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3.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14.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15.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notesSlides/notesSlide16.xml" ContentType="application/vnd.openxmlformats-officedocument.presentationml.notesSlide+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notesSlides/notesSlide17.xml" ContentType="application/vnd.openxmlformats-officedocument.presentationml.notesSlide+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notesSlides/notesSlide18.xml" ContentType="application/vnd.openxmlformats-officedocument.presentationml.notesSlide+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notesSlides/notesSlide19.xml" ContentType="application/vnd.openxmlformats-officedocument.presentationml.notesSlide+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notesSlides/notesSlide24.xml" ContentType="application/vnd.openxmlformats-officedocument.presentationml.notesSlide+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notesSlides/notesSlide25.xml" ContentType="application/vnd.openxmlformats-officedocument.presentationml.notesSlide+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notesSlides/notesSlide26.xml" ContentType="application/vnd.openxmlformats-officedocument.presentationml.notesSlide+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notesSlides/notesSlide27.xml" ContentType="application/vnd.openxmlformats-officedocument.presentationml.notesSlide+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notesSlides/notesSlide28.xml" ContentType="application/vnd.openxmlformats-officedocument.presentationml.notesSlide+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notesSlides/notesSlide29.xml" ContentType="application/vnd.openxmlformats-officedocument.presentationml.notesSlide+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notesSlides/notesSlide30.xml" ContentType="application/vnd.openxmlformats-officedocument.presentationml.notesSlide+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notesSlides/notesSlide31.xml" ContentType="application/vnd.openxmlformats-officedocument.presentationml.notesSlide+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notesSlides/notesSlide32.xml" ContentType="application/vnd.openxmlformats-officedocument.presentationml.notesSlide+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notesSlides/notesSlide33.xml" ContentType="application/vnd.openxmlformats-officedocument.presentationml.notesSlide+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notesSlides/notesSlide34.xml" ContentType="application/vnd.openxmlformats-officedocument.presentationml.notesSlide+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notesSlides/notesSlide35.xml" ContentType="application/vnd.openxmlformats-officedocument.presentationml.notesSlide+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notesSlides/notesSlide36.xml" ContentType="application/vnd.openxmlformats-officedocument.presentationml.notesSlide+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notesSlides/notesSlide37.xml" ContentType="application/vnd.openxmlformats-officedocument.presentationml.notesSlide+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notesSlides/notesSlide38.xml" ContentType="application/vnd.openxmlformats-officedocument.presentationml.notesSlide+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notesSlides/notesSlide39.xml" ContentType="application/vnd.openxmlformats-officedocument.presentationml.notesSlide+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notesSlides/notesSlide40.xml" ContentType="application/vnd.openxmlformats-officedocument.presentationml.notesSlide+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notesSlides/notesSlide41.xml" ContentType="application/vnd.openxmlformats-officedocument.presentationml.notesSlide+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notesSlides/notesSlide42.xml" ContentType="application/vnd.openxmlformats-officedocument.presentationml.notesSlide+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notesSlides/notesSlide43.xml" ContentType="application/vnd.openxmlformats-officedocument.presentationml.notesSlide+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1372" r:id="rId2"/>
    <p:sldId id="257" r:id="rId3"/>
    <p:sldId id="485" r:id="rId4"/>
    <p:sldId id="486" r:id="rId5"/>
    <p:sldId id="1201" r:id="rId6"/>
    <p:sldId id="310" r:id="rId7"/>
    <p:sldId id="379" r:id="rId8"/>
    <p:sldId id="348" r:id="rId9"/>
    <p:sldId id="327" r:id="rId10"/>
    <p:sldId id="328" r:id="rId11"/>
    <p:sldId id="329" r:id="rId12"/>
    <p:sldId id="330" r:id="rId13"/>
    <p:sldId id="326" r:id="rId14"/>
    <p:sldId id="312" r:id="rId15"/>
    <p:sldId id="389" r:id="rId16"/>
    <p:sldId id="366" r:id="rId17"/>
    <p:sldId id="375" r:id="rId18"/>
    <p:sldId id="368" r:id="rId19"/>
    <p:sldId id="369" r:id="rId20"/>
    <p:sldId id="370" r:id="rId21"/>
    <p:sldId id="376" r:id="rId22"/>
    <p:sldId id="972" r:id="rId23"/>
    <p:sldId id="1370" r:id="rId24"/>
    <p:sldId id="1429" r:id="rId25"/>
    <p:sldId id="423" r:id="rId26"/>
    <p:sldId id="383" r:id="rId27"/>
    <p:sldId id="424" r:id="rId28"/>
    <p:sldId id="425" r:id="rId29"/>
    <p:sldId id="426" r:id="rId30"/>
    <p:sldId id="427" r:id="rId31"/>
    <p:sldId id="384" r:id="rId32"/>
    <p:sldId id="387" r:id="rId33"/>
    <p:sldId id="974" r:id="rId34"/>
    <p:sldId id="390" r:id="rId35"/>
    <p:sldId id="391" r:id="rId36"/>
    <p:sldId id="392" r:id="rId37"/>
    <p:sldId id="393" r:id="rId38"/>
    <p:sldId id="394" r:id="rId39"/>
    <p:sldId id="395" r:id="rId40"/>
    <p:sldId id="830" r:id="rId41"/>
    <p:sldId id="975" r:id="rId42"/>
    <p:sldId id="833" r:id="rId43"/>
    <p:sldId id="453" r:id="rId44"/>
    <p:sldId id="1203" r:id="rId45"/>
    <p:sldId id="1204" r:id="rId46"/>
    <p:sldId id="1362" r:id="rId47"/>
    <p:sldId id="1206" r:id="rId48"/>
    <p:sldId id="1430" r:id="rId49"/>
    <p:sldId id="1207" r:id="rId50"/>
    <p:sldId id="1208" r:id="rId51"/>
    <p:sldId id="1364" r:id="rId52"/>
    <p:sldId id="1211" r:id="rId53"/>
    <p:sldId id="1212" r:id="rId54"/>
    <p:sldId id="1213" r:id="rId55"/>
    <p:sldId id="1214" r:id="rId56"/>
    <p:sldId id="1215" r:id="rId57"/>
    <p:sldId id="1361" r:id="rId58"/>
    <p:sldId id="1216" r:id="rId59"/>
    <p:sldId id="1255" r:id="rId60"/>
    <p:sldId id="1218" r:id="rId61"/>
    <p:sldId id="1219" r:id="rId62"/>
    <p:sldId id="1222" r:id="rId63"/>
    <p:sldId id="1223" r:id="rId64"/>
    <p:sldId id="1224" r:id="rId65"/>
    <p:sldId id="1225" r:id="rId66"/>
    <p:sldId id="1256" r:id="rId67"/>
    <p:sldId id="1253" r:id="rId68"/>
    <p:sldId id="1226" r:id="rId69"/>
    <p:sldId id="1227" r:id="rId70"/>
    <p:sldId id="1228" r:id="rId71"/>
    <p:sldId id="1229" r:id="rId72"/>
    <p:sldId id="1230" r:id="rId73"/>
    <p:sldId id="1231" r:id="rId74"/>
    <p:sldId id="1232" r:id="rId75"/>
    <p:sldId id="1233" r:id="rId76"/>
    <p:sldId id="1234" r:id="rId77"/>
    <p:sldId id="1235" r:id="rId78"/>
    <p:sldId id="1236" r:id="rId79"/>
    <p:sldId id="1237" r:id="rId80"/>
    <p:sldId id="1238" r:id="rId81"/>
    <p:sldId id="1239" r:id="rId82"/>
    <p:sldId id="1240" r:id="rId83"/>
    <p:sldId id="1241" r:id="rId84"/>
    <p:sldId id="1242" r:id="rId85"/>
    <p:sldId id="1243" r:id="rId86"/>
    <p:sldId id="1244" r:id="rId87"/>
    <p:sldId id="1245" r:id="rId88"/>
    <p:sldId id="1246" r:id="rId89"/>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5" autoAdjust="0"/>
    <p:restoredTop sz="94660"/>
  </p:normalViewPr>
  <p:slideViewPr>
    <p:cSldViewPr snapToGrid="0">
      <p:cViewPr varScale="1">
        <p:scale>
          <a:sx n="77" d="100"/>
          <a:sy n="77" d="100"/>
        </p:scale>
        <p:origin x="4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8.959"/>
    </inkml:context>
    <inkml:brush xml:id="br0">
      <inkml:brushProperty name="width" value="0.025" units="cm"/>
      <inkml:brushProperty name="height" value="0.025" units="cm"/>
    </inkml:brush>
  </inkml:definitions>
  <inkml:trace contextRef="#ctx0" brushRef="#br0">0 0 18065,'0'0'4693,"8"5"-4891,1 2 196,-1 0 0,1 1 1,-2 0-1,1 0 0,-1 1 0,0 0 1,-1 0-1,0 1 0,0-1 0,-1 1 0,5 13 1,0 4-942,0-1 0,5 30 1,-12-41-758,0 1 0,0 28 0,-3-18-2309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2:10.804"/>
    </inkml:context>
    <inkml:brush xml:id="br0">
      <inkml:brushProperty name="width" value="0.025" units="cm"/>
      <inkml:brushProperty name="height" value="0.025" units="cm"/>
    </inkml:brush>
  </inkml:definitions>
  <inkml:trace contextRef="#ctx0" brushRef="#br0">130 109 9033,'0'0'720,"-4"-9"-528,0-3-83,0 0-1,1 0 0,1 0 1,0 0-1,0-1 0,1-14 0,-4 84 209,-3-1-1,-16 61 1,14-69-274,-12 59 1340,5 1 0,-5 196-1,83 728-891,-39-832-381,20 353 159,-51-307 92,5-161-54,3-73-676,0 41 976,9-30-2346,-8-23 1494,1 1 1,-1 0-1,1-1 0,0 1 0,-1 0 0,1-1 0,0 1 1,-1-1-1,1 1 0,0-1 0,-1 0 0,1 1 1,0-1-1,0 1 0,0-1 0,-1 0 0,1 0 1,0 0-1,0 1 0,0-1 0,1 0 0,6 0-4869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5.750"/>
    </inkml:context>
    <inkml:brush xml:id="br0">
      <inkml:brushProperty name="width" value="0.025" units="cm"/>
      <inkml:brushProperty name="height" value="0.025" units="cm"/>
    </inkml:brush>
  </inkml:definitions>
  <inkml:trace contextRef="#ctx0" brushRef="#br0">146 9 13645,'0'0'11739,"1"-9"-11707,-7 11-21,1 0 0,-1 1 1,1-1-1,0 1 0,0 0 0,1 0 1,-1 1-1,0-1 0,-4 6 0,-51 49 589,57-55-573,0 0 0,0 1 0,0-1 0,1 1-1,-1 0 1,1 0 0,0 0 0,0 0 0,0 0 0,1 1 0,-1-1 0,1 1 0,0-1 0,0 1 0,0 8-1,2-12-20,-1-1-1,1 1 1,0-1-1,-1 1 0,1 0 1,0-1-1,0 1 1,-1-1-1,1 0 0,0 1 1,0-1-1,0 0 0,-1 1 1,1-1-1,0 0 1,0 0-1,0 0 0,0 0 1,0 0-1,0 0 1,0 0-1,-1 0 0,1 0 1,0 0-1,0 0 1,0-1-1,0 1 0,0 0 1,0-1-1,31-9 293,-22 4-247,0-1 0,0 0 0,-1 0 1,0-1-1,0-1 0,10-11 1,-15 15-17,0-1 1,0 1 0,0 0 0,-1-1-1,0 0 1,0 1 0,0-1 0,-1-1-1,0 1 1,0 0 0,-1 0 0,1-1-1,0-8 1,-3 15-77,1 0-1,0-1 1,-1 1-1,1 0 1,0 0 0,0 0-1,-1 0 1,1-1-1,0 1 1,-1 0 0,1 0-1,0 0 1,-1 0-1,1 0 1,0 0 0,-1 0-1,1 0 1,0 0-1,-1 0 1,1 0 0,0 0-1,-1 0 1,1 0-1,0 0 1,-1 1 0,1-1-1,0 0 1,-1 0-1,1 0 1,0 0 0,0 1-1,-1-1 1,1 0-1,0 0 1,0 1 0,-1-1-1,1 0 1,0 0-1,-1 1 1,-11 8-1063,1 5-411,-10 13-727,15-7-2985</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51.939"/>
    </inkml:context>
    <inkml:brush xml:id="br0">
      <inkml:brushProperty name="width" value="0.025" units="cm"/>
      <inkml:brushProperty name="height" value="0.025" units="cm"/>
    </inkml:brush>
  </inkml:definitions>
  <inkml:trace contextRef="#ctx0" brushRef="#br0">6 35 14734,'1'-28'6144,"-1"22"-2066,0 21-3223,-6 389-439,8-391-974,6-3-4609,-7-10 4875,0 0 0,0 0 1,-1 0-1,1 0 0,0 0 0,0 0 0,0 0 0,0 0 0,-1-1 0,1 1 0,0 0 0,0 0 0,-1-1 0,1 1 0,0-1 0,0 1 1,-1-1-1,1 1 0,0-1 0,-1 1 0,1-1 0,-1 1 0,1-1 0,-1 0 0,1 1 0,-1-1 0,1 0 0,-1 1 0,1-3 0,8-18-6007</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52.272"/>
    </inkml:context>
    <inkml:brush xml:id="br0">
      <inkml:brushProperty name="width" value="0.025" units="cm"/>
      <inkml:brushProperty name="height" value="0.025" units="cm"/>
    </inkml:brush>
  </inkml:definitions>
  <inkml:trace contextRef="#ctx0" brushRef="#br0">0 58 11627,'0'0'4527,"3"-8"-1634,-1 0-2127,-2 5-505,0 0 0,1 0 0,-1 0 0,1 1 0,0-1 0,0 0 0,0 0 0,0 1 0,1-1 0,-1 0 0,1 1 0,3-5 0,-5 7-232,0 0 1,1 0-1,-1-1 0,0 1 0,0 0 1,1 0-1,-1 0 0,0 0 1,1 0-1,-1 0 0,0 0 0,1 0 1,-1 0-1,0 0 0,1 0 1,-1 0-1,0 0 0,1 0 0,-1 0 1,0 0-1,0 0 0,1 1 1,-1-1-1,0 0 0,1 0 0,-1 0 1,0 0-1,0 1 0,1-1 1,-1 0-1,0 0 0,0 0 0,0 1 1,1-1-1,-1 0 0,0 0 1,0 1-1,0-1 0,0 0 0,1 1 1,-1-1-1,0 0 0,0 0 1,0 1-1,0-1 0,0 0 0,0 1 1,0-1-1,0 0 0,0 1 1,0-1-1,0 0 0,0 1 0,0-1 1,0 0-1,-1 1 0,4 24-195,-2-23 280,0 60 1041,-7 92 0,-2-3-587,8-150-703,0 1 0,0-1 0,0 0-1,0 1 1,0-1 0,1 1 0,-1-1 0,0 0 0,1 1 0,-1-1 0,1 0-1,-1 0 1,1 1 0,0-1 0,0 0 0,-1 0 0,1 0 0,0 0 0,0 0-1,1 1 1,6-4-4797,-5-16-1520,-3 4-1326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52.644"/>
    </inkml:context>
    <inkml:brush xml:id="br0">
      <inkml:brushProperty name="width" value="0.025" units="cm"/>
      <inkml:brushProperty name="height" value="0.025" units="cm"/>
    </inkml:brush>
  </inkml:definitions>
  <inkml:trace contextRef="#ctx0" brushRef="#br0">1 28 14286,'0'0'13741,"28"4"-12652,-4-8-513,-1 0-320,-1-1-160,5 1-64,2 3-96,-7-1-1185,-4-1-2402,1 1-1378,-11-5-2370</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52.972"/>
    </inkml:context>
    <inkml:brush xml:id="br0">
      <inkml:brushProperty name="width" value="0.025" units="cm"/>
      <inkml:brushProperty name="height" value="0.025" units="cm"/>
    </inkml:brush>
  </inkml:definitions>
  <inkml:trace contextRef="#ctx0" brushRef="#br0">0 1 5926,'0'0'768</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53.679"/>
    </inkml:context>
    <inkml:brush xml:id="br0">
      <inkml:brushProperty name="width" value="0.025" units="cm"/>
      <inkml:brushProperty name="height" value="0.025" units="cm"/>
    </inkml:brush>
  </inkml:definitions>
  <inkml:trace contextRef="#ctx0" brushRef="#br0">39 0 12492,'0'0'4569,"-5"9"-4045,-1 4-438,1 0 0,0 1-1,1 0 1,1-1 0,0 1 0,1 0 0,0 0 0,1 1 0,1 15 0,0 86 1487,9 407 1194,-9-537-8249,-4-69-332,-4 24 316</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54.100"/>
    </inkml:context>
    <inkml:brush xml:id="br0">
      <inkml:brushProperty name="width" value="0.025" units="cm"/>
      <inkml:brushProperty name="height" value="0.025" units="cm"/>
    </inkml:brush>
  </inkml:definitions>
  <inkml:trace contextRef="#ctx0" brushRef="#br0">0 303 10186,'2'-7'2450,"-1"0"-2094,1 0 0,1 1 0,-1-1 0,1 1 0,0 0 0,1 0 0,0 0 1,-1 0-1,2 1 0,-1-1 0,1 1 0,0 0 0,0 1 0,0-1 0,1 1 0,-1 0 0,1 0 0,0 1 0,13-6 0,14-2 16,2 2 0,-1 1-1,1 2 1,0 1 0,70 0 0,51-7-515,-107 2-35,0-2 0,-1-2 0,-1-3 0,0-1 0,55-31 0,-99 48 201,-1 0 0,0 0 0,0 0 0,1 0 0,-1 0 0,1 0 0,-1 1 0,0 0 0,1-1 0,-1 1 0,1 0 0,2 0 0,-4 0-12,0 0 0,0 1 0,0-1 1,-1 0-1,1 1 0,0-1 0,0 1 0,0-1 0,0 1 0,-1-1 1,1 1-1,0-1 0,0 1 0,-1 0 0,1 0 0,0-1 0,-1 1 1,1 0-1,-1 0 0,1 0 0,0 1 0,0 4 73,1 1 0,-1 0 0,0-1-1,0 1 1,-1 0 0,0 0 0,-1 7-1,1 5 230,-3 126 1183,0-35-650,13 128-1,-2-195-805,1 0 0,2 0 0,19 43 0,-13-37 21,17 81 1,-33-129-200,-1 0 0,0 0 0,0 0 1,0 0-1,1 0 0,-1 0 0,0 0 0,0 0 1,-1 1-1,1-1 0,0 0 0,0 0 1,0 0-1,-1 0 0,1 0 0,0 0 0,-1 0 1,1 0-1,-1 0 0,1 0 0,-1 0 1,0-1-1,1 1 0,-1 0 0,0 0 0,0 0 1,0-1-1,1 1 0,-1 0 0,0-1 1,0 1-1,0-1 0,0 1 0,0-1 0,-2 1 1,-41 2-6321,30-3 4738,-26 0-3325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54.473"/>
    </inkml:context>
    <inkml:brush xml:id="br0">
      <inkml:brushProperty name="width" value="0.025" units="cm"/>
      <inkml:brushProperty name="height" value="0.025" units="cm"/>
    </inkml:brush>
  </inkml:definitions>
  <inkml:trace contextRef="#ctx0" brushRef="#br0">133 32 13068,'-33'10'251,"22"-8"410,0 1 0,0 0 1,1 1-1,-1 0 0,1 1 1,0 0-1,-12 9 1,22-14-629,0 0 0,0 0 0,-1 0 1,1 0-1,0 0 0,0 0 1,0 0-1,0 1 0,-1-1 0,1 0 1,0 0-1,0 0 0,0 0 1,0 1-1,0-1 0,0 0 0,-1 0 1,1 0-1,0 1 0,0-1 1,0 0-1,0 0 0,0 1 0,0-1 1,0 0-1,0 0 0,0 0 1,0 1-1,0-1 0,0 0 0,0 0 1,0 1-1,0-1 0,0 0 1,0 0-1,0 0 0,0 1 0,1-1 1,-1 0-1,0 0 0,0 0 1,0 1-1,0-1 0,1 0 1,12 4 581,22-2 201,-33-2-574,216-11 5138,2-15-3737,26-1-2388,-140 17-2782,-35 1-2016,8-3-5086</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48.320"/>
    </inkml:context>
    <inkml:brush xml:id="br0">
      <inkml:brushProperty name="width" value="0.025" units="cm"/>
      <inkml:brushProperty name="height" value="0.025" units="cm"/>
    </inkml:brush>
  </inkml:definitions>
  <inkml:trace contextRef="#ctx0" brushRef="#br0">1 310 4068,'0'0'3336,"8"-1"-2215,21-4 208,0-1 879,44-2-1,-63 8-2032,0 0 1,0 1 0,0 0-1,0 0 1,-1 1 0,1 0-1,0 1 1,16 7 0,-11-4 11,1-1 1,0 0 0,0-1 0,0-1-1,1 0 1,-1-1 0,1-1 0,27-1-1,138-22 1179,-134 15-1256,1167-113 112,9 73-14,-822 35-189,1674-50-3,683-6 42,-1199 80-53,-1197-6 12,1303 39-33,-1060-37 21,-80-3 43,-470 2-131,-25-3-1922,0-1-4507,-17-3-737</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48.698"/>
    </inkml:context>
    <inkml:brush xml:id="br0">
      <inkml:brushProperty name="width" value="0.025" units="cm"/>
      <inkml:brushProperty name="height" value="0.025" units="cm"/>
    </inkml:brush>
  </inkml:definitions>
  <inkml:trace contextRef="#ctx0" brushRef="#br0">5 9 3683,'-5'-6'13241,"27"4"-10757,34 3-3122,-16 5 657,0 2 0,-1 1 0,0 2 1,54 23-1,-60-15 690,-29-6-76,-20-1-37,-46 6 846,49-15-1318,0 0 0,0 1-1,1 0 1,-1 1 0,1 0-1,0 1 1,0 1-1,1 0 1,0 0 0,-14 12-1,13 1-198,11-19-80,1-1 1,0 1-1,-1-1 0,1 1 0,0-1 0,0 1 1,-1 0-1,1-1 0,0 1 0,0 0 0,0-1 1,0 1-1,0-1 0,0 1 0,0 0 0,0-1 1,0 1-1,0 0 0,0-1 0,0 1 0,0 0 1,1-1-1,-1 1 0,0-1 0,0 1 0,1 0 1,-1-1-1,0 1 0,1-1 0,-1 1 0,1-1 1,0 1-1,14 1-7634</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49.802"/>
    </inkml:context>
    <inkml:brush xml:id="br0">
      <inkml:brushProperty name="width" value="0.025" units="cm"/>
      <inkml:brushProperty name="height" value="0.025" units="cm"/>
    </inkml:brush>
  </inkml:definitions>
  <inkml:trace contextRef="#ctx0" brushRef="#br0">322 52 15086,'0'0'1447,"-5"-7"-1159,3 3-224,0 1 0,-1 0 0,1 0 0,-1 0 0,0 0 0,0 0-1,0 1 1,0-1 0,-1 1 0,1 0 0,-1 0 0,1 0 0,-1 0 0,0 1-1,1-1 1,-1 1 0,0 0 0,0 0 0,0 1 0,0-1 0,0 1 0,0 0-1,0 0 1,0 0 0,0 0 0,0 1 0,0 0 0,-7 2 0,-3 2 195,0 1 0,0 1 1,1 0-1,0 0 1,0 2-1,1-1 0,0 2 1,1-1-1,0 2 0,0 0 1,1 0-1,1 0 1,0 2-1,0-1 0,1 1 1,-10 21-1,17-32-255,0 1 1,0 0-1,0 0 0,0-1 1,0 1-1,1 0 0,-1 0 0,1 0 1,0 0-1,0 0 0,0 0 1,0 0-1,0 0 0,1 0 0,-1 0 1,1 0-1,0-1 0,0 1 1,0 0-1,0 0 0,2 3 0,-1-4 29,1 1-1,0 0 0,-1-1 0,1 0 1,0 1-1,0-1 0,1 0 0,-1-1 1,0 1-1,1 0 0,-1-1 0,1 0 1,-1 0-1,7 1 0,12 1 85,1-1 1,0-1-1,0-1 1,31-4-1,-43 4-177,34-9-1552,-20-8-4442,-14 3-2877</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6.110"/>
    </inkml:context>
    <inkml:brush xml:id="br0">
      <inkml:brushProperty name="width" value="0.025" units="cm"/>
      <inkml:brushProperty name="height" value="0.025" units="cm"/>
    </inkml:brush>
  </inkml:definitions>
  <inkml:trace contextRef="#ctx0" brushRef="#br0">134 1 13325,'0'0'6710,"-7"1"-5973,-4 3-602,1-1 0,0 1 0,0 0 0,-11 8 0,17-10-11,-1 1 0,1-1 0,0 1 1,0 0-1,0 1 0,1-1 0,-1 1 0,1 0 0,-1-1 0,1 1 0,1 1 0,-1-1 0,-3 7 1,6-10-120,0-1 0,0 1 0,1-1 0,-1 1 0,0-1 0,0 1 1,0-1-1,1 1 0,-1-1 0,0 1 0,0-1 0,1 1 0,-1-1 1,0 1-1,1-1 0,-1 1 0,1-1 0,-1 0 0,1 1 0,-1-1 1,0 0-1,1 1 0,-1-1 0,1 0 0,0 0 0,-1 1 0,1-1 0,-1 0 1,1 0-1,-1 0 0,1 0 0,-1 0 0,1 0 0,0 0 0,-1 0 1,1 0-1,37 5 139,-5-1-211,-31-3 78,-1-1 1,1 0 0,0 1 0,-1-1 0,1 1 0,-1 0-1,1-1 1,-1 1 0,1 0 0,-1 0 0,1 0 0,-1 0-1,0 0 1,0 0 0,1 0 0,-1 1 0,0-1 0,0 0-1,0 1 1,0-1 0,-1 1 0,1-1 0,0 1 0,-1-1-1,1 1 1,-1 0 0,1-1 0,-1 1 0,0-1 0,1 4-1,-2-3 139,0 1-1,0-1 0,0 1 1,0-1-1,0 0 0,-1 0 0,1 1 1,0-1-1,-1 0 0,0 0 0,0 0 1,0-1-1,1 1 0,-1 0 1,-1-1-1,1 1 0,0-1 0,0 0 1,-5 2-1,-1 2-25,0-2 0,0 1 0,-1-1 0,1 0 0,-1-1 0,0 0 0,0 0 0,-11 0 0,20-2-277,-1 0 1,1 0 0,0-1-1,-1 1 1,1 0-1,0 0 1,-1 0 0,1 0-1,0 0 1,-1-1-1,1 1 1,0 0 0,0 0-1,-1-1 1,1 1-1,0 0 1,0 0 0,-1-1-1,1 1 1,0 0-1,0-1 1,0 1 0,0 0-1,0 0 1,-1-1-1,1 1 1,0 0 0,0-1-1,0 1 1,0 0-1,0-1 1,0 1 0,0-1-1,0 1 1,0 0-1,0-1 1,0 1 0,0 0-1,1-1 1,-1 1-1,0 0 1,0-1 0,7-16-5872,6 2-415</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0.333"/>
    </inkml:context>
    <inkml:brush xml:id="br0">
      <inkml:brushProperty name="width" value="0.025" units="cm"/>
      <inkml:brushProperty name="height" value="0.025" units="cm"/>
    </inkml:brush>
  </inkml:definitions>
  <inkml:trace contextRef="#ctx0" brushRef="#br0">29 1 7527,'0'0'14852,"-2"9"-14004,-3 17-805,-12 64 694,12-31-5942,17-58 5,0-8 1527</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0.691"/>
    </inkml:context>
    <inkml:brush xml:id="br0">
      <inkml:brushProperty name="width" value="0.025" units="cm"/>
      <inkml:brushProperty name="height" value="0.025" units="cm"/>
    </inkml:brush>
  </inkml:definitions>
  <inkml:trace contextRef="#ctx0" brushRef="#br0">46 0 13100,'0'0'6919,"-32"43"-5990,27-23-449,2 0-320,-2 3-128,5-2-32,0-2 32,0-2-256,0-2-673,0-3-224,0-4-384,0-3-2403</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1.036"/>
    </inkml:context>
    <inkml:brush xml:id="br0">
      <inkml:brushProperty name="width" value="0.025" units="cm"/>
      <inkml:brushProperty name="height" value="0.025" units="cm"/>
    </inkml:brush>
  </inkml:definitions>
  <inkml:trace contextRef="#ctx0" brushRef="#br0">0 0 10570,'0'0'14702,"54"2"-14029,-17 3-513,5 0-160,-1-5-2947,-4 0-2082,3-8-7879</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03.101"/>
    </inkml:context>
    <inkml:brush xml:id="br0">
      <inkml:brushProperty name="width" value="0.025" units="cm"/>
      <inkml:brushProperty name="height" value="0.025" units="cm"/>
    </inkml:brush>
  </inkml:definitions>
  <inkml:trace contextRef="#ctx0" brushRef="#br0">0 436 9833,'0'0'4533,"8"-1"-4037,468-58 380,-270 27-1427,871-119 3034,-780 120-2270,765-56 87,-352 56 209,430-9-143,1330 36 61,-1318 7-59,589 67-138,-1341-32-217,588 51 38,-839-77 22,613 30 874,-742-39-1420,-36 0-3400,-2-3-1225</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04.231"/>
    </inkml:context>
    <inkml:brush xml:id="br0">
      <inkml:brushProperty name="width" value="0.025" units="cm"/>
      <inkml:brushProperty name="height" value="0.025" units="cm"/>
    </inkml:brush>
  </inkml:definitions>
  <inkml:trace contextRef="#ctx0" brushRef="#br0">307 0 13164,'0'0'5398,"-10"6"-5099,-39 19 89,1 3 1,1 1-1,1 3 1,-45 41 0,90-72-386,0 0 1,-1 0 0,1 0 0,0 0 0,0 0 0,0 0-1,0 1 1,0-1 0,1 0 0,-1 0 0,0 1-1,0-1 1,1 1 0,-1-1 0,1 0 0,-1 1-1,1-1 1,0 1 0,0-1 0,-1 3 0,2-3 2,-1 0 0,1 0 0,-1 0 1,1 0-1,0 0 0,-1 0 0,1-1 1,0 1-1,0 0 0,-1 0 0,1-1 1,0 1-1,0 0 0,0-1 0,0 1 1,0-1-1,0 1 0,0-1 0,0 0 1,0 1-1,2-1 0,9 2 82,0 0-1,0-1 1,22 0 0,-27-1-42,16 0-242,19 0 448,48 5 1,-76-3-667,-1 0 0,1 2 1,-1-1-1,1 1 0,-1 1 1,0 1-1,17 9 0,-23-11-3846</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05.676"/>
    </inkml:context>
    <inkml:brush xml:id="br0">
      <inkml:brushProperty name="width" value="0.025" units="cm"/>
      <inkml:brushProperty name="height" value="0.025" units="cm"/>
    </inkml:brush>
  </inkml:definitions>
  <inkml:trace contextRef="#ctx0" brushRef="#br0">0 1 8168,'0'0'13965,"5"8"-13138,9 11-405,1 0 0,1 0 0,1-2-1,0 0 1,1-1 0,26 18 0,-33-24-348,2 0-1836,-5-7-5588</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06.022"/>
    </inkml:context>
    <inkml:brush xml:id="br0">
      <inkml:brushProperty name="width" value="0.025" units="cm"/>
      <inkml:brushProperty name="height" value="0.025" units="cm"/>
    </inkml:brush>
  </inkml:definitions>
  <inkml:trace contextRef="#ctx0" brushRef="#br0">162 1 18546,'0'0'6197,"-4"10"-6074,-145 384 870,141-359-1465,8-13-3908,11-30-11118</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06.432"/>
    </inkml:context>
    <inkml:brush xml:id="br0">
      <inkml:brushProperty name="width" value="0.025" units="cm"/>
      <inkml:brushProperty name="height" value="0.025" units="cm"/>
    </inkml:brush>
  </inkml:definitions>
  <inkml:trace contextRef="#ctx0" brushRef="#br0">43 1 13869,'0'0'7618,"-2"9"-6684,-8 35-21,1-8-963,1 1 0,-5 69 1,17-103-3328,4-10 1154,7-11-3788,-2-7-5531</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06.793"/>
    </inkml:context>
    <inkml:brush xml:id="br0">
      <inkml:brushProperty name="width" value="0.025" units="cm"/>
      <inkml:brushProperty name="height" value="0.025" units="cm"/>
    </inkml:brush>
  </inkml:definitions>
  <inkml:trace contextRef="#ctx0" brushRef="#br0">83 0 12588,'0'0'8088,"-5"7"-7480,-3 7-456,1-1 0,1 1 1,0 0-1,1 0 0,0 1 0,1-1 0,1 1 0,0 0 0,0 29 1,-4 23-202,-1-42-3853,5-21 648,-1-4-2172,-2 0-713</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07.134"/>
    </inkml:context>
    <inkml:brush xml:id="br0">
      <inkml:brushProperty name="width" value="0.025" units="cm"/>
      <inkml:brushProperty name="height" value="0.025" units="cm"/>
    </inkml:brush>
  </inkml:definitions>
  <inkml:trace contextRef="#ctx0" brushRef="#br0">0 52 8616,'0'0'13773,"58"-28"-12588,-26 24-448,0 1-321,-1-1-287,3 2-65,-4 1-449,-6 0-2145,-4-3-2563,-5-1-5253</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6.488"/>
    </inkml:context>
    <inkml:brush xml:id="br0">
      <inkml:brushProperty name="width" value="0.025" units="cm"/>
      <inkml:brushProperty name="height" value="0.025" units="cm"/>
    </inkml:brush>
  </inkml:definitions>
  <inkml:trace contextRef="#ctx0" brushRef="#br0">150 9 14574,'0'0'13266,"-8"-3"-13330,5 2 57,1 0 1,-1 0-1,1 0 1,-1 1-1,0-1 1,0 1-1,1-1 1,-1 1 0,0 0-1,0 0 1,1 0-1,-1 1 1,0-1-1,1 1 1,-1-1-1,0 1 1,1 0-1,-5 2 1,1 1 12,0 0 0,0 0 0,0 1 0,1-1 0,-1 1 0,1 1 0,-6 7 0,7-9-25,1 0 1,-1 0-1,1 1 1,0-1-1,0 0 1,1 1-1,0 0 1,-1 0-1,1 0 1,1 0-1,-1 0 1,1 0-1,0 0 1,-1 8-1,3-12 7,-1 0 0,1 0 0,-1 0 1,1 0-1,0-1 0,-1 1 0,1 0 0,0 0 0,-1-1 0,1 1 0,0 0 0,0-1 0,0 1 0,0-1 0,0 1 0,0-1 1,-1 1-1,1-1 0,0 0 0,0 0 0,0 1 0,2-1 0,33 8 0,-23-6-1,-6 0-17,0 0 0,-1 1-1,1 0 1,-1 0-1,8 5 1,-13-8 39,0 1 1,0-1-1,0 0 0,-1 1 1,1-1-1,0 1 0,-1-1 1,1 1-1,0-1 1,-1 1-1,1-1 0,-1 1 1,1 0-1,0-1 0,-1 1 1,0 0-1,1 0 0,-1-1 1,1 1-1,-1 0 0,0 0 1,0 0-1,1-1 1,-1 1-1,0 0 0,0 0 1,0 0-1,0 0 0,0-1 1,0 1-1,0 0 0,0 0 1,0 0-1,0 0 0,-1-1 1,1 1-1,0 0 1,-1 0-1,1 0 0,0-1 1,-1 1-1,1 0 0,-1-1 1,1 1-1,-1 0 0,1-1 1,-1 1-1,0-1 1,1 1-1,-1 0 0,0-1 1,1 0-1,-1 1 0,0-1 1,-1 1-1,-2 2-59,0-1 0,-1 0 1,1 1-1,-1-2 0,1 1 0,-1 0 0,0-1 0,0 0 1,0 0-1,0-1 0,0 1 0,0-1 0,0 0 0,-6-1 1,10 1-192,0 0 1,1-1 0,-1 1-1,1 0 1,-1-1 0,1 1-1,-1-1 1,1 1 0,-1 0-1,1-1 1,0 1 0,-1-1-1,1 1 1,0-1 0,-1 0-1,1 1 1,0-1 0,-1 1-1,1-1 1,0 0 0,0 1-1,0-1 1,0 1 0,0-1-1,0 0 1,0 1 0,0-1-1,0 0 1,0 1 0,0-1-1,0 0 132,0-15-7679</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07.492"/>
    </inkml:context>
    <inkml:brush xml:id="br0">
      <inkml:brushProperty name="width" value="0.025" units="cm"/>
      <inkml:brushProperty name="height" value="0.025" units="cm"/>
    </inkml:brush>
  </inkml:definitions>
  <inkml:trace contextRef="#ctx0" brushRef="#br0">41 0 14414,'0'0'10692,"1"11"-10708,-2 24 173,0 0 0,-2 0 0,-11 45 0,-6 73-4404,19-137-739,-1-6-3555</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08.404"/>
    </inkml:context>
    <inkml:brush xml:id="br0">
      <inkml:brushProperty name="width" value="0.025" units="cm"/>
      <inkml:brushProperty name="height" value="0.025" units="cm"/>
    </inkml:brush>
  </inkml:definitions>
  <inkml:trace contextRef="#ctx0" brushRef="#br0">15 15 3267,'0'0'17227,"-2"5"-16351,-1 4-527,0 0 0,1 0 0,1 0 0,-1 0 0,1 0 0,1 1 0,1 17 0,-1-26-319,1 0 0,0 0 1,-1 0-1,1-1 0,0 1 1,0 0-1,0 0 1,-1-1-1,1 1 0,0 0 1,0-1-1,0 1 0,0-1 1,0 1-1,0-1 1,0 1-1,0-1 0,1 0 1,-1 0-1,0 1 0,0-1 1,0 0-1,0 0 1,0 0-1,0 0 0,0-1 1,1 1-1,-1 0 0,0 0 1,0 0-1,0-1 0,0 1 1,0-1-1,2 0 1,38-15 1036,-32 9-992,0 1 0,0-2 0,16-15 0,-23 20-39,1 0-1,0 0 1,-1 0-1,0-1 1,0 1-1,0-1 1,0 1-1,0-1 0,-1 0 1,1 0-1,-1 0 1,0 0-1,-1 0 1,2-5-1,-17 17-259,12-3 257,0 0-1,0 0 1,0 1-1,1-1 1,0 1 0,0-1-1,1 1 1,-1 0-1,1 0 1,0 7-1,0-10-6,1-1-1,0 0 1,0 0-1,0 0 1,0 0-1,0 0 1,1 0-1,-1 0 1,0 0-1,1 0 1,0 0-1,-1 0 1,1 0-1,0 0 1,0 0-1,0 0 1,0-1-1,1 1 1,-1 0-1,0-1 1,1 1 0,-1-1-1,1 1 1,0-1-1,-1 0 1,1 0-1,0 0 1,0 0-1,-1 0 1,1 0-1,3 1 1,18 2-805,-7-5-6242</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24.033"/>
    </inkml:context>
    <inkml:brush xml:id="br0">
      <inkml:brushProperty name="width" value="0.025" units="cm"/>
      <inkml:brushProperty name="height" value="0.025" units="cm"/>
    </inkml:brush>
  </inkml:definitions>
  <inkml:trace contextRef="#ctx0" brushRef="#br0">268 20 10122,'0'0'15048,"-8"-5"-14759,5 3-269,1 1-3,0-1 0,0 1 0,0 0 0,-1-1 0,1 1 0,0 0-1,0 1 1,-1-1 0,1 0 0,0 1 0,-1-1 0,1 1 0,-1-1 0,1 1 0,0 0 0,-1 0 0,1 0 0,-1 1 0,1-1 0,-1 1 0,1-1 0,0 1 0,-1 0 0,1 0 0,0 0-1,0 0 1,0 0 0,0 0 0,-3 3 0,-8 4 1,1 2 0,1-1 1,-20 22-1,27-27-36,1 1 0,-1-1 0,1 1 0,1-1 0,-1 1 0,1 0 0,-1 0 0,1 0 0,1 0 0,-1 1 0,1-1 0,0 0 0,0 1 0,0 6 0,1-10 5,1-1 0,-1 1 0,0-1 0,1 1-1,0-1 1,-1 1 0,1-1 0,0 0 0,0 1 0,-1-1 0,1 0 0,0 1 0,1-1 0,-1 0 0,0 0 0,0 0 0,0 0 0,1 0 0,-1 0 0,0 0 0,1-1 0,-1 1-1,1 0 1,-1-1 0,1 1 0,-1-1 0,3 1 0,51 9-375,-41-9 346,-6 0 89,-1 0 0,1 1 1,0 0-1,-1 0 0,1 1 0,10 5 0,-16-7-26,0 1-1,0-1 1,0 1 0,0-1 0,-1 1-1,1 0 1,0 0 0,-1 0 0,1 0-1,-1 0 1,0 0 0,1 1 0,-1-1-1,0 0 1,0 1 0,-1-1 0,1 0-1,0 1 1,-1-1 0,0 1 0,1-1-1,-1 1 1,0 3 0,0-1 124,-1-1 1,1 0 0,-1 1-1,0-1 1,0 0-1,0 1 1,0-1 0,-1 0-1,1 0 1,-1 0 0,0 0-1,-1 0 1,1-1-1,-1 1 1,-4 4 0,2-2 67,-1-1 0,0 0 0,-1 0 1,1-1-1,-1 0 0,1 0 1,-1 0-1,-10 3 0,0-1-18,-1-1 1,0-1-1,0 0 0,-1-1 0,1-1 0,-36-1 1,53-1-286,0 0 0,0 0 0,0 0 1,0 0-1,0 0 0,0-1 1,0 1-1,0 0 0,0-1 0,0 1 1,0-1-1,0 1 0,0-1 0,1 1 1,-1-1-1,0 1 0,-1-3 0,0-3-4543,4-3-5021,2 2-1076</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24.456"/>
    </inkml:context>
    <inkml:brush xml:id="br0">
      <inkml:brushProperty name="width" value="0.025" units="cm"/>
      <inkml:brushProperty name="height" value="0.025" units="cm"/>
    </inkml:brush>
  </inkml:definitions>
  <inkml:trace contextRef="#ctx0" brushRef="#br0">69 1 12620,'0'0'9951,"-4"12"-9348,-9 51 285,2 0 1,-4 123-1,9-91-718,0-25-343,-5 77-228,8-49-5864,3-98 6161,0 0 0,0 0 0,0 0 0,0 0 0,0 0 0,0 0 0,0 0 0,0 0 0,1 1 0,-1-1 1,0 0-1,0 0 0,0 0 0,0 0 0,0 0 0,0 0 0,0 0 0,0 0 0,0 0 0,0 0 0,0 1 0,1-1 0,-1 0 0,0 0 0,0 0 0,0 0 0,0 0 0,0 0 0,0 0 0,0 0 0,1 0 0,-1 0 0,0 0 0,0 0 0,0 0 0,0 0 0,0 0 0,0 0 0,0 0 0,1 0 0,-1 0 1,0 0-1,0 0 0,0-1 0,0 1 0,0 0 0,0 0 0,0 0 0,0 0 0,1 0 0,-1 0 0,0 0 0,0 0 0,0 0 0,0 0 0,0 0 0,0-1 0,0 1 0,0 0 0,0 0 0,5-9-3371</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24.866"/>
    </inkml:context>
    <inkml:brush xml:id="br0">
      <inkml:brushProperty name="width" value="0.025" units="cm"/>
      <inkml:brushProperty name="height" value="0.025" units="cm"/>
    </inkml:brush>
  </inkml:definitions>
  <inkml:trace contextRef="#ctx0" brushRef="#br0">1 141 14478,'0'0'3875,"11"-8"-2545,-1 2-995,-4 2-122,1 0-1,-1 0 1,1 0 0,0 1-1,0 0 1,0 0 0,0 1-1,1 0 1,-1 0 0,9 0-1,323-52 2163,-137 19-2588,-197 34 180,-1 0 0,1 0-1,-1 0 1,1 1 0,-1 0-1,1 0 1,-1 0 0,1 1-1,6 1 1,-9-1 20,0 0-1,0 1 1,-1-1-1,1 0 1,-1 1-1,0 0 1,1-1-1,-1 1 1,0 0-1,0-1 1,0 1-1,0 0 1,0 0-1,0 0 1,0 0-1,-1 0 1,1 0-1,-1 0 1,0 0-1,1 0 1,-1 5-1,14 222 1538,-12-156-1320,15 107 1,3-76-553,-1-3-1871,-8-35-2560,-11-36-1771,-5-19 2023</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25.227"/>
    </inkml:context>
    <inkml:brush xml:id="br0">
      <inkml:brushProperty name="width" value="0.025" units="cm"/>
      <inkml:brushProperty name="height" value="0.025" units="cm"/>
    </inkml:brush>
  </inkml:definitions>
  <inkml:trace contextRef="#ctx0" brushRef="#br0">1 63 11499,'0'0'10121,"71"15"-8327,-21-28-320,14 0-225,5-2-320,8 3-705,11 1-160,-6 6-641,6 4-1312,-16-2-1795,-8-1-3651</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1.324"/>
    </inkml:context>
    <inkml:brush xml:id="br0">
      <inkml:brushProperty name="width" value="0.025" units="cm"/>
      <inkml:brushProperty name="height" value="0.025" units="cm"/>
    </inkml:brush>
  </inkml:definitions>
  <inkml:trace contextRef="#ctx0" brushRef="#br0">1 5154 12204,'0'0'2669,"5"-7"-2354,42-49 163,78-73 0,-53 58-324,87-111 1017,-16 16-863,-43 65-333,90-103-463,175-229 408,-251 302 70,133-122 28,-24 26-15,398-404 3,-504 518-7,1106-1032-1195,-773 717 1151,-349 330 26,239-249 39,-275 278 3,56-77 1369,0 0-878,-117 143-449,0 0 0,1 0 0,-1 0 0,1 0 0,0 1 0,9-4 0,22-12-1581,-21 1-5164,-12 5 600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1.714"/>
    </inkml:context>
    <inkml:brush xml:id="br0">
      <inkml:brushProperty name="width" value="0.025" units="cm"/>
      <inkml:brushProperty name="height" value="0.025" units="cm"/>
    </inkml:brush>
  </inkml:definitions>
  <inkml:trace contextRef="#ctx0" brushRef="#br0">81 50 11115,'-50'-8'1901,"20"-3"2273,72 5-2349,78-6-1653,22 0-34,-141 12-125,0 1 1,-1-1 0,1 0-1,0 1 1,-1-1-1,1 0 1,-1 1-1,1-1 1,-1 1-1,1-1 1,-1 1-1,1 0 1,-1-1-1,1 1 1,-1-1-1,0 1 1,1 0-1,-1-1 1,0 1-1,0 0 1,1-1-1,-1 1 1,0 0-1,0 0 1,0-1-1,0 1 1,0 0-1,0-1 1,0 1-1,0 0 1,0 0-1,0-1 1,-1 1 0,1 0-1,-1 1 1,-6 27 769,-32 53 231,-2 6-1128,25-24-3166,15-55-2892</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2.807"/>
    </inkml:context>
    <inkml:brush xml:id="br0">
      <inkml:brushProperty name="width" value="0.025" units="cm"/>
      <inkml:brushProperty name="height" value="0.025" units="cm"/>
    </inkml:brush>
  </inkml:definitions>
  <inkml:trace contextRef="#ctx0" brushRef="#br0">2 164 7399,'0'0'2087,"0"-8"-656,-2-48 988,9-43 7371,3 159-7703,-5 32-1873,8 72-567,-11-155 1187,0-5-4210,-3-13-6050,-4-7 772</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3.136"/>
    </inkml:context>
    <inkml:brush xml:id="br0">
      <inkml:brushProperty name="width" value="0.025" units="cm"/>
      <inkml:brushProperty name="height" value="0.025" units="cm"/>
    </inkml:brush>
  </inkml:definitions>
  <inkml:trace contextRef="#ctx0" brushRef="#br0">1 196 4004,'0'0'15988,"3"-5"-14632,1 1-1051,0 0 0,1 0 0,-1 1 0,1-1 0,-1 1 0,1 0 0,0 0 0,11-4 0,55-19 1010,-25 10-997,-23 7-624,61-26 974,-46 11-2626,-12-6-3867,-19 14-1526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6.963"/>
    </inkml:context>
    <inkml:brush xml:id="br0">
      <inkml:brushProperty name="width" value="0.025" units="cm"/>
      <inkml:brushProperty name="height" value="0.025" units="cm"/>
    </inkml:brush>
  </inkml:definitions>
  <inkml:trace contextRef="#ctx0" brushRef="#br0">1 54 3972,'0'0'13874,"8"0"-11359,1 0-1729,4 1 84,1-1 0,-1-1 1,20-3-1,-31 4-831,0 0 0,0 0 0,0 0 0,0-1 1,0 1-1,0-1 0,0 0 0,0 0 0,0 1 0,0-1 0,0 0 1,0-1-1,0 1 0,-1 0 0,1 0 0,0-1 0,-1 1 0,1-1 1,-1 0-1,0 1 0,1-1 0,-1 0 0,0 0 0,0 0 0,0 1 1,0-1-1,-1 0 0,1 0 0,0-1 0,-1 1 0,1-2 0,-1 3-38,-1 1-1,1-1 1,0 1-1,-1-1 0,1 1 1,0 0-1,-1-1 0,1 1 1,-1 0-1,1-1 0,-1 1 1,1 0-1,0 0 0,-1-1 1,1 1-1,-1 0 0,1 0 1,-1 0-1,1 0 0,-1 0 1,0 0-1,1 0 0,-1 0 1,1 0-1,-1 0 0,1 0 1,-1 0-1,1 0 1,-1 0-1,1 0 0,-1 0 1,0 1-1,-20 5-241,16-3 234,1 1 1,0-1 0,0 1-1,0 0 1,0 0-1,1 0 1,0 0-1,0 1 1,0-1-1,0 1 1,1 0-1,0 0 1,0 0-1,0 0 1,0 0 0,1 1-1,0-1 1,-1 9-1,2-13 24,1-1-1,-1 1 1,1 0-1,-1 0 1,1 0-1,-1-1 1,1 1-1,-1 0 1,1-1-1,0 1 1,-1 0-1,1-1 1,0 1 0,0-1-1,-1 1 1,1-1-1,0 0 1,0 1-1,0-1 1,-1 0-1,1 1 1,0-1-1,0 0 1,0 0-1,0 0 1,0 0-1,0 0 1,0 0-1,0 0 1,-1 0 0,1 0-1,0 0 1,0 0-1,0-1 1,0 1-1,0 0 1,1-1-1,38-12 1262,-8-7-670,-26 14-580,1 1-1,0 0 1,0 1-1,1 0 1,0 0 0,-1 0-1,1 1 1,0 0 0,1 1-1,-1 0 1,13-2 0,-20 5-34,0-1 0,-1 1 0,1 0 0,0-1 0,-1 1 0,1 0 0,-1 0 0,1 0 0,-1 0 0,1 0 0,-1 0 0,1 0 0,-1 0 0,0 0 0,0 0 0,1 0 0,-1 0 0,0 0 0,0 0 0,0 0 0,0 0 0,0 0 0,-1 1 0,1 35 367,0-28-344,0-8-2,-1 0-1,1-1 1,0 1-1,0 0 1,0 0-1,0 0 1,0 0-1,0 0 1,1 0-1,-1-1 1,0 1-1,0 0 0,1 0 1,-1 0-1,0-1 1,1 1-1,-1 0 1,1 0-1,-1-1 1,1 1-1,-1 0 1,1-1-1,-1 1 1,1 0-1,0-1 1,-1 1-1,1-1 1,0 1-1,0-1 0,-1 1 1,1-1-1,0 0 1,1 1-1,29-5 415,-5-1-1552,-25 5 1003,-1 0 1,1 0 0,-1 1 0,1-1-1,-1 0 1,0 0 0,1 0 0,-1 1 0,0-1-1,1 0 1,-1 0 0,0 1 0,1-1-1,-1 0 1,0 1 0,1-1 0,-1 0-1,0 1 1,0-1 0,1 1 0,-1-1 0,0 0-1,0 1 1,0-1 0,0 1 0,0-1-1,0 1 1,1-1 0,-1 0 0,0 1 0,0-1-1,0 1 1,0-1 0,-1 1 0,1-1-1,0 0 1,0 1 0,0 0 0,0 2-1189,0 4-4004</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3.492"/>
    </inkml:context>
    <inkml:brush xml:id="br0">
      <inkml:brushProperty name="width" value="0.025" units="cm"/>
      <inkml:brushProperty name="height" value="0.025" units="cm"/>
    </inkml:brush>
  </inkml:definitions>
  <inkml:trace contextRef="#ctx0" brushRef="#br0">19 1 14670,'0'0'10378,"-3"9"-9946,-9 63 266,10-66-796,2-1 1,-1 1 0,1-1 0,0 1 0,0-1 0,0 1 0,1-1 0,0 1 0,0-1 0,0 1-1,1-1 1,0 0 0,2 6 0,-3-11-41,-1 1 1,1 0-1,-1-1 0,1 1 0,-1-1 0,1 1 1,-1-1-1,1 1 0,0-1 0,-1 1 0,1-1 0,-1 0 1,1 1-1,0-1 0,0 0 0,-1 1 0,1-1 1,0 0-1,0 0 0,-1 0 0,1 0 0,0 0 1,0 0-1,-1 0 0,1 0 0,0 0 0,0 0 1,-1 0-1,1 0 0,0 0 0,0-1 0,-1 1 1,1 0-1,0-1 0,-1 1 0,1 0 0,0-1 1,-1 1-1,1-1 0,-1 1 0,1-1 0,-1 1 1,2-2-1,18-29-7337,-9 2-986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3.822"/>
    </inkml:context>
    <inkml:brush xml:id="br0">
      <inkml:brushProperty name="width" value="0.025" units="cm"/>
      <inkml:brushProperty name="height" value="0.025" units="cm"/>
    </inkml:brush>
  </inkml:definitions>
  <inkml:trace contextRef="#ctx0" brushRef="#br0">100 1 16239,'0'0'5029,"-14"55"-4068,9-29 64,5 0-128,0 0-449,0-2-416,10 0-64,0-3-480,0-1-833,-3-1-321,7-2-160,-13-5-1024,-1-2-1891,0-6-2049</inkml:trace>
  <inkml:trace contextRef="#ctx0" brushRef="#br0" timeOffset="1">0 153 15759,'0'0'12556,"63"-22"-12524,-30 22-32,8-1-1858,-1-12-2274,0-10-6150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16.899"/>
    </inkml:context>
    <inkml:brush xml:id="br0">
      <inkml:brushProperty name="width" value="0.025" units="cm"/>
      <inkml:brushProperty name="height" value="0.025" units="cm"/>
    </inkml:brush>
  </inkml:definitions>
  <inkml:trace contextRef="#ctx0" brushRef="#br0">42 58 10090,'0'0'6384,"-7"-7"-5183,0 1-884,4 4-211,1 0-1,-1 0 0,1-1 0,-1 1 1,1 0-1,0-1 0,0 0 0,0 1 1,0-1-1,1 0 0,-3-5 1,5-2 2236,10 14-1609,13 13-376,65 71-184,-4 3 0,81 116 1,-113-140-91,-13-22-38,2-1-1,89 69 0,4 4 843,538 441-182,-241-203-243,-45-34-38,-244-210-312,444 335 16,-19-4-88,6 3 363,-142-117-28,338 232 14,-149-179-383,-345-215-7,-81-57 49,70 44 37,-253-142-2316,-34-24-4629,3 2-2503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17.888"/>
    </inkml:context>
    <inkml:brush xml:id="br0">
      <inkml:brushProperty name="width" value="0.025" units="cm"/>
      <inkml:brushProperty name="height" value="0.025" units="cm"/>
    </inkml:brush>
  </inkml:definitions>
  <inkml:trace contextRef="#ctx0" brushRef="#br0">47 495 14414,'0'2'70,"0"-1"0,0 0 0,1 0 0,-1 0 0,0 0 0,0 1 0,1-1 0,-1 0 0,0 0 0,1 0 0,-1 0 0,1 0 0,0 0 0,-1 0 0,1 0 0,0 0 0,0 0 0,-1 0 0,1 0 0,0-1 0,0 1 0,0 0 0,0-1 0,0 1 0,0 0 0,0-1 0,0 1 0,0-1 0,0 0 0,1 1 0,-1-1 0,0 0 0,2 1 0,-2-2 51,0 0 0,1 1 0,-1-1 1,0 0-1,1 0 0,-1 0 0,0 0 0,0 0 0,0 0 0,0 0 0,0-1 0,0 1 0,0 0 0,0-1 1,0 1-1,0 0 0,-1-1 0,1 1 0,-1-1 0,1 1 0,-1-1 0,0 1 0,1-1 0,-1-2 0,4-35 956,-2 1-1,-1-1 0,-2 0 0,-10-62 1,8 79-862,-1 0 1,-1 1 0,0-1-1,-2 1 1,-1 1 0,0-1-1,-2 1 1,0 1 0,-19-28-1,54 67-403,1-1-1,1-1 1,0-1-1,37 15 1,105 67-3696,-103-54-3750,-35-28-1692</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18.821"/>
    </inkml:context>
    <inkml:brush xml:id="br0">
      <inkml:brushProperty name="width" value="0.025" units="cm"/>
      <inkml:brushProperty name="height" value="0.025" units="cm"/>
    </inkml:brush>
  </inkml:definitions>
  <inkml:trace contextRef="#ctx0" brushRef="#br0">1 0 19410,'0'0'678,"3"9"-539,104 242 101,-85-219-173,-13-25-7725,-14-7 1925</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19.164"/>
    </inkml:context>
    <inkml:brush xml:id="br0">
      <inkml:brushProperty name="width" value="0.025" units="cm"/>
      <inkml:brushProperty name="height" value="0.025" units="cm"/>
    </inkml:brush>
  </inkml:definitions>
  <inkml:trace contextRef="#ctx0" brushRef="#br0">1 228 17649,'0'0'7255,"8"-10"-6497,174-189 1633,-160 185-1898,-8 10-2641,-7 9-7119</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19.965"/>
    </inkml:context>
    <inkml:brush xml:id="br0">
      <inkml:brushProperty name="width" value="0.025" units="cm"/>
      <inkml:brushProperty name="height" value="0.025" units="cm"/>
    </inkml:brush>
  </inkml:definitions>
  <inkml:trace contextRef="#ctx0" brushRef="#br0">0 172 6118,'0'0'17766,"8"5"-17435,2 4-232,-4-3-80,1-1 0,0 1 0,0-1 0,13 7 0,-19-12-6,0 1 0,1 0 0,-1-1-1,0 1 1,1-1 0,-1 1-1,1-1 1,-1 0 0,1 1-1,-1-1 1,1 0 0,-1 0-1,1 0 1,-1 0 0,1 0-1,-1-1 1,1 1 0,-1 0 0,1-1-1,-1 1 1,0-1 0,1 1-1,-1-1 1,0 0 0,1 1-1,-1-1 1,0 0 0,0 0-1,0 0 1,0 0 0,1 0-1,-1 0 1,-1 0 0,1-1 0,1-1-1,4-10 171,0 0-1,-1 0 0,-1-1 1,0 0-1,-1 0 0,0 0 0,-1 0 1,-1-1-1,0 1 0,-1 0 1,0-1-1,-4-15 0,1 21 401,0 14-147,0 16-339,3-9-21,0 0-1,1 0 1,1-1-1,0 1 1,1 0-1,0 0 1,0-1-1,7 15 1,-7-22-181,-1 0 1,0 0-1,1 0 1,0 0-1,0-1 1,0 1-1,0-1 0,1 0 1,-1 1-1,6 2 1,-5-4-368,0 0 1,-1 0 0,1-1 0,0 1-1,0-1 1,0 0 0,0 0 0,0 0-1,0-1 1,0 1 0,1-1 0,-1 0-1,6-1 1,9-3-6880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45.312"/>
    </inkml:context>
    <inkml:brush xml:id="br0">
      <inkml:brushProperty name="width" value="0.025" units="cm"/>
      <inkml:brushProperty name="height" value="0.025" units="cm"/>
    </inkml:brush>
  </inkml:definitions>
  <inkml:trace contextRef="#ctx0" brushRef="#br0">5200 69 8840,'0'0'1895,"2"-7"-1222,1 0-155,6-17-202,-10 2 3986,1 21-4253,0 1 0,-1-1-1,1 1 1,0-1 0,0 1 0,-1-1 0,1 1 0,-1 0 0,1-1 0,0 1 0,-1-1 0,1 1 0,-1 0 0,1 0 0,-1-1 0,1 1-1,-1 0 1,1 0 0,-1-1 0,1 1 0,-1 0 0,1 0 0,-1 0 0,0 0 0,1 0 0,-1 0 0,1 0 0,-1 0 0,1 0 0,-1 0-1,0 0 1,1 0 0,-1 0 0,1 0 0,-1 1 0,1-1 0,-1 0 0,1 0 0,-1 1 0,1-1 0,-1 0 0,1 1 0,-1-1 0,1 0 0,0 1-1,-1-1 1,1 1 0,0-1 0,-1 1 0,1-1 0,0 1 0,-1 0 0,-21 23-224,8-8 188,-2 0 0,0 0 0,-1-1 0,0-2 1,-24 16-1,15-12-5,-43 40 1,-136 134 18,110-116-51,25-20 23,-80 79-1,17 11 3,-77 76 3,21-23 15,1-2-96,-60 57 50,57-54-26,121-130-5,-639 668-71,328-321 124,-92 107-1,62-85-45,88-102 17,-32 115 163,63-74-7,246-329 206,-2-1 0,-76 57 0,94-80 134,21-19-355,9-5-123,13 0-4002,-8 0-228,0 0-73</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45.699"/>
    </inkml:context>
    <inkml:brush xml:id="br0">
      <inkml:brushProperty name="width" value="0.025" units="cm"/>
      <inkml:brushProperty name="height" value="0.025" units="cm"/>
    </inkml:brush>
  </inkml:definitions>
  <inkml:trace contextRef="#ctx0" brushRef="#br0">41 1 11339,'-2'1'123,"-1"0"-1,1 0 1,0 0 0,0 1 0,0-1-1,0 0 1,1 1 0,-1 0 0,0 0 0,1-1-1,-1 1 1,1 0 0,-1 0 0,1 0-1,0 0 1,0 1 0,0-1 0,0 0 0,0 0-1,1 1 1,-1-1 0,1 0 0,-1 1-1,1 3 1,-3 69 736,3-59-276,-2 25 89,1-23-423,1-1 1,0 1 0,3 19 0,-2-36-206,-1 0 0,1-1 1,0 1-1,-1 0 0,1 0 1,0 0-1,-1 0 1,1-1-1,0 1 0,0 0 1,0 0-1,-1-1 1,1 1-1,0-1 0,0 1 1,0-1-1,0 1 0,0-1 1,0 0-1,0 1 1,1-1-1,-1 0 0,0 0 1,0 0-1,0 0 0,0 0 1,0 0-1,0 0 1,0 0-1,0 0 0,0-1 1,0 1-1,0 0 1,0-1-1,0 1 0,2-1 1,40-16 1174,35-28-1334,88-67 0,-133 84-2895,-4-3-2153</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47.049"/>
    </inkml:context>
    <inkml:brush xml:id="br0">
      <inkml:brushProperty name="width" value="0.025" units="cm"/>
      <inkml:brushProperty name="height" value="0.025" units="cm"/>
    </inkml:brush>
  </inkml:definitions>
  <inkml:trace contextRef="#ctx0" brushRef="#br0">29 178 5862,'0'0'6091,"-4"-8"-4250,0 1-1285,0 1-1,1-1 0,0 0 0,1 0 0,0 0 0,-3-11 1,5 15-348,-1-1 0,1 1 1,0 0-1,0-1 1,0 1-1,0 0 1,1-1-1,-1 1 1,1 0-1,0-1 1,0 1-1,0 0 1,1 0-1,-1 0 0,0 0 1,1 0-1,0 0 1,0 1-1,0-1 1,3-3-1,-1 2-103,0 0 1,0 0-1,0 1 0,1 0 1,-1 0-1,1 0 0,-1 0 0,1 1 1,0-1-1,0 1 0,1 0 1,-1 1-1,0-1 0,0 1 0,1 0 1,-1 1-1,9-1 0,-13 1-100,0 1-1,0-1 1,0 1-1,1-1 1,-1 1-1,0-1 0,0 1 1,0-1-1,0 1 1,-1 0-1,1 0 1,0-1-1,0 1 0,0 0 1,0 0-1,-1 0 1,1 0-1,-1 0 1,1 0-1,0 0 1,-1 0-1,0 0 0,1 0 1,-1 0-1,0 1 1,1-1-1,-1 0 1,0 0-1,0 0 1,0 0-1,0 2 0,-1 43 166,1-39-135,-2 9 6,-1 0-1,-1-1 0,0 1 1,-1-1-1,-8 17 1,7-19 26,0 1 1,1-1-1,1 1 1,1 0-1,0 0 1,-2 26 0,5-39-57,1 0 0,-1 1 0,0-1 0,1 0 0,0 0 0,-1 0 0,1 0 0,0 1 0,0-1 0,-1 0 0,1 0 0,0 0 0,0-1 0,0 1 1,0 0-1,0 0 0,1 0 0,-1-1 0,0 1 0,0 0 0,0-1 0,1 1 0,-1-1 0,0 0 0,0 1 0,1-1 0,-1 0 0,0 0 0,1 0 0,-1 0 0,0 0 1,1 0-1,-1 0 0,3-1 0,3 1 41,0 0 0,1-1 0,-1 0 0,0-1 0,9-2 0,-1-2-90,-1-1 0,1-1 0,-2 0 0,16-12 0,-3-7-3952,-23 18 339,-3 1-1837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7.712"/>
    </inkml:context>
    <inkml:brush xml:id="br0">
      <inkml:brushProperty name="width" value="0.025" units="cm"/>
      <inkml:brushProperty name="height" value="0.025" units="cm"/>
    </inkml:brush>
  </inkml:definitions>
  <inkml:trace contextRef="#ctx0" brushRef="#br0">84 75 2883,'0'0'11392,"8"-9"-9513,24-25 390,-30 33-1926,-1 0 1,0 0-1,0 0 0,0 0 1,0 0-1,0-1 1,-1 1-1,1 0 1,0 0-1,0-1 0,-1 1 1,1 0-1,-1-1 1,1 1-1,-1-1 1,0 1-1,1-3 0,-2 3-255,1 1 0,0 0-1,-1-1 1,1 1 0,0-1-1,-1 1 1,1-1 0,-1 1-1,1 0 1,-1-1 0,1 1-1,-1 0 1,1 0 0,-1-1 0,1 1-1,-1 0 1,0 0 0,1 0-1,-1 0 1,1 0 0,-1 0-1,1 0 1,-1 0 0,0 0-1,1 0 1,-1 0 0,0 0-1,-43 11 106,35-5-197,-1 0 0,1 0-1,0 1 1,0 1-1,-8 9 1,79-7-183,-59-9 187,0 0-1,0 1 1,0 0 0,0 0-1,0 0 1,0 0 0,-1 1-1,1-1 1,0 0 0,-1 1-1,0 0 1,0 0 0,0 0-1,0 0 1,0 0 0,-1 0-1,1 0 1,-1 0 0,0 1-1,0-1 1,0 1 0,0-1-1,-1 0 1,1 1 0,-1 0-1,0-1 1,0 1 0,0-1 0,0 1-1,-1-1 1,0 1 0,-1 4-1,1-6 152,0 0-1,-1 0 1,1 0 0,-1 0-1,0 0 1,1 0-1,-1 0 1,0 0-1,0-1 1,0 1 0,-1 0-1,1-1 1,0 0-1,0 0 1,-1 0 0,1 0-1,-1 0 1,1 0-1,-1 0 1,1-1-1,-6 1 1,3 0-58,0 0-1,-1 0 1,1 0-1,-1-1 1,1 0 0,-1 0-1,1 0 1,-1-1-1,-8-1 1,14 2-189,-1-1 0,1 1 0,-1 0 0,0 0 0,1-1 0,-1 1 0,1-1 0,-1 1 0,0-1 0,1 1 0,-1-1 0,1 1 0,0-1 0,-1 1 0,1-1 0,-1 1 0,1-1 0,0 0 0,0 1 0,-1-1 0,1 0 0,0 1 0,0-1 0,0 0 0,-1 1 0,1-1 0,0 0 0,0 0 0,0 1 0,0-1 0,1 0 0,-1 1 0,0-1 0,0 0 0,0 1 0,0-1 0,1 0 0,0 0 0,-1-1-720,1 0 0,0 0 1,0 0-1,1 1 0,-1-1 0,0 1 0,1-1 0,-1 1 1,0-1-1,1 1 0,0 0 0,1-1 0,12-6-5691</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47.423"/>
    </inkml:context>
    <inkml:brush xml:id="br0">
      <inkml:brushProperty name="width" value="0.025" units="cm"/>
      <inkml:brushProperty name="height" value="0.025" units="cm"/>
    </inkml:brush>
  </inkml:definitions>
  <inkml:trace contextRef="#ctx0" brushRef="#br0">1 155 15118,'0'0'8713,"0"-52"-7624,20 37-641,2 2-320,10 1-64,1 0-32,4 1-32,0 3-384,-1-1-1858,-9-2-1826,-6-1-3171</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47.755"/>
    </inkml:context>
    <inkml:brush xml:id="br0">
      <inkml:brushProperty name="width" value="0.025" units="cm"/>
      <inkml:brushProperty name="height" value="0.025" units="cm"/>
    </inkml:brush>
  </inkml:definitions>
  <inkml:trace contextRef="#ctx0" brushRef="#br0">0 22 16047,'0'0'5638,"2"62"-4902,1-28-127,-1 1-321,1-3-224,8-7-32,-3-2-64,5-9-96,1-7-737,1-7-800,2-3-97,-2-15-64,-2-8-1249,-6-6-1985</inkml:trace>
  <inkml:trace contextRef="#ctx0" brushRef="#br0" timeOffset="1">135 1 13549,'0'0'2498,"-12"49"-288,7-17-929,5-1-384,0-1 160,0-3-416,12-6-577,6-3-224,1-6 0,1-2-1442,-5-2-1152,-3-3-1827</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48.101"/>
    </inkml:context>
    <inkml:brush xml:id="br0">
      <inkml:brushProperty name="width" value="0.025" units="cm"/>
      <inkml:brushProperty name="height" value="0.025" units="cm"/>
    </inkml:brush>
  </inkml:definitions>
  <inkml:trace contextRef="#ctx0" brushRef="#br0">0 78 16752,'0'0'7271,"39"-8"-7816,-9 8 545,4-7 64,-2-2-897,5-6-736,-5-1-1602,0-6-3716</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19.411"/>
    </inkml:context>
    <inkml:brush xml:id="br0">
      <inkml:brushProperty name="width" value="0.025" units="cm"/>
      <inkml:brushProperty name="height" value="0.025" units="cm"/>
    </inkml:brush>
  </inkml:definitions>
  <inkml:trace contextRef="#ctx0" brushRef="#br0">64 15 4644,'0'0'4890,"-4"-2"-4729,-5-2 1171,-15 0-4075,11 2 4365,-1 0 5854,41 36-6152,-6-16-1106,1 0-1,0-2 1,1 0 0,26 12 0,-3-1-85,-12-4-39,-1 2-1,-2 1 0,42 43 1,127 114 840,-6 3-624,239 176-1,-190-196 290,-36-27-119,-33-15-399,136 108 35,187 146 71,-214-151-53,-48-34-44,-81-90-58,54 41 27,61 92 28,-50-42-35,5 11 406,-111-98-337,130 94-1,-186-159-105,361 247 40,-125-90 298,-28-17 537,-72-49-538,40 25-218,-169-119-98,-2 1 1,-1 4-1,-3 2 0,67 69 1,50 57-43,-148-148-19,2-2 1,0-1-1,2-1 1,56 28 0,-73-44-1255,-18-7-6945,-6-1 2582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19.880"/>
    </inkml:context>
    <inkml:brush xml:id="br0">
      <inkml:brushProperty name="width" value="0.025" units="cm"/>
      <inkml:brushProperty name="height" value="0.025" units="cm"/>
    </inkml:brush>
  </inkml:definitions>
  <inkml:trace contextRef="#ctx0" brushRef="#br0">0 244 15246,'14'12'691,"1"0"0,0 0 0,1-2 0,31 17 0,74 27 1487,-115-52-1864,17 9 557,-14-7-444,0 1 0,0-2 0,0 1 0,0-1 0,0-1 0,20 4 0,-28-6-365,0-1 0,0 1 0,0-1-1,-1 1 1,1-1 0,0 1 0,0-1 0,-1 1-1,1-1 1,0 1 0,-1-1 0,1 0 0,0 0 0,-1 1-1,1-1 1,-1 0 0,1 0 0,-1 0 0,0 1 0,1-1-1,-1 0 1,0 0 0,0 0 0,1 0 0,-1 0 0,0 0-1,0 0 1,0 0 0,0 1 0,0-1 0,-1-2-1,0-38 1032,1 32-1030,-4-27-41,-1 0 1,-17-58-1,2 22-3303,2 8-4727,8 31-1398</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1.385"/>
    </inkml:context>
    <inkml:brush xml:id="br0">
      <inkml:brushProperty name="width" value="0.025" units="cm"/>
      <inkml:brushProperty name="height" value="0.025" units="cm"/>
    </inkml:brush>
  </inkml:definitions>
  <inkml:trace contextRef="#ctx0" brushRef="#br0">0 110 14542,'0'0'1318,"4"-10"65,-1 4-1285,1-5 476,1 0-1,1 0 0,0 1 1,8-11-1,-13 19-509,1 0 0,-1 0-1,1-1 1,0 1 0,0 1 0,0-1 0,0 0-1,0 0 1,0 1 0,0-1 0,1 1 0,-1 0-1,1 0 1,-1 0 0,1 0 0,-1 0-1,1 0 1,-1 0 0,1 1 0,0 0 0,-1-1-1,1 1 1,0 0 0,-1 0 0,1 1 0,0-1-1,3 1 1,-5 0-58,0 0 1,0-1-1,0 1 0,0 0 1,0 0-1,0 0 0,0 0 1,0 0-1,0 0 0,0 0 1,-1 0-1,1 0 0,0 0 1,-1 1-1,1-1 0,-1 0 1,1 0-1,-1 1 0,0-1 1,0 0-1,1 1 0,-1-1 0,0 2 1,1 37 184,-2-29-91,0 10 77,-1-1 0,-1 0 0,-9 32 0,6-29 245,1-1 1,-2 32-1,6-53-386,1 0-1,0 0 0,0 1 1,0-1-1,0 0 0,0 0 0,0 0 1,0 0-1,1 1 0,-1-1 1,0 0-1,1 0 0,-1 0 0,1 0 1,-1 0-1,1 0 0,-1 0 0,1 0 1,0 0-1,-1 0 0,1 0 1,0-1-1,0 1 0,0 0 0,-1 0 1,1-1-1,0 1 0,0 0 1,2 0-1,0 0 36,0-1 1,-1 1-1,1-1 1,0 0-1,0 0 1,0 0-1,0 0 0,0 0 1,0-1-1,-1 1 1,6-3-1,3 0 73,0-1-1,-1 0 0,1-1 1,-1-1-1,13-8 0,-19 11-368,15-13 589,-13 5-4341,-13 10-4159</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1.759"/>
    </inkml:context>
    <inkml:brush xml:id="br0">
      <inkml:brushProperty name="width" value="0.025" units="cm"/>
      <inkml:brushProperty name="height" value="0.025" units="cm"/>
    </inkml:brush>
  </inkml:definitions>
  <inkml:trace contextRef="#ctx0" brushRef="#br0">1 117 17328,'0'0'7367,"48"-36"-6950,-22 17-289,0 2-96,-2 1-96,3 3-1057,-2 5-1666,-5 1-512,-5 7-2178</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2.087"/>
    </inkml:context>
    <inkml:brush xml:id="br0">
      <inkml:brushProperty name="width" value="0.025" units="cm"/>
      <inkml:brushProperty name="height" value="0.025" units="cm"/>
    </inkml:brush>
  </inkml:definitions>
  <inkml:trace contextRef="#ctx0" brushRef="#br0">1 27 15983,'0'0'8077,"0"8"-7938,0-3-82,-1 9 28,2 0 0,-1 0 1,6 26-1,-5-37-71,0-1-1,-1 1 1,1 0 0,0-1-1,1 1 1,-1-1 0,0 1-1,1-1 1,-1 0 0,1 0-1,0 1 1,3 2 0,-4-5-6,0 1 0,1 0 1,-1 0-1,0-1 1,1 1-1,-1-1 0,1 1 1,-1-1-1,1 1 0,0-1 1,-1 0-1,1 0 0,-1 0 1,1 0-1,-1 0 0,1 0 1,0-1-1,-1 1 1,1 0-1,-1-1 0,1 1 1,-1-1-1,0 1 0,3-2 1,-1 0 117,1-1 0,0 1 0,-1-1 1,0 0-1,1 0 0,-1 0 0,0 0 0,-1 0 1,1-1-1,0 1 0,-1-1 0,0 0 1,3-6-1,21-59 1198,-20 50-892,-3 9-186,0 0 7,-2 16-205,-1 20-29,1-13 52,0-1 1,1 1 0,0-1-1,1 0 1,7 20 0,-8-27-243,0-1 0,1 0 1,-1 0-1,1 0 0,0 0 1,0 0-1,5 5 0,-5-6-281,0-1 1,0 0-1,0 0 0,0 0 0,1 0 0,-1-1 0,0 1 0,1-1 0,-1 0 1,1 0-1,3 1 0,13-1-5159</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16.176"/>
    </inkml:context>
    <inkml:brush xml:id="br0">
      <inkml:brushProperty name="width" value="0.025" units="cm"/>
      <inkml:brushProperty name="height" value="0.025" units="cm"/>
    </inkml:brush>
  </inkml:definitions>
  <inkml:trace contextRef="#ctx0" brushRef="#br0">46 57 4708,'0'0'10250,"-8"-7"-9171,-22-26-113,29 33-893,1 0-1,-1-1 1,1 1 0,-1 0 0,1-1-1,-1 1 1,1-1 0,0 1 0,-1-1-1,1 1 1,-1-1 0,1 1 0,0-1-1,0 1 1,-1-1 0,1 1 0,0-1-1,0 0 1,0 1 0,-1-1 0,1 1-1,0-1 1,0 0 0,0 1 0,0-1-1,0 1 1,0-1 0,0 0 0,0 1-1,1-2 1,17 2 683,23 14-427,-41-14-306,170 51 687,-135-40-438,0-1-1,64 9 1,-68-15-222,0 2-1,0 1 0,-1 1 1,44 18-1,14 13 1,2-4 0,126 32 0,-114-36-25,141 65 0,-35-12-6,314 126 8,-490-195-26,459 223 16,-348-160-13,181 130 1,371 346 101,-323-223-97,73 61 9,-83-58 0,-22 23-1,-183-189-15,477 614 62,-334-415-13,-71-94-11,1 12 30,-215-263 871,-10-12-2472,-16-12-13959</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16.520"/>
    </inkml:context>
    <inkml:brush xml:id="br0">
      <inkml:brushProperty name="width" value="0.025" units="cm"/>
      <inkml:brushProperty name="height" value="0.025" units="cm"/>
    </inkml:brush>
  </inkml:definitions>
  <inkml:trace contextRef="#ctx0" brushRef="#br0">10 350 10570,'-1'1'159,"0"1"1,0-1-1,0 0 0,0 1 1,0-1-1,1 0 0,-1 1 0,1-1 1,-1 1-1,1-1 0,-1 1 1,1-1-1,0 1 0,0 0 1,0-1-1,0 1 0,0-1 1,0 1-1,0 0 0,0-1 1,1 1-1,0 1 0,0 1 58,1-1-1,-1 0 1,1 1-1,0-1 1,1 0 0,-1 0-1,0-1 1,1 1-1,4 3 1,6 5 400,2-1 0,-1 0 1,20 9-1,-28-16-321,11 7 25,-12-7-92,-1 0 0,1 0 0,-1 0 0,1-1 0,0 1 1,0-1-1,0 0 0,0 0 0,1-1 0,-1 0 0,0 0 1,1 0-1,-1-1 0,10 1 0,-13-2-134,-1 0 0,1 0 0,-1 0 0,0 0-1,0 0 1,1 0 0,-1-1 0,0 1 0,0 0 0,0-1 0,0 1 0,0 0 0,-1-1-1,1 1 1,0-1 0,-1 1 0,1-1 0,-1 0 0,1 1 0,-1-1 0,0-1 0,6-44 1565,-5 36-1378,3-84 535,-4 55-1076,12-77 0,-7 98-1989,1 0 0,1 0 0,9-18 0,-2 5-2906,4-12-4044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8.341"/>
    </inkml:context>
    <inkml:brush xml:id="br0">
      <inkml:brushProperty name="width" value="0.025" units="cm"/>
      <inkml:brushProperty name="height" value="0.025" units="cm"/>
    </inkml:brush>
  </inkml:definitions>
  <inkml:trace contextRef="#ctx0" brushRef="#br0">0 112 14798,'0'0'9396,"9"-2"-9210,0 1-157,6-2 22,-1 0 1,0-1 0,0 0-1,14-7 1,-25 10-36,-1 0-1,1 0 0,-1 0 1,0 0-1,1-1 1,-1 1-1,0-1 0,0 1 1,0-1-1,0 0 1,0 0-1,-1 0 1,1 0-1,0 0 0,-1 0 1,1 0-1,-1 0 1,0-1-1,0 1 0,0-1 1,0 1-1,0-1 1,-1 1-1,1-1 1,-1 1-1,1-1 0,-1 1 1,0-1-1,0 0 1,0 1-1,0-1 0,-2-4 1,2 6-18,-1 0 0,1 1 0,0-1 0,-1 0 1,1 0-1,-1 1 0,1-1 0,-1 1 0,0-1 0,1 0 0,-1 1 1,0-1-1,1 1 0,-1 0 0,0-1 0,0 1 0,1 0 0,-1-1 1,0 1-1,0 0 0,0 0 0,1-1 0,-1 1 0,0 0 0,0 0 1,0 0-1,0 0 0,1 0 0,-1 0 0,0 1 0,0-1 0,0 0 1,1 0-1,-1 1 0,0-1 0,0 0 0,0 1 0,1-1 0,-1 0 1,0 1-1,1-1 0,-1 1 0,0 0 0,-31 23-114,25-16 125,1 0 0,0 1 0,0-1-1,1 1 1,0 0 0,1 1 0,0-1-1,1 1 1,-1 0 0,2 0 0,-1 0 0,2 0-1,-2 11 1,3-20-6,0 0 0,0 0 0,0 0 0,1 0 1,-1 0-1,0 0 0,0 0 0,1 0 0,-1 0 0,0 0 0,1 0 0,-1 0 0,1-1 0,-1 1 0,1 0 0,0 0 1,-1 0-1,1-1 0,0 1 0,-1 0 0,1-1 0,0 1 0,0-1 0,0 1 0,0-1 0,-1 1 0,2 0 0,2 0 39,-1 0-1,0-1 0,0 1 0,1-1 0,-1 1 0,0-1 0,1 0 0,4-1 0,2 0 80,-1 0-1,0-1 1,0 0 0,0-1-1,13-5 1,-3-3-33,-1-1 1,31-25-1,16-11 170,-68 95 116,3-46-353,1-1 0,-1 1 0,1 0 0,-1-1 0,1 0 0,-1 1 0,1-1 0,-1 1 0,1-1 0,-1 0 0,1 1 0,0-1 0,-1 0 0,1 1 0,-1-1 0,1 0 0,0 0 0,-1 0 0,1 0 0,0 0 0,-1 0 0,1 0 0,0 0 0,-1 0 0,1 0 0,0 0 0,-1 0 0,1 0 0,0 0 1,-1-1-1,1 1 0,-1 0 0,1 0 0,0-1 0,0 0 0,26-8 321,-8-2-303,-12 7-47,0-1 0,0 1 0,1 1 0,-1-1-1,1 1 1,0 1 0,0-1 0,0 1 0,13-1 0,-20 3-7,0 1 1,0-1-1,0 1 0,0-1 1,-1 1-1,1 0 1,0-1-1,0 1 0,-1 0 1,1 0-1,0 0 1,-1-1-1,1 1 1,-1 0-1,1 0 0,-1 0 1,1 0-1,-1 0 1,1 0-1,-1 0 0,0 0 1,0 0-1,0 0 1,0 0-1,0 0 1,1 0-1,-2 0 0,1 0 1,0 2-1,0 42 117,-1-32-119,1-13 13,-1 1 0,1-1 0,0 1 0,0-1-1,0 1 1,0-1 0,0 1 0,0 0 0,0-1 0,0 1-1,0-1 1,0 1 0,0 0 0,0-1 0,0 1-1,0-1 1,0 1 0,1-1 0,-1 1 0,0 0 0,0-1-1,1 1 1,-1-1 0,0 1 0,1-1 0,-1 0 0,1 1-1,-1-1 1,0 1 0,1-1 0,-1 0 0,1 1-1,-1-1 1,1 0 0,-1 1 0,1-1 0,-1 0 0,1 0-1,0 1 1,-1-1 0,1 0 0,-1 0 0,1 0-1,0 0 1,-1 0 0,1 0 0,-1 0 0,1 0 0,-1 0-1,1 0 1,0 0 0,-1-1 0,1 1 0,0 0-1,13-10-2529,-3-5-3894,-5-1-2557</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40.864"/>
    </inkml:context>
    <inkml:brush xml:id="br0">
      <inkml:brushProperty name="width" value="0.025" units="cm"/>
      <inkml:brushProperty name="height" value="0.025" units="cm"/>
    </inkml:brush>
  </inkml:definitions>
  <inkml:trace contextRef="#ctx0" brushRef="#br0">221 63 9545,'18'-36'8462,"-13"10"116,-9 26-8458,0 0 0,-1 0-1,1 1 1,0-1 0,0 1 0,-8 2-1,-2 4-106,0 1-1,0 0 0,1 1 1,0 0-1,1 1 0,0 0 1,0 1-1,1 1 1,1 0-1,-14 19 0,17-20 5,0 0 0,0 0 0,1 0 0,1 0 0,0 1 0,1 0 0,0 0 0,0 1 0,1-1 0,1 1 0,0 0 0,1-1 0,1 19 0,0-28-31,0 0 1,1-1-1,-1 1 1,1 0-1,0-1 1,0 1-1,0 0 0,0-1 1,0 1-1,1-1 1,-1 1-1,1-1 0,-1 0 1,1 0-1,0 1 1,0-1-1,0 0 1,0-1-1,3 3 0,0-1 96,0 0 1,0-1-1,0 0 0,0 0 0,1 0 0,-1 0 0,0-1 0,1 0 0,6 1 0,57-2-1005,-11-9-4581,-39 4-832,-4-2-5179</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41.665"/>
    </inkml:context>
    <inkml:brush xml:id="br0">
      <inkml:brushProperty name="width" value="0.025" units="cm"/>
      <inkml:brushProperty name="height" value="0.025" units="cm"/>
    </inkml:brush>
  </inkml:definitions>
  <inkml:trace contextRef="#ctx0" brushRef="#br0">80 98 5285,'0'0'8093,"5"-9"-5968,-1 4-1678,20-35 2359,-15 6 4447,-9 33-7159,-1 1 0,0-1 1,1 0-1,-1 1 1,1-1-1,-1 0 0,0 1 1,0-1-1,1 1 0,-1-1 1,0 1-1,0-1 1,0 1-1,1 0 0,-1-1 1,0 1-1,0 0 1,0 0-1,0 0 0,0 0 1,0-1-1,0 1 1,0 0-1,1 1 0,-1-1 1,0 0-1,0 0 0,-1 1 1,-30 4-104,27-3-1,0 0 1,0 1 0,0 0 0,1 0 0,0 1 0,-1-1 0,1 1 0,0 0 0,-4 5 0,7-7-1,-1 0-1,0 0 1,1 1-1,-1-1 1,1 0-1,0 0 1,0 1-1,0-1 1,0 1-1,0-1 1,0 1 0,1-1-1,-1 1 1,1 0-1,0-1 1,0 1-1,0-1 1,0 1-1,0 0 1,1-1-1,-1 1 1,1 2 0,0-3 0,0-1 1,0 0 0,0 0 0,0 0-1,1 0 1,-1 0 0,0 0 0,0 0 0,1 0-1,-1 0 1,0-1 0,1 1 0,-1 0 0,1-1-1,-1 1 1,1-1 0,-1 0 0,3 1-1,36 4 16,-20-2-34,-15-2-14,1 0-1,-1 0 1,0 1-1,0 0 1,0 0-1,-1 0 1,8 5-1,-11-6 39,0-1 0,-1 1 0,1-1 0,0 1 0,-1-1 0,1 1 0,-1 0 0,1 0 0,-1-1 0,1 1 0,-1 0 0,1 0 0,-1-1 0,0 1 0,0 0 0,1 0 0,-1 0 0,0 0 0,0-1 0,0 1 0,0 1 0,0 0 35,0-1-1,-1 1 1,0-1-1,1 1 1,-1-1-1,0 0 1,1 1-1,-1-1 1,0 0-1,0 0 1,0 1-1,0-1 1,-1 0-1,1 0 1,0 0-1,-2 1 1,-4 3 119,-1 0 0,1 0-1,-1-1 1,0 0 0,0-1 0,0 0 0,-1 0 0,1 0 0,0-1 0,-1-1 0,0 1-1,-12-1 1,39-1-14430,-8 0 9235</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42.023"/>
    </inkml:context>
    <inkml:brush xml:id="br0">
      <inkml:brushProperty name="width" value="0.025" units="cm"/>
      <inkml:brushProperty name="height" value="0.025" units="cm"/>
    </inkml:brush>
  </inkml:definitions>
  <inkml:trace contextRef="#ctx0" brushRef="#br0">34 1 13261,'0'0'10922,"-5"10"-10810,0 3-106,0-1 0,1 1 0,0 0 0,1 0 0,0 0 0,1 1 0,-1 17 0,4 56-433,-1-86 315,0-1-1,0 1 1,0-1-1,0 1 1,0-1-1,1 1 1,-1 0-1,0-1 1,0 1-1,1-1 1,-1 1-1,0-1 1,1 0 0,-1 1-1,0-1 1,1 1-1,-1-1 1,1 0-1,-1 1 1,1-1-1,-1 0 1,1 1-1,-1-1 1,1 0 0,-1 0-1,1 1 1,0-1-1,7-1-7703,-3-1 310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42.430"/>
    </inkml:context>
    <inkml:brush xml:id="br0">
      <inkml:brushProperty name="width" value="0.025" units="cm"/>
      <inkml:brushProperty name="height" value="0.025" units="cm"/>
    </inkml:brush>
  </inkml:definitions>
  <inkml:trace contextRef="#ctx0" brushRef="#br0">0 91 11723,'0'0'9273,"3"-13"-8899,2 11-231,0 0 1,0 1 0,0 0 0,0 0 0,0 0 0,1 1-1,-1 0 1,9 0 0,13-1 435,2-3-452,51-10 191,-74 12-898,-1 1 1,0-1 0,0 0-1,-1-1 1,1 1-1,0-1 1,4-3 0,1-7-4765,-6-3-4649</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0.506"/>
    </inkml:context>
    <inkml:brush xml:id="br0">
      <inkml:brushProperty name="width" value="0.025" units="cm"/>
      <inkml:brushProperty name="height" value="0.025" units="cm"/>
    </inkml:brush>
  </inkml:definitions>
  <inkml:trace contextRef="#ctx0" brushRef="#br0">5831 12 7623,'0'0'3620,"-9"-1"-2873,-239-9 2864,221 10-3528,1 1-92,1 1 0,0 2 0,-1 0 0,-26 9 0,-100 38-69,98-32 57,-254 92-52,6 13 0,-440 251 0,434-187 41,-451 362 0,511-342 11,-395 430-1,-333 619 22,808-1011 569,-261 510-1,389-671-455,3 1-1,5 2 0,3 1 0,-32 173 0,-35 241 235,93-489-323,1 0 0,0 1 0,1 19 0,13-51-4588,-9-2 1030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0.927"/>
    </inkml:context>
    <inkml:brush xml:id="br0">
      <inkml:brushProperty name="width" value="0.025" units="cm"/>
      <inkml:brushProperty name="height" value="0.025" units="cm"/>
    </inkml:brush>
  </inkml:definitions>
  <inkml:trace contextRef="#ctx0" brushRef="#br0">52 191 11723,'0'0'1756,"-8"3"-1019,-23 11-230,30-14-503,0 1 1,0 0-1,0 0 0,0-1 0,1 1 0,-1 0 0,0 0 1,0 0-1,1 0 0,-1 0 0,0 0 0,1 0 1,-1 0-1,1 0 0,0 1 0,-1-1 0,1 0 0,0 0 1,-1 0-1,1 1 0,0-1 0,0 0 0,0 0 0,0 0 1,0 1-1,1 0 0,6 30-40,-6-31 50,33 141 872,-27-104-570,1-1 1,2 0-1,20 49 0,-29-84-260,0 0-1,0 1 1,0-1 0,1 1-1,-1-1 1,0 0-1,1 0 1,0 0-1,-1 0 1,1 0-1,0 0 1,0 0-1,0-1 1,0 1-1,0-1 1,1 1-1,-1-1 1,0 0-1,1 0 1,-1 0 0,1 0-1,-1 0 1,1 0-1,-1-1 1,1 0-1,0 1 1,-1-1-1,1 0 1,0 0-1,-1 0 1,1 0-1,-1-1 1,1 1-1,0-1 1,-1 0 0,1 0-1,-1 1 1,0-2-1,1 1 1,-1 0-1,0 0 1,3-3-1,8-4 169,-1-1 0,0 0 0,-1 0 0,0-2 0,-1 1 0,13-16 0,171-264 898,-51 66-7006,-113 181 1032</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2.067"/>
    </inkml:context>
    <inkml:brush xml:id="br0">
      <inkml:brushProperty name="width" value="0.025" units="cm"/>
      <inkml:brushProperty name="height" value="0.025" units="cm"/>
    </inkml:brush>
  </inkml:definitions>
  <inkml:trace contextRef="#ctx0" brushRef="#br0">1 86 15439,'0'0'6181,"0"8"-5556,0 1-473,1 1 0,0-1 0,0 1 0,1-1 0,1 0 0,0 1 1,0-1-1,5 10 0,-7-16-140,1 0 0,-1 0 0,0 0 0,1-1-1,0 1 1,0 0 0,0-1 0,0 1 0,0-1 0,0 0 0,1 0 0,-1 0 0,1 0 0,-1 0 0,1 0 0,0 0 0,0-1 0,-1 0 0,1 1 0,0-1 0,1 0 0,-1-1 0,0 1-1,0 0 1,0-1 0,0 0 0,0 0 0,1 0 0,-1 0 0,0 0 0,5-2 0,-4 1-95,-1-1-1,0 0 1,0 0 0,0 0 0,-1 0-1,1-1 1,0 1 0,-1-1 0,0 0-1,1 1 1,-1-1 0,0 0-1,0 0 1,-1-1 0,1 1 0,2-7-1,16-56-5370,-15-12-3862,-5 37 3332</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2.441"/>
    </inkml:context>
    <inkml:brush xml:id="br0">
      <inkml:brushProperty name="width" value="0.025" units="cm"/>
      <inkml:brushProperty name="height" value="0.025" units="cm"/>
    </inkml:brush>
  </inkml:definitions>
  <inkml:trace contextRef="#ctx0" brushRef="#br0">11 0 13421,'0'0'4372,"-2"10"-3054,-2 9-877,2 1 0,0 0 0,1 0 0,2 0 0,-1 0 0,2 0-1,1 0 1,1 0 0,0-1 0,1 0 0,13 32 0,-9-29-967,-2-1 0,9 39-1,-13-25-4016,-4 2-5292,0-30 2831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2.771"/>
    </inkml:context>
    <inkml:brush xml:id="br0">
      <inkml:brushProperty name="width" value="0.025" units="cm"/>
      <inkml:brushProperty name="height" value="0.025" units="cm"/>
    </inkml:brush>
  </inkml:definitions>
  <inkml:trace contextRef="#ctx0" brushRef="#br0">9 1 10666,'0'0'10228,"-1"11"-9261,1-11-967,-7 112 1728,7-99-1726,0 0-1,1 1 1,0-1-1,1 0 1,1 0-1,0 0 0,7 18 1,-10-30-70,0 0 1,0-1-1,1 1 0,-1 0 1,0-1-1,0 1 0,0 0 0,1-1 1,-1 1-1,0-1 0,1 1 1,-1 0-1,1-1 0,-1 1 1,1-1-1,-1 1 0,1-1 1,-1 0-1,1 1 0,-1-1 0,1 1 1,0-1-1,-1 0 0,1 0 1,-1 1-1,1-1 0,0 0 1,-1 0-1,1 0 0,0 0 1,-1 1-1,1-1 0,0 0 0,-1 0 1,1-1-1,0 1 0,-1 0 1,1 0-1,0 0 0,-1 0 1,1 0-1,0-1 0,-1 1 0,1 0 1,0-1-1,-1 1 0,1 0 1,-1-1-1,1 1 0,-1-1 1,1 1-1,-1-1 0,1 1 1,-1-1-1,1 1 0,-1-1 0,0 1 1,1-1-1,-1 0 0,0 1 1,0-1-1,1-1 0,17-42-5725,-10 5-799</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3.127"/>
    </inkml:context>
    <inkml:brush xml:id="br0">
      <inkml:brushProperty name="width" value="0.025" units="cm"/>
      <inkml:brushProperty name="height" value="0.025" units="cm"/>
    </inkml:brush>
  </inkml:definitions>
  <inkml:trace contextRef="#ctx0" brushRef="#br0">164 1 12364,'0'0'6625,"-2"9"-5414,-5 18-32,1 1 0,-3 55 0,9-72-1174,0 0 0,1 0 0,0 0 0,5 21 0,-4-27-383,-1-1 0,1 1 0,0 0 1,1-1-1,-1 1 0,1-1 1,-1 1-1,1-1 0,1 0 0,-1 0 1,7 6-1</inkml:trace>
  <inkml:trace contextRef="#ctx0" brushRef="#br0" timeOffset="1">1 226 12556,'0'0'13357,"35"-45"-12781,-13 31-480,2 2-64,1 4-64,0 0-833,-3 0-1729,-5-1-2467,-2-7-5477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8.700"/>
    </inkml:context>
    <inkml:brush xml:id="br0">
      <inkml:brushProperty name="width" value="0.025" units="cm"/>
      <inkml:brushProperty name="height" value="0.025" units="cm"/>
    </inkml:brush>
  </inkml:definitions>
  <inkml:trace contextRef="#ctx0" brushRef="#br0">1 0 19218,'0'0'8648</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3.473"/>
    </inkml:context>
    <inkml:brush xml:id="br0">
      <inkml:brushProperty name="width" value="0.025" units="cm"/>
      <inkml:brushProperty name="height" value="0.025" units="cm"/>
    </inkml:brush>
  </inkml:definitions>
  <inkml:trace contextRef="#ctx0" brushRef="#br0">1 1 16720,'0'0'4222,"0"7"-3479,1 45-72,3 1 1,2-1-1,3-1 1,21 75-1,-21-93-726,8 24-1272,-1-23-3478,-11-29 609</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3.803"/>
    </inkml:context>
    <inkml:brush xml:id="br0">
      <inkml:brushProperty name="width" value="0.025" units="cm"/>
      <inkml:brushProperty name="height" value="0.025" units="cm"/>
    </inkml:brush>
  </inkml:definitions>
  <inkml:trace contextRef="#ctx0" brushRef="#br0">108 4 15855,'0'0'8040,"-8"-1"-7603,5 0-411,0 0-1,1 1 1,-1 0-1,0 0 1,0 0-1,0 0 1,0 0-1,0 0 1,1 1-1,-1-1 1,0 1-1,0 0 1,1 0-1,-1 0 1,-5 3-1,5-2-13,-1 1 0,0 0 0,1 0-1,0 1 1,0-1 0,0 1 0,0-1 0,0 1 0,1 0 0,0 0-1,-4 7 1,5-9-22,0 1-1,-1-1 0,1 1 1,0-1-1,0 1 0,0-1 0,1 1 1,-1 0-1,0-1 0,1 1 1,0 0-1,0 0 0,0-1 1,0 5-1,1-6 6,0 0 0,0 0 0,1 0 0,-1 0 1,0 0-1,0-1 0,1 1 0,-1 0 0,0 0 0,1-1 0,-1 1 0,1-1 0,-1 1 0,1-1 0,-1 0 1,1 0-1,-1 1 0,1-1 0,-1 0 0,1 0 0,-1-1 0,1 1 0,-1 0 0,3-1 0,106-13-64,-110 14 62,1 0 1,-1 0 0,0 0-1,1 0 1,-1 0-1,1 0 1,-1 0 0,0 0-1,1 0 1,-1 0-1,0 0 1,1 0 0,-1 0-1,0 1 1,1-1-1,-1 0 1,0 0 0,1 0-1,-1 0 1,0 1-1,0-1 1,1 0 0,-1 0-1,0 1 1,0-1-1,1 0 1,-1 1 0,0-1-1,0 0 1,0 1-1,1-1 1,-1 0 0,0 1-1,0-1 1,0 0-1,0 1 1,0-1 0,0 0-1,0 1 1,0-1-1,0 0 1,0 1 0,0 0-1,-9 20 310,-19 15 642,25-33-884,0 1-16,-1 0 1,1-1-1,-1 0 1,0 1-1,0-2 0,-1 1 1,1 0-1,-1-1 1,1 0-1,-1 0 0,0 0 1,1 0-1,-1-1 1,0 0-1,0 0 0,-10 1 1,14-3-298,0 0 0,0 0 0,1 1 0,-1-1 0,0 0 0,0 0 0,1 0 0,-1 0 0,0 0 0,1 0 0,-1-1 0,1 1 0,-1 0 0,1 0 0,0 0 0,-1 0 0,1 0 0,0-1 0,0 1 0,0 0 0,0 0 0,0-1 0,0 1 0,0 0 0,1 0 0,-1 0 0,0 0 0,1-3 0,0-1-1120,2-19-5803</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4.164"/>
    </inkml:context>
    <inkml:brush xml:id="br0">
      <inkml:brushProperty name="width" value="0.025" units="cm"/>
      <inkml:brushProperty name="height" value="0.025" units="cm"/>
    </inkml:brush>
  </inkml:definitions>
  <inkml:trace contextRef="#ctx0" brushRef="#br0">136 20 19955,'0'0'4100,"0"48"-3652,0-28-288,7 2-96,0 1-32,3 1 0,0-2-32,0 0 32,0-2-128,-3-3-576,1-5-417,-6-3-961,-2-4-1890</inkml:trace>
  <inkml:trace contextRef="#ctx0" brushRef="#br0" timeOffset="1">0 154 15759,'0'0'8360,"10"-46"-6727,12 35 161,8-2-737,7 2-705,5 0-256,4 1-96,4-1-736,-4-8-2467,-1-2-5381</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01.721"/>
    </inkml:context>
    <inkml:brush xml:id="br0">
      <inkml:brushProperty name="width" value="0.025" units="cm"/>
      <inkml:brushProperty name="height" value="0.025" units="cm"/>
    </inkml:brush>
  </inkml:definitions>
  <inkml:trace contextRef="#ctx0" brushRef="#br0">19 105 4324,'-10'-62'8117,"2"20"1009,9 67-1676,4 53-6449,-3-68-894,7 39 317,2 0 1,1-1-1,32 76 0,-44-123-417,0 0 0,1 0 1,-1 0-1,0 0 0,0-1 0,1 1 0,-1 0 0,0 0 0,1 0 1,-1-1-1,1 1 0,-1 0 0,1-1 0,-1 1 0,1 0 0,0-1 1,-1 1-1,1 0 0,0-1 0,-1 1 0,1-1 0,0 0 0,0 1 1,0-1-1,-1 1 0,1-1 0,0 0 0,0 0 0,0 0 0,0 1 1,0-1-1,-1 0 0,1 0 0,0 0 0,0 0 0,0 0 0,0 0 1,0-1-1,0 1 0,-1 0 0,1 0 0,0-1 0,0 1 0,0 0 1,0-1-1,-1 1 0,1-1 0,0 1 0,-1-1 0,1 1 0,0-1 1,-1 0-1,1 1 0,0-1 0,-1 0 0,1 1 0,-1-1 0,0 0 1,1 0-1,0-1 0,6-9 110,-1-1 0,0 1 1,6-18-1,-7 16-77,17-29-40,44-65 0,-35 60 0,-13 4 0,-9 18 0,-7 19-2296,1-1-6629</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02.100"/>
    </inkml:context>
    <inkml:brush xml:id="br0">
      <inkml:brushProperty name="width" value="0.025" units="cm"/>
      <inkml:brushProperty name="height" value="0.025" units="cm"/>
    </inkml:brush>
  </inkml:definitions>
  <inkml:trace contextRef="#ctx0" brushRef="#br0">252 0 18257,'0'0'4420,"-3"8"-2535,-24 52-644,-2-1 0,-41 62 0,-25 46-896,83-144 789,1-6-4117,11-17 2900,0-1-1,0 1 0,0 0 1,0 0-1,0 0 0,0 0 1,0 0-1,0 0 0,0 0 0,0 0 1,0 0-1,0-1 0,-1 1 1,1 0-1,0 0 0,0 0 0,0 0 1,0 0-1,0 0 0,0 0 1,0 0-1,0 0 0,-1 0 1,1 0-1,0 0 0,0 0 0,0 0 1,0 0-1,0 0 0,0 0 1,0 0-1,-1 0 0,1 0 1,0 0-1,0 0 0,0 0 0,0 0 1,0 0-1,0 0 0,0 0 1,-1 0-1,1 0 0,0 0 0,0 0 1,0 0-1,0 1 0,0-1 1,0 0-1,0 0 0,0 0 1,0 0-1,0 0 0,0 0 0,-1 0 1,1 0-1,0 1 0,0-1 1,0 0-1,0 0 0,0 0 0,0 0 1,0 0-1,0 0 0,0 0 1,0 1-1,5-26-6407,5-4 758</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02.459"/>
    </inkml:context>
    <inkml:brush xml:id="br0">
      <inkml:brushProperty name="width" value="0.025" units="cm"/>
      <inkml:brushProperty name="height" value="0.025" units="cm"/>
    </inkml:brush>
  </inkml:definitions>
  <inkml:trace contextRef="#ctx0" brushRef="#br0">11 61 6342,'5'-7'7335,"-1"0"-5794,15-21 1281,-1 10 2173,-17 25-1872,0 27-2669,-18 130 1263,9-106-958,-2 72 0,11-110-2250,0-27-5389,-4-18-2250,-3 7 6057,-10-7-6200</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02.787"/>
    </inkml:context>
    <inkml:brush xml:id="br0">
      <inkml:brushProperty name="width" value="0.025" units="cm"/>
      <inkml:brushProperty name="height" value="0.025" units="cm"/>
    </inkml:brush>
  </inkml:definitions>
  <inkml:trace contextRef="#ctx0" brushRef="#br0">7 401 13100,'0'0'17297,"56"-23"-16977,-32 17-256,2 0-32,1-2-1057,2 3-1826,-7-3-2337,-10-1-4101</inkml:trace>
  <inkml:trace contextRef="#ctx0" brushRef="#br0" timeOffset="1">1 12 21717,'0'0'7334,"54"3"-16238,-33-18-481</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03.133"/>
    </inkml:context>
    <inkml:brush xml:id="br0">
      <inkml:brushProperty name="width" value="0.025" units="cm"/>
      <inkml:brushProperty name="height" value="0.025" units="cm"/>
    </inkml:brush>
  </inkml:definitions>
  <inkml:trace contextRef="#ctx0" brushRef="#br0">9 1 18514,'0'0'12876,"-8"26"-13036,10-26-417,3 0-1217,0-2-2049,-5-2-2659</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03.493"/>
    </inkml:context>
    <inkml:brush xml:id="br0">
      <inkml:brushProperty name="width" value="0.025" units="cm"/>
      <inkml:brushProperty name="height" value="0.025" units="cm"/>
    </inkml:brush>
  </inkml:definitions>
  <inkml:trace contextRef="#ctx0" brushRef="#br0">92 45 13068,'0'0'2104,"-4"-8"378,-9-23-384,13 30-2074,0 1 0,0 0 0,0 0 0,0 0 0,0-1 0,0 1 0,0 0 0,0 0-1,0 0 1,0-1 0,0 1 0,0 0 0,-1 0 0,1 0 0,0-1 0,0 1 0,0 0 0,0 0 0,0 0 0,0 0 0,-1-1 0,1 1 0,0 0 0,0 0 0,0 0-1,-1 0 1,1 0 0,0 0 0,0 0 0,0 0 0,-1 0 0,1-1 0,0 1 0,0 0 0,0 0 0,-1 0 0,1 0 0,0 0 0,0 0 0,-1 0 0,1 1 0,0-1-1,0 0 1,0 0 0,-1 0 0,1 0 0,0 0 0,0 0 0,0 0 0,-1 0 0,1 0 0,0 1 0,0-1 0,0 0 0,0 0 0,-1 0 0,1 0 0,0 0 0,0 1-1,0-1 1,0 0 0,-6 14-103,5-12 169,-10 36 357,1 0 0,2 1 0,-3 48 0,-1 124 2792,12-195-2955,-2 33 441,-1 1-414,2 0 0,2 0 1,10 62-1,-9-103-314,0-1-1,1 0 1,0 1-1,0-1 1,1 0-1,4 7 1,-7-14-53,-1 0 0,1 0 1,-1 1-1,1-1 0,0 0 0,-1-1 0,1 1 1,0 0-1,0 0 0,0 0 0,0 0 0,0-1 1,0 1-1,0 0 0,0-1 0,0 1 0,0-1 1,0 1-1,0-1 0,0 1 0,0-1 0,1 0 1,-1 0-1,0 1 0,0-1 0,0 0 0,1 0 1,-1 0-1,0 0 0,0-1 0,0 1 0,1 0 1,-1 0-1,0-1 0,0 1 0,0-1 0,0 1 1,0-1-1,0 1 0,0-1 0,0 0 0,0 1 1,0-1-1,0 0 0,0 0 0,0 0 0,-1 0 1,1 0-1,0 0 0,0 0 0,-1 0 0,1 0 1,0-1-1,7-13-951,-1 1 0,0-1 0,0 0 0,-2 0 0,0-1 0,-1 1 0,0-1 0,-1 0 0,-1 0 0,0-18 0,-1-35-5816</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03.872"/>
    </inkml:context>
    <inkml:brush xml:id="br0">
      <inkml:brushProperty name="width" value="0.025" units="cm"/>
      <inkml:brushProperty name="height" value="0.025" units="cm"/>
    </inkml:brush>
  </inkml:definitions>
  <inkml:trace contextRef="#ctx0" brushRef="#br0">0 392 16592,'0'0'4548,"11"-4"-4281,38-9-180,1 2 1,1 2-1,52-2 0,-3 0 7,97-21-1,-2-8 1,-2-8-1,364-145 1,-506 173 856,-50 20-921,-1 0 1,1 0-1,-1 1 1,0-1-1,1 0 1,-1 0-1,0 0 1,1 0-1,-1 0 1,0 1-1,1-1 1,-1 0-1,0 0 1,1 1-1,-1-1 1,0 0-1,0 0 1,1 1-1,-1-1 1,0 0-1,0 1 1,0-1-1,1 0 1,-1 1-1,0-1 1,0 0-1,0 1 1,0-1-1,0 1 1,0-1-1,0 0 1,0 1-1,0-1 1,0 0-1,0 1 1,0-1-1,0 1 1,0-1-1,0 0 1,0 1-1,0-1 1,0 0-1,-1 1 1,1-1-1,0 0 1,0 1-1,0-1 1,-1 0-1,1 1 0,-8 22 472,-16 33-60,3 0-1,2 1 0,3 2 1,2-1-1,-10 105 1,23-144-499,-24 345 396,19-121-3635,6-229 2626,1-5-110,-1 0-1,-1 0 1,0-1-1,-3 16 1,4-21 176,-1-1 0,0 1 0,0-1 0,0 0 0,0 1 0,-1-1 0,1 0 0,-1 0 0,1 0 0,-1 0 0,0 0 0,-3 3 0,-15 7-8204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9.029"/>
    </inkml:context>
    <inkml:brush xml:id="br0">
      <inkml:brushProperty name="width" value="0.025" units="cm"/>
      <inkml:brushProperty name="height" value="0.025" units="cm"/>
    </inkml:brush>
  </inkml:definitions>
  <inkml:trace contextRef="#ctx0" brushRef="#br0">1 1 23831,'0'0'5893</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04.235"/>
    </inkml:context>
    <inkml:brush xml:id="br0">
      <inkml:brushProperty name="width" value="0.025" units="cm"/>
      <inkml:brushProperty name="height" value="0.025" units="cm"/>
    </inkml:brush>
  </inkml:definitions>
  <inkml:trace contextRef="#ctx0" brushRef="#br0">96 158 12524,'-13'2'1350,"-6"4"-507,-14 3 240,3-7 4257,176-6-3605,273-42 0,-324 29-1871,384-58 273,-238 50-3070,1 16-4758,-171 9 1968</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51"/>
    </inkml:context>
    <inkml:brush xml:id="br0">
      <inkml:brushProperty name="width" value="0.025" units="cm"/>
      <inkml:brushProperty name="height" value="0.025" units="cm"/>
    </inkml:brush>
  </inkml:definitions>
  <inkml:trace contextRef="#ctx0" brushRef="#br0">46 0 7527,'0'0'6534,"-8"0"-5050,-24 1-357,26 3 376,13 4-1167,8 4-109,324 280 2298,-149-118-2304,43 42 1074,-94-88-802,242 175 1,-369-295-494,93 78 49,106 112 0,-33-28-13,47 40-2,182 154-31,174 116 51,-169-162-38,-8-7 0,-266-191-9,154 144 18,-257-231-105,0-2 0,2-1 0,68 41-1,-94-68-521,-7-3-1647,-6-5-4354,-9-6 1195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51.380"/>
    </inkml:context>
    <inkml:brush xml:id="br0">
      <inkml:brushProperty name="width" value="0.025" units="cm"/>
      <inkml:brushProperty name="height" value="0.025" units="cm"/>
    </inkml:brush>
  </inkml:definitions>
  <inkml:trace contextRef="#ctx0" brushRef="#br0">1 293 11147,'0'4'402,"1"-1"1,-1 1-1,1 0 1,0 0-1,0 0 1,0-1-1,0 1 1,1 0 0,-1-1-1,1 1 1,0-1-1,0 0 1,4 5-1,0-1-121,1 0 0,-1 0-1,1-1 1,1 0 0,10 6-1,9 4-121,0-2-1,41 15 1,-65-28-91,13 7 223,2-2 0,-1 0 0,1 0 0,0-2 0,0 0 0,0-2 0,23 2 0,-40-4-200,0-1 1,0 1-1,0-1 1,1 1-1,-1-1 1,0 1-1,0-1 1,0 0-1,0 0 1,-1 1-1,1-1 1,0 0-1,0 0 1,0 0-1,-1 0 1,1 0-1,0 0 1,-1 0-1,1 0 1,-1 0-1,1 0 1,-1-1-1,0 1 1,1 0-1,-1 0 1,0 0-1,0-1 1,0 1-1,0-2 1,2-46 1800,-3 38-1522,-1-37 285,-2 0 0,-20-85 0,2 35-3293,12 57-122,5 23-3448,0 0-4122</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52.619"/>
    </inkml:context>
    <inkml:brush xml:id="br0">
      <inkml:brushProperty name="width" value="0.025" units="cm"/>
      <inkml:brushProperty name="height" value="0.025" units="cm"/>
    </inkml:brush>
  </inkml:definitions>
  <inkml:trace contextRef="#ctx0" brushRef="#br0">155 73 9577,'0'0'2488,"-1"-7"117,1 6-2625,-1-5 950,0 0 1,0-1-1,-1 1 0,1 0 0,-5-10 1,5 15-831,1 0 0,-1 0 0,1 0 0,-1 0 0,1 0 0,-1 0 0,0 0 0,0 0 0,0 0 0,1 0 0,-1 1 0,0-1 0,0 0 0,0 0 0,0 1 0,0-1 0,0 1 0,0-1 0,-1 1 0,1-1 0,0 1 0,0 0 0,0 0 0,0-1 0,-1 1 0,1 0 0,0 0 0,0 0 0,0 0 0,0 0 0,-1 1 0,1-1 0,0 0 0,0 0 0,0 1 0,0-1 0,-1 1 0,1-1 0,0 1 0,0-1 0,0 1 0,0 0 0,0 0 0,1-1 0,-1 1 0,0 0 0,-1 1 0,-4 4-81,0 0 1,0 1-1,0 0 0,1 0 1,0 0-1,0 1 1,1 0-1,0 0 1,-6 15-1,2 0 121,1 1 0,-6 32 0,12-48-99,-2 4-30,1 0 0,1 0 0,0 22 0,1-32-22,-1-1 0,2 1 0,-1 0 0,0 0 0,0-1 0,0 1 0,1 0 0,-1 0 0,1-1 0,0 1 0,-1 0 0,1-1 0,0 1 0,0-1 0,0 1 0,0-1 0,0 1 0,0-1 0,0 0 0,1 0 0,-1 1 0,0-1 0,1 0 0,-1 0 0,1 0 0,-1 0 0,1-1 0,-1 1 0,1 0 0,0-1 0,-1 1 0,4 0 0,5-1 16,0 0 0,-1 0-1,1-1 1,-1-1 0,1 1 0,-1-2-1,1 1 1,10-5 0,-10 3-9,0 1 0,0 0 0,0 1 0,0 0 0,1 0 0,-1 1 0,11 0 0,-20 2 2,0-1 1,0 0-1,0 0 1,0 1 0,1-1-1,-1 0 1,0 1-1,0-1 1,0 1 0,0 0-1,0-1 1,0 1-1,0 0 1,-1 0-1,1-1 1,0 1 0,0 0-1,0 0 1,-1 0-1,1 0 1,0 0 0,0 2-1,8 33 226,-9-27 92,0 0 0,0 1 0,-1-1 0,0 0 0,-4 17 0,2-18 115,0 0 1,-1-1-1,1 1 1,-2-1-1,1 0 0,-1 0 1,-9 11-1,11-15-436,0 0 1,0 0-1,0-1 0,-1 1 0,1-1 0,-1 1 0,1-1 0,-1 0 0,0-1 1,0 1-1,0-1 0,0 1 0,0-1 0,0 0 0,0-1 0,-8 2 1,12-2-96,0-1 0,0 1 0,1 0 1,-1 0-1,0 0 0,0 0 1,0 0-1,1 0 0,-1 0 1,0 0-1,0 0 0,0 0 1,1 0-1,-1 0 0,0-1 0,0 1 1,0 0-1,0 0 0,0 0 1,1 0-1,-1 0 0,0-1 1,0 1-1,0 0 0,0 0 1,0 0-1,0 0 0,0-1 0,0 1 1,1 0-1,-1 0 0,0 0 1,0-1-1,0 1 0,0 0 1,0 0-1,0 0 0,0-1 1,0 1-1,0 0 0,0 0 0,-1 0 1,1-1-1,0 1 0,0 0 1,0 0-1,0 0 0,0-1 1,0 1-1,0 0 0,0 0 1,-1 0-1,1 0 0,0-1 0,0 1 1,0 0-1,0 0 0,0 0 1,-1 0-1,1 0 0,0 0 1,0 0-1,0-1 0,-1 1 1,1 0-1,0 0 0,0 0 0,0 0 1,-1 0-1,14-10-5792,2 3-957</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53.650"/>
    </inkml:context>
    <inkml:brush xml:id="br0">
      <inkml:brushProperty name="width" value="0.025" units="cm"/>
      <inkml:brushProperty name="height" value="0.025" units="cm"/>
    </inkml:brush>
  </inkml:definitions>
  <inkml:trace contextRef="#ctx0" brushRef="#br0">2 93 10602,'0'-9'1559,"-1"-42"1930,0 19 4334,4 52-7869,1 0 1,1 0 0,12 31-1,3 12-92,-16-45 18,-1-4-239,0 0 0,1 0 0,1 0 0,0 0 0,0-1 1,13 20-1,-18-32 313,0-1-1,0 0 1,1 1 0,-1-1 0,0 1-1,0-1 1,1 0 0,-1 1 0,0-1 0,1 0-1,-1 1 1,0-1 0,1 0 0,-1 1-1,0-1 1,1 0 0,-1 0 0,1 1 0,-1-1-1,0 0 1,1 0 0,-1 0 0,1 0-1,-1 0 1,1 0 0,-1 0 0,1 0 0,-1 0-1,1 0 1,-1 0 0,1 0 0,-1 0 0,0 0-1,1 0 1,-1 0 0,1 0 0,-1 0-1,1-1 1,-1 1 0,0 0 0,1 0 0,-1-1-1,1 1 1,-1 0 0,0 0 0,1-1-1,-1 1 1,0-1 0,0 1 0,1-1 0,8-22-1697,-1-14-1289,-2-10-2093</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54.008"/>
    </inkml:context>
    <inkml:brush xml:id="br0">
      <inkml:brushProperty name="width" value="0.025" units="cm"/>
      <inkml:brushProperty name="height" value="0.025" units="cm"/>
    </inkml:brush>
  </inkml:definitions>
  <inkml:trace contextRef="#ctx0" brushRef="#br0">104 1 11275,'0'0'2626,"-2"64"-960,2-31 127,0-1-287,0-4 191,5-2-159,3-8-1154,6 1-384,1-3-288,-2-2-1217,6 0-385,-7-1-929,-1 2-352,-2-2 577,-4-1 544,-3-3 64,-2-1-897</inkml:trace>
  <inkml:trace contextRef="#ctx0" brushRef="#br0" timeOffset="1">1 238 18225,'0'0'6791,"47"-47"-6727,-18 27-96,1-2-3267,-1-2-5189</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58.058"/>
    </inkml:context>
    <inkml:brush xml:id="br0">
      <inkml:brushProperty name="width" value="0.025" units="cm"/>
      <inkml:brushProperty name="height" value="0.025" units="cm"/>
    </inkml:brush>
  </inkml:definitions>
  <inkml:trace contextRef="#ctx0" brushRef="#br0">6386 1 8680,'0'0'1484,"-32"9"2253,-64 50-3510,-118 52 0,-226 77 99,-768 300 1937,40 81-1905,484-187-353,548-305-21,-809 495 104,643-384-75,153-95 0,-41 27 42,-207 95 0,329-184 158,2 3-1,2 2 1,1 3-1,-66 54 1,95-59-347,33-47-13377</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58.402"/>
    </inkml:context>
    <inkml:brush xml:id="br0">
      <inkml:brushProperty name="width" value="0.025" units="cm"/>
      <inkml:brushProperty name="height" value="0.025" units="cm"/>
    </inkml:brush>
  </inkml:definitions>
  <inkml:trace contextRef="#ctx0" brushRef="#br0">272 2 11851,'-2'-1'156,"-1"1"0,0-1 0,0 1 0,1 0 1,-1 0-1,0 0 0,0 1 0,1-1 0,-1 1 0,0-1 0,1 1 0,-1 0 0,0 0 0,1 0 0,-1 0 0,1 1 0,0-1 0,-1 0 1,1 1-1,0 0 0,0 0 0,0 0 0,0-1 0,0 2 0,-2 2 0,-5 7 52,1 1 0,1 0-1,-11 23 1,3-5-95,-124 221 2188,137-250-2295,1 0-1,0 1 1,0-1-1,0 0 1,0 1-1,1-1 1,-1 1 0,0-1-1,1 1 1,0-1-1,0 1 1,0 2-1,0-4-4,0 0-1,0-1 0,1 1 1,-1 0-1,0 0 1,1 0-1,-1 0 0,0-1 1,1 1-1,-1 0 0,1-1 1,0 1-1,-1 0 0,1-1 1,0 1-1,-1 0 1,1-1-1,0 1 0,-1-1 1,1 1-1,0-1 0,2 1 1,4 1 26,0-1 0,0 0 1,0-1-1,0 1 1,0-1-1,14-2 0,7 1 262,-8 1-404,33 0 277,70-8 0,-103 5-1313,-1-1 0,1-1 1,36-14-1,3-10-5490</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59.136"/>
    </inkml:context>
    <inkml:brush xml:id="br0">
      <inkml:brushProperty name="width" value="0.025" units="cm"/>
      <inkml:brushProperty name="height" value="0.025" units="cm"/>
    </inkml:brush>
  </inkml:definitions>
  <inkml:trace contextRef="#ctx0" brushRef="#br0">284 20 12236,'0'0'4543,"-10"-4"-3065,7 3-1414,-2-2 1,0 1-1,0 0 0,0 0 1,0 1-1,-1-1 0,1 1 1,0 0-1,-1 1 0,1-1 1,-1 1-1,1 0 0,0 1 1,-1-1-1,1 1 0,-1 0 1,1 0-1,0 1 0,-10 4 1,-63 42-25,73-44-26,-1 1 0,1-1 0,0 1 0,0 0 0,0 0 0,1 0 0,0 1 0,0-1 0,0 1 0,1 0 0,-4 8 0,7-13-19,0 0 0,-1 1 0,1-1 0,0 0 0,0 1 0,0-1 0,0 0 0,0 0 0,0 1 0,1-1 0,-1 0 0,0 1 1,1-1-1,-1 0 0,1 0 0,-1 0 0,1 0 0,-1 1 0,1-1 0,0 0 0,0 0 0,-1 0 0,1 0 0,0 0 0,0 0 0,0-1 0,0 1 0,0 0 0,0 0 0,0-1 0,1 1 0,-1-1 0,0 1 0,0-1 0,3 1 0,56 13 156,-33-9-171,-24-4 35,-1-1 0,0 1 0,1 0 0,-1 0 0,0 0 0,0 0 0,0 0 0,0 0 0,0 0 0,0 1 0,0-1 0,0 1 0,0 0 0,0-1 0,-1 1 0,1 0 0,-1 0 0,1 0 0,-1 0 0,0 0 0,0 0 0,0 1 0,0-1 0,1 4 0,-2-3 60,0 0 1,0-1 0,0 1-1,-1 0 1,1 0 0,-1-1-1,1 1 1,-1 0 0,0 0-1,0-1 1,-1 1 0,1-1-1,0 1 1,-1-1 0,1 0-1,-1 1 1,0-1 0,0 0-1,0 0 1,0 0 0,-3 2-1,-62 47 2125,61-48-1989,0 1 1,0-1 0,0 0-1,0-1 1,0 1-1,-1-1 1,1-1-1,-1 1 1,0-1 0,-8 1-1,14-2-216,1-1 1,-1 1-1,1 0 0,-1 0 1,1-1-1,0 1 0,-1 0 0,1 0 1,-1-1-1,1 1 0,0 0 0,-1-1 1,1 1-1,0-1 0,-1 1 0,1 0 1,0-1-1,0 1 0,-1-1 0,1 1 1,0-1-1,0 1 0,0-1 1,0 1-1,-1-1 0,1 1 0,0-1 1,0 1-1,0-1 0,0 1 0,0-1 1,0 1-1,1-1 0,-1 1 0,0-1 1,0 1-1,0-1 0,0 1 0,0-1 1,1 1-1,-1 0 0,0-1 1,1 1-1,-1-1 0,0 1 0,0-1 1,1 1-1,13-25-1295,-3 17 54,-1 0-1,1 1 1,0 0 0,1 1-1,-1 0 1,1 0-1,1 2 1,20-7-1,-14 5-731,15-5-1882</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2:59.527"/>
    </inkml:context>
    <inkml:brush xml:id="br0">
      <inkml:brushProperty name="width" value="0.025" units="cm"/>
      <inkml:brushProperty name="height" value="0.025" units="cm"/>
    </inkml:brush>
  </inkml:definitions>
  <inkml:trace contextRef="#ctx0" brushRef="#br0">37 86 7944,'0'0'11824,"3"-7"-9512,7-22-604,-12 23-651,-4 11-663,-6 8-265,8-8-106,1 1 0,-1-1 0,1 1 0,0 0-1,1 0 1,0 0 0,-1 0 0,2 0 0,-1 0 0,1 1 0,0-1 0,0 1-1,1 10 1,1-17-22,-1 1 1,1 0-1,-1-1 0,1 1 0,-1 0 0,1-1 0,0 1 0,-1-1 0,1 1 1,0-1-1,-1 0 0,1 1 0,0-1 0,0 0 0,0 1 0,-1-1 0,1 0 1,0 0-1,0 0 0,0 0 0,-1 0 0,1 0 0,0 0 0,0 0 0,0 0 1,0 0-1,-1 0 0,1 0 0,0-1 0,0 1 0,0 0 0,-1-1 0,1 1 1,0 0-1,0-1 0,31-12 151,-13 0-259,0-1 0,-2-1 0,0-1 0,0 0 1,-1-1-1,-1-1 0,13-21 0,-36 51 178,0 1 0,1 0 0,1 0 0,0 1 0,1 0 0,0 0 0,1 0 0,0 0 0,-2 25 0,6-37-165,0 0 0,0-1 0,0 1 0,0 0-1,1-1 1,-1 1 0,0 0 0,1-1 0,-1 1 0,1-1-1,0 1 1,0-1 0,-1 1 0,1-1 0,0 1 0,0-1-1,0 0 1,1 0 0,-1 1 0,0-1 0,0 0 0,1 0-1,-1 0 1,0 0 0,1 0 0,-1-1 0,1 1-1,0 0 1,-1-1 0,1 1 0,-1-1 0,1 1 0,0-1-1,-1 0 1,1 0 0,0 0 0,-1 0 0,4 0 0,22 1-5667</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9.376"/>
    </inkml:context>
    <inkml:brush xml:id="br0">
      <inkml:brushProperty name="width" value="0.025" units="cm"/>
      <inkml:brushProperty name="height" value="0.025" units="cm"/>
    </inkml:brush>
  </inkml:definitions>
  <inkml:trace contextRef="#ctx0" brushRef="#br0">0 19 17585,'0'0'6470,"36"-19"-18353</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03.221"/>
    </inkml:context>
    <inkml:brush xml:id="br0">
      <inkml:brushProperty name="width" value="0.025" units="cm"/>
      <inkml:brushProperty name="height" value="0.025" units="cm"/>
    </inkml:brush>
  </inkml:definitions>
  <inkml:trace contextRef="#ctx0" brushRef="#br0">383 64 4933,'0'0'3406,"-3"-8"-3444,0 2 343,-6-20-842,6 2 4325,-1 43-954,-1 5-3053,3-4 601,-1-1 1,-1 0-1,0 0 0,-1-1 0,-1 1 0,-10 21 0,13-30-373,0 1 0,1 0 0,0-1 0,1 1 0,0 0 0,1 0 1,0 0-1,3 17 0,-1 12 21,-14 200 154,3-83-101,-17 106 1177,8-92-1061,9-76 61,-7 92-38,-7 58 175,-21 12-280,-11 93 76,23-43-156,17-160-4,-8 183-39,9 96 11,7-53-25,5-69 40,-2 255-30,7-286 9,-3 680-20,20-586 3,-3-135-49,-11-123 60,20 663 3,-12-4 36,20-63-11,-27-571-15,-4 418 29,-6-282 10,-2-300-9724,-5 12 2948</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03.609"/>
    </inkml:context>
    <inkml:brush xml:id="br0">
      <inkml:brushProperty name="width" value="0.025" units="cm"/>
      <inkml:brushProperty name="height" value="0.025" units="cm"/>
    </inkml:brush>
  </inkml:definitions>
  <inkml:trace contextRef="#ctx0" brushRef="#br0">1 164 9385,'0'14'743,"2"1"1,0-1-1,0-1 1,1 1-1,1 0 1,0-1-1,1 1 0,11 19 1,-9-19-578,1 0 0,0-1 0,1 0 1,0-1-1,1 0 0,1 0 0,0-1 0,0 0 0,1-1 0,1 0 1,-1-1-1,25 12 0,-36-20-141,0-1 0,0 1 0,0-1 0,0 0 1,0 0-1,1 1 0,-1-1 0,0 0 0,0 0 0,0 0 0,1 0 0,-1 0 1,0-1-1,0 1 0,0 0 0,0-1 0,1 1 0,-1 0 0,0-1 0,0 1 1,0-1-1,0 0 0,0 1 0,0-1 0,0 0 0,0 0 0,-1 1 0,1-1 1,0 0-1,0 0 0,-1 0 0,1 0 0,0 0 0,-1 0 0,1 0 0,-1 0 1,1 0-1,-1-1 0,0 1 0,1-1 0,13-62 841,-10 42-717,45-158-463,-13 61-3905,-17 54-575</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09.641"/>
    </inkml:context>
    <inkml:brush xml:id="br0">
      <inkml:brushProperty name="width" value="0.025" units="cm"/>
      <inkml:brushProperty name="height" value="0.025" units="cm"/>
    </inkml:brush>
  </inkml:definitions>
  <inkml:trace contextRef="#ctx0" brushRef="#br0">169 79 14862,'0'0'2627,"1"-8"-1432,0-2-1412,0 5 750,-1 0-1,1 0 0,-1 0 1,0 0-1,0 0 0,-1-7 0,0 11-445,1 0 0,0 0-1,-1 0 1,1 0 0,-1 0-1,1 0 1,-1 0 0,1 0-1,-1 1 1,0-1-1,1 0 1,-1 0 0,0 1-1,0-1 1,0 0 0,1 1-1,-1-1 1,0 1 0,0-1-1,0 1 1,0-1 0,0 1-1,0 0 1,0-1-1,0 1 1,0 0 0,0 0-1,0 0 1,0 0 0,0 0-1,0 0 1,0 0 0,0 0-1,0 0 1,0 1 0,0-1-1,0 0 1,0 1-1,0-1 1,0 0 0,-1 1-1,-5 2-66,1 1-1,-1-1 0,1 1 0,0 0 1,0 1-1,0-1 0,0 1 0,1 0 1,0 0-1,-7 10 0,2-2-16,1 0-1,0 0 1,1 0-1,-7 16 1,13-25-37,0 0 0,1 0 0,-1 1 0,1-1 0,0 1 0,0-1 0,0 1 0,0-1 0,1 1 0,0 0 0,0-1 0,1 9 0,0-11-7,0 0 0,0 0 1,0 0-1,0 0 1,0 0-1,1 0 1,-1 0-1,1-1 0,-1 1 1,1 0-1,0-1 1,0 1-1,0-1 1,-1 0-1,1 0 0,0 0 1,1 0-1,-1 0 1,0 0-1,0 0 1,0-1-1,0 1 0,1-1 1,-1 1-1,0-1 1,4 0-1,89 3-675,-60-4 738,-34 1-20,0 0 0,-1 0 0,1 0 0,0 0-1,0 0 1,-1 0 0,1 0 0,0 0 0,-1 0 0,1 0-1,0 0 1,-1 0 0,1 0 0,0 1 0,-1-1-1,1 0 1,0 1 0,-1-1 0,1 0 0,0 1 0,-1-1-1,1 1 1,-1-1 0,1 1 0,-1-1 0,1 1 0,-1-1-1,0 1 1,1 0 0,-1-1 0,0 1 0,1-1 0,-1 1-1,0 0 1,0 0 0,1-1 0,-1 1 0,0 0 0,0-1-1,0 1 1,0 0 0,0-1 0,0 1 0,0 0 0,0 0-1,0-1 1,0 1 0,-1 0 0,1-1 0,0 1 0,0 0-1,-1-1 1,1 1 0,0 0 0,-1-1 0,1 1 0,-1-1-1,1 1 1,-2 0 0,-1 4 222,0 0-1,0 0 1,-1 0 0,0-1 0,-9 8-1,6-6 23,-1 0 0,0-1 0,0-1 0,0 1 0,-1-1 0,0-1 0,0 0 0,0 0 0,0 0 0,0-1 0,0-1 0,-12 1 0,20-2-359,1 0 0,-1 0 0,1 0 0,-1 0-1,1 1 1,-1-1 0,1 0 0,-1 0 0,1 0 0,-1 0 0,1 0 0,0 1 0,-1-1 0,1 0-1,-1 0 1,1 1 0,0-1 0,-1 0 0,1 1 0,0-1 0,-1 0 0,1 1 0,0-1 0,-1 0-1,1 1 1,0-1 0,0 1 0,0-1 0,-1 0 0,1 1 0,0-1 0,0 1 0,0-1 0,0 1-1,0-1 1,0 1 0,0-1 0,0 1 0,0-1 0,0 1 0,0-1 0,0 1 0,0-1 0,0 0-1,0 1 1,1-1 0,-1 1 0,0-1 0,0 1 0,0-1 0,1 0 0,-1 1 0,17 22-9470,-3-15 3155</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10.598"/>
    </inkml:context>
    <inkml:brush xml:id="br0">
      <inkml:brushProperty name="width" value="0.025" units="cm"/>
      <inkml:brushProperty name="height" value="0.025" units="cm"/>
    </inkml:brush>
  </inkml:definitions>
  <inkml:trace contextRef="#ctx0" brushRef="#br0">133 82 5093,'0'0'8338,"0"-8"-6886,0 1-870,0 1 0,-1-1 0,0 1-1,0-1 1,0 1 0,-3-7 0,3 12-504,1-1 1,-1 1 0,1 0-1,-1 0 1,1 0 0,-1 0-1,0 0 1,1 0 0,-1 0 0,0 0-1,0 0 1,0 0 0,0 0-1,1 1 1,-1-1 0,-1 0-1,1 1 1,0-1 0,0 1-1,0-1 1,0 1 0,0-1-1,0 1 1,-1 0 0,1-1-1,0 1 1,0 0 0,-1 0-1,1 0 1,0 0 0,0 0-1,0 0 1,-1 0 0,1 1-1,0-1 1,0 0 0,0 1-1,-1-1 1,1 1 0,0-1 0,0 1-1,0-1 1,0 1 0,0 0-1,0 0 1,0-1 0,0 1-1,-1 2 1,-6 3-85,0 0-1,0 1 1,1 1-1,-11 11 1,15-15-5,0 0 0,1-1 0,-1 1 0,1 0-1,0 0 1,0 1 0,0-1 0,1 0 0,-1 1 0,1-1 0,0 1 0,-1 7 0,6-11-154,0 0 0,0 0 0,0-1 0,0 1 0,1-1 0,-1 0 0,0 0 0,0 0 0,0 0 0,4-2 0,1 0 60,-3 1 19,1 0-1,-1 0 1,1 0-1,-1 0 1,1 1-1,0 0 1,8 2-1,-13-2 76,0 1 0,0 0 1,0 0-1,0 0 0,-1 0 0,1 0 0,0 0 0,-1 1 1,1-1-1,-1 0 0,1 1 0,-1 0 0,1-1 1,-1 1-1,0 0 0,0-1 0,0 1 0,0 0 0,0 0 1,-1 0-1,1 0 0,0 0 0,-1 0 0,1 0 0,-1 0 1,0 0-1,0 4 0,1-3 86,-1 1 1,0 0-1,0 0 0,0 0 1,0-1-1,0 1 1,-1 0-1,0 0 0,0-1 1,0 1-1,0 0 0,0-1 1,-1 1-1,0-1 1,0 0-1,0 1 0,0-1 1,0 0-1,0 0 0,-1 0 1,1-1-1,-1 1 0,-4 3 1,-1-1 47,-1 0 1,1 0-1,-1 0 1,0-1-1,0 0 1,-1-1-1,1 0 1,-11 1-1,10 2-835,14-1-2562,19 2-2461,-8-7 1624</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10.993"/>
    </inkml:context>
    <inkml:brush xml:id="br0">
      <inkml:brushProperty name="width" value="0.025" units="cm"/>
      <inkml:brushProperty name="height" value="0.025" units="cm"/>
    </inkml:brush>
  </inkml:definitions>
  <inkml:trace contextRef="#ctx0" brushRef="#br0">10 0 6598,'0'0'15183,"-3"8"-15349,1 3 179,0-1 0,1 1 1,0-1-1,1 1 0,0 0 0,0-1 0,1 1 0,1 0 0,0-1 1,0 0-1,1 1 0,5 11 0,-4-10-3,0 0 1,1 0 0,9 16-1,3-6-4510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11.334"/>
    </inkml:context>
    <inkml:brush xml:id="br0">
      <inkml:brushProperty name="width" value="0.025" units="cm"/>
      <inkml:brushProperty name="height" value="0.025" units="cm"/>
    </inkml:brush>
  </inkml:definitions>
  <inkml:trace contextRef="#ctx0" brushRef="#br0">1 118 9161,'0'0'13452,"0"-52"-13003,15 42-257,2 0-192,1 1 0,4 1 0,0 4 0,0 1-673,-2-2-2177,-2-1-2435,-4-4-6214</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38.932"/>
    </inkml:context>
    <inkml:brush xml:id="br0">
      <inkml:brushProperty name="width" value="0.025" units="cm"/>
      <inkml:brushProperty name="height" value="0.025" units="cm"/>
    </inkml:brush>
  </inkml:definitions>
  <inkml:trace contextRef="#ctx0" brushRef="#br0">0 3667 10378,'0'0'6630,"7"-8"-6294,-2 2-291,0 1 0,-1 0-1,2 0 1,-1 1-1,0-1 1,1 1 0,0 1-1,0-1 1,0 1 0,0 0-1,1 0 1,-1 1-1,13-4 1,62-16 102,-1-4 0,-1-4-1,100-52 1,-72 32-93,990-489-1051,-23-45-531,-504 274 1127,530-305 641,823-527 2259,-1800 1072-2361,91-57-239,-210 123-1136,-7 4 270,-12 4-1206,8-2-53,-3-1-2040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39.306"/>
    </inkml:context>
    <inkml:brush xml:id="br0">
      <inkml:brushProperty name="width" value="0.025" units="cm"/>
      <inkml:brushProperty name="height" value="0.025" units="cm"/>
    </inkml:brush>
  </inkml:definitions>
  <inkml:trace contextRef="#ctx0" brushRef="#br0">1 104 15086,'0'0'5275,"10"-5"-4763,43-16-440,0 2 0,1 3 0,1 2 0,0 2 0,70-5 0,-93 20-111,-32-3 35,1 1 1,0-1-1,-1 0 0,1 1 0,-1-1 0,1 1 1,-1-1-1,1 1 0,-1-1 0,1 1 0,-1-1 0,0 1 1,1-1-1,-1 1 0,1 0 0,-1-1 0,0 1 1,0-1-1,1 1 0,-1 0 0,0-1 0,0 1 1,0 0-1,0 1 0,-1 2 25,0 1 1,0 0-1,0-1 1,-1 0-1,0 1 1,0-1-1,0 0 1,0 0-1,-5 6 1,-12 20 588,-28 60 0,42-78-991,1-1 0,0 1 0,1 0 0,0 0 0,1 0 0,0 1 0,1-1 0,0 0 0,2 13 0,2-4-5955</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0.171"/>
    </inkml:context>
    <inkml:brush xml:id="br0">
      <inkml:brushProperty name="width" value="0.025" units="cm"/>
      <inkml:brushProperty name="height" value="0.025" units="cm"/>
    </inkml:brush>
  </inkml:definitions>
  <inkml:trace contextRef="#ctx0" brushRef="#br0">0 67 14894,'0'0'1869,"3"-9"442,-1-1-1469,-2 7-531,1-1 1,0 1 0,-1 0-1,1-1 1,1 1-1,-1 0 1,0 0-1,1-1 1,0 1-1,-1 0 1,4-3-1,-5 6-281,0 0 0,0-1 0,0 1-1,0 0 1,1 0 0,-1-1 0,0 1-1,0 0 1,0 0 0,0-1 0,1 1-1,-1 0 1,0 0 0,0-1 0,0 1-1,1 0 1,-1 0 0,0 0 0,0 0-1,1 0 1,-1-1 0,0 1-1,1 0 1,-1 0 0,0 0 0,0 0-1,1 0 1,-1 0 0,0 0 0,1 0-1,-1 0 1,0 0 0,0 0 0,1 0-1,-1 0 1,0 0 0,1 0 0,-1 0-1,0 1 1,0-1 0,1 0 0,-1 0-1,0 0 1,0 0 0,1 0 0,-1 1-1,0-1 1,0 0 0,1 0 0,-1 0-1,0 1 1,0-1 0,0 0 0,0 0-1,1 1 1,-1-1 0,0 0-1,0 0 1,0 1 0,0-1 0,0 0-1,0 1 1,4 19 878,-4-20-908,4 235-334,-5-67-149,7-140-892,-3-15-1274,-2 0-3966,-1-10 1148</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0.564"/>
    </inkml:context>
    <inkml:brush xml:id="br0">
      <inkml:brushProperty name="width" value="0.025" units="cm"/>
      <inkml:brushProperty name="height" value="0.025" units="cm"/>
    </inkml:brush>
  </inkml:definitions>
  <inkml:trace contextRef="#ctx0" brushRef="#br0">0 240 16111,'0'0'7880,"71"-43"-5766,-34 19-481,5 0-832,0 0-481,-3 2-224,1 2-64,-6 2-32,-7 5-896,-7 1-930,-8 1-737,-12 2-1120,0-1-2050,-17 0-5830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9.752"/>
    </inkml:context>
    <inkml:brush xml:id="br0">
      <inkml:brushProperty name="width" value="0.025" units="cm"/>
      <inkml:brushProperty name="height" value="0.025" units="cm"/>
    </inkml:brush>
  </inkml:definitions>
  <inkml:trace contextRef="#ctx0" brushRef="#br0">0 29 16400,'0'0'4868,"47"-7"-3427,-10 1-191,7-1-642,1 3-448,6 1-96,-4 2-64,-2 1-928,-11 0-1090,-9 0-1153,-11 0-1922</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0.926"/>
    </inkml:context>
    <inkml:brush xml:id="br0">
      <inkml:brushProperty name="width" value="0.025" units="cm"/>
      <inkml:brushProperty name="height" value="0.025" units="cm"/>
    </inkml:brush>
  </inkml:definitions>
  <inkml:trace contextRef="#ctx0" brushRef="#br0">0 126 17969,'0'0'9321,"49"-48"-8649,-19 32-511,4 3-97,3-2-32,3 4-32,1 1-257,1 5-1376,0 1-1410,-2 2-1794,-8 0-3266</inkml:trace>
  <inkml:trace contextRef="#ctx0" brushRef="#br0" timeOffset="1">507 134 15278,'0'0'4666,"-5"9"-1383,4-7-3214,-2 4 238,-1 1 0,1 0 0,1-1 0,-1 2 0,1-1 0,0 0 0,1 0 0,-1 1 0,2-1 0,-1 0 0,1 1 0,0-1 0,1 9 0,0-15-333,0 0 0,0 1 1,0-1-1,0 0 0,0 0 0,0 0 0,0 0 0,0 0 0,1 0 1,-1 0-1,0-1 0,1 1 0,-1 0 0,0-1 0,1 1 1,-1-1-1,1 1 0,-1-1 0,1 0 0,-1 0 0,1 0 1,-1 1-1,1-1 0,-1-1 0,1 1 0,-1 0 0,1 0 0,1-1 1,3 0-200,0 1 0,0-2 1,0 1-1,0-1 0,0 1 1,5-4-1,-1-1-71,0-1-1,0 0 1,0 0 0,-1-1 0,-1-1-1,1 1 1,-1-1 0,-1 0-1,1-1 1,-2 0 0,1 0 0,-2-1-1,10-20 1,-21 47 1316,2 1 1,0-1-1,1 1 0,1 0 0,0 23 1,2-35-1132,0-1-1,1 1 1,0-1 0,-1 1 0,2-1 0,-1 0 0,0 1 0,1-1 0,0 0 0,0 0 0,4 7 0,-3-9-345,-1 1 0,1-1 1,-1 1-1,1-1 1,0 0-1,-1 0 1,1 0-1,0-1 1,0 1-1,1-1 1,-1 1-1,0-1 0,0 0 1,1 0-1,-1-1 1,0 1-1,7 0 1,11-1-11589</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2.500"/>
    </inkml:context>
    <inkml:brush xml:id="br0">
      <inkml:brushProperty name="width" value="0.025" units="cm"/>
      <inkml:brushProperty name="height" value="0.025" units="cm"/>
    </inkml:brush>
  </inkml:definitions>
  <inkml:trace contextRef="#ctx0" brushRef="#br0">4 0 9801,'0'0'1938,"-1"9"-1602,0-1-352,0 0 0,1 0-1,0-1 1,0 1 0,0 0-1,1 0 1,1-1-1,-1 1 1,1 0 0,0-1-1,1 1 1,0-1 0,0 0-1,6 11 1,18 23 276,-1 1 1,-3 2 0,22 55-1,35 146 807,41 131 187,-79-252-1233,163 685 202,-167-632-109,146 690 1968,-117-515-2013,26 451 0,-70-373-851,-55 735 0,-64-376-252,-37-5 1432,30-188-360,55-314 168,-54 373 2599,96-572-2264,5-49-5513,1-43-2106</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3.364"/>
    </inkml:context>
    <inkml:brush xml:id="br0">
      <inkml:brushProperty name="width" value="0.025" units="cm"/>
      <inkml:brushProperty name="height" value="0.025" units="cm"/>
    </inkml:brush>
  </inkml:definitions>
  <inkml:trace contextRef="#ctx0" brushRef="#br0">11 474 10634,'-10'8'3752,"10"-18"-904,11-20-1040,-4 16-1738,83-192 2738,-80 179-2438,-2-1 0,-1 0 0,-1 0 0,-1 0 0,1-54 0,-6 82-418,3 11-251,11 5 308,-1-1 0,2 0 0,0-2 0,1 0 0,0 0 0,35 19 0,-49-31-8,92 55 270,-10-7-1002,-31-14-4521,-39-24-1490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4.039"/>
    </inkml:context>
    <inkml:brush xml:id="br0">
      <inkml:brushProperty name="width" value="0.025" units="cm"/>
      <inkml:brushProperty name="height" value="0.025" units="cm"/>
    </inkml:brush>
  </inkml:definitions>
  <inkml:trace contextRef="#ctx0" brushRef="#br0">1 0 10826,'0'0'13613,"0"10"-13650,0 34-139,2 1-1,11 66 1,-9-94-397,12 77-1477,-16-32-6318,-3-50-158</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4.371"/>
    </inkml:context>
    <inkml:brush xml:id="br0">
      <inkml:brushProperty name="width" value="0.025" units="cm"/>
      <inkml:brushProperty name="height" value="0.025" units="cm"/>
    </inkml:brush>
  </inkml:definitions>
  <inkml:trace contextRef="#ctx0" brushRef="#br0">0 201 18802,'0'0'3139,"73"-48"-2306,-33 20-65,7-3-191,-3 2-481,1 2-96,-3 8 32,-10 7-480,-8 6-1378,-6 6-1377,-14 0-1506</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4.701"/>
    </inkml:context>
    <inkml:brush xml:id="br0">
      <inkml:brushProperty name="width" value="0.025" units="cm"/>
      <inkml:brushProperty name="height" value="0.025" units="cm"/>
    </inkml:brush>
  </inkml:definitions>
  <inkml:trace contextRef="#ctx0" brushRef="#br0">1 209 18834,'0'0'6022,"45"-48"-4965,-8 26-545,12-3-416,2-1-64,2 2-32,0 4-705,-8 6-1569,-13-1-2242,-7 1-5574</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6.187"/>
    </inkml:context>
    <inkml:brush xml:id="br0">
      <inkml:brushProperty name="width" value="0.025" units="cm"/>
      <inkml:brushProperty name="height" value="0.025" units="cm"/>
    </inkml:brush>
  </inkml:definitions>
  <inkml:trace contextRef="#ctx0" brushRef="#br0">200 30 9097,'1'-1'368,"-1"-1"0,0 1 0,-1 0 0,1 0 1,0 0-1,0 0 0,0 0 0,-1 0 0,1 0 1,0 0-1,-1 0 0,1 0 0,-1 0 0,0 0 1,1 0-1,-1 0 0,0 0 0,1 0 0,-1 0 1,0 1-1,0-1 0,0 0 0,-1 0 0,0 0-33,0 0 1,0 0-1,0 1 0,0-1 0,0 1 0,0-1 0,0 1 0,-1 0 0,1 0 0,0 0 0,-4 0 1,1 1-158,-1 0 1,1 0-1,-1 0 1,1 1-1,0 0 1,0 0-1,-1 0 1,1 1-1,-5 3 1,-2 3-155,1 1 0,0 0 0,0 0 0,-16 23 0,23-28-44,1 0 0,0 0 0,0 0-1,0 0 1,1 0 0,0 1 0,0-1 0,0 1-1,1 0 1,0 0 0,0-1 0,0 1 0,0 0-1,1 0 1,1 8 0,0-12-28,-1-1-1,1 1 1,0-1 0,0 0-1,0 1 1,0-1 0,0 0 0,0 1-1,0-1 1,1 0 0,-1 0-1,0 0 1,1 0 0,-1 0 0,1 0-1,-1-1 1,1 1 0,-1 0-1,1-1 1,-1 1 0,1-1 0,0 0-1,-1 1 1,1-1 0,0 0-1,-1 0 1,4 0 0,55-1-354,-51 0 437,106-16 18,-116 19 42,1 0-1,-1 0 1,1 0 0,-1 0-1,0-1 1,1 1-1,-1 0 1,0 0-1,0-1 1,-1 1 0,1-1-1,0 1 1,-3 2-1,-24 24 1271,-39 30 0,54-48-992,0 0 0,0-1 1,-1-1-1,-1 0 1,-27 10-1,75-60-11055,-6 12 5888,4-5-2065</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6.535"/>
    </inkml:context>
    <inkml:brush xml:id="br0">
      <inkml:brushProperty name="width" value="0.025" units="cm"/>
      <inkml:brushProperty name="height" value="0.025" units="cm"/>
    </inkml:brush>
  </inkml:definitions>
  <inkml:trace contextRef="#ctx0" brushRef="#br0">37 1 32,'0'0'23179,"-4"9"-22752,-2 2-346,1 0 0,1 0 0,0 0 0,0 1 0,1 0 0,1 0 0,0 0 1,0 0-1,2 0 0,-1 0 0,1 1 0,1-1 0,0 0 0,1 0 0,0 0 0,6 16 0,17 49-571,-22-44-4626,-9-34-2283</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6.908"/>
    </inkml:context>
    <inkml:brush xml:id="br0">
      <inkml:brushProperty name="width" value="0.025" units="cm"/>
      <inkml:brushProperty name="height" value="0.025" units="cm"/>
    </inkml:brush>
  </inkml:definitions>
  <inkml:trace contextRef="#ctx0" brushRef="#br0">0 95 16624,'0'0'6822,"72"-36"-6373,-19 26-353,0-3-353,0-3-2721,-6-4-5254</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8.266"/>
    </inkml:context>
    <inkml:brush xml:id="br0">
      <inkml:brushProperty name="width" value="0.025" units="cm"/>
      <inkml:brushProperty name="height" value="0.025" units="cm"/>
    </inkml:brush>
  </inkml:definitions>
  <inkml:trace contextRef="#ctx0" brushRef="#br0">0 0 15182,'0'0'1116,"8"5"-1047,195 117 1480,-169-104-1397,2-2 1,0-1 0,1-1-1,50 10 1,-58-17-80,0 1 0,0 1 0,-1 2 0,-1 0 0,1 2 0,-2 1 0,0 2 0,30 22 0,164 116 209,126 94 535,-141-99-445,198 163 78,-26 3 227,151 144 451,-227-192-1079,-64-62-7,5 15-6,169 168 429,-48 44-224,-309-359-578,-54-73 254,0 0 0,0 0 0,0 0 1,1 0-1,-1 0 0,0 0 0,0 0 0,0 1 0,0-1 0,0 0 0,1 0 0,-1 0 0,0 0 0,0 0 0,0-1 0,0 1 0,0 0 0,0 0 1,1 0-1,-1 0 0,0 0 0,0 0 0,0 0 0,0 0 0,0 0 0,0 0 0,1 0 0,-1 0 0,0 0 0,0-1 0,0 1 0,0 0 0,0 0 1,0 0-1,0 0 0,0 0 0,0 0 0,0 0 0,0-1 0,1 1 0,-1 0 0,0 0 0,0 0 0,0 0 0,0 0 0,0-1 0,0 1 0,0 0 0,0 0 1,0 0-1,0 0 0,0 0 0,0 0 0,0-1 0,-1 1 0,1 0 0,0 0 0,0 0 0,0 0 0,0 0 0,0-1 0,0-10-1816,-4-11-2446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2:18.153"/>
    </inkml:context>
    <inkml:brush xml:id="br0">
      <inkml:brushProperty name="width" value="0.025" units="cm"/>
      <inkml:brushProperty name="height" value="0.025" units="cm"/>
    </inkml:brush>
  </inkml:definitions>
  <inkml:trace contextRef="#ctx0" brushRef="#br0">36 82 13132,'0'0'1047,"-7"-1"-487,0 0-439,-14-1 343,35-1-376,130-2-364,0 6-1,0 6 1,162 30 0,-49 5 573,1-12 1,1-11 0,498-28-1,700-97-161,-1400 102-128,365-34 255,128-7 206,-497 42-292,-1 3 0,0 2 1,0 2-1,91 19 0,-56-11-876,-28-11-3561,-21-3-3011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0.096"/>
    </inkml:context>
    <inkml:brush xml:id="br0">
      <inkml:brushProperty name="width" value="0.025" units="cm"/>
      <inkml:brushProperty name="height" value="0.025" units="cm"/>
    </inkml:brush>
  </inkml:definitions>
  <inkml:trace contextRef="#ctx0" brushRef="#br0">0 76 13965,'0'0'7880,"52"11"-5830,-15-12-577,7-9-672,5-2-545,0-1-224,-2 1-128,-5-2-1698,-5 2-2818,-12-1-2275</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49.225"/>
    </inkml:context>
    <inkml:brush xml:id="br0">
      <inkml:brushProperty name="width" value="0.025" units="cm"/>
      <inkml:brushProperty name="height" value="0.025" units="cm"/>
    </inkml:brush>
  </inkml:definitions>
  <inkml:trace contextRef="#ctx0" brushRef="#br0">123 335 10186,'1'14'314,"-2"-10"23,1 0 0,0 1-1,1-1 1,-1 1 0,1-1-1,0 0 1,0 1 0,0-1 0,0 0-1,1 0 1,0 0 0,0 0-1,0 0 1,5 7 0,-6-11-247,-1 0 1,1 0-1,-1 1 1,0-1-1,1 0 1,-1 0-1,1 0 1,-1 0-1,1 0 0,-1 0 1,1 0-1,-1 0 1,1-1-1,-1 1 1,1 0-1,-1 0 1,0 0-1,1 0 1,-1 0-1,1-1 1,-1 1-1,1 0 1,-1-1-1,0 1 1,1 0-1,-1 0 1,0-1-1,1 1 1,-1-1-1,0 1 0,0 0 1,1-1-1,-1 1 1,0-1-1,0 1 1,0 0-1,1-1 1,-1 1-1,0-1 1,0 1-1,0-1 1,0 1-1,0-1 1,0 1-1,0-1 1,0 1-1,0-1 1,5-28 985,-4 27-885,1-15 12,-1 0 0,0 1 0,-1-1-1,-1 0 1,-1 1 0,0-1 0,-1 1-1,-1-1 1,0 1 0,-8-17 0,7 21-157,0 1 0,-1 1 1,0-1-1,0 1 0,-2 0 1,1 0-1,-1 1 0,0 0 1,-1 0-1,0 1 0,-1 0 1,1 1-1,-1 0 0,-18-9 1,27 16-54,1 0 0,0-1 0,-1 1 1,1 0-1,0 0 0,-1-1 0,1 1 0,0 0 1,0 0-1,-1-1 0,1 1 0,0 0 1,0-1-1,-1 1 0,1 0 0,0-1 0,0 1 1,0 0-1,-1-1 0,1 1 0,0-1 0,0 1 1,0 0-1,0-1 0,0 1 0,0 0 1,0-1-1,0 1 0,0-1 0,0 1 0,0 0 1,0-1-1,0 1 0,0-1 0,1 1 0,-1 0 1,0-1-1,0 1 0,0 0 0,1-1 1,-1 1-1,0 0 0,0-1 0,1 1 0,-1 0 1,0-1-1,0 1 0,1 0 0,-1 0 0,0-1 1,1 1-1,-1 0 0,0 0 0,1 0 1,-1 0-1,1-1 0,-1 1 0,1 0 0,22-11-105,-18 11 85,0 0 0,0 0 0,0 0 0,0 0-1,0 1 1,0 0 0,0 0 0,0 0 0,0 0 0,0 1-1,0 0 1,-1 0 0,1 0 0,6 5 0,6 5 52,0 1 1,20 21-1,-24-22-30,0-1 0,1 0-1,14 10 1,-21-18-467,-1 1 0,1-1 0,0-1-1,0 1 1,0-1 0,0 0 0,1-1 0,11 1 0,13-1-5817</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1.495"/>
    </inkml:context>
    <inkml:brush xml:id="br0">
      <inkml:brushProperty name="width" value="0.025" units="cm"/>
      <inkml:brushProperty name="height" value="0.025" units="cm"/>
    </inkml:brush>
  </inkml:definitions>
  <inkml:trace contextRef="#ctx0" brushRef="#br0">1 0 17136,'0'0'662,"0"9"-475,3 46 40,3 0 0,19 81 0,-8-50-273,-16-75-1048,-2-5-4944,-5-4-806</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1.842"/>
    </inkml:context>
    <inkml:brush xml:id="br0">
      <inkml:brushProperty name="width" value="0.025" units="cm"/>
      <inkml:brushProperty name="height" value="0.025" units="cm"/>
    </inkml:brush>
  </inkml:definitions>
  <inkml:trace contextRef="#ctx0" brushRef="#br0">1 148 13933,'0'0'7207,"66"-29"-5605,-29 10-481,5-5-673,0 2-192,-4 3-160,-6 2 0,-5 7-64,-3 4-64,-11 5-672,-4 1-1442,-4 0-961</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2.185"/>
    </inkml:context>
    <inkml:brush xml:id="br0">
      <inkml:brushProperty name="width" value="0.025" units="cm"/>
      <inkml:brushProperty name="height" value="0.025" units="cm"/>
    </inkml:brush>
  </inkml:definitions>
  <inkml:trace contextRef="#ctx0" brushRef="#br0">0 145 13869,'0'0'7783,"14"-46"-6822,14 36-256,8-2-128,6-2-321,8-1-160,-5 3-32,1 1-384,-9 2-2019,-10 0-3042,-10 3-5028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2.893"/>
    </inkml:context>
    <inkml:brush xml:id="br0">
      <inkml:brushProperty name="width" value="0.025" units="cm"/>
      <inkml:brushProperty name="height" value="0.025" units="cm"/>
    </inkml:brush>
  </inkml:definitions>
  <inkml:trace contextRef="#ctx0" brushRef="#br0">1 38 10250,'0'0'10666,"4"10"-10260,2 7-342,-2 0 0,0 0 0,0 1 0,-2-1 0,0 1 0,-1 0 0,-1 17 0,-1-34-93,1 0 1,0 0-1,0 0 1,0 0-1,0 1 1,0-1-1,0 0 1,0 0-1,1 0 1,-1 0-1,0 0 0,1 0 1,-1 0-1,0 0 1,1 0-1,-1-1 1,1 1-1,0 0 1,-1 0-1,1 0 1,0 0-1,0 0-37,0-1-1,-1 0 1,1 0-1,0 0 1,-1 0-1,1 0 1,0 0-1,-1 0 1,1 0-1,0-1 1,-1 1-1,1 0 1,0 0 0,-1 0-1,1-1 1,0 1-1,-1 0 1,1-1-1,-1 1 1,1-1-1,-1 1 1,2-1-1,27-36-3563,-17 12-457,-1-1-1,11-39 1,-9 21 5897,-5 18 11055,-13 43-12601,1 0 0,1 0-1,0 1 1,1-1 0,1 1 0,1-1 0,2 19-1,-1-22-441,2 0 0,0 0 0,7 23-1,-6-27-531,0-1-1,0 0 0,1 1 1,0-1-1,11 13 0,-14-20-1014</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3.224"/>
    </inkml:context>
    <inkml:brush xml:id="br0">
      <inkml:brushProperty name="width" value="0.025" units="cm"/>
      <inkml:brushProperty name="height" value="0.025" units="cm"/>
    </inkml:brush>
  </inkml:definitions>
  <inkml:trace contextRef="#ctx0" brushRef="#br0">44 103 12332,'0'0'4324,"-40"-11"-2402,36 8-417,4 1-448,16-2-833,10-2 353,8-2 31,13-4-415,5-1-129,1-6-3364,-5-6-4707</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6:48.487"/>
    </inkml:context>
    <inkml:brush xml:id="br0">
      <inkml:brushProperty name="width" value="0.025" units="cm"/>
      <inkml:brushProperty name="height" value="0.025" units="cm"/>
    </inkml:brush>
  </inkml:definitions>
  <inkml:trace contextRef="#ctx0" brushRef="#br0">10 1 12716,'0'0'4452,"-1"8"-3694,-5 42 114,3 0-1,5 67 1,18 110-622,-4-51-163,62 541 533,38 482-433,-93-875-166,45 556 443,-31-258-274,-20-266 127,37 82 41,-60-487-12433,-11 14 1531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6:48.928"/>
    </inkml:context>
    <inkml:brush xml:id="br0">
      <inkml:brushProperty name="width" value="0.025" units="cm"/>
      <inkml:brushProperty name="height" value="0.025" units="cm"/>
    </inkml:brush>
  </inkml:definitions>
  <inkml:trace contextRef="#ctx0" brushRef="#br0">5 3 9929,'0'0'3380,"-1"10"-2089,-1 14-726,1 0-1,1 0 0,1 0 0,1 0 0,8 37 0,12 8 997,2-1-1,40 77 1,-63-143-1494,0 0 0,0 0 1,0 0-1,0 0 0,0 0 1,0-1-1,0 1 0,1 0 1,-1-1-1,1 1 0,0-1 1,-1 1-1,1-1 0,0 0 1,0 1-1,-1-1 0,1 0 0,0 0 1,0-1-1,4 2 0,-4-2 8,0 0 0,0 0 0,0-1 0,-1 1 0,1 0 0,0-1-1,0 1 1,0-1 0,0 0 0,0 0 0,-1 0 0,1 0 0,0 0 0,-1 0-1,1 0 1,-1 0 0,3-4 0,4-4 230,0 0 0,-1-1 0,0 0 0,-1 0 0,9-21 0,9-21-184,55-131-595,-56 120-3109,-4 0-3307,-6 11-3200</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6:50.100"/>
    </inkml:context>
    <inkml:brush xml:id="br0">
      <inkml:brushProperty name="width" value="0.025" units="cm"/>
      <inkml:brushProperty name="height" value="0.025" units="cm"/>
    </inkml:brush>
  </inkml:definitions>
  <inkml:trace contextRef="#ctx0" brushRef="#br0">2 0 14798,'0'0'331,"0"11"347,-1 50 1164,2-1-1,16 105 1,76 310 290,87 398-329,42 332-1579,78 753-182,-295-1932-439,3 17 772,15 46 0,-19-75-1513,1-1-1,1 0 1,0-1 0,10 15 0,-19-34-8231</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6:50.836"/>
    </inkml:context>
    <inkml:brush xml:id="br0">
      <inkml:brushProperty name="width" value="0.025" units="cm"/>
      <inkml:brushProperty name="height" value="0.025" units="cm"/>
    </inkml:brush>
  </inkml:definitions>
  <inkml:trace contextRef="#ctx0" brushRef="#br0">37 622 10602,'-3'9'545,"-30"88"3981,70-170 386,37-112-3086,75-278-1,-149 463-1825,0-1-1,0 1 1,0 0-1,0 0 1,0 0-1,0-1 1,0 1 0,0 0-1,0 0 1,0 0-1,0-1 1,0 1-1,0 0 1,0 0-1,0 0 1,0 0-1,0-1 1,0 1 0,0 0-1,0 0 1,0 0-1,1-1 1,-1 1-1,0 0 1,0 0-1,0 0 1,0 0-1,0 0 1,1 0-1,-1-1 1,0 1 0,0 0-1,0 0 1,0 0-1,1 0 1,-1 0-1,0 0 1,0 0-1,0 0 1,1 0-1,-1 0 1,0 0-1,0 0 1,0 0 0,1 0-1,-1 0 1,0 0-1,0 0 1,0 0-1,1 0 1,-1 0-1,0 0 1,0 0-1,0 0 1,1 1-1,9 14 16,12 44 60,-11-28-53,4 2 53,1-1 1,1 0 0,24 33 0,-31-51-411,0-1 0,2-1 1,18 16-1,-20-19-527,1-2 0,0 1 0,0-1-1,0-1 1,15 6 0,11 1-5528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0.472"/>
    </inkml:context>
    <inkml:brush xml:id="br0">
      <inkml:brushProperty name="width" value="0.025" units="cm"/>
      <inkml:brushProperty name="height" value="0.025" units="cm"/>
    </inkml:brush>
  </inkml:definitions>
  <inkml:trace contextRef="#ctx0" brushRef="#br0">1 5 16143,'0'0'4869,"9"0"-4298,5-2-444,56-1 488,-64 3-577,0 0 0,0 1-1,0 0 1,0 0 0,0 0 0,-1 0 0,1 1 0,0 0 0,-1 1 0,7 3 0,-11-5-12,1 0 1,-1 0-1,0 0 1,0 1-1,0-1 1,0 0-1,0 1 1,0-1-1,-1 1 1,1-1 0,0 1-1,-1-1 1,1 1-1,-1-1 1,1 1-1,-1 0 1,0-1-1,0 1 1,0 0-1,0-1 1,0 1 0,0 0-1,0-1 1,-1 1-1,1 0 1,0-1-1,-1 1 1,0-1-1,1 1 1,-2 2 0,-27 46 1234,28-49-1247,-68 91 806,21-34-3135,34-45-2591,6-8-3860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39.960"/>
    </inkml:context>
    <inkml:brush xml:id="br0">
      <inkml:brushProperty name="width" value="0.025" units="cm"/>
      <inkml:brushProperty name="height" value="0.025" units="cm"/>
    </inkml:brush>
  </inkml:definitions>
  <inkml:trace contextRef="#ctx0" brushRef="#br0">0 0 17585,'0'0'4633,"0"8"-4206,3 14-140,0 0-1,2 0 0,0 0 0,2 0 1,0-1-1,13 27 0,-6-15-157,-2 0 1,8 37-1,-12-37-85,2 7-902,-8-14-6917</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0.287"/>
    </inkml:context>
    <inkml:brush xml:id="br0">
      <inkml:brushProperty name="width" value="0.025" units="cm"/>
      <inkml:brushProperty name="height" value="0.025" units="cm"/>
    </inkml:brush>
  </inkml:definitions>
  <inkml:trace contextRef="#ctx0" brushRef="#br0">1 172 13293,'0'0'7943,"43"0"-5861,-7-15-256,2-7-897,3-4-417,3 2-63,-6-1-225,3 7-160,-9 2-64,-9 6-192,1 2-1025,-8 4-962,-4 3-1312,-3-2-1538</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0.694"/>
    </inkml:context>
    <inkml:brush xml:id="br0">
      <inkml:brushProperty name="width" value="0.025" units="cm"/>
      <inkml:brushProperty name="height" value="0.025" units="cm"/>
    </inkml:brush>
  </inkml:definitions>
  <inkml:trace contextRef="#ctx0" brushRef="#br0">0 168 10730,'0'0'14958,"56"-30"-13228,-19 16-1057,-2-4-545,4 2-96,3 0-32,0 4-1025,-4-2-1506,-1-1-1697,-10-1-1057,-1-1-4292</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1.195"/>
    </inkml:context>
    <inkml:brush xml:id="br0">
      <inkml:brushProperty name="width" value="0.025" units="cm"/>
      <inkml:brushProperty name="height" value="0.025" units="cm"/>
    </inkml:brush>
  </inkml:definitions>
  <inkml:trace contextRef="#ctx0" brushRef="#br0">12 170 15471,'0'0'6683,"-1"9"-6063,1 15-177,2 0 1,0-1-1,1 1 1,2-1-1,11 38 1,54 122 418,-70-183-856,0 1 0,0-1 0,0 1 0,0-1 0,0 0-1,0 1 1,0-1 0,0 0 0,1 1 0,-1-1 0,0 1 0,0-1 0,0 0 0,0 1 0,1-1 0,-1 0 0,0 0 0,0 1 0,1-1 0,-1 0-1,0 1 1,0-1 0,1 0 0,-1 0 0,0 1 0,1-1 0,-1 0 0,0 0 0,1 0 0,-1 0 0,0 1 0,1-1 0,-1 0 0,1 0 0,-1 0-1,0 0 1,1 0 0,0 0 0,2-17 273,-4-29 6,-5 1-692,-16-60 1,17 84 176,-2 1 1,0 0 0,-1 0 0,-1 1 0,-14-22 0,22 39 230,1 1 0,-1 0 0,0 0 0,1-1 0,-1 1 0,0 0 0,0 0 0,0 0 0,0 0 0,0 0 0,0 0 0,-1 0 0,1 0 0,0 1 0,0-1 0,-1 0 0,1 1 0,0-1 0,-3 0 0,3 1 11,1 1 0,-1-1 0,1 0 0,-1 1 0,0-1 0,1 0 0,-1 1 0,1-1 0,-1 1 0,1-1 0,-1 1 0,1 0 0,0-1 0,-1 1 0,1-1 0,0 1 0,-1 0 0,1-1 0,0 1 0,0 0-1,-1-1 1,1 1 0,0 0 0,0-1 0,0 1 0,0 0 0,0 0 0,0 3 57,-1 0 0,1 1 0,0-1-1,1 0 1,-1 0 0,1 0 0,0 0-1,0 0 1,0 0 0,0 0 0,1-1 0,-1 1-1,5 6 1,-4-7-1,1 0 0,-1 0 0,1 0 0,0 0 0,0 0 0,0-1 0,0 0 0,1 1 0,-1-1 0,0 0 1,1 0-1,0-1 0,-1 1 0,1-1 0,0 0 0,0 0 0,0 0 0,0-1 0,7 1 0,-6-1 6,1-1 0,0 0 0,-1-1 0,1 1 0,-1-1 1,1 0-1,-1 0 0,0-1 0,0 0 0,0 1 0,0-2 0,6-4 0,3-4 22,-1 0 0,-1-1 0,1-1 0,-2 0 0,0-1-1,-1 0 1,14-26 0,-13 15-1011,-1-1 1,11-47-1,-21 80 884,0 31 514,1 0 0,9 58 1,-7-81-371,1-1 1,-1-1 0,2 1-1,0-1 1,0 1 0,1-1 0,1-1-1,0 1 1,1-1 0,17 19-1,28 17-2255,-12-22-4359,-15-12-2787</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38.213"/>
    </inkml:context>
    <inkml:brush xml:id="br0">
      <inkml:brushProperty name="width" value="0.025" units="cm"/>
      <inkml:brushProperty name="height" value="0.025" units="cm"/>
    </inkml:brush>
  </inkml:definitions>
  <inkml:trace contextRef="#ctx0" brushRef="#br0">1 0 17873,'0'0'2392,"0"8"-2409,47 317 2382,-44-307-2253,-1 0 0,-2 28-1,0-30-178,1 0-1,0 0 0,3 18 0,-3-42-5424,0-4 3607,-1-15-4254</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38.556"/>
    </inkml:context>
    <inkml:brush xml:id="br0">
      <inkml:brushProperty name="width" value="0.025" units="cm"/>
      <inkml:brushProperty name="height" value="0.025" units="cm"/>
    </inkml:brush>
  </inkml:definitions>
  <inkml:trace contextRef="#ctx0" brushRef="#br0">0 154 14542,'0'0'10612,"2"-7"-9747,-1 4-800,-1 0-1,1 1 1,0-1-1,0 1 1,0-1 0,0 1-1,1-1 1,-1 1-1,1 0 1,0 0-1,-1-1 1,1 1-1,0 1 1,0-1-1,0 0 1,0 0-1,5-2 1,5-2 48,-1 1-1,1 0 1,17-4-1,97-25 283,10-4-3864,-125 33-625,-21 4-4347,-10 1 2152</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38.931"/>
    </inkml:context>
    <inkml:brush xml:id="br0">
      <inkml:brushProperty name="width" value="0.025" units="cm"/>
      <inkml:brushProperty name="height" value="0.025" units="cm"/>
    </inkml:brush>
  </inkml:definitions>
  <inkml:trace contextRef="#ctx0" brushRef="#br0">22 7 5605,'0'0'4885,"-3"8"-1586,-2 0-2363,3-6-643,1 1 0,-1 0 0,1 0 0,-1-1 0,1 1 0,0 0 0,0 0 1,0 0-1,1 0 0,-1 0 0,1 0 0,-1 4 0,2-6-102,0-1-1,0 1 1,0-1 0,0 1 0,-1 0-1,1-1 1,0 0 0,0 1 0,0-1-1,0 1 1,0-1 0,0 0 0,0 0 0,0 0-1,1 0 1,-1 1 0,0-1 0,0-1-1,0 1 1,0 0 0,0 0 0,0 0-1,0 0 1,1-1 0,33-6 1862,24-15-126,15-5-1174,-62 23-1423,0 1-1,0 1 1,0 0-1,19 0 1,-30 2 488,0 0 1,0 0 0,0 0-1,-1 0 1,1 0 0,0 0-1,0 1 1,0-1 0,-1 0-1,1 0 1,0 0 0,-1 1-1,1-1 1,0 1 0,0-1-1,-1 0 1,1 1 0,-1-1-1,1 1 1,0 0 0,-1-1-1,1 1 1,-1-1 0,1 1-1,-1 0 1,0-1 0,1 1-1,-1 0 1,0-1 0,1 1-1,-1 0 1,0 0 0,0-1-1,1 1 1,-1 0 0,0 0-1,0 0 1,0-1 0,0 1-1,0 0 1,0 0-1,-1 0 1,1-1 0,0 1-1,0 0 1,0 0 0,-1-1-1,1 1 1,0 0 0,-1-1-1,1 1 1,-1 0 0,1-1-1,-1 1 1,0 0 0,-27 40-7601,1-16 2379</inkml:trace>
  <inkml:trace contextRef="#ctx0" brushRef="#br0" timeOffset="1">165 150 320,'-30'25'3658,"16"-15"-1894,0 1-1,1 0 0,1 1 1,0 1-1,0-1 0,2 2 1,-1 0-1,-8 15 0,19-28-1670,0-1 0,0 0-1,-1 1 1,1-1 0,0 0-1,0 1 1,0-1 0,0 0 0,-1 1-1,1-1 1,0 1 0,0-1-1,0 0 1,0 1 0,0-1 0,0 1-1,0-1 1,0 0 0,0 1-1,0-1 1,0 0 0,0 1 0,1-1-1,-1 1 1,0-1 0,0 0-1,0 1 1,0-1 0,1 0 0,-1 1-1,0-1 1,0 0 0,1 1 0,-1-1-1,0 0 1,0 0 0,1 1-1,-1-1 1,0 0 0,1 1 0,20-2 1755,24-13 136,6-9-1302,78-40-1637,-50 13-6182,-43 21 1254</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39.255"/>
    </inkml:context>
    <inkml:brush xml:id="br0">
      <inkml:brushProperty name="width" value="0.025" units="cm"/>
      <inkml:brushProperty name="height" value="0.025" units="cm"/>
    </inkml:brush>
  </inkml:definitions>
  <inkml:trace contextRef="#ctx0" brushRef="#br0">257 0 16496,'0'0'1665,"-36"51"545,13-17-320,4 6-160,1 1 31,4 0-447,1-3-642,6-5-416,5-6-159,2-5-65,0-6-32,0-8-289,0-6-1120,7-2-641,-5-7-448,-2-13-545,0-8-1377,-7-9-1858</inkml:trace>
  <inkml:trace contextRef="#ctx0" brushRef="#br0" timeOffset="1">1 101 15407,'0'0'12203,"32"44"-10217,-7-39-993,5 1-417,7 0-351,7-2-161,3 2-32,-1 2-256,1 2-737,0 2-737,-8 4-1217,-4-4-1601,-8-4-2435</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59.116"/>
    </inkml:context>
    <inkml:brush xml:id="br0">
      <inkml:brushProperty name="width" value="0.025" units="cm"/>
      <inkml:brushProperty name="height" value="0.025" units="cm"/>
    </inkml:brush>
  </inkml:definitions>
  <inkml:trace contextRef="#ctx0" brushRef="#br0">687 193 5061,'0'-9'400,"0"2"-81,0-1-1,0 1 1,-1 0 0,0 0-1,-1 0 1,0-1-1,0 1 1,0 0 0,-1 1-1,0-1 1,0 0-1,-1 1 1,0 0 0,0 0-1,0 0 1,-1 0-1,0 1 1,0 0 0,0-1-1,0 2 1,-10-7-1,6 6-192,0 0 0,0 0 0,-1 1-1,0 0 1,0 1 0,0 0-1,0 0 1,0 1 0,-1 1 0,1-1-1,-1 2 1,1-1 0,-1 2-1,1-1 1,-1 2 0,1-1 0,-18 6-1,12-2-133,0 2-1,0-1 1,0 2-1,1 0 1,0 1-1,1 1 1,0 0-1,0 1 1,-23 24 0,11-6 2,2 0 1,1 1 0,1 1 0,2 2 0,1 0 0,1 0 0,2 2 0,2 0 0,1 1 0,2 0 0,1 1 0,2 0 0,2 1 0,1 0 0,2 0 0,1 0 0,7 65 0,-3-87-7,1-1-1,0 0 1,2 0 0,-1 0-1,2 0 1,0-1 0,1 0 0,0 0-1,1-1 1,0 0 0,1 0 0,1-1-1,0 0 1,1 0 0,0-2 0,0 1-1,2-1 1,-1-1 0,1 0-1,0-1 1,17 8 0,-9-7 23,0 0 0,1-1 0,0-2-1,0 0 1,0-2 0,1 0 0,0-1 0,0-2 0,0 0 0,0-1 0,0-1 0,0-2-1,41-9 1,-28 2 138,-1-2 0,0-2 0,-1-1 0,0-1-1,61-42 1,-53 28 130,-2-1-1,-2-2 1,66-71 0,-88 86-248,-2-2 0,0 1 0,-1-2 1,-1 0-1,-1 0 0,-1-1 0,0 0 0,-2-1 1,6-24-1,-12 37-35,-1 1 0,0-1 0,0 1 0,-1-1 0,0 0 0,0 1 0,-1-1 0,0 0 0,-1 1 0,-6-18 0,5 20-28,0 0 0,-1 0-1,0 1 1,0-1 0,0 1 0,-1 0 0,0 0 0,0 1 0,0-1 0,-1 1 0,0 1-1,0-1 1,0 1 0,-1 0 0,-10-5 0,1 2-192,-1 1 1,0 0-1,0 1 1,-1 1-1,1 1 1,-36-2-1,-112 6-2917,131 1 1777,-32 2-2682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22.036"/>
    </inkml:context>
    <inkml:brush xml:id="br0">
      <inkml:brushProperty name="width" value="0.025" units="cm"/>
      <inkml:brushProperty name="height" value="0.025" units="cm"/>
    </inkml:brush>
  </inkml:definitions>
  <inkml:trace contextRef="#ctx0" brushRef="#br0">31 187 12011,'0'0'4682,"-4"-7"-3112,-23-38 1809,27 45-3283,0-1 1,0 1-1,0-1 1,0 1 0,0-1-1,0 1 1,0-1-1,0 1 1,0-1-1,0 1 1,0 0-1,1-1 1,-1 1-1,0-1 1,0 1 0,0-1-1,1 1 1,-1 0-1,0-1 1,0 1-1,1-1 1,-1 1-1,0 0 1,1 0-1,-1-1 1,0 1 0,1 0-1,-1-1 1,1 1-1,-1 0 1,0 0-1,1 0 1,-1-1-1,1 1 1,-1 0-1,1 0 1,-1 0 0,1 0-1,-1 0 1,0 0-1,1 0 1,-1 0-1,2 0 1,28-3-133,-23 3 426,58-6-252,0-3 1,0-3 0,-1-2 0,0-3-1,96-41 1,-156 57-811,0-1 362,-16 2-16559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0.818"/>
    </inkml:context>
    <inkml:brush xml:id="br0">
      <inkml:brushProperty name="width" value="0.025" units="cm"/>
      <inkml:brushProperty name="height" value="0.025" units="cm"/>
    </inkml:brush>
  </inkml:definitions>
  <inkml:trace contextRef="#ctx0" brushRef="#br0">120 105 3972,'5'-7'416,"0"0"-173,25-39 4005,-29 42-2832,1 1-1,0-1 1,-1 0 0,0 0-1,0 0 1,0 1 0,0-1 0,-1-5-1,0 9-1277,0-1 0,-1 1 0,1 0 0,0-1 1,-1 1-1,1-1 0,-1 1 0,1 0 0,0-1 0,-1 1 0,1 0 0,-1 0 0,1-1 0,-1 1 0,1 0 0,-1 0 0,1 0 0,-1-1 0,0 1 0,1 0 0,-1 0 0,1 0 0,-1 0 0,1 0 0,-1 0 0,1 0 0,-1 0 0,1 1 0,-1-1 0,0 0 0,1 0 0,-1 0 0,1 1 0,-1-1 0,-23 8 119,13-2-219,0 2 1,0 0-1,1 0 1,0 1-1,-11 11 1,17-16-143,0 0 0,0 1 0,0 0 0,1-1 0,0 1 0,0 0 0,0 0 0,1 1 0,0-1 0,-1 0 0,2 1 0,-1 0 0,1-1 0,-1 7 0,2-10-13,1-1 1,-1 0 0,1 0-1,-1 0 1,1 1 0,0-1 0,-1 0-1,1 0 1,0 0 0,0 0-1,0 0 1,0 0 0,0 0-1,0 0 1,0-1 0,0 1 0,0 0-1,0-1 1,0 1 0,1 0-1,-1-1 1,0 0 0,0 1 0,1-1-1,1 1 1,42 9-1594,-32-8 1340,-1 0 325,42 13-305,-52-14 416,-1-1-1,1 1 1,0 0 0,-1 0 0,1 0 0,-1 0 0,1 0 0,-1 0 0,1 0 0,-1 0 0,0 0 0,1 1 0,-1-1 0,0 0 0,0 1-1,0-1 1,0 1 0,0 0 0,-1-1 0,1 1 0,0 0 0,-1-1 0,1 1 0,-1 0 0,1 2 0,-2-2 137,0 1 0,0-1 1,0 0-1,0 1 0,0-1 1,-1 0-1,1 0 0,-1 0 0,1 0 1,-1 0-1,0-1 0,0 1 1,0 0-1,0-1 0,0 1 1,0-1-1,0 0 0,-1 0 0,-2 1 1,-47 22 1186,41-20-1279,-38 14 582,46-17-805,0 0-1,0 0 0,0-1 0,0 1 0,0-1 0,0 1 1,0-1-1,0 0 0,0 0 0,0-1 0,0 1 0,-5-2 1,8 2-217,-1-1 0,1 0 0,0 0 0,0 0 1,-1 0-1,1 1 0,0-1 0,0 0 0,0 0 1,0 0-1,0 0 0,0 0 0,0 0 0,0 1 1,1-1-1,-1 0 0,0 0 0,0 0 0,1 0 1,-1 1-1,1-3 0,13-15-6814</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22.867"/>
    </inkml:context>
    <inkml:brush xml:id="br0">
      <inkml:brushProperty name="width" value="0.025" units="cm"/>
      <inkml:brushProperty name="height" value="0.025" units="cm"/>
    </inkml:brush>
  </inkml:definitions>
  <inkml:trace contextRef="#ctx0" brushRef="#br0">32 93 14157,'0'0'8926,"-3"10"-8360,-1 3-513,2 0 0,0 0 0,0 1-1,1-1 1,1 0 0,0 0 0,1 1 0,1-1 0,4 21 0,2 0 15,-2 0 0,-1 0 0,1 52 0,-22-285-7344,16 185 6966,-4-62-289,3 71 904,1 0 0,-1 1 0,0-1-1,-1 0 1,1 1 0,-1-1 0,0 1-1,0-1 1,0 1 0,0 0 0,-1 0-1,-5-6 1,3 8 2558,7 12-2290,9 13-486,16 14 593,106 130 1304,-133-165-1902,1-1 1,0 0-1,0 0 0,0 1 0,0-1 0,0 0 0,0 0 0,0 0 0,0 0 0,1 0 0,-1 0 1,0-1-1,0 1 0,1 0 0,-1 0 0,1-1 0,-1 1 0,0-1 0,1 0 0,-1 1 1,1-1-1,-1 0 0,1 0 0,-1 0 0,1 0 0,-1 0 0,1 0 0,-1 0 0,1 0 0,-1-1 1,3 0-1,-1-1 68,-1-1 0,0 0 0,1 1 0,-1-1 1,0 0-1,-1 0 0,1 0 0,0 0 0,-1-1 0,0 1 1,1 0-1,-2-1 0,2-3 0,3-20-19,-1 0 0,-1 0 0,-2 0-1,0-1 1,-7-46 0,-9 24-90,3 14-82,12 40-435,0-2 317,0 0-1,0 0 1,1 0-1,-1 0 1,0 0-1,1 0 1,-1 0 0,1 0-1,0 0 1,0 0-1,0 0 1,0 0-1,0-1 1,0 1-1,2 3 1,44 39-10171,-31-33 3481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23.420"/>
    </inkml:context>
    <inkml:brush xml:id="br0">
      <inkml:brushProperty name="width" value="0.025" units="cm"/>
      <inkml:brushProperty name="height" value="0.025" units="cm"/>
    </inkml:brush>
  </inkml:definitions>
  <inkml:trace contextRef="#ctx0" brushRef="#br0">6 17 12620,'0'0'8840,"-2"11"-7692,0 17-528,0 54 0,3-69-589,0-1 1,0 0-1,1 0 0,1 1 0,0-2 1,1 1-1,0 0 0,6 12 0,-10-23 49,1 0-1,-1 0 0,1 0 0,0 0 0,-1 0 0,1 0 0,0 0 0,-1 0 1,1 0-1,0 0 0,0 0 0,0-1 0,0 1 0,0 0 0,0-1 0,0 1 0,0 0 1,0-1-1,0 1 0,0-1 0,1 0 0,-1 1 0,0-1 0,0 0 0,0 0 0,0 1 1,2-1-1,-1-1 21,0 0 1,0 0 0,0 0-1,0 0 1,0 0-1,0 0 1,-1 0 0,1 0-1,0-1 1,-1 1 0,1-1-1,-1 1 1,0-1-1,2-2 1,6-9 120,-1-1 0,0 0 1,6-19-1,-11 28-304,5-13 129,-1-1 1,-1 0-1,0 0 0,-1 0 0,-1-1 0,-1 1 0,0-26 0,-5 78 111,1-26-149,0-1 1,1 0-1,-1 0 1,1 1-1,1-1 1,-1 0-1,1 1 1,0-1 0,1 0-1,2 9 1,1-6 33,-1 1 0,1-2 1,1 1-1,0 0 0,0-1 1,1 0-1,-1-1 0,14 12 1,-13-14-246,-1 0 1,0-1 0,1 0 0,14 6 0,-16-8-366,1 0 0,-1 0 0,1-1 0,-1 0 0,1 0 0,-1 0 1,9-1-1,5-3-3623,1-14-2300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23.791"/>
    </inkml:context>
    <inkml:brush xml:id="br0">
      <inkml:brushProperty name="width" value="0.025" units="cm"/>
      <inkml:brushProperty name="height" value="0.025" units="cm"/>
    </inkml:brush>
  </inkml:definitions>
  <inkml:trace contextRef="#ctx0" brushRef="#br0">45 23 10025,'0'0'14158,"-44"-22"-12300,44 22-417,7 0-1793,8 0-513,7 5-1217,-1-5-1634,6 0-2305,-3 0-6215</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24.166"/>
    </inkml:context>
    <inkml:brush xml:id="br0">
      <inkml:brushProperty name="width" value="0.025" units="cm"/>
      <inkml:brushProperty name="height" value="0.025" units="cm"/>
    </inkml:brush>
  </inkml:definitions>
  <inkml:trace contextRef="#ctx0" brushRef="#br0">49 0 17873,'0'0'3715,"-43"19"-2017,37-10-257,6 1-480,4 1-769,9-2-192,13 2 0,0-5-1505,5-6-1698,-8 0-2306</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53.098"/>
    </inkml:context>
    <inkml:brush xml:id="br0">
      <inkml:brushProperty name="width" value="0.025" units="cm"/>
      <inkml:brushProperty name="height" value="0.025" units="cm"/>
    </inkml:brush>
  </inkml:definitions>
  <inkml:trace contextRef="#ctx0" brushRef="#br0">22 40 7079,'0'0'9401,"2"-8"-7784,0-1-2151,4-13 4654,-4 22-2044,-1 18-1732,-2 3-305,-1 1-1,-1-1 1,-8 28 0,6-27 42,0 0 1,2 0-1,-2 32 0,22-64-433,-14 7-293,-1 0 1,0-1 0,0 1-1,0-1 1,-1 1-1,1-1 1,-1 0-1,0 1 1,0-1-1,1-6 1,-2 10 494,4-20-5311</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53.441"/>
    </inkml:context>
    <inkml:brush xml:id="br0">
      <inkml:brushProperty name="width" value="0.025" units="cm"/>
      <inkml:brushProperty name="height" value="0.025" units="cm"/>
    </inkml:brush>
  </inkml:definitions>
  <inkml:trace contextRef="#ctx0" brushRef="#br0">0 35 11851,'0'0'8232,"8"-6"-7495,-2 3-658,1-1-1,-1 1 1,0-1 0,1 2 0,0-1 0,-1 1 0,1 0-1,0 0 1,0 1 0,0 0 0,0 0 0,10 1 0,-2 0-176,100 2 959,-42 7-4307,-72-8 2745,1-1-114</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53.769"/>
    </inkml:context>
    <inkml:brush xml:id="br0">
      <inkml:brushProperty name="width" value="0.025" units="cm"/>
      <inkml:brushProperty name="height" value="0.025" units="cm"/>
    </inkml:brush>
  </inkml:definitions>
  <inkml:trace contextRef="#ctx0" brushRef="#br0">1 1 9865,'0'0'10763,"37"38"-10219,-16-35-192,6-1-191,-1 0-97,-5 0-32,1 1-64,-7 1-961,-1 0-1153,-11 1-1954,-3-1-2274</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54.141"/>
    </inkml:context>
    <inkml:brush xml:id="br0">
      <inkml:brushProperty name="width" value="0.025" units="cm"/>
      <inkml:brushProperty name="height" value="0.025" units="cm"/>
    </inkml:brush>
  </inkml:definitions>
  <inkml:trace contextRef="#ctx0" brushRef="#br0">1 375 15118,'0'0'3844,"67"-14"-1922,-30 3-481,3 0-640,2-1-577,-1 4-160,-8 3-64,-1 5 0,-10 0-224,-3 1-1890,-7 6-1826,-6-1-4035</inkml:trace>
  <inkml:trace contextRef="#ctx0" brushRef="#br0" timeOffset="1">810 0 15310,'0'0'5729,"-8"8"-5185,-304 307 3230,266-268-5124,53-56-4423,3-13 2261,-8 16 1351,8-19-4667</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54.485"/>
    </inkml:context>
    <inkml:brush xml:id="br0">
      <inkml:brushProperty name="width" value="0.025" units="cm"/>
      <inkml:brushProperty name="height" value="0.025" units="cm"/>
    </inkml:brush>
  </inkml:definitions>
  <inkml:trace contextRef="#ctx0" brushRef="#br0">1 2 13485,'0'0'9305,"6"-2"-8211,1 2-991,-1 0 1,0 0-1,0 1 0,0 0 0,0 0 1,0 0-1,0 1 0,0 0 1,0 0-1,0 0 0,-1 1 1,1 0-1,-1 0 0,0 0 1,1 0-1,6 8 0,83 69 402,-14-11-4773,-63-58-852,0-7-3790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55.278"/>
    </inkml:context>
    <inkml:brush xml:id="br0">
      <inkml:brushProperty name="width" value="0.025" units="cm"/>
      <inkml:brushProperty name="height" value="0.025" units="cm"/>
    </inkml:brush>
  </inkml:definitions>
  <inkml:trace contextRef="#ctx0" brushRef="#br0">83 0 3651,'0'0'2792,"-7"0"-1713,-33 0 722,4 0 8014,155 2-2177,87-1-6943,-197-2-711,2 1-72,0 0-4815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1.168"/>
    </inkml:context>
    <inkml:brush xml:id="br0">
      <inkml:brushProperty name="width" value="0.025" units="cm"/>
      <inkml:brushProperty name="height" value="0.025" units="cm"/>
    </inkml:brush>
  </inkml:definitions>
  <inkml:trace contextRef="#ctx0" brushRef="#br0">114 95 13837,'0'0'8424,"-9"-3"-8531,7 1 140,-1 1 1,0 0-1,0 0 0,1 0 0,-1 0 0,0 0 0,0 0 0,0 1 1,0 0-1,0-1 0,0 1 0,0 0 0,0 0 0,0 1 1,0-1-1,0 1 0,1-1 0,-1 1 0,0 0 0,0 0 0,0 0 1,1 1-1,-1-1 0,1 1 0,-1-1 0,1 1 0,-1 0 0,1 0 1,0 0-1,0 0 0,0 0 0,0 1 0,0-1 0,1 0 0,-1 1 1,1 0-1,-1-1 0,1 1 0,0 0 0,0-1 0,0 1 0,0 3 1,0-5-11,1 1 0,-1-1 1,1 1-1,-1-1 1,1 0-1,0 1 1,-1-1-1,1 1 0,0-1 1,0 1-1,0-1 1,0 1-1,0-1 0,1 1 1,-1-1-1,0 1 1,1-1-1,-1 0 0,1 1 1,-1-1-1,1 0 1,0 1-1,1 1 0,-1-2 1,1-1-1,-1 1 0,0 0 0,1-1 0,-1 1 1,1-1-1,-1 1 0,1-1 0,-1 0 0,1 1 0,-1-1 1,1 0-1,-1 0 0,1 0 0,0 0 0,-1-1 0,1 1 1,1-1-1,4 0 119,0-1 1,0-1-1,0 1 1,-1-1-1,1 0 1,-1-1-1,0 1 1,10-9-1,-10 7 22,0-1 0,-1 0 0,0 0-1,0 0 1,0-1 0,-1 0-1,0 0 1,0 0 0,0 0 0,-1-1-1,0 0 1,-1 1 0,0-1-1,0 0 1,-1 0 0,1 0 0,-1-9-1,-1 16-188,0 1-1,0-1 0,-1 1 1,1 0-1,0-1 0,0 1 1,0 0-1,0-1 0,0 1 0,0 0 1,-1-1-1,1 1 0,0 0 1,0-1-1,-1 1 0,1 0 1,0 0-1,0-1 0,-1 1 1,1 0-1,0 0 0,-1-1 1,1 1-1,0 0 0,-1 0 1,1 0-1,0 0 0,-1 0 1,1 0-1,0-1 0,-1 1 1,1 0-1,-1 0 0,1 0 0,0 0 1,-1 0-1,1 0 0,-1 0 1,1 1-1,0-1 0,-1 0 1,1 0-1,0 0 0,-1 0 1,1 0-1,0 1 0,-1-1 1,1 0-1,0 0 0,-1 0 1,1 1-1,0-1 0,0 0 1,-1 0-1,1 1 0,0-1 1,0 0-1,-1 1 0,1-1 1,0 1-1,-20 20-2273,14 14-415,6-15-921,7-9-5737,5-10 820</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55.872"/>
    </inkml:context>
    <inkml:brush xml:id="br0">
      <inkml:brushProperty name="width" value="0.025" units="cm"/>
      <inkml:brushProperty name="height" value="0.025" units="cm"/>
    </inkml:brush>
  </inkml:definitions>
  <inkml:trace contextRef="#ctx0" brushRef="#br0">12 1 7687,'0'0'16261,"4"7"-15530,0 3-545,0 1 0,-1-1 0,0 1-1,0 0 1,-1 0 0,1 19 0,-1 79-758,-3-67-1118,1-41 1339,0 0-1,0 0 0,-1 0 0,1 0 0,0 0 0,-1 0 0,1 0 0,-1 0 0,1-1 0,-1 1 1,1 0-1,-1 0 0,1 0 0,-1-1 0,0 1 0,1 0 0,-1-1 0,0 1 0,0-1 0,1 1 1,-1-1-1,0 1 0,0-1 0,0 1 0,0-1 0,0 0 0,0 0 0,0 1 0,0-1 0,0 0 1,1 0-1,-1 0 0,0 0 0,0 0 0,0 0 0,-2 0 0,-9 0-4677</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56.230"/>
    </inkml:context>
    <inkml:brush xml:id="br0">
      <inkml:brushProperty name="width" value="0.025" units="cm"/>
      <inkml:brushProperty name="height" value="0.025" units="cm"/>
    </inkml:brush>
  </inkml:definitions>
  <inkml:trace contextRef="#ctx0" brushRef="#br0">1 64 9673,'0'0'10351,"4"1"-9272,14 3-463,1-2-1,0 0 1,0-1 0,1-1 0,-1-1 0,21-3 0,4-3-217,68-19-1,-110 25-309,26-9-1513,-22 2-2361,-16-2-3367,-6 4-1950</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56.592"/>
    </inkml:context>
    <inkml:brush xml:id="br0">
      <inkml:brushProperty name="width" value="0.025" units="cm"/>
      <inkml:brushProperty name="height" value="0.025" units="cm"/>
    </inkml:brush>
  </inkml:definitions>
  <inkml:trace contextRef="#ctx0" brushRef="#br0">50 128 12043,'0'0'5867,"-7"-7"-3908,-3-1-1281,6 5-343,1 0 1,-1 1-1,1-1 0,0 0 0,0-1 0,0 1 0,1-1 0,-5-6 1,7 9-248,0 0 1,0 0 0,0 0 0,0 0-1,0 0 1,0 0 0,0 1 0,0-1-1,0 0 1,1 0 0,-1 0 0,0 0-1,1 0 1,-1 1 0,0-1 0,1 0-1,-1 0 1,1 1 0,-1-1 0,1 0 0,0 1-1,-1-1 1,1 0 0,0 1 0,-1-1-1,1 1 1,0-1 0,0 1 0,0-1-1,-1 1 1,1 0 0,0 0 0,0-1-1,0 1 1,0 0 0,0 0 0,0 0-1,-1 0 1,2 0 0,47-12 231,-42 11 96,162-21 938,-95 16-3129,-18 1-2646,-32 2-207,-5-1-1837</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57.032"/>
    </inkml:context>
    <inkml:brush xml:id="br0">
      <inkml:brushProperty name="width" value="0.025" units="cm"/>
      <inkml:brushProperty name="height" value="0.025" units="cm"/>
    </inkml:brush>
  </inkml:definitions>
  <inkml:trace contextRef="#ctx0" brushRef="#br0">82 33 13485,'0'0'7479,"0"10"-6123,-14 104-127,-37 149 0,42-226-997,7-28 61,-3 11-38,5-16 770,5-9 1257,4-10-2159,-1 1 0,-1-1 0,0-1 0,-1 1 0,0-1 0,-2 0 0,0-1 0,0 1 0,-2-1 0,1-19 0,-1 5-198,-2 0 1,-2 0 0,0 0 0,-12-52 0,2 57-20,10 23-70,9 16 48,-5-9 125,1 0 0,0 0 0,0-1 0,1 1-1,-1 0 1,1-1 0,0 0 0,0 0 0,0 0 0,0 0 0,0-1-1,0 0 1,1 1 0,-1-2 0,1 1 0,8 2 0,-6-3 27,0-1 0,0 1 1,1-1-1,-1 0 0,0-1 1,0 1-1,1-1 0,-1-1 1,0 0-1,10-3 0,-5 0-13,1 0 0,-1-1-1,-1-1 1,1 0 0,-1 0-1,0-1 1,-1 0 0,0-1-1,0 0 1,-1-1 0,16-21-1,-31 43-68,1 0-1,0 0 0,1 0 0,1 0 1,0 0-1,0 1 0,1 0 0,1-1 1,0 1-1,2 25 0,0-15 76,1 0-1,1 0 0,2 0 1,0 0-1,1-1 1,10 23-1,10 21-1722,-11-22-3253,-6-21-1704</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0.186"/>
    </inkml:context>
    <inkml:brush xml:id="br0">
      <inkml:brushProperty name="width" value="0.025" units="cm"/>
      <inkml:brushProperty name="height" value="0.025" units="cm"/>
    </inkml:brush>
  </inkml:definitions>
  <inkml:trace contextRef="#ctx0" brushRef="#br0">1 41 8456,'0'0'12588,"53"-20"-12236,-19 15-160,1-1-31,2 2-97,2-1 0,-4 4-32,-6 1-32,-7 0-833,-4 0-2050,-13 0-2914</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0.558"/>
    </inkml:context>
    <inkml:brush xml:id="br0">
      <inkml:brushProperty name="width" value="0.025" units="cm"/>
      <inkml:brushProperty name="height" value="0.025" units="cm"/>
    </inkml:brush>
  </inkml:definitions>
  <inkml:trace contextRef="#ctx0" brushRef="#br0">1 97 15439,'0'0'3971,"48"-12"-2241,-14-1-769,3-1-769,3 0-128,-1 4-32,-2 2-32,-5-1-1185,-10 2-3523,-4-2-6151</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1.154"/>
    </inkml:context>
    <inkml:brush xml:id="br0">
      <inkml:brushProperty name="width" value="0.025" units="cm"/>
      <inkml:brushProperty name="height" value="0.025" units="cm"/>
    </inkml:brush>
  </inkml:definitions>
  <inkml:trace contextRef="#ctx0" brushRef="#br0">46 0 12620,'0'0'9556,"-2"10"-9028,1-3-456,-32 154 705,31-154-722,0 1 0,0-1 0,1 0 0,0 1 0,0-1-1,1 13 1,2-19-36,1 0 0,-1-1 0,1 0 0,-1 1 0,1-1-1,0 0 1,-1 0 0,1-1 0,-1 1 0,1 0 0,-1-1 0,1 0 0,-1 1-1,4-3 1,89-40 531,-69 29-445,2 2 1,30-10 0,-46 18-1794,0 1 1,0 1 0,0 0 0,22 0-1</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1.542"/>
    </inkml:context>
    <inkml:brush xml:id="br0">
      <inkml:brushProperty name="width" value="0.025" units="cm"/>
      <inkml:brushProperty name="height" value="0.025" units="cm"/>
    </inkml:brush>
  </inkml:definitions>
  <inkml:trace contextRef="#ctx0" brushRef="#br0">18 0 17104,'0'0'6310,"-3"12"-5450,-2 6-787,2 0 0,0 1 0,1 0-1,1-1 1,1 1 0,0 0 0,2 0 0,5 30 0,-5-22-426,1 7-1218,4-18-2964</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1.920"/>
    </inkml:context>
    <inkml:brush xml:id="br0">
      <inkml:brushProperty name="width" value="0.025" units="cm"/>
      <inkml:brushProperty name="height" value="0.025" units="cm"/>
    </inkml:brush>
  </inkml:definitions>
  <inkml:trace contextRef="#ctx0" brushRef="#br0">1 96 14221,'0'0'4912,"0"-8"-3935,1 7-968,-2-2 81,1 1-1,1-1 0,-1 0 1,0 1-1,1-1 0,-1 0 1,1 1-1,0-1 0,0 1 1,0-1-1,0 1 1,0-1-1,1 1 0,-1 0 1,1 0-1,-1 0 0,1 0 1,0 0-1,0 0 1,0 0-1,0 0 0,0 1 1,0-1-1,1 1 0,-1-1 1,0 1-1,1 0 1,-1 0-1,6-1 0,7-3 129,0 0-1,0 1 0,1 1 1,-1 0-1,1 2 1,0-1-1,-1 2 1,1 0-1,0 1 0,17 3 1,-32-4-216,1 1 0,-1-1-1,1 1 1,-1-1 0,0 1 0,1 0 0,-1-1 0,0 1 0,1 0 0,-1 0-1,0 0 1,0 0 0,0 0 0,0 0 0,0 0 0,0 0 0,0 1-1,0-1 1,0 0 0,0 1 0,-1-1 0,1 0 0,0 3 0,0-1 4,-1 0 0,0 0 0,0 0 0,0-1 0,-1 1 0,1 0 0,0 0 0,-1-1 0,0 1 0,0 0 0,0-1 0,-1 4 0,-3 4 56,-1 0 0,0-1 1,0 1-1,-1-1 0,-8 9 0,-1-2 198,12-13-214,0 0-1,0 0 1,1 0 0,-1 1-1,1 0 1,0-1 0,0 1-1,0 1 1,0-1 0,1 0-1,0 0 1,0 1 0,0 0 0,-1 4-1,3-8-54,1 0 1,-1-1-1,0 1 0,0 0 0,1 0 0,-1-1 1,1 1-1,-1 0 0,1-1 0,-1 1 0,1-1 0,-1 1 1,1-1-1,-1 1 0,1-1 0,0 1 0,-1-1 1,1 1-1,0-1 0,0 0 0,-1 1 0,1-1 1,0 0-1,0 0 0,-1 0 0,1 1 0,0-1 1,1 0-1,29 3 5,-24-3-14,27 1-121,28 2-206,-58-3 325,-1 1-1,0-1 1,1 1 0,-1 0-1,1 0 1,-1 0-1,0 1 1,0-1 0,0 1-1,0 0 1,0 0 0,0 0-1,4 3 1,-6-3 10,1 0 0,-1 1 0,0-1 0,0 0 0,0 0 0,0 1 0,0-1 1,0 0-1,-1 1 0,1-1 0,-1 1 0,0-1 0,0 1 0,1-1 0,-2 1 0,1-1 0,0 1 0,0-1 0,-1 0 1,1 1-1,-1-1 0,0 1 0,0-1 0,0 0 0,0 0 0,0 1 0,0-1 0,-1 0 0,1 0 0,-3 2 1,-3 5 94,0 0 1,-1-1 0,0 1 0,0-2 0,-12 9 0,10-9 397,-1-1-1,1 0 1,-1-1 0,0 0-1,0-1 1,-22 6 0,25-8-324,0 0 1,0-1 0,0 0 0,0 0-1,0-1 1,0 0 0,0-1 0,0 0-1,0 0 1,1 0 0,-12-4 0,3-4 696,10 0-4035,6 8 2775,0 0 1,0 0-1,1 0 1,-1 0-1,0 0 1,1 1-1,-1-1 1,0 0-1,1 0 1,-1 0-1,1 1 1,-1-1-1,1 0 1,0 0-1,-1 1 1,1-1-1,0 1 1,-1-1-1,1 0 1,0 1-1,0-1 0,0 1 1,-1 0-1,1-1 1,0 1-1,1-1 1,13-8-7797</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44.488"/>
    </inkml:context>
    <inkml:brush xml:id="br0">
      <inkml:brushProperty name="width" value="0.025" units="cm"/>
      <inkml:brushProperty name="height" value="0.025" units="cm"/>
    </inkml:brush>
  </inkml:definitions>
  <inkml:trace contextRef="#ctx0" brushRef="#br0">15 598 8776,'0'0'6284,"-3"-9"-4886,2 4-1366,-1 1 168,0 0-1,1-1 0,-1 0 1,1 1-1,0-1 0,1 0 1,-1 0-1,1 1 1,0-1-1,0 0 0,0 0 1,1 1-1,-1-1 1,1 0-1,1 0 0,-1 1 1,1-1-1,-1 1 1,4-5-1,15-20 254,2 2 0,1 0-1,2 1 1,0 2 0,40-30 0,-49 41-466,1 2 1,0 0-1,1 1 1,0 0-1,0 2 0,1 0 1,0 1-1,0 1 1,1 1-1,34-5 0,-49 9-2,1 1-1,-1 0 0,1 0 0,-1 0 1,0 1-1,1 0 0,-1 0 0,0 0 0,0 0 1,0 1-1,0 0 0,0 0 0,7 5 0,-5-2-7,-1 0 0,0 0-1,-1 1 1,1 0-1,-1 0 1,0 1-1,-1-1 1,6 12-1,-2-5-65,0 1 0,1-1 0,0 0 0,1-1 0,1 0 0,18 17 0,-23-25 78,1 0-1,-1 0 0,1 0 0,-1-1 0,1 0 1,0 0-1,1-1 0,-1 0 0,0 0 0,1 0 1,-1-1-1,1 0 0,-1-1 0,1 0 0,14-1 1,-8-2 31,-1 1-1,0-2 1,0 1 0,0-2 0,0 0 0,-1 0 0,0-1 0,0-1 0,-1 0 0,12-9-1,19-17 380,46-46-1,-54 46 12,125-133-44,-122 124-663,-35 40-4,1-2 63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1.514"/>
    </inkml:context>
    <inkml:brush xml:id="br0">
      <inkml:brushProperty name="width" value="0.025" units="cm"/>
      <inkml:brushProperty name="height" value="0.025" units="cm"/>
    </inkml:brush>
  </inkml:definitions>
  <inkml:trace contextRef="#ctx0" brushRef="#br0">73 14 9161,'0'0'11194,"-5"10"-10975,-7 12 154,2 1 0,0 0 0,1 0 0,2 0 0,0 1 0,-5 36 0,12-59-363,0-1 1,0 1 0,0 0 0,0-1-1,0 1 1,0 0 0,0-1 0,0 1-1,0-1 1,0 1 0,0 0 0,0-1-1,1 1 1,-1 0 0,0-1-1,0 1 1,1-1 0,-1 1 0,0-1-1,1 1 1,-1-1 0,0 1 0,1-1-1,-1 1 1,1-1 0,-1 1 0,1-1-1,-1 0 1,1 1 0,-1-1 0,1 0-1,-1 1 1,1-1 0,0 0 0,-1 0-1,1 0 1,-1 1 0,1-1 0,0 0-1,-1 0 1,1 0 0,0 0 0,-1 0-1,1 0 1,0 0 0,-1 0-1,1-1 1,-1 1 0,1 0 0,0 0-1,-1 0 1,1-1 0,-1 1 0,1 0-1,-1-1 1,1 1 0,-1 0 0,1-1-1,-1 1 1,1-1 0,35-25 658,-11 2-548,38-48 1,-54 60-110,-1 0 1,0 0-1,0-1 1,-1 0-1,-1 0 1,8-26 0,-28 65 139,-19 43 0,28-53 144,0 1 0,1 0 0,-1 18 1,5-31-462,-1 1 0,1-1 0,1 1 0,-1-1 0,0 1 0,1-1 0,2 9 0,-2-12-120,-1 0 0,1 0 0,-1 0 0,1 0 0,-1 0 0,1 1 0,0-2 0,0 1 0,0 0 0,-1 0 0,1 0 0,0 0 0,0 0 0,0-1 0,0 1 0,0 0 0,0-1 0,0 1 0,1-1 0,-1 1 0,0-1 0,0 0 0,0 1 0,1-1 0,-1 0 0,0 0 0,1 0 0,16 0-11235</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44.961"/>
    </inkml:context>
    <inkml:brush xml:id="br0">
      <inkml:brushProperty name="width" value="0.025" units="cm"/>
      <inkml:brushProperty name="height" value="0.025" units="cm"/>
    </inkml:brush>
  </inkml:definitions>
  <inkml:trace contextRef="#ctx0" brushRef="#br0">54 66 15631,'0'0'4879,"-8"-3"-3929,-26-6-69,33 9-864,0 1-1,1-1 1,-1 0 0,0 0 0,1 1-1,-1-1 1,1 0 0,-1 1-1,1-1 1,-1 1 0,1-1-1,-1 1 1,1-1 0,-1 1-1,1-1 1,-1 1 0,1 0-1,0-1 1,-1 1 0,1 0-1,0-1 1,0 1 0,0-1-1,-1 1 1,1 0 0,0 0-1,0-1 1,0 1 0,0 0-1,0-1 1,0 1 0,0 0-1,0-1 1,0 1 0,1 1-1,2 26 532,0-23-470,-1 0 0,1 0 0,1 0 0,-1-1 0,1 1 0,0-1 0,0 0 0,0 0-1,1 0 1,-1-1 0,1 1 0,0-1 0,0 0 0,0 0 0,0-1 0,1 0 0,6 3 0,6 1-35,-1-1 0,1 0 0,0-1 0,23 2-1,-22-5 47,1 0-1,-1-1 0,1-1 0,-1-1 0,0-1 0,1 0 0,-1-2 0,-1 0 0,1-1 0,-1 0 0,0-2 0,0 0 1,30-20-1,10-11 50,-37 23-135,0 2-1,1 1 0,0 0 0,26-9 0,-39 19-5,0 1 0,1 1 1,-1 0-1,0 0 0,1 1 0,-1 0 0,1 1 1,-1 0-1,0 0 0,1 1 0,8 3 0,-5-2 7,0 1 0,0 1 0,-1 0 1,1 1-1,-1 1 0,22 15 0,-31-20 1,0 0 1,0 1 0,-1-1-1,1 1 1,-1 0 0,0-1 0,0 1-1,0 0 1,0 1 0,0-1-1,0 0 1,-1 0 0,0 1-1,1-1 1,-1 1 0,-1-1-1,1 1 1,0 0 0,-1-1 0,0 1-1,0 0 1,0 5 0,-3 3-46,1 0 1,-2 0 0,1-1 0,-2 1-1,-6 13 1,-3 9-1554,12-30-3382</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04.570"/>
    </inkml:context>
    <inkml:brush xml:id="br0">
      <inkml:brushProperty name="width" value="0.025" units="cm"/>
      <inkml:brushProperty name="height" value="0.025" units="cm"/>
    </inkml:brush>
  </inkml:definitions>
  <inkml:trace contextRef="#ctx0" brushRef="#br0">28 139 6342,'0'0'7938,"-4"-10"-5621,-9-35-551,2 5 2511,31 147-2056,12 50-2659,-32-155 322,1 0-1,-1 0 0,1 0 1,0 0-1,0 0 1,-1 0-1,2 0 0,-1 0 1,0 0-1,0-1 1,0 1-1,1 0 0,-1-1 1,3 3-1,-3-4 7,0 0 0,-1 1 0,1-1-1,0 0 1,0 0 0,0 1 0,-1-1-1,1 0 1,0 0 0,0 0 0,-1 0 0,1 0-1,0 0 1,0 0 0,0-1 0,-1 1 0,1 0-1,0 0 1,0-1 0,-1 1 0,1 0-1,0-1 1,-1 1 0,1 0 0,1-2 0,2-1-509,-1-1 1,1 0-1,-1 0 1,0 0-1,0 0 1,0-1-1,0 1 1,-1-1-1,3-6 1,15-56-5688,-10-4 5013,-8-1 4728,-5 3 4444,0 62-4149,-2 16-2599,-2 16-985,2 4 182,2 1 0,2 0 0,0 0 0,7 59-1,10-49 17,-16-38-352,1 0 0,0 0 0,0 0 0,0-1 0,0 1-1,0 0 1,0-1 0,0 1 0,1-1 0,-1 1 0,0-1 0,1 0 0,0 0 0,-1 1-1,1-1 1,-1 0 0,1 0 0,0-1 0,2 2 0,-4-4-171,0 0-1,0 0 1,0 0 0,-1-1 0,1 1 0,-1 0-1,1 0 1,-1 0 0,0 0 0,1 0-1,-1 0 1,0 0 0,-2-1 0,-7-11-422,-1 1 1,-1 1 0,-15-14-1,-19-12 2129,28 23 627,29 16-1812,0-1 0,-1-1 1,1 1-1,0-1 0,-1-1 0,15-4 0,10-1-896,9-3-2183,0-1-3450,-17 3-1224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05.335"/>
    </inkml:context>
    <inkml:brush xml:id="br0">
      <inkml:brushProperty name="width" value="0.025" units="cm"/>
      <inkml:brushProperty name="height" value="0.025" units="cm"/>
    </inkml:brush>
  </inkml:definitions>
  <inkml:trace contextRef="#ctx0" brushRef="#br0">1 0 13325,'4'18'10376,"19"99"-8842,-5-34-2204,-13-60-2702,-31-33-5671,7-4 4228</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05.772"/>
    </inkml:context>
    <inkml:brush xml:id="br0">
      <inkml:brushProperty name="width" value="0.025" units="cm"/>
      <inkml:brushProperty name="height" value="0.025" units="cm"/>
    </inkml:brush>
  </inkml:definitions>
  <inkml:trace contextRef="#ctx0" brushRef="#br0">25 178 6182,'0'0'5077,"-5"-8"-1543,3 4-3484,0 1 435,0-1 0,-1 0 0,1 0 0,1 0 0,-1 0 0,0-1 0,1 1 1,-1-7-1,2 9-298,0-1 1,0 1 0,1 0-1,-1 0 1,1-1 0,-1 1 0,1 0-1,0 0 1,0 0 0,0 0-1,0 0 1,0 0 0,0 0-1,1 0 1,-1 0 0,1 0-1,-1 1 1,1-1 0,0 0-1,-1 1 1,1 0 0,0-1-1,3 0 1,10-8 62,1 0 0,0 1 0,1 1 0,0 1 0,0 0 0,1 1 0,0 1 0,0 1 0,0 0 0,0 2 0,22-1 0,-39 2-254,0 1-1,1 0 0,-1 0 1,0 0-1,1 0 0,-1 1 0,0-1 1,1 0-1,-1 1 0,0-1 1,1 1-1,-1-1 0,0 1 1,0-1-1,0 1 0,0 0 0,1 0 1,-1-1-1,0 1 0,0 0 1,-1 0-1,1 0 0,0 0 1,0 0-1,0 0 0,-1 0 1,2 3-1,-1-1 14,0 0-1,-1 0 1,1 1 0,-1-1 0,0 0 0,0 0 0,0 1-1,0-1 1,-1 0 0,0 0 0,0 4 0,-4 8 69,0 0 1,-1-1-1,-13 25 1,4-17-28,12-18-72,-1 1 1,1-1-1,0 1 0,0 0 1,1-1-1,-1 2 1,1-1-1,0 0 0,-1 7 1,32-11-1432,4-3 1134,-21 1 293,-1 1 0,0-1 0,0 2 0,20 2 0,-30-2 18,1 0 0,-1-1 0,1 1 0,-1 0 0,0 0 0,1 0 1,-1 0-1,0 0 0,0 0 0,0 1 0,0-1 0,0 0 0,0 1 1,0-1-1,0 0 0,0 1 0,-1-1 0,1 1 0,-1-1 0,1 1 1,-1 0-1,1-1 0,-1 1 0,0-1 0,0 1 0,0 0 1,0-1-1,0 1 0,0 0 0,0-1 0,-1 1 0,1-1 0,-1 4 1,0 0 111,0 1 1,-1 0 0,0-1 0,0 1 0,0-1 0,0 0 0,-1 1 0,-4 5 0,-4 2 521,-1 0 0,-1 0 0,0-2 0,0 1 0,-1-2 0,-25 15 0,32-21-510,-1 1 0,0-2 0,0 1 1,0-1-1,0 0 0,-1-1 0,1 0 0,-1-1 0,1 1 0,-1-1 0,1-1 0,-1 0 0,0 0 0,1-1 0,-12-2 0,18 2-206,-1 0-1,1 0 0,-1 0 0,1-1 1,0 1-1,-1-1 0,1 1 1,0-1-1,-3-4 0,-3-8-2404,11 0-4423,9 6 345</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07.699"/>
    </inkml:context>
    <inkml:brush xml:id="br0">
      <inkml:brushProperty name="width" value="0.025" units="cm"/>
      <inkml:brushProperty name="height" value="0.025" units="cm"/>
    </inkml:brush>
  </inkml:definitions>
  <inkml:trace contextRef="#ctx0" brushRef="#br0">1 0 20147,'0'0'3876</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08.074"/>
    </inkml:context>
    <inkml:brush xml:id="br0">
      <inkml:brushProperty name="width" value="0.025" units="cm"/>
      <inkml:brushProperty name="height" value="0.025" units="cm"/>
    </inkml:brush>
  </inkml:definitions>
  <inkml:trace contextRef="#ctx0" brushRef="#br0">1 25 15919,'0'0'8168,"3"-16"-13197,1 8-2498</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08.504"/>
    </inkml:context>
    <inkml:brush xml:id="br0">
      <inkml:brushProperty name="width" value="0.025" units="cm"/>
      <inkml:brushProperty name="height" value="0.025" units="cm"/>
    </inkml:brush>
  </inkml:definitions>
  <inkml:trace contextRef="#ctx0" brushRef="#br0">1 41 15855,'0'0'6620,"0"10"-6177,0-1-349,2 75 691,-1-79-750,-1 0 0,1 0 1,0 1-1,1-1 1,-1 0-1,1 0 0,0 0 1,0-1-1,0 1 0,1 0 1,0-1-1,0 1 0,0-1 1,7 7-1,-9-11-14,-1 1-1,1-1 1,0 1 0,0-1 0,0 1-1,0-1 1,0 1 0,0-1-1,0 0 1,0 0 0,0 1 0,0-1-1,0 0 1,1 0 0,-1 0-1,0 0 1,0 0 0,0-1 0,0 1-1,0 0 1,0 0 0,0-1-1,0 1 1,0 0 0,0-1-1,0 1 1,0-1 0,-1 0 0,1 1-1,0-1 1,0 0 0,0 1-1,-1-1 1,1 0 0,0 0 0,-1 1-1,1-1 1,0 0 0,-1 0-1,1 0 1,-1 0 0,0 0 0,1 0-1,-1-1 1,19-48 376,-15 26 40,-1-1-1,-1 0 0,-1-38 0,-1 42-163,0 21-266,0 0 1,0 0-1,0 0 0,-1 0 0,1 0 0,0 0 0,0 0 0,0 0 1,0 0-1,0 0 0,0 0 0,0 0 0,0 0 0,0 0 1,0 0-1,0 0 0,0 0 0,0 0 0,0 0 0,0 0 1,0 0-1,-1 0 0,-1 15-38,-3 23 4,5-26 54,0 3 123,0 0-1,5 28 1,-5-40-138,1 0 0,0 1 0,0-1 0,0 0 0,0 0 0,0 0 0,1 0 0,-1 0 0,1 0 0,0-1 0,0 1 0,0 0 0,0-1 0,0 1-1,0-1 1,1 0 0,0 0 0,-1 0 0,4 2 0,-45-46-2040,20 30 1598,14 10 398,0-1 0,0 0-1,0 0 1,0 0 0,1-1-1,-1 0 1,1 1 0,0-1-1,-5-7 1,55 10 107,-26 1-1176,28 0-6414,-26-3 1488</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09.302"/>
    </inkml:context>
    <inkml:brush xml:id="br0">
      <inkml:brushProperty name="width" value="0.025" units="cm"/>
      <inkml:brushProperty name="height" value="0.025" units="cm"/>
    </inkml:brush>
  </inkml:definitions>
  <inkml:trace contextRef="#ctx0" brushRef="#br0">47 273 15246,'0'0'9359,"-7"5"-8286,-19 15-236,13-2-352,13-17-476,0-1 0,0 1 1,0-1-1,0 1 0,0-1 1,-1 1-1,1-1 0,0 1 0,1-1 1,-1 1-1,0-1 0,0 1 1,0 0-1,0-1 0,0 1 1,0-1-1,1 1 0,-1-1 1,0 0-1,0 1 0,1-1 1,-1 1-1,0-1 0,1 1 1,-1-1-1,1 0 0,-1 1 1,0-1-1,1 0 0,-1 1 1,1-1-1,-1 0 0,1 1 0,2 0 0,-1 0-1,0-1 0,1 1 1,-1 0-1,1-1 0,-1 0 1,0 1-1,1-1 0,-1 0 1,1 0-1,-1 0 0,1-1 1,-1 1-1,1-1 0,-1 1 1,1-1-1,-1 0 0,0 0 1,1 0-1,-1 0 0,0 0 1,0 0-1,0-1 0,0 1 1,3-3-1,6-6 6,0 0 1,0-1-1,11-13 1,-3 2-583,-18 22 452,-1-1 0,1 1 0,-1-1 0,1 1 0,0 0 0,-1 0 0,1-1 0,-1 1 0,1 0 0,0 0 0,-1 0 0,1 0 0,0 0 0,-1 0 0,1 0 0,0 0 0,-1 0 0,1 0 0,0 0 0,-1 0 0,1 0 0,0 0 0,-1 1 0,1-1 0,0 0 0,-1 0 0,1 1 0,-1-1 0,1 1 0,-1-1 0,1 0 0,-1 1 0,1-1 0,-1 1 0,1-1 0,-1 1 0,0-1 0,1 1 0,-1 0 0,0-1 0,1 1 0,-1 1 0,1-1-88,-1 0 1,1-1-1,-1 1 1,1 0-1,0 0 1,-1 0-1,1 0 1,0-1-1,0 1 1,0 0-1,-1 0 1,1-1-1,0 1 1,0-1-1,0 1 1,0-1-1,0 1 1,0-1-1,0 0 1,0 1-1,0-1 1,0 0-1,0 0 1,0 0 0,1 0-1,-1 0 1,0 0-1,0 0 1,0 0-1,0 0 1,0 0-1,0-1 1,0 1-1,0 0 1,0-1-1,0 1 1,0-1-1,1 0 1,2-2-202,-1-1-1,1 1 1,-1 0 0,0-1 0,-1 0 0,1 0 0,0 0 0,-1 0 0,0 0-1,0 0 1,0-1 0,-1 1 0,2-8 0,4-27 801,-6 4 5195,-4 30-227,-4 12-3628,-5 12-1085,10-15-465,0 1-1,1 0 1,-1-1 0,1 1-1,0 0 1,0 0 0,0 0 0,1 0-1,0 0 1,0 0 0,0 0-1,1 0 1,0 5 0,0-9-181,-1-1 0,1 1 0,-1 0 0,1-1 0,-1 1 0,1-1 0,-1 1 0,1-1 0,-1 1 0,1-1-1,0 0 1,-1 1 0,1-1 0,0 0 0,-1 1 0,1-1 0,0 0 0,0 0 0,-1 0 0,1 0 0,0 0 0,0 0 0,-1 0 0,1 0 0,0 0 0,0 0 0,-1 0 0,1 0 0,0 0 0,-1 0 0,1-1 0,0 1 0,0 0 0,-1-1 0,1 1 0,-1 0 0,1-1 0,0 1 0,-1-1 0,1 1 0,-1-1 0,1 1 0,0-2 0,25-22 214,-16 11-180,-1-1 1,0 0 0,-1 0 0,-1-1-1,0 0 1,-1-1 0,-1 1 0,0-1 0,-1 0-1,3-33 1,-27 85 617,13-25-485,1 1 0,0 0 0,1 1 0,1-1 0,0 1 0,1-1 0,0 1 0,1 0 0,0 0 0,1 1 1,0-1-1,3 25 0,-1-35-167,-1-1 1,1 0-1,0 0 1,0 0-1,0 0 1,0 0-1,0 0 0,0 0 1,0-1-1,1 1 1,-1 0-1,1-1 1,-1 1-1,1-1 1,0 1-1,0-1 1,-1 0-1,1 1 1,0-1-1,0 0 1,0 0-1,0-1 1,0 1-1,1 0 1,-1-1-1,0 1 0,0-1 1,0 0-1,1 0 1,-1 0-1,0 0 1,0 0-1,3 0 1,-1-1 11,1 1 1,-1-1 0,0 0-1,0 0 1,1-1 0,-1 1-1,0-1 1,0 0-1,-1 0 1,1 0 0,0 0-1,-1-1 1,1 1 0,-1-1-1,0 0 1,4-4-1,0-4 25,0 0 0,-1 0-1,0-1 1,-1 0-1,-1 0 1,0 0-1,0-1 1,-1 0 0,-1 1-1,0-1 1,0 0-1,-2 0 1,0-18-1,0 30-25,0 1-1,0-1 1,0 1-1,0-1 1,0 1-1,0-1 1,0 1-1,0-1 1,0 1-1,0-1 1,0 1-1,0 0 1,-1-1-1,1 1 1,0-1 0,0 1-1,0-1 1,-1 1-1,1 0 1,0-1-1,-1 1 1,1 0-1,0-1 1,-1 1-1,1 0 1,0-1-1,-1 1 1,1 0-1,-1 0 1,1-1-1,0 1 1,-1 0-1,1 0 1,-2-1-1,-14 10 183,-12 21-58,24-26-62,2 1 0,-1 0-1,0 0 1,1 1 0,0-1 0,0 0-1,1 1 1,0 0 0,0-1-1,0 1 1,0 0 0,1-1 0,0 1-1,0 0 1,1-1 0,-1 1-1,3 6 1,-3-9-132,1 0 1,1 0-1,-1-1 0,0 1 0,1-1 1,-1 1-1,1-1 0,0 1 0,-1-1 0,1 0 1,0 0-1,1 0 0,-1 0 0,3 2 1,-1-2-304,-1 0 1,1-1-1,-1 1 0,1-1 1,0 0-1,-1 0 1,1 0-1,0-1 1,0 1-1,0-1 1,-1 0-1,1 0 1,5-1-1,-7 1-178,0 0 0,1-1-1,-1 1 1,0-1-1,0 1 1,0-1-1,0 0 1,0 0 0,0 0-1,0 0 1,0 0-1,0-1 1,-1 1 0,1 0-1,0-1 1,1-2-1,12-15-8149</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09.665"/>
    </inkml:context>
    <inkml:brush xml:id="br0">
      <inkml:brushProperty name="width" value="0.025" units="cm"/>
      <inkml:brushProperty name="height" value="0.025" units="cm"/>
    </inkml:brush>
  </inkml:definitions>
  <inkml:trace contextRef="#ctx0" brushRef="#br0">43 1 15631,'0'0'8910,"-4"10"-7966,-4 13-233,0 1 0,2 0 0,1 0 0,0 0 0,-1 43 0,6-50-882,1 40 672,0-55-604,-1-1-1,0 0 1,0 1-1,1-1 1,-1 1-1,1-1 1,-1 0-1,1 1 1,-1-1-1,1 0 0,0 1 1,0-1-1,0 0 1,0 0-1,0 0 1,0 0-1,0 0 1,0 0-1,0 0 1,0 0-1,0 0 1,1-1-1,-1 1 1,0 0-1,1-1 1,-1 1-1,0-1 1,1 1-1,-1-1 1,1 0-1,-1 0 1,2 1-1,-2-2-241,0 1-1,0 0 0,0 0 1,-1-1-1,1 1 1,0 0-1,0-1 1,-1 1-1,1-1 0,0 1 1,-1-1-1,1 1 1,0-1-1,-1 1 1,1-1-1,-1 0 0,1 1 1,-1-1-1,1 0 1,-1 0-1,1 1 0,-1-1 1,0 0-1,0 0 1,1 0-1,-1 1 1,0-1-1,0 0 0,0 0 1,0 0-1,0 0 1,0 0-1,0-1 0,1-14-7170</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10.043"/>
    </inkml:context>
    <inkml:brush xml:id="br0">
      <inkml:brushProperty name="width" value="0.025" units="cm"/>
      <inkml:brushProperty name="height" value="0.025" units="cm"/>
    </inkml:brush>
  </inkml:definitions>
  <inkml:trace contextRef="#ctx0" brushRef="#br0">38 4 11018,'0'0'17585,"1"-3"-17596,-3 4 27,-11 12 47,11-12-56,0 0 0,0 1 0,0-1 1,1 1-1,-1 0 0,0-1 0,1 1 1,0 0-1,-1 0 0,1 0 0,0 0 1,0 0-1,0 0 0,-1 4 0,8-5-168,0 0 0,-1-1 0,1 0 1,0 0-1,0-1 0,11-1 0,-5-1-360,-4 1 431,0 0 1,0 0 0,0 1-1,-1 0 1,1 1 0,0 0-1,0 0 1,0 0 0,9 3-1,-16-3 78,-1 1 0,1-1 1,0 1-1,0 0 0,-1-1 0,1 1 0,-1 0 0,1 0 1,0-1-1,-1 1 0,1 0 0,-1 0 0,0 0 0,1 0 1,-1-1-1,0 1 0,1 0 0,-1 0 0,0 0 0,0 0 1,0 0-1,0 0 0,0 0 0,0 0 0,0 0 0,0 0 1,0 0-1,-1 0 0,1 0 0,-1 1 0,-12 28 598,7-25-262,0 0-1,0 0 0,0 0 1,-1-1-1,1 0 1,-1 0-1,0-1 1,0 1-1,-14 3 1,-19-3-1562,40-4 1076,-1 0 1,1 0 0,0 0 0,-1 0 0,1 0-1,-1 0 1,1 0 0,0 0 0,-1 0 0,1-1-1,0 1 1,-1 0 0,1 0 0,0 0 0,-1 0 0,1-1-1,0 1 1,-1 0 0,1 0 0,0-1 0,-1 1-1,1 0 1,0-1 0,0 1 0,0 0 0,-1-1-1,1 1 1,0 0 0,0-1 0,0 1 0,0-1-1,-1 1 1,1 0 0,0-1 0,0 1 0,0-1-1,0 1 1,0 0 0,0-1 0,0 0 0,0-9-6181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1.845"/>
    </inkml:context>
    <inkml:brush xml:id="br0">
      <inkml:brushProperty name="width" value="0.025" units="cm"/>
      <inkml:brushProperty name="height" value="0.025" units="cm"/>
    </inkml:brush>
  </inkml:definitions>
  <inkml:trace contextRef="#ctx0" brushRef="#br0">0 25 16912,'0'0'8456,"63"-4"-7751,-26 3-353,6-2-288,1-1 0,-7 0-801,-2 2-1345,-11-1-1377,-9 0-1281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10.418"/>
    </inkml:context>
    <inkml:brush xml:id="br0">
      <inkml:brushProperty name="width" value="0.025" units="cm"/>
      <inkml:brushProperty name="height" value="0.025" units="cm"/>
    </inkml:brush>
  </inkml:definitions>
  <inkml:trace contextRef="#ctx0" brushRef="#br0">50 0 14253,'0'0'8718,"-6"8"-7666,1 0-639,-1 1 1,1-1-1,1 1 0,0 0 1,0 0-1,0 1 0,1-1 1,1 1-1,0 0 1,0-1-1,1 1 0,0 0 1,0 0-1,1 0 1,3 18-1,-2-26-406,-1-1 0,1 1 0,0 0 1,0-1-1,1 1 0,-1-1 0,0 0 0,0 1 0,1-1 0,-1 0 1,1 0-1,-1 0 0,1 0 0,-1 0 0,1 0 0,0 0 0,-1 0 1,1-1-1,0 1 0,0-1 0,-1 1 0,1-1 0,0 0 0,0 0 0,0 1 1,0-1-1,0-1 0,-1 1 0,1 0 0,0 0 0,0-1 0,2 0 1,63-16-875,-61 15 601,-6 2 262,35-8-822,-34 8 819,0 0 0,0 1 1,-1-1-1,1 0 0,0 1 1,-1-1-1,1 1 0,0-1 1,-1 1-1,1-1 0,0 1 0,-1-1 1,1 1-1,-1-1 0,1 1 1,-1 0-1,1-1 0,-1 1 1,0 0-1,1-1 0,-1 1 0,0 0 1,0 0-1,1-1 0,-1 1 1,0 0-1,0 0 0,0 0 1,0-1-1,0 1 0,0 0 0,0 0 1,0 0-1,0-1 0,0 1 1,-1 0-1,1 0 0,0-1 1,0 1-1,-1 1 0,-1 4 122,0 0-1,-1-1 1,1 1 0,-1 0-1,-1-1 1,1 0 0,-1 1-1,1-1 1,-2-1 0,-5 7-1,7-7-41,0-1 1,-1 1-1,0-1 0,1 0 0,-1 0 1,0-1-1,0 1 0,-1-1 0,1 0 1,0 0-1,-1 0 0,1 0 0,-1-1 0,-4 1 1,8-2-192,0 0 1,0 0 0,0 0 0,1 0 0,-1-1-1,0 1 1,0 0 0,0 0 0,1-1 0,-1 1-1,0-1 1,1 1 0,-1 0 0,0-1 0,1 1-1,-1-1 1,0 0 0,1 1 0,-1-1 0,1 1-1,-1-1 1,1 0 0,-1 1 0,1-1 0,0 0-1,-1 0 1,1 1 0,0-1 0,0 0 0,-1 0-1,1 0 1,0 0 0,-1-32-7939,1 24 4376,0-11-4632</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10.792"/>
    </inkml:context>
    <inkml:brush xml:id="br0">
      <inkml:brushProperty name="width" value="0.025" units="cm"/>
      <inkml:brushProperty name="height" value="0.025" units="cm"/>
    </inkml:brush>
  </inkml:definitions>
  <inkml:trace contextRef="#ctx0" brushRef="#br0">1 1 10570,'0'0'18353,"26"46"-17520,-26-28-384,0 0-289,0-2-64,0-3-96,0-2-385,0-6-704,5-5-2978,-1-2 1088,-1-12-1858,-3-7-3779</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11.132"/>
    </inkml:context>
    <inkml:brush xml:id="br0">
      <inkml:brushProperty name="width" value="0.025" units="cm"/>
      <inkml:brushProperty name="height" value="0.025" units="cm"/>
    </inkml:brush>
  </inkml:definitions>
  <inkml:trace contextRef="#ctx0" brushRef="#br0">10 47 18481,'0'0'11531,"-10"-44"-10378,10 42-352,0 4-1057,0 6 128,0 4-256,0 1-481,0 0-513,4-3-640,-4-2-864,1-2-1282</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11.508"/>
    </inkml:context>
    <inkml:brush xml:id="br0">
      <inkml:brushProperty name="width" value="0.025" units="cm"/>
      <inkml:brushProperty name="height" value="0.025" units="cm"/>
    </inkml:brush>
  </inkml:definitions>
  <inkml:trace contextRef="#ctx0" brushRef="#br0">0 46 12588,'42'-45'5504,"-42"45"-5386,1 0 0,-1 0 0,0 0 0,0 0 1,0 0-1,0 0 0,0 0 0,0 0 0,0 0 0,0-1 1,1 1-1,-1 0 0,0 0 0,0 0 0,0 0 0,0 0 1,0 0-1,0 0 0,1 0 0,-1 0 0,0 0 0,0 0 1,0 0-1,0 0 0,0 0 0,0 1 0,0-1 0,1 0 1,-1 0-1,0 0 0,0 0 0,0 0 0,0 0 0,0 0 1,0 0-1,0 0 0,0 0 0,1 0 0,-1 0 0,0 1 1,0-1-1,0 0 0,0 0 0,0 0 0,0 0 0,0 0 1,0 0-1,0 0 0,0 1 0,0-1 0,0 0 0,0 0 0,0 0 1,0 0-1,0 0 0,0 0 0,0 0 0,0 1 0,0-1 1,0 0-1,3 17 2342,-2 27-2714,-1-34 1175,27 230 1172,-8-112-1293,-14-110-833,2-29-2418,3-30-7904,-10 40 9688,2-16-7378</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11.854"/>
    </inkml:context>
    <inkml:brush xml:id="br0">
      <inkml:brushProperty name="width" value="0.025" units="cm"/>
      <inkml:brushProperty name="height" value="0.025" units="cm"/>
    </inkml:brush>
  </inkml:definitions>
  <inkml:trace contextRef="#ctx0" brushRef="#br0">96 139 20275,'0'0'7575,"-9"1"-6897,5 0-640,1-1-1,-1 1 0,1 0 0,-1 1 1,1-1-1,-1 1 0,1-1 0,0 1 1,0 0-1,0 0 0,0 0 0,0 1 1,0-1-1,-4 6 0,3-3 36,0 1 1,1-1-1,0 1 0,0 0 1,0 0-1,0 0 0,1 0 1,0 1-1,-1 9 0,2-14-45,1 0 0,-1 0-1,1-1 1,-1 1 0,1 0 0,0 0-1,0 0 1,0-1 0,0 1 0,0 0-1,0 0 1,1 0 0,-1-1 0,0 1-1,1 0 1,0 0 0,-1-1-1,1 1 1,0 0 0,0-1 0,0 1-1,0-1 1,2 3 0,-1-3 1,0 0 0,1 0 0,-1 0 1,1-1-1,-1 1 0,1 0 0,-1-1 0,1 0 0,-1 0 0,1 0 1,0 0-1,-1 0 0,1 0 0,-1-1 0,1 1 0,-1-1 1,4-1-1,6-2-19,0-2 0,0 1 0,-1-1 0,0-1 0,0 0 1,-1-1-1,0 0 0,0 0 0,-1-1 0,0-1 0,15-19 0,34-31-323,-58 109 51,0-48 252,0 0 0,0 0 0,-1 0 0,1 0-1,0 0 1,0 0 0,0 0 0,0 0 0,0 0 0,0 0 0,0 0 0,0 0 0,1 0 0,-1 0 0,0 0-1,1-1 1,-1 1 0,0 0 0,1 0 0,-1 0 0,1 0 0,-1 0 0,1-1 0,0 1 0,-1 0 0,1 0-1,0-1 1,0 1 0,-1 0 0,1-1 0,0 1 0,0-1 0,0 1 0,0-1 0,0 0 0,0 1 0,0-1-1,0 0 1,1 1 0,1-2-292,-1 1-1,1-1 0,0 1 1,0-1-1,-1 0 0,1 0 1,-1 0-1,1 0 0,-1-1 1,1 1-1,-1-1 1,0 0-1,1 1 0,1-3 1,3-4-1120,0 0 0,0-1 1,-1 0-1,0 0 0,0 0 1,6-18-1,14-21 312,-23 43 2230,1 1-1,-1-1 1,1 1-1,0-1 1,0 1 0,9-6-1,-12 8-886,1 1 0,0-1 0,0 1 0,0 0 0,0 0 0,0-1 0,0 2 0,0-1 0,1 0 0,-1 0 0,0 1 0,0-1 0,1 1 0,-1 0 0,0-1 0,1 1 0,-1 0 0,0 1 0,0-1 0,1 0 0,-1 1 0,0-1 0,4 2 0,-4 0-184,0-1 0,0 1 0,0-1 0,-1 1 0,1 0 0,-1 0 1,1 0-1,-1 0 0,0 0 0,0 0 0,0 0 0,0 0 0,0 0 0,0 0 0,0 1 0,-1-1 1,1 0-1,-1 1 0,0-1 0,0 1 0,0-1 0,0 4 0,-1 9 102,0 0 0,-1 0 0,-1-1 0,-7 24 0,-4 16 1214,14-53-1350,0 0 0,-1 0 0,1 0 0,0 0 0,0 0 1,-1 0-1,1 0 0,0 0 0,0 0 0,0 0 1,0 0-1,1 0 0,-1 0 0,0 0 0,0 0 0,0 0 1,1 0-1,-1-1 0,1 1 0,-1 0 0,0 0 1,1 0-1,0 0 0,-1 0 0,1-1 0,-1 1 1,1 0-1,0-1 0,0 1 0,-1 0 0,1-1 0,0 1 1,0-1-1,1 1 0,1 0 12,1-1 0,-1 1-1,0-1 1,0 0 0,1 0 0,-1-1 0,0 1 0,0-1-1,0 1 1,7-3 0,8-4-518,0 0 0,30-17 1,-46 22 72,25-16-1601,-18 6-2183,-11 1-5607,-8 6 2015</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12.228"/>
    </inkml:context>
    <inkml:brush xml:id="br0">
      <inkml:brushProperty name="width" value="0.025" units="cm"/>
      <inkml:brushProperty name="height" value="0.025" units="cm"/>
    </inkml:brush>
  </inkml:definitions>
  <inkml:trace contextRef="#ctx0" brushRef="#br0">1 95 10218,'0'0'16816,"49"-29"-15984,-14 21-255,2 0-353,2-1-192,-2-2-1505,0-1-4165,-2-6-8359</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18.638"/>
    </inkml:context>
    <inkml:brush xml:id="br0">
      <inkml:brushProperty name="width" value="0.025" units="cm"/>
      <inkml:brushProperty name="height" value="0.025" units="cm"/>
    </inkml:brush>
  </inkml:definitions>
  <inkml:trace contextRef="#ctx0" brushRef="#br0">4241 299 3587,'-293'-87'7508,"-403"-74"-7392,534 138 72,-2 7 0,1 7 0,-1 7 0,0 7 0,0 8 1,1 7-1,-303 77 0,359-69-191,2 6-1,1 4 1,1 4 0,3 5-1,2 4 1,2 4 0,-174 134-1,191-124 55,4 4 0,2 3 0,-117 151 1,159-180-33,3 0 1,1 2-1,3 1 1,1 1 0,3 1-1,1 1 1,3 0-1,2 2 1,-12 76 0,18-51 82,4 0 1,2 0 0,4 1 0,4-1-1,2 0 1,4-1 0,3 0-1,4-1 1,3-1 0,2 0-1,4-2 1,3-2 0,3 0 0,3-3-1,3 0 1,3-3 0,2-2-1,3-1 1,3-3 0,88 78-1,-55-67-73,2-4 0,3-3-1,2-5 1,3-3-1,2-5 1,2-3 0,117 34-1,-78-38 67,2-7 1,1-5-1,1-7 0,267 8 0,-194-33-14,-1-9-1,0-10 1,-2-9 0,-1-9-1,-2-9 1,-2-9 0,-3-9-1,242-117 1,-349 140-125,-2-5 0,-3-5 0,-2-3-1,-2-4 1,-3-3 0,84-85 0,-127 106 97,-2-1-1,-3-2 1,-1-1 0,-2-2-1,31-64 1,-45 73 43,-1-2 0,-3 0 0,-1 0-1,-2-1 1,-2-1 0,-2 0 0,4-70 0,-11 57-58,-3 1 1,-2 1-1,-2-1 0,-3 1 0,-2 0 0,-3 0 1,-2 2-1,-2 0 0,-3 1 0,-2 1 0,-2 1 0,-40-61 1,14 35-134,-3 1 0,-3 3 0,-4 3 0,-2 2 0,-3 3 0,-126-93 0,127 112-416,-1 2 0,-2 4 0,-2 3 0,-1 2 0,-2 4 0,0 3 0,-2 4 0,-91-17 0,-2 16-3557,2 11-3043</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20.811"/>
    </inkml:context>
    <inkml:brush xml:id="br0">
      <inkml:brushProperty name="width" value="0.025" units="cm"/>
      <inkml:brushProperty name="height" value="0.025" units="cm"/>
    </inkml:brush>
  </inkml:definitions>
  <inkml:trace contextRef="#ctx0" brushRef="#br0">7 108 8904,'0'0'4068,"-1"-9"-1762,0 0-1375,-3-19 413,3 2 4165,1 25-4463,1 15-528,22 145 1831,-23-156-2311,1 1 1,0-1-1,0 0 1,0 1-1,0-1 0,0 0 1,0 0-1,1 0 1,0 0-1,0 0 0,-1 0 1,2 0-1,-1-1 1,0 1-1,0-1 0,1 1 1,0-1-1,-1 0 1,5 3-1,-4-4 55,0 0 0,-1-1-1,1 1 1,0-1 0,0 1-1,0-1 1,-1 0 0,1 0-1,0 0 1,0-1 0,-1 1-1,1-1 1,0 1 0,0-1 0,-1 0-1,1 0 1,-1 0 0,1 0-1,-1 0 1,1-1 0,-1 1-1,0-1 1,1 0 0,2-3-1,12-12 129,-1 0-1,-1 0 0,-1-2 0,0 0 0,-1 0 1,-2-2-1,18-38 0,1-1-247,-27 56 215</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21.157"/>
    </inkml:context>
    <inkml:brush xml:id="br0">
      <inkml:brushProperty name="width" value="0.025" units="cm"/>
      <inkml:brushProperty name="height" value="0.025" units="cm"/>
    </inkml:brush>
  </inkml:definitions>
  <inkml:trace contextRef="#ctx0" brushRef="#br0">145 59 7751,'0'0'3993,"6"-8"-1895,3-3-1207,6-7 164,5-3 2647,-20 21-3596,0 0 0,0 0 0,0 1 0,0-1 0,0 0 0,0 0 0,0 0 0,1 1 0,-1-1-1,0 0 1,0 0 0,0 0 0,0 0 0,0 1 0,0-1 0,0 0 0,0 0 0,1 0 0,-1 0 0,0 0-1,0 0 1,0 1 0,0-1 0,0 0 0,1 0 0,-1 0 0,0 0 0,0 0 0,0 0 0,0 0-1,1 0 1,-1 0 0,0 0 0,0 0 0,0 0 0,1 0 0,-1 0 0,0 0 0,0 0 0,0 0 0,0 0-1,1 0 1,-9 19 743,-73 90 1542,54-76-2341,1 2 0,-33 60 0,61-91-2178,9-8 1155,10-8-378,67-71-9492,-56 49 4566</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21.488"/>
    </inkml:context>
    <inkml:brush xml:id="br0">
      <inkml:brushProperty name="width" value="0.025" units="cm"/>
      <inkml:brushProperty name="height" value="0.025" units="cm"/>
    </inkml:brush>
  </inkml:definitions>
  <inkml:trace contextRef="#ctx0" brushRef="#br0">56 1 9417,'0'0'13063,"-7"10"-12172,0 1-657,1 0-1,0 1 1,0-1-1,1 2 1,1-1-1,0 0 0,1 1 1,0-1-1,1 1 1,-1 20-1,3-26-190,1 0 0,0 0 0,0 0 1,1-1-1,0 1 0,0 0 0,0 0 0,5 8 0,8 22-3757,-14-31 964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2.218"/>
    </inkml:context>
    <inkml:brush xml:id="br0">
      <inkml:brushProperty name="width" value="0.025" units="cm"/>
      <inkml:brushProperty name="height" value="0.025" units="cm"/>
    </inkml:brush>
  </inkml:definitions>
  <inkml:trace contextRef="#ctx0" brushRef="#br0">0 47 15118,'0'0'6022,"69"18"-4356,-28-18-449,2-8-545,4-1-415,2 1-225,-5 0-193,-2-1-1985,-5-1-1985,-2-2-2916</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21.862"/>
    </inkml:context>
    <inkml:brush xml:id="br0">
      <inkml:brushProperty name="width" value="0.025" units="cm"/>
      <inkml:brushProperty name="height" value="0.025" units="cm"/>
    </inkml:brush>
  </inkml:definitions>
  <inkml:trace contextRef="#ctx0" brushRef="#br0">51 372 4004,'0'0'17648,"-24"-42"-15822,24 40-577,9 0-1088,6 2-97,3 0-32,6 0-32,-2 0 0,-1 0-1634,3 0-1633,-7-4-1794,-5-7-4580</inkml:trace>
  <inkml:trace contextRef="#ctx0" brushRef="#br0" timeOffset="1">0 4 16432,'0'0'7527,"51"-1"-14862,-26 4 1890,-5-2-3812</inkml:trace>
  <inkml:trace contextRef="#ctx0" brushRef="#br0" timeOffset="2">141 3 11915,'0'0'14702,"6"-2"-14766,2 4 32,-1 3-737,3 1-1473,-4-1-576,3-2-1154,-4-3-2498</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22.223"/>
    </inkml:context>
    <inkml:brush xml:id="br0">
      <inkml:brushProperty name="width" value="0.025" units="cm"/>
      <inkml:brushProperty name="height" value="0.025" units="cm"/>
    </inkml:brush>
  </inkml:definitions>
  <inkml:trace contextRef="#ctx0" brushRef="#br0">1 0 19923,'0'0'5765,"45"33"-17167</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22.566"/>
    </inkml:context>
    <inkml:brush xml:id="br0">
      <inkml:brushProperty name="width" value="0.025" units="cm"/>
      <inkml:brushProperty name="height" value="0.025" units="cm"/>
    </inkml:brush>
  </inkml:definitions>
  <inkml:trace contextRef="#ctx0" brushRef="#br0">1 41 20147,'0'0'8969,"8"-26"-17041,2 12-3395</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28.306"/>
    </inkml:context>
    <inkml:brush xml:id="br0">
      <inkml:brushProperty name="width" value="0.025" units="cm"/>
      <inkml:brushProperty name="height" value="0.025" units="cm"/>
    </inkml:brush>
  </inkml:definitions>
  <inkml:trace contextRef="#ctx0" brushRef="#br0">214 1 9961,'0'0'8910,"-9"1"-8691,-4 1-13,0 1 1,0 0-1,0 0 1,1 1-1,-1 1 1,1 0-1,1 1 0,-23 14 1,34-20-205,0 1 0,-1-1 0,1 1 0,0-1 0,-1 0 0,1 1 0,0-1 0,-1 1 0,1-1 0,0 1 0,0-1 0,0 1 0,0-1 0,-1 1 0,1 0 0,0-1 0,0 1 0,0-1 0,0 1 0,0-1 0,0 1 0,1-1 0,-1 1 0,0-1 0,0 1 0,0 0 0,0-1 0,1 1 0,-1-1 0,0 1 0,0-1 0,1 0 0,-1 1 0,0-1 0,1 1 0,-1-1 0,0 0 0,1 1 0,-1-1 0,1 1 0,-1-1 0,1 0 0,-1 0 0,1 1 0,-1-1 0,1 0 0,-1 0 0,1 0 0,-1 0 0,1 1 0,-1-1 0,1 0 0,-1 0 0,1 0 0,0 0 0,42 9 307,-35-7-319,13 1 39,-13-2-31,-1 0 0,1 0 1,0 1-1,0 0 0,-1 0 0,1 1 0,-1 0 0,0 0 1,0 1-1,0 0 0,0 0 0,9 8 0,-15-11 32,0 0-1,0 0 1,0 0-1,0 1 1,0-1 0,-1 0-1,1 0 1,0 1-1,-1-1 1,1 0-1,-1 1 1,1-1-1,-1 0 1,0 1 0,0-1-1,1 1 1,-1-1-1,0 1 1,0-1-1,-1 0 1,1 1-1,0-1 1,0 1 0,-1-1-1,0 2 1,0-1 134,-1 1 1,1-1 0,-1 1 0,0-1-1,0 0 1,0 0 0,0 0-1,0 0 1,0 0 0,-1-1 0,-4 4-1,-5 1 808,-1 0-1,0-1 0,-26 7 0,24-8-303,0-1-1,-1-1 0,-20 0 0,29-1-579,1-1 1,-1-1-1,1 1 1,-1-1-1,1 0 0,-1 0 1,1-1-1,-1 0 0,1 0 1,-8-4-1,24 5-5966,38-3 247,-16 4 250,5-3-3695</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29.500"/>
    </inkml:context>
    <inkml:brush xml:id="br0">
      <inkml:brushProperty name="width" value="0.025" units="cm"/>
      <inkml:brushProperty name="height" value="0.025" units="cm"/>
    </inkml:brush>
  </inkml:definitions>
  <inkml:trace contextRef="#ctx0" brushRef="#br0">9 1 929,'-5'7'993,"2"0"-961,3 0-801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0.093"/>
    </inkml:context>
    <inkml:brush xml:id="br0">
      <inkml:brushProperty name="width" value="0.025" units="cm"/>
      <inkml:brushProperty name="height" value="0.025" units="cm"/>
    </inkml:brush>
  </inkml:definitions>
  <inkml:trace contextRef="#ctx0" brushRef="#br0">15 9 7719,'0'0'14793,"1"0"-14773,-1 0 1,0 0-1,0-1 1,0 1-1,1 0 1,-1 0-1,0 0 0,0 0 1,0 0-1,1 0 1,-1 0-1,0 0 0,0 0 1,0 0-1,1 0 1,-1 0-1,0 0 1,0 0-1,1 0 0,-1 0 1,0 0-1,0 0 1,0 0-1,1 0 1,-1 0-1,0 0 0,0 0 1,0 0-1,1 0 1,-1 0-1,0 0 1,0 1-1,0-1 0,1 0 1,-1 0-1,0 0 1,0 0-1,0 1 1,0-1-1,0 0 0,0 0 1,1 0-1,-1 1 1,0-1-1,0 0 1,1 4 79,0 0 0,0 0 0,0 0 0,-1-1 0,1 1 1,-1 0-1,0 0 0,0 0 0,0 0 0,-2 8 1,-12 49 111,6-30-122,3 25-1030,6-56 843,-1 0 0,1 0-1,-1 1 1,1-1 0,-1 0 0,0 0-1,1 0 1,-1 0 0,1 0 0,-1 0 0,1 0-1,-1 0 1,1 0 0,-1 0 0,1 0 0,-1 0-1,1 0 1,-1-1 0,0 1 0,1 0-1,-1 0 1,1 0 0,-1-1 0,0 1 0,1 0-1,-1 0 1,1-1 0,-1 1 0,0 0-1,1-1 1,-1 1 0,0 0 0,0-1 0,1 1-1,-1-1 1,16-13-1891,-5-2-505,0-1-1,-1 0 1,0 0-1,8-25 1,-7 2 5349,-7-1 11085,-6 65-13135,0 1-665,0-1 1,2 40 0,1-20-6183</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0.439"/>
    </inkml:context>
    <inkml:brush xml:id="br0">
      <inkml:brushProperty name="width" value="0.025" units="cm"/>
      <inkml:brushProperty name="height" value="0.025" units="cm"/>
    </inkml:brush>
  </inkml:definitions>
  <inkml:trace contextRef="#ctx0" brushRef="#br0">1 44 11243,'0'0'12780,"50"-37"-12364,-23 32-288,5 4-64,-3 1-32,-1 0-32,-1 0-1793,-5 0-1442,0 0-2211</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0.970"/>
    </inkml:context>
    <inkml:brush xml:id="br0">
      <inkml:brushProperty name="width" value="0.025" units="cm"/>
      <inkml:brushProperty name="height" value="0.025" units="cm"/>
    </inkml:brush>
  </inkml:definitions>
  <inkml:trace contextRef="#ctx0" brushRef="#br0">4 0 9673,'0'0'11109,"1"11"-10212,-3 35-356,0-19-417,1-1 0,2 1-1,3 29 1,-1-48 83,-1-1-1341,-11-18-16426</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1.298"/>
    </inkml:context>
    <inkml:brush xml:id="br0">
      <inkml:brushProperty name="width" value="0.025" units="cm"/>
      <inkml:brushProperty name="height" value="0.025" units="cm"/>
    </inkml:brush>
  </inkml:definitions>
  <inkml:trace contextRef="#ctx0" brushRef="#br0">1 23 13741,'0'0'6662,"50"4"-5380,-20-4-898,4 0-352,8-4 0,0-2-993,2-1-2466,-2-3-2499</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1.674"/>
    </inkml:context>
    <inkml:brush xml:id="br0">
      <inkml:brushProperty name="width" value="0.025" units="cm"/>
      <inkml:brushProperty name="height" value="0.025" units="cm"/>
    </inkml:brush>
  </inkml:definitions>
  <inkml:trace contextRef="#ctx0" brushRef="#br0">204 13 10442,'0'0'9988,"-10"-4"-8979,5 2-979,0 1 0,-1-1-1,1 1 1,0 0 0,0 0 0,-1 1 0,1 0 0,0 0 0,-1 0-1,1 0 1,0 1 0,-1 0 0,1 0 0,0 0 0,0 1 0,0-1-1,0 1 1,0 1 0,0-1 0,0 1 0,-6 4 0,5-3-36,-43 35 40,47-37-43,1-1-1,-1 0 1,1 1-1,-1-1 1,1 1-1,0-1 0,0 1 1,0 0-1,0-1 1,0 1-1,0 0 1,1 0-1,-1 0 0,0 0 1,1 0-1,-1 0 1,1 0-1,0 0 1,0 0-1,0-1 0,0 1 1,0 0-1,0 0 1,0 0-1,1 0 1,0 4-1,1-4-23,-1 0 1,1-1-1,-1 1 0,1-1 1,0 1-1,0-1 0,-1 1 1,1-1-1,0 0 0,0 0 1,0 0-1,0 0 0,1 0 1,-1-1-1,4 2 0,43 6-685,-29-4 277,-10-3 413,0 1-115,1 0-1,0 1 0,-1 0 1,16 7-1,-25-10 153,0 1 1,0-1-1,0 1 1,-1-1-1,1 1 1,0-1-1,0 1 0,-1 0 1,1-1-1,0 1 1,-1 0-1,1 0 1,0 0-1,-1-1 0,1 1 1,-1 0-1,1 0 1,-1 0-1,0 0 1,1 0-1,-1 0 1,0 0-1,0 1 0,0 0 67,-1 0 0,1-1 0,-1 1-1,0 0 1,0-1 0,0 1 0,0-1-1,0 1 1,0-1 0,0 1 0,0-1-1,0 0 1,-1 1 0,1-1 0,-1 0-1,1 0 1,-4 2 0,-10 7 573,-1-1-1,0 0 1,-1-1-1,0 0 1,0-1 0,-1-2-1,-19 5 1,35-10-1306,10-10-15967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2.833"/>
    </inkml:context>
    <inkml:brush xml:id="br0">
      <inkml:brushProperty name="width" value="0.025" units="cm"/>
      <inkml:brushProperty name="height" value="0.025" units="cm"/>
    </inkml:brush>
  </inkml:definitions>
  <inkml:trace contextRef="#ctx0" brushRef="#br0">93 0 10090,'0'0'10639,"-3"10"-9630,-29 75 868,20-57-1712,1 0 0,1 0 0,2 1-1,-9 51 1,17-80-185,0 0-1,0 1 0,0-1 1,0 0-1,0 1 1,0-1-1,0 0 1,0 1-1,0-1 1,0 0-1,0 1 0,0-1 1,0 0-1,0 1 1,1-1-1,-1 0 1,0 0-1,0 1 1,0-1-1,0 0 0,0 1 1,1-1-1,-1 0 1,0 0-1,0 0 1,1 1-1,-1-1 1,0 0-1,0 0 0,1 0 1,-1 1-1,0-1 1,0 0-1,1 0 1,-1 0-1,0 0 0,1 0 1,-1 0-1,15-4-194,14-16-359,-12 3-129,-1-1-1,0-1 0,-2-1 1,0 0-1,-1 0 0,-1-1 0,-1-1 1,-1 0-1,-1-1 0,12-43 1,-21 66 721,0 0 1,-1 0-1,1 0 1,0 0-1,0 0 1,0 0-1,0 0 1,0 0 0,0 0-1,0 0 1,-1 0-1,1 0 1,0 0-1,0 0 1,0 0-1,0 0 1,0 0 0,0 0-1,-1 0 1,1 0-1,0 0 1,0 0-1,0 0 1,0 0-1,0 0 1,0 0 0,0 0-1,-1-1 1,1 1-1,0 0 1,0 0-1,0 0 1,0 0-1,0 0 1,0 0-1,0 0 1,0 0 0,0 0-1,0-1 1,0 1-1,0 0 1,0 0-1,0 0 1,0 0-1,-1 0 1,1 0 0,0-1-1,0 1 1,0 0-1,0 0 1,0 0-1,1 0 1,-1 0-1,0 0 1,0-1-1,0 1 1,0 0 0,0 0-1,0 0 1,0 0-1,0 0 1,0 0-1,0 0 1,0 0-1,0-1 1,0 1 0,1 0-1,-13 12 887,-9 20 249,8-8-683,1 0 0,1 1 0,2 1 0,0 0 0,2 0 0,0 1 0,2 0 0,-1 30 0,6-57-1363,-1-10-1718,-13-62 2127,9 52 1254,0 0 0,2 0-1,-1-25 1,5 45-706,1 0 0,0-1 0,0 1 0,-1 0 0,1 0 0,0 0 0,0 0 0,-1 0 0,1 1 0,0-1 0,0 0 0,-1 1 0,1-1 0,0 1 1,1 1-1,11 4-675,1 0 1,-1-1 0,1-1 0,0 0 0,0-1 0,0 0 0,1-1 0,-1-1 0,21-1-1,-35 0 711,0 0 0,0 0 0,1 0 0,-1 0 0,0 0 0,0-1 0,0 1 0,0 0 0,0-1 0,0 1 0,0-1 0,0 1 0,0-1 0,0 1 0,0-1 0,0 0 0,0 1 0,0-1 0,0 0 0,-1 0 0,1 0 0,0 0 0,-1 0 0,1 0 0,0 0 0,-1 0 0,1 0 0,-1 0 0,0 0 0,1 0 0,-1 0 0,0 0 0,0 0 0,1 0 0,-1 0 0,0-2 0,-2 3-16,0-1 0,0 1-1,0 0 1,0 0-1,0 0 1,0 0 0,0 0-1,-1 0 1,1 0-1,0 1 1,0-1-1,-3 2 1,-5 5 115,1 0 0,1 1 0,-1-1 0,1 2 0,1-1 0,-1 1 0,2 1 0,-1-1 0,1 1 0,-6 12-1,11-20-139,0-1-1,0 1 0,1-1 1,-1 1-1,0 0 0,1-1 0,-1 1 1,1 0-1,-1-1 0,1 1 0,0 0 1,0 0-1,0 0 0,0-1 1,0 1-1,0 0 0,0 0 0,1 2 1,0-4-11,-1 1 0,1-1 1,0 1-1,-1-1 1,1 1-1,0-1 0,-1 1 1,1-1-1,0 1 1,0-1-1,-1 0 0,1 1 1,0-1-1,0 0 0,0 0 1,0 0-1,-1 1 1,1-1-1,0 0 0,0 0 1,0 0-1,0-1 0,0 1 1,-1 0-1,3 0 1,4-2 215,1 0 0,0-1 0,-1 0 0,1 0 0,-1-1 0,11-6 0,10-10-63,50-48-1,-18 14-1928,-59 53 958,-3 6 514,1 0 0,-1 0-1,0 0 1,0-1 0,-1 1 0,1-1-1,-7 9 1,-5 9-692,10-15 945,-6 19-2313,10-26 2136,0 0-1,0 1 0,0-1 1,0 1-1,0-1 1,0 1-1,0-1 1,0 0-1,0 1 1,0-1-1,0 1 1,0-1-1,0 0 1,1 1-1,-1-1 1,0 1-1,0-1 1,0 0-1,1 1 0,-1-1 1,0 0-1,1 1 1,-1-1-1,0 0 1,1 1-1,-1-1 1,0 0-1,1 0 1,-1 0-1,0 1 1,1-1-1,-1 0 1,0 0-1,1 0 0,-1 0 1,1 0-1,-1 1 1,1-1-1,-1 0 1,0 0-1,1 0 1,-1 0-1,1 0 1,-1 0-1,1-1 1,-1 1-1,0 0 1,1 0-1,-1 0 0,1 0 1,-1 0-1,0-1 1,1 1-1,20-6-4816</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2.020"/>
    </inkml:context>
    <inkml:brush xml:id="br0">
      <inkml:brushProperty name="width" value="0.025" units="cm"/>
      <inkml:brushProperty name="height" value="0.025" units="cm"/>
    </inkml:brush>
  </inkml:definitions>
  <inkml:trace contextRef="#ctx0" brushRef="#br0">20 1 10698,'0'0'10965,"-3"8"-9668,3-7-1191,-14 37 417,14-37-516,-1 0 0,1 0 0,0 0 0,-1 0-1,1 0 1,0 0 0,0 0 0,0 0 0,0 1-1,0-1 1,0 0 0,0 0 0,0 0 0,1 0-1,-1 0 1,0 0 0,1 0 0,-1 0 0,0 0-1,1 0 1,-1-1 0,1 1 0,0 0-1,-1 0 1,1 0 0,0 0 0,-1-1 0,1 1-1,0 0 1,0-1 0,0 1 0,-1-1 0,1 1-1,0-1 1,0 1 0,0-1 0,0 1 0,0-1-1,0 0 1,2 1 0,3 0-48,0 0 1,0-1-1,0 1 0,0-1 1,0-1-1,0 1 0,0-1 1,0 0-1,0 0 0,-1 0 1,1-1-1,0 0 0,-1 0 1,1-1-1,-1 0 0,0 0 1,1 0-1,-2 0 1,1-1-1,0 0 0,-1 0 1,1 0-1,-1 0 0,0-1 1,4-7-1,-3-1 386,-12 16 517,-12 17 24,17-17-802,0 0 0,1-1 0,0 1 0,-1 0 0,1 0 0,0 0 0,0 0 0,0 0 0,1 0 0,-1 0 0,1 5 0,0-7-36,0 1 1,0-1 0,0 0-1,1 1 1,-1-1-1,1 1 1,-1-1-1,1 0 1,-1 1-1,1-1 1,0 0-1,0 0 1,0 1-1,-1-1 1,1 0 0,0 0-1,3 2 1,26 10-983,8-9-3479,-14-4-1363</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2.393"/>
    </inkml:context>
    <inkml:brush xml:id="br0">
      <inkml:brushProperty name="width" value="0.025" units="cm"/>
      <inkml:brushProperty name="height" value="0.025" units="cm"/>
    </inkml:brush>
  </inkml:definitions>
  <inkml:trace contextRef="#ctx0" brushRef="#br0">171 1 14798,'0'0'9764,"-1"8"-9604,-5 39-214,-5 42 622,8-31-6879</inkml:trace>
  <inkml:trace contextRef="#ctx0" brushRef="#br0" timeOffset="1">1 100 11115,'0'0'13837,"64"-24"-13805,-31 22 32,6 2-64,6 0-385,2 0-1857,-6 0-1762,-1-4-2274</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2.741"/>
    </inkml:context>
    <inkml:brush xml:id="br0">
      <inkml:brushProperty name="width" value="0.025" units="cm"/>
      <inkml:brushProperty name="height" value="0.025" units="cm"/>
    </inkml:brush>
  </inkml:definitions>
  <inkml:trace contextRef="#ctx0" brushRef="#br0">153 3 13581,'0'0'5616,"-10"-1"-4244,-2 0-936,-1 0 0,1 2 1,0-1-1,-21 4 0,30-3-403,0-1 1,0 1-1,1-1 1,-1 1-1,0 0 1,0 0-1,1 0 0,-1 0 1,1 0-1,-1 1 1,1-1-1,0 1 1,-1 0-1,1-1 0,0 1 1,0 0-1,0 0 1,0 1-1,1-1 1,-1 0-1,0 1 1,1-1-1,0 1 0,-1-1 1,1 1-1,0-1 1,1 1-1,-1 0 1,0 0-1,1 0 0,-1 3 1,2-4-75,-1 0 0,1 0 0,-1-1-1,1 1 1,0-1 0,0 1 0,0-1 0,0 1 0,0-1 0,0 1 0,1-1 0,-1 0-1,0 0 1,1 1 0,-1-1 0,1 0 0,-1 0 0,1-1 0,-1 1 0,1 0 0,0 0 0,-1-1-1,3 1 1,48 15-1573,-42-13 1321,23 4-241,-25-6 525,1 0 0,-1 1 0,0 0 0,0 1 0,0 0 0,12 6 0,-19-8 47,-1-1 0,1 1 0,0-1 0,-1 1 0,1-1 0,0 1 0,-1-1 0,1 1 0,-1 0 1,1-1-1,-1 1 0,1 0 0,-1 0 0,1-1 0,-1 1 0,0 0 0,1 0 0,-1 0 0,0-1 1,0 1-1,0 0 0,0 0 0,1 0 0,-1 0 0,0-1 0,-1 1 0,1 0 0,0 2 0,-17 21 1747,-33 10 1417,41-28-2813,0-2 1,-1 1 0,1-1-1,-1-1 1,0 0 0,0 0 0,0-1-1,-20 2 1,30-4-587,-1 0 0,1-1 1,-1 1-1,1-1 0,0 1 0,-1-1 1,1 1-1,0-1 0,-1 1 0,1-1 1,0 1-1,0-1 0,-1 1 0,1-1 0,0 1 1,0-1-1,0 0 0,0 1 0,0-1 1,0 1-1,0-1 0,0 0 0,0 1 1,0-1-1,0 1 0,0-1 0,0 1 1,1-2-1,-1-2-2356,0-8-4862</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3.161"/>
    </inkml:context>
    <inkml:brush xml:id="br0">
      <inkml:brushProperty name="width" value="0.025" units="cm"/>
      <inkml:brushProperty name="height" value="0.025" units="cm"/>
    </inkml:brush>
  </inkml:definitions>
  <inkml:trace contextRef="#ctx0" brushRef="#br0">215 0 9993,'0'0'91,"-4"1"1297,-7 1 1064,0 0 0,-1-2 0,0 1 1,-22-3-1,25 1-2186,1 0 1,-1 0 0,0 1-1,1 1 1,-1-1-1,0 1 1,1 1 0,-1-1-1,1 1 1,-1 1 0,-12 5-1,20-7-278,0-1 0,0 0 0,0 1-1,0-1 1,1 1 0,-1-1 0,0 1 0,0 0 0,1-1-1,-1 1 1,0 0 0,1-1 0,-1 1 0,1 0 0,-1 0-1,1-1 1,-1 1 0,1 0 0,0 0 0,-1 0 0,1 0-1,0 0 1,0 0 0,0 0 0,-1 0 0,1-1 0,0 1-1,0 0 1,0 0 0,1 0 0,-1 0 0,0 0 0,0 0-1,0 0 1,1 0 0,-1 0 0,0 0 0,1-1 0,-1 1-1,1 0 1,-1 0 0,1 0 0,-1-1 0,1 1 0,0 0-1,-1-1 1,1 1 0,0 0 0,0-1 0,-1 1 0,1-1-1,0 1 1,0-1 0,1 1 0,4 3-215,0-1 1,1 0-1,-1 0 1,1 0-1,10 2 1,11 1-254,-18-5 371,-1 0 1,0 1-1,0 1 0,0 0 1,0 0-1,0 0 0,-1 1 1,9 5-1,-16-9 104,-1 1 0,1-1 0,0 1 0,0-1 0,-1 1 0,1-1 0,-1 1 0,1 0 0,0-1 0,-1 1 0,1 0 0,-1 0 0,1-1 0,-1 1 0,0 0 0,1 0 0,-1-1 0,0 1 0,0 0 0,1 0 0,-1 0 0,0 0 0,0 0 0,0-1 0,0 1 0,0 0 0,0 0 0,0 0 0,0 0 0,-1 0 0,1 1 0,-1 0 82,-1-1-1,1 1 0,-1 0 0,1 0 0,-1 0 0,1-1 1,-1 1-1,0-1 0,0 1 0,0-1 0,-3 2 1,-55 21 2104,49-21-2560,2-1 758,1 1 0,-1-1-1,0-1 1,-11 1 0,-2-8-2700,21 5 1892,0 0 1,1 0-1,-1 0 1,0 0 0,1 1-1,-1-1 1,1 0 0,-1-1-1,1 1 1,-1 0-1,1 0 1,0 0 0,-1 0-1,1 0 1,0 0 0,0 0-1,0 0 1,0-1-1,0-1 1,2-18-11423</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3.522"/>
    </inkml:context>
    <inkml:brush xml:id="br0">
      <inkml:brushProperty name="width" value="0.025" units="cm"/>
      <inkml:brushProperty name="height" value="0.025" units="cm"/>
    </inkml:brush>
  </inkml:definitions>
  <inkml:trace contextRef="#ctx0" brushRef="#br0">12 1 17008,'0'0'3684,"-8"43"-2179,4-26-800,4-1 95,0 0-351,0 0-161,0 2-128,7-2-64,-2-1-64,0 1 0,0-5-64,4-1-736,-9-4-994</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3.879"/>
    </inkml:context>
    <inkml:brush xml:id="br0">
      <inkml:brushProperty name="width" value="0.025" units="cm"/>
      <inkml:brushProperty name="height" value="0.025" units="cm"/>
    </inkml:brush>
  </inkml:definitions>
  <inkml:trace contextRef="#ctx0" brushRef="#br0">0 36 14221,'0'0'8040,"74"-18"-7303,-28 14-417,-2 2-256,4 2-32,-1-5-1217,-4-1-4516</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5.935"/>
    </inkml:context>
    <inkml:brush xml:id="br0">
      <inkml:brushProperty name="width" value="0.025" units="cm"/>
      <inkml:brushProperty name="height" value="0.025" units="cm"/>
    </inkml:brush>
  </inkml:definitions>
  <inkml:trace contextRef="#ctx0" brushRef="#br0">32 11 6822,'-25'-5'6519,"18"1"-2712,18 3-189,81 0-2014,114 3-1740,-197-1-157,-6 0-2101</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6.313"/>
    </inkml:context>
    <inkml:brush xml:id="br0">
      <inkml:brushProperty name="width" value="0.025" units="cm"/>
      <inkml:brushProperty name="height" value="0.025" units="cm"/>
    </inkml:brush>
  </inkml:definitions>
  <inkml:trace contextRef="#ctx0" brushRef="#br0">0 3 11147,'0'0'8456,"56"14"-6599,-19-14-768,5 0-384,5 0-257,-4 0-223,0 0-193,-6 0-64,-7 0-1282,-3-5-2049,-9-6-5733</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6.656"/>
    </inkml:context>
    <inkml:brush xml:id="br0">
      <inkml:brushProperty name="width" value="0.025" units="cm"/>
      <inkml:brushProperty name="height" value="0.025" units="cm"/>
    </inkml:brush>
  </inkml:definitions>
  <inkml:trace contextRef="#ctx0" brushRef="#br0">1 1 13196,'0'0'8456,"37"61"-8327,-34-35-65,2-1 0,0-1-32,0-2 0,-1-3 0,1 1-256,-2-5-1250,-3-3-1344,0-4-3364</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7.002"/>
    </inkml:context>
    <inkml:brush xml:id="br0">
      <inkml:brushProperty name="width" value="0.025" units="cm"/>
      <inkml:brushProperty name="height" value="0.025" units="cm"/>
    </inkml:brush>
  </inkml:definitions>
  <inkml:trace contextRef="#ctx0" brushRef="#br0">0 46 13677,'0'0'5157,"74"4"-3267,-30-4-769,5-8-513,5 2-95,3 1-161,-8 0-192,-7 1-128,-10 3-32,-10 1-640,-7-1-642,-10-3-896,-5-2-1185,-2-4-3427</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3.197"/>
    </inkml:context>
    <inkml:brush xml:id="br0">
      <inkml:brushProperty name="width" value="0.025" units="cm"/>
      <inkml:brushProperty name="height" value="0.025" units="cm"/>
    </inkml:brush>
  </inkml:definitions>
  <inkml:trace contextRef="#ctx0" brushRef="#br0">204 1 9513,'0'0'7378,"-8"1"-5280,3 1-1919,0-1 0,-1 1 0,1 1 0,0-1 1,0 1-1,1-1 0,-1 1 0,0 1 0,1-1 1,0 1-1,-5 5 0,-1 1 349,2 0-1,-1 1 1,1 1 0,-8 14-1,13-20-205,-1 0 0,1 1 0,0-1 0,0 1 1,1 0-1,-1 0 0,2 0 0,-3 11 0,5-17-300,0-1 0,-1 1-1,1 0 1,-1-1 0,1 1 0,0-1 0,0 1 0,-1-1-1,1 1 1,0-1 0,0 1 0,-1-1 0,1 0 0,0 1-1,0-1 1,0 0 0,0 0 0,0 0 0,0 0 0,-1 1-1,1-1 1,0-1 0,0 1 0,0 0 0,2 0 0,27-2 472,19-11-565,-39 10-40,0 0 0,0 0 0,0 1 0,0 0 0,12 0 1,-21 3 110,0-1 0,-1 1 0,1-1 0,0 0 1,-1 1-1,1-1 0,-1 1 0,1-1 1,-1 1-1,1 0 0,-1-1 0,1 1 0,-1-1 1,0 1-1,1 0 0,-1-1 0,0 1 0,0 0 1,1-1-1,-1 1 0,0 0 0,0 0 1,0-1-1,0 1 0,0 0 0,0 0 0,0-1 1,0 1-1,0 0 0,0 0 0,0-1 1,-1 1-1,1 1 0,-9 29 478,4-25-250,-1 1 0,0-1 0,0 0 0,-1-1 0,1 0-1,-1 0 1,0 0 0,-1-1 0,1 1 0,-1-2 0,-14 6 0,8-4 5,0-1 1,-1 0 0,1-1 0,-1-1 0,-27 2 0,41-4-391,0 0 1,0 0 0,0 0-1,0-1 1,0 1-1,1 0 1,-1 0 0,0-1-1,0 1 1,0 0 0,1-1-1,-1 1 1,0 0 0,1-1-1,-1 1 1,0-1-1,1 1 1,-1-1 0,0 0-1,1 1 1,-1-1 0,1 0-1,-1 1 1,1-1 0,0 0-1,-1 0 1,1 1-1,0-1 1,-1-1 0,0 0-915,1-1 1,0 1-1,0 0 1,-1 0-1,1 0 1,0 0-1,1 0 1,-1 0-1,0 0 1,1 0-1,0-4 1,6-6-7669</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7.349"/>
    </inkml:context>
    <inkml:brush xml:id="br0">
      <inkml:brushProperty name="width" value="0.025" units="cm"/>
      <inkml:brushProperty name="height" value="0.025" units="cm"/>
    </inkml:brush>
  </inkml:definitions>
  <inkml:trace contextRef="#ctx0" brushRef="#br0">0 96 13325,'0'0'3971,"24"-46"-2401,-1 31 480,9 2-769,0 2-480,5 3-321,3 5-416,1 3-64,-4 0 0,3 0-448,-1 3-2083,-4-3-3074</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39.891"/>
    </inkml:context>
    <inkml:brush xml:id="br0">
      <inkml:brushProperty name="width" value="0.025" units="cm"/>
      <inkml:brushProperty name="height" value="0.025" units="cm"/>
    </inkml:brush>
  </inkml:definitions>
  <inkml:trace contextRef="#ctx0" brushRef="#br0">24 29 5477,'-1'-21'9934,"-2"13"-3816,-5 23-1902,-4 47-4518,12-56-181,3 35 937,5-23-4276,-7-18 3235,-1 1-1,1 0 0,0-1 1,-1 1-1,1-1 0,0 1 0,0-1 1,-1 1-1,1-1 0,0 0 1,0 1-1,0-1 0,-1 0 0,1 0 1,0 1-1,0-1 0,0 0 1,1 0-1,3 0-6571</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0.283"/>
    </inkml:context>
    <inkml:brush xml:id="br0">
      <inkml:brushProperty name="width" value="0.025" units="cm"/>
      <inkml:brushProperty name="height" value="0.025" units="cm"/>
    </inkml:brush>
  </inkml:definitions>
  <inkml:trace contextRef="#ctx0" brushRef="#br0">155 0 11179,'0'0'12502,"-2"3"-12395,-1 2-75,0 1 0,0-1 1,1 1-1,0 0 0,0 0 1,0-1-1,1 1 0,0 0 1,-1 11-1,1 64-755,1-58-644,0-22 1221,0-1-1,-1 0 1,1 0 0,0 0 0,0 1 0,-1-1 0,1 0-1,0 0 1,0 0 0,-1 1 0,1-1 0,0 0 0,-1 0-1,1 0 1,0 0 0,0 0 0,-1 0 0,1 0 0,0 0-1,-1 0 1,1 0 0,0 0 0,-1 0 0,1 0 0,0 0-1,-1 0 1,1 0 0,0 0 0,-1 0 0,1 0 0,0 0-1,0-1 1,-1 1 0,1 0 0,0 0 0,0 0 0,-1 0-1,1-1 1,0 1 0,0 0 0,-1 0 0,1-1 0,0 1-1,0 0 1,0 0 0,0-1 0,-1 1 0,1 0 0,0-1-1,-15-12-2217,-44-47 964,37 43 3749,1 3 3460,32 13-1230,44-4-3969,9 5-1538,-21 0-3680,-17 0-698</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0.641"/>
    </inkml:context>
    <inkml:brush xml:id="br0">
      <inkml:brushProperty name="width" value="0.025" units="cm"/>
      <inkml:brushProperty name="height" value="0.025" units="cm"/>
    </inkml:brush>
  </inkml:definitions>
  <inkml:trace contextRef="#ctx0" brushRef="#br0">12 0 15567,'0'0'9070,"1"8"-8985,0 161-1178,-1-140-1647,0-27 2243,0-2 262,0 1-1,0-1 1,0 0 0,1 1 0,-1-1 0,0 0 0,0 0-1,0 1 1,0-1 0,-1 0 0,1 1 0,0-1 0,0 0-1,0 1 1,0-1 0,0 0 0,0 0 0,0 1 0,0-1-1,-1 0 1,1 0 0,0 1 0,0-1 0,0 0 0,-1 0-1,1 1 1,0-1 0,0 0 0,-1 0 0,1 0 0,0 0-1,0 1 1,-1-1 0,1 0 0,-9 1-7794</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0.983"/>
    </inkml:context>
    <inkml:brush xml:id="br0">
      <inkml:brushProperty name="width" value="0.025" units="cm"/>
      <inkml:brushProperty name="height" value="0.025" units="cm"/>
    </inkml:brush>
  </inkml:definitions>
  <inkml:trace contextRef="#ctx0" brushRef="#br0">1 49 12716,'0'0'10186,"12"-44"-9610,8 40-223,3 3-289,-1 1-64,12 0-32,-6 2-1762,4 4-2018,-1-1-2882</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1.516"/>
    </inkml:context>
    <inkml:brush xml:id="br0">
      <inkml:brushProperty name="width" value="0.025" units="cm"/>
      <inkml:brushProperty name="height" value="0.025" units="cm"/>
    </inkml:brush>
  </inkml:definitions>
  <inkml:trace contextRef="#ctx0" brushRef="#br0">21 1 15599,'0'0'7596,"2"10"-7420,4 32 65,-2 0 0,-2 76 0,-10-29-2859,1-68-2005,-2-11-1591,-1-6-677</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1.877"/>
    </inkml:context>
    <inkml:brush xml:id="br0">
      <inkml:brushProperty name="width" value="0.025" units="cm"/>
      <inkml:brushProperty name="height" value="0.025" units="cm"/>
    </inkml:brush>
  </inkml:definitions>
  <inkml:trace contextRef="#ctx0" brushRef="#br0">0 55 8232,'0'0'15310,"45"-20"-14221,-18 17-256,2-1-192,3 2-65,-2 0-352,-8 0-127,-2 1-129,-6 1-833,-6-2-737,-8-5-6245,-8-4 512</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2.217"/>
    </inkml:context>
    <inkml:brush xml:id="br0">
      <inkml:brushProperty name="width" value="0.025" units="cm"/>
      <inkml:brushProperty name="height" value="0.025" units="cm"/>
    </inkml:brush>
  </inkml:definitions>
  <inkml:trace contextRef="#ctx0" brushRef="#br0">0 27 16496,'0'0'5893,"64"-23"-3939,-24 21-641,4 0-736,5 2-385,1 0-192,1 6 32,-1 7-544,-11 0-2019,-5-1-2337,-6-1-4293</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2.592"/>
    </inkml:context>
    <inkml:brush xml:id="br0">
      <inkml:brushProperty name="width" value="0.025" units="cm"/>
      <inkml:brushProperty name="height" value="0.025" units="cm"/>
    </inkml:brush>
  </inkml:definitions>
  <inkml:trace contextRef="#ctx0" brushRef="#br0">1 1 17264,'0'0'6567,"1"8"-5724,2 11-487,-1-7-125,0 1 0,0 0 0,7 18 0,-8-29-209,0 1-1,0-1 1,0 0 0,0 1-1,0-1 1,0 0-1,1 0 1,-1 0 0,1 0-1,0 0 1,-1 0 0,1 0-1,0 0 1,0-1-1,0 1 1,1-1 0,-1 1-1,0-1 1,0 0-1,1 0 1,-1 0 0,1 0-1,-1 0 1,4 0-1,-3-1-10,1 0-1,-1 0 0,1 0 0,-1-1 0,1 1 0,-1-1 0,1 0 0,-1 0 1,0 0-1,1 0 0,-1-1 0,0 1 0,0-1 0,0 0 0,0 0 0,0 0 0,-1 0 1,1-1-1,-1 1 0,1-1 0,-1 1 0,0-1 0,0 0 0,3-5 0,-1 1-6,0 0 0,-1 0 0,0 0-1,-1 0 1,1-1 0,-1 1-1,-1-1 1,1 0 0,-1 0-1,-1-9 1,0 42 41,-1-22-52,1 1 0,-1 0 0,1 0 0,0-1 0,0 1 0,1 0 0,-1 0 0,1-1 0,0 1 0,0 0 0,0-1 0,0 1 0,1-1 0,-1 1 0,1-1 0,0 1 0,0-1 0,0 0 0,0 0 0,1 0 0,-1-1 0,1 1 0,3 3 0,-1-2-698,1 0 0,-1 0-1,1 0 1,-1 0 0,1-1-1,0 0 1,7 3 0,19 2-7634</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2.957"/>
    </inkml:context>
    <inkml:brush xml:id="br0">
      <inkml:brushProperty name="width" value="0.025" units="cm"/>
      <inkml:brushProperty name="height" value="0.025" units="cm"/>
    </inkml:brush>
  </inkml:definitions>
  <inkml:trace contextRef="#ctx0" brushRef="#br0">0 0 15855,'0'0'8456,"27"70"-8456,-17-43 32,0 0-32,0-2 64,-3-3-96,3-4-609,-6-5-864,-4 0-897,0-9-929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3.728"/>
    </inkml:context>
    <inkml:brush xml:id="br0">
      <inkml:brushProperty name="width" value="0.025" units="cm"/>
      <inkml:brushProperty name="height" value="0.025" units="cm"/>
    </inkml:brush>
  </inkml:definitions>
  <inkml:trace contextRef="#ctx0" brushRef="#br0">49 54 15983,'0'0'8435,"3"-8"-5755,2 1-2048,-3 5-475,-1 0 0,1-1-1,0 1 1,-1-1 0,0 1-1,0-1 1,1 0 0,-1 1-1,-1-1 1,1 0 0,0 0-1,0-4 1,-5 8-221,1 0 0,0 0 0,0 0 0,0 1 0,1-1-1,-1 1 1,0 0 0,0 0 0,-2 3 0,-3 2 52,6-5 14,-1 0 0,0 0 0,1 0 0,-1 1 0,1-1 0,0 1 1,0 0-1,0 0 0,0 0 0,0 0 0,1 0 0,-1 0 0,1 0 0,0 0 0,-2 6 1,4-8 5,-1-1 0,1 1 0,-1-1 1,1 1-1,0-1 0,-1 1 1,1-1-1,0 0 0,-1 1 1,1-1-1,0 0 0,-1 1 1,1-1-1,0 0 0,-1 0 0,1 0 1,0 0-1,0 0 0,-1 0 1,1 0-1,0 0 0,0 0 1,-1 0-1,1 0 0,0 0 0,0-1 1,-1 1-1,1 0 0,0-1 1,25-6 174,1-8-166,-23 12-21,0 0 0,1 0 0,-1 1 1,1-1-1,0 1 0,0 0 0,0 1 0,0-1 0,6-1 1,-10 36-825,-6-6 912,3-23-55,1 0 1,0 0-1,0 0 1,1 0-1,-1 0 1,1 1-1,0-1 1,0 0-1,0 0 1,0 0-1,2 7 1,0-10 9,-1 0 1,0 0-1,1 0 1,-1 0-1,1 0 1,-1-1-1,0 1 1,1 0-1,0-1 0,-1 0 1,1 1-1,-1-1 1,1 0-1,0 0 1,-1 1-1,1-1 1,0 0-1,-1-1 1,3 1-1,35-5 619,29-22-341,-58 22-330,0 0-1,1 0 1,0 1 0,0 1-1,0 0 1,18-3 0,-29 7 7,0-1 1,1 0 0,-1 1-1,1-1 1,-1 0 0,0 1-1,1-1 1,-1 1 0,0-1-1,1 0 1,-1 1 0,0-1-1,0 1 1,1-1 0,-1 1-1,0-1 1,0 1-1,0-1 1,0 1 0,0-1-1,0 1 1,0-1 0,0 1-1,0-1 1,0 1 0,0 0-1,0-1 1,0 1 0,0-1-1,0 1 1,0-1-1,-1 1 1,1-1 0,0 0-1,0 1 1,-1-1 0,1 1-1,0-1 1,-1 1 0,1-1-1,-1 1 1,-13 31 154,11-25-116,2-7-15,1 0 0,0 1 0,0-1-1,-1 0 1,1 1 0,0-1 0,0 1 0,0-1-1,0 0 1,0 1 0,0-1 0,-1 1 0,1-1-1,0 0 1,0 1 0,0-1 0,0 1 0,1-1-1,-1 0 1,0 1 0,0-1 0,0 1 0,0-1-1,0 0 1,0 1 0,1-1 0,-1 1 0,0-1-1,0 0 1,1 1 0,-1-1 0,0 0 0,0 1-1,1-1 1,-1 0 0,0 0 0,1 1 0,-1-1-1,0 0 1,1 0 0,-1 0 0,0 1 0,1-1-1,-1 0 1,1 0 0,-1 0 0,1 0 0,25 0-1363,-16-1-3797</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3.300"/>
    </inkml:context>
    <inkml:brush xml:id="br0">
      <inkml:brushProperty name="width" value="0.025" units="cm"/>
      <inkml:brushProperty name="height" value="0.025" units="cm"/>
    </inkml:brush>
  </inkml:definitions>
  <inkml:trace contextRef="#ctx0" brushRef="#br0">1 202 7399,'0'0'14798,"65"-16"-13965,-33 16-417,4 0-256,-1 0-128,5 0-160,-1 0-1986,-2 0-2594,-5-1-3012</inkml:trace>
  <inkml:trace contextRef="#ctx0" brushRef="#br0" timeOffset="1">536 1 17873,'0'0'5381,"-12"59"-5125,12-37 33,0 5-129,0-2-64,7 2-64,-2 0 0,0-2-1313,3-5-1282,-3-4-608,-5-7-3331</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3.657"/>
    </inkml:context>
    <inkml:brush xml:id="br0">
      <inkml:brushProperty name="width" value="0.025" units="cm"/>
      <inkml:brushProperty name="height" value="0.025" units="cm"/>
    </inkml:brush>
  </inkml:definitions>
  <inkml:trace contextRef="#ctx0" brushRef="#br0">90 343 16816,'0'0'7687,"66"-6"-6630,-29-4-416,-2 1-193,-1-2-127,-2 3-225,-7-1-96,-5 2-417,-6 0-1184,-9-3-1218,-5-1-1313,0-3-3619</inkml:trace>
  <inkml:trace contextRef="#ctx0" brushRef="#br0" timeOffset="1">1 22 10602,'0'0'12716,"77"-20"-11883,-38 19-513,5 1-192,3 0-96,-2 1 0,-1 6-64,-5 2-1954,-2-1-1761,-10-4-2595</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4.060"/>
    </inkml:context>
    <inkml:brush xml:id="br0">
      <inkml:brushProperty name="width" value="0.025" units="cm"/>
      <inkml:brushProperty name="height" value="0.025" units="cm"/>
    </inkml:brush>
  </inkml:definitions>
  <inkml:trace contextRef="#ctx0" brushRef="#br0">138 0 17905,'0'0'1698,"-8"0"255,-3 0-1645,0 1 0,0 0 0,0 1-1,0 0 1,-12 4 0,20-6-296,0 1 0,1 0 1,-1 0-1,1 0 0,-1 0 0,1 0 1,-1 1-1,1-1 0,0 1 0,-1-1 1,1 1-1,0 0 0,0 0 0,0 0 1,1 0-1,-1 0 0,0 0 0,1 1 1,-1-1-1,1 1 0,0-1 0,0 1 1,0-1-1,0 1 0,0 0 0,1-1 1,-1 1-1,1 0 0,-1 0 0,1 3 0,1-4-24,-1 0-1,1-1 0,-1 1 1,1 0-1,0-1 0,0 1 0,0-1 1,0 1-1,0-1 0,0 1 1,0-1-1,0 0 0,1 1 0,-1-1 1,1 0-1,-1 0 0,1 0 1,-1 0-1,1 0 0,-1 0 0,1-1 1,0 1-1,-1-1 0,1 1 1,3 0-1,52 10-1239,-41-10 918,6 2 107,-13-2 213,1 0 1,-1 0 0,0 1 0,-1 0-1,1 1 1,12 5 0,-20-8 24,-1 0 0,1 0 0,-1 1 0,0-1 0,1 0 1,-1 1-1,0-1 0,1 0 0,-1 1 0,0-1 0,1 0 0,-1 1 0,0-1 1,0 0-1,1 1 0,-1-1 0,0 1 0,0-1 0,0 1 0,1-1 1,-1 1-1,0-1 0,0 1 0,0-1 0,0 0 0,0 1 0,0-1 0,0 1 1,0-1-1,0 1 0,0-1 0,-1 1 0,1-1 0,0 1 0,0-1 0,0 1 1,0-1-1,-1 0 0,1 1 0,0-1 0,0 1 0,-1-1 0,1 0 1,0 1-1,-1-1 0,1 0 0,0 1 0,-1-1 0,1 0 0,-1 0 0,0 1 1,-22 13 1320,7-8-728,0-1 1,0 0 0,0-1-1,-1-1 1,1 0-1,-1-1 1,-23-1-1,27-6-2544,13 5 1560,0-1-1,0 0 1,-1 0 0,1 1 0,0-1 0,0 0-1,0 0 1,0 1 0,0-1 0,0 0 0,0 0-1,0 0 1,0 1 0,0-1 0,0 0 0,1 0-1,-1 1 1,0-1 0,1 0 0,-1 1 0,0-1 0,1 0-1,-1 1 1,1-2 0,10-11-7532</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4.420"/>
    </inkml:context>
    <inkml:brush xml:id="br0">
      <inkml:brushProperty name="width" value="0.025" units="cm"/>
      <inkml:brushProperty name="height" value="0.025" units="cm"/>
    </inkml:brush>
  </inkml:definitions>
  <inkml:trace contextRef="#ctx0" brushRef="#br0">42 0 5605,'0'0'17590,"-7"10"-16260,3-5-1265,1-1 0,-1 1 1,1 0-1,0 0 0,0 0 1,1 1-1,-1-1 0,1 1 1,1-1-1,-1 1 0,1 0 1,0 0-1,0 0 0,0-1 1,1 1-1,0 0 0,0 0 1,0 0-1,1 0 0,0 0 1,0 0-1,1-1 0,0 1 1,4 10-1,9 5-146,7 12-1345,-16-14-4322,-17-18-8863</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4.812"/>
    </inkml:context>
    <inkml:brush xml:id="br0">
      <inkml:brushProperty name="width" value="0.025" units="cm"/>
      <inkml:brushProperty name="height" value="0.025" units="cm"/>
    </inkml:brush>
  </inkml:definitions>
  <inkml:trace contextRef="#ctx0" brushRef="#br0">61 76 4004,'0'0'9257,"-45"-41"-6375,35 30-608,5 4-96,5 0 193,0 1-642,10 3-1312,8 2-353,9 1 0,5 0-32,4 0 0,6 3-769,0-2-2658,0-1-3395</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6.171"/>
    </inkml:context>
    <inkml:brush xml:id="br0">
      <inkml:brushProperty name="width" value="0.025" units="cm"/>
      <inkml:brushProperty name="height" value="0.025" units="cm"/>
    </inkml:brush>
  </inkml:definitions>
  <inkml:trace contextRef="#ctx0" brushRef="#br0">0 1 8840,'1'6'9113,"2"11"-4446,21 125-3857,-24-130-619,0-7-1804,1 1-3899</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6.518"/>
    </inkml:context>
    <inkml:brush xml:id="br0">
      <inkml:brushProperty name="width" value="0.025" units="cm"/>
      <inkml:brushProperty name="height" value="0.025" units="cm"/>
    </inkml:brush>
  </inkml:definitions>
  <inkml:trace contextRef="#ctx0" brushRef="#br0">0 16 1954,'0'0'19698,"49"-3"-18416,-17-1-417,5 0-481,5 0-256,-1 4-128,-1 0-64,-3 0-2210,-3 0-2146,-7 0-2339</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6.893"/>
    </inkml:context>
    <inkml:brush xml:id="br0">
      <inkml:brushProperty name="width" value="0.025" units="cm"/>
      <inkml:brushProperty name="height" value="0.025" units="cm"/>
    </inkml:brush>
  </inkml:definitions>
  <inkml:trace contextRef="#ctx0" brushRef="#br0">72 0 18161,'0'0'3716,"-2"9"-3231,-65 243 3407,66-251-3878,1 0 0,-1 0 1,1 0-1,0 0 0,0 0 0,-1 0 0,1 0 0,0 0 1,0 0-1,0 0 0,0 0 0,0 0 0,0 0 0,1 0 1,-1 0-1,0 0 0,0 0 0,1 0 0,-1 0 0,1 0 0,-1 0 1,1 0-1,-1 0 0,1-1 0,-1 1 0,1 0 0,0 0 1,0-1-1,-1 1 0,1 0 0,0-1 0,0 1 0,0 0 1,0-1-1,-1 1 0,1-1 0,0 0 0,0 1 0,0-1 0,0 0 1,0 1-1,0-1 0,0 0 0,0 0 0,0 0 0,0 0 1,0 0-1,1 0 0,-1 0 0,0-1 0,1 1 0,12-2 53,0-1-1,-1 0 0,20-8 1,-3 2-71,2 4 37,0 1-1,56 1 1,-7 0-4940,-60 0 412,-5-3-3203</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8.032"/>
    </inkml:context>
    <inkml:brush xml:id="br0">
      <inkml:brushProperty name="width" value="0.025" units="cm"/>
      <inkml:brushProperty name="height" value="0.025" units="cm"/>
    </inkml:brush>
  </inkml:definitions>
  <inkml:trace contextRef="#ctx0" brushRef="#br0">0 30 8360,'8'-12'2171,"8"-6"7380,-15 19-9392,0 0-1,0 0 1,-1 0 0,1 0 0,0 0 0,-1 0-1,1 0 1,0 0 0,-1 0 0,1 0 0,-1 0 0,0 0-1,1 0 1,-1 1 0,0-1 0,0 0 0,0 0-1,0 0 1,0 0 0,0 1 0,0-1 0,0 2-1,2 41 648,4 29 162,10-28-6446</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2:48.538"/>
    </inkml:context>
    <inkml:brush xml:id="br0">
      <inkml:brushProperty name="width" value="0.025" units="cm"/>
      <inkml:brushProperty name="height" value="0.025" units="cm"/>
    </inkml:brush>
  </inkml:definitions>
  <inkml:trace contextRef="#ctx0" brushRef="#br0">1 72 16239,'0'0'3326,"6"-8"-1607,-2 3-1568,0 0 1,0 1-1,0 0 0,1 0 0,-1 0 1,1 0-1,0 0 0,0 1 0,1 0 1,-1 0-1,1 1 0,-1-1 0,1 1 1,0 0-1,0 1 0,0 0 0,9-2 1,19 0 271,59 0 1,-81 3-349,1 1 0,0 0 0,-1 1 0,1 1 0,-1 0 0,0 1 0,23 9-1,-34-12-73,1-1-1,-1 1 1,1-1-1,-1 1 1,1 0-1,-1 0 1,0 0-1,0-1 1,1 1-1,-1 0 1,0 1-1,0-1 1,0 0-1,0 0 1,0 0-1,0 1 1,0-1-1,-1 0 1,1 1-1,0-1 1,-1 1-1,1-1 1,-1 1-1,0-1 1,1 1-1,-1 1 1,-1-1 0,1 0 1,-1 0 0,0 0 0,0-1 0,0 1 0,0 0 0,0-1 0,-1 1 0,1 0 0,0-1 0,-1 1 0,1-1 0,-1 0 0,0 0 0,1 1 0,-4 0-1,-10 6 21,-1 0-1,0-1 1,-22 6-1,37-13-19,-82 22 142,141-12-2867,-36-8 2588,0 1 0,0 1 0,-1 1 1,0 1-1,0 0 0,29 15 0,-49-21 137,1 1 1,-1-1-1,0 1 1,1-1-1,-1 1 1,0 0-1,0 0 1,1 0-1,-1-1 1,0 1-1,0 0 1,0 0-1,0 1 1,0-1-1,0 0 1,-1 0 0,1 0-1,0 1 1,-1-1-1,1 0 1,-1 0-1,1 1 1,-1-1-1,1 1 1,-1-1-1,0 0 1,0 1-1,0 2 1,-1-2 113,0 0 1,0 1-1,0-1 0,0 0 1,-1 0-1,1 0 0,-1 0 1,0-1-1,1 1 0,-1 0 1,0-1-1,0 1 0,0-1 1,-4 3-1,-9 4 664,0-1 0,-1 0 0,-27 8 0,4-6 312,1-1 1,-56 3-1,-23-7-2218,124-5-6034,3-3 3888,-2 1-203,13-5-8152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2:28.721"/>
    </inkml:context>
    <inkml:brush xml:id="br0">
      <inkml:brushProperty name="width" value="0.025" units="cm"/>
      <inkml:brushProperty name="height" value="0.025" units="cm"/>
    </inkml:brush>
  </inkml:definitions>
  <inkml:trace contextRef="#ctx0" brushRef="#br0">0 165 10314,'0'0'3657,"9"3"-3999,22 2 291,-1-1 1,1-1-1,-1-2 1,1-1 0,0-1-1,-1-1 1,1-2-1,-1-2 1,0 0-1,30-12 1,14-3 56,0 3 1,1 3-1,1 3 0,133-3 1,137 33 39,-29 0 137,29-18 589,516 29-337,-488 6-368,1-17 1,411-33 0,-350-10 20,720-61 1665,-1135 84-2148,1 0 0,-1-2 0,1-1 0,-1 0 0,37-16 0,-32 5-3123</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03.375"/>
    </inkml:context>
    <inkml:brush xml:id="br0">
      <inkml:brushProperty name="width" value="0.025" units="cm"/>
      <inkml:brushProperty name="height" value="0.025" units="cm"/>
    </inkml:brush>
  </inkml:definitions>
  <inkml:trace contextRef="#ctx0" brushRef="#br0">0 4882 7719,'7'-7'369,"0"1"1,0-1-1,1 1 0,0 0 0,0 1 0,0 0 0,0 0 0,1 1 0,0 0 0,0 0 1,13-3-1,18-4-390,58-7 0,-31 7 288,-12-2 55,0-3 1,-1-2-1,67-32 0,144-97-52,34-29 199,226-152-297,-55-29 308,-23-29-352,234-330-37,-418 433-88,415-347-1,-508 494-16,6 7-1,5 7 1,353-174-1,-156 125 1,418-128 1,121 60-3,17 77 0,-614 115-9,3 14 0,488 11 0,-661 31-1,0 6-1,-1 6 0,-2 7 1,0 6-1,-2 7 0,145 62 0,-212-69 8,-2 4 0,-1 3 0,92 67 0,-114-68-36,-2 1-1,-3 3 1,-1 2 0,78 99 0,-103-111 40,0 0 0,-3 2 1,0 0-1,-3 1 0,-1 1 0,10 41 0,-7-12 30,-4 1 0,11 120 0,-20-106 2,-3-1 0,-3 1 0,-4 0-1,-4-1 1,-3 0 0,-38 130 0,-270 766 490,223-639-456,85-284-27,4 1 0,1 1 0,3-1 0,5 74 0,3-89 7,3-1 0,1 1 1,2-1-1,2-1 0,1 0 0,19 39 1,-24-63-7,0 1 0,0-1 1,2-1-1,-1 0 0,2 0 0,0-1 1,0 0-1,1-1 0,25 18 1,-17-15 51,2-1-1,0-1 1,0-2 0,1 0 0,44 12 0,8-5 77,2-4 0,0-3 0,88-1 0,-120-6-176,-40-3 25,120 12 5,-113-10 2,0 1 0,1 0 0,-1 0 0,-1 2 0,1-1 0,-1 2-1,22 12 1,-33-18-43,1 1 1,-1-1-1,1 0 0,-1 1 0,0-1 0,1 1 0,-1-1 0,1 0 0,-1 1 0,0-1 0,1 1 1,-1-1-1,0 1 0,0-1 0,1 1 0,-1-1 0,0 1 0,0-1 0,0 1 0,0-1 1,0 1-1,0-1 0,0 1 0,0-1 0,0 1 0,0 0 0,0-1 0,0 1 0,0-1 0,0 1 1,0-1-1,0 1 0,-1-1 0,1 1 0,0-1 0,0 1 0,-1-1 0,1 1 0,-1 0 1,-16 11-4888,4-11-1646</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1.263"/>
    </inkml:context>
    <inkml:brush xml:id="br0">
      <inkml:brushProperty name="width" value="0.025" units="cm"/>
      <inkml:brushProperty name="height" value="0.025" units="cm"/>
    </inkml:brush>
  </inkml:definitions>
  <inkml:trace contextRef="#ctx0" brushRef="#br0">49 4 6758,'-48'0'10837,"47"0"-9588,5 0-26,229-2 2649,1 0-7675,-225 5-416,-13 2 779,-17 6-1964,-8-2-1637</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1.623"/>
    </inkml:context>
    <inkml:brush xml:id="br0">
      <inkml:brushProperty name="width" value="0.025" units="cm"/>
      <inkml:brushProperty name="height" value="0.025" units="cm"/>
    </inkml:brush>
  </inkml:definitions>
  <inkml:trace contextRef="#ctx0" brushRef="#br0">196 0 5669,'-19'4'1122,"-157"36"9367,217-37-4765,33-4-4807,151-13-286,-128 10-6157,-77 1 786,-7-2-1602</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1.967"/>
    </inkml:context>
    <inkml:brush xml:id="br0">
      <inkml:brushProperty name="width" value="0.025" units="cm"/>
      <inkml:brushProperty name="height" value="0.025" units="cm"/>
    </inkml:brush>
  </inkml:definitions>
  <inkml:trace contextRef="#ctx0" brushRef="#br0">0 32 5157,'0'0'13896,"8"-6"-12279,-2 3-1447,1-1 0,-1 1 0,1 0 0,0 0 0,0 1 0,0 0 0,0 0 0,0 1 0,0 0 0,1 0 0,9 1-1,-2-1-31,-1 2 0,1 0 0,-1 0-1,1 1 1,18 6 0,-31-7-132,1-1 1,-1 1-1,0 0 1,0 0-1,0 0 1,1 0-1,-1 0 1,0 1-1,-1-1 1,1 1-1,0-1 1,0 1-1,-1-1 1,1 1-1,-1 0 1,1 0-1,-1 0 0,0 0 1,1 0-1,-1 0 1,0 0-1,-1 1 1,1-1-1,0 0 1,-1 0-1,1 1 1,-1-1-1,0 1 1,1-1-1,-1 0 1,0 1-1,-1-1 1,1 0-1,0 1 1,-1-1-1,1 0 1,-1 1-1,0-1 1,1 0-1,-1 0 1,-1 0-1,0 3 1,-6 11 407,-1-2 1,0 1 0,-1-1-1,-1-1 1,-16 17 0,14-16-254,0 1 0,1-1 0,1 2 0,-11 19 0,16-16-302,6-18 20,-1-1 1,1 0-1,0 1 1,0-1-1,0 1 1,0-1-1,0 0 0,0 1 1,0-1-1,0 1 1,0-1-1,0 1 1,0-1-1,0 0 1,0 1-1,0-1 0,0 1 1,0-1-1,0 1 1,1-1-1,-1 0 1,0 1-1,0-1 0,0 0 1,1 1-1,-1-1 1,0 0-1,1 1 1,-1-1-1,0 0 1,1 1-1,-1-1 0,0 0 1,1 0-1,-1 1 1,0-1-1,1 0 1,-1 0-1,1 0 0,-1 0 1,1 0-1,17 1-5126</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4.688"/>
    </inkml:context>
    <inkml:brush xml:id="br0">
      <inkml:brushProperty name="width" value="0.025" units="cm"/>
      <inkml:brushProperty name="height" value="0.025" units="cm"/>
    </inkml:brush>
  </inkml:definitions>
  <inkml:trace contextRef="#ctx0" brushRef="#br0">184 86 7271,'13'-13'3153,"-9"10"-2216,0 0 1,0 0-1,0-1 1,-1 1 0,0-1-1,1 0 1,-1 0-1,0 0 1,-1 0-1,1 0 1,-1-1-1,0 1 1,0-1 0,2-8-1,-4 13-875,-1-1 0,0 1 1,1-1-1,-1 1 0,0-1 0,0 1 0,1-1 0,-1 1 0,0 0 0,0 0 0,1-1 1,-1 1-1,0 0 0,0 0 0,0 0 0,1 0 0,-1 0 0,0 0 0,0 0 0,0 0 1,0 0-1,1 0 0,-1 0 0,-1 1 0,-24 3-152,9 0 115,1 1 0,0 1 1,1 0-1,0 1 0,0 0 0,0 2 1,1 0-1,0 0 0,0 1 0,-18 19 0,31-28-31,0 0-1,-1 0 1,1 0-1,0 1 1,0-1-1,0 0 1,0 0-1,0 1 0,0-1 1,1 1-1,-1-1 1,0 1-1,1-1 1,-1 1-1,1 0 1,0-1-1,-1 1 0,1-1 1,0 1-1,0 0 1,0-1-1,0 1 1,0 0-1,1-1 1,-1 1-1,0-1 0,1 1 1,-1 0-1,1-1 1,0 1-1,-1-1 1,1 1-1,0-1 0,0 0 1,0 1-1,0-1 1,0 0-1,0 0 1,0 1-1,0-1 1,1 0-1,-1 0 0,0 0 1,1-1-1,-1 1 1,1 0-1,2 1 1,10 3-62,0 1 1,0-2 0,0 0-1,23 3 1,-8-1 19,-22-4 30,50 18-95,-55-20 97,-1 1 0,0-1 0,1 1 0,-1-1 0,0 1-1,1-1 1,-1 1 0,0 0 0,0 0 0,1 0 0,-1 0 0,0 0 0,0 0 0,0 0 0,0 0 0,0 0 0,-1 1-1,1-1 1,0 0 0,-1 0 0,1 1 0,0-1 0,-1 1 0,0-1 0,1 0 0,-1 1 0,0-1 0,0 1 0,1-1 0,-1 1-1,0-1 1,-1 1 0,1 1 0,-2 0 107,1-1-1,-1 0 1,0 0 0,0 0-1,0 0 1,-1 0-1,1 0 1,0-1 0,-1 1-1,1-1 1,-1 1-1,0-1 1,1 0-1,-1 0 1,-3 1 0,-48 13 1414,45-13-1257,-66 12 1408,38-7-2071,34-6-2114,17-3-2359,-3 0 3277,-1 0 0,0-1 0,0 0 0,0-1 0,0 0-1,10-7 1,-13 8 520,28-15-6015</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5.153"/>
    </inkml:context>
    <inkml:brush xml:id="br0">
      <inkml:brushProperty name="width" value="0.025" units="cm"/>
      <inkml:brushProperty name="height" value="0.025" units="cm"/>
    </inkml:brush>
  </inkml:definitions>
  <inkml:trace contextRef="#ctx0" brushRef="#br0">25 19 7559,'0'0'17409,"-3"11"-16763,-16 192 1312,17-181 904,3-47-2854,0 1 1,2 0-1,6-26 0,-7 40-174,1-1-1,0 1 0,0 0 1,1 0-1,1 0 0,0 0 1,0 1-1,1 0 0,10-13 1,-13 19 144,1 1-1,0-1 1,0 1 0,0 0 0,0 1 0,0-1 0,0 1 0,0-1 0,1 1 0,-1 1 0,0-1 0,1 0 0,-1 1 0,0 0 0,1 0 0,5 1 0,-8-1 17,0 0 1,0 0-1,0 0 1,1 0-1,-1 0 1,0 1-1,0-1 0,0 1 1,0 0-1,0-1 1,1 1-1,-1 0 1,-1 0-1,1 0 1,0 1-1,0-1 1,0 0-1,-1 1 1,1-1-1,0 1 1,-1-1-1,0 1 1,1 0-1,-1 0 1,0 0-1,0 0 1,0-1-1,0 1 1,0 1-1,0-1 1,-1 0-1,1 0 1,0 2-1,-2-2 52,1-1-1,-1 0 1,1 0-1,-1 0 0,0 1 1,1-1-1,-1 0 1,0 0-1,0 0 1,0 0-1,0 0 1,0-1-1,0 1 1,0 0-1,0 0 1,0-1-1,-1 1 1,1 0-1,0-1 1,0 1-1,-1-1 1,1 0-1,0 1 1,-2-1-1,-42 10 536,35-8-479,-77 9 238,65-10-6960,61-1-2077,-13 0 2808</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5.933"/>
    </inkml:context>
    <inkml:brush xml:id="br0">
      <inkml:brushProperty name="width" value="0.025" units="cm"/>
      <inkml:brushProperty name="height" value="0.025" units="cm"/>
    </inkml:brush>
  </inkml:definitions>
  <inkml:trace contextRef="#ctx0" brushRef="#br0">121 60 12204,'0'0'12828,"-9"-5"-12380,-33-15-224,40 20-180,0-1-1,-1 1 0,1 0 1,-1 0-1,1 0 1,-1 0-1,1 1 0,-1-1 1,1 1-1,0-1 1,-1 1-1,1 0 0,0 0 1,0 0-1,-1 0 1,1 0-1,0 1 0,0-1 1,0 1-1,-3 3 0,4-4-22,-1 0 0,1 0 0,-1 0 0,1 1-1,0-1 1,-1 1 0,1-1 0,0 1 0,0-1-1,0 1 1,0 0 0,1-1 0,-1 1-1,0 0 1,1 0 0,-1 0 0,1-1 0,0 1-1,-1 0 1,1 0 0,0 0 0,0 0-1,0 0 1,1 2 0,0-4-13,0 1-1,0 0 1,0 0-1,0 0 1,0-1-1,0 1 1,0 0-1,0-1 1,0 1-1,0-1 1,1 0-1,-1 1 1,0-1-1,0 0 1,1 0-1,-1 1 1,0-1-1,0 0 1,2-1-1,33 1 203,-25-1-138,149-9 1327,-161 7-1260,-1 0 0,1 0 0,0 0 0,0-1-1,0 1 1,0-1 0,0 1 0,1-1 0,0 1 0,0-1 0,0-3 0,-1-5-60,0 10-107,1 1 0,-1 0 0,1 0 0,-1 0 0,1-1 0,0 1 0,0 0 0,0 0 0,-1-1 0,1 1 0,0 0 0,1-1 0,-1 1 0,0 0 1,0 0-1,0-1 0,1 1 0,-1 0 0,1 0 0,-1 0 0,1-1 0,-1 1 0,1 0 0,0 0 0,0 0 0,1-1 0,0 1-41,0 1-1,1 0 1,-1 0-1,1 0 0,-1 0 1,1 0-1,-1 1 1,1-1-1,-1 1 1,0-1-1,4 2 1,12 3 211,1 0-243,0-1-1,1-1 1,-1 0-1,1-2 1,-1 0-1,1-1 1,20-3 0,-41 3 100,1 0 1,-1 0 0,1 0 0,-1-1 0,1 1 0,-1 0-1,1 0 1,-1 0 0,1-1 0,-1 1 0,1 0-1,0-1 1,-1 1 0,1 0 0,0-1 0,-1 1 0,1 0-1,0-1 1,-1 1 0,1-1 0,0 1 0,0 0-1,-1-1 1,1 1 0,0-1 0,0 1 0,0-1 0,0 1-1,0-1 1,0 1 0,0-1 0,0 1 0,0-1 0,0 1-1,0-1 1,0 1 0,0-1 0,0 1 0,0-1-1,0 1 1,0-1 0,1 1 0,-1 0 0,0-1 0,0 1-1,1-1 1,-1 1 0,0-1 0,0 1 0,1 0 0,-1-1-1,1 1 1,-1 0 0,0-1 0,1 1 0,-1 0-1,1 0 1,-1-1 0,1 1 0,-5 0-1,-1 1 0,1-1 0,0 1 0,0 0 0,0 0 0,0 1 0,0-1 0,0 1 0,0 0 0,-4 3 0,6-4 45,0 0 0,0 0 0,0 0 0,1 1 0,-1-1 0,0 1 0,1-1 0,-1 1 0,1 0-1,0 0 1,-1 0 0,1 0 0,0 0 0,0 0 0,0 0 0,0 0 0,1 0 0,-1 0 0,0 0 0,1 0 0,-1 3-1,2-4-38,-1 0-1,0-1 0,1 1 1,-1-1-1,0 1 0,1 0 1,-1-1-1,1 1 0,-1-1 1,0 1-1,1-1 0,0 1 1,-1-1-1,1 0 0,-1 1 1,1-1-1,-1 1 0,1-1 1,0 0-1,-1 0 0,1 1 1,0-1-1,-1 0 0,1 0 1,0 0-1,-1 0 0,1 0 1,0 0-1,0 0 0,0 0 1,30 0 103,-22 0-68,9-1-228,-1-1-1,1-1 0,-1 0 1,31-11-1,11-2-159,-59 16 350,0 0 0,1-1 0,-1 1 0,1 0 1,-1 0-1,1 0 0,-1 0 0,1 0 1,-1 0-1,0 0 0,1 0 0,-1 0 1,1 0-1,-1 0 0,1 1 0,-1-1 1,1 0-1,-1 0 0,0 0 0,1 0 1,-1 1-1,1-1 0,-1 0 0,0 0 1,1 1-1,-1-1 0,0 0 0,1 1 1,-1-1-1,0 0 0,0 1 0,1-1 1,-1 1-1,0-1 0,0 0 0,0 1 0,0-1 1,1 1-1,-1-1 0,0 1 0,0-1 1,0 1-1,0-1 0,0 0 0,0 1 1,0-1-1,0 1 0,0-1 0,0 1 1,0-1-1,-1 1 0,1 0 3,0 0-1,0 0 1,0 0-1,0 0 1,0 0 0,0 0-1,0-1 1,0 1-1,1 0 1,-1 0 0,0 0-1,0 0 1,1 0 0,-1-1-1,1 1 1,-1 0-1,1 0 1,-1-1 0,1 1-1,-1 0 1,1-1-1,0 1 1,-1 0 0,1-1-1,0 1 1,-1-1-1,1 1 1,0-1 0,0 0-1,0 1 1,-1-1-1,1 0 1,0 1 0,1-1-1,56 1-667,-49-2-507,0 0 0,-1 1 1,1 0-1,0 1 0,14 2 0,-23-3 1045,1 1-1,-1-1 1,0 0 0,1 0-1,-1 1 1,0-1-1,0 0 1,1 1 0,-1-1-1,0 0 1,0 1-1,1-1 1,-1 1 0,0-1-1,0 0 1,0 1-1,0-1 1,0 1 0,1-1-1,-1 0 1,0 1-1,0-1 1,0 1-1,0-1 1,0 1 0,0-1-1,0 0 1,-1 1-1,1 0 1,0 1-1344</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6.545"/>
    </inkml:context>
    <inkml:brush xml:id="br0">
      <inkml:brushProperty name="width" value="0.025" units="cm"/>
      <inkml:brushProperty name="height" value="0.025" units="cm"/>
    </inkml:brush>
  </inkml:definitions>
  <inkml:trace contextRef="#ctx0" brushRef="#br0">1 13 11659,'4'-1'2262,"31"-1"6956,11-1-4522,31-1-3337,109 2-3834,-167 7 419,-13 0-936,-12 1-3299,-8-4-1754</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6.891"/>
    </inkml:context>
    <inkml:brush xml:id="br0">
      <inkml:brushProperty name="width" value="0.025" units="cm"/>
      <inkml:brushProperty name="height" value="0.025" units="cm"/>
    </inkml:brush>
  </inkml:definitions>
  <inkml:trace contextRef="#ctx0" brushRef="#br0">0 69 14830,'0'0'5926,"52"-2"-3172,-13-8-992,10 0-929,5 0-385,3 4-352,0 1-96,-2-2-1281,-4-1-2883,-7-2-5893</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7.236"/>
    </inkml:context>
    <inkml:brush xml:id="br0">
      <inkml:brushProperty name="width" value="0.025" units="cm"/>
      <inkml:brushProperty name="height" value="0.025" units="cm"/>
    </inkml:brush>
  </inkml:definitions>
  <inkml:trace contextRef="#ctx0" brushRef="#br0">1 0 13036,'0'0'12449,"2"8"-12256,1 7-82,-1 1 1,-1-1-1,0 1 1,-2 20-1,1-12-875,0-1 0,4 26 0,-2-30-2984,-4-8-4713,-7-9-1832</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7.584"/>
    </inkml:context>
    <inkml:brush xml:id="br0">
      <inkml:brushProperty name="width" value="0.025" units="cm"/>
      <inkml:brushProperty name="height" value="0.025" units="cm"/>
    </inkml:brush>
  </inkml:definitions>
  <inkml:trace contextRef="#ctx0" brushRef="#br0">1 71 13869,'0'0'9129,"14"-3"-7522,329-51 2646,-265 48-7445,-1 4-3832,-83 1 1872,-11-4-4046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03.751"/>
    </inkml:context>
    <inkml:brush xml:id="br0">
      <inkml:brushProperty name="width" value="0.025" units="cm"/>
      <inkml:brushProperty name="height" value="0.025" units="cm"/>
    </inkml:brush>
  </inkml:definitions>
  <inkml:trace contextRef="#ctx0" brushRef="#br0">207 182 12107,'-1'0'36,"0"-1"0,-1 0 0,1 1-1,0-1 1,0 0 0,0 1 0,0-1-1,0 0 1,-1 0 0,1 0 0,1 0-1,-1 0 1,0 0 0,0 0-1,0 0 1,1-1 0,-1 1 0,0 0-1,1 0 1,-1-1 0,1 1 0,0 0-1,-1-1 1,1 1 0,0-1-1,0 1 1,0 0 0,0-1 0,0 1-1,0 0 1,0-1 0,0 1 0,0-1-1,1 1 1,-1 0 0,1-1 0,-1 1-1,1 0 1,-1 0 0,1-1-1,0 1 1,0 0 0,-1 0 0,1 0-1,0 0 1,0 0 0,0 0 0,0 0-1,0 0 1,2 0 0,7-7 206,1 1 1,0 0-1,1 1 0,17-7 1,-17 8-267,16-9 58,1 2 0,0 1 0,1 1 0,0 1 0,0 2 0,1 1 1,43-2-1,-73 7-38,1 1 0,-1 0 0,0-1 1,0 1-1,1 0 0,-1 0 1,0 0-1,0 0 0,1 0 0,-1 1 1,0-1-1,0 0 0,1 0 0,-1 1 1,0-1-1,0 1 0,0-1 1,0 1-1,1 0 0,-1-1 0,0 1 1,0 0-1,0 0 0,-1 0 0,1-1 1,0 1-1,0 0 0,0 0 1,-1 0-1,1 1 0,0-1 0,-1 0 1,1 0-1,-1 0 0,1 0 1,-1 0-1,0 1 0,1-1 0,-1 0 1,0 0-1,0 1 0,0-1 0,0 0 1,0 1-1,0-1 0,0 0 1,-1 0-1,1 0 0,0 1 0,-1-1 1,1 0-1,-1 0 0,1 0 1,-1 0-1,1 1 0,-3 1 0,-1 5 72,-1 1-1,-1 0 1,1-1-1,-1 0 0,-14 13 1,-160 127 1439,121-104-1267,3 2-1,-74 78 1,39-17-3582,55-65-1708</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7.931"/>
    </inkml:context>
    <inkml:brush xml:id="br0">
      <inkml:brushProperty name="width" value="0.025" units="cm"/>
      <inkml:brushProperty name="height" value="0.025" units="cm"/>
    </inkml:brush>
  </inkml:definitions>
  <inkml:trace contextRef="#ctx0" brushRef="#br0">0 66 13485,'0'0'8103,"37"-49"-6501,-5 40-353,2 3-512,8 5-513,5 1-128,4 0-96,4 5 32,1 1-640,-4-4-1827,-3-2-2369,-2-13-8617</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8.370"/>
    </inkml:context>
    <inkml:brush xml:id="br0">
      <inkml:brushProperty name="width" value="0.025" units="cm"/>
      <inkml:brushProperty name="height" value="0.025" units="cm"/>
    </inkml:brush>
  </inkml:definitions>
  <inkml:trace contextRef="#ctx0" brushRef="#br0">1 1 10282,'0'0'13180,"1"4"-12918,3 31 147,-4-29-270,0 0 0,0 0 0,1 0 0,0 0 1,0 0-1,3 7 0,-4-12-113,1 1 1,0-1-1,0 1 1,0-1-1,0 0 1,0 1-1,0-1 1,0 0-1,0 0 1,1 0-1,-1 0 1,0 0-1,1 0 1,-1 0-1,1 0 1,-1 0-1,1-1 1,-1 1-1,1-1 1,-1 1-1,1-1 1,0 1-1,-1-1 1,1 0-1,0 0 0,-1 0 1,3 0-1,6-1 76,1 0 0,-1-1-1,0-1 1,-1 1-1,1-1 1,0-1 0,-1 0-1,0 0 1,0-1-1,0 0 1,0-1-1,15-12 1,41-23 19,-81 79-826,14-35 707,0 0-1,1-1 1,-1 1-1,1 0 1,0 0-1,0-1 0,0 1 1,0 0-1,1 0 1,-1 0-1,1 0 1,0 0-1,-1 0 1,2 6-1,-1-8-146,1-1-1,-1 1 1,0 0-1,1 0 1,-1 0-1,1-1 1,-1 1-1,1 0 1,0-1-1,-1 1 1,1 0-1,0-1 1,-1 1-1,1-1 1,0 1-1,0-1 1,0 1-1,0 0 1,28 3-7843,-17-4 973</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8.940"/>
    </inkml:context>
    <inkml:brush xml:id="br0">
      <inkml:brushProperty name="width" value="0.025" units="cm"/>
      <inkml:brushProperty name="height" value="0.025" units="cm"/>
    </inkml:brush>
  </inkml:definitions>
  <inkml:trace contextRef="#ctx0" brushRef="#br0">43 1 14798,'0'0'10079,"-7"8"-9711,2-2-329,0 1 0,1-1-1,0 1 1,0 0 0,-5 11 0,8-17-24,0 1 1,1 0 0,-1 0-1,1 0 1,-1-1 0,1 1-1,0 0 1,-1 0 0,1 0-1,0 0 1,0 0 0,1 0-1,-1 0 1,0-1 0,0 1-1,1 0 1,0 0-1,-1 0 1,1 0 0,0-1-1,0 1 1,-1 0 0,1-1-1,1 1 1,-1-1 0,0 1-1,0-1 1,0 1 0,1-1-1,-1 0 1,1 0 0,-1 0-1,1 0 1,0 0 0,-1 0-1,1 0 1,2 1 0,-2-1 61,1 0 0,-1-1 0,1 1 1,-1 0-1,1-1 0,-1 0 1,1 1-1,0-1 0,-1 0 0,1 0 1,0-1-1,-1 1 0,1 0 0,-1-1 1,1 0-1,0 1 0,-1-1 1,0 0-1,1-1 0,-1 1 0,1 0 1,-1 0-1,0-1 0,0 0 0,0 1 1,0-1-1,0 0 0,0 0 1,-1 0-1,3-3 0,-1 1-55,1-1 1,-1 0-1,0 0 0,-1 0 1,1-1-1,-1 1 0,0-1 0,0 1 1,-1-1-1,1 0 0,-1 1 1,0-9-1,-1 13-30,0 0 1,0 1 0,0-1-1,0 1 1,-1-1 0,1 0-1,0 1 1,0-1-1,0 1 1,-1-1 0,1 1-1,0-1 1,-1 1 0,1-1-1,0 1 1,-1-1-1,1 1 1,-1 0 0,1-1-1,-1 1 1,1-1-1,-1 1 1,1 0 0,-1 0-1,1-1 1,-1 1 0,1 0-1,-1 0 1,0-1-1,1 1 1,-1 0 0,1 0-1,-1 0 1,0 0-1,1 0 1,-1 0 0,1 0-1,-1 0 1,0 0 0,0 1-1,0-1-3,0 0 0,0 0 0,0 0 0,0 1 1,0-1-1,0 0 0,0 1 0,0-1 0,1 0 0,-1 1 0,0 0 0,0-1 0,0 1 0,1-1 0,-1 1 0,0 0 0,1-1 0,-1 1 0,0 0 0,1 0 1,-1 0-1,1-1 0,-1 1 0,1 0 0,0 0 0,-1 1 0,1 0 4,-1-1 0,1 1 1,0-1-1,0 1 0,0 0 0,0-1 1,0 1-1,1-1 0,-1 1 0,0-1 1,1 1-1,-1-1 0,1 1 0,0-1 0,-1 1 1,1-1-1,0 0 0,0 1 0,0-1 1,0 0-1,0 0 0,0 0 0,2 2 1,0-1 11,0 0 0,1 0 0,-1 0 0,1-1 0,-1 1 1,1-1-1,0 0 0,0 0 0,5 1 0,10 0 53,-1-1 0,1-1 0,21-2 0,-34 2-56,1 0 18,-1-1 0,0 0 0,0 0 0,1-1 1,-1 0-1,0 0 0,9-4 0,-13 5-10,0 0-1,0 0 0,-1 0 0,1-1 1,0 1-1,0 0 0,-1-1 1,1 0-1,-1 1 0,1-1 0,-1 0 1,0 1-1,1-1 0,-1 0 1,0 0-1,0 0 0,-1 0 0,1 0 1,0 0-1,-1-1 0,1 1 1,-1 0-1,1-4 0,-1 5-12,0 1 1,0-1-1,0 0 0,-1 1 0,1-1 1,0 1-1,0-1 0,0 1 0,-1-1 1,1 1-1,0-1 0,0 1 0,-1-1 1,1 1-1,-1-1 0,1 1 1,0-1-1,-1 1 0,1 0 0,-1-1 1,1 1-1,-1 0 0,1-1 0,-1 1 1,1 0-1,-1 0 0,1 0 0,-1-1 1,1 1-1,-2 0 0,-25-1-144,21 2 133,-1 0 0,1 1 1,0-1-1,0 1 0,-12 6 0,14-5 93,-1 0 1,1 0-1,0 1 0,0-1 0,1 1 1,-1 1-1,1-1 0,-1 0 0,-2 6 0,6-9-71,-1 0-1,0 0 0,1 1 1,-1-1-1,1 0 0,-1 1 0,1-1 1,0 0-1,0 1 0,-1-1 1,1 0-1,0 1 0,0-1 0,0 1 1,1-1-1,-1 0 0,0 1 1,0-1-1,1 1 0,-1-1 0,1 0 1,-1 0-1,1 1 0,0-1 1,-1 0-1,1 0 0,0 0 0,0 1 1,0-1-1,0 0 0,0 0 1,0-1-1,0 1 0,0 0 0,0 0 1,0 0-1,1-1 0,-1 1 1,2 0-1,7 4-819,1-1-1,-1 0 1,1-1 0,0 0-1,0-1 1,22 2 0,-23-3-690,0-1 0,0 0 0,0-1 0,-1 0 1,1 0-1,0-1 0,-1 0 0,12-5 1,6-7-5402</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09.285"/>
    </inkml:context>
    <inkml:brush xml:id="br0">
      <inkml:brushProperty name="width" value="0.025" units="cm"/>
      <inkml:brushProperty name="height" value="0.025" units="cm"/>
    </inkml:brush>
  </inkml:definitions>
  <inkml:trace contextRef="#ctx0" brushRef="#br0">156 27 10698,'0'0'8040,"-8"-5"-5921,1 1-1682,-1 1 0,1 0 0,-1 0 0,1 1 0,-11-3 0,17 5-389,-1-1-1,1 1 0,0 0 1,-1 0-1,1-1 0,-1 1 1,1 0-1,0 0 0,-1 0 1,1 1-1,-1-1 0,1 0 1,0 0-1,-1 1 0,1-1 1,0 1-1,-1-1 0,1 1 1,0 0-1,0-1 0,-1 1 1,1 0-1,0 0 0,0 0 0,0 0 1,0 0-1,0 0 0,0 0 1,0 0-1,1 0 0,-1 0 1,0 1-1,1-1 0,-1 0 1,0 0-1,1 1 0,0-1 1,-1 0-1,1 1 0,0-1 1,0 1-1,-1-1 0,1 0 1,0 1-1,1 1 0,-1-2-60,1 1-1,-1-1 0,1 0 0,0 0 1,-1 0-1,1 0 0,0 0 1,0 0-1,0 0 0,0 0 0,0 0 1,0-1-1,0 1 0,0 0 1,0-1-1,0 1 0,1 0 0,-1-1 1,0 1-1,0-1 0,0 0 1,1 1-1,1-1 0,36 9-422,-34-8 449,15 1 25,-15-2-31,1 1-1,0-1 1,0 1-1,-1 0 1,1 0-1,0 1 1,-1 0 0,0 0-1,1 0 1,-1 0-1,7 5 1,-12-6 39,0-1 1,0 1-1,0 0 0,0-1 1,0 1-1,0 0 0,0-1 1,0 1-1,0-1 0,-1 1 1,1 0-1,0-1 0,0 1 1,-1-1-1,1 1 0,0 0 1,-1-1-1,1 1 1,0-1-1,-1 1 0,1-1 1,-1 0-1,1 1 0,-1-1 1,1 1-1,-1-1 0,1 0 1,-1 1-1,1-1 0,-1 0 1,0 0-1,1 1 0,-1-1 1,1 0-1,-1 0 0,0 0 1,0 0-1,-29 10 1225,27-9-1153,2-1-109,-92 20 1360,86-19-1745,0 0-1,1-1 1,-1 0-1,0-1 1,0 1-1,0-1 1,-6-2-1,13 3 172,-1 0 1,1-1-1,-1 1 1,0 0-1,1 0 0,-1-1 1,1 1-1,0 0 1,-1-1-1,1 1 0,-1-1 1,1 1-1,0-1 0,-1 1 1,1-1-1,0 1 1,-1-1-1,1 1 0,0-1 1,0 1-1,-1-1 1,1 1-1,0-2 0,2-15-8016,6 2-764</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11.065"/>
    </inkml:context>
    <inkml:brush xml:id="br0">
      <inkml:brushProperty name="width" value="0.025" units="cm"/>
      <inkml:brushProperty name="height" value="0.025" units="cm"/>
    </inkml:brush>
  </inkml:definitions>
  <inkml:trace contextRef="#ctx0" brushRef="#br0">78 1 18065,'0'0'5376,"-8"9"-3465,1-2-1654,1 0 1,1 1-1,-1-1 1,1 1-1,1 0 0,-1 0 1,1 1-1,1-1 0,-1 1 1,2 0-1,-1 0 1,1 0-1,-1 15 0,6 138 566,-3-162-701,2-33 615,-2 25-708,0 3-82,0-1 0,1 1 0,-2-1 0,1 0 0,-1 1-1,0-1 1,0 1 0,0 0 0,-1-1 0,0 1-1,0 0 1,-4-7 0,7 17-96,-1-3 112,0 0 0,0 0 1,0 0-1,0 0 0,1 0 0,-1 0 0,1-1 0,-1 1 1,1 0-1,0 0 0,-1 0 0,1-1 0,0 1 0,0 0 1,0-1-1,1 1 0,-1-1 0,2 3 0,2-1 57,-1 0 0,1 0-1,1 0 1,-1-1 0,0 0-1,0 0 1,1 0 0,-1-1-1,1 0 1,-1 0 0,1 0-1,0 0 1,-1-1 0,1 0-1,0-1 1,0 1 0,-1-1-1,9-2 1,-7 1 9,1 0-1,-1-1 1,0 0 0,0 0 0,0 0-1,-1-1 1,1 0 0,-1-1 0,0 0-1,0 0 1,0 0 0,8-10 0,-38 32-296,20-14 327,1 1 0,0 0 1,0 0-1,1 0 0,-1 0 0,1 0 1,-1 0-1,1 1 0,1-1 1,-1 1-1,1-1 0,-1 1 0,1 0 1,1-1-1,-1 1 0,0 6 1,2-10-50,0 0 0,0 0 0,0 0 0,0 1 0,0-1 0,0 0 0,0-1 0,1 1 0,-1 0 0,0 0 0,0 0 0,1-1 0,-1 1 0,0-1 0,1 1 0,-1-1 0,1 1 0,-1-1 0,1 0 0,-1 0 0,1 1 0,-1-1 0,1 0 0,2-1 0,38 0 274,-32-1-254,-1 0-1,1-1 1,-1 0 0,0-1-1,0 1 1,0-2 0,11-6-1,-17 9-54,1 0 0,-1 0-1,1 0 1,-1-1 0,0 1 0,0-1-1,0 0 1,0 0 0,0 0 0,-1 0-1,0-1 1,1 1 0,-1 0 0,0-1-1,-1 0 1,1 1 0,-1-1-1,1 0 1,1-8 0,-3 12 15,0 0-1,0-1 1,0 1 0,0 0 0,0 0-1,-1-1 1,1 1 0,0 0 0,0 0-1,0-1 1,0 1 0,0 0 0,0 0-1,0-1 1,0 1 0,0 0 0,-1 0-1,1 0 1,0-1 0,0 1 0,0 0-1,-1 0 1,1 0 0,0 0 0,0-1-1,0 1 1,-1 0 0,1 0 0,0 0-1,0 0 1,-1 0 0,1 0 0,0 0-1,0 0 1,-1-1 0,1 1 0,0 0-1,0 0 1,-1 0 0,1 0 0,0 0-1,-1 1 1,-15 5-112,-13 13 208,26-15-82,0 0 1,0 0-1,0 1 1,0-1-1,0 1 1,-2 8-1,4-12-4,0 1 0,1 0 0,-1 0 0,1 0 1,-1 0-1,1 0 0,0 0 0,0 0 0,0 0 0,0 0 0,0 0 0,0 0 0,1 0 0,-1 0 0,1 0 0,-1 0 0,1 0 0,0 0 0,-1 0 0,1 0 0,0-1 1,0 1-1,1 0 0,-1-1 0,0 1 0,0-1 0,1 1 0,2 1 0,-1 0-4,0-1 0,0 1 0,0-1 0,0 0 0,0 0 0,1 0 0,-1-1 0,1 1 0,0-1-1,-1 0 1,1 0 0,0 0 0,0 0 0,-1-1 0,1 1 0,0-1 0,0 0 0,0 0 0,0-1 0,-1 1 0,1-1 0,7-2 0,-1-1-18,-1-1 1,1-1 0,-1 0-1,1 0 1,-2-1-1,11-10 1,-10 9 1,1 0 0,-1 1 0,1 0 1,0 0-1,14-6 0,-23 13-1,0-1 1,0 1-1,0 0 0,0 0 0,0-1 0,0 1 0,-1 0 0,1 0 0,0 0 0,0 0 0,0 0 1,0 0-1,0 0 0,0 0 0,0 0 0,0 1 0,-1-1 0,1 0 0,0 1 0,0-1 1,0 0-1,0 1 0,-1-1 0,1 1 0,0-1 0,0 1 0,-1 0 0,1-1 0,-1 1 1,1 0-1,0-1 0,-1 1 0,1 0 0,-1 0 0,1-1 0,-1 1 0,0 0 0,1 0 1,-1 0-1,0 0 0,0 0 0,1-1 0,-1 1 0,0 0 0,0 0 0,0 0 0,0 0 0,0 0 1,0 0-1,-1 1 0,-4 63 41,2-42 129,3-23 53,1-3-81,-1-1 1,1 0 0,-1 1-1,1-1 1,0 1 0,1-1-1,-1 1 1,3-6 0,2-5-69,-4-26 29,-3 38-122,1-1 0,0 1-1,-1 0 1,1 0 0,0 0 0,0-1-1,1 1 1,-1 0 0,0 0 0,1 0 0,-1 0-1,1 0 1,0-1 0,-1 1 0,3-2 0,2 8 35,1 0 1,0-1-1,0 0 1,0 0-1,0 0 1,1 0-1,-1-1 1,1 0-1,0-1 1,-1 1-1,1-1 1,0-1-1,0 1 1,0-1 0,7-1-1,-6 1 23,-1-1 0,1 1 1,0-2-1,-1 1 0,1-1 0,-1 0 1,1 0-1,-1-1 0,0 0 0,0 0 0,-1-1 1,1 0-1,7-6 0,-12 9-19,-1 0 0,0 0 0,1 0 0,-1 0 0,0 0 0,0 0 0,0 0 0,0-1 0,0 1 0,0 0 0,0-1-1,0 1 1,0-1 0,-1 1 0,1-1 0,-1 0 0,1 1 0,-1-1 0,1 1 0,-1-1 0,0 0 0,0 1 0,0-1 0,0 0 0,0 1 0,0-1 0,-1 0 0,1 1-1,-1-3 1,0 3-17,-1-1 0,1 1 0,-1-1 0,1 1 0,-1 0 0,1 0 0,-1 0 0,0 0 0,0 0-1,0 0 1,1 0 0,-1 1 0,0-1 0,0 0 0,0 1 0,0 0 0,0 0 0,0-1 0,0 1-1,0 0 1,0 0 0,-3 1 0,-1 0 6,1 0 0,-1 1 0,1-1 0,-1 1 0,1 0 0,0 1 0,0-1 0,0 1 0,0 0 0,0 0 0,-7 7 0,10-8 23,-1 0-1,1 0 1,0 0 0,0 0-1,0 0 1,0 0 0,1 0-1,-1 1 1,1-1 0,-1 0-1,1 1 1,0 0 0,0-1-1,0 1 1,0 0-1,0-1 1,1 1 0,-1 0-1,1 0 1,0 0 0,-1-1-1,1 1 1,1 0 0,-1 0-1,1 4 1,0-6-10,0 1 1,0-1-1,0 0 1,0 0-1,0 1 1,0-1-1,1 0 1,-1 0-1,0-1 1,1 1-1,-1 0 1,1 0-1,-1-1 0,0 1 1,1 0-1,-1-1 1,1 0-1,0 1 1,-1-1-1,1 0 1,-1 0-1,3 0 1,43 1 129,-34-2-86,113-10-644,-125 12 593,-1-1-1,1 1 1,-1-1-1,1 1 1,-1-1 0,0 1-1,1-1 1,-1 1-1,0-1 1,1 1 0,-1-1-1,0 1 1,1 0-1,-1-1 1,0 1 0,0 0-1,0-1 1,0 1 0,0 0-1,0-1 1,0 1-1,0 0 1,0-1 0,0 1-1,0-1 1,0 1-1,-1 0 1,1 0 25,0 1 0,0-1-1,0 0 1,0 0 0,0 0 0,0 0 0,0 0 0,0 1-1,0-1 1,0 0 0,1 0 0,-1 0 0,0 0 0,1 0-1,-1 0 1,1 0 0,-1 0 0,1 0 0,0 0 0,-1 0-1,1 0 1,0 0 0,0-1 0,-1 1 0,1 0-1,1 1 1,20 0-331,0 0-1,0-1 0,0-1 0,-1-1 0,1-1 1,0-1-1,-1-1 0,1-1 0,28-10 1,-49 14 417,-7 9 370,5-8-457,0 1 0,0 0-1,0 0 1,0 0-1,0 0 1,0 0 0,0 0-1,1 0 1,-1 1 0,0-1-1,1 0 1,-1 0 0,1 1-1,-1-1 1,0 2 0,1 0-678,0 21 1406,0-18-4018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11.409"/>
    </inkml:context>
    <inkml:brush xml:id="br0">
      <inkml:brushProperty name="width" value="0.025" units="cm"/>
      <inkml:brushProperty name="height" value="0.025" units="cm"/>
    </inkml:brush>
  </inkml:definitions>
  <inkml:trace contextRef="#ctx0" brushRef="#br0">19 31 21140,'-10'-7'2979,"4"-3"929,4 3-1762,2 3-1025,0 1-993,13 3-288,6 0-1154,4 0-2337,-2 0-2851,0 0-7047</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11.753"/>
    </inkml:context>
    <inkml:brush xml:id="br0">
      <inkml:brushProperty name="width" value="0.025" units="cm"/>
      <inkml:brushProperty name="height" value="0.025" units="cm"/>
    </inkml:brush>
  </inkml:definitions>
  <inkml:trace contextRef="#ctx0" brushRef="#br0">1 15 19795,'0'0'8232,"50"-14"-18482</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12.866"/>
    </inkml:context>
    <inkml:brush xml:id="br0">
      <inkml:brushProperty name="width" value="0.025" units="cm"/>
      <inkml:brushProperty name="height" value="0.025" units="cm"/>
    </inkml:brush>
  </inkml:definitions>
  <inkml:trace contextRef="#ctx0" brushRef="#br0">54 78 5894,'0'0'14493,"1"-7"-13954,-1 7-535,0-6 171,1 1 0,0-1 0,0 1 0,0-1 0,1 1 0,-1-1 0,6-9 0,-43 6 2100,35 9-2262,1-1 0,0 1 1,0 0-1,-1-1 1,1 1-1,0-1 0,0 1 1,-1-1-1,1 1 1,0 0-1,-1-1 0,1 1 1,-1 0-1,1 0 1,0-1-1,-1 1 1,1 0-1,-1 0 0,1-1 1,-1 1-1,1 0 1,-1 0-1,1 0 0,-1 0 1,1 0-1,-1 0 1,1 0-1,-1 0 0,1 0 1,-1 0-1,1 0 1,-1 0-1,1 0 0,-1 0 1,1 0-1,0 1 1,-1-1-1,1 0 0,-1 0 1,1 1-1,-1-1 1,1 0-1,0 0 0,-1 1 1,1-1-1,-1 0 1,1 1-1,0-1 0,0 1 1,-1 0-1,0 0-24,-1 1-1,1-1 1,0 1-1,0 0 1,0-1-1,0 1 1,1 0-1,-1 0 1,0 0-1,1 0 1,-1 0-1,1 2 0,-1-2-23,1 0 0,0-1 0,0 1 0,0 0 0,0 0 0,1 0-1,-1 0 1,0-1 0,1 1 0,-1 0 0,1 0 0,0-1 0,-1 1-1,1 0 1,0-1 0,0 1 0,2 2 0,13 3-3667,-4-7-3553</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14.065"/>
    </inkml:context>
    <inkml:brush xml:id="br0">
      <inkml:brushProperty name="width" value="0.025" units="cm"/>
      <inkml:brushProperty name="height" value="0.025" units="cm"/>
    </inkml:brush>
  </inkml:definitions>
  <inkml:trace contextRef="#ctx0" brushRef="#br0">1 9 12748,'1'-3'8372,"3"23"-4750,9 54-3900,-3-12 734,-9-56-380,0 0 0,1 0 1,-1 0-1,1-1 1,0 1-1,1-1 1,0 1-1,-1-1 0,6 7 1,-7-11-8,0 0 1,0 0 0,0 0-1,0 0 1,0-1 0,0 1-1,0 0 1,0 0 0,0-1-1,0 1 1,0-1 0,0 1-1,1-1 1,-1 0 0,0 1-1,0-1 1,1 0 0,-1 0-1,2 0 1,0 0 45,-1-1-1,0 0 1,1 1 0,-1-1 0,0 0-1,1 0 1,-1-1 0,0 1 0,0 0-1,0-1 1,0 1 0,0-1-1,3-3 1,3-4-59,0-1 1,0-1-1,0 1 0,-1-1 0,-1-1 0,0 1 1,-1-1-1,0 0 0,-1 0 0,0 0 0,-1-1 1,0 0-1,-1 1 0,0-1 0,-1 0 1,-1-13-1,3 22-3546</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14.460"/>
    </inkml:context>
    <inkml:brush xml:id="br0">
      <inkml:brushProperty name="width" value="0.025" units="cm"/>
      <inkml:brushProperty name="height" value="0.025" units="cm"/>
    </inkml:brush>
  </inkml:definitions>
  <inkml:trace contextRef="#ctx0" brushRef="#br0">0 57 12908,'0'0'9481,"17"-47"-8424,7 42-192,2 1-128,3 3-193,3 1-352,5 0-160,-5 9-96,5 5-1281,-7 0-2306,-6-2-2051,-6-3-5412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18.313"/>
    </inkml:context>
    <inkml:brush xml:id="br0">
      <inkml:brushProperty name="width" value="0.025" units="cm"/>
      <inkml:brushProperty name="height" value="0.025" units="cm"/>
    </inkml:brush>
  </inkml:definitions>
  <inkml:trace contextRef="#ctx0" brushRef="#br0">1 368 17104,'0'0'1933,"4"-9"-1677,12-25 327,2 2 1,2 0-1,28-36 1,-24 37 587,-2-1 1,-1-1-1,29-64 1,-51 111-979,0 0 0,1 1 0,2 16 0,-1 51 1,-8-3-21,2-44-108,2 0 0,3 54 0,8-59-295,-1-25-5988</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14.825"/>
    </inkml:context>
    <inkml:brush xml:id="br0">
      <inkml:brushProperty name="width" value="0.025" units="cm"/>
      <inkml:brushProperty name="height" value="0.025" units="cm"/>
    </inkml:brush>
  </inkml:definitions>
  <inkml:trace contextRef="#ctx0" brushRef="#br0">36 117 11531,'0'0'12332,"-6"0"-12039,4 0-237,0 0 0,0 0 0,0 0 0,0 0 0,0 0 1,0 0-1,0 0 0,0 1 0,1-1 0,-1 1 0,0-1 0,0 1 0,-3 2 0,38-2 1738,-23-2-1737,0-1 0,-1 0 0,0 0 0,1-1 0,-1 0 0,0 0 0,0-1 0,0 0 0,-1-1 0,0 0 0,0-1 0,0 1 0,0-1 0,-1-1 0,10-10 0,-16 16-38,0 0-1,-1 0 0,1 1 0,-1-1 1,1 0-1,-1 0 0,0 0 0,1 0 1,-1 0-1,0 0 0,0 0 0,0 0 1,0 0-1,1 0 0,-1 0 0,0 0 1,-1 0-1,1 0 0,0 0 0,0 0 1,0 0-1,-1 0 0,1 0 0,0 0 1,-1 0-1,1 0 0,-1 0 0,1 0 1,-1 1-1,-1-3 0,0 2-9,0-1 0,0 1 0,-1-1 0,1 1 0,-1 0 0,0-1-1,1 1 1,-1 0 0,0 1 0,1-1 0,-4 0 0,-5 0-115,-1-1 0,1 2 0,0 0 1,0 0-1,-12 2 0,23-2 59,0 0 1,-1 0 0,1 0-1,0 0 1,-1 0-1,1 0 1,0 0-1,-1 0 1,1 0-1,0 0 1,-1 0 0,1 0-1,0 0 1,-1 1-1,1-1 1,0 0-1,-1 0 1,1 0-1,0 0 1,0 1 0,-1-1-1,1 0 1,0 0-1,0 1 1,-1-1-1,1 0 1,0 0-1,0 1 1,0-1 0,-1 0-1,1 1 1,0-1-1,0 0 1,0 0-1,0 1 1,0-1 0,0 0-1,0 1 1,0-1-1,0 0 1,0 1-1,0-1 1,0 0-1,0 1 1,0-1 0,0 0-1,0 1 1,0-1-1,0 0 1,0 1-1,0-1 1,0 0-1,1 1 1,-1-1 0,17 11-3075,43-9-4753,-24-3-112</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15.154"/>
    </inkml:context>
    <inkml:brush xml:id="br0">
      <inkml:brushProperty name="width" value="0.025" units="cm"/>
      <inkml:brushProperty name="height" value="0.025" units="cm"/>
    </inkml:brush>
  </inkml:definitions>
  <inkml:trace contextRef="#ctx0" brushRef="#br0">1 100 10025,'0'0'13998,"1"9"-13000,4 16-205,15 48 0,-17-62-736,1 0 0,1 0 1,0-1-1,0 0 1,1 0-1,1 0 0,14 17 1,-20-26-12,0 0 0,0 1 1,1-1-1,-1 0 1,1 0-1,-1 0 1,1 0-1,-1 0 1,1 0-1,0-1 1,-1 1-1,1 0 0,0-1 1,0 0-1,0 1 1,-1-1-1,1 0 1,0 0-1,0 0 1,0 0-1,-1 0 0,1 0 1,3-1-1,-2 0 37,0-1 0,1 1 0,-1-1-1,0 0 1,0 0 0,0 0-1,0 0 1,0 0 0,0-1 0,-1 0-1,3-2 1,3-4 0,-1-1-1,-1 0 1,0 0-1,0 0 1,-1 0-1,6-18 1,-7 15-45,-1-1 0,-1 0 0,0 0 1,-1 0-1,0-1 0,-2-15 0,1 26-153,0 0 0,0 0 0,0 0 0,-1 0 0,0 0 0,0 0 0,0 0 0,0 0 0,-1 0 0,1 0 0,-1 0 0,0 1 0,0-1 0,0 1 0,-1-1 0,1 1 0,-1 0 0,0 0 0,0 0 0,0 0 0,0 1 0,0-1 0,-1 1 0,1 0 0,-6-3 0,6 5-458,1-1-1,-1 1 0,1 0 1,-1 0-1,1 1 1,0-1-1,-1 0 0,1 1 1,-1-1-1,1 1 1,0 0-1,-1 0 0,1 0 1,0 0-1,0 0 0,-4 3 1,-5 2-3737,-3-1-3532</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15.498"/>
    </inkml:context>
    <inkml:brush xml:id="br0">
      <inkml:brushProperty name="width" value="0.025" units="cm"/>
      <inkml:brushProperty name="height" value="0.025" units="cm"/>
    </inkml:brush>
  </inkml:definitions>
  <inkml:trace contextRef="#ctx0" brushRef="#br0">1 65 9673,'0'0'12716,"8"-45"-11114,6 35-641,6 3-513,0 5-320,5 2-128,2 0-64,2 8-641,6 7-1665,-6 1-1377,1 0-2403</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3:15.855"/>
    </inkml:context>
    <inkml:brush xml:id="br0">
      <inkml:brushProperty name="width" value="0.025" units="cm"/>
      <inkml:brushProperty name="height" value="0.025" units="cm"/>
    </inkml:brush>
  </inkml:definitions>
  <inkml:trace contextRef="#ctx0" brushRef="#br0">50 46 6983,'0'0'15972,"-8"4"-15144,-21 13-385,28-17-426,0 1 0,1-1 0,-1 0 0,0 1 0,0-1 0,1 1 0,-1-1 0,0 1 0,1 0 0,-1-1 0,1 1 0,-1-1 0,1 1 0,-1 0 0,1 0 1,-1-1-1,1 1 0,0 0 0,-1 0 0,1-1 0,0 1 0,0 0 0,-1 0 0,1 0 0,0-1 0,0 1 0,0 0 0,0 0 0,0 0 0,0 0 0,0 0 0,1-1 1,-1 1-1,0 0 0,0 0 0,1 0 0,-1-1 0,0 1 0,1 0 0,-1 0 0,1-1 0,-1 1 0,1 0 0,-1-1 0,1 1 0,-1-1 0,1 1 0,1 0 0,0 1 62,0 0 0,1 0 0,0-1-1,-1 1 1,1-1 0,0 0-1,0 0 1,0 0 0,5 1-1,2-1 224,-1-1 1,1 0-1,-1-1 0,1-1 0,-1 1 0,1-1 0,17-7 0,-24 8-231,-1 1 1,1-1 0,0 0-1,-1-1 1,1 1 0,-1 0 0,1-1-1,-1 0 1,1 1 0,-1-1-1,0 0 1,0 0 0,0 0 0,0-1-1,0 1 1,-1 0 0,1-1-1,-1 1 1,1-1 0,-1 1-1,0-1 1,0 0 0,0 1 0,0-1-1,-1 0 1,1 0 0,-1 0-1,0 0 1,0 0 0,0-3 0,0 4-68,-1 0 1,0 1 0,0-1 0,0 0 0,0 1-1,0-1 1,0 1 0,-1-1 0,1 1 0,0-1-1,-1 1 1,1 0 0,-1 0 0,1 0 0,-1 0-1,0 0 1,0 0 0,1 0 0,-1 0 0,0 1 0,0-1-1,0 1 1,0-1 0,0 1 0,1 0 0,-3-1-1,-52-2-2461,55 3 2259,0 0 0,0 0 0,0 1-1,0-1 1,0 0 0,0 0 0,0 0 0,0 1 0,0-1 0,1 1 0,-1-1-1,0 1 1,0-1 0,0 1 0,1-1 0,-1 1 0,0-1 0,0 2-1,-5 10-6531,6-7-1870</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04.825"/>
    </inkml:context>
    <inkml:brush xml:id="br0">
      <inkml:brushProperty name="width" value="0.025" units="cm"/>
      <inkml:brushProperty name="height" value="0.025" units="cm"/>
    </inkml:brush>
  </inkml:definitions>
  <inkml:trace contextRef="#ctx0" brushRef="#br0">1 73 9385,'16'-37'4634,"-1"1"3811,-13 41-4799,2 22-2819,-21 444 246,25-499-9496,-8-3 1200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05.156"/>
    </inkml:context>
    <inkml:brush xml:id="br0">
      <inkml:brushProperty name="width" value="0.025" units="cm"/>
      <inkml:brushProperty name="height" value="0.025" units="cm"/>
    </inkml:brush>
  </inkml:definitions>
  <inkml:trace contextRef="#ctx0" brushRef="#br0">1 1 20531,'0'0'5926,"64"0"-5221,-32 0-449,8 0-192,2 0 0,4 0-32,-1 0-64,0-1-416,-3 1-417,-10 0-545,-3 0-800,-7 0-224,-9 0-801</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05.504"/>
    </inkml:context>
    <inkml:brush xml:id="br0">
      <inkml:brushProperty name="width" value="0.025" units="cm"/>
      <inkml:brushProperty name="height" value="0.025" units="cm"/>
    </inkml:brush>
  </inkml:definitions>
  <inkml:trace contextRef="#ctx0" brushRef="#br0">1 39 10570,'0'0'10186,"59"35"-7944,-12-39-320,7-9-1058,1-3-479,6 1-257,-8 1-64,-5 5-64,-10 6-833,-9 3-1441,-14 1-1217,-10 8-2115,-5 3-3394</inkml:trace>
  <inkml:trace contextRef="#ctx0" brushRef="#br0" timeOffset="1">92 276 17264,'0'0'8520,"69"12"-7110,-22-25-1218,3 1-224,9-4-1698,2-2-2209,-3-1-1507,-4-4-5508</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05.861"/>
    </inkml:context>
    <inkml:brush xml:id="br0">
      <inkml:brushProperty name="width" value="0.025" units="cm"/>
      <inkml:brushProperty name="height" value="0.025" units="cm"/>
    </inkml:brush>
  </inkml:definitions>
  <inkml:trace contextRef="#ctx0" brushRef="#br0">305 0 19282,'0'0'2018,"-39"45"-64,12-14-577,0 3-256,0 2-192,-1 0-480,9-4-385,4-6-64,3-3-353,4-7-415,3-5-449,0-3-962,-2-7-6116,0-7-1026</inkml:trace>
  <inkml:trace contextRef="#ctx0" brushRef="#br0" timeOffset="1">0 77 19859,'0'0'6758,"52"54"-4836,-25-33-961,7-2-513,3 0-320,5 0-63,2-3-33,3-3-1186,-8-5-2561,-8-7-3908</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06.612"/>
    </inkml:context>
    <inkml:brush xml:id="br0">
      <inkml:brushProperty name="width" value="0.025" units="cm"/>
      <inkml:brushProperty name="height" value="0.025" units="cm"/>
    </inkml:brush>
  </inkml:definitions>
  <inkml:trace contextRef="#ctx0" brushRef="#br0">1 0 16944,'0'0'3139,"0"10"-2594,1 393 7013,-2-225-4600,2-231-3116,10-60 1,2 35-2555,27-91 0,-38 160 2666,1 0-1,0 0 1,1 1-1,0-1 1,0 1-1,1 0 0,0 1 1,6-8-1,-9 13 53,-1 1 0,0-1 0,1 1-1,-1 0 1,1 0 0,-1-1 0,1 1-1,0 0 1,-1 0 0,1 1 0,0-1-1,0 0 1,-1 0 0,1 1 0,0 0-1,0-1 1,0 1 0,0 0 0,0 0 0,0 0-1,0 0 1,0 0 0,0 0 0,0 0-1,-1 1 1,1-1 0,0 1 0,0-1-1,0 1 1,0 0 0,-1 0 0,1 0-1,0 0 1,-1 0 0,1 0 0,-1 0 0,1 0-1,-1 1 1,1-1 0,-1 1 0,0-1-1,0 1 1,2 2 0,-1-1 98,1-1 0,-1 1 0,1 0 0,-1 1-1,0-1 1,0 0 0,0 0 0,-1 1 0,1-1 0,-1 1 0,0 0 0,0-1 0,0 1 0,0 0 0,-1 0-1,1-1 1,-1 1 0,0 0 0,-1 5 0,0-6 60,0 1 1,-1-1-1,1 1 0,-1-1 1,0 0-1,0 0 1,0 0-1,0 0 0,-1 0 1,1 0-1,-1-1 0,1 1 1,-1-1-1,0 1 0,0-1 1,0 0-1,-1 0 0,1-1 1,-6 3-1,0 0-332,0-1 0,0 0 0,0-1 0,0 0 0,0 0 0,0-1 1,-1 0-1,1 0 0,0-1 0,-19-3 0,27 3-26,1 0 0,-1 0 1,1 0-1,0-1 0,-1 1 0,1 0 0,-1 0 1,1-1-1,-1 1 0,1 0 0,0-1 0,-1 1 1,1-1-1,0 1 0,-1 0 0,1-1 1,0 1-1,0-1 0,-1 1 0,1-1 0,0 1 1,0-1-1,0 1 0,0-1 0,0 1 1,0-1-1,-1 1 0,1-1 0,0 1 0,0-1 1,1 1-1,-1-1 0,0 1 0,0-1 0,0 1 1,0-1-1,0 1 0,1-1 0,-1 1 1,0-1-1,0 1 0,1-1 0,-1 1 0,0-1 1,1 1-1,-1 0 0,0-1 0,1 1 1,-1 0-1,0-1 0,1 1 0,-1 0 0,1-1 1,-1 1-1,1 0 0,-1 0 0,1 0 0,-1-1 1,1 1-1,21-8-6559</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06.956"/>
    </inkml:context>
    <inkml:brush xml:id="br0">
      <inkml:brushProperty name="width" value="0.025" units="cm"/>
      <inkml:brushProperty name="height" value="0.025" units="cm"/>
    </inkml:brush>
  </inkml:definitions>
  <inkml:trace contextRef="#ctx0" brushRef="#br0">167 74 11243,'0'0'16298,"-11"-3"-16042,5 2-244,1 0 0,-1 0 0,1 0 0,-1 1 0,1 0 1,-1 0-1,0 1 0,1-1 0,-1 1 0,1 0 0,-1 1 0,1-1 0,0 1 0,-1 0 0,1 0 1,0 1-1,0 0 0,1 0 0,-1 0 0,0 0 0,1 1 0,0-1 0,0 1 0,0 0 0,0 1 1,1-1-1,0 1 0,0-1 0,-4 8 0,6-11-5,0 1-1,0 0 1,1 0-1,-1-1 1,0 1-1,1 0 1,-1 0-1,1 0 1,-1 0 0,1-1-1,0 1 1,0 0-1,0 0 1,0 0-1,0 0 1,0 0 0,1 0-1,-1 0 1,1-1-1,-1 1 1,1 0-1,1 3 1,0-3 5,-1-1-1,1 0 1,-1 1-1,1-1 1,0 0 0,0 0-1,0 0 1,-1 0 0,1 0-1,0-1 1,0 1-1,0 0 1,0-1 0,0 0-1,0 1 1,0-1 0,3 0-1,4 0 24,-1 0-1,1-1 1,-1 0-1,1-1 0,-1 1 1,0-2-1,0 1 1,0-1-1,9-5 1,-7 2 7,-1 0 1,-1 0 0,1-2 0,-1 1 0,0-1-1,-1 0 1,7-9 0,-11 13-64,0 0-1,0 0 1,-1 0-1,1 0 1,-1-1 0,0 1-1,0-1 1,0 1-1,-1-1 1,0 0 0,0 0-1,0 0 1,0 1 0,-1-1-1,0 0 1,0 0-1,-1-10 1,0 14-59,0 0 1,0-1-1,0 1 1,0 0-1,-1 0 1,1 0-1,0 0 1,0 0-1,-1 0 1,1 0-1,-1 0 1,1 0-1,0 1 1,-1-1-1,0 0 0,1 1 1,-1-1-1,1 1 1,-1 0-1,0 0 1,-2-1-1,3 1-118,1 0-1,-1 0 0,0-1 1,0 1-1,0 0 1,0 0-1,0 0 0,0 0 1,0 0-1,0 0 0,0 0 1,0 0-1,0 0 1,0 0-1,1 1 0,-1-1 1,0 0-1,0 1 0,0-1 1,0 0-1,0 1 1,1-1-1,-1 1 0,0 0 1,0-1-1,1 1 0,-1-1 1,0 1-1,1 0 0,-1 0 1,1-1-1,-1 1 1,1 0-1,-1 1 0,4 5-3762,12-3-1244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19.350"/>
    </inkml:context>
    <inkml:brush xml:id="br0">
      <inkml:brushProperty name="width" value="0.025" units="cm"/>
      <inkml:brushProperty name="height" value="0.025" units="cm"/>
    </inkml:brush>
  </inkml:definitions>
  <inkml:trace contextRef="#ctx0" brushRef="#br0">45 90 19026,'0'0'262,"4"-8"-97,-1 2-74,0 1-1,0 0 1,0 0-1,0 0 1,1 0-1,-1 1 1,1-1-1,1 1 1,-1 0-1,1 0 1,-1 1-1,1-1 1,0 1-1,0 0 1,1 0 0,-1 1-1,0-1 1,1 1-1,0 0 1,-1 1-1,1 0 1,0 0-1,8-1 1,-13 2-88,0 1 0,0-1 0,0 0 0,0 1 1,0-1-1,0 1 0,0-1 0,0 1 0,0 0 0,0-1 1,0 1-1,0 0 0,-1 0 0,1 0 0,0 0 0,0 0 0,-1-1 1,1 1-1,0 0 0,-1 0 0,1 1 0,-1-1 0,0 0 1,1 0-1,-1 0 0,0 0 0,0 0 0,1 0 0,-1 1 0,0-1 1,0 0-1,0 0 0,0 0 0,-1 0 0,1 0 0,-1 3 1,1 2 14,-1 1 1,0 0 0,0-1 0,-1 1 0,-4 10-1,-4 1 23,0 0-1,-2 0 1,0-1-1,-2 0 1,-15 15-1,12-14 498,1 1-1,1 1 0,-15 25 0,29-43-510,0-1 0,0 0 1,0 1-1,0-1 0,0 0 0,1 1 1,-1-1-1,1 1 0,-1-1 0,1 1 1,-1 0-1,1-1 0,0 1 0,0-1 1,0 1-1,0 0 0,0-1 0,0 1 1,0-1-1,1 1 0,-1 0 0,1 1 0,0-2 4,0-1 0,0 1 0,0 0-1,0 0 1,0 0 0,1-1-1,-1 1 1,0-1 0,0 1 0,1-1-1,-1 1 1,0-1 0,1 0-1,-1 0 1,0 1 0,1-1-1,-1 0 1,0 0 0,1 0 0,1-1-1,13-1-118,-1-1 0,1-1 0,21-7 0,-22 6-767,29-7-7532,-28 5 727</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07.301"/>
    </inkml:context>
    <inkml:brush xml:id="br0">
      <inkml:brushProperty name="width" value="0.025" units="cm"/>
      <inkml:brushProperty name="height" value="0.025" units="cm"/>
    </inkml:brush>
  </inkml:definitions>
  <inkml:trace contextRef="#ctx0" brushRef="#br0">135 1 14382,'-9'1'4035,"-4"1"-3198,1 1-1,-1 0 0,0 1 0,-11 5 0,19-7-502,1 0 0,-1 1 0,1-1 1,0 1-1,0 0 0,0 0 0,-6 6 0,9-8-244,0 0 0,0 1 0,0-1 1,0 1-1,0-1 0,0 1 0,1-1 0,-1 1 0,0-1 0,1 1 0,0 0 0,-1-1 0,1 1 0,0 0 0,-1 0 1,1-1-1,0 1 0,0 0 0,1-1 0,-1 1 0,0 0 0,1 1 0,0-1-113,0 0 0,0 0 1,0-1-1,1 1 0,-1 0 0,1-1 0,-1 0 0,1 1 0,-1-1 0,1 0 0,0 0 0,-1 1 1,1-2-1,0 1 0,0 0 0,0 0 0,0 0 0,0-1 0,0 1 0,0-1 0,0 0 0,0 1 1,3-1-1,58 2-907,-49-3 669,126-9-294,-136 14 660,-9 4 165,-11 7 481,1-4-427,0 0-1,-1-1 1,0-1 0,-1-1 0,0 0-1,0-1 1,-1 0 0,1-2-1,-1 0 1,-25 3 0,42-8-443,1 0 1,-1 0 0,0 0-1,1 0 1,-1 0 0,0 0-1,0 0 1,1 0 0,-1 0-1,0 0 1,1 0 0,-1-1-1,0 1 1,1 0 0,-1-1-1,0 1 1,1 0 0,-1-1-1,0 1 1,1-1 0,-1 1-1,1-1 1,-1 1 0,1-1-1,-1 1 1,1-1 0,0 0-1,-1 1 1,1-1 0,0 0-1,-1 1 1,1-1 0,0 0-1,0 1 1,0-1 0,-1 0-1,1 1 1,0-1 0,0 0-1,0 0 1,0 1 0,0-1-1,0 0 1,1 1 0,-1-1-1,0 0 1,0-1 0,14-36-6817,8-1-1120</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07.673"/>
    </inkml:context>
    <inkml:brush xml:id="br0">
      <inkml:brushProperty name="width" value="0.025" units="cm"/>
      <inkml:brushProperty name="height" value="0.025" units="cm"/>
    </inkml:brush>
  </inkml:definitions>
  <inkml:trace contextRef="#ctx0" brushRef="#br0">218 0 17713,'0'0'1094,"-1"11"-10,-2 5-406,-13 119 5162,15-118-5570,1 0 1,1 0 0,0-1 0,1 1 0,0 0-1,8 23 1,6 2-216,-10-28-17,-1 0 0,0 0 0,-1 1 0,0-1 0,-1 1 0,1 22-1,-3-37-51,-1 1 1,0 0-1,0-1 0,0 1 0,0-1 0,0 1 0,0-1 0,0 1 0,0-1 0,0 1 0,0 0 0,-1-1 1,1 1-1,0-1 0,0 1 0,0-1 0,-1 1 0,1-1 0,0 1 0,-1-1 0,1 1 0,0-1 0,-1 0 0,1 1 1,-1-1-1,1 0 0,0 1 0,-1-1 0,1 0 0,-1 1 0,1-1 0,-1 0 0,1 0 0,-1 1 0,0-1 1,-21-8-978,-18-24-1335,-72-86-710,43 36 5122,69 81-2002,-1 1-1,1 0 1,-1-1-1,0 0 1,1 1-1,-1-1 1,1 1-1,-1-1 1,1 0-1,-1 1 1,1-1-1,0 0 1,-1 1-1,1-1 1,0 0-1,0 0 1,0 1-1,-1-1 1,1 0-1,0 0 1,0 0-1,0 1 1,0-1-1,0 0 0,0 0 1,0 0-1,1 1 1,-1-1-1,0 0 1,0 0-1,1 1 1,-1-1-1,0 0 1,1 1-1,-1-1 1,0 0-1,1 1 1,-1-1-1,1 0 1,0 1-1,-1-1 1,1 1-1,-1-1 1,1 1-1,0-1 1,-1 1-1,1 0 1,0-1-1,-1 1 1,1 0-1,0-1 1,0 1-1,-1 0 1,1 0-1,0 0 1,0 0-1,0 0 1,1 0-1,57-3-582,-48 3 839,41 1-427,44-1-858,-32-8-5187,-16-4-4438</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08.240"/>
    </inkml:context>
    <inkml:brush xml:id="br0">
      <inkml:brushProperty name="width" value="0.025" units="cm"/>
      <inkml:brushProperty name="height" value="0.025" units="cm"/>
    </inkml:brush>
  </inkml:definitions>
  <inkml:trace contextRef="#ctx0" brushRef="#br0">1 41 11018,'0'0'15503,"59"-8"-14382,-24 1-865,4 2-224,3 1 0,5 4-512,-3-4-2018,1 0-2051,-11-4-3394</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08.851"/>
    </inkml:context>
    <inkml:brush xml:id="br0">
      <inkml:brushProperty name="width" value="0.025" units="cm"/>
      <inkml:brushProperty name="height" value="0.025" units="cm"/>
    </inkml:brush>
  </inkml:definitions>
  <inkml:trace contextRef="#ctx0" brushRef="#br0">211 35 9033,'0'0'13730,"-7"-6"-13106,4 3-600,1 1 0,-1 0 0,1-1-1,-1 1 1,0 0 0,0 0-1,0 0 1,0 1 0,0-1-1,0 1 1,0 0 0,-1-1-1,1 1 1,0 1 0,-1-1-1,1 1 1,-1-1 0,1 1 0,-1 0-1,1 0 1,-1 0 0,1 1-1,-1-1 1,1 1 0,0 0-1,-1 0 1,1 0 0,0 0-1,0 1 1,-1-1 0,-2 3 0,-6 4 257,0 1 1,0 0 0,-17 18 0,26-23-212,-1 0 0,1 0 0,0-1 0,1 2 0,-1-1 0,1 0 0,0 0 0,0 1 0,0 0 0,0-1 0,1 1 0,0 0 1,0-1-1,-1 10 0,2-12-69,1 0 1,-1 0 0,1 0 0,0-1 0,-1 1 0,1 0-1,0 0 1,0-1 0,0 1 0,0-1 0,1 1 0,-1-1-1,0 0 1,1 1 0,-1-1 0,0 0 0,1 0 0,0 0-1,-1 0 1,1 0 0,0 0 0,-1 0 0,1-1 0,0 1-1,0 0 1,2-1 0,61 14 147,-48-11-123,0-2-235,0 2-1,-1 1 1,1 0 0,-1 1-1,0 0 1,0 2 0,0 0 0,-1 0-1,21 15 1,-34-21 167,0 0 1,-1 0-1,1 0 0,-1 1 1,1-1-1,-1 1 0,0-1 1,0 1-1,1-1 0,-1 1 1,0 0-1,0 0 0,0-1 1,-1 1-1,1 0 0,0 0 0,-1 0 1,1 0-1,-1 0 0,0 0 1,0 0-1,1 0 0,-1 0 1,0 0-1,-1 2 0,0-2 159,0 1 0,-1-1 0,1 1-1,-1-1 1,1 0 0,-1 1-1,0-1 1,0 0 0,0 0 0,0 0-1,0-1 1,-1 1 0,1 0 0,0-1-1,-5 2 1,-4 3 443,-1-1 0,0 0 0,0-1 0,-1-1-1,1 0 1,-21 2 0,28-5-536,0 0 0,0 0 0,0-1 0,0 0 0,0 1 0,0-2 0,0 1 0,0-1 0,0 0-1,-6-3 1,10 5-154,-1-1 0,1 0 0,-1 0 0,1 0 0,-1 0 0,1-1 0,0 1 0,-1 0 0,1 0 0,0-1 0,0 1 0,0-1 0,0 1 0,0-1 0,0 1 0,1-1 0,-1 0 0,0 1 0,1-1 0,-1 0 0,1 1 0,0-1 0,-1 0 0,1 0 0,0 0 0,0 1 0,0-1 0,1 0 0,-1 0 0,0 1 0,1-1 0,-1 0 0,1 0 0,0-1 1,0 2 38,1-1-1,-1 1 1,1 0 0,-1 0 0,1-1 0,0 1 0,-1 1 0,1-1 0,0 0 0,0 0 0,0 1 0,-1-1 0,1 0 0,0 1 0,0 0 0,0 0 0,0-1 0,0 1 0,0 0 0,0 1 0,3-1 0,42 7 92,-41-5 73,0 1 0,-1 0 1,1 0-1,-1 1 1,0 0-1,8 6 0,-11-7 25,2 0 0,-1 0 0,0 0 1,1-1-1,-1 1 0,1-1 0,-1 0 0,1 0 0,0-1 0,0 1 0,0-1 0,0 0 0,0 0 0,1 0 0,-1 0 0,4 0 0,-5-1-42,0 0-1,0-1 0,0 1 0,0 0 1,0-1-1,0 0 0,0 1 0,0-1 1,0-1-1,-1 1 0,1 0 1,3-3-1,6-12-1851,-12-7-6147,-4 10 1418</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09.896"/>
    </inkml:context>
    <inkml:brush xml:id="br0">
      <inkml:brushProperty name="width" value="0.025" units="cm"/>
      <inkml:brushProperty name="height" value="0.025" units="cm"/>
    </inkml:brush>
  </inkml:definitions>
  <inkml:trace contextRef="#ctx0" brushRef="#br0">19 0 14157,'0'0'9722,"3"9"-9610,7 22-164,-1 2 1,-2-1 0,-1 1 0,1 33-1,-2-9 1521,9-97 1541,-10 12-2737,-3 25-585,0 1 0,-1-1 0,1 0 0,-1 0 0,0 0 0,1 0 0,-1 0 0,0 0 0,-1 0 1,1 0-1,-1 0 0,1 0 0,-2-3 0,-5-14-3878,6 16 3343,0 0 1,-1 1 0,1-1 0,-1 1 0,1 0 0,-1-1-1,0 1 1,-3-3 0,-20-11 2963,2 4 4527,23 13-6460,0-1 0,0 1 0,0 0 0,-1 0 0,1-1 0,0 1 0,0 0-1,0 0 1,-1-1 0,1 1 0,0 0 0,0 0 0,0 0 0,-1 0-1,1-1 1,0 1 0,-1 0 0,1 0 0,0 0 0,0 0 0,-1 0 0,1 0-1,0 0 1,0 0 0,-1 0 0,1 0 0,0 0 0,-1 0 0,1 0 0,0 0-1,-1 0 1,1 0 0,0 0 0,0 0 0,-1 0 0,1 0 0,0 0-1,-1 1 1,0 26 745,1-4-521,1-1-1,1 1 0,1-1 0,1 0 0,1 0 1,14 40-1,-7-43-2691,-4-29-8497,2-5 2402,-5 10 585</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1.654"/>
    </inkml:context>
    <inkml:brush xml:id="br0">
      <inkml:brushProperty name="width" value="0.025" units="cm"/>
      <inkml:brushProperty name="height" value="0.025" units="cm"/>
    </inkml:brush>
  </inkml:definitions>
  <inkml:trace contextRef="#ctx0" brushRef="#br0">152 256 11563,'0'-5'1522,"0"0"0,0-1 1,0 1-1,-1 0 0,0 0 0,0-1 1,0 1-1,-4-8 0,4 12-1445,0-1 0,0 1 1,0 0-1,0 0 0,0 0 0,0 0 0,0 0 0,-1 0 0,1 0 0,0 0 1,-1 0-1,1 1 0,-1-1 0,1 1 0,-1-1 0,1 1 0,-1-1 0,1 1 0,-1 0 1,1 0-1,-1 0 0,0-1 0,1 2 0,-1-1 0,1 0 0,-1 0 0,1 0 1,-1 1-1,0-1 0,1 1 0,0-1 0,-1 1 0,1 0 0,-2 1 0,-3 0-78,1 1 0,-1 0-1,1 0 1,0 1-1,0-1 1,1 1 0,-1 0-1,1 1 1,0-1 0,0 1-1,0 0 1,1 0-1,-1 0 1,1 0 0,1 1-1,-4 8 1,2-6 24,1 0 0,0 1 0,1 0 0,0-1 0,0 1 0,1 0 0,1 0 0,-1 0 0,1 0 0,2 15 0,-2-22-18,1 0-1,-1 0 1,1 0 0,0 0-1,0 0 1,-1 0-1,1-1 1,0 1 0,1 0-1,-1 0 1,0-1 0,0 1-1,1-1 1,-1 1 0,1-1-1,-1 0 1,1 1-1,0-1 1,-1 0 0,3 1-1,1 0 9,-1-1 0,1 1 0,-1-1 0,1 0 0,0 0 0,0 0-1,-1 0 1,8-1 0,0 0-26,-1-1 0,0 0 0,0-1 0,1-1 1,-1 1-1,19-8 0,-14 2-144,-1-1 0,0 0 0,0-1 0,-1 0 0,0-1 0,0-1 0,-2 0 0,1-1 0,11-16 0,-16 18 133,0 0-1,-1 0 1,0 0-1,-1-1 0,-1 0 1,1 0-1,-2-1 0,0 0 1,0 1-1,-2-1 0,1-1 1,0-23-1,-3 34 20,0-1 0,0 1 0,0-1 0,0 1 0,-1-1 1,0 1-1,0-1 0,0 1 0,0-1 0,0 1 0,-1 0 0,1 0 0,-1 0 0,0 0 0,0 0 1,0 0-1,0 0 0,-1 1 0,1-1 0,-1 1 0,0-1 0,1 1 0,-5-2 0,2 1 40,0 1 1,-1 0-1,1 1 0,0-1 0,0 1 0,-1 0 0,1 0 0,-1 0 0,1 1 0,-1 0 0,1 0 0,-1 1 0,-10 1 0,10 0 43,-1-1 0,0 1 0,1 1-1,0-1 1,-1 1 0,1 0 0,0 0-1,1 1 1,-1 0 0,1 0 0,-8 7-1,10-8-22,0-1 0,1 1 0,0 0 0,-1 0 0,1 0 0,0 1 0,1-1 0,-1 1 0,1-1 0,-1 1-1,1-1 1,0 1 0,0 0 0,1-1 0,-1 1 0,1 0 0,0 0 0,0-1 0,0 1 0,0 0-1,1 4 1,0-6-53,0 1 0,0-1 0,1 0 1,-1 0-1,1 0 0,-1 0 0,1 0 0,-1 0 0,1 0 0,0 0 0,0 0 0,0-1 0,0 1 0,0-1 0,1 0 0,-1 1 0,0-1 0,0 0 0,1 0 0,-1 0 0,1-1 0,-1 1 0,1-1 0,4 1 0,65 5-247,-71-6 226,157-12-3067,-157 12 3073,0 0 1,0 0-1,1 0 0,-1 0 0,0 0 0,0 1 0,1-1 0,-1 0 0,0 1 1,0-1-1,0 1 0,0-1 0,0 1 0,0 0 0,0-1 0,0 1 0,0 0 1,0 0-1,0 0 0,0-1 0,0 1 0,0 0 0,-1 0 0,1 0 0,0 1 1,-1-1-1,1 0 0,-1 0 0,1 0 0,-1 0 0,0 0 0,1 1 1,-1-1-1,0 2 0,0 55 738,-1-52-567,0 0 1,1 0-1,0 0 0,0 0 0,0 0 1,3 11-1,-2-16-155,-1 0 0,1 0 0,0 0 1,-1-1-1,1 1 0,0 0 0,0 0 0,0-1 1,-1 1-1,1 0 0,0-1 0,0 1 0,0-1 0,0 1 1,0-1-1,0 1 0,0-1 0,0 0 0,0 0 1,1 1-1,-1-1 0,0 0 0,0 0 0,0 0 0,0 0 1,0 0-1,0-1 0,0 1 0,0 0 0,0 0 1,0-1-1,1 1 0,-1 0 0,0-1 0,-1 1 0,1-1 1,0 0-1,2 0 0,33-26-730,-25 13 148,0 0 1,-1 0-1,-1-1 1,-1-1-1,0 0 1,-1 0-1,0 0 1,5-23 0,-8 20 536,0 0 1,-1-1 0,2-39 0,-5 59 88,0-1-1,0 1 0,0 0 1,0-1-1,0 1 1,0-1-1,0 1 1,-1-1-1,1 1 0,0 0 1,0-1-1,0 1 1,0-1-1,-1 1 0,1 0 1,0-1-1,0 1 1,-1-1-1,1 1 0,0 0 1,-1-1-1,1 1 1,0 0-1,-1 0 1,1-1-1,0 1 0,-1 0 1,1 0-1,0 0 1,-1-1-1,1 1 0,-1 0 1,1 0-1,-1 0 1,1 0-1,0 0 0,-1 0 1,1 0-1,-1 0 1,1 0-1,-1 0 0,1 0 1,-1 0-1,1 0 1,0 0-1,-1 0 1,1 0-1,-1 1 0,1-1 1,0 0-1,-1 0 1,1 1-1,-1-1 0,1 0 1,0 0-1,-1 1 1,1-1-1,-1 1 0,-22 18 942,19-12-789,-1 1 0,1-1-1,0 1 1,1 0-1,0 1 1,0-1-1,1 0 1,0 1-1,0 0 1,1-1-1,0 1 1,1 0-1,0 0 1,0-1-1,1 1 1,0 0-1,0-1 1,4 12-1,5 12-161,1 0-1,2-1 0,23 42 0,-22-46-77,-26-44-68,-1-1 0,-1 2 0,-1 0 1,0 0-1,-31-23 0,-34-36 143,79 75-27,0 0-1,0-1 1,1 1-1,-1-1 1,0 0 0,1 1-1,-1-1 1,0 1 0,1-1-1,-1 0 1,1 0 0,-1 1-1,1-1 1,0 0-1,-1 0 1,1 1 0,0-1-1,0 0 1,-1 0 0,1 0-1,0 0 1,0 1 0,0-1-1,0 0 1,0 0 0,0 0-1,0 0 1,0 0-1,0 0 1,1 1 0,-1-1-1,0 0 1,0 0 0,1 0-1,-1 1 1,1-1 0,-1 0-1,0 0 1,1 1 0,0-1-1,-1 0 1,1 1-1,-1-1 1,1 1 0,0-1-1,-1 1 1,1-1 0,0 1-1,0-1 1,-1 1 0,1-1-1,0 1 1,1 0 0,7-3 77,0 0 0,1 1 0,-1 0 0,12 0 0,-4-1-36,20-4-695,0 1-1,0 2 0,0 1 0,0 2 1,44 5-1,-80-4 646,0 1 0,-1-1 0,1 1 0,0-1 0,0 1-1,0-1 1,-1 1 0,1 0 0,0 0 0,-1-1 0,1 1 0,-1 0 0,1 0 0,-1-1 0,1 1 0,-1 0-1,1 0 1,-1 0 0,0 0 0,1 0 0,-1 0 0,0 0 0,0 0 0,0 0 0,0 0 0,0 0 0,0 0-1,0 0 1,0-1 0,0 1 0,0 0 0,-1 0 0,1 0 0,0 0 0,-1 0 0,0 1 0,-12 34 1366,-5-9 45,12-21-1088,1 1 0,0 1 0,1-1 0,0 0 0,0 1 0,-5 15 0,9-22-321,0-1-1,0 1 0,0-1 1,0 1-1,0-1 0,0 1 1,0-1-1,0 1 0,0-1 1,0 1-1,0 0 0,0-1 0,0 1 1,0-1-1,1 1 0,-1-1 1,0 1-1,0-1 0,1 1 1,-1-1-1,0 0 0,0 1 1,1-1-1,-1 1 0,1-1 1,-1 0-1,0 1 0,1-1 1,-1 0-1,2 1 0,20 3 72,23-12 136,-31 1-361,1-1 0,-1-1 0,0 0 0,-1 0 0,0-2 0,-1 1 0,0-2 0,0 1 0,-2-2 0,1 0 0,-1 0 0,11-21 0,-16 21 113,-11 13 108,-13 17 110,14-11-37,1 1 1,1-1 0,-1 1-1,1 0 1,0 0 0,1 1-1,0-1 1,0 0 0,0 1-1,0 11 1,2-17-116,-1 0-1,1 1 1,0-1 0,0 0 0,0 0-1,0 1 1,1-1 0,-1 0 0,1 1-1,-1-1 1,1 0 0,0 0 0,0 0-1,0 0 1,0 0 0,0 0 0,0 0-1,1 0 1,-1 0 0,1 0-1,-1-1 1,1 1 0,-1 0 0,1-1-1,0 1 1,0-1 0,0 0 0,0 0-1,0 0 1,0 0 0,0 0 0,0 0-1,1-1 1,-1 1 0,0 0 0,0-1-1,5 0 1,-2 1 17,0-1-1,1-1 1,-1 1 0,0-1-1,0 0 1,1 0 0,-1 0-1,0-1 1,0 0 0,0 0-1,-1 0 1,1 0-1,0-1 1,-1 0 0,0 0-1,1 0 1,-1-1 0,-1 1-1,1-1 1,0 0-1,-1 0 1,5-6 0,-3 2-65,0 0 1,-1-1-1,1 1 1,-2-1 0,1 0-1,-1 0 1,0 0-1,-1-1 1,0 1 0,-1 0-1,1-17 1,-2 25 14,0 0 1,0 1-1,0-1 1,0 0-1,0 1 1,0-1-1,0 0 1,0 0-1,0 1 1,0-1 0,-1 1-1,1-1 1,0 0-1,0 1 1,-1-1-1,1 0 1,0 1-1,-1-1 1,1 1-1,-1-1 1,1 1-1,-1-1 1,1 1-1,-1-1 1,1 1-1,-1 0 1,1-1-1,-1 1 1,0 0-1,1-1 1,-1 1-1,1 0 1,-1 0-1,0-1 1,1 1-1,-1 0 1,0 0-1,1 0 1,-1 0-1,0 0 1,1 0-1,-1 0 1,0 0-1,0 0 1,1 0-1,-1 1 1,-1-1 0,1 1 3,-1-1 1,1 1-1,-1-1 1,1 1 0,-1 0-1,1 0 1,-1 0-1,1 0 1,0 0 0,-1 0-1,1 0 1,0 0-1,0 0 1,0 1 0,0-1-1,0 0 1,0 1 0,0-1-1,0 3 1,0-2 8,0 0 0,1 0 1,-1 0-1,1 0 0,0 0 1,0 0-1,0 0 0,0 0 1,0 0-1,0 1 0,1-1 1,-1 0-1,0 0 0,1 0 1,0-1-1,-1 1 0,1 0 1,0 0-1,0 0 0,0 0 1,0-1-1,1 1 0,-1 0 1,3 2-1,0-1 11,0-1 1,0 1-1,0-1 1,0 0-1,0 0 1,1 0-1,-1 0 1,1-1-1,0 1 1,7 0-1,0 0 32,0-1 0,0 0 1,1-1-1,-1-1 0,0 0 0,0 0 0,0-1 0,12-3 0,-12 0 3,-1 0 0,0-1-1,21-13 1,-29 17-70,0 1 1,0-1-1,-1-1 0,1 1 0,0 0 0,-1-1 0,0 1 1,1-1-1,-1 0 0,0 0 0,0 0 0,0 0 0,-1 0 1,1 0-1,-1-1 0,0 1 0,0 0 0,1-6 0,-2 8 5,-1 1 0,1-1 0,-1 1 0,1-1 0,-1 1 0,1-1 0,-1 1 0,1-1 0,-1 1 0,0 0 0,1-1-1,-1 1 1,1 0 0,-1-1 0,0 1 0,0 0 0,1 0 0,-1 0 0,0-1 0,1 1 0,-1 0 0,0 0 0,0 0 0,1 0-1,-1 0 1,0 1 0,1-1 0,-1 0 0,0 0 0,0 0 0,1 1 0,-1-1 0,0 0 0,1 1 0,-1-1 0,1 0 0,-2 2 0,-29 11-140,24-7 216,0 0 1,0 1 0,1 0 0,-1 0 0,2 1 0,-1-1-1,1 1 1,-7 15 0,10-21-51,1 0 1,0 0-1,0 0 1,1 0-1,-1 1 1,0-1-1,1 0 1,-1 0-1,1 1 1,-1-1-1,1 0 1,0 0-1,0 1 1,0-1-1,0 0 0,1 0 1,-1 1-1,1-1 1,-1 0-1,1 0 1,0 0-1,0 1 1,0-1-1,0 0 1,0 0-1,0 0 1,1-1-1,-1 1 1,0 0-1,1 0 1,0-1-1,-1 1 0,1-1 1,0 1-1,0-1 1,0 0-1,0 0 1,0 0-1,0 0 1,0 0-1,3 1 1,4 0-25,-1 0 0,0 0 0,1-1 0,-1 0 0,1-1 0,-1 1 0,1-2 0,-1 1 1,1-1-1,-1-1 0,0 1 0,0-1 0,1-1 0,-1 1 0,0-2 0,-1 1 0,1-1 0,13-9 0,-6 3-135,-1 0-1,-1-1 1,0-1 0,0 0-1,-1 0 1,-1-2-1,0 1 1,12-22-1,-17 18 207,-16 17 178,-19 20 60,22-12-142,1 1-1,0 0 1,0 0 0,1 1 0,0 0 0,0 0 0,1 0-1,1 0 1,-4 18 0,6-24-148,0 0 0,1 0-1,0 0 1,0 0 0,0 0 0,0 0-1,0 0 1,1-1 0,0 1 0,0 0 0,0 0-1,0 0 1,2 4 0,-1-6-20,-1 0 1,1 0-1,0 0 1,0 0-1,0 0 1,0 0-1,0 0 0,0 0 1,0-1-1,1 1 1,-1-1-1,1 0 1,-1 0-1,1 0 0,-1 0 1,1 0-1,0 0 1,-1-1-1,1 1 1,0-1-1,2 0 0,25-3-2479,-26 1 1807,-1 1 1,0-1-1,0 0 0,0 0 1,0 0-1,-1 0 0,1 0 0,0-1 1,-1 1-1,0-1 0,3-3 1,13-22-7228</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2.092"/>
    </inkml:context>
    <inkml:brush xml:id="br0">
      <inkml:brushProperty name="width" value="0.025" units="cm"/>
      <inkml:brushProperty name="height" value="0.025" units="cm"/>
    </inkml:brush>
  </inkml:definitions>
  <inkml:trace contextRef="#ctx0" brushRef="#br0">17 4 21973,'0'0'199,"-1"-1"-1,1 1 1,-1 0 0,0-1-1,1 1 1,-1 0 0,0-1 0,1 1-1,-1 0 1,0 0 0,1-1 0,-1 1-1,0 0 1,0 0 0,1 0 0,-1 0-1,0 0 1,0 0 0,1 0-1,-1 1 1,0-1 0,0 0 0,1 13 806,20 18-1547,3-13-407,-15-12-1004,1 0 0,0-1 0,0 0 1,18 7-1,16-4 6788,-66-12 2700,-4 9-5037,-16 16-1048,41-20-1442,0 0 0,0 0 0,0 1-1,0-1 1,1 1 0,-1-1 0,0 1-1,1-1 1,-1 1 0,1 0 0,-1 0-1,1 0 1,0 0 0,0 0 0,0 0-1,0 0 1,0 0 0,1 1 0,-1-1 0,0 0-1,1 0 1,0 1 0,-1-1 0,1 0-1,0 1 1,0-1 0,1 0 0,0 4-1,0-3-44,0 0 0,1-1-1,0 1 1,-1-1-1,1 1 1,0-1-1,0 0 1,0 1 0,1-1-1,-1 0 1,1 0-1,-1-1 1,1 1 0,-1 0-1,1-1 1,0 0-1,0 0 1,0 0-1,0 0 1,4 1 0,15 2-1111,-1 0 1,32 0 0,32 5-493,-85-9 1678,0-1 1,1 1-1,-1 0 1,0 0-1,0 0 1,1 0-1,-1 0 1,0 1-1,0-1 1,1 0 0,-1 0-1,0 0 1,0 0-1,1 0 1,-1 0-1,0 0 1,0 0-1,1 1 1,-1-1-1,0 0 1,0 0 0,0 0-1,1 0 1,-1 1-1,0-1 1,0 0-1,0 0 1,0 0-1,0 1 1,1-1-1,-1 0 1,0 0 0,0 1-1,0-1 1,0 0-1,0 0 1,0 1-1,0-1 1,0 1-1,-9 7 1145,-23 8 564,29-15-1441,-8 4 140,-1 1-430,1-1-1,-2-1 1,1 1-1,0-2 1,-21 4 0,32-7-199,1 0 1,-1 0 0,1 0-1,-1 0 1,1 0 0,-1 0-1,1-1 1,0 1 0,-1 0-1,1 0 1,-1 0 0,1-1-1,-1 1 1,1 0 0,0 0-1,-1-1 1,1 1 0,0 0-1,-1-1 1,1 1 0,0 0-1,-1-1 1,1 1 0,0-1 0,0 1-1,-1-1 1,1 1 0,0 0-1,0-1 1,0 1 0,0-1-1,0 1 1,0-1 0,0 1-1,0-1 1,-1 1 0,2-1-1,-1 1 1,0-1 0,0 1-1,0-1 1,0 1 0,0 0-1,0-1 1,1 0 0,-1-3-1254,0-16-6999</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2.451"/>
    </inkml:context>
    <inkml:brush xml:id="br0">
      <inkml:brushProperty name="width" value="0.025" units="cm"/>
      <inkml:brushProperty name="height" value="0.025" units="cm"/>
    </inkml:brush>
  </inkml:definitions>
  <inkml:trace contextRef="#ctx0" brushRef="#br0">0 93 20435,'8'0'2846,"46"-2"-162,-24 1-2116,-1 0 1,1-2 0,43-10 0,-71 13-574,-1 0 0,1-1-1,-1 1 1,1 0 0,-1-1 0,1 0-1,-1 1 1,1-1 0,-1 0 0,0 0-1,1 0 1,-1 0 0,0 0 0,0 0 0,0 0-1,0 0 1,0 0 0,0 0 0,0-1-1,0 1 1,0 0 0,0-1 0,-1 1-1,1-1 1,-1 1 0,1-1 0,-1 1 0,1-1-1,-1 1 1,0-4 0,0 4-2,-1-1-1,1 0 1,-1 1 0,0-1-1,1 0 1,-1 1 0,0-1-1,0 1 1,0-1 0,0 1-1,-1-1 1,1 1 0,0 0-1,-1 0 1,1-1 0,-1 1 0,1 0-1,-1 0 1,1 1 0,-1-1-1,1 0 1,-1 0 0,0 1-1,0-1 1,-3 0 0,-5-1 183,-1 1 1,1-1-1,-1 2 0,1-1 1,-1 2-1,1-1 1,-1 1-1,1 1 1,-1 0-1,-12 4 1,20-5-92,-1 0 1,1 0-1,0 1 0,-1-1 1,1 1-1,0-1 1,0 1-1,0 0 1,0 0-1,0 1 1,1-1-1,-1 0 1,0 1-1,1 0 1,0 0-1,0-1 1,0 1-1,0 0 1,0 1-1,0-1 1,1 0-1,0 0 1,0 1-1,0-1 1,0 1-1,0-1 1,0 1-1,1-1 1,0 1-1,0 0 1,0-1-1,0 1 0,1 4 1,1-3-81,-1-1-1,1 0 1,0 0-1,0 1 1,0-1-1,1 0 1,0-1-1,-1 1 1,1 0 0,1-1-1,-1 0 1,0 0-1,1 0 1,0 0-1,-1 0 1,1-1-1,0 1 1,7 2-1,1 0-287,0 1 0,1-2 0,-1 1 0,1-2 0,16 4 0,21-3-3604,1-4-4003</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4.062"/>
    </inkml:context>
    <inkml:brush xml:id="br0">
      <inkml:brushProperty name="width" value="0.025" units="cm"/>
      <inkml:brushProperty name="height" value="0.025" units="cm"/>
    </inkml:brush>
  </inkml:definitions>
  <inkml:trace contextRef="#ctx0" brushRef="#br0">1 62 5221,'0'0'13389,"42"1"-11211,-10-2-609,13-5-384,7-4-576,7 0-449,0-1-128,-3 3 0,-11-2-64,-8 4-609,-12 6-512,-18 0-480,-19 8-5542,-18 0 961</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4.424"/>
    </inkml:context>
    <inkml:brush xml:id="br0">
      <inkml:brushProperty name="width" value="0.025" units="cm"/>
      <inkml:brushProperty name="height" value="0.025" units="cm"/>
    </inkml:brush>
  </inkml:definitions>
  <inkml:trace contextRef="#ctx0" brushRef="#br0">1 89 3876,'0'0'14445,"59"4"-12619,-12-14-353,12 1-896,6-3-481,9 0-64,4 1-352,-9 3-1666,-9 0-1601,-13-2-1314,-13-2-2914</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19.680"/>
    </inkml:context>
    <inkml:brush xml:id="br0">
      <inkml:brushProperty name="width" value="0.025" units="cm"/>
      <inkml:brushProperty name="height" value="0.025" units="cm"/>
    </inkml:brush>
  </inkml:definitions>
  <inkml:trace contextRef="#ctx0" brushRef="#br0">1 1 18578,'0'0'8103,"27"22"-23734</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4.771"/>
    </inkml:context>
    <inkml:brush xml:id="br0">
      <inkml:brushProperty name="width" value="0.025" units="cm"/>
      <inkml:brushProperty name="height" value="0.025" units="cm"/>
    </inkml:brush>
  </inkml:definitions>
  <inkml:trace contextRef="#ctx0" brushRef="#br0">49 0 6086,'0'0'13324,"56"26"-11658,-27-14-385,-3 1-384,-4 7-449,-7 4-159,-11 4-225,-4 7-64,-9 5 128,-21 2 32,-4 2 0,-6-1-96,8-6-96,4-12-2722,1-9-3909</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5.191"/>
    </inkml:context>
    <inkml:brush xml:id="br0">
      <inkml:brushProperty name="width" value="0.025" units="cm"/>
      <inkml:brushProperty name="height" value="0.025" units="cm"/>
    </inkml:brush>
  </inkml:definitions>
  <inkml:trace contextRef="#ctx0" brushRef="#br0">0 231 15150,'0'0'2664,"8"3"-817,-3-1-1656,1 0 0,-1 0 0,1-1 0,0 0 0,0 0 0,0-1 0,-1 0 0,1 0-1,0 0 1,0 0 0,0-1 0,0 0 0,-1-1 0,1 1 0,0-1 0,-1 0 0,0 0 0,1-1 0,-1 1-1,6-5 1,16-8-27,-1-1 0,28-22 0,-44 30-126,0 0 1,-1-1 0,0 0-1,0 0 1,-1-1 0,0 0-1,11-21 1,-18 29-28,0 0-1,0 0 1,0 1 0,0-1-1,0 0 1,-1 0 0,1 0-1,-1 0 1,0 0 0,1 0-1,-1 0 1,0 0 0,0 0-1,0 0 1,-1 0 0,1 0-1,0 0 1,-1-2 0,0 2-15,0 1 1,0 0 0,0 0-1,1 0 1,-1 0-1,0 0 1,0 0 0,-1 0-1,1 0 1,0 0 0,0 1-1,0-1 1,0 0 0,-1 1-1,1-1 1,0 1 0,-1-1-1,1 1 1,-3-1 0,-1 1-15,-1-1 0,1 1 0,-1 0 0,1 1 0,-1-1 0,1 1 0,0 0 0,-1 0 0,1 1 0,0 0 0,-10 4 0,3 1 38,0 1 1,0 0-1,1 1 0,0 0 0,0 1 1,1 0-1,-13 17 0,17-19 73,1-1-1,0 1 0,0 0 0,0 0 1,1 1-1,1-1 0,-1 1 0,2 0 0,-1 0 1,1 0-1,0 0 0,-1 15 0,4-22-81,-1 0 0,0 0-1,1 0 1,-1 0 0,1 0-1,0-1 1,0 1-1,-1 0 1,1-1 0,0 1-1,1 0 1,-1-1 0,0 1-1,0-1 1,0 0 0,1 1-1,-1-1 1,1 0 0,-1 0-1,1 0 1,0 0-1,-1 0 1,1 0 0,0 0-1,0-1 1,-1 1 0,1-1-1,0 1 1,0-1 0,0 0-1,0 1 1,0-1-1,0 0 1,-1 0 0,3-1-1,8 2 5,0-2-1,0 1 0,0-2 0,17-3 0,-9-1-1375,0-1 0,-1 0-1,0-1 1,-1-2 0,34-21-1,-7-3-4537</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5.524"/>
    </inkml:context>
    <inkml:brush xml:id="br0">
      <inkml:brushProperty name="width" value="0.025" units="cm"/>
      <inkml:brushProperty name="height" value="0.025" units="cm"/>
    </inkml:brush>
  </inkml:definitions>
  <inkml:trace contextRef="#ctx0" brushRef="#br0">168 0 15631,'-8'4'2936,"-10"4"-1576,0 1-1,-31 23 1,41-27-1012,1 0 0,1 0 0,-1 1 0,1 0 0,0 0 0,0 1-1,1-1 1,0 1 0,0 0 0,-7 14 0,12-20-355,0 0 0,-1 0-1,1 0 1,0 0 0,0 0 0,0 0-1,0 0 1,-1 0 0,1-1 0,1 1-1,-1 0 1,0 0 0,0 0 0,0 0-1,0 0 1,1 0 0,-1 0 0,0 0-1,1-1 1,-1 1 0,1 0 0,-1 0-1,1 0 1,-1-1 0,1 1 0,0 0 0,-1-1-1,1 1 1,0 0 0,-1-1 0,1 1-1,0-1 1,0 1 0,0-1 0,-1 0-1,1 1 1,0-1 0,0 0 0,0 1-1,0-1 1,0 0 0,0 0 0,0 0-1,0 0 1,1 0 0,54 1-1318,-39-2 335,150-8-2544,-166 9 3592,-1 0-1,1 0 1,0 0 0,-1 0-1,1 1 1,0-1 0,-1 0-1,1 0 1,-1 1 0,1-1-1,0 0 1,-1 1-1,1-1 1,-1 0 0,1 1-1,-1-1 1,1 1 0,-1-1-1,1 1 1,-1-1 0,0 1-1,1-1 1,-1 1-1,0 0 1,1-1 0,-1 1-1,0-1 1,0 1 0,0 0-1,1-1 1,-1 1 0,0 0-1,0-1 1,0 1-1,0 0 1,0-1 0,0 1-1,0 0 1,-1-1 0,1 1-1,0 0 1,0-1 0,0 1-1,-1-1 1,1 1-1,0 0 1,-1-1 0,1 1-1,0-1 1,-1 1 0,1-1-1,-1 1 1,0 0-1,-22 32 2138,6-20-1189,-1-1 0,1-1 0,-2 0 0,-29 13 0,37-20-1321,0 0 0,0-1-1,-1 0 1,1 0 0,-21 1 0,25-5-3599,3-1-2139</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7.466"/>
    </inkml:context>
    <inkml:brush xml:id="br0">
      <inkml:brushProperty name="width" value="0.025" units="cm"/>
      <inkml:brushProperty name="height" value="0.025" units="cm"/>
    </inkml:brush>
  </inkml:definitions>
  <inkml:trace contextRef="#ctx0" brushRef="#br0">33 32 7271,'-2'-17'9976,"-1"12"-4448,-6 21-2459,-6 39-3977,14-47 906,-1 0 1,2 0 0,-1 0-1,1 0 1,0 1 0,1-1-1,3 15 1,-4-21 8,1 0 0,0 0-1,0 0 1,0 0 0,1 0 0,-1 0 0,0 0-1,1-1 1,-1 1 0,1-1 0,0 1 0,-1-1-1,1 1 1,0-1 0,0 0 0,0 0 0,0 0-1,0 0 1,0 0 0,0 0 0,0 0-1,1-1 1,-1 1 0,0-1 0,0 0 0,1 0-1,-1 0 1,0 0 0,0 0 0,1 0 0,-1 0-1,4-2 1,-1 2 13,0-1-1,-1-1 1,1 1-1,-1 0 0,1-1 1,-1 0-1,0 0 1,0-1-1,0 1 1,0-1-1,0 1 1,0-1-1,-1-1 1,5-4-1,4-5 56,-2-1-1,15-23 0,-10 14 20,-17 82-596,2-56 511,-1 8 12,0-1 1,0 0-1,1 1 0,1-1 0,-1 1 0,5 16 0,-5-26 11,1 1-1,0 0 1,0 0-1,0 0 1,-1-1 0,1 1-1,1-1 1,-1 1-1,0-1 1,0 1-1,1-1 1,-1 1-1,0-1 1,1 0-1,-1 0 1,1 0-1,2 1 1,-1-1 65,0 0 1,0 0 0,1 0-1,-1-1 1,0 0 0,0 1 0,0-1-1,1-1 1,-1 1 0,0 0-1,0-1 1,0 1 0,6-3 0,-4 1 8,-1 0 0,0 0 0,0 0 0,0-1 0,0 1 0,0-1 0,-1 0 1,1 0-1,-1 0 0,0-1 0,0 1 0,0-1 0,0 1 0,0-1 0,-1 0 1,0 0-1,0-1 0,0 1 0,2-6 0,0-2 2,-1 0 0,0 0 0,0-1 0,-2 1 0,2-25 0,-3 36-118,0 1-1,0-1 1,1 0 0,-1 1-1,0-1 1,0 0 0,0 1-1,0-1 1,0 0 0,0 0-1,0 1 1,0-1-1,0 0 1,0 1 0,-1-1-1,1 0 1,0 1 0,0-1-1,-1 0 1,1 1 0,0-1-1,-1 1 1,1-1-1,-1 1 1,1-1 0,-1 0-1,1 1 1,-1 0 0,1-1-1,-1 1 1,1-1 0,-1 1-1,0 0 1,1-1-1,-1 1 1,1 0 0,-1-1-1,0 1 1,0 0 0,1 0-1,-1 0 1,0 0 0,1 0-1,-1 0 1,0 0-1,1 0 1,-1 0 0,0 0-1,1 0 1,-1 0 0,0 0-1,1 1 1,-1-1 0,-1 1-1,0 0-3,1 0 0,-1 0 1,1 0-1,-1 0 0,1 0 0,0 0 0,-1 1 0,1-1 0,0 1 0,0-1 0,0 1 1,0-1-1,0 1 0,0-1 0,1 1 0,-1 0 0,0 0 0,1-1 0,-1 1 0,1 0 1,-1 3-1,1-3 7,0-1 0,0 1 0,0-1 1,1 1-1,-1-1 0,0 1 0,1-1 1,-1 0-1,1 1 0,-1-1 0,1 1 1,-1-1-1,1 0 0,0 0 0,0 1 1,0-1-1,0 0 0,0 0 0,0 0 1,0 0-1,0 0 0,0 0 0,0 0 1,0 0-1,3 1 0,0-1 11,0 0 0,0 0 0,0 0 0,0 0 0,0-1 0,0 1 0,0-1 0,0 0 0,7-1 0,2-1 30,0 0-1,0-1 0,0-1 0,0 0 1,19-9-1,-21 7 24,1-1 1,-1 0-1,13-12 0,-22 18-49,0-1 0,0 1 0,0-1 0,0 0 0,0 0 0,0 0 0,0 0-1,-1 0 1,1 0 0,-1 0 0,0 0 0,1-1 0,-1 1 0,0 0 0,0-1 0,-1 1 0,1-1-1,0 1 1,-1-1 0,0 0 0,1 1 0,-1-1 0,0 1 0,-1-5 0,1 7-17,-1-1-1,0 0 1,1 0 0,-1 1 0,0-1 0,0 1 0,1-1 0,-1 1-1,0-1 1,0 1 0,0-1 0,0 1 0,0 0 0,0-1 0,1 1-1,-1 0 1,0 0 0,0 0 0,0-1 0,0 1 0,0 0-1,0 0 1,0 1 0,0-1 0,0 0 0,0 0 0,0 0 0,0 1-1,0-1 1,0 0 0,1 1 0,-1-1 0,0 1 0,-1 0-1,-30 16-342,27-13 384,0 0-1,0 1 0,1 0 1,-1 0-1,1 0 1,0 0-1,1 1 0,-1 0 1,1 0-1,0 0 1,0 0-1,1 0 0,0 0 1,0 1-1,0-1 1,-1 14-1,4-19-26,-1 1-1,1-1 1,0 1 0,-1-1 0,1 0-1,0 1 1,0-1 0,0 0-1,0 0 1,0 1 0,0-1-1,0 0 1,0 0 0,1 0 0,-1 0-1,0 0 1,1-1 0,-1 1-1,0 0 1,1-1 0,-1 1-1,1-1 1,-1 1 0,1-1 0,0 0-1,-1 1 1,1-1 0,-1 0-1,1 0 1,-1 0 0,3-1-1,59 0 60,-57 1-70,14-2-198,-1-2 0,30-8 1,-33 7-7,1 1 0,-1 0 0,1 2 1,19-2-1,-35 5 229,0-1 0,0 0-1,0 1 1,0-1 0,-1 1 0,1-1 0,0 1 0,0 0-1,-1-1 1,1 1 0,0 0 0,-1-1 0,1 1-1,0 0 1,-1 0 0,1 0 0,-1-1 0,1 1 0,-1 0-1,0 0 1,1 0 0,-1 0 0,0 0 0,0 0-1,0 0 1,0 0 0,0 0 0,0 0 0,0 0-1,0 0 1,0 0 0,0 0 0,0 0 0,0 0 0,-1-1-1,0 3 1,1 3 737,12-27 306,-11-37-1240,-2 29-7710,19 28-9259</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8.125"/>
    </inkml:context>
    <inkml:brush xml:id="br0">
      <inkml:brushProperty name="width" value="0.025" units="cm"/>
      <inkml:brushProperty name="height" value="0.025" units="cm"/>
    </inkml:brush>
  </inkml:definitions>
  <inkml:trace contextRef="#ctx0" brushRef="#br0">147 69 15086,'0'0'1602,"-10"-1"10,5 0-1356,0 1 0,-1-1 0,1 1 0,-1 0 0,1 0 0,-1 0 0,1 1 0,0 0 0,-1 0 0,1 0 0,0 1 0,0 0 0,0 0 0,0 0 0,0 0 0,0 1 0,0 0 0,1 0-1,-7 5 1,9-5-65,-1-1-1,1 1 0,-1-1 0,1 1 0,0 0 1,0 0-1,0 0 0,1 0 0,-1 0 0,1 0 1,0 0-1,0 1 0,0-1 0,0 0 0,-1 7 1,2-8-175,1-1 1,-1 0-1,0 1 0,1-1 1,-1 1-1,1-1 1,-1 0-1,1 1 1,0-1-1,-1 0 0,1 1 1,0-1-1,0 0 1,0 0-1,0 0 1,0 0-1,0 0 0,0 0 1,0 0-1,1 0 1,-1-1-1,0 1 1,1 0-1,-1-1 0,0 1 1,1-1-1,-1 1 1,0-1-1,1 0 1,-1 1-1,1-1 0,-1 0 1,1 0-1,-1 0 1,1 0-1,-1 0 1,2-1-1,6 1-38,-1-1-1,0-1 1,1 1 0,-1-1-1,0-1 1,0 1-1,0-1 1,0-1 0,-1 1-1,1-2 1,-1 1 0,0-1-1,0 0 1,9-9 0,-10 9-28,-1 0 1,0 0 0,0-1-1,0 1 1,0-2-1,-1 1 1,0 0 0,0-1-1,-1 1 1,0-1 0,0 0-1,-1 0 1,0 0 0,0-1-1,0 1 1,0-13 0,-2 19 46,1 1 0,-1 0 0,0 0 1,0 0-1,0-1 0,0 1 1,0 0-1,0 0 0,0 0 1,0 0-1,-1-1 0,1 1 1,0 0-1,0 0 0,0 0 1,0-1-1,0 1 0,0 0 1,0 0-1,0 0 0,0 0 1,0 0-1,-1-1 0,1 1 1,0 0-1,0 0 0,0 0 1,0 0-1,0 0 0,-1 0 1,1 0-1,0-1 0,0 1 0,0 0 1,0 0-1,-1 0 0,1 0 1,0 0-1,0 0 0,0 0 1,-1 0-1,1 0 0,0 0 1,0 0-1,0 0 0,-1 0 1,1 0-1,-12 7 99,-9 12 241,14-9-19,1-1 0,0 2 0,0-1 0,1 0 0,1 1 0,0 0 0,-5 21 0,8-29-295,0-1 0,1 1 0,-1-1 1,1 1-1,0-1 0,0 1 1,-1-1-1,2 1 0,-1-1 1,0 1-1,0 0 0,1-1 1,-1 0-1,1 1 0,0-1 1,0 1-1,0-1 0,0 0 1,0 1-1,1-1 0,-1 0 1,0 0-1,1 0 0,0 0 1,0 0-1,-1-1 0,1 1 1,0 0-1,0-1 0,0 1 1,1-1-1,-1 0 0,0 0 1,0 0-1,1 0 0,-1 0 0,1 0 1,-1-1-1,1 1 0,-1-1 1,5 1-1,-1 0-45,0-1 1,0 1-1,-1-1 0,1 0 1,0 0-1,0-1 0,0 0 0,-1 0 1,1 0-1,0-1 0,-1 0 0,0 0 1,1 0-1,-1-1 0,0 1 1,0-1-1,0-1 0,0 1 0,-1-1 1,1 1-1,-1-1 0,0-1 1,0 1-1,-1 0 0,1-1 0,-1 0 1,0 0-1,3-6 0,-15 22-394,4-6 580,0 1-1,1 0 1,0 0 0,0 0-1,-4 7 1,8-12-135,-1 0-1,1 0 1,0 0 0,0-1-1,-1 1 1,1 0-1,0 0 1,0 0 0,0 0-1,0 0 1,0-1-1,0 1 1,0 0 0,0 0-1,0 0 1,0 0-1,1 0 1,-1-1 0,0 1-1,1 1 1,0-1-22,0 0 0,0 0 0,1 0 1,-1 0-1,0 0 0,0-1 1,0 1-1,1-1 0,-1 1 0,0-1 1,0 1-1,1-1 0,-1 0 0,0 1 1,1-1-1,-1 0 0,3 0 0,11 0-98,0 0-1,0-2 0,0 1 1,0-2-1,0 0 1,0-1-1,21-8 0,-11 4-151,-20 7 571,-1 1 1,0 0-1,0 0 1,0 1-1,0-1 1,0 1 0,0 0-1,8 2 1,11 8-2116,-23-10 1202,1-1 0,0 1 1,0-1-1,-1 1 1,1 0-1,-1-1 0,1 1 1,0 0-1,-1-1 1,1 1-1,-1 0 0,0-1 1,1 1-1,-1 0 1,1 0-1,-1 0 0,0 0 1,0-1-1,1 3 1</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9.072"/>
    </inkml:context>
    <inkml:brush xml:id="br0">
      <inkml:brushProperty name="width" value="0.025" units="cm"/>
      <inkml:brushProperty name="height" value="0.025" units="cm"/>
    </inkml:brush>
  </inkml:definitions>
  <inkml:trace contextRef="#ctx0" brushRef="#br0">96 169 8136,'6'-7'726,"0"-1"-538,36-51 5019,-39 55-4603,-1 0-1,0 0 0,0 0 1,0 0-1,0-1 0,-1 1 1,1-1-1,-1 1 0,0-1 1,-1 1-1,1-1 0,-1 0 1,0 1-1,0-6 0,-1 9-483,1 0-1,-1 1 0,1-1 0,-1 0 0,1 0 0,-1 0 0,0 0 1,1 1-1,-1-1 0,0 0 0,0 0 0,0 1 0,0-1 1,1 1-1,-1-1 0,0 1 0,0-1 0,0 1 0,0 0 0,0-1 1,0 1-1,0 0 0,0 0 0,0 0 0,0 0 0,-1 0 0,1 0 1,0 0-1,0 0 0,0 0 0,0 0 0,-1 1 0,-36 11 322,30-6-417,0 0 0,0 0 0,1 1 1,0 1-1,0-1 0,0 1 0,1 0 1,1 0-1,-1 1 0,1 0 0,1 0 1,0 0-1,0 0 0,1 1 0,0 0 1,0-1-1,1 1 0,1 0 1,-1 0-1,2 0 0,0 13 0,0-22-20,0 1 0,0-1 0,0-1 0,1 1 0,-1 0-1,1 0 1,-1 0 0,1 0 0,-1 0 0,1 0 0,-1 0 0,1 0-1,0-1 1,-1 1 0,1 0 0,0 0 0,0-1 0,-1 1 0,1-1-1,0 1 1,0-1 0,0 1 0,0-1 0,0 1 0,1-1-1,33 1 183,-26-2-143,0-1 0,0-1 0,-1 1 0,1-1 1,10-6-1,-4 0-66,0-1 0,-1 0 0,0 0 0,-1-2 0,0 0 1,-1 0-1,0-1 0,-1 0 0,-1-1 0,0-1 0,-1 1 0,0-2 0,12-31 1,-19 30-600,-10 16-186,-14 25 332,17-16 580,1-1 1,0 2-1,1-1 0,-1 0 1,2 1-1,-1-1 1,1 1-1,1 0 1,-1 11-1,1-18-78,1 1 0,0-1-1,0 1 1,0-1 0,0 1-1,1-1 1,-1 1 0,1-1 0,-1 0-1,1 1 1,0-1 0,0 1 0,0-1-1,0 0 1,0 0 0,1 0 0,-1 0-1,1 0 1,-1 0 0,1 0 0,0 0-1,0 0 1,0-1 0,0 1 0,0-1-1,0 1 1,0-1 0,0 0-1,1 0 1,-1 0 0,0 0 0,1 0-1,-1-1 1,1 1 0,-1-1 0,4 1-1,2-1 30,0 0-1,0 0 0,0-1 0,0 0 0,0 0 1,0-1-1,0 0 0,-1 0 0,1-1 1,0 0-1,-1 0 0,9-6 0,-12 7-128,0-1 1,0 0-1,0 1 0,0-1 0,0-1 1,-1 1-1,1 0 0,-1-1 0,0 0 0,0 0 1,0 0-1,-1 0 0,1 0 0,-1-1 1,0 1-1,0-1 0,-1 1 0,1-1 0,-1 0 1,0 1-1,1-10 0,-14 58-727,12-40 869,-1-1-1,1 1 0,0 0 0,1-1 0,-1 1 0,0 0 0,1-1 1,0 1-1,0 0 0,0-1 0,0 1 0,1-1 0,-1 0 1,3 4-1,-2-5-40,0 0 0,1 0 0,-1 0 0,1-1 0,-1 1 0,1-1 0,-1 1 0,1-1 0,0 0 0,0 0 0,-1 0 0,1 0 0,0-1 1,0 1-1,0-1 0,0 0 0,0 1 0,3-2 0,4 2 31,1-2 0,-1 1 0,0-2-1,0 1 1,0-1 0,0-1 0,-1 0 0,1 0 0,9-5 0,-15 6-68,0 1 0,0-1-1,-1-1 1,1 1 0,-1 0 0,0-1 0,1 0 0,-1 0 0,0 0-1,-1 0 1,1 0 0,0 0 0,-1-1 0,0 1 0,0-1 0,0 0 0,0 0-1,-1 0 1,1 0 0,-1 0 0,0 0 0,0 0 0,-1 0 0,1-7-1,-1 11 1,0 0 0,0 0 0,0-1-1,0 1 1,0 0 0,0 0 0,-1-1-1,1 1 1,0 0 0,0 0-1,0-1 1,0 1 0,-1 0 0,1 0-1,0 0 1,0 0 0,-1-1 0,1 1-1,0 0 1,0 0 0,-1 0-1,1 0 1,0 0 0,-1 0 0,1 0-1,0 0 1,0 0 0,-1 0 0,1-1-1,0 1 1,-1 1 0,1-1-1,0 0 1,0 0 0,-1 0 0,1 0-1,0 0 1,0 0 0,-1 0 0,1 0-1,0 0 1,0 1 0,-1-1-1,1 0 1,0 0 0,0 0 0,-1 0-1,1 1 1,0-1 0,0 0 0,0 0-1,-1 1 1,1-1 0,-14 13 63,13-10-47,0 0 0,0 0 1,0 0-1,1 0 0,-1 0 0,1 1 1,0-1-1,0 0 0,0 0 1,0 0-1,1 0 0,-1 0 0,1 0 1,-1 0-1,1 0 0,0 0 1,1 0-1,-1 0 0,0 0 1,1-1-1,-1 1 0,1 0 0,0-1 1,0 0-1,0 1 0,3 2 1,-3-4-645,0 1 1,1-1-1,-1 0 1,0 0-1,0 0 1,1 0-1,-1 0 1,1 0-1,-1-1 1,0 1-1,1-1 1,-1 1-1,5-1 1</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9.422"/>
    </inkml:context>
    <inkml:brush xml:id="br0">
      <inkml:brushProperty name="width" value="0.025" units="cm"/>
      <inkml:brushProperty name="height" value="0.025" units="cm"/>
    </inkml:brush>
  </inkml:definitions>
  <inkml:trace contextRef="#ctx0" brushRef="#br0">0 0 21172,'0'0'6182</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19.770"/>
    </inkml:context>
    <inkml:brush xml:id="br0">
      <inkml:brushProperty name="width" value="0.025" units="cm"/>
      <inkml:brushProperty name="height" value="0.025" units="cm"/>
    </inkml:brush>
  </inkml:definitions>
  <inkml:trace contextRef="#ctx0" brushRef="#br0">106 72 12524,'0'0'4281,"7"-8"-1553,24-25 272,-31 32-2727,1 0 0,0 0 0,0 1 0,-1-1 0,1 0 0,0 0 0,-1 0 0,1 0 0,-1 0 0,1 0 0,-1 0 0,0 0 0,1 0 0,-1 0 0,0 0 0,0 0 0,0 0 0,0 0 0,0 0 0,0-2 0,0 2-179,-1 1 0,1-1-1,0 1 1,-1-1 0,1 1 0,-1-1-1,0 1 1,1-1 0,-1 1-1,1-1 1,-1 1 0,1 0-1,-1-1 1,0 1 0,1 0-1,-1 0 1,0-1 0,1 1 0,-1 0-1,0 0 1,-1 0 0,-36 3 252,32 0-346,1 0-1,-1 0 0,0 1 1,1 0-1,0 0 1,0 1-1,0-1 0,0 1 1,1 0-1,-1 0 0,1 1 1,1-1-1,-6 11 0,5-10 5,0 1-1,1 0 1,0 0-1,0 0 0,1 1 1,0-1-1,0 1 1,1-1-1,0 1 1,0 0-1,1 12 0,0-18-2,1-1-1,0 1 0,-1-1 1,1 1-1,0-1 0,0 1 1,0-1-1,0 1 0,0-1 1,1 0-1,-1 0 0,0 1 1,1-1-1,-1 0 0,0 0 1,1 0-1,0-1 0,-1 1 0,1 0 1,-1-1-1,1 1 0,0-1 1,-1 1-1,1-1 0,0 0 1,0 1-1,-1-1 0,1 0 1,0 0-1,0 0 0,-1-1 1,1 1-1,2-1 0,4 1 41,1-1 0,-1-1 0,0 1 0,0-1 0,16-7 0,-11 2-25,1 0 1,-1-2 0,-1 0 0,1 0 0,-1-1 0,-1 0-1,0-1 1,-1-1 0,0 1 0,0-2 0,-1 1 0,7-15 0,-25 44-1086,3-7 1044,1 1 0,-1-1 0,2 1 0,0 0 0,0 0 0,1 0 0,0 0 0,1 1 0,-1 12 0,3-23-88,1 0-1,-1 1 1,0-1-1,1 0 1,-1 1 0,0-1-1,1 0 1,0 0 0,-1 1-1,1-1 1,0 0 0,0 0-1,-1 0 1,1 0-1,0 0 1,0 0 0,0 0-1,0 0 1,0 0 0,1 0-1,-1-1 1,0 1 0,0 0-1,0-1 1,1 1-1,-1-1 1,0 0 0,1 1-1,-1-1 1,3 0 0,-2 1-566,0-1 0,0 0 1,0 0-1,0 0 1,0 0-1,0 0 0,0 0 1,0-1-1,0 1 0,0-1 1,0 1-1,-1-1 1,5-2-1,9-10-10564</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0.330"/>
    </inkml:context>
    <inkml:brush xml:id="br0">
      <inkml:brushProperty name="width" value="0.025" units="cm"/>
      <inkml:brushProperty name="height" value="0.025" units="cm"/>
    </inkml:brush>
  </inkml:definitions>
  <inkml:trace contextRef="#ctx0" brushRef="#br0">110 0 16464,'0'0'9998,"-7"8"-9528,-2 2-116,1 0-1,0 1 1,0 0 0,1 0-1,1 1 1,0-1 0,-8 23-1,5-2 63,1 1 0,1 0-1,2 0 1,1 0-1,1 53 1,3-85-415,0 0 0,0 0 0,0 0 0,0 0 0,0-1 0,0 1 0,0 0 0,0 0 0,0 0 0,1 0 0,-1 0 0,0 0 0,1 0 0,-1-1 0,0 1 0,1 0 0,-1 0 0,1 0 0,-1-1 0,1 1 0,0 0 0,-1-1 0,1 1 0,0 0 0,-1-1 0,1 1 0,0-1 0,0 1 0,0-1 0,0 0 0,0 1 0,2-1 3,0 1 0,-1-1 0,1 0 0,-1-1 0,1 1 0,-1 0 0,1-1 0,0 1 0,-1-1 0,0 0 0,4-1 0,10-6-326,0 0-1,22-16 0,-33 21 15,12-10-486,37-20-1928,-51 31 2477,1 0 0,0 1 0,-1-1 0,1 1 0,0 0 0,0 0 0,0 1 1,0-1-1,0 1 0,0 0 0,0 0 0,8 1 0,-11-1 234,0 1 0,0 0 0,0 0-1,0 0 1,0 0 0,0 0 0,-1 0 0,1 0 0,0 0 0,0 0-1,-1 0 1,1 0 0,-1 0 0,1 1 0,-1-1 0,1 0 0,-1 0-1,0 1 1,0-1 0,0 0 0,1 0 0,-1 1 0,0-1-1,-1 0 1,1 1 0,0-1 0,0 0 0,-1 3 0,1 0 224,-1 0 0,0 0 1,1 0-1,-1 0 0,-1 0 0,1-1 1,-1 1-1,-2 6 0,-2-4 355,0 0 0,0-1-1,0 0 1,-1 0 0,1 0-1,-1-1 1,0 0 0,-1 0-1,-10 4 1,10-5-464,1-1 0,-1 0 0,0 0 0,1 0-1,-1-1 1,0 0 0,0-1 0,0 1 0,-14-3 0,22 2-217,-1 0 0,0 0 0,0 0 0,1-1 0,-1 1 0,0 0 0,1-1 0,-1 1 0,0-1 0,1 1 0,-1 0 0,1-1-1,-1 1 1,0-1 0,1 0 0,0 1 0,-1-1 0,1 1 0,-1-1 0,1 0 0,0 1 0,-1-1 0,1 0 0,0 0 0,0 1 0,-1-2 0,2-20-8206,6 10 888</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0.958"/>
    </inkml:context>
    <inkml:brush xml:id="br0">
      <inkml:brushProperty name="width" value="0.025" units="cm"/>
      <inkml:brushProperty name="height" value="0.025" units="cm"/>
    </inkml:brush>
  </inkml:definitions>
  <inkml:trace contextRef="#ctx0" brushRef="#br0">146 78 20211,'0'0'4479,"-10"-3"-3561,2 1-801,-1 0 0,1 1 1,0 0-1,0 0 0,-1 1 0,-13 1 0,20-1-98,0 0 0,0 1 0,-1-1 0,1 1 1,0-1-1,0 1 0,-1 0 0,1 0 0,0 0 0,0 0 0,0 0 1,0 1-1,1-1 0,-1 1 0,0-1 0,0 1 0,1 0 0,-1-1 0,1 1 1,-1 0-1,1 0 0,0 0 0,0 0 0,0 0 0,0 0 0,0 0 1,1 1-1,-1-1 0,0 0 0,1 0 0,0 1 0,-1-1 0,1 0 0,0 5 1,1-6-30,-1 0 0,0 1 0,0-1 1,0 0-1,1 0 0,-1 0 0,0 0 0,1 1 1,-1-1-1,1 0 0,-1 0 0,1 0 1,0 0-1,-1 0 0,1 0 0,0 0 1,0-1-1,0 1 0,0 0 0,0 0 1,0-1-1,0 1 0,0 0 0,0-1 0,0 1 1,1 0-1,38 9-1434,-35-9 1183,0 0-1,0 0 0,0 0 1,-1 0-1,1 1 0,-1 0 0,7 3 1,-7-1 219,0 0 1,0 0 0,-1 0 0,0 1-1,1-1 1,-2 1 0,1-1 0,0 1-1,-1 0 1,0 0 0,0 1-1,-1-1 1,1 0 0,-1 0 0,0 1-1,0-1 1,-1 1 0,0-1 0,0 1-1,0-1 1,-1 1 0,1-1-1,-1 1 1,-2 6 0,-1 2 742,0 1 1,-1-1-1,-1 1 1,0-2 0,0 1-1,-2-1 1,-13 21-1,16-29-219,-28 35 1522,31-38-1937,0 0 1,0 0-1,0 0 1,-1 0-1,1 0 0,-1 0 1,1-1-1,-1 1 0,0-1 1,1 0-1,-1 0 1,0 0-1,0 0 0,-3 0 1,5-1-87,0-1 0,0 1 1,0-1-1,0 0 0,1 1 1,-1-1-1,0 0 0,0 1 1,1-1-1,-1 0 0,0 0 1,1 0-1,-1 1 0,1-1 1,-1 0-1,1 0 0,-1 0 0,1 0 1,-1 0-1,1 0 0,0 0 1,0 0-1,0 0 0,0 0 1,-1 0-1,1 0 0,0 0 1,1 0-1,-1 0 0,0 0 1,0-2-1,3-36-1337,0 31 1260,-1 1 0,1-1 0,1 1 0,-1 0 1,1-1-1,1 2 0,-1-1 0,1 0 0,9-9 0,60-53 123,-44 42-72,11-9 87,45-43 73,-79 71-84,1-1 0,-1 0 0,-1 0 0,0 0 0,0-1 0,0 0 1,6-19-1,-11 27-17,0 0 0,0 0 1,-1 0-1,1 0 1,-1 0-1,1 0 1,-1 0-1,0-1 1,0 1-1,0 0 0,0 0 1,0 0-1,0 0 1,0 0-1,-1 0 1,1-1-1,-1 1 1,0 0-1,0 0 0,-1-2 1,1 3-16,0 0 0,0 0 0,0 0 0,-1 0 0,1 1 0,0-1 0,-1 0 0,1 1-1,0-1 1,-1 1 0,1-1 0,-1 1 0,1 0 0,-1-1 0,1 1 0,-1 0 0,1 0 0,-1 0 0,1 0 0,-1 0 0,-1 1 0,-3 0 17,0 0 0,1 1 1,-1 0-1,1 0 0,-1 0 0,1 1 0,0-1 1,0 1-1,0 0 0,0 1 0,1-1 0,-1 1 1,-6 7-1,8-6 52,-1 0 0,1 1 0,0-1 0,1 1 0,-1-1 1,1 1-1,0 0 0,0 0 0,1 0 0,0 0 0,-1 9 0,2-13-57,0 0-1,0 0 1,0 0-1,0 0 1,0 1-1,1-1 1,-1 0-1,0 0 1,1 0-1,0 0 1,0 0-1,0 0 1,-1 0-1,2 0 1,-1 0-1,0-1 1,0 1-1,1 0 1,-1-1 0,1 1-1,-1 0 1,1-1-1,-1 0 1,1 1-1,0-1 1,0 0-1,0 0 1,0 0-1,0 0 1,0-1-1,0 1 1,0 0-1,0-1 1,0 1-1,3-1 1,5 1-264,0 0 1,0 0 0,0-1 0,12-1 0,-17 0-467,1 0 0,-1 0 0,0-1 0,0 1 0,1-1 0,-1 0 0,0 0 0,-1-1 0,8-4 0,10-10-5271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20.029"/>
    </inkml:context>
    <inkml:brush xml:id="br0">
      <inkml:brushProperty name="width" value="0.025" units="cm"/>
      <inkml:brushProperty name="height" value="0.025" units="cm"/>
    </inkml:brush>
  </inkml:definitions>
  <inkml:trace contextRef="#ctx0" brushRef="#br0">414 1 9865,'-25'7'481,"0"1"0,0 2-1,1 1 1,1 0 0,-1 2 0,2 0-1,0 2 1,1 0 0,0 2 0,2 0-1,0 1 1,-31 38 0,39-41-394,0 1 1,1 0 0,0 0 0,2 1-1,0 0 1,1 1 0,0 0 0,2 0 0,0 0-1,1 1 1,1 0 0,0 0 0,2-1-1,0 1 1,1 0 0,1 0 0,1 0-1,6 28 1,-4-33-99,0-1 1,0 0-1,2 0 0,-1 0 1,2-1-1,0 0 0,0 0 1,1-1-1,1 1 0,-1-2 1,2 1-1,0-1 0,0-1 1,0 0-1,1 0 0,1-1 1,0-1-1,0 0 0,17 8 1,-14-9 87,1 0 1,0-1 0,0 0 0,0-1-1,0-1 1,1-1 0,-1 0 0,1-2-1,0 1 1,-1-2 0,1 0 0,-1-1-1,1-1 1,-1 0 0,31-11-1,-9-2 343,-1-2-1,-1-1 0,-1-2 0,0-1 0,-2-2 0,0-1 0,-2-2 0,-1-1 0,-1-1 0,-2-2 0,-1-1 0,-1 0 0,30-54 0,-51 79-335,0-1 0,-1 1-1,0 0 1,0-1 0,-1 0-1,0 1 1,-1-1 0,1 0-1,-1 0 1,-1 0-1,0 0 1,0 0 0,0 0-1,-1 0 1,-2-10 0,0 11-87,1 1 1,-1-1 0,0 1 0,0 0-1,-1 0 1,0 0 0,0 0-1,0 1 1,-1 0 0,0 0 0,0 0-1,0 0 1,-1 1 0,1 0-1,-1 0 1,0 0 0,-9-3 0,-8-4-308,0 2 1,-1 1-1,0 1 1,0 0-1,0 2 1,-43-3-1,-151 5-2600,201 4 1665,0 0-1,0 1 1,-23 6 0,13 0-4072</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1.288"/>
    </inkml:context>
    <inkml:brush xml:id="br0">
      <inkml:brushProperty name="width" value="0.025" units="cm"/>
      <inkml:brushProperty name="height" value="0.025" units="cm"/>
    </inkml:brush>
  </inkml:definitions>
  <inkml:trace contextRef="#ctx0" brushRef="#br0">53 1 19378,'0'0'1570,"-32"59"384,22-29 64,5 2-353,0 3-127,5-1-610,0-3-479,0-1-225,0-1-128,0-5-64,0-4-64,8-4-929,4-7-1697,5-7-769,1-2-1026,-1-6-2914</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1.807"/>
    </inkml:context>
    <inkml:brush xml:id="br0">
      <inkml:brushProperty name="width" value="0.025" units="cm"/>
      <inkml:brushProperty name="height" value="0.025" units="cm"/>
    </inkml:brush>
  </inkml:definitions>
  <inkml:trace contextRef="#ctx0" brushRef="#br0">98 1 18834,'0'0'2915,"-7"2"-737,-1 1-1699,0 1 0,0 0 1,1 0-1,-1 0 1,1 1-1,-7 7 1,11-11-343,1 1 0,0-1 0,0 1 0,0 0 0,0 0 1,0 0-1,0 0 0,1 0 0,-1 1 0,1-1 0,-1 0 0,1 1 1,0-1-1,0 1 0,0-1 0,0 1 0,1 0 0,-1-1 0,1 1 1,-1 0-1,1 0 0,0-1 0,0 1 0,0 0 0,0 0 0,1-1 1,0 5-1,0-5-120,0-1 0,1 1 1,-1-1-1,0 0 0,1 1 1,-1-1-1,0 0 0,1 0 1,0 0-1,-1 0 0,1 0 1,0 0-1,-1 0 0,1 0 1,0-1-1,0 1 0,0-1 1,-1 1-1,1-1 0,0 0 1,0 0-1,0 0 0,0 0 1,0 0-1,0 0 0,0 0 1,0-1-1,-1 1 1,1-1-1,0 1 0,3-2 0,2 0 6,1-1 0,-1 0 0,0 0 0,0 0 0,0-1 0,10-7 0,-14 8-90,37-32-721,-38 33 619,1-1-1,-1 1 1,0-1 0,0 1 0,0-1-1,-1 0 1,1 0 0,-1 0 0,1 1 0,-1-1-1,0-1 1,0 1 0,1-6 0,-27 29-7,22-16 346,-1 1 1,1-1 0,0 1 0,0 0 0,0-1 0,1 1-1,0 1 1,0-1 0,0 0 0,1 0 0,-1 1 0,1-1-1,0 10 1,1-14-159,0-1-1,0 1 0,0 0 1,0-1-1,0 1 0,1 0 1,-1-1-1,0 1 0,0-1 1,1 1-1,-1-1 0,0 1 1,1-1-1,-1 1 0,1-1 1,-1 1-1,0-1 0,1 1 1,-1-1-1,1 1 0,0-1 1,-1 0-1,1 1 0,-1-1 1,1 0-1,-1 0 0,1 0 1,0 1-1,-1-1 0,2 0 1,27 1 283,-22-1-243,0-1 1,0-1-1,0 1 0,0-1 1,11-5-1,-8 1-134,-1 0 0,0-1 0,0 0 0,10-10 0,-17 14-72,1 0-1,0 0 0,-1 0 1,0 0-1,0 0 1,0-1-1,0 1 1,0-1-1,-1 0 1,0 1-1,1-1 1,-1 0-1,-1 0 0,1 0 1,0-6-1,-2 10 149,0 0 0,0 0 0,0 0 0,-1 0 0,1 0 0,0 0 0,0 0 0,0 0-1,0 1 1,0-1 0,0 0 0,0 1 0,0-1 0,0 1 0,0-1 0,0 1 0,0-1 0,0 1-1,0 0 1,-1 0 0,-2 3 196,1 0-1,-1 0 1,1 1-1,0-1 1,0 1-1,0 0 1,0 0-1,-2 8 1,4-12-167,1 0 1,0 0 0,-1 0-1,1 0 1,0 0-1,0 0 1,-1 0 0,1 0-1,0 0 1,0 0 0,0 1-1,1-1 1,-1 0 0,0 0-1,0 0 1,0 0-1,1 0 1,-1 0 0,1 0-1,-1 0 1,1 0 0,-1 0-1,1 0 1,-1 0 0,1 0-1,0-1 1,-1 1-1,1 0 1,0 0 0,0-1-1,0 1 1,0 0 0,0-1-1,0 1 1,0-1 0,0 1-1,0-1 1,0 1-1,0-1 1,0 0 0,0 0-1,0 1 1,0-1 0,0 0-1,0 0 1,0 0 0,2 0-1,4 0-52,-1 0 1,1 0-1,0 0 0,0-1 0,-1 0 0,1 0 0,0-1 0,-1 0 0,1 0 1,-1 0-1,0-1 0,0 0 0,0 0 0,0 0 0,0-1 0,-1 0 1,0 0-1,1-1 0,-2 1 0,1-1 0,0 0 0,-1-1 0,0 1 0,0-1 1,-1 1-1,4-9 0,-17 33 425,-11 26 431,20-43-851,0 1 0,1-1 0,-1 0 0,1 0 0,-1 0 0,1 0 0,0 0 0,0 1 0,0-1 0,0 0 0,0 0-1,1 0 1,-1 0 0,1 1 0,-1-1 0,1 0 0,0 0 0,0 0 0,2 3 0,-3-5-204,1 1 0,0 0 0,-1-1 0,1 1 1,0-1-1,0 1 0,0-1 0,0 1 0,0-1 0,-1 0 0,1 0 0,0 1 1,0-1-1,0 0 0,0 0 0,0 0 0,0 0 0,0 0 0,2 0 0,18-6-7647,-10-6 481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2.827"/>
    </inkml:context>
    <inkml:brush xml:id="br0">
      <inkml:brushProperty name="width" value="0.025" units="cm"/>
      <inkml:brushProperty name="height" value="0.025" units="cm"/>
    </inkml:brush>
  </inkml:definitions>
  <inkml:trace contextRef="#ctx0" brushRef="#br0">91 0 19635,'0'0'4836,"-4"8"-3907,-7 15-389,2 2 0,0-1 0,2 1 0,-9 47 0,-6 117 3065,10-64-2543,18-164-1694,3-12-1009,2-69 1,-11 119 1693,0 1-1,0-1 1,0 1 0,0-1-1,0 0 1,0 1 0,0-1-1,0 0 1,1 1 0,-1-1-1,0 1 1,0-1 0,0 0-1,1 1 1,-1-1 0,0 1 0,1-1-1,-1 1 1,0-1 0,1 1-1,-1-1 1,1 1 0,-1-1-1,1 1 1,-1 0 0,1-1-1,-1 1 1,1 0 0,0-1-1,-1 1 1,1 0 0,-1 0-1,1 0 1,0-1 0,-1 1-1,1 0 1,-1 0 0,1 0-1,0 0 1,-1 0 0,1 0 0,0 0-1,0 1 1,38 10 95,-4 0 23,-31-11-136,0 0 1,0 0-1,0-1 1,0 1-1,0-1 0,0 0 1,-1 0-1,1 0 0,0-1 1,4-1-1,-7 2-39,1 0 0,-1 0 0,1 0-1,-1 0 1,0 0 0,1 0 0,-1-1 0,0 1-1,0-1 1,0 1 0,0-1 0,0 1 0,0-1-1,0 1 1,-1-1 0,1 0 0,-1 0 0,1 1-1,-1-1 1,1 0 0,-1 0 0,0 1 0,0-4-1,-5 2-642,-5 10 481,-7 10 269,16-15-68,0-1 0,0 1 0,0-1-1,0 1 1,0 0 0,1-1 0,-1 1-1,0 0 1,1 0 0,-1-1 0,1 1-1,0 0 1,0 0 0,-1 0-1,1 0 1,0 0 0,1-1 0,-1 1-1,0 0 1,0 0 0,1 0 0,0 2-1,0-3-8,1 1 0,-1-1 0,0 0 0,0 0 0,1 0-1,-1 0 1,1 0 0,-1 0 0,1-1 0,-1 1 0,1 0 0,0-1-1,-1 1 1,1-1 0,0 0 0,-1 1 0,1-1 0,0 0-1,2 0 1,5 0-23,1-1 0,-1 0 0,1 0 0,-1-1 0,1 0 0,-1 0 0,14-7 0,-2-2-228,-17 8 96,1 0-1,0 0 1,0 1 0,0-1-1,0 1 1,0 0 0,10-1-1,-25 39 109,9-33 97,0-1 0,1 0 0,-1 1 0,0-1-1,1 1 1,0-1 0,0 1 0,0 0 0,0-1 0,0 1-1,0-1 1,1 1 0,0 3 0,-1-5-49,1 0 0,-1 0-1,1 0 1,0 0 0,0 0 0,-1 0 0,1 0-1,0 0 1,0 0 0,0 0 0,0 0 0,0-1-1,0 1 1,0 0 0,0-1 0,0 1 0,0 0-1,0-1 1,0 0 0,2 1 0,1 0-88,0-1 1,-1 0 0,1 0 0,0 0-1,0 0 1,0-1 0,-1 1-1,1-1 1,0 0 0,-1 0-1,1-1 1,0 1 0,-1-1-1,0 1 1,1-1 0,-1 0 0,4-3-1,-2 1-290,0 0 0,0-1-1,0 0 1,-1 0 0,0 0 0,0 0-1,0 0 1,0-1 0,-1 0-1,0 0 1,0 0 0,0 0-1,-1 0 1,0-1 0,1-8 0,2-33 1482,-5 47-1089,0 1 0,0 0 1,0 0-1,-1-1 0,1 1 0,0 0 1,0 0-1,-1-1 0,1 1 1,0 0-1,0 0 0,-1 0 0,1 0 1,0-1-1,0 1 0,-1 0 0,1 0 1,0 0-1,-1 0 0,1 0 1,0 0-1,-1 0 0,1 0 0,0 0 1,-1 0-1,1 0 0,0 0 1,-1 0-1,1 0 0,0 0 0,-1 0 1,1 0-1,0 0 0,0 1 0,-1-1 1,1 0-1,0 0 0,-1 0 1,1 0-1,0 1 0,0-1 0,-1 0 1,1 0-1,0 1 0,0-1 1,0 0-1,-1 0 0,1 1 0,0-1 1,0 1-1,-15 12 887,14-11-893,1 0 0,-1-1 0,0 1 0,1-1 0,0 1 0,-1 0 0,1 0 0,0-1 0,0 1 0,0 0 0,0-1 0,0 1 0,0 0-1,0-1 1,1 1 0,-1 0 0,1-1 0,-1 1 0,1 0 0,0-1 0,-1 1 0,1-1 0,0 1 0,0-1 0,2 3 0,0-2-39,0 0 1,0 0 0,0 0-1,0 0 1,0-1 0,1 1 0,-1-1-1,0 0 1,1 0 0,-1 0-1,1-1 1,3 1 0,5 0-540,1 0 0,-1-1 0,0 0 1,1-1-1,-1-1 0,20-5 0,-24 5-190,16-2 1946,-23 5-1053,0 0 0,-1 0 0,1 0 1,-1 1-1,1-1 0,-1 0 0,0 0 0,1 1 1,-1-1-1,0 0 0,0 1 0,0-1 1,0 0-1,0 1 0,0-1 0,0 0 0,-1 1 1,0 1-1,1-2-127,0 0 0,0 1 0,0-1 0,0 0 0,0 1 0,0-1 1,0 0-1,0 1 0,1-1 0,-1 0 0,0 0 0,1 1 0,-1-1 0,1 0 0,-1 0 0,1 0 0,0 1 0,0-1 1,-1 0-1,1 0 0,0 0 0,0 0 0,0 0 0,0-1 0,0 1 0,0 0 0,0 0 0,0-1 0,1 1 0,-1 0 1,0-1-1,0 1 0,0-1 0,1 0 0,-1 1 0,0-1 0,1 0 0,0 0 0,8 1-246,-1-1 1,1-1-1,-1 1 0,16-5 0,8 1-4355</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5.140"/>
    </inkml:context>
    <inkml:brush xml:id="br0">
      <inkml:brushProperty name="width" value="0.025" units="cm"/>
      <inkml:brushProperty name="height" value="0.025" units="cm"/>
    </inkml:brush>
  </inkml:definitions>
  <inkml:trace contextRef="#ctx0" brushRef="#br0">259 85 9225,'0'0'4553,"2"-9"-1488,1-3-2055,2-35 3120,-5 46-4070,0 0 0,0 0 0,0 0 0,-1 1 0,1-1 0,0 0 0,-1 0-1,1 1 1,-1-1 0,1 0 0,-1 1 0,1-1 0,-1 1 0,1-1 0,-1 0-1,0 1 1,1-1 0,-1 1 0,0 0 0,1-1 0,-1 1 0,0-1 0,0 1 0,0 0-1,1 0 1,-1-1 0,0 1 0,0 0 0,0 0 0,1 0 0,-1 0 0,0 0-1,0 0 1,0 0 0,0 0 0,0 1 0,-35 6 1066,25-1-1061,1 1-1,-1 0 0,1 1 0,1 0 0,-1 0 1,2 1-1,-12 14 0,-51 74 922,65-89-820,0 0 0,1 0 0,0 1 0,0 0 0,1 0 0,0 1-1,1-1 1,0 1 0,0-1 0,1 1 0,1 0 0,-1 0 0,1 19 0,1-28-167,1 1 0,-1 0 0,1-1 0,-1 1 0,1-1 1,0 1-1,-1-1 0,1 1 0,0-1 0,0 0 0,0 1 1,0-1-1,0 0 0,0 0 0,1 1 0,-1-1 0,0 0 1,1 0-1,-1 0 0,1-1 0,2 2 0,0 0 10,1-1 0,0 1 0,-1-1 0,1 0 0,0-1 0,-1 1 0,10-1-1,-2-1 34,0 0 0,-1-1 0,1 0 0,0-1 0,17-6 0,-10 1-49,-1-1 0,32-21 0,-46 27 15,0 0 0,1 0 0,-1 0 0,-1 0-1,1-1 1,0 1 0,-1-1 0,0 0 0,0 0-1,0 0 1,0-1 0,-1 1 0,1-1 0,-1 1-1,0-1 1,2-9 0,-4 13-14,0 0 1,0 1-1,0-1 1,0 0-1,0 1 0,0-1 1,0 0-1,-1 1 1,1-1-1,0 0 1,0 1-1,-1-1 0,1 0 1,0 1-1,-1-1 1,1 1-1,-1-1 0,1 1 1,0-1-1,-1 1 1,0-1-1,1 1 1,-1-1-1,1 1 0,-1 0 1,1-1-1,-1 1 1,0 0-1,1-1 1,-1 1-1,0 0 0,1 0 1,-1 0-1,0-1 1,1 1-1,-1 0 0,0 0 1,0 0-1,1 0 1,-1 0-1,0 1 1,1-1-1,-1 0 0,0 0 1,1 0-1,-1 1 1,0-1-1,0 1 0,-34 14-168,30-11 221,0 0-1,0 0 1,0 0 0,1 0 0,-1 1 0,1 0 0,0 0 0,1 0 0,-1 0 0,1 1 0,0-1 0,0 1 0,1 0 0,-3 7 0,6-12-39,-1-1 0,1 1-1,-1 0 1,1 0-1,0-1 1,-1 1 0,1-1-1,0 1 1,0-1 0,-1 1-1,1-1 1,0 1 0,0-1-1,0 0 1,0 1 0,-1-1-1,1 0 1,0 0 0,0 1-1,0-1 1,0 0 0,0 0-1,0 0 1,0 0 0,0 0-1,-1 0 1,1-1-1,0 1 1,0 0 0,0 0-1,0-1 1,0 1 0,1-1-1,35-8 219,-17 0-226,-1-1 0,0 0 0,0-2 0,21-16 0,-40 28-9,0-1-1,0 1 1,0 0 0,0 0-1,1 0 1,-1-1 0,0 1-1,0 0 1,0 0-1,1 0 1,-1-1 0,0 1-1,0 0 1,1 0 0,-1 0-1,0 0 1,0 0 0,1-1-1,-1 1 1,0 0 0,1 0-1,-1 0 1,0 0-1,0 0 1,1 0 0,-1 0-1,0 0 1,1 0 0,-1 0-1,0 0 1,0 0 0,1 0-1,-1 1 1,0-1 0,0 0-1,1 0 1,-1 0-1,0 0 1,0 0 0,1 1-1,-1-1 1,0 0 0,0 0-1,1 0 1,-1 1 0,-1 16-109,-12 27 194,12-41-90,-1 2-70,-11 43-31,13-47-15,0 0 1,0-1-1,0 1 0,0 0 0,0 0 1,0 0-1,0 0 0,0-1 1,1 1-1,-1 0 0,0 0 1,0 0-1,1-1 0,-1 1 0,0 0 1,1 0-1,-1-1 0,1 1 1,0 1-1,0-2-169,0 0 1,0 1 0,0-1-1,0 0 1,0 1-1,0-1 1,-1 0 0,1 0-1,0 0 1,0 0-1,0 0 1,0 0 0,0 0-1,0 0 1,0-1-1,0 1 1,0 0 0,0 0-1,0-1 1,-1 1-1,3-2 1,11-9-6135</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5.485"/>
    </inkml:context>
    <inkml:brush xml:id="br0">
      <inkml:brushProperty name="width" value="0.025" units="cm"/>
      <inkml:brushProperty name="height" value="0.025" units="cm"/>
    </inkml:brush>
  </inkml:definitions>
  <inkml:trace contextRef="#ctx0" brushRef="#br0">33 7 18225,'0'0'4912,"-5"8"-2334,-13 22-608,18-30-1932,0 1 0,-1-1 1,1 1-1,0-1 0,0 1 0,-1-1 0,1 1 1,0-1-1,0 1 0,0-1 0,0 1 1,0-1-1,0 1 0,0 0 0,0-1 0,0 1 1,0-1-1,0 1 0,0-1 0,0 1 1,0-1-1,0 1 0,0-1 0,1 1 0,-1-1 1,0 1-1,0-1 0,1 1 0,-1-1 1,0 1-1,1-1 0,-1 0 0,0 1 0,1-1 1,-1 1-1,1-1 0,-1 0 0,1 0 1,-1 1-1,1-1 0,-1 0 0,1 0 0,-1 1 1,1-1-1,-1 0 0,1 0 0,-1 0 1,1 0-1,-1 0 0,1 0 0,0 0 0,32 0 195,-28 0-72,3 0-109,-1-1 0,1 1 0,-1-2 1,1 1-1,-1-1 0,13-5 0,-18 7-38,0-1 1,0 0-1,0 0 0,0 0 1,0 0-1,0 0 0,0 0 0,-1-1 1,1 1-1,0-1 0,-1 1 1,1-1-1,-1 0 0,1 1 0,-1-1 1,0 0-1,0 0 0,0 0 0,0 0 1,0 0-1,0 0 0,0 0 1,-1 0-1,1 0 0,-1-4 0,0 5-17,-1 1-1,1-1 1,-1 1 0,1-1-1,-1 0 1,0 1-1,1 0 1,-1-1-1,0 1 1,1-1-1,-1 1 1,0 0-1,0-1 1,0 1-1,1 0 1,-1 0-1,0 0 1,0-1-1,0 1 1,1 0-1,-1 0 1,0 0-1,0 0 1,0 1-1,0-1 1,1 0-1,-1 0 1,0 0-1,0 1 1,-1 0-1,-29 7-186,23-3 213,0 0 1,1 1 0,-1 0 0,1 0 0,0 1 0,1 0 0,0 0 0,0 1-1,0 0 1,1 0 0,0 0 0,1 0 0,0 1 0,0 0 0,0 0 0,2 0 0,-1 0-1,-1 13 1,4-21-55,1 0 1,-1 0-1,1 1 0,-1-1 0,1 0 0,0 0 1,0 0-1,-1 0 0,1 0 0,0 0 0,0 0 1,0 0-1,0 0 0,0-1 0,0 1 0,0 0 1,1 0-1,-1-1 0,0 1 0,0-1 0,1 1 1,-1-1-1,0 0 0,0 1 0,1-1 0,-1 0 1,0 0-1,1 0 0,-1 0 0,0 0 0,1 0 1,0-1-1,48-3-4691,-20-9-964,1-6-2700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5.876"/>
    </inkml:context>
    <inkml:brush xml:id="br0">
      <inkml:brushProperty name="width" value="0.025" units="cm"/>
      <inkml:brushProperty name="height" value="0.025" units="cm"/>
    </inkml:brush>
  </inkml:definitions>
  <inkml:trace contextRef="#ctx0" brushRef="#br0">111 0 17649,'0'0'2082,"-9"1"528,6-1-2527,-58 12 3870,60-12-3887,-1 0 0,0 1 0,0-1 0,0 1 0,0 0 0,1-1 0,-1 1 0,0 0 0,1 0 0,-1 0 0,0 0 0,1 1 0,0-1 0,-1 0 0,1 1 0,0-1 0,-1 1 0,1-1 0,0 1 0,0-1 0,0 1 0,0 0 0,1-1 0,-1 1 0,0 0 0,1 0 0,-1 0 0,1 0 0,0 0 0,0-1 0,-1 1 0,1 3 0,1-3-140,0 0-1,0 0 1,0 0-1,1 0 1,-1-1-1,0 1 1,1 0-1,-1-1 1,1 1-1,-1-1 1,1 1-1,-1-1 1,1 0-1,0 0 1,0 0 0,0 0-1,0 0 1,2 1-1,43 14-982,-38-13 1004,14 3-289,-16-5 268,0 1 0,0 0 0,0 0-1,-1 1 1,1-1 0,-1 1 0,0 1 0,8 4 0,-14-7 131,0-1 0,1 1 0,-1-1 0,0 0 0,0 1 0,0-1 0,0 1 0,0-1 0,0 1 0,0-1 0,0 0 0,0 1 0,0-1 0,0 1 0,0-1 0,0 1 0,0-1 0,0 1 0,0-1 0,0 0 0,-1 1-1,1-1 1,0 1 0,0-1 0,0 0 0,-1 1 0,1-1 0,0 0 0,-1 1 0,1-1 0,0 0 0,-1 0 0,1 1 0,0-1 0,-1 0 0,1 0 0,0 1 0,-1-1 0,1 0 0,-1 0 0,1 0 0,-1 0 0,1 0 0,0 0 0,-1 0 0,1 1 0,-2-2 0,-25 10 1140,25-8-1045,-75 15 2302,25-12-4139,65-10-6810,-1 0 3612,9-1-3541</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6.220"/>
    </inkml:context>
    <inkml:brush xml:id="br0">
      <inkml:brushProperty name="width" value="0.025" units="cm"/>
      <inkml:brushProperty name="height" value="0.025" units="cm"/>
    </inkml:brush>
  </inkml:definitions>
  <inkml:trace contextRef="#ctx0" brushRef="#br0">105 235 6246,'0'0'18124,"-10"0"-18028,6 0-16,0 0 1,1 0-1,-1 0 1,0 0-1,1 1 1,-1-1-1,0 1 1,1 0 0,-1 0-1,1 0 1,-1 1-1,1-1 1,0 1-1,-1 0 1,1 0-1,0 0 1,0 0-1,1 0 1,-1 1-1,0-1 1,1 1-1,-1 0 1,1 0-1,0 0 1,0 0-1,0 0 1,0 0-1,1 1 1,-1-1-1,1 1 1,0-1-1,0 1 1,0-1 0,0 1-1,0 6 1,2-9-55,-1 1 1,1-1-1,-1 0 1,1 1-1,0-1 1,0 0-1,-1 0 1,1 1-1,0-1 1,0 0-1,0 0 1,0 0-1,1 0 1,-1 0-1,0 0 1,0-1-1,1 1 1,-1 0-1,0-1 1,1 1-1,-1 0 1,0-1-1,1 0 1,-1 1-1,1-1 1,-1 0-1,1 0 1,-1 0-1,1 0 1,-1 0-1,1 0 1,-1 0-1,3-1 1,55-6 235,-46 2-245,0 0 0,-1-1-1,1 0 1,-1-1-1,-1-1 1,1 0 0,-1 0-1,0-1 1,-1 0-1,0-1 1,13-17 0,-16 18-60,0 0 0,-1 0 0,0 0 0,0 0 0,-1-1 1,0 0-1,-1 0 0,0 0 0,-1-1 0,0 1 1,0-1-1,-1 0 0,-1 0 0,1-21 0,-2 30 20,-1-1 0,1 1 1,0 0-1,-1 0 0,1-1 0,-1 1 0,1 0 0,-1 0 0,0 0 0,0 0 0,0 0 0,0 0 1,-1 0-1,1 0 0,-1 0 0,1 0 0,-1 1 0,1-1 0,-1 1 0,0-1 0,0 1 0,1 0 0,-1-1 1,0 1-1,-1 0 0,1 0 0,0 1 0,0-1 0,0 0 0,0 1 0,-1-1 0,1 1 0,0 0 1,0-1-1,-1 1 0,1 0 0,0 1 0,-1-1 0,1 0 0,0 1 0,0-1 0,-3 2 0,-2-1 36,0 1 0,0 0 0,0 1 0,1-1 0,-1 1 0,1 1 0,0-1 0,-1 1 0,1 0 0,1 1 0,-1-1 0,-6 8-1,7-6 117,0 0-1,1 1 0,0-1 1,1 1-1,-1 0 0,1 0 1,1 0-1,-4 12 0,5-16-118,1 0-1,-1-1 0,1 1 1,0 0-1,0 0 0,0-1 0,0 1 1,0 0-1,1 0 0,-1-1 0,1 1 1,0 0-1,0-1 0,0 1 1,0-1-1,0 1 0,0-1 0,1 1 1,-1-1-1,1 0 0,0 0 0,0 0 1,0 0-1,0 0 0,0 0 1,0 0-1,3 1 0,55 23-729,-49-23 373,0 1 0,0 0 0,0 1 1,15 9-1,-24-12 326,1 0 1,-1 0 0,0 0 0,1 0 0,-1 0-1,0 1 1,0-1 0,-1 1 0,1-1 0,0 1 0,-1 0-1,0-1 1,1 1 0,-1 0 0,0 0 0,0 0-1,-1 0 1,1 0 0,-1 0 0,1 0 0,-1 5-1,0-4-104,0 3-495,0-3-3252</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7.719"/>
    </inkml:context>
    <inkml:brush xml:id="br0">
      <inkml:brushProperty name="width" value="0.025" units="cm"/>
      <inkml:brushProperty name="height" value="0.025" units="cm"/>
    </inkml:brush>
  </inkml:definitions>
  <inkml:trace contextRef="#ctx0" brushRef="#br0">137 337 13421,'0'0'10217,"1"-8"-8295,3-25-347,-5 32-1522,1 0 0,0 0 1,0 1-1,0-1 0,0 0 0,-1 0 1,1 0-1,0 1 0,-1-1 0,1 0 1,0 1-1,-1-1 0,1 0 0,-1 1 1,1-1-1,-1 1 0,1-1 0,-1 0 1,0 1-1,1-1 0,-1 1 0,0 0 0,1-1 1,-1 1-1,0 0 0,0-1 0,1 1 1,-1 0-1,0 0 0,0-1 0,1 1 1,-1 0-1,0 0 0,0 0 0,0 0 1,0 0-1,1 0 0,-1 0 0,-1 1 1,-30 4-171,26-2 101,0 0 1,0 1-1,0-1 1,1 1-1,0 1 1,-1-1-1,2 1 1,-1 0 0,0 0-1,1 0 1,0 1-1,0-1 1,1 1-1,0 0 1,0 0-1,0 1 1,1-1-1,-4 13 1,6-19 12,0 1-1,0 0 1,0 0 0,1 0 0,-1 0-1,0 0 1,0 0 0,1 0-1,-1-1 1,0 1 0,1 0 0,-1 0-1,1 0 1,-1-1 0,1 1 0,0 0-1,-1-1 1,1 1 0,0 0-1,-1-1 1,1 1 0,0-1 0,-1 1-1,1-1 1,0 1 0,0-1 0,0 0-1,0 1 1,0-1 0,-1 0-1,1 0 1,0 1 0,0-1 0,0 0-1,0 0 1,0 0 0,0 0 0,0 0-1,1-1 1,40-2 81,-24-3-102,-1-1 0,-1-1 0,1 0 0,-1-2 0,-1 1 1,0-2-1,0 0 0,-1-1 0,0 0 0,-1-1 1,-1 0-1,20-27 0,-31 39-16,-1 0-1,1 0 1,0 0 0,0 0-1,-1 0 1,1-1 0,-1 1-1,1 0 1,-1 0 0,1-1-1,-1 1 1,0 0 0,1 0-1,-1-1 1,0 1 0,0 0-1,0-1 1,0 1 0,0 0-1,-1-2 1,1 3 6,-1 0 0,0 0 0,0 0 0,0 0-1,1 0 1,-1 0 0,0 0 0,0 0 0,0 0 0,1 1 0,-1-1 0,0 0 0,1 1 0,-1-1 0,0 0 0,0 1-1,1-1 1,-1 1 0,1-1 0,-1 1 0,0-1 0,1 1 0,-1 0 0,1-1 0,-1 1 0,1-1 0,0 1-1,-1 0 1,1 0 0,0-1 0,-1 2 0,-4 3 64,1 0 0,0 1 0,0 0 0,1-1 0,-1 1-1,1 0 1,0 1 0,1-1 0,-1 0 0,1 1 0,1 0 0,-1-1 0,1 1 0,0 7 0,3-13-4,0 0 0,0 0 1,1-1-1,-1 1 0,0-1 1,1 1-1,-1-1 1,0 0-1,1 0 0,-1 0 1,0 0-1,1-1 0,-1 1 1,0-1-1,1 1 1,2-2-1,7-3-137,-1-1 0,0 0 0,0 0 0,-1-1 1,1 0-1,-1-1 0,-1 0 0,0-1 0,0 0 0,9-13 0,-2 2-250,-1 0-1,-2-2 1,0 1 0,11-27-1,-15 17-1003,-12 28 897,-7 17 470,-34 60 198,24-43 773,1 1 0,1 0 0,2 2 0,1 0 0,-12 43 0,26-71-944,0 1 1,0 0 0,0-1-1,1 1 1,0 0-1,0-1 1,2 10 0,-2-15-43,1 0 0,-1 0 0,0 0 0,1 0 0,-1 0 0,0 0 0,1 0 0,-1 0 0,1 0 0,0 0 0,-1 0 0,1 0 0,0 0 0,-1-1 0,1 1 0,0 0 0,0 0 0,0-1 1,0 1-1,1 0 0,0 0-21,0-1 0,-1 0 0,1 0 0,-1 0 0,1 0 0,0 0 0,-1-1 0,1 1 0,-1 0 0,1-1 0,0 1 0,-1-1-1,1 0 1,-1 1 0,0-1 0,1 0 0,-1 0 0,1 0 0,0-1 0,5-3-99,0-1 1,-1 0-1,0 0 0,0-1 0,-1 0 0,0 0 0,0 0 0,7-14 0,29-71-49,-30 63 130,8-20 13,3-6-113,1 1-1,42-70 0,-65 125 159,0-1-1,0 0 0,0 0 1,1 0-1,-1 0 0,0 0 1,0 0-1,0 0 0,0 0 1,0 0-1,0 0 0,0 0 1,0 1-1,0-1 0,0 0 1,0 0-1,1 0 0,-1 0 1,0 0-1,0 0 0,0 0 1,0 0-1,0 0 0,0 0 0,0 0 1,0 0-1,1 0 0,-1 0 1,0 0-1,0 0 0,0 0 1,0 0-1,0 0 0,0 0 1,0 0-1,0 0 0,0 0 1,1 0-1,-1 0 0,0 0 1,0-1-1,0 1 0,0 0 1,0 0-1,0 0 0,0 0 1,0 0-1,0 0 0,0 0 1,0 0-1,0 0 0,1 0 1,-1 0-1,0-1 0,0 1 1,0 0-1,0 0 0,0 0 1,0 0-1,0 0 0,-1 15 255,-8 24 292,2-21-313,-48 150 1533,47-140-1633,2 1 0,1 0 0,1 0 1,1 31-1,3-59-128,0-16-59,-12-170-2659,13 185 2683,-1 0 0,0-1 1,0 1-1,0-1 0,1 1 1,-1-1-1,0 1 0,1 0 0,-1-1 1,0 1-1,1-1 0,-1 1 0,0 0 1,1 0-1,-1-1 0,1 1 0,-1 0 1,1-1-1,-1 1 0,0 0 0,1 0 1,-1 0-1,1 0 0,-1 0 0,1 0 1,-1-1-1,1 1 0,-1 0 0,1 0 1,-1 0-1,1 1 0,-1-1 0,1 0 1,-1 0-1,1 0 0,-1 0 1,1 0-1,-1 1 0,1-1 0,0 0 1,30 9-1827,-25-7 1331,18 3-1310,-1 0 1,1-1-1,26 0 0,-39-3 923,0-1 0,0 0 1,0-1-1,-1 0 0,1-1 0,0 0 1,-1 0-1,1-1 0,11-5 0,-22 7 1065,1 1-1,0 0 0,0 0 0,0-1 1,0 1-1,0 0 0,0-1 1,0 1-1,0-1 0,-1 1 0,1-1 1,0 1-1,0-1 0,-1 0 1,1 1-1,0-1 0,-1 0 0,1 0 1,-1 1-1,1-1 0,-1 0 0,1 0 1,-1 0-1,0 0 0,1 0 1,-1 0-1,0 0 0,1-1 0,-2 1 135,0 0-1,0 1 0,0-1 1,-1 0-1,1 0 0,0 1 0,0-1 1,0 0-1,0 1 0,-1-1 0,1 1 1,0 0-1,-1-1 0,1 1 0,0 0 1,-3 0-1,-58-3 4760,56 4-4833,-1 1 0,1 0 0,0 0 0,-1 0-1,1 1 1,0 0 0,0 0 0,-5 4-1,8-6-99,1 1 0,-1 0 0,1-1 0,0 1 0,0 0 0,0 0 1,0 1-1,0-1 0,1 0 0,-1 1 0,0-1 0,1 1 0,0-1 0,0 1 0,0 0 0,0-1 0,0 1 0,0 0 0,1 0 0,-1 3 0,1-5-126,1 0 0,-1-1 0,1 1 0,-1 0 0,1 0 0,0-1 0,-1 1 0,1 0 0,0-1 0,0 1 0,-1-1 0,1 1 0,0-1 1,0 1-1,0-1 0,0 1 0,0-1 0,-1 0 0,1 0 0,0 1 0,0-1 0,0 0 0,0 0 0,0 0 0,2 0 0,30 3-450,-28-3 342,-1 0 89,1 0 0,-1 1-1,0 0 1,0 0 0,1 0 0,-1 1-1,0-1 1,0 1 0,0 0 0,-1 0 0,7 5-1,-9-7 50,0 1-1,0 0 0,-1 0 0,1 0 0,0 0 0,0 0 1,-1 0-1,1 0 0,0 0 0,-1 0 0,1 0 1,-1 0-1,1 0 0,-1 0 0,0 0 0,0 1 0,1-1 1,-1 0-1,0 0 0,0 0 0,0 1 0,0-1 0,0 0 1,0 0-1,-1 0 0,1 1 0,0-1 0,-1 0 0,1 0 1,0 0-1,-1 0 0,0 0 0,1 0 0,-1 0 1,0 0-1,1 0 0,-1 0 0,0 0 0,0 0 0,0 0 1,0 0-1,0-1 0,0 1 0,-2 1 0,-1 2-91,-1 0-1,0-1 0,-1 1 1,1-1-1,-1 0 0,0 0 0,1-1 1,-1 0-1,-9 2 0,-33 2-5431,13-6-2511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8.092"/>
    </inkml:context>
    <inkml:brush xml:id="br0">
      <inkml:brushProperty name="width" value="0.025" units="cm"/>
      <inkml:brushProperty name="height" value="0.025" units="cm"/>
    </inkml:brush>
  </inkml:definitions>
  <inkml:trace contextRef="#ctx0" brushRef="#br0">0 1 13837,'22'0'4388,"7"0"-1857,-1 0-738,11 7-1633,-2 0-1249,-2 0-4836</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8.581"/>
    </inkml:context>
    <inkml:brush xml:id="br0">
      <inkml:brushProperty name="width" value="0.025" units="cm"/>
      <inkml:brushProperty name="height" value="0.025" units="cm"/>
    </inkml:brush>
  </inkml:definitions>
  <inkml:trace contextRef="#ctx0" brushRef="#br0">7 100 14926,'0'0'5707,"-3"-8"-3828,3 6-1779,-1 0 0,0-1 0,1 1 0,-1 0-1,1 0 1,0-1 0,0 1 0,0 0 0,0-1 0,0 1 0,0 0 0,1 0 0,-1-1 0,1 1 0,-1 0-1,1 0 1,0 0 0,2-4 0,0 2 74,0 1 0,0-1 1,1 1-1,-1 0 0,1 0 0,0 1 0,0-1 0,0 1 0,0 0 0,0 0 1,6-2-1,-7 3-41,1-1 0,0 0 1,0 1-1,0 0 1,0 0-1,0 0 0,0 0 1,1 1-1,-1-1 0,0 1 1,0 0-1,0 1 1,8 0-1,-10 0-124,0 0 0,0 0 0,0 1-1,-1-1 1,1 0 0,0 1 0,-1-1 0,1 1 0,-1-1 0,0 1 0,1 0-1,-1 0 1,0-1 0,0 1 0,0 0 0,0 0 0,0 0 0,-1 0 0,1 0-1,-1 0 1,1 0 0,-1 1 0,0-1 0,0 0 0,0 0 0,0 0 0,0 0 0,0 3-1,-1 4 41,0 1-1,-1-1 1,0 0-1,0 0 1,-1 0-1,0 0 1,0 0-1,-1-1 1,-1 1-1,1-1 1,-11 14-1,10-14-37,4-8-13,1 1 0,0-1 0,-1 1 0,1-1 0,0 1 0,-1-1 0,1 1 0,0-1 0,0 1 0,-1-1 0,1 1-1,0 0 1,0-1 0,0 1 0,0-1 0,0 1 0,0-1 0,0 1 0,0 0 0,0-1 0,0 1 0,0-1 0,0 1 0,0-1 0,1 1 0,-1-1 0,0 1 0,0-1 0,1 1 0,-1-1 0,0 1 0,0-1 0,1 1 0,-1-1 0,1 1-1,0 0 1,25 6 14,33-10 84,-48 1-86,-1 0 0,0 0 1,0-1-1,0-1 0,-1 0 0,1 0 0,-1 0 0,12-9 1,-17 11-87,-1 0 0,1-1 0,0 0 0,-1 0 1,1 0-1,-1 0 0,0-1 0,0 1 0,0-1 1,0 0-1,-1 0 0,0 0 0,0 0 0,0 0 1,0-1-1,0 1 0,-1 0 0,0-1 1,0 1-1,1-8 0,-2 11 28,-1-1-1,1 1 1,0 0 0,0 0-1,-1-1 1,1 1 0,0 0-1,-1 0 1,0 0 0,1 0 0,-1 0-1,0-1 1,1 1 0,-1 0-1,0 0 1,0 1 0,0-1-1,0 0 1,0 0 0,0 0-1,0 1 1,0-1 0,0 0 0,0 1-1,0-1 1,0 1 0,-1-1-1,1 1 1,-2-1 0,-39-3-3756,42 4 3624,-1 0 0,1 0 0,0 0 0,-1 0-1,1 0 1,0 1 0,-1-1 0,1 0 0,0 0 0,-1 0 0,1 1 0,0-1 0,0 0 0,-1 0 0,1 1 0,0-1-1,0 0 1,0 1 0,-1-1 0,1 0 0,0 1 0,0-1 0,0 0 0,0 1 0,-1-1 0,1 0 0,0 1-1,0-1 1,0 1 0,0-1 0,0 0 0,0 1 0,0-1 0,0 0 0,0 1 0,0-1 0,1 1 0,-1-1-1,0 0 1,0 1 0,0-1 0,0 0 0,0 1 0,1-1 0,-1 0 0,0 1 0,0-1 0,1 0 0,7 7-4524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5:39.480"/>
    </inkml:context>
    <inkml:brush xml:id="br0">
      <inkml:brushProperty name="width" value="0.025" units="cm"/>
      <inkml:brushProperty name="height" value="0.025" units="cm"/>
    </inkml:brush>
  </inkml:definitions>
  <inkml:trace contextRef="#ctx0" brushRef="#br0">221 108 11883,'3'-4'1281,"-1"-23"3508,-3 9-3844,-1-12 69,6 2 4479,-7 38-5366,-1 0-1,0-1 1,-1 1-1,-10 14 1,-5 12 25,18-31-146,-2 3-5,0-1 1,0 1-1,1 0 1,1 0 0,-1 0-1,1 1 1,0-1-1,1 0 1,-1 16-1,3-23-16,1 0 0,-1 0-1,0 0 1,1-1-1,-1 1 1,0 0 0,1-1-1,-1 1 1,1-1 0,-1 1-1,1-1 1,-1 0-1,1 1 1,0-1 0,-1 0-1,1 0 1,-1 0-1,1-1 1,-1 1 0,4-1-1,35-3-82,-33 3 116,0-1-40,-1 1-1,0 0 1,1 0 0,-1 1 0,1 0 0,12 1 0,-17 0 12,0-1 0,-1 1 1,1 0-1,0-1 0,-1 1 1,1 0-1,-1 0 0,1 0 1,-1 1-1,1-1 0,-1 0 1,0 0-1,1 1 0,-1-1 1,0 1-1,0-1 0,0 1 1,0 0-1,0-1 0,-1 1 1,1 0-1,0-1 0,-1 1 1,1 0-1,-1 0 0,0 0 1,1-1-1,-1 1 0,0 3 1,1 6 3,0 0 0,-1 0 0,0 1 0,-1-1 0,0 0 0,-1 0 1,0 0-1,0 0 0,-1 0 0,-5 10 0,4-13 140,0 0-1,0-1 1,-1 0-1,0 0 1,-1 0-1,1-1 1,-1 1-1,0-1 1,-1-1-1,0 1 1,1-1-1,-2 0 1,-12 6-1,6-3 91,0-1 0,0-1 1,-1-1-1,0 0 0,0 0 0,-18 1 1,30-5-225,1 0 0,-1 0 1,1 0-1,-1 0 1,1 0-1,0 1 1,-1-1-1,1 1 0,0-1 1,0 1-1,0 0 1,0 0-1,0 0 1,1 0-1,-1 0 1,1 0-1,-1 0 0,1 1 1,0-1-1,-1 0 1,1 1-1,1-1 1,-1 1-1,0 0 1,0-1-1,1 1 0,-1 4 1,-3 8-104,4-15 70,0 1 0,0-1 0,0 1 0,0-1 0,0 1 0,0-1 0,-1 1 0,1-1 1,0 1-1,0-1 0,0 1 0,-1-1 0,1 0 0,0 1 0,-1-1 0,1 1 0,0-1 0,-1 0 0,1 1 1,0-1-1,-1 0 0,1 1 0,-1-1 0,1 0 0,-1 0 0,1 1 0,-1-1 0,1 0 0,-1 0 0,1 0 0,-1 0 1,1 1-1,-1-1 0,1 0 0,-1 0 0,1 0 0,-1 0 0,1 0 0,-1 0 0,1-1 0,-1 1 0,1 0 1,-1 0-1,1 0 0,-1 0 0,1-1 0,-1 1 0,1 0 0,-1 0 0,1-1 0,0 1 0,-1 0 0,1-1 0,-1 1 1,1-1-1,0 1 0,-1 0 0,1-1 0,0 1 0,0-1 0,-1 1 0,1-1 0,0 1 0,0-1 0,0 1 1,-1-1-1,1 1 0,0-1 0,-11-33-3462,10-3-1304,1-8-2520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9.256"/>
    </inkml:context>
    <inkml:brush xml:id="br0">
      <inkml:brushProperty name="width" value="0.025" units="cm"/>
      <inkml:brushProperty name="height" value="0.025" units="cm"/>
    </inkml:brush>
  </inkml:definitions>
  <inkml:trace contextRef="#ctx0" brushRef="#br0">125 72 13293,'0'0'9993,"13"-17"-9075,6 16-824,-27-1 896,3 1-847,1 1 1,-1 0-1,1 0 1,-1 0-1,1 1 1,-1-1-1,-7 4 1,2 0 185,0 1 1,1 0-1,0 0 0,0 1 1,-14 13-1,19-16-282,1 0 0,0 1-1,1-1 1,-1 0 0,0 1 0,1 0-1,0-1 1,0 1 0,0 0-1,1 0 1,-1 0 0,1 0-1,0 0 1,0 1 0,0-1 0,0 8-1,1-11-42,1 0 1,-1 0-1,1 0 0,0 0 0,-1 0 0,1 0 0,0 0 0,0-1 0,0 1 0,0 0 0,-1 0 1,1-1-1,0 1 0,0 0 0,0-1 0,0 1 0,0-1 0,1 1 0,-1-1 0,0 0 0,0 0 1,0 1-1,0-1 0,0 0 0,1 0 0,-1 0 0,0 0 0,0 0 0,2-1 0,43 0 225,-44 1-207,10-3-9,-1 1 1,0-2-1,0 1 0,0-2 1,0 1-1,0-2 0,-1 1 1,0-1-1,17-14 0,-26 20-37,-1 0-1,0 0 0,1 0 1,-1 0-1,0 1 0,1-1 1,-1 0-1,0 0 0,1 1 1,-1-1-1,0 0 0,1 0 1,-1 1-1,0-1 0,0 0 1,1 1-1,-1-1 1,0 0-1,0 1 0,0-1 1,0 0-1,1 1 0,-1-1 1,0 1-1,0-1 0,0 0 1,0 1-1,0-1 0,0 1 1,0-1-1,0 0 0,0 1 1,0-1-1,0 1 0,0-1 1,-1 0-1,1 1 0,0 0 1,0 30 294,-2-13 451,0-45-334,2-128-1092,29 154-2775,22 4 595,-27-1 202,-1-2 0,46-3 1,-36-6-1536</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29.968"/>
    </inkml:context>
    <inkml:brush xml:id="br0">
      <inkml:brushProperty name="width" value="0.025" units="cm"/>
      <inkml:brushProperty name="height" value="0.025" units="cm"/>
    </inkml:brush>
  </inkml:definitions>
  <inkml:trace contextRef="#ctx0" brushRef="#br0">178 13 8648,'0'0'11163,"-7"-4"-9935,5 3-1202,0 0 0,1 0 0,-1 0 1,0 0-1,0 0 0,0 1 0,0-1 1,0 0-1,0 1 0,0 0 0,0-1 0,0 1 1,0 0-1,0 0 0,0 0 0,0 1 1,-4-1-1,3 2 30,0 0 0,0 0 1,1 0-1,-1 0 0,0 1 0,1-1 1,-1 1-1,1-1 0,0 1 0,0 0 1,0 0-1,0 0 0,-2 4 0,-6 14 472,-1 0 0,2 0 0,1 1 0,1 0 0,1 1 0,1 0 0,-3 25 0,2 15 1431,2 74-1,4-158-1725,1-3-386,-1 0 0,-1 1 0,-1-1 0,-1 1 0,-1 0 0,-8-25 0,15 48-13,0 0-1,0 1 0,0 0 1,0-1-1,-1 1 0,1 0 1,0 1-1,4 1 0,12 6-508,0-2 1,0-1-1,1 0 0,-1-1 0,1-1 1,0-1-1,0-1 0,0-1 0,36-2 1,-54 1 723,0 0 1,0 0-1,0 0 1,0 0-1,0 0 1,0 0-1,0-1 1,0 1-1,0-1 1,0 0-1,0 1 1,0-1-1,-1 0 1,1 0-1,0 0 1,0 0-1,-1 0 1,1-1-1,-1 1 1,1-1-1,-1 1 1,1-1-1,-1 1 1,0-1-1,0 1 1,0-1-1,0 0 1,0 0-1,0 0 1,0 0-1,-1 1 1,1-1-1,-1 0 1,1 0-1,-1 0 1,0 0-1,0 0 1,0 0-1,0 0 1,0 0-1,0 0 1,-1 0-1,0-3 1,1 4-22,-1 0 1,0-1 0,0 1-1,0 0 1,0 0 0,-1 0 0,1 0-1,0 0 1,0 0 0,-1 1-1,1-1 1,0 0 0,-1 1 0,1-1-1,-1 0 1,1 1 0,-1 0-1,1-1 1,-1 1 0,1 0 0,-1 0-1,1 0 1,-1 0 0,1 0-1,-1 0 1,1 0 0,-1 1 0,1-1-1,-4 1 1,0 0 23,0 1 0,-1-1-1,1 1 1,0 0 0,0 0 0,0 0 0,-5 4-1,5-3 154,1 0 0,-1 1-1,1-1 1,-1 1 0,1 0-1,0 1 1,1-1 0,-1 1-1,1-1 1,0 1-1,0 0 1,1 1 0,-1-1-1,1 0 1,0 1 0,0-1-1,-1 10 1,4-14-194,-1 0 0,1 0 0,-1 0 0,1 0 0,-1-1-1,1 1 1,0 0 0,-1 0 0,1-1 0,0 1 0,0 0 0,0-1 0,-1 1 0,1-1 0,0 1 0,0-1 0,0 1 0,0-1 0,0 1-1,0-1 1,0 0 0,0 0 0,0 0 0,0 0 0,0 1 0,0-1 0,0-1 0,0 1 0,0 0 0,0 0 0,1 0-1,40-5 372,-29 0-440,0 0 0,0-1 0,-1 0 0,1-1 0,-2-1 0,1 0 0,10-9 0,5-7-738,37-40 1,-50 49-666,-21 27 828,-7 12 869,8-13 117,1 0-1,-1 1 0,2 0 1,0 0-1,0 1 0,1-1 1,1 1-1,0 0 0,-1 21 1,3-33-367,1 0 1,-1 0-1,0 0 1,1-1 0,-1 1-1,1 0 1,-1 0-1,1 0 1,-1-1-1,1 1 1,0 0 0,-1-1-1,1 1 1,0 0-1,-1-1 1,1 1 0,0-1-1,0 1 1,0-1-1,-1 1 1,1-1-1,0 0 1,0 1 0,0-1-1,0 0 1,0 0-1,0 0 1,0 0 0,0 0-1,0 0 1,-1 0-1,1 0 1,0 0-1,0 0 1,0 0 0,0 0-1,0-1 1,0 1-1,1-1 1,2 0-335,0 1 0,0-2 0,0 1 0,0 0 0,0-1 0,-1 0 0,8-4 0,-3-1-948,-1-1 0,1 0 0,-2 0 1,1-1-1,-1 0 0,0 0 0,6-15 0,7-15-3920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30.626"/>
    </inkml:context>
    <inkml:brush xml:id="br0">
      <inkml:brushProperty name="width" value="0.025" units="cm"/>
      <inkml:brushProperty name="height" value="0.025" units="cm"/>
    </inkml:brush>
  </inkml:definitions>
  <inkml:trace contextRef="#ctx0" brushRef="#br0">81 0 13036,'0'0'5237,"-6"9"-4196,0 2-846,-44 79 4850,47-84-4791,0 0-1,1 1 1,-1-1 0,1 1 0,1-1 0,-1 1-1,1 0 1,0 0 0,1-1 0,0 1-1,0 0 1,0 0 0,2 10 0,-1-16-242,0 1 0,0-1 0,0 1 0,0-1 1,0 0-1,0 1 0,1-1 0,-1 0 0,0 0 0,1 0 1,-1 0-1,1 0 0,-1 0 0,1 0 0,0 0 1,-1-1-1,1 1 0,0-1 0,-1 1 0,1-1 0,0 1 1,0-1-1,-1 0 0,1 0 0,0 0 0,0 0 1,0 0-1,2-1 0,2 0-50,0 1 1,0-1-1,1-1 1,-1 1-1,0-1 1,10-4-1,-7 1-260,0 0 0,-1-1 0,0 1 1,-1-1-1,1-1 0,-1 1 0,0-1 0,-1-1 0,1 1 0,-1-1 0,-1 0 0,0-1 0,0 1 0,-1-1 0,6-15 0,-36 63 352,19-25 394,1-1 0,0 1 1,1 1-1,0-1 1,1 1-1,1-1 1,1 1-1,0 0 0,0 29 1,2-42-480,0-1-1,1 0 1,-1 0 0,0 0 0,1 1 0,-1-1 0,0 0 0,1 0-1,0 0 1,-1 0 0,1 0 0,0 0 0,-1 0 0,1 0-1,0 0 1,0 0 0,0 0 0,0-1 0,0 1 0,0 0-1,0 0 1,0-1 0,0 1 0,0-1 0,0 1 0,0-1 0,1 0-1,-1 1 1,0-1 0,0 0 0,0 0 0,1 0 0,-1 0-1,0 0 1,0 0 0,0 0 0,1 0 0,-1 0 0,0 0 0,0-1-1,0 1 1,3-2 0,-1 2-351,1-2-1,-1 1 1,0 0-1,1-1 1,-1 1-1,0-1 1,0 0-1,0 0 1,0 0-1,-1-1 1,1 1-1,0-1 1,3-5-1,-3 3 131,-1 1-1,0-1 0,0 0 1,0-1-1,-1 1 0,1 0 0,-2 0 1,2-6-1,-1-26 3701,-1 34-2780,0 3-59,-1 0-580,1 1 0,0-1 0,-1 0 0,1 1 0,0-1 0,0 1 0,-1-1 0,1 1 0,0-1 0,0 1 0,0-1 0,0 1 0,0 0 0,-1-1 0,1 1 0,0-1 0,0 1 0,0-1 0,0 1 0,1-1 0,-1 1 0,0-1 0,0 1 0,0-1 0,0 1 0,1-1 0,-1 1 0,0-1 0,0 1 0,1-1 0,-1 1 0,0-1 0,1 1 0,-1-1 0,0 0 0,1 1 0,-1-1 0,1 0 0,-1 1 0,1-1 0,-1 0 0,1 1 0,-1-1 0,1 0 0,-1 0 0,1 0 0,-1 0 0,1 1 0,25 7 327,20-11-19,-46 3-344,1 0 1,0 0-1,0 0 0,-1 0 0,1 0 0,0 0 1,0 0-1,0-1 0,-1 1 0,1 0 1,0 0-1,-1-1 0,1 1 0,0 0 1,0-1-1,-1 1 0,1-1 0,0 1 0,-1-1 1,1 1-1,-1-1 0,1 1 0,-1-1 1,1 1-1,-1-1 0,1 0 0,-1 1 0,0-1 1,1 0-1,-1 1 0,0-1 0,1 0 1,-1 0-1,0 1 0,0-1 0,0 0 0,0 0 1,0 0-1,0 1 0,0-1 0,0 0 1,0 0-1,0 1 0,0-1 0,0 0 0,-1 0 1,1 0-1,0 1 0,-1-1 0,1 0 1,0 1-1,-1-1 0,1 0 0,-1 1 0,0-2 1,0 1 1,-1 0 0,0 0 0,0 0 1,0 0-1,0 0 0,0 0 0,0 0 1,0 0-1,0 1 0,0-1 0,0 1 0,0 0 1,0 0-1,0-1 0,0 1 0,0 0 1,-1 1-1,1-1 0,0 0 0,-4 2 0,3-2 45,-1 1-1,0 0 0,1 0 0,-1 0 0,1 1 0,-1-1 0,1 1 0,0-1 0,0 1 0,0 0 0,-4 3 0,5-3 47,1 0 0,-1-1 1,0 1-1,1 0 0,0 0 0,-1 0 0,1 0 1,0 1-1,0-1 0,0 0 0,0 0 0,0 1 0,1-1 1,-1 0-1,1 1 0,-1-1 0,1 1 0,0-1 1,0 0-1,0 4 0,1-4-9,0 0-1,0 0 1,0 0-1,0 0 1,1-1-1,-1 1 1,0-1 0,1 1-1,-1-1 1,1 1-1,-1-1 1,1 0-1,0 1 1,-1-1 0,1 0-1,0 0 1,0-1-1,3 2 1,8 2-109,0-1 1,0 0-1,0-1 0,1 0 1,23-1-1,-37-1-34,1 1-94,0-1 1,0 0-1,-1 0 0,1 0 0,0 0 0,-1 0 0,1 0 0,0 0 0,0 0 0,-1 0 0,1 0 0,0-1 0,0 1 0,-1 0 0,1 0 0,0-1 0,-1 1 1,1 0-1,0-1 0,-1 1 0,1-1 0,-1 1 0,1-1 0,-1 1 0,1-1 0,-1 1 0,1-1 0,-1 0 0,1 1 0,-1-1 0,1-1 0,0-11-5333</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30.969"/>
    </inkml:context>
    <inkml:brush xml:id="br0">
      <inkml:brushProperty name="width" value="0.025" units="cm"/>
      <inkml:brushProperty name="height" value="0.025" units="cm"/>
    </inkml:brush>
  </inkml:definitions>
  <inkml:trace contextRef="#ctx0" brushRef="#br0">1 0 17777,'0'0'6118,"64"1"-5350,-27 8-608,0 1-448,0 0-2979,-5-2-4676</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31.585"/>
    </inkml:context>
    <inkml:brush xml:id="br0">
      <inkml:brushProperty name="width" value="0.025" units="cm"/>
      <inkml:brushProperty name="height" value="0.025" units="cm"/>
    </inkml:brush>
  </inkml:definitions>
  <inkml:trace contextRef="#ctx0" brushRef="#br0">107 1 15375,'0'0'9299,"-3"9"-9037,-3 6-270,-4 8 619,1 0 0,1 1-1,1-1 1,1 2 0,-4 37-1,10-60-614,1-1 0,-1 1 0,1-1-1,-1 1 1,1 0 0,-1-1-1,1 0 1,0 1 0,-1-1 0,1 1-1,0-1 1,0 0 0,0 0-1,0 1 1,0-1 0,1 0 0,-1 0-1,0 0 1,0 0 0,1-1-1,-1 1 1,1 0 0,-1 0 0,1-1-1,-1 1 1,1-1 0,-1 1-1,1-1 1,-1 0 0,1 1 0,-1-1-1,1 0 1,0 0 0,1-1-1,70-2-1249,-54 2 683,-17 0 546,0 1 0,0 0 0,0-1-1,0 1 1,0 0 0,0 0 0,0 1 0,0-1-1,0 0 1,0 1 0,0-1 0,0 1-1,0 0 1,0-1 0,-1 1 0,1 0 0,0 0-1,0 0 1,-1 1 0,1-1 0,-1 0 0,1 1-1,-1-1 1,1 1 0,-1-1 0,0 1 0,0-1-1,0 1 1,0 0 0,0 0 0,0 0 0,0-1-1,0 1 1,-1 0 0,1 0 0,-1 0-1,0 0 1,1 0 0,-1 0 0,0 0 0,0 0-1,0 0 1,0 0 0,-1 0 0,1 0 0,-1 0-1,1 0 1,-1 0 0,1 0 0,-1 0 0,0 0-1,0 0 1,-1 1 0,-2 2 216,0 1-1,0-2 1,0 1 0,0 0 0,-1-1-1,1 0 1,-1 0 0,0 0-1,-1-1 1,1 0 0,-1 0 0,1 0-1,-1 0 1,0-1 0,-11 3 0,1-1 46,-1 0 0,0-1 1,0-1-1,-27 1 1,43-3-379,0 0 1,0 0 0,0 0 0,0 0 0,0 0 0,-1-1 0,1 1 0,0 0 0,0 0 0,0-1 0,0 1 0,0-1-1,0 1 1,0-1 0,1 1 0,-1-1 0,0 1 0,0-1 0,0 0 0,0 0 0,1 1 0,-1-1 0,0 0 0,1 0-1,-1 0 1,0 0 0,0-1 0,1 0-903,-1-1-1,0 0 1,1 1-1,0-1 1,0 0-1,0 1 0,0-1 1,0 0-1,0 1 1,1-5-1,5-12-10326</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31.974"/>
    </inkml:context>
    <inkml:brush xml:id="br0">
      <inkml:brushProperty name="width" value="0.025" units="cm"/>
      <inkml:brushProperty name="height" value="0.025" units="cm"/>
    </inkml:brush>
  </inkml:definitions>
  <inkml:trace contextRef="#ctx0" brushRef="#br0">37 145 14478,'0'0'3662,"11"-3"-150,2-2-2393,1-1 0,-1 0 0,21-13 0,-31 18-993,0-1-1,0 1 0,0-1 0,0 0 0,0 0 0,0-1 1,-1 1-1,0 0 0,1-1 0,-1 0 0,0 1 0,0-1 0,0 0 1,0 0-1,-1 0 0,1 0 0,-1 0 0,0-1 0,0 1 1,0 0-1,0-1 0,-1 1 0,1 0 0,-1-1 0,0-5 0,-1 7-117,0 1-1,0 0 0,0 0 0,0-1 0,-1 1 0,1 0 0,0 0 1,0 0-1,-1 1 0,1-1 0,-1 0 0,1 0 0,-1 1 0,1-1 0,-1 1 1,0-1-1,1 1 0,-1 0 0,1-1 0,-1 1 0,0 0 0,1 0 0,-1 0 1,0 1-1,1-1 0,-4 1 0,-44 8-194,43-5 167,0-1-1,1 1 1,0 0 0,-1 0 0,2 0-1,-1 1 1,0 0 0,1 0 0,0 0-1,-5 9 1,6-10 8,1-1-1,0 1 1,0-1-1,0 1 1,1 0-1,-1 0 0,1 0 1,0 0-1,0 0 1,0 0-1,1 0 1,0 1-1,-1-1 1,2 0-1,-1 0 0,0 0 1,2 7-1,-1-9 10,0-1-1,-1 0 0,1 0 0,0 0 1,0 0-1,0 0 0,0 0 0,0 0 0,0 0 1,1-1-1,-1 1 0,0 0 0,0-1 1,1 1-1,-1-1 0,0 1 0,1-1 0,-1 1 1,0-1-1,1 0 0,-1 0 0,0 0 1,2 0-1,38 0-81,-34 0 42,6-2-190,0 0 1,-1 0 0,22-7-1,-23 5-598,0 1-1,0 0 0,0 1 1,21-1-1,-31 3 752,21-24 75,9-17-3356,-6-5-4334,-7 12-1850</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32.369"/>
    </inkml:context>
    <inkml:brush xml:id="br0">
      <inkml:brushProperty name="width" value="0.025" units="cm"/>
      <inkml:brushProperty name="height" value="0.025" units="cm"/>
    </inkml:brush>
  </inkml:definitions>
  <inkml:trace contextRef="#ctx0" brushRef="#br0">69 1 7399,'-3'7'3502,"-9"19"-1362,1-1 1,1 2-1,2-1 1,-10 52-1,11 9-372,7-85-1790,0 0 0,0 1-1,0-1 1,1 1-1,-1-1 1,1 1 0,-1-1-1,1 0 1,0 1-1,0-1 1,0 0 0,0 0-1,0 0 1,1 1-1,-1-1 1,0 0 0,1-1-1,0 1 1,-1 0-1,1 0 1,0-1-1,0 1 1,0-1 0,0 0-1,0 1 1,0-1-1,1 0 1,-1 0 0,0 0-1,1-1 1,-1 1-1,0 0 1,1-1 0,-1 0-1,4 1 1,1-1-226,0 0 0,1 0 1,-1-1-1,0 1 0,0-2 0,0 1 1,0-1-1,0 0 0,0 0 0,-1-1 1,9-4-1,-15 7 300,1 0 0,-1 0 0,1 0 0,-1 0 0,0 0 0,1 0 0,-1 0 0,0 0 0,1 0 0,-1 0 0,0 0 0,1 0 0,-1 0 0,0 1 0,1-1 0,-1 0 0,0 0 0,1 0 0,-1 1 0,0-1 0,0 0 0,1 0 0,-1 1 0,0-1 0,0 0 0,1 0 0,-1 1 0,0-1 0,0 0 0,0 1 0,0-1 0,1 0 0,-1 1 0,0-1 0,0 0 0,0 1 0,0-1 0,0 1 0,0-1 0,0 0 0,0 1 0,0-1 0,0 0 0,0 1 0,0-1 0,0 0 0,0 1 0,-1 0 0,2 33 496,1-3 1401,-2-31-1877,1 0 1,-1 0 0,0 0 0,1 1-1,-1-1 1,0 0 0,1 0 0,-1 0 0,1 0-1,-1 0 1,0 0 0,1 0 0,-1 1-1,1-1 1,-1-1 0,0 1 0,1 0-1,-1 0 1,1 0 0,-1 0 0,0 0 0,1 0-1,-1 0 1,0 0 0,1-1 0,-1 1-1,1 0 1,-1 0 0,0 0 0,1-1-1,-1 1 1,0 0 0,0-1 0,1 1-1,-1 0 1,0-1 0,0 1 0,1 0 0,-1-1-1,0 1 1,0 0 0,0-1 0,13-15 236,27-33-534,-6 8-5044,-30 33 1986,-3-1-1890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32.760"/>
    </inkml:context>
    <inkml:brush xml:id="br0">
      <inkml:brushProperty name="width" value="0.025" units="cm"/>
      <inkml:brushProperty name="height" value="0.025" units="cm"/>
    </inkml:brush>
  </inkml:definitions>
  <inkml:trace contextRef="#ctx0" brushRef="#br0">0 13 13261,'0'0'6470,"58"-13"-6246,-26 13-192,5 7-64,5 6-513,1 3-1056,1 0-2019,-2-1-2914</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33.089"/>
    </inkml:context>
    <inkml:brush xml:id="br0">
      <inkml:brushProperty name="width" value="0.025" units="cm"/>
      <inkml:brushProperty name="height" value="0.025" units="cm"/>
    </inkml:brush>
  </inkml:definitions>
  <inkml:trace contextRef="#ctx0" brushRef="#br0">80 1 2114,'0'0'21588,"-9"2"-20563,6-1-1017,-3 0 212,0 1 0,1 0 0,-1 0 0,0 1 0,1-1 0,-7 5-1,10-6-128,0 1 0,1-1 0,-1 0 0,1 1 0,-1 0 0,1-1 0,0 1 0,-1 0 0,1-1 0,0 1 0,0 0 0,0 0 0,0 0 0,1 0 0,-1 0 0,0 0 0,1 0 0,0 0 0,-1 1 0,1-1 0,0 0 0,0 0 0,0 0 0,0 0 0,1 0 0,0 4 0,0-5-68,0 1-1,0-1 0,0 1 1,0-1-1,1 1 1,-1-1-1,0 0 1,1 0-1,-1 0 0,1 0 1,-1 0-1,1 0 1,0 0-1,-1 0 1,1-1-1,0 1 0,0-1 1,-1 1-1,1-1 1,0 0-1,0 0 1,0 1-1,0-1 0,3-1 1,49-1 436,-46 0-613,0 0 0,0 0 0,0-1 0,0 0 0,-1-1 1,1 0-1,-1 0 0,0 0 0,0-1 0,-1 0 0,1-1 0,-1 1 0,0-1 1,-1 0-1,1-1 0,6-10 0,-17 20-115,1 1 0,0 0-1,-1 0 1,2 0 0,-1 1 0,-4 6 0,7-10 147,0 1 1,0-1 0,1 0-1,-1 1 1,1-1 0,-1 0-1,1 1 1,-1-1 0,1 1 0,0-1-1,0 1 1,0-1 0,0 1-1,0 0 1,0-1 0,0 1-1,0-1 1,0 1 0,1-1 0,-1 0-1,1 1 1,-1-1 0,1 1-1,0-1 1,-1 0 0,2 3-1,0-3-470,0 0 0,0 0-1,0 0 1,1 0-1,-1 0 1,0-1 0,0 1-1,0 0 1,1-1-1,-1 0 1,0 1 0,0-1-1,1 0 1,-1 0-1,0-1 1,5 0 0,19-3-8975</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33.435"/>
    </inkml:context>
    <inkml:brush xml:id="br0">
      <inkml:brushProperty name="width" value="0.025" units="cm"/>
      <inkml:brushProperty name="height" value="0.025" units="cm"/>
    </inkml:brush>
  </inkml:definitions>
  <inkml:trace contextRef="#ctx0" brushRef="#br0">76 147 13004,'0'0'1863,"-8"3"177,1 0-1588,1 0 0,-1 0 0,1 1 0,0 0 0,-9 7 0,13-10-282,1 1 0,-1 0 1,0-1-1,1 1 0,-1 0 0,1 0 1,0 0-1,0 0 0,-1 0 0,1 0 0,1 0 1,-1 0-1,0 0 0,0 0 0,1 1 1,-1-1-1,1 0 0,0 1 0,0-1 0,0 0 1,0 1-1,0-1 0,0 0 0,0 0 0,1 1 1,0 1-1,0-2-140,0 0 0,1-1 0,-1 1 0,0 0 0,1-1 0,-1 1 0,1-1 0,-1 0 0,1 0-1,0 1 1,0-1 0,-1 0 0,1 0 0,0-1 0,0 1 0,0 0 0,0-1 0,0 1 0,0-1 0,0 1 0,0-1 0,0 0 0,0 0 0,4 0 0,1 0 35,1 0-1,-1 0 1,1-1 0,0 0-1,10-3 1,-8 0-133,0 0-1,-1-1 1,0 1-1,0-2 1,0 1 0,-1-2-1,0 1 1,0-1-1,0 0 1,-1 0-1,0-1 1,0 0 0,-1-1-1,0 1 1,-1-1-1,0 0 1,0 0 0,-1-1-1,0 1 1,0-1-1,-1 0 1,-1 0 0,0-1-1,0 1 1,-1 0-1,0-15 1,-1 24 46,0 0 0,0 0 0,0 0 0,0-1 0,0 1 0,0 0 0,-1 0 0,1 0 1,0 0-1,-1 0 0,1 0 0,-1 0 0,1 0 0,-1 0 0,0 0 0,1 0 0,-1 0 0,0 1 0,0-1 0,1 0 0,-1 0 0,0 1 0,0-1 1,0 0-1,0 1 0,0-1 0,-1 0 0,-1 1-7,1 0 1,0-1 0,0 1-1,-1 0 1,1 1-1,0-1 1,-1 0 0,1 0-1,0 1 1,0 0 0,-1-1-1,-2 2 1,-4 2 96,1 0-1,0 1 1,0 0 0,0 0 0,-10 10-1,13-10 192,0 0-1,0 0 1,1 0-1,0 1 0,0 0 1,0 0-1,1 0 1,0 0-1,-4 9 0,7-13-244,-1 0 0,1 0 0,-1-1 0,1 1 0,0 0 0,0 0 0,0 0 0,0-1 0,0 1 0,0 0 0,1 0 0,-1 0 0,1 0 0,-1-1 0,1 1 0,-1 0 0,1-1 0,0 1 0,0 0 0,0-1 1,0 1-1,0-1 0,0 1 0,0-1 0,1 0 0,-1 1 0,1-1 0,-1 0 0,0 0 0,1 0 0,0 0 0,-1 0 0,1 0 0,0-1 0,-1 1 0,1-1 0,0 1 0,0-1 0,2 1 0,65 11-1761,-59-12 1370,0 1 0,0 1-1,0-1 1,0 2 0,0-1-1,0 1 1,0 1 0,-1 0-1,13 7 1,-21-10 446,0 0 1,1 0-1,-1 0 0,0 0 1,0 0-1,0 0 1,0 0-1,0 1 0,0-1 1,0 1-1,0-1 1,0 0-1,-1 1 0,1-1 1,-1 1-1,1 0 0,-1-1 1,1 1-1,-1-1 1,0 1-1,0 0 0,0-1 1,0 1-1,0 0 1,0-1-1,0 1 0,-1-1 1,1 1-1,0 0 1,-1-1-1,-1 3 0,1 0-27,-1-1 0,0 0-1,0 0 1,0 0-1,0 0 1,0 0-1,-1-1 1,1 1 0,-1-1-1,0 1 1,1-1-1,-1 0 1,-5 2-1,8-10-6895,3-8-1191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5:39.841"/>
    </inkml:context>
    <inkml:brush xml:id="br0">
      <inkml:brushProperty name="width" value="0.025" units="cm"/>
      <inkml:brushProperty name="height" value="0.025" units="cm"/>
    </inkml:brush>
  </inkml:definitions>
  <inkml:trace contextRef="#ctx0" brushRef="#br0">1 28 14926,'0'0'10954,"45"-8"-9897,-23 5-576,5 0-385,6 1-64,4 1-448,4 0-1858,-8-1-1762,3-6-2723</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33.906"/>
    </inkml:context>
    <inkml:brush xml:id="br0">
      <inkml:brushProperty name="width" value="0.025" units="cm"/>
      <inkml:brushProperty name="height" value="0.025" units="cm"/>
    </inkml:brush>
  </inkml:definitions>
  <inkml:trace contextRef="#ctx0" brushRef="#br0">30 1 17649,'0'0'2450,"-1"10"-891,-9 45 527,4-34-1511,2 0 0,0 1-1,2-1 1,0 1-1,2-1 1,0 1 0,6 39-1,-6-59-657,0 0 0,0 0 0,1 0 0,-1-1 0,1 1 0,-1 0 0,1-1 0,0 1 0,0 0 0,0-1 0,0 1 0,0-1 0,0 1 0,0-1-1,0 0 1,0 1 0,1-1 0,-1 0 0,1 0 0,-1 0 0,1 0 0,-1 0 0,1 0 0,3 1 0,-4-5-482,0-1 0,0 1 1,0-1-1,0 0 0,0 0 0,-1 1 0,1-1 1,-1 0-1,0 0 0,0 0 0,-2-5 1,2 3-58,-2-43-2484,0 25 3271,1 0 3924,6 23-1199,14 9-1739,-9-4-758,1 0 0,-1 0 1,1-1-1,0-1 0,-1 0 1,1 0-1,0-1 0,13 0 0,-19-1-339,-1 0 0,1 0 0,-1 0 0,1 0 0,-1-1-1,0 0 1,1 0 0,-1 0 0,0-1 0,0 1 0,0-1-1,0 0 1,0 0 0,0 0 0,0-1 0,-1 1 0,1-1-1,-1 0 1,0 0 0,0 0 0,0-1 0,5-5 0,-8 7-83,1 1 0,0-1 1,-1 0-1,1 1 1,-1-1-1,1 0 0,-1 0 1,0 1-1,0-1 1,0 0-1,0 0 0,0 0 1,0 1-1,0-1 1,-1 0-1,1 0 0,-1 1 1,1-1-1,-1 0 1,0 1-1,1-1 0,-1 1 1,0-1-1,0 1 1,0-1-1,0 1 0,0-1 1,-1 1-1,1 0 0,0 0 1,-1 0-1,1-1 1,-1 1-1,1 1 0,-1-1 1,1 0-1,-1 0 1,0 0-1,1 1 0,-1-1 1,0 1-1,1 0 1,-1-1-1,0 1 0,0 0 1,0 0-1,1 0 1,-1 0-1,0 0 0,0 1 1,1-1-1,-1 0 1,0 1-1,0-1 0,1 1 1,-1 0-1,1 0 1,-1-1-1,0 1 0,1 0 1,-1 0-1,1 0 1,0 1-1,-1-1 0,1 0 1,-1 2-1,-2 1 104,2 0 0,-1 1 0,0-1 0,1 0 0,0 1 0,0 0 0,0-1 0,1 1 0,-1 0 0,1 0 0,0 0 0,1 0 0,-1 0 0,1 0 0,0 0 0,0 0 0,0 0 0,3 8 1,-2-10-68,0-1 1,0 1 0,0-1 0,1 1-1,-1-1 1,1 0 0,0 0 0,-1 1 0,1-1-1,0 0 1,0-1 0,0 1 0,1 0 0,-1 0-1,0-1 1,1 0 0,-1 1 0,1-1 0,-1 0-1,1 0 1,0 0 0,0-1 0,-1 1 0,1-1-1,0 1 1,0-1 0,-1 0 0,1 0-1,0 0 1,0 0 0,0-1 0,-1 1 0,6-2-1,-3 0-415,0 1-1,0-1 0,0 0 0,0-1 1,-1 1-1,1-1 0,-1 0 0,0 0 0,0 0 1,0-1-1,0 1 0,0-1 0,-1 0 1,1 0-1,-1 0 0,3-6 0,4-5-2471,-1-1 0,-1-1-1,9-23 1,-4 2-5967</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4:34.251"/>
    </inkml:context>
    <inkml:brush xml:id="br0">
      <inkml:brushProperty name="width" value="0.025" units="cm"/>
      <inkml:brushProperty name="height" value="0.025" units="cm"/>
    </inkml:brush>
  </inkml:definitions>
  <inkml:trace contextRef="#ctx0" brushRef="#br0">234 0 12556,'0'0'5061,"-3"8"-4501,-4 20 499,0 1 0,1 0 0,2 0 0,1 0 0,2 0 0,0 1 0,2-1 0,2 1 0,0-1 0,10 36 0,-2-37-756,-4-11-829,-24-31-2487,-75-73-8717,23 24 9435,7-5 10059,70 65-3039,34 1-3690,87 12 819,-43-2-3055,1-6-7177,-37-5-5374</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3.257"/>
    </inkml:context>
    <inkml:brush xml:id="br0">
      <inkml:brushProperty name="width" value="0.025" units="cm"/>
      <inkml:brushProperty name="height" value="0.025" units="cm"/>
    </inkml:brush>
  </inkml:definitions>
  <inkml:trace contextRef="#ctx0" brushRef="#br0">95 168 3940,'0'0'5418,"-9"1"-3005,-10 2-1571,-48 6 10242,106-23-9765,194-61-499,7-3-1768,-230 73-162,8-2-401,-6 5-7373</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3.586"/>
    </inkml:context>
    <inkml:brush xml:id="br0">
      <inkml:brushProperty name="width" value="0.025" units="cm"/>
      <inkml:brushProperty name="height" value="0.025" units="cm"/>
    </inkml:brush>
  </inkml:definitions>
  <inkml:trace contextRef="#ctx0" brushRef="#br0">1 205 9961,'0'0'14078,"10"-5"-13662,38-17-170,1 2 0,0 2 1,53-11-1,21-8-1720,-7-9-5441,-93 33 2842,-8-1-1730</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3.930"/>
    </inkml:context>
    <inkml:brush xml:id="br0">
      <inkml:brushProperty name="width" value="0.025" units="cm"/>
      <inkml:brushProperty name="height" value="0.025" units="cm"/>
    </inkml:brush>
  </inkml:definitions>
  <inkml:trace contextRef="#ctx0" brushRef="#br0">0 99 16111,'0'0'465,"8"-6"-257,5-5 86,1 2 1,0 0-1,1 1 1,-1 0 0,2 1-1,-1 0 1,1 2-1,0 0 1,21-4-1,-11 4-197,1 1-1,0 1 0,0 1 1,0 2-1,38 3 0,-62-3-101,-1 0-1,0 1 0,0-1 1,1 0-1,-1 1 1,0 0-1,0-1 0,0 1 1,0 0-1,0 0 1,0 0-1,0 0 0,0 0 1,0 1-1,0-1 1,0 1-1,-1-1 0,1 1 1,-1 0-1,1-1 1,-1 1-1,2 3 0,-2-2 48,0 0 0,0 0-1,-1 0 1,1 0-1,-1 0 1,0 1 0,0-1-1,0 0 1,0 0-1,0 0 1,-1 1 0,1-1-1,-1 0 1,-1 3-1,-5 11 299,0 0 0,-1 0 0,-1 0 0,-13 17 0,19-29-266,-123 212 365,81-120-5763,31-66-1957</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5.408"/>
    </inkml:context>
    <inkml:brush xml:id="br0">
      <inkml:brushProperty name="width" value="0.025" units="cm"/>
      <inkml:brushProperty name="height" value="0.025" units="cm"/>
    </inkml:brush>
  </inkml:definitions>
  <inkml:trace contextRef="#ctx0" brushRef="#br0">95 301 17777,'0'0'1703,"-3"-7"-6,1 3-1369,0 0 0,0 0 0,-1 0 0,0 0 0,1 0 0,-1 1 0,-5-5 0,7 7-299,1 1 1,-1-1-1,0 1 1,0-1-1,0 1 1,0-1-1,0 1 1,0-1-1,0 1 1,0 0-1,0-1 1,0 1-1,0 0 1,0 0-1,0 0 1,0 0-1,0 0 1,-1 0-1,1 0 1,0 0-1,0 1 1,0-1-1,0 0 0,0 0 1,0 1-1,0-1 1,0 1-1,0-1 1,0 1-1,1-1 1,-1 1-1,0 0 1,0-1-1,0 1 1,1 0-1,-1 0 1,0 0-1,1 0 1,-1-1-1,0 1 1,1 0-1,0 0 1,-1 0-1,1 0 1,-1 0-1,1 2 0,-4 4 109,0 0-1,1 0 0,0 1 0,0-1 0,1 1 0,0 0 1,0-1-1,1 1 0,0 0 0,0 0 0,1 0 0,1 16 1,-1-23-128,1 1 0,-1-1 1,1 0-1,0 1 1,-1-1-1,1 0 1,0 0-1,-1 0 1,1 0-1,0 0 1,0 0-1,0 0 1,0 0-1,0 0 1,0 0-1,0 0 1,1 0-1,-1-1 1,0 1-1,0 0 1,1-1-1,-1 1 1,0-1-1,1 0 1,-1 1-1,0-1 1,1 0-1,-1 0 0,1 0 1,-1 0-1,0 0 1,1 0-1,-1 0 1,0 0-1,1-1 1,-1 1-1,0 0 1,1-1-1,-1 1 1,2-2-1,4 0 42,0 0-1,0-1 1,0 0-1,-1 0 1,1 0-1,8-7 1,-2-3-1,0 0 1,-1-1-1,0 0 1,-1-1 0,-1 0-1,0-1 1,-1 0-1,-1-1 1,-1 1 0,0-1-1,-1-1 1,-1 0-1,0 1 1,-2-1 0,0-1-1,-1 1 1,-1 0-1,0-1 1,-1 1 0,-4-21-1,4 39-48,1 0 0,-1-1-1,0 1 1,0-1 0,0 1-1,0 0 1,0-1-1,0 1 1,0-1 0,0 1-1,0 0 1,0-1 0,0 1-1,0-1 1,0 1 0,0 0-1,0-1 1,0 1 0,0-1-1,-1 1 1,1 0 0,0-1-1,0 1 1,0 0 0,-1-1-1,1 1 1,0 0-1,-1-1 1,1 1 0,0 0-1,-1-1 1,1 1 0,0 0-1,-1 0 1,1 0 0,0-1-1,-1 1 1,1 0 0,-1 0-1,1 0 1,0 0 0,-1 0-1,1 0 1,-1 0 0,1 0-1,0 0 1,-1 0 0,1 0-1,-1 0 1,1 0-1,0 0 1,-1 0 0,1 0-1,-1 0 1,1 0 0,0 0-1,-1 1 1,1-1 0,-1 0-1,1 0 1,0 1 0,-1-1-1,-14 23 104,10-5 291,0 0 0,2 0 0,0 0 0,1 0 0,1 1 1,1-1-1,3 32 0,-2-43-347,0 0 0,1 0 1,0 0-1,0-1 0,0 1 0,1-1 1,0 0-1,0 0 0,1 0 0,6 9 1,-7-12-177,0 0 1,0 0-1,0 0 0,0-1 1,1 1-1,0-1 1,-1 0-1,1 0 1,0 0-1,0 0 1,0-1-1,0 1 1,0-1-1,0 0 1,0-1-1,1 1 1,-1-1-1,7 0 1,-8-1-560,1 0-1,-1 0 1,0-1 0,0 1 0,0-1-1,1 0 1,-2 0 0,1 0 0,0 0-1,0 0 1,-1-1 0,1 0-1,-1 1 1,0-1 0,1 0 0,-2 0-1,1 0 1,0 0 0,0 0 0,-1-1-1,2-3 1,9-24-6917</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6.034"/>
    </inkml:context>
    <inkml:brush xml:id="br0">
      <inkml:brushProperty name="width" value="0.025" units="cm"/>
      <inkml:brushProperty name="height" value="0.025" units="cm"/>
    </inkml:brush>
  </inkml:definitions>
  <inkml:trace contextRef="#ctx0" brushRef="#br0">53 199 7207,'0'0'18428,"-7"11"-16971,0 0-998,0 0-1,1 0 0,1 0 0,0 1 1,-5 21-1,9-31-420,0 0 0,0 1 0,0-1 0,1 1 1,0-1-1,-1 1 0,1-1 0,0 1 0,0-1 0,0 1 0,0-1 0,1 1 0,-1-1 0,1 1 1,-1-1-1,1 1 0,0-1 0,0 0 0,0 1 0,0-1 0,0 0 0,1 0 0,-1 0 0,1 0 1,0 0-1,-1 0 0,1 0 0,0 0 0,0-1 0,0 1 0,0-1 0,0 1 0,0-1 1,1 0-1,-1 0 0,0 0 0,1 0 0,-1 0 0,1-1 0,-1 1 0,1-1 0,2 1 0,-1-1-18,0 1 0,-1-1 0,1 0 0,0 0 0,-1 0 0,1 0 0,0 0 0,0-1 0,-1 0 0,1 0 0,-1 0 0,1 0 0,-1-1-1,1 1 1,-1-1 0,0 0 0,0 0 0,0 0 0,0 0 0,4-4 0,-3 1-9,0 1 1,-1-1-1,0 0 0,0 0 1,0-1-1,0 1 0,-1 0 1,0-1-1,0 0 0,-1 1 1,0-1-1,2-9 0,-3-41-493,1 55 465,-1 0 0,0 1-1,0-1 1,0 0 0,0 0 0,0 0-1,0 1 1,-1-1 0,1 0-1,0 0 1,0 0 0,0 1-1,-1-1 1,1 0 0,0 0-1,-1 1 1,1-1 0,-1 0-1,1 1 1,-1-1 0,1 0-1,-1 1 1,1-1 0,-1 1-1,0-1 1,1 1 0,-1-1-1,0 1 1,1 0 0,-1-1-1,0 1 1,0 0 0,1-1-1,-1 1 1,0 0 0,0 0-1,0 0 1,1 0 0,-1 0-1,0 0 1,0 0 0,0 0-1,1 0 1,-1 0 0,0 0-1,0 0 1,0 1 0,1-1-1,-1 0 1,0 0 0,0 1-1,1-1 1,-1 1 0,0-1-1,1 1 1,-1-1 0,1 1-1,-1-1 1,0 1 0,1-1-1,-1 1 1,1 0 0,-1 1-1,-3 2 11,1 1 0,0-1 0,0 1 0,0 0 0,1 0 0,0 0 0,0 0-1,-2 7 1,1 17-161,3-28 135,0-1 0,0 1 0,0 0 0,1 0 0,-1-1 0,0 1 0,0 0 0,1-1 0,-1 1 0,0-1 0,1 1 0,-1 0 0,1-1 0,-1 1 0,0-1-1,1 1 1,-1-1 0,1 1 0,0-1 0,-1 1 0,1-1 0,-1 0 0,1 1 0,0-1 0,-1 0 0,1 1 0,0-1 0,1 0 0,2 1-465,1-1 1,0 1-1,0-1 1,-1-1-1,1 1 0,0 0 1,-1-1-1,1 0 1,-1 0-1,1-1 1,-1 1-1,1-1 0,-1 0 1,0 0-1,6-4 1,-2 0-363,-1 0 0,0 0 1,0 0-1,-1-1 0,0 0 1,0 0-1,7-13 0,-3 4-81,-1-1-1,13-35 0,0-27 5137,-22 74-3481,1 1-1,0 0 1,-1 0-1,0 0 1,0-1-1,0 1 1,0 0-1,-1 0 0,-1-6 1,2 10-564,0-1 0,0 0 0,-1 1 0,1-1 0,0 1 0,-1-1 0,1 1 0,-1-1 0,1 0 0,-1 1 0,1 0 0,-1-1-1,1 1 1,-1-1 0,1 1 0,-1 0 0,1-1 0,-1 1 0,0 0 0,1-1 0,-1 1 0,0 0 0,0 0 0,-1 0-81,0 0 0,0 0 0,0 0 1,0 1-1,0-1 0,0 1 0,0-1 0,0 1 0,0 0 0,0 0 0,1-1 1,-3 3-1,0 0 46,0 0 0,1 0 0,-1 0 1,1 0-1,0 1 0,0-1 0,0 1 0,0 0 1,1 0-1,-1 0 0,1 0 0,0 0 1,0 0-1,-1 8 0,2-10-112,0 0 1,1 0-1,-1 0 0,1 0 1,-1 0-1,1 0 0,0 0 1,0 0-1,0 0 0,0 0 1,0 0-1,1 0 0,-1 1 1,1-1-1,-1 0 0,1 0 1,0 0-1,-1 0 0,1-1 1,0 1-1,0 0 0,1 0 1,-1-1-1,0 1 0,1 0 1,-1-1-1,1 1 0,-1-1 1,1 0-1,-1 1 0,1-1 1,0 0-1,2 1 0,8 2-48,1-1 1,0-1-1,0 0 0,-1-1 0,1 0 0,0 0 0,24-4 0,2 2 52,-39 1 0,1 0 1,-1 0-1,1 0 1,-1 0-1,0 0 1,1 0-1,-1 0 1,1 0-1,-1 0 1,1 1-1,-1-1 1,0 0-1,1 0 1,-1 0-1,1 1 0,-1-1 1,0 0-1,1 0 1,-1 1-1,0-1 1,1 0-1,-1 1 1,0-1-1,1 0 1,-1 1-1,0-1 1,0 1-1,1-1 0,-1 0 1,0 1-1,0-1 1,0 1-1,0-1 1,0 1-1,0-1 1,0 0-1,1 1 1,-1-1-1,0 1 1,0-1-1,-1 1 1,1-1-1,0 1 0,0-1 1,0 1-1,0-1 1,0 0-1,0 1 1,-1-1-1,1 1 1,0-1-1,0 0 1,-1 1-1,1-1 1,0 0-1,0 1 1,-1-1-1,1 0 0,-1 1 1,1-1-1,0 0 1,-1 0-1,0 1 1,-21 24 512,9-13-1209,-40 33 1828,33-34-4940,2-6-4838</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6.688"/>
    </inkml:context>
    <inkml:brush xml:id="br0">
      <inkml:brushProperty name="width" value="0.025" units="cm"/>
      <inkml:brushProperty name="height" value="0.025" units="cm"/>
    </inkml:brush>
  </inkml:definitions>
  <inkml:trace contextRef="#ctx0" brushRef="#br0">4 18 17553,'-3'-17'5722,"2"27"-2283,6 32-2212,5-4-982,-6-18-222,0 0 1,2-1 0,1 1 0,0-1 0,1-1-1,15 25 1,-23-42-202,1 0 0,0-1-1,-1 1 1,1 0 0,0 0 0,-1-1-1,1 1 1,0-1 0,0 1 0,0-1-1,0 1 1,0-1 0,-1 1 0,1-1-1,0 0 1,0 1 0,0-1 0,2 0-1,-3 0-118,1 0 0,0 0-1,-1 0 1,1 0-1,0-1 1,-1 1 0,1 0-1,0 0 1,-1-1-1,1 1 1,-1 0 0,1-1-1,-1 1 1,1 0-1,-1-1 1,1 1 0,-1-1-1,1 1 1,-1-1-1,1 1 1,-1-1 0,0 1-1,1-1 1,-1 1-1,0-1 1,0 0 0,1 1-1,-1-2 1,5-17-8197</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7.059"/>
    </inkml:context>
    <inkml:brush xml:id="br0">
      <inkml:brushProperty name="width" value="0.025" units="cm"/>
      <inkml:brushProperty name="height" value="0.025" units="cm"/>
    </inkml:brush>
  </inkml:definitions>
  <inkml:trace contextRef="#ctx0" brushRef="#br0">32 52 12107,'0'0'9321,"-28"-48"-6758,24 44 287,13 11-3202,8 2-673,3 0-416,3 0-897,4 1-673,-1-3-993,-3 0-961,1 0-2914</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7.403"/>
    </inkml:context>
    <inkml:brush xml:id="br0">
      <inkml:brushProperty name="width" value="0.025" units="cm"/>
      <inkml:brushProperty name="height" value="0.025" units="cm"/>
    </inkml:brush>
  </inkml:definitions>
  <inkml:trace contextRef="#ctx0" brushRef="#br0">92 5 7207,'0'0'17157,"-9"-2"-16238,5 2-875,0-1 0,0 0 1,0 1-1,0 0 0,0-1 0,0 2 1,0-1-1,0 0 0,1 1 1,-1 0-1,-6 1 0,8-1-42,0 0-1,1 1 1,-1-1-1,0 0 0,0 1 1,0-1-1,1 1 1,-1-1-1,1 1 0,-1 0 1,1 0-1,0-1 1,0 1-1,0 0 0,0 0 1,0 0-1,0 1 1,0-1-1,0 0 1,1 0-1,0 0 0,-1 1 1,1-1-1,0 0 1,0 0-1,0 1 0,0 1 1,1-2-12,-1 0-1,1 0 1,-1-1 0,1 1 0,0 0 0,-1-1 0,1 1 0,0 0-1,0-1 1,0 1 0,1-1 0,-1 0 0,0 1 0,0-1-1,1 0 1,-1 0 0,1 1 0,-1-1 0,1 0 0,0-1 0,-1 1-1,1 0 1,0 0 0,-1-1 0,1 1 0,0-1 0,0 1-1,0-1 1,2 0 0,63 8-378,-54-8 371,21 0-41,-27 0 53,1-1 1,-1 1 0,0 0-1,0 1 1,1 0-1,-1 0 1,0 0-1,0 1 1,0 0-1,9 4 1,-15-5 1,0 0 0,0 0 0,0 0 0,-1 0-1,1 0 1,0 0 0,0 0 0,-1 0 0,1 0 0,-1 0 0,1 1 0,-1-1-1,1 0 1,-1 0 0,0 1 0,0-1 0,1 0 0,-1 1 0,0-1 0,0 0-1,0 0 1,0 1 0,-1-1 0,1 0 0,0 1 0,-1-1 0,1 0 0,0 0-1,-1 1 1,0-1 0,1 0 0,-1 0 0,0 0 0,1 0 0,-1 0 0,0 0-1,0 0 1,0 0 0,-1 1 0,-40 41 531,38-40-477,-1 2-13,-1 1-15,-1 0-1,1-1 1,-1 0-1,0 0 1,0-1 0,0 1-1,-15 5 1,22-11-218,-1 1-1,1 0 1,-1 0 0,0-1 0,1 1 0,0 0 0,-1-1 0,1 1-1,-1-1 1,1 1 0,-1-1 0,1 1 0,0-1 0,-1 1 0,1-1 0,0 1-1,-1-1 1,1 1 0,0-1 0,0 1 0,0-1 0,-1 0 0,1 1-1,0-1 1,0 1 0,0-1 0,0 0 0,0 1 0,0-1 0,0 0-1,0 1 1,0-1 0,1 1 0,-1-2 0,2-26-5085,-2 27 5085,5-33-7541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5:40.247"/>
    </inkml:context>
    <inkml:brush xml:id="br0">
      <inkml:brushProperty name="width" value="0.025" units="cm"/>
      <inkml:brushProperty name="height" value="0.025" units="cm"/>
    </inkml:brush>
  </inkml:definitions>
  <inkml:trace contextRef="#ctx0" brushRef="#br0">325 0 18097,'0'0'886,"-9"2"-261,-5 2-481,0 1 0,1 1 0,0 0 0,1 1 1,-1 0-1,1 1 0,1 0 0,-1 1 0,1 0 0,1 1 0,-13 14 1,3-1 300,0 0 1,2 1 0,1 1-1,-21 41 1,31-50-289,0 0 1,0 1-1,2-1 0,0 1 0,1 1 1,1-1-1,0 0 0,1 1 0,1 18 0,2-31-150,0-1 0,0 0 0,0 0-1,1 0 1,0 1 0,-1-1-1,1-1 1,1 1 0,-1 0-1,1-1 1,-1 1 0,1-1 0,0 0-1,0 1 1,1-2 0,-1 1-1,0 0 1,1-1 0,0 1-1,0-1 1,0 0 0,0 0 0,0-1-1,0 1 1,6 1 0,-6-2 47,-1 0 0,0 0 0,1 0 0,-1 0 0,1 0 0,-1-1 0,1 1 1,-1-1-1,1 0 0,-1 0 0,1-1 0,-1 1 0,1-1 0,-1 1 0,1-1 0,-1 0 1,0-1-1,0 1 0,1 0 0,-1-1 0,0 0 0,0 0 0,0 0 0,0 0 0,-1 0 1,1 0-1,-1-1 0,1 1 0,-1-1 0,0 0 0,4-6 0,-5 8-32,0-1 0,-1 1 0,1-1-1,-1 0 1,1 1 0,-1-1 0,1 0 0,-1 1-1,0-1 1,0 0 0,0 1 0,0-1 0,0 0 0,0 0-1,0 1 1,0-1 0,-1 0 0,1 1 0,-1-1-1,1 1 1,-1-1 0,0 0 0,0 1 0,0-1-1,0 1 1,0 0 0,0-1 0,0 1 0,0 0-1,0-1 1,0 1 0,-1 0 0,1 0 0,-1 0-1,1 0 1,0 0 0,-1 1 0,0-1 0,1 0-1,-4 0 1,-1-1-46,-1 0 0,1 0-1,-1 1 1,1 0 0,-1 1 0,0-1-1,1 1 1,-1 0 0,-10 2 0,17-2 20,1 0 0,-1 1 0,0-1 0,0 0 0,0 0-1,0 0 1,0 0 0,0 1 0,1-1 0,-1 0 0,0 0 0,0 0 0,0 0 0,0 1 0,0-1 0,0 0 0,0 0 0,0 0 0,0 1 0,0-1 0,0 0 0,0 0 0,0 1 0,0-1 0,0 0 0,0 0 0,0 0 0,0 1 0,0-1 0,0 0 0,-1 0 0,1 0 0,0 0 0,0 1 0,0-1 0,0 0 0,0 0 0,0 0 0,-1 0 0,1 0 0,0 1 0,0-1 0,0 0 0,0 0 0,-1 0 0,1 0 0,0 0 0,0 0 0,0 0 0,-1 0 0,1 0 0,0 0 0,0 0 0,0 1 0,-1-1 0,1 0 0,0 0 0,0-1 0,0 1 0,-1 0 0,1 0 0,0 0 0,-1 0 0,18 6-220,0-6 247,-1-1-1,1-1 1,-1 0-1,0-1 1,0 0-1,22-9 1,92-47 234,-100 44-181,-34 20-58,0-1-1,0 0 1,1 1 0,-1 0-1,1 0 1,-4 9-1,-2 1 132,6-10-136,-29 49 896,30-51-861,0 1-1,1 0 1,-1 0 0,1 0 0,-1 0 0,1 1-1,0-1 1,1 0 0,-1 0 0,1 1-1,0 7 1,0-12-111,1 1 0,-1 0 0,1 0 0,-1 0 0,1 0 0,0-1 0,-1 1 0,1 0 0,0-1 0,-1 1 0,1 0 0,0-1 0,0 1 0,-1-1 0,1 1 0,0-1 0,0 0 0,0 1 0,0-1 0,0 0 0,0 1 0,0-1 0,0 0 0,0 0 0,-1 0 0,1 0 0,0 0 0,0 0 0,0 0 0,0 0 0,0 0 0,0-1 0,0 1 0,1-1 0,1 1-679,0-1 0,0 0 0,0 1 0,0-1 0,0-1 0,0 1 0,0 0 0,-1-1 0,6-2 0,6-15-6166</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7.765"/>
    </inkml:context>
    <inkml:brush xml:id="br0">
      <inkml:brushProperty name="width" value="0.025" units="cm"/>
      <inkml:brushProperty name="height" value="0.025" units="cm"/>
    </inkml:brush>
  </inkml:definitions>
  <inkml:trace contextRef="#ctx0" brushRef="#br0">14 0 12492,'0'0'5605,"-1"8"-4041,-2 9-824,1-1 0,0 1-1,2 0 1,0 0 0,0 1 0,6 25-1,-3-30-576,0 0 0,1 1 0,1-1 0,0 0-1,1-1 1,0 1 0,1-1 0,0-1 0,11 13 0,48 54 119,-33-42-252,32 48-1,-86-110-416,-1 2 0,-1 1 0,-1 1 0,-1 0 0,0 2 0,-44-25 0,39 24 1127,30 21-717,0 0 1,0 0 0,0 0 0,0 0 0,0 0 0,0 0 0,1 0-1,-1 0 1,0 0 0,0 0 0,0 0 0,0 0 0,0 0 0,0 0-1,0 0 1,1 0 0,-1 0 0,0 0 0,0 0 0,0 0 0,0 0-1,0 0 1,0-1 0,0 1 0,0 0 0,1 0 0,-1 0 0,0 0-1,0 0 1,0 0 0,0 0 0,0 0 0,0 0 0,0-1 0,0 1-1,0 0 1,0 0 0,0 0 0,0 0 0,0 0 0,0 0-1,0 0 1,0-1 0,0 1 0,0 0 0,0 0 0,0 0 0,0 0-1,0 0 1,0 0 0,0 0 0,0-1 0,0 1 0,0 0 0,0 0-1,0 0 1,0 0 0,0 0 0,0 0 0,0 0 0,-1 0 0,1 0-1,0-1 1,0 1 0,0 0 0,0 0 0,19-2 429,32 3-655,-43 0 354,14 0-333,25 0-2389,-4-5-5724,-20-6-2794</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8.407"/>
    </inkml:context>
    <inkml:brush xml:id="br0">
      <inkml:brushProperty name="width" value="0.025" units="cm"/>
      <inkml:brushProperty name="height" value="0.025" units="cm"/>
    </inkml:brush>
  </inkml:definitions>
  <inkml:trace contextRef="#ctx0" brushRef="#br0">0 306 6502,'0'0'11424,"9"-1"-9400,-5 1-1750,0-1 0,0 0 0,1 0 0,-1 0 1,0-1-1,0 1 0,0-1 0,0 0 1,-1 0-1,1 0 0,0-1 0,-1 1 1,0-1-1,1 0 0,-1 0 0,0 0 1,-1 0-1,1 0 0,0-1 0,-1 0 0,0 1 1,0-1-1,0 0 0,0 0 0,-1 0 1,3-7-1,-2 5-141,0 0 1,-1 1-1,1-1 1,-1 0-1,0 0 0,-1 0 1,1 0-1,-1 0 1,-1-10-1,0 14-145,1 0 0,-1 0-1,0 0 1,0 1 0,1-1-1,-1 0 1,0 0 0,0 1 0,0-1-1,-1 1 1,1-1 0,0 1-1,-1 0 1,1-1 0,-1 1 0,1 0-1,-1 0 1,1 0 0,-1 0-1,0 0 1,1 0 0,-1 1 0,0-1-1,0 0 1,0 1 0,0 0-1,0-1 1,1 1 0,-1 0 0,0 0-1,0 0 1,-3 0 0,2 1 0,1-1 0,0 1 0,0-1 0,0 1 0,0 0 0,0 0 0,0 0 0,0 0 0,0 0 0,1 0 0,-1 0 0,0 0 0,0 1 0,1-1 0,-1 1 0,1 0 0,0-1 1,-1 1-1,1 0 0,0 0 0,0 0 0,0-1 0,0 1 0,0 0 0,1 1 0,-1-1 0,0 0 0,1 0 0,0 0 0,-1 3 0,-1 10 95,0-1-1,1 1 1,0 16-1,1-26-15,0-2-50,0-1-1,1 1 0,-1-1 0,0 1 1,1-1-1,-1 1 0,1-1 0,0 1 1,0-1-1,0 0 0,0 1 0,0-1 1,1 0-1,-1 0 0,1 0 0,-1 0 1,1 0-1,0 0 0,-1-1 0,1 1 0,0 0 1,0-1-1,0 0 0,1 1 0,-1-1 1,0 0-1,0 0 0,1 0 0,-1 0 1,1-1-1,-1 1 0,1-1 0,2 1 1,-1 0 2,0-1 0,0 0 1,0 0-1,0 0 1,0-1-1,0 1 1,0-1-1,0 0 1,0 0-1,0 0 1,-1-1-1,1 1 1,-1-1-1,1 0 1,-1 0-1,1 0 0,-1 0 1,0-1-1,0 1 1,5-6-1,0-5-12,0-1-1,-1 1 1,-1-1 0,-1 0-1,0-1 1,0 1-1,-1-1 1,-1 0-1,-1 0 1,0 0 0,-1 0-1,-1-23 1,-4 70-76,3-26 185,0 0 0,1-1 1,-1 1-1,1-1 0,0 1 0,1 10 0,0-14-100,-1 0 0,1 0 0,0-1-1,0 1 1,0-1 0,0 1 0,0 0 0,0-1 0,0 0 0,0 1 0,0-1 0,1 0 0,-1 1 0,1-1 0,-1 0 0,1 0 0,-1 0 0,1 0 0,-1 0 0,1-1 0,0 1 0,0-1-1,-1 1 1,1-1 0,0 1 0,2-1 0,0 1 6,1 0-1,-1 0 0,0-1 1,1 0-1,-1 0 1,1 0-1,-1 0 1,0-1-1,1 1 0,-1-1 1,0 0-1,1 0 1,-1-1-1,0 0 0,0 1 1,0-1-1,0-1 1,0 1-1,-1 0 0,7-6 1,-1-2 24,0-1 1,0 1 0,-1-2-1,-1 1 1,8-16-1,-7 13-22,22 43 921,-26-28-959,0 0 0,1 0-1,-1 0 1,0 0 0,1-1 0,-1 1 0,0-1 0,1-1 0,-1 1 0,1 0-1,-1-1 1,0 0 0,1 0 0,-1 0 0,0-1 0,0 1 0,0-1 0,0 0-1,0 0 1,0 0 0,-1-1 0,1 1 0,-1-1 0,1 0 0,-1 0 0,0 0-1,3-5 1,7-16-3700,-9-4-3397,-4 18 261</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8.738"/>
    </inkml:context>
    <inkml:brush xml:id="br0">
      <inkml:brushProperty name="width" value="0.025" units="cm"/>
      <inkml:brushProperty name="height" value="0.025" units="cm"/>
    </inkml:brush>
  </inkml:definitions>
  <inkml:trace contextRef="#ctx0" brushRef="#br0">1 47 11050,'0'0'15631,"5"-45"-14990,10 43-609,3 2-64,6 0-1634,-2 0-1537,-1 6-1281,5 2-2787</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9.096"/>
    </inkml:context>
    <inkml:brush xml:id="br0">
      <inkml:brushProperty name="width" value="0.025" units="cm"/>
      <inkml:brushProperty name="height" value="0.025" units="cm"/>
    </inkml:brush>
  </inkml:definitions>
  <inkml:trace contextRef="#ctx0" brushRef="#br0">52 142 3651,'0'0'15322,"7"-1"-13315,3-1-1510,0 0-1,1-1 1,-1 0 0,-1-1 0,1 0 0,0 0 0,11-8-1,-18 10-361,0 1-1,0-1 0,0 0 1,0 0-1,0-1 0,0 1 1,-1-1-1,1 1 0,-1-1 1,0 0-1,0 0 1,0 0-1,0 0 0,0 0 1,0 0-1,-1 0 0,1-1 1,-1 1-1,0-1 0,0 1 1,-1-1-1,1 1 0,-1-1 1,1 1-1,-1-1 0,-1-6 1,0 8-105,0 1 1,0-1 0,0 1-1,-1-1 1,1 1 0,0 0-1,-1-1 1,1 1 0,-1 0-1,1 0 1,-1 0 0,1 0-1,-1 0 1,0 1 0,0-1-1,1 1 1,-1-1 0,0 1-1,0-1 1,0 1 0,0 0-1,1 0 1,-1 0 0,-4 0-1,-45 3-38,45-1 78,0 0 1,0 0-1,0 1 0,0 0 1,0 0-1,1 1 1,-1-1-1,1 1 0,0 0 1,0 1-1,1-1 1,-1 1-1,1 0 0,0 0 1,-5 9-1,7-11-30,1-1 0,-1 1 1,1-1-1,-1 1 0,1 0 0,0-1 0,0 1 0,0 0 0,0 0 0,1 0 0,-1 0 1,1 0-1,0 0 0,0 0 0,0 0 0,0 0 0,0 0 0,1 0 0,-1 0 0,1-1 1,0 1-1,0 0 0,0 0 0,0 0 0,1-1 0,-1 1 0,1-1 0,-1 1 0,1-1 1,0 1-1,0-1 0,0 0 0,0 0 0,4 3 0,5 3-105,1-1 0,0-1 0,1 0 0,-1 0 0,1-1 0,0-1-1,26 6 1,-17-6-1318,-1-2-1,27 1 1,4-3-5285</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9.459"/>
    </inkml:context>
    <inkml:brush xml:id="br0">
      <inkml:brushProperty name="width" value="0.025" units="cm"/>
      <inkml:brushProperty name="height" value="0.025" units="cm"/>
    </inkml:brush>
  </inkml:definitions>
  <inkml:trace contextRef="#ctx0" brushRef="#br0">0 0 15214,'0'0'12764,"8"11"-12134,19 31-758,35 71 0,-58-100-787,-3-9-2091,-10-22-14667</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29.789"/>
    </inkml:context>
    <inkml:brush xml:id="br0">
      <inkml:brushProperty name="width" value="0.025" units="cm"/>
      <inkml:brushProperty name="height" value="0.025" units="cm"/>
    </inkml:brush>
  </inkml:definitions>
  <inkml:trace contextRef="#ctx0" brushRef="#br0">1 185 15375,'0'0'9128,"26"-53"-7078,-4 37-192,9-4-641,2 2-608,-1 0-449,0 2-160,0 3-128,-5 2-1346,-7 3-1633,-5 1-1345,-13 2-3171</inkml:trace>
  <inkml:trace contextRef="#ctx0" brushRef="#br0" timeOffset="1">90 177 15727,'0'0'9417,"59"-22"-7527,-36 8-930,6-2-799,-2 3-161,-4 2-1185,-3 2-1250,-8 5-2113,-7 2-3267</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0.119"/>
    </inkml:context>
    <inkml:brush xml:id="br0">
      <inkml:brushProperty name="width" value="0.025" units="cm"/>
      <inkml:brushProperty name="height" value="0.025" units="cm"/>
    </inkml:brush>
  </inkml:definitions>
  <inkml:trace contextRef="#ctx0" brushRef="#br0">1 388 2883,'0'0'21428,"43"-19"-19826,-16-1-674,-2 4-575,1-2-321,-3 0-1121,4 0-1570,-5-2-2594,2-5-4100</inkml:trace>
  <inkml:trace contextRef="#ctx0" brushRef="#br0" timeOffset="1">406 1 17360,'0'0'4901,"-39"61"-4132,22-29 192,-1 0-96,4 1-289,1-4-384,3-3-128,3-6-96,0-5-544,2-3-609,2-6-1090,-2-5-1696,0-1-2051</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0.476"/>
    </inkml:context>
    <inkml:brush xml:id="br0">
      <inkml:brushProperty name="width" value="0.025" units="cm"/>
      <inkml:brushProperty name="height" value="0.025" units="cm"/>
    </inkml:brush>
  </inkml:definitions>
  <inkml:trace contextRef="#ctx0" brushRef="#br0">1 7 13901,'0'0'13581,"52"-6"-12748,-20 12-353,0 0-288,10-2-95,-3 0-802,-2-3-2594,-2-1-3075</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0.918"/>
    </inkml:context>
    <inkml:brush xml:id="br0">
      <inkml:brushProperty name="width" value="0.025" units="cm"/>
      <inkml:brushProperty name="height" value="0.025" units="cm"/>
    </inkml:brush>
  </inkml:definitions>
  <inkml:trace contextRef="#ctx0" brushRef="#br0">1 90 13997,'0'0'6935,"3"11"-5446,8 21-96,27 53 0,18 46 1784,-36-58-812,-23-120-2287,-9-61-1,6 73-673,1-1-1,2 1 0,4-69 1,-1 101 573,1 0 1,-1 1-1,1-1 0,0 1 1,0-1-1,0 1 1,0-1-1,0 1 1,0-1-1,1 1 0,-1 0 1,1 0-1,-1 0 1,1 0-1,0 0 1,0 0-1,0 0 0,0 0 1,0 1-1,0-1 1,1 1-1,-1 0 1,0 0-1,1 0 0,-1 0 1,1 0-1,-1 0 1,1 0-1,0 1 1,-1-1-1,1 1 0,0 0 1,-1 0-1,1 0 1,0 0-1,-1 1 1,1-1-1,4 2 0,-4-2 23,-1 1-1,1-1 1,-1 1-1,0 0 1,1 0-1,-1 0 1,0 0-1,0 0 1,1 1-1,-1-1 1,0 1-1,0-1 1,-1 1-1,1 0 1,0 0-1,-1 0 1,1 0-1,-1 0 1,1 0-1,-1 0 0,0 0 1,0 0-1,0 1 1,0-1-1,0 0 1,-1 1-1,1-1 1,-1 1-1,1-1 1,-1 1-1,0-1 1,0 1-1,0-1 1,0 1-1,-1-1 1,1 1-1,-1-1 1,1 1-1,-1-1 1,0 0-1,-2 5 0,0-2 138,0 1 1,0-1-1,-1 0 0,1 0 0,-1-1 0,0 1 0,-1-1 0,1 0 0,-8 5 0,9-6-125,0-1 0,0 0 1,0 0-1,0 0 0,-1 0 1,1-1-1,-1 1 0,1-1 1,-1 0-1,0 0 1,0 0-1,1-1 0,-1 1 1,0-1-1,0 0 0,-4 0 1,7-1-212,0 0 1,0 0-1,0 1 1,0-1-1,0 0 0,0 0 1,0 0-1,1 0 1,-1 0-1,0 0 1,0 0-1,1 0 1,-1-1-1,1 1 1,-1 0-1,1 0 1,0 0-1,-1-1 1,1 1-1,0 0 1,0-1-1,0 1 1,0 0-1,0 0 0,0-3 1,2-34-7250,5 14 407</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1.618"/>
    </inkml:context>
    <inkml:brush xml:id="br0">
      <inkml:brushProperty name="width" value="0.025" units="cm"/>
      <inkml:brushProperty name="height" value="0.025" units="cm"/>
    </inkml:brush>
  </inkml:definitions>
  <inkml:trace contextRef="#ctx0" brushRef="#br0">32 346 7399,'0'0'17905,"-3"8"-17798,1-5-79,-18 39 175,19-40-154,0 1 0,0-1 0,1 0 0,-1 0-1,0 1 1,1-1 0,-1 0 0,1 1 0,0-1 0,0 1-1,0-1 1,0 0 0,0 1 0,0-1 0,1 0-1,-1 1 1,2 3 0,-1-6-26,0 1-1,-1-1 1,1 1-1,0-1 1,0 1 0,0-1-1,0 0 1,0 0-1,0 0 1,-1 1 0,1-1-1,0 0 1,0 0-1,0 0 1,0 0 0,0 0-1,0 0 1,0-1-1,0 1 1,0 0 0,0 0-1,-1-1 1,1 1-1,0 0 1,0-1 0,0 1-1,-1-1 1,1 1-1,0-1 1,0 0 0,-1 1-1,1-1 1,0 0-1,-1 1 1,1-1 0,-1 0-1,1 0 1,0 0-1,23-30 213,-18 19-241,0 1 0,-1-1 1,-1 0-1,0-1 0,-1 1 0,0-1 1,0 0-1,-2 1 0,1-1 0,-2 0 1,0 0-1,-2-19 0,-2 21-411,-2 13 60,5-1 356,1 0-1,-1-1 0,1 1 0,0 0 0,-1 0 1,1 0-1,0 0 0,0 0 0,0 0 0,-1 0 1,1 0-1,0 0 0,0 0 0,1 0 0,-1 0 1,0 0-1,0 0 0,0 0 0,1 0 0,-1 0 1,0-1-1,1 1 0,0 2 0,0-1 13,1 0 0,-1 0 0,1 0-1,-1 0 1,1 0 0,0-1 0,0 1-1,0 0 1,0-1 0,0 1 0,0-1-1,1 0 1,-1 0 0,0 0 0,1 0-1,-1 0 1,1 0 0,-1-1 0,1 1-1,-1-1 1,1 0 0,-1 1 0,1-1-1,-1-1 1,1 1 0,0 0-1,-1 0 1,3-2 0,0 1 12,0 0 0,-1-1 0,0 0 0,1 1 0,-1-2 0,0 1 0,0 0 0,0-1 0,0 0 0,0 0 0,-1 0 0,1 0 0,-1-1 0,5-6 0,-1 0-146,-1-1 0,1-1 1,-2 1-1,1-1 0,-2 0 0,1 0 0,-2-1 1,0 1-1,0-1 0,-1 1 0,-1-1 1,0 0-1,0 0 0,-3-19 0,2 31 119,0 0 0,0 0 0,0 0 0,0 1 0,0-1 0,0 0 0,0 0 0,0 1 0,-1-1 0,1 0 0,0 0 0,0 1 0,-1-1 0,1 0 0,0 1 0,-1-1 0,1 0 0,-1 1 0,1-1 0,-1 0 0,1 1 0,-1-1 0,1 1 0,-1-1 0,0 1-1,1 0 1,-1-1 0,0 1 0,1-1 0,-1 1 0,0 0 0,0 0 0,1-1 0,-1 1 0,0 0 0,0 0 0,1 0 0,-1 0 0,0 0 0,0 0 0,0 0 0,1 0 0,-1 0 0,0 0 0,0 1 0,1-1 0,-2 1 0,0 0 46,1 0 1,-1 0-1,0 0 1,1 0-1,0 1 1,-1-1-1,1 0 1,0 1-1,0 0 1,0-1-1,0 1 1,0-1-1,0 1 1,0 0-1,0 0 1,1 0-1,-1-1 1,0 4-1,1 3 24,-1-1 0,1 0 1,1 1-1,-1-1 0,1 0 0,1 1 0,-1-1 0,1 0 0,1 0 0,-1 0 1,1 0-1,0-1 0,1 1 0,-1-1 0,7 8 0,-3-5-220,-1-1 0,1-1 0,0 1 0,1-1 1,0 0-1,0-1 0,1 0 0,-1 0 0,1-1 0,15 6 0,-24-10 144,0-1 1,0 0 0,0 0-1,1 0 1,-1 0 0,0 0-1,0 0 1,0 0-1,0 1 1,0-1 0,0 0-1,0 0 1,0 0 0,0 0-1,1 0 1,-1 0 0,0 0-1,0 0 1,0 0-1,0 0 1,0 0 0,0 0-1,1 0 1,-1 0 0,0 0-1,0 0 1,0 0-1,0 0 1,0 0 0,0 0-1,1 0 1,-1 0 0,0 0-1,0 0 1,0 0-1,0 0 1,0 0 0,0 0-1,1 0 1,-1 0 0,0 0-1,0 0 1,0 0 0,0 0-1,0 0 1,0-1-1,0 1 1,0 0 0,0 0-1,1 0 1,-1 0 0,0 0-1,0 0 1,0 0-1,0-1 1,0 1 0,0 0-1,0 0 1,0 0 0,0 0-1,0 0 1,0 0-1,0-1 1,0 1 0,0 0-1,0 0 1,0 0 0,0 0-1,0-1 1,-8-11-903,-18-15-1006,-46-11-223,56 31 3064,1 0 1,0-1 0,-23-17-1,38 25-820,-1-1 0,1 1 0,-1 0 0,1-1 0,-1 1-1,1-1 1,-1 1 0,1-1 0,0 1 0,-1-1 0,1 1 0,-1-1 0,1 1-1,0-1 1,0 0 0,-1 1 0,1-1 0,0 1 0,0-1 0,0 0-1,0 1 1,0-1 0,0 0 0,0 1 0,0-1 0,0 0 0,0 1-1,0-1 1,0 0 0,0 1 0,1-1 0,-1 1 0,0-1 0,0 0-1,1 1 1,-1-1 0,0 1 0,1-1 0,-1 1 0,1-1 0,-1 1-1,0-1 1,1 1 0,-1-1 0,1 1 0,-1 0 0,1-1 0,0 1-1,-1 0 1,1-1 0,-1 1 0,1 0 0,0 0 0,-1 0 0,1 0 0,1-1-1,42-13 218,-38 13 96,81-13 526,-29 6-3522,-21-1-5552,-21 3-4167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5:40.595"/>
    </inkml:context>
    <inkml:brush xml:id="br0">
      <inkml:brushProperty name="width" value="0.025" units="cm"/>
      <inkml:brushProperty name="height" value="0.025" units="cm"/>
    </inkml:brush>
  </inkml:definitions>
  <inkml:trace contextRef="#ctx0" brushRef="#br0">166 0 22133,'0'0'2370,"-32"58"-928,13-27-321,1 5-353,-1 1-479,1 0-257,6 0-32,0 1 32,2-4-64,0-3-161,5-6-287,0-6-481,0-6-737,5-9-1088,0-18-7528</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2.278"/>
    </inkml:context>
    <inkml:brush xml:id="br0">
      <inkml:brushProperty name="width" value="0.025" units="cm"/>
      <inkml:brushProperty name="height" value="0.025" units="cm"/>
    </inkml:brush>
  </inkml:definitions>
  <inkml:trace contextRef="#ctx0" brushRef="#br0">112 2 13613,'0'0'13922,"-9"-1"-13318,5 0-603,0 1 1,0 0 0,-1 0 0,1 1 0,0-1 0,0 1-1,0 0 1,1 0 0,-1 0 0,0 1 0,0-1 0,1 1-1,-1 0 1,0 0 0,1 0 0,0 1 0,0-1 0,-1 1-1,2-1 1,-1 1 0,0 0 0,0 0 0,1 1 0,0-1-1,0 0 1,0 1 0,0 0 0,0-1 0,0 1 0,1 0-1,0 0 1,0 0 0,0 0 0,0 4 0,1-7-21,0 0 0,0 0 1,0 0-1,0 0 0,0 0 1,0 0-1,0 0 0,1 0 1,-1 0-1,0 0 1,1 0-1,-1 0 0,1 0 1,-1 0-1,1 0 0,-1 0 1,1 0-1,0 0 0,-1-1 1,1 1-1,0 0 0,0 0 1,-1-1-1,1 1 0,0-1 1,0 1-1,1 0 0,2 0-33,-1 0 0,0 0-1,1 0 1,-1 0 0,1-1-1,0 1 1,-1-1 0,7 0-1,11-2-116,0-1-1,26-7 0,-31 6 189,48-2-185,-64 6 181,1 1 0,-1-1 0,1 0 0,-1 1 0,0-1-1,1 0 1,-1 1 0,1-1 0,-1 0 0,0 1 0,0-1 0,1 1 0,-1-1-1,0 1 1,0-1 0,1 1 0,-1-1 0,0 1 0,0-1 0,0 1 0,0-1-1,0 1 1,0-1 0,0 1 0,0-1 0,0 1 0,0-1 0,0 1 0,0-1 0,0 1-1,0-1 1,0 1 0,0-1 0,-1 1 0,1-1 0,0 1 0,0-1 0,-1 1-1,1-1 1,0 0 0,-1 1 0,1-1 0,0 1 0,-1-1 0,0 1 0,-13 23 619,2-13-400,0 1 0,0-2 0,-21 15 1,27-21-206,0-1 0,0 1 1,-1-1-1,1-1 0,-1 1 1,1-1-1,-1 0 0,0-1 1,0 1-1,-13-1 1,19 0-117,1-1 0,-1 0 0,1 0 0,-1 0 1,0 0-1,1 0 0,-1 0 0,1 0 0,-1 0 0,1 0 1,-1 0-1,1 0 0,-1 0 0,0 0 0,1 0 1,-1-1-1,1 1 0,-1 0 0,1 0 0,-1-1 1,1 1-1,0 0 0,-1-1 0,1 1 0,-1 0 1,1-1-1,0 1 0,-1-1 0,1 1 0,0-1 1,-1 1-1,1-1 0,0 1 0,-1-1 0,1 1 0,0-1 1,0 1-1,0-1 0,0 1 0,0-1 0,0 1 1,-1-1-1,1 1 0,0-1 0,1 0 0,-1 1 1,0-1-1,0 1 0,0-1 0,0 1 0,0-1 1,0 1-1,1-1 0,-1 1 0,0-1 0,0 1 1,1-1-1,-1 1 0,0-1 0,1 0 0,23-26-7259,-7 14 1816,4-2-3636</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4.084"/>
    </inkml:context>
    <inkml:brush xml:id="br0">
      <inkml:brushProperty name="width" value="0.025" units="cm"/>
      <inkml:brushProperty name="height" value="0.025" units="cm"/>
    </inkml:brush>
  </inkml:definitions>
  <inkml:trace contextRef="#ctx0" brushRef="#br0">6 164 16912,'-5'0'4228,"5"-2"-2082,5-9-1121,10-2 192,2-4-320,6-2-641,1 1-224,6 3-32,-6 3-576,6 0-1186,-3-1-2018,-5-2-1889,-2-1-5734</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4.440"/>
    </inkml:context>
    <inkml:brush xml:id="br0">
      <inkml:brushProperty name="width" value="0.025" units="cm"/>
      <inkml:brushProperty name="height" value="0.025" units="cm"/>
    </inkml:brush>
  </inkml:definitions>
  <inkml:trace contextRef="#ctx0" brushRef="#br0">0 1 18353,'0'0'6759,"17"51"-6599,-7-29-64,0 1-64,3 1 0,3-1-32,-3 1 0,1-2-576,1-1-578,-5-2-992,-4-3-961,0-5-1761,-6-3-3396</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4.785"/>
    </inkml:context>
    <inkml:brush xml:id="br0">
      <inkml:brushProperty name="width" value="0.025" units="cm"/>
      <inkml:brushProperty name="height" value="0.025" units="cm"/>
    </inkml:brush>
  </inkml:definitions>
  <inkml:trace contextRef="#ctx0" brushRef="#br0">174 421 14414,'0'0'11146,"24"-51"-10345,1 36-257,-2-1-255,1 3-193,-6 1-96,-4-1-609,-6 2-1056,-8 0-1346,0 1-1634,-8-2-3747</inkml:trace>
  <inkml:trace contextRef="#ctx0" brushRef="#br0" timeOffset="1">1 173 8360,'0'0'18834,"17"-44"-17777,11 26-545,1-1-352,3-1-96,0 1-96,-5 3-1633,5 3-1314,-10 0-1922,-2 2-2754</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5.174"/>
    </inkml:context>
    <inkml:brush xml:id="br0">
      <inkml:brushProperty name="width" value="0.025" units="cm"/>
      <inkml:brushProperty name="height" value="0.025" units="cm"/>
    </inkml:brush>
  </inkml:definitions>
  <inkml:trace contextRef="#ctx0" brushRef="#br0">47 200 15695,'0'0'8392,"-6"10"-8446,4-8 24,-26 49 221,26-48-124,1 1 0,-1 0 0,1-1 0,0 1 0,0 0 0,0 0 0,1 0 0,-1 0 0,1 0 0,0 0 0,0 0 0,0 0 0,1 0 1,-1 0-1,3 6 0,-3-9-55,1 0 0,-1 0 0,1-1 0,-1 1 0,1 0 0,-1-1 0,1 1 0,-1 0 0,1-1 0,0 1 1,-1-1-1,1 1 0,0-1 0,-1 1 0,1-1 0,0 0 0,0 1 0,0-1 0,-1 0 0,1 0 0,0 1 1,0-1-1,0 0 0,0 0 0,-1 0 0,1 0 0,0 0 0,0 0 0,0 0 0,0 0 0,0-1 0,-1 1 1,1 0-1,0 0 0,0-1 0,0 1 0,-1 0 0,1-1 0,0 1 0,-1-1 0,1 1 0,0-1 0,-1 1 1,2-2-1,28-27 485,-18 11-488,-1 0 1,-1 0 0,0-1 0,-1-1 0,-2 0 0,0 0 0,0 0-1,-2-1 1,-1 1 0,0-1 0,-2-1 0,0-41 0,-2 63-16,0 0 0,0-1 1,0 1-1,0 0 0,0 0 0,0 0 1,0-1-1,0 1 0,0 0 1,0 0-1,0 0 0,0-1 1,0 1-1,0 0 0,0 0 0,0 0 1,0-1-1,-1 1 0,1 0 1,0 0-1,0 0 0,0 0 0,0-1 1,0 1-1,0 0 0,-1 0 1,1 0-1,0 0 0,0 0 1,0 0-1,0-1 0,-1 1 0,1 0 1,0 0-1,0 0 0,0 0 1,-1 0-1,1 0 0,0 0 0,0 0 1,0 0-1,-1 0 0,1 0 1,0 0-1,0 0 0,0 0 1,-1 0-1,1 0 0,0 0 0,0 0 1,0 0-1,-1 0 0,1 1 1,0-1-1,0 0 0,0 0 0,-1 0 1,1 0-1,0 0 0,0 0 1,0 1-1,0-1 0,0 0 1,0 0-1,-1 0 0,1 0 0,0 1 1,-10 11-136,6-3 261,-1-1-1,2 1 1,-1 0 0,2 0-1,-1 0 1,1 1-1,0-1 1,1 1-1,0-1 1,1 1 0,0-1-1,1 11 1,-1-12-268,1-1-1,0 1 1,1-1 0,0 1 0,0-1 0,0 0-1,1 0 1,0 0 0,1 0 0,-1 0-1,1-1 1,1 1 0,-1-1 0,1 0 0,9 8-1,-13-13-346,0 0 0,0 0-1,0 0 1,1 0-1,-1 0 1,0-1 0,1 1-1,-1 0 1,0-1-1,1 1 1,-1-1 0,1 0-1,-1 1 1,3-1-1,5 0-6241</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5.625"/>
    </inkml:context>
    <inkml:brush xml:id="br0">
      <inkml:brushProperty name="width" value="0.025" units="cm"/>
      <inkml:brushProperty name="height" value="0.025" units="cm"/>
    </inkml:brush>
  </inkml:definitions>
  <inkml:trace contextRef="#ctx0" brushRef="#br0">0 166 16720,'0'0'9742,"10"3"-8909,-6-1-718,1 1-66,1-1 1,-1 0 0,1 0 0,0 0 0,0 0 0,0-1 0,0 0 0,0 0 0,0-1 0,0 0 0,0 0 0,11-1 0,-16 0-33,-1 0 0,1 0 0,-1 0 0,1 0 1,-1 1-1,1-1 0,-1 0 0,0 0 0,0 0 0,1 0 1,-1 0-1,0 0 0,0 0 0,0 0 0,0 0 1,0 0-1,0 0 0,0 0 0,0 0 0,0 0 1,-1 0-1,1 0 0,0 0 0,-1-1 0,0 1-29,1 0 0,0 1-1,0-1 1,0 0-1,0 1 1,0-1 0,-1 0-1,1 1 1,0-1 0,0 1-1,-1-1 1,1 0-1,-1 1 1,1-1 0,0 1-1,-1-1 1,1 1-1,-1 0 1,1-1 0,-1 1-1,1-1 1,-1 1-1,0 0 1,1-1 0,-1 1-1,1 0 1,-1 0-1,0-1 1,1 1 0,-1 0-1,0 0 1,1 0 0,-1 0-1,0 0 1,1 0-1,-1 0 1,0 0 0,0 0-1,0 1 18,1-1 1,0 0-1,-1 1 0,1-1 1,0 1-1,0-1 0,-1 0 1,1 1-1,0-1 0,0 1 1,-1-1-1,1 1 0,0-1 1,0 1-1,0-1 0,0 1 1,0-1-1,0 1 0,0-1 0,0 1 1,0-1-1,0 1 0,0-1 1,0 1-1,0-1 0,0 1 1,1-1-1,-1 1 0,0-1 1,0 1-1,1-1 0,-1 1 1,0-1-1,0 0 0,1 1 0,-1-1 1,1 1-1,-1-1 0,0 0 1,1 1-1,0-1 0,19 15 215,-16-15-196,0 0-1,1 1 1,-1-2-1,0 1 1,0 0-1,0-1 1,0 0-1,0 0 1,0 0-1,0 0 1,0-1-1,0 0 1,5-3-1,40-37-865,-40 33 394,-9 9 364,1-1 0,0 1 0,0-1 0,0 1 0,0 0-1,0-1 1,0 1 0,0 0 0,0 0 0,-1 0 0,1 0-1,0 0 1,0 0 0,0 0 0,0 0 0,0 0 0,0 0 0,0 0-1,0 0 1,0 1 0,0-1 0,0 0 0,0 1 0,-1-1-1,1 1 1,0-1 0,0 1 0,0 0 0,-1-1 0,1 1 0,0-1-1,-1 1 1,1 0 0,-1 0 0,2 1 0,17 10-2363,-18-12 2307,-1 0 1,1-1-1,0 1 1,0 0-1,0 0 1,-1 0-1,1-1 1,0 1-1,0 0 1,0-1-1,-1 1 0,1-1 1,0 1-1,-1-1 1,1 1-1,0-1 1,-1 1-1,1-1 1,-1 1-1,1-1 1,-1 0-1,1 1 1,-1-1-1,0 0 1,1 0-1,-1 1 0,0-1 1,1 0-1,-1-1 1,5-10-2029,0 0 1,-1 0 0,0-1-1,-1 1 1,2-15 0,-3-3-1853</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6.109"/>
    </inkml:context>
    <inkml:brush xml:id="br0">
      <inkml:brushProperty name="width" value="0.025" units="cm"/>
      <inkml:brushProperty name="height" value="0.025" units="cm"/>
    </inkml:brush>
  </inkml:definitions>
  <inkml:trace contextRef="#ctx0" brushRef="#br0">23 0 8488,'0'0'6860,"-4"8"-4890,1-1-1700,0-1 0,0 1 0,1 0 0,0 0 1,0 0-1,1 0 0,0 1 0,0-1 0,1 0 1,-1 0-1,2 1 0,-1-1 0,1 0 0,0 0 0,1 1 1,-1-1-1,6 12 0,-5-13-218,22 43 156,-23-47-200,0 0-1,0 0 0,0 0 1,1 0-1,-1 0 1,1-1-1,-1 1 0,1 0 1,0-1-1,-1 1 0,1-1 1,0 1-1,0-1 1,0 0-1,0 0 0,0 0 1,1 0-1,3 1 0,-5-2 25,0-1 0,0 1 0,1 0 0,-1-1 0,0 1 0,0-1 0,0 0 0,0 1 0,0-1 0,0 0 0,0 0 0,0 1 0,0-1 0,-1 0 0,1 0 0,0 0 0,0 0 0,-1 0 0,1 0 0,-1 0-1,1 0 1,-1 0 0,1-1 0,-1 1 0,0 0 0,1 0 0,-1 0 0,0-1 0,0 1 0,0 0 0,0-2 0,2-47 243,-2 42-233,-5-30 8,5 37-49,0 0-1,-1 0 0,1-1 0,0 1 0,-1 0 0,0-1 0,1 1 0,-1 0 1,0 0-1,1 0 0,-1 0 0,0 0 0,0 0 0,0 0 0,0 0 0,0 0 1,0 0-1,0 0 0,-1 1 0,1-1 0,0 0 0,0 1 0,0-1 0,-1 1 1,0-1-1,1 1 2,1 0 1,0 0-1,0 0 1,-1 0-1,1 0 1,0 0-1,0 0 1,-1 0-1,1 0 1,0 0-1,0 0 1,0 0-1,-1 0 0,1 1 1,0-1-1,0 0 1,0 0-1,-1 0 1,1 0-1,0 0 1,0 0-1,0 1 1,0-1-1,-1 0 1,1 0-1,0 0 1,0 0-1,0 1 1,0-1-1,0 0 1,0 0-1,0 1 1,-1-1-1,1 0 1,0 0-1,0 0 1,0 1-1,0-1 1,0 0-1,0 0 1,0 1-1,0-1 1,0 0-1,0 0 1,4 17 182,11 12 233,-11-25-355,0 0 0,1-1 0,-1 1 0,1-1 0,0 0 0,0-1 0,0 1 0,0-1 0,0 0 0,1 0 0,-1-1 0,1 0 0,6 1 0,-9-1 38,0-1-1,0 1 1,0-1 0,0 0 0,0-1-1,0 1 1,0 0 0,0-1 0,0 1 0,0-1-1,0 0 1,0 0 0,0-1 0,0 1-1,-1 0 1,1-1 0,0 1 0,-1-1 0,0 0-1,1 0 1,-1 0 0,0 0 0,0-1-1,0 1 1,3-5 0,-2 2-17,0 0 0,0 0 0,-1 0 0,1-1 0,-1 1 0,0-1 0,-1 1 0,1-1 0,-1 0 0,0-11 0,-1 17-82,0 1 0,0-1 0,0 0 0,0 0 0,0 0 0,0 1 0,0-1 0,0 0 0,0 0 0,0 0 1,0 0-1,-1 1 0,1-1 0,0 0 0,0 0 0,0 0 0,0 0 0,0 0 0,0 1 0,-1-1 1,1 0-1,0 0 0,0 0 0,0 0 0,0 0 0,-1 0 0,1 0 0,0 0 0,0 0 0,0 0 0,-1 0 1,1 0-1,0 0 0,0 0 0,0 0 0,0 0 0,-1 0 0,1 0 0,0 0 0,0 0 0,0 0 0,-1 0 1,1 0-1,0 0 0,0 0 0,0 0 0,0 0 0,-1 0 0,1-1 0,0 1 0,0 0 0,0 0 1,0 0-1,0 0 0,0 0 0,-1 0 0,1-1 0,0 1 0,0 0 0,0 0 0,0 0 0,0 0 0,0-1 1,0 1-1,0 0 0,0 0 0,0 0 0,0-1 0,-10 16 56,10-12-47,0 1-1,0-1 1,0 0-1,0 1 1,1-1-1,-1 1 1,1-1-1,0 0 1,0 0-1,0 1 1,0-1-1,2 3 1,-2-5-87,-1 0 0,1 0 1,-1 0-1,1 0 0,0-1 0,0 1 0,-1 0 1,1 0-1,0-1 0,0 1 0,0-1 0,0 1 0,-1 0 1,1-1-1,0 0 0,0 1 0,0-1 0,0 0 1,0 1-1,0-1 0,0 0 0,1 0 0,-1 0 1,0 0-1,0 0 0,0 0 0,0 0 0,0 0 1,0 0-1,0-1 0,0 1 0,0 0 0,0-1 1,0 1-1,0 0 0,0-1 0,0 1 0,0-1 1,-1 0-1,1 1 0,0-1 0,1-1 0,1-2-1035,0 0 0,0 0-1,0 0 1,-1-1-1,0 1 1,0-1-1,0 1 1,0-1-1,-1 0 1,1 1-1,-1-1 1,-1 0 0,1 0-1,0-10 1,-1-14-4762</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7.117"/>
    </inkml:context>
    <inkml:brush xml:id="br0">
      <inkml:brushProperty name="width" value="0.025" units="cm"/>
      <inkml:brushProperty name="height" value="0.025" units="cm"/>
    </inkml:brush>
  </inkml:definitions>
  <inkml:trace contextRef="#ctx0" brushRef="#br0">22 258 11883,'0'0'10127,"-1"11"-8680,1-2-1272,-1 0 0,2 0 0,-1 0 1,2 1-1,-1-2 0,1 1 0,0 0 0,1 0 1,0-1-1,7 15 0,6 7-55,47 81-1238,-63-111 392,-3-1 585,1 0 0,0 0 0,-1 0 0,1-1 0,0 1 0,0-1 0,0 1 0,0-1 0,0 0 0,0 0 0,1 0 0,-3-3 0,-5-5-18,-5-2 182,-32-30-753,43 39 860,1 1 1,0-1 0,0 0-1,0 1 1,0-1-1,0 0 1,0 0 0,1 0-1,-1-1 1,1 1 0,0 0-1,0-1 1,-1-5 0,6 8-42,-1-1 1,1 1-1,0 1 1,-1-1 0,1 0-1,0 1 1,0 0 0,0 0-1,-1 0 1,1 0-1,4 1 1,-4-1-71,55 7-3508,-46-5 2185,0 0-1,0-1 1,0 0 0,0-1 0,0 0 0,0-1 0,18-4-1,-30 5 1492,1 0 0,-1-1 0,0 1-1,0 0 1,0-1 0,-1 1 0,1-1-1,0 0 1,0 1 0,0-1-1,0 0 1,0 1 0,-1-1 0,1 0-1,0 0 1,-1 0 0,1 0 0,0 0-1,-1 0 1,1 1 0,-1-1-1,1-1 1,-1 1 0,0 0 0,0 0-1,1 0 1,-1 0 0,0 0-1,0 0 1,0 0 0,0 0 0,0 0-1,0 0 1,0 0 0,-1 0 0,1-1-1,0 1 1,0 0 0,-1 0-1,1 0 1,-1 0 0,1 0 0,-1 0-1,-1-1 1,-20-23 5726,4 17-5046,16 8-755,0 0 1,0 0 0,-1 0-1,1 1 1,0-1 0,0 1-1,0-1 1,-1 1-1,1 0 1,0 0 0,0-1-1,0 2 1,0-1-1,1 0 1,-1 0 0,0 1-1,0-1 1,1 1 0,-4 2-1,5-3-61,-1 0 0,0 0 0,0 0-1,0 0 1,1 0 0,-1 0 0,1 0 0,-1 0-1,1 1 1,-1-1 0,1 0 0,-1 0 0,1 0-1,0 1 1,0-1 0,0 0 0,0 0 0,0 1-1,0-1 1,0 0 0,0 0 0,0 1 0,1-1-1,-1 0 1,0 0 0,1 0 0,-1 1-1,1-1 1,-1 0 0,1 0 0,0 0 0,-1 0-1,1 0 1,0 0 0,0 0 0,1 1 0,0 0-44,0-1 0,0 0 0,0 0 0,0 0 0,0 0 0,0 0 0,1 0 0,-1 0 0,0-1 0,0 1 0,0-1 0,1 0 0,-1 0 0,0 0 0,1 0 0,-1 0 0,0 0 0,1 0 0,-1-1 0,0 1 0,0-1 0,0 1 0,1-1 0,-1 0 0,0 0 0,0 0 0,0 0 0,0-1 0,0 1 0,-1 0 0,1-1 0,0 0 0,-1 1 0,1-1 0,1-2 0,4-4-205,0 1 0,-1-1 1,-1 1-1,1-2 0,-1 1 1,-1 0-1,5-11 0,-4-16-1673,-5 35 1854,0 1 0,0-1 1,0 0-1,0 0 1,0 0-1,0 0 0,0 0 1,0 0-1,0 0 0,0 0 1,0 0-1,0 0 1,0 0-1,0 0 0,0 0 1,-1 0-1,1 0 1,0 0-1,0 0 0,0 0 1,0 1-1,0-1 1,0 0-1,0 0 0,0 0 1,0 0-1,0 0 0,0 0 1,0 0-1,0 0 1,-1 0-1,1 0 0,0 0 1,0 0-1,0 0 1,0 0-1,0 0 0,0 0 1,0 0-1,0-1 1,0 1-1,0 0 0,0 0 1,0 0-1,0 0 1,-1 0-1,1 0 0,0 0 1,0 0-1,0 0 0,0 0 1,0 0-1,0 0 1,0 0-1,-4 20 379,4-18-323,-1-1 0,1 0 0,0 0 1,0 1-1,-1-1 0,1 0 0,0 1 1,0-1-1,1 0 0,-1 0 0,0 1 0,0-1 1,1 0-1,-1 0 0,0 1 0,1-1 1,-1 0-1,1 0 0,0 0 0,-1 0 1,1 0-1,0 0 0,0 0 0,0 0 0,0 0 1,0 0-1,0 0 0,0 0 0,0 0 1,0-1-1,0 1 0,0-1 0,0 1 0,0-1 1,1 1-1,-1-1 0,0 1 0,0-1 1,1 0-1,-1 0 0,0 0 0,2 0 0,0 0 14,0 0 1,0 0-1,1-1 0,-1 0 0,0 1 0,0-1 0,0 0 0,0-1 0,0 1 0,0-1 0,0 1 0,-1-1 1,1 0-1,0 0 0,-1 0 0,4-4 0,4-4-74,-1-1 0,-1 0 0,1-1 0,-2 0 0,0 0 0,0-1 0,-1 0-1,-1 0 1,0 0 0,0-1 0,-2 0 0,0 0 0,0 0 0,-1 0 0,-1 0 0,0 0 0,-3-23 0,2 35-4,-1-1 1,1 1-1,-1 0 1,0-1-1,0 1 0,0 0 1,0 0-1,-1 0 0,1 0 1,0 0-1,-1 0 1,1 0-1,-1 1 0,0-1 1,0 0-1,-2-1 1,4 3 20,-1 0 1,1-1-1,0 1 0,-1 0 1,1 0-1,-1-1 1,1 1-1,-1 0 1,1 0-1,-1 0 1,1 0-1,-1 0 0,1 0 1,-1 0-1,1 0 1,-1 0-1,0 0 1,1 0-1,-1 0 0,1 0 1,-1 1-1,1-1 1,0 0-1,-1 0 1,1 0-1,-1 1 1,0-1-1,0 1 11,0 1 1,1-1-1,-1 0 0,0 0 1,0 1-1,1-1 0,-1 0 1,1 1-1,-1-1 0,1 0 1,0 1-1,-1-1 0,1 1 1,0-1-1,0 2 1,0 10 138,0 0 0,0 0 0,2 0 0,-1 0 0,2-1 0,0 1 0,0-1 0,1 1 0,1-1 1,6 13-1,-9-20-161,1 0 0,0 0 0,-1 0 0,2 0 1,-1-1-1,0 1 0,1-1 0,0 0 0,0 0 1,0 0-1,1-1 0,-1 1 0,1-1 0,0 0 1,0 0-1,0-1 0,0 0 0,0 0 1,0 0-1,1 0 0,-1-1 0,1 0 0,-1 0 1,1 0-1,7-1 0,-13 0 2,1 0 0,-1 0 0,0 0 1,1 0-1,-1 0 0,0 0 0,0-1 0,1 1 0,-1 0 1,0 0-1,1 0 0,-1-1 0,0 1 0,0 0 0,0 0 1,1-1-1,-1 1 0,0 0 0,0 0 0,0-1 0,0 1 1,1 0-1,-1 0 0,0-1 0,0 1 0,0 0 0,0-1 1,0 1-1,0 0 0,0-1 0,0 1 0,0 0 0,0-1 1,0 1-1,0 0 0,0-1 0,0 1 0,0 0 0,0 0 1,-1-1-1,1 1 0,0 0 0,0-1 0,0 1 0,0 0 1,-1 0-1,1-1 0,0 1 0,0 0 0,0 0 0,-1 0 1,1-1-1,0 1 0,0 0 0,-1 0 0,1 0 0,0 0 1,-1-1-1,1 1 0,-15-15-1208,-5 5-2212,0 1-1,0 0 1,-1 2 0,-32-8 0,3 0 419,4-3 12356,60 17-3545,34-2-3521,-5 4-627,-26 1-1258,-1-2-1,1 0 0,-1-1 1,0 0-1,1-2 1,18-4-1,-35 7-529,0 0-1,1 0 0,-1 0 1,1 0-1,-1-1 0,1 1 1,-1 0-1,1 0 0,-1 0 0,0-1 1,1 1-1,-1 0 0,1 0 1,-1-1-1,0 1 0,1 0 1,-1-1-1,0 1 0,1-1 1,-1 1-1,0 0 0,0-1 1,1 1-1,-1-1 0,0 1 0,0-1 1,0 1-1,0 0 0,1-1 1,-1 1-1,0-1 0,0 1 1,0-1-1,0 1 0,0-1 1,0-9-6038</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7.475"/>
    </inkml:context>
    <inkml:brush xml:id="br0">
      <inkml:brushProperty name="width" value="0.025" units="cm"/>
      <inkml:brushProperty name="height" value="0.025" units="cm"/>
    </inkml:brush>
  </inkml:definitions>
  <inkml:trace contextRef="#ctx0" brushRef="#br0">1 42 15150,'15'0'2627,"0"0"928,2-1-736,3 0-1954,0 1-481,-7 0-320,3 0-160,-5 0-2018,-1 0-2338,-1-4-3300</inkml:trace>
  <inkml:trace contextRef="#ctx0" brushRef="#br0" timeOffset="1">127 1 12139,'0'0'14158,"15"32"-15952,-8-32-5060</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8.461"/>
    </inkml:context>
    <inkml:brush xml:id="br0">
      <inkml:brushProperty name="width" value="0.025" units="cm"/>
      <inkml:brushProperty name="height" value="0.025" units="cm"/>
    </inkml:brush>
  </inkml:definitions>
  <inkml:trace contextRef="#ctx0" brushRef="#br0">104 260 5894,'0'0'13233,"-8"-4"-11663,-28-13-417,35 17-1115,0 0 0,1-1-1,-1 1 1,0 0 0,0 0 0,-1 0-1,1-1 1,0 1 0,0 0 0,0 0-1,0 1 1,0-1 0,0 0 0,0 0-1,0 0 1,0 1 0,0-1 0,0 0-1,0 1 1,1-1 0,-1 1 0,0-1-1,0 1 1,0-1 0,0 1 0,1 0-1,-1 0 1,0-1 0,0 1 0,1 0-1,-1 0 1,1 0 0,-2 1 0,-11 33 781,10-28-429,0 4-4,0-1-1,1 1 1,0-1-1,1 1 1,0 0-1,0 0 1,1 0-1,3 18 1,-3-28-373,0 0 0,0 1 0,0-1 1,1 0-1,-1 1 0,1-1 0,-1 0 0,1 0 0,-1 0 1,1 1-1,0-1 0,-1 0 0,1 0 0,0 0 0,0 0 1,0 0-1,0 0 0,0 0 0,0-1 0,0 1 0,0 0 1,0 0-1,1-1 0,-1 1 0,0-1 0,0 1 0,1-1 1,-1 1-1,0-1 0,1 0 0,-1 0 0,0 0 0,1 0 0,-1 0 1,0 0-1,1 0 0,-1 0 0,0 0 0,0 0 0,2-1 1,2 0 22,0-1 1,0 1 0,-1-1 0,1 0 0,-1 0-1,0-1 1,0 1 0,0-1 0,7-6 0,-1-1-44,0-1 1,-2-1-1,1 1 1,-1-1 0,-1-1-1,0 1 1,-1-1 0,0-1-1,-1 1 1,-1-1-1,4-16 1,-1-5-22,-2-1 1,-1 0-1,-2-46 1,-9 44 56,7 37-28,0 1 1,0-1-1,0 0 0,0 1 0,0-1 1,0 1-1,0-1 0,0 0 0,0 1 0,-1-1 1,1 1-1,0-1 0,0 1 0,-1-1 0,1 1 1,0-1-1,-1 1 0,1-1 0,0 1 1,-1-1-1,1 1 0,-1-1 0,1 1 0,-1 0 1,1-1-1,-1 1 0,1 0 0,-1-1 1,1 1-1,-1 0 0,0 0 0,1 0 0,-1-1 1,1 1-1,-1 0 0,1 0 0,-1 0 1,0 0-1,1 0 0,-1 0 0,0 0 0,1 0 1,-1 0-1,1 1 0,-1-1 0,1 0 0,-1 0 1,0 0-1,1 1 0,-1-1 0,1 0 1,-1 1-1,1-1 0,-1 0 0,1 1 0,-1-1 1,1 1-1,-1 0 0,-2 4 18,0 0 1,0 0-1,0 1 0,1-1 1,-1 1-1,2 0 0,-1 0 0,0 0 1,0 12-1,-5 58 290,7-74-319,-2 17 379,2 0 1,0 0 0,1 0-1,7 35 1,-8-51-461,1 0 0,0 0 0,0 1 0,0-1-1,0 0 1,0 0 0,1 0 0,-1 0 0,1 0 0,0-1 0,0 1 0,0 0 0,0-1 0,0 1-1,1-1 1,-1 0 0,1 0 0,0 0 0,-1 0 0,1 0 0,0-1 0,0 1 0,0-1 0,0 0 0,0 0-1,1 0 1,-1 0 0,0 0 0,0-1 0,1 1 0,-1-1 0,0 0 0,1 0 0,-1 0 0,6-2 0,-7 2-459,0-1 0,1 1 0,-1-1 0,0 1 0,0-1 0,0 0 1,0 0-1,0 0 0,0 0 0,-1-1 0,1 1 0,0 0 0,0-1 1,-1 1-1,1-1 0,-1 0 0,0 1 0,1-1 0,1-3 0,8-21-10190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2:30.167"/>
    </inkml:context>
    <inkml:brush xml:id="br0">
      <inkml:brushProperty name="width" value="0.025" units="cm"/>
      <inkml:brushProperty name="height" value="0.025" units="cm"/>
    </inkml:brush>
  </inkml:definitions>
  <inkml:trace contextRef="#ctx0" brushRef="#br0">550 118 15503,'-13'-4'128,"-27"-11"-468,1-1 0,-55-33 0,88 45 246,1 0 0,-1 1 1,0-1-1,0 1 0,0 0 0,-1 1 0,1-1 0,-1 1 0,1 1 0,-1-1 1,0 1-1,0 0 0,1 1 0,-1 0 0,0 0 0,0 0 0,0 1 1,0 0-1,1 0 0,-1 0 0,0 1 0,1 0 0,-1 1 0,1 0 1,0-1-1,0 2 0,0-1 0,0 1 0,1 0 0,-1 0 0,1 1 0,0-1 1,0 1-1,1 0 0,-8 11 0,-5 6 195,2 1 0,0 0 1,1 1-1,2 0 0,1 1 1,0 1-1,2 0 0,1 0 0,1 0 1,1 1-1,2 0 0,0 0 0,1 38 1,4-24-55,1 0 0,2-1 0,2 1 0,1-1 0,3 0 0,1-1 0,2 0 1,23 49-1,-19-51-1,2-1 1,1-1-1,2-1 1,38 47-1,-49-69 37,0 0 0,1 0 0,0-1 0,1-1 0,0 0 0,1-1 0,0 0-1,0-1 1,1-1 0,0 0 0,0-1 0,1 0 0,30 6 0,-23-10 10,0 0 0,1-2 0,-1 0-1,0-1 1,0-2 0,0 0 0,0-2 0,0 0 0,-1-2 0,0 0 0,0-1-1,-1-2 1,0 0 0,-1-1 0,0-1 0,21-16 0,-6 1-90,-2-1 1,-1-1-1,-1-2 1,-2 0-1,-1-3 1,-2 0-1,41-70 1,-57 87-171,-2 0 0,0 0 0,0-1 0,-2-1 0,0 1 0,-1-1 0,-1 0 0,-1 0 0,-1 0 0,0 0 0,-2-29 0,-1 33 57,-1 1 1,-1 0-1,0 0 0,-1 0 1,-1 0-1,0 1 0,0 0 1,-2 0-1,1 0 1,-2 1-1,0-1 0,0 2 1,-1-1-1,0 2 0,-22-21 1,0 7 211,-1 1-1,-1 1 1,-1 2 0,-1 2 0,0 0 0,-1 3 0,-1 1 0,0 2 0,-1 1 0,-75-11 0,100 21-387,0 0 0,0 0 0,0 1-1,-15 2 1,-4 7-1797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5:40.984"/>
    </inkml:context>
    <inkml:brush xml:id="br0">
      <inkml:brushProperty name="width" value="0.025" units="cm"/>
      <inkml:brushProperty name="height" value="0.025" units="cm"/>
    </inkml:brush>
  </inkml:definitions>
  <inkml:trace contextRef="#ctx0" brushRef="#br0">21 6 9225,'0'0'18449,"56"-4"-17232,-30 4-608,5 0-449,6 0-96,0 0 0,0 0-96,-4 0-705,-2 0-704,-13 0-769,-4-1-1185</inkml:trace>
  <inkml:trace contextRef="#ctx0" brushRef="#br0" timeOffset="1">1 155 18193,'0'0'4356,"55"2"-1985,-19-9-97,6 2-1089,0-2-929,2 2-256,-6 3-32,-1 2-1281,-10 0-1570,-17 10-2082,-10-1-2177</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38.967"/>
    </inkml:context>
    <inkml:brush xml:id="br0">
      <inkml:brushProperty name="width" value="0.025" units="cm"/>
      <inkml:brushProperty name="height" value="0.025" units="cm"/>
    </inkml:brush>
  </inkml:definitions>
  <inkml:trace contextRef="#ctx0" brushRef="#br0">3 1 9417,'0'0'15300,"0"9"-13811,-2 29-549,2-37-917,0 0 0,0 0 0,0 0 0,0 0-1,0-1 1,0 1 0,1 0 0,-1 0 0,0 0 0,1 0 0,-1 0 0,0 0 0,1 0 0,0 0 0,-1-1 0,1 1 0,-1 0 0,1 0 0,0-1 0,-1 1 0,1 0 0,0-1 0,0 1 0,0-1 0,-1 1 0,1-1 0,0 1 0,0-1-1,0 0 1,0 1 0,0-1 0,0 0 0,0 0 0,0 0 0,0 0 0,0 1 0,0-2 0,0 1 0,0 0 0,1 0 0,0 0 24,-1 0 0,1-1 0,-1 1-1,1-1 1,-1 1 0,1-1 0,-1 1 0,1-1 0,-1 0 0,0 1-1,1-1 1,-1 0 0,0 0 0,0 0 0,0 0 0,0 0 0,0 0-1,0-1 1,0 1 0,0 0 0,0 0 0,0-1 0,0-1 0,1-24 207,-2 27-259,0-1 0,0 1-1,0 0 1,0-1 0,0 1 0,0 0 0,0-1 0,0 1 0,0-1 0,0 1 0,0 0 0,0-1 0,0 1 0,-1-1 0,1 1 0,0 0 0,0-1 0,0 1 0,0 0 0,-1-1 0,1 1 0,0 0 0,0-1 0,-1 1 0,1 0 0,0 0 0,-1-1 0,1 1 0,0 0 0,-1 0 0,1-1 0,0 1 0,-1 0 0,1 0 0,0 0 0,-1 0 0,1 0 0,-1 0-1,1 0 1,0 0 0,-1-1 0,1 1 0,-1 1 0,1-1 0,0 0 0,-1 0 0,1 0 0,-1 0 0,1 0 0,0 0 0,-1 0 0,1 0 0,0 1 0,-1-1 0,1 0 0,0 0 0,-1 0 0,0 1 0,-1 5-36,-1-1-1,1 1 1,0 0-1,0-1 1,0 1 0,1 0-1,0 0 1,0 0-1,1 1 1,0 6 0,0-9 26,-1 0 61,1 1 0,0-1 0,0 1 0,0 0 0,0-1 0,1 1 0,0-1 0,0 1 0,0-1-1,1 0 1,-1 1 0,4 5 0,-4-9-28,1 1-1,-1-1 0,1 0 0,-1 0 1,1 0-1,-1 1 0,1-2 1,-1 1-1,1 0 0,0 0 1,0 0-1,-1-1 0,1 1 0,0-1 1,0 1-1,0-1 0,0 0 1,0 0-1,-1 0 0,1 0 0,0 0 1,0 0-1,0-1 0,0 1 1,0 0-1,-1-1 0,1 1 0,0-1 1,0 0-1,-1 0 0,1 0 1,0 0-1,1-1 0,11-8 16,0 0 0,-1 0 0,0-2 0,-1 1 0,-1-1 0,0-1 0,0 0-1,15-27 1,-10 18-3,-16 22-28,0 0 1,0 0-1,0-1 0,0 1 1,0 0-1,0 0 0,0 0 1,1-1-1,-1 1 0,0 0 1,0 0-1,0 0 1,1-1-1,-1 1 0,0 0 1,0 0-1,0 0 0,1 0 1,-1 0-1,0 0 0,0-1 1,1 1-1,-1 0 0,0 0 1,0 0-1,1 0 1,-1 0-1,0 0 0,0 0 1,1 0-1,-1 0 0,0 0 1,0 0-1,1 0 0,-1 0 1,0 0-1,0 1 0,1-1 1,-1 0-1,0 0 0,0 0 1,1 0-1,-1 0 1,0 0-1,0 1 0,0-1 1,1 0-1,-1 0 0,0 0 1,0 1-1,0-1 0,0 0 1,0 0-1,1 1 0,8 20 437,-8-18-369,-1-1 1,1 1-1,0-1 1,0 1-1,0-1 1,0 0-1,1 0 1,-1 1-1,0-1 1,1 0-1,0 0 1,2 2-1,-1-3-66,0 0-1,0 0 1,0-1-1,0 1 1,1-1 0,-1 0-1,0 0 1,0 0-1,0 0 1,1 0 0,-1-1-1,0 1 1,0-1 0,0 0-1,0 0 1,0 0-1,0 0 1,0-1 0,0 1-1,0-1 1,0 0-1,-1 1 1,1-1 0,-1-1-1,1 1 1,2-3-1,34-21-1034,-38 26 1029,-1 0-1,0 0 1,0 0 0,0 0-1,1 0 1,-1 0 0,0 0 0,0 0-1,0 0 1,1 0 0,-1 0 0,0 0-1,0 0 1,0 0 0,1 0 0,-1 0-1,0 1 1,0-1 0,0 0 0,0 0-1,1 0 1,-1 0 0,0 0-1,0 0 1,0 0 0,0 1 0,0-1-1,1 0 1,-1 0 0,0 0 0,0 0-1,0 1 1,0-1 0,0 0 0,0 0-1,0 0 1,0 1 0,0-1 0,0 0-1,0 0 1,0 0 0,0 1 0,0-1-1,0 0 1,0 0 0,0 0-1,0 1 1,0-1 0,0 0 0,0 0-1,1 6-1448,3-4-4595</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0.601"/>
    </inkml:context>
    <inkml:brush xml:id="br0">
      <inkml:brushProperty name="width" value="0.025" units="cm"/>
      <inkml:brushProperty name="height" value="0.025" units="cm"/>
    </inkml:brush>
  </inkml:definitions>
  <inkml:trace contextRef="#ctx0" brushRef="#br0">1 227 9929,'0'0'17345,"9"-9"-16785,-5 5-522,17-16 65,-1-2-1,17-23 0,-32 39-78,0-1 0,-1 0 0,1 0-1,-2 0 1,1 0 0,-1-1 0,0 1 0,0-1-1,-1 0 1,0 0 0,-1 0 0,1 0 0,-1-15-1,-1 23-27,0-1 0,0 1 0,0 0 0,0 0 0,0-1 0,0 1-1,0 0 1,0 0 0,0-1 0,0 1 0,0 0 0,0 0 0,0-1 0,0 1 0,0 0-1,-1 0 1,1 0 0,0-1 0,0 1 0,0 0 0,0 0 0,0 0 0,-1-1-1,1 1 1,0 0 0,0 0 0,0 0 0,-1 0 0,1 0 0,0-1 0,0 1 0,-1 0-1,1 0 1,0 0 0,0 0 0,-1 0 0,1 0 0,0 0 0,0 0 0,-1 0-1,1 0 1,0 0 0,0 0 0,-1 0 0,-12 8-121,-8 15-2,13-8 194,0-1 0,1 1 1,1 1-1,1-1 1,0 1-1,1 0 1,1 1-1,0-1 1,1 0-1,1 33 1,1-48-70,0 1-1,0-1 1,0 1 0,0-1 0,1 1 0,-1-1 0,0 1 0,1-1 0,0 1 0,-1-1 0,1 1 0,0-1 0,-1 0-1,1 0 1,0 1 0,0-1 0,0 0 0,0 0 0,1 0 0,-1 0 0,0 0 0,0 0 0,0 0 0,1 0 0,-1-1-1,1 1 1,-1 0 0,0-1 0,1 1 0,-1-1 0,1 0 0,-1 1 0,1-1 0,-1 0 0,1 0 0,-1 0-1,1 0 1,0 0 0,-1 0 0,1-1 0,-1 1 0,1 0 0,-1-1 0,0 1 0,1-1 0,1-1 0,5 0-554,-1-1 1,0 0-1,0 0 0,0-1 1,-1 0-1,1 0 1,-1 0-1,7-7 0,-5 2-1370,0 0 0,-1-1 0,0 1-1,-1-1 1,7-15 0,9-20-8121</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0.933"/>
    </inkml:context>
    <inkml:brush xml:id="br0">
      <inkml:brushProperty name="width" value="0.025" units="cm"/>
      <inkml:brushProperty name="height" value="0.025" units="cm"/>
    </inkml:brush>
  </inkml:definitions>
  <inkml:trace contextRef="#ctx0" brushRef="#br0">100 0 15599,'0'0'2610,"-9"8"-720,5-5-1631,-9 8 688,1 0 0,0 0 0,-12 16 0,21-24-891,1 0 0,-1 0 0,1 1 0,0-1 0,0 0-1,0 1 1,0-1 0,1 1 0,-1 0 0,1 0 0,0-1 0,0 1 0,0 0 0,1 0 0,0 0 0,-1 0 0,1 0-1,0 0 1,1 0 0,-1 0 0,1 0 0,1 4 0,-1-7-75,0 1-1,0-1 1,0 0-1,1 1 1,-1-1-1,0 0 1,1 0-1,-1 0 1,0 0-1,1 0 1,-1 0-1,1-1 1,0 1-1,-1 0 1,1-1-1,0 1 1,-1-1 0,1 0-1,0 1 1,-1-1-1,3 0 1,43 0-278,-34 0 371,3-1-76,0 0 1,0-1-1,19-6 1,-10 3 71,-23 5 85,-3 2 62,0 0 0,1 0 0,-1 0 1,0 0-1,0-1 0,0 1 1,-1 0-1,1 0 0,0-1 0,-1 1 1,1 0-1,-1-1 0,0 0 0,1 1 1,-1-1-1,0 0 0,-2 2 1,-40 21 1217,36-19-968,1-2-422,-44 22 1015,17-17-4097,31-8-1768</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1.451"/>
    </inkml:context>
    <inkml:brush xml:id="br0">
      <inkml:brushProperty name="width" value="0.025" units="cm"/>
      <inkml:brushProperty name="height" value="0.025" units="cm"/>
    </inkml:brush>
  </inkml:definitions>
  <inkml:trace contextRef="#ctx0" brushRef="#br0">127 60 13004,'0'0'5456,"2"-8"-1778,3-26-315,-5 33-3265,0 1 0,0-1 0,0 0-1,0 0 1,-1 0 0,1 1-1,0-1 1,0 0 0,-1 0 0,1 1-1,-1-1 1,1 0 0,-1 1-1,1-1 1,-1 0 0,1 1-1,-1-1 1,0 1 0,1-1 0,-1 1-1,0-1 1,1 1 0,-1-1-1,0 1 1,0 0 0,1-1-1,-1 1 1,0 0 0,0 0 0,0 0-1,1 0 1,-1-1 0,0 1-1,0 0 1,0 1 0,0-1 0,0 0-1,-32 2 210,28 0-356,1 0-1,-1 0 1,1 0 0,-1 1-1,1-1 1,0 1-1,0 0 1,0 1-1,1-1 1,-1 1 0,1-1-1,-1 1 1,1 0-1,0 0 1,1 0-1,-1 1 1,1-1 0,0 1-1,0-1 1,0 1-1,0 0 1,1 0-1,0 0 1,0 0 0,0 0-1,1 7 1,0-11-19,1 0 1,0 0-1,-1 0 1,1-1-1,0 1 1,0 0-1,0 0 1,0-1-1,0 1 1,0 0-1,0-1 1,0 1-1,0-1 1,0 1-1,0-1 1,0 0-1,0 1 1,0-1 0,1 0-1,-1 0 1,0 0-1,0 0 1,0 0-1,0 0 1,0 0-1,1 0 1,0 0-1,39-2-830,-39 2 814,105-16-493,-107 18 619,1-1-1,-1 0 1,0 0 0,1 0 0,-1 0-1,0 0 1,0 0 0,0 1-1,0-1 1,0 0 0,0 0-1,0 0 1,0 0 0,-1 1-1,1-1 1,0 0 0,-1 0-1,1 0 1,-1 0 0,0 1 0,-9 11 164,-1-1 0,0 0 0,-1-1 0,0 0 1,-1-1-1,0-1 0,-27 15 0,40-23-238,-1-1 0,1 0 0,0 0 0,0 1-1,0-1 1,-1 0 0,1 1 0,0-1 0,0 0 0,-1 0-1,1 0 1,0 1 0,-1-1 0,1 0 0,0 0 0,0 0 0,-1 0-1,1 1 1,0-1 0,-1 0 0,1 0 0,0 0 0,-1 0 0,1 0-1,0 0 1,-1 0 0,1 0 0,0 0 0,-1 0 0,1 0-1,-1 0 1,1 0 0,0-1 0,0 1 0,-1 0 0,1 0 0,0 0-1,-1 0 1,1 0 0,0-1 0,-1 1 0,1 0 0,-1-1 0,10-16-2567,23-22-5351,-2 8-2545</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1.859"/>
    </inkml:context>
    <inkml:brush xml:id="br0">
      <inkml:brushProperty name="width" value="0.025" units="cm"/>
      <inkml:brushProperty name="height" value="0.025" units="cm"/>
    </inkml:brush>
  </inkml:definitions>
  <inkml:trace contextRef="#ctx0" brushRef="#br0">17 64 19442,'0'0'3390,"-2"12"-1724,-1 0-1264,-1 7 796,1 1 0,0 0 0,1 25 0,2-44-1186,0 0 0,0 0 0,0 1 0,1-1 0,-1 0-1,0 0 1,0-1 0,1 1 0,-1 0 0,1 0 0,-1 0 0,1 0 0,-1 0 0,1 0 0,0 0-1,-1-1 1,1 1 0,0 0 0,-1 0 0,1-1 0,0 1 0,0-1 0,0 1 0,0-1 0,1 2-1,1-2 10,0 1 0,-1 0-1,1-1 1,0 1 0,0-1-1,0 0 1,-1 0 0,1 0-1,5-1 1,-3 0-3,1 0 0,0-1-1,-1 1 1,0-1 0,1 0 0,-1 0 0,0-1-1,0 0 1,7-5 0,0-5-113,0-1 0,0-1-1,-2 0 1,12-20 0,-10 15 144,-12 19-37,0 1 0,0 0 0,1 0 0,-1 0 0,0-1 0,0 1 0,0 0 0,1 0 0,-1 0 0,0 0 0,0 0 0,0-1 0,1 1 0,-1 0 0,0 0 0,0 0 0,1 0 0,-1 0 0,0 0 0,0 0 0,1 0 0,-1 0 0,0 0 0,0 0 0,1 0 0,-1 0 0,0 0 0,0 0 0,1 0 0,-1 0 0,0 0 0,0 0 0,1 1 0,-1-1 0,0 0 0,0 0 0,0 0 0,1 0 0,-1 0 0,0 1 0,0-1 0,0 0 0,1 0 0,-1 0 0,0 1 0,0-1 0,0 0 0,0 1 0,14 18 583,10 9 64,-20-26-648,0-1 0,0 0 0,1 0 0,-1 0 0,1-1 0,-1 0 0,1 0 0,-1 0 0,0 0 0,1 0 0,-1-1 0,1 0 0,-1 0 0,0 0 0,0-1 0,1 1 0,-1-1 0,0 0 0,0 0 0,-1-1 0,1 1 0,6-6 0,-6 5-327,0-1 0,1 0 0,-2 0 0,1 0 1,0 0-1,-1-1 0,1 1 0,2-7 1,-4 8-271,-1 0 0,0 1 0,0-1 0,0 0 0,0 0 0,-1 0 0,1 1 0,-1-1 1,0 0-1,0 0 0,0 0 0,0 0 0,0 0 0,0 0 0,-2-5 0,-5-6-5062</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2.202"/>
    </inkml:context>
    <inkml:brush xml:id="br0">
      <inkml:brushProperty name="width" value="0.025" units="cm"/>
      <inkml:brushProperty name="height" value="0.025" units="cm"/>
    </inkml:brush>
  </inkml:definitions>
  <inkml:trace contextRef="#ctx0" brushRef="#br0">0 9 15375,'0'0'11915,"67"-8"-12492,-33 11-1793,1 2-1474,2 2-1473,5-2-3619</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2.565"/>
    </inkml:context>
    <inkml:brush xml:id="br0">
      <inkml:brushProperty name="width" value="0.025" units="cm"/>
      <inkml:brushProperty name="height" value="0.025" units="cm"/>
    </inkml:brush>
  </inkml:definitions>
  <inkml:trace contextRef="#ctx0" brushRef="#br0">140 209 16976,'0'0'6102,"-8"-3"-3550,6 1-2444,-1 0 0,1 1 0,-1-1 0,0 1 0,0 0 0,0 0 0,1 0 0,-1 0 0,0 0 0,0 1 0,0-1 0,-1 1 0,1 0 0,0 0 0,0 0 0,0 0 0,0 0 0,0 1 0,0 0 0,0-1 0,0 1 0,0 0 0,0 0 0,1 1 0,-1-1 0,0 1 0,1-1 0,-1 1 0,1 0 0,-1 0 0,1 0 0,0 0 0,-4 5 0,2-3 73,0 1 0,1 0 0,-1-1-1,1 1 1,0 1 0,1-1 0,-1 0-1,-2 11 1,4-15-173,1 0 1,-1 0-1,1 0 0,0 1 0,0-1 1,0 0-1,0 0 0,0 0 0,0 1 1,0-1-1,0 0 0,0 0 0,1 0 1,-1 0-1,0 1 0,1-1 1,-1 0-1,1 0 0,-1 0 0,1 0 1,0 0-1,-1 0 0,1 0 0,0 0 1,0 0-1,0 0 0,-1-1 0,1 1 1,0 0-1,0 0 0,0-1 0,0 1 1,0-1-1,1 1 0,-1-1 0,0 1 1,0-1-1,0 0 0,0 1 1,0-1-1,1 0 0,-1 0 0,0 0 1,0 0-1,0 0 0,1 0 0,1-1 1,3 1 18,0 0 1,1-1-1,-1 0 0,0 0 1,0-1-1,0 0 1,0 0-1,0 0 1,0-1-1,-1 1 1,11-8-1,-5 2-39,-1 0 0,0-1 1,0 0-1,-1 0 0,11-15 0,-6 4-45,0 0-1,-1-1 1,-2-1 0,0 0 0,14-41-1,-24 60 59,-1-1-1,1 1 1,0-1 0,-1 0-1,0 1 1,1-1-1,-1 1 1,-1-1 0,0-4-1,1 7-1,0 1 1,0-1-1,0 1 0,0 0 0,0-1 0,-1 1 0,1-1 0,0 1 0,0 0 1,0-1-1,-1 1 0,1-1 0,0 1 0,-1 0 0,1-1 0,0 1 0,-1 0 1,1 0-1,0-1 0,-1 1 0,1 0 0,-1 0 0,1-1 0,0 1 0,-1 0 1,1 0-1,-1 0 0,0 0 0,-18 11-71,15-7 58,0 0-1,0 1 0,0 0 0,1 0 0,0 0 0,0 0 1,0 0-1,0 1 0,1-1 0,0 1 0,0 0 0,0-1 1,1 1-1,0 0 0,0 0 0,0 0 0,1 0 0,0 0 1,0 0-1,1 0 0,-1 0 0,1 0 0,1 0 0,-1 0 1,1-1-1,0 1 0,0 0 0,1-1 0,-1 1 0,1-1 1,1 0-1,-1 0 0,1 0 0,7 7 0,-7-8-724,1 0 0,-1 0 0,1 0 0,0-1 0,11 5 0,-11-5-489,1-1 0,0 0 0,0 0 0,0-1 0,0 1 0,8-1 1,19 0-15317</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3.161"/>
    </inkml:context>
    <inkml:brush xml:id="br0">
      <inkml:brushProperty name="width" value="0.025" units="cm"/>
      <inkml:brushProperty name="height" value="0.025" units="cm"/>
    </inkml:brush>
  </inkml:definitions>
  <inkml:trace contextRef="#ctx0" brushRef="#br0">52 268 7015,'7'-8'3678,"-2"3"-3227,41-48 6044,-44 50-5870,0 0 0,0 0 0,0 0 0,-1 0 0,1 0 0,-1 0 0,1 0 1,-1-1-1,0 1 0,0 0 0,-1-1 0,1 1 0,-1-1 0,0 1 0,0-1 0,0 1 0,0-1 0,0 1 0,-2-6 1,2 8-585,-1 1 0,0-1 0,1 0 0,-1 0 1,1 0-1,-1 0 0,0 1 0,0-1 1,1 0-1,-1 1 0,0-1 0,0 0 1,0 1-1,0-1 0,0 1 0,0-1 1,0 1-1,0 0 0,0-1 0,0 1 1,0 0-1,0 0 0,0 0 0,0 0 1,0 0-1,0 0 0,0 0 0,0 0 1,0 0-1,0 0 0,0 0 0,0 1 1,0-1-1,0 1 0,0-1 0,0 0 1,-1 2-1,-2-1-65,0 1 0,-1 0 1,1 1-1,0-1 0,1 1 0,-1 0 1,-4 3-1,1 2 19,1 0-1,0 0 1,0 1 0,1 0 0,-5 9 0,8-13 2,0-1 0,0 1 0,0 0 0,0-1 0,1 1 0,0 0 0,0 0 0,1 0 0,-1 0 0,1 0 0,0 0 0,1 7 0,-1-12 3,1 1-1,-1 0 0,1-1 1,-1 1-1,1-1 0,-1 1 0,1-1 1,0 1-1,-1-1 0,1 1 1,0-1-1,-1 1 0,1-1 0,0 0 1,0 0-1,-1 1 0,1-1 1,0 0-1,0 0 0,0 0 0,-1 0 1,1 0-1,0 0 0,0 0 1,0 0-1,-1 0 0,1 0 0,0 0 1,0-1-1,-1 1 0,1 0 0,0-1 1,1 1-1,27-12-7,-17 1-50,0 0-1,-1-1 0,0 0 0,-1 0 1,0-1-1,-1-1 0,-1 1 1,0-1-1,-1-1 0,0 0 0,-1 0 1,5-20-1,-9 33-816,-4 14 511,-2 63 958,4-71-524,0 0 0,0 0 0,0 1 0,1-1 0,-1 0 0,1 0 0,0 0 0,0 1 0,0-1 1,1 0-1,0 0 0,-1-1 0,1 1 0,3 4 0,-3-6-53,0-1 0,0 0 0,1 0 0,-1 1 0,0-1 0,0 0 1,1-1-1,-1 1 0,0 0 0,1-1 0,-1 1 0,1-1 0,-1 0 0,1 0 0,-1 0 1,1 0-1,-1 0 0,1 0 0,-1-1 0,0 1 0,1-1 0,-1 0 0,1 0 1,-1 0-1,0 0 0,0 0 0,0 0 0,1 0 0,-1-1 0,0 1 0,-1-1 0,4-2 1,3-3-1,-1 0-1,1-1 1,-1 0 0,-1 0 0,0 0 0,7-13 0,-6 7-149,-1 0 1,0 0-1,-2-1 0,1 0 1,-2 0-1,0 0 0,-1 0 1,1-20-1,-13 97-50,9-57 238,1-1 1,0 1-1,1-1 0,-1 1 0,1-1 0,0 0 0,0 1 0,0-1 0,0 0 0,1 1 0,0-1 0,3 5 0,-4-7-42,1 0 0,0 0 0,1-1-1,-1 1 1,0-1 0,0 1 0,1-1 0,-1 0-1,1 0 1,-1 0 0,1 0 0,-1-1 0,1 1-1,-1-1 1,1 1 0,0-1 0,-1 0 0,1 0 0,0 0-1,-1 0 1,1-1 0,4 0 0,-2 0-17,-1-1 1,1 0 0,-1 1-1,0-1 1,0 0 0,0-1-1,0 1 1,0-1 0,-1 0 0,1 0-1,-1 0 1,0 0 0,1-1-1,-2 1 1,5-6 0,-3 4-33,-1 0 0,0-1 0,1 1 1,-2-1-1,1 1 0,-1-1 1,0 0-1,0 0 0,0 0 0,-1 0 1,1-9-1,-2 15-56,0 40-379,0-38 272,1 0-1,-1 0 1,0-1-1,1 1 1,-1 0-1,1-1 1,-1 1-1,1 0 1,0-1-1,-1 1 1,1-1-1,0 1 1,0-1-1,0 1 1,1-1-1,-1 0 1,0 0-1,0 1 1,2 0-1,0-1-761,-1 1 0,1-1 0,-1 0-1,1 0 1,-1 0 0,1 0 0,0 0 0,0-1-1,-1 1 1,1-1 0,0 1 0,3-1 0,13 0-8543</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3.599"/>
    </inkml:context>
    <inkml:brush xml:id="br0">
      <inkml:brushProperty name="width" value="0.025" units="cm"/>
      <inkml:brushProperty name="height" value="0.025" units="cm"/>
    </inkml:brush>
  </inkml:definitions>
  <inkml:trace contextRef="#ctx0" brushRef="#br0">94 230 17969,'0'0'1297,"-10"3"481,6-2-1538,0 0 0,-1 0 0,1 1 0,0-1 0,0 1 0,0 0 0,0 0 1,0 1-1,1-1 0,-1 1 0,1 0 0,-1 0 0,1 0 0,0 0 0,0 1 0,0-1 0,1 1 0,-1 0 0,1-1 0,0 1 0,0 0 1,0 1-1,1-1 0,-1 0 0,1 0 0,0 1 0,0-1 0,1 1 0,-1-1 0,1 0 0,0 1 0,0-1 0,0 1 0,2 5 1,-1-8-226,-1 0 1,1 0 0,0 0 0,0 0 0,0 1 0,1-2 0,-1 1-1,0 0 1,1 0 0,-1 0 0,1-1 0,0 1 0,0 0 0,-1-1-1,1 0 1,0 1 0,0-1 0,0 0 0,1 0 0,-1 0 0,0 0-1,0-1 1,0 1 0,1 0 0,-1-1 0,0 0 0,1 0 0,-1 1-1,0-1 1,1 0 0,-1-1 0,4 0 0,1 1 16,1-1 1,-1-1-1,0 1 1,0-1 0,0 0-1,0-1 1,0 0-1,0 0 1,8-5-1,-1-2-71,-1 1-1,0-2 0,-1 0 0,0 0 0,-1-1 1,0 0-1,-1-1 0,0-1 0,-1 1 1,0-1-1,-1-1 0,-1 0 0,-1 0 1,0 0-1,-1-1 0,0 0 0,-1 0 0,-1 0 1,2-26-1,-5 40 15,0-1 0,0 0 0,0 0 0,-1 0 1,1 0-1,-1 1 0,0-1 0,1 0 0,-1 0 0,0 1 0,-1-1 1,1 1-1,0-1 0,-1 1 0,1-1 0,-1 1 0,0 0 0,0 0 0,0 0 1,0 0-1,0 0 0,0 0 0,-1 1 0,1-1 0,0 1 0,-1-1 1,0 1-1,1 0 0,-1 0 0,1 0 0,-1 0 0,0 1 0,0-1 1,0 1-1,1 0 0,-6-1 0,1 1 14,1 0 1,0 1-1,-1 0 1,1 0-1,0 0 1,-1 1-1,1-1 0,0 1 1,0 1-1,0-1 1,1 1-1,-1 0 1,1 1-1,-1-1 0,-8 8 1,10-6 63,0-1 0,0 1-1,0 0 1,0 0 0,1 0 0,0 1 0,0-1 0,0 1 0,1 0-1,0 0 1,0-1 0,0 1 0,1 1 0,0-1 0,-1 8 0,2-11-54,0 1 1,0 0 0,1 0 0,0 0 0,-1 0 0,1 0 0,1-1 0,-1 1 0,0 0 0,1-1 0,0 1-1,0-1 1,0 0 0,0 0 0,0 0 0,1 0 0,-1 0 0,1 0 0,0 0 0,0-1 0,0 1 0,0-1-1,0 0 1,7 3 0,9 4-181,1-1-1,27 6 1,-32-10 67,-1 0 0,0 1 1,-1 0-1,1 1 1,-1 0-1,18 13 0,-29-17 39,0 0 0,0 0 1,0 0-1,0 1 0,0-1 0,-1 0 0,1 1 0,-1-1 0,1 1 0,-1 0 0,0-1 0,0 1 0,0 0 0,-1 0 0,1 0 0,0 5 0,0 14-9199,-1-13-4601</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4.938"/>
    </inkml:context>
    <inkml:brush xml:id="br0">
      <inkml:brushProperty name="width" value="0.025" units="cm"/>
      <inkml:brushProperty name="height" value="0.025" units="cm"/>
    </inkml:brush>
  </inkml:definitions>
  <inkml:trace contextRef="#ctx0" brushRef="#br0">210 229 3876,'0'0'15662,"-5"-6"-15026,3 3-445,0 0 1,0 0 0,-1 0 0,0 1-1,1-1 1,-1 1 0,0-1-1,0 1 1,-1 0 0,1 0 0,0 1-1,-1-1 1,1 1 0,-1 0-1,1-1 1,-1 1 0,1 1 0,-1-1-1,0 1 1,0-1 0,1 1-1,-1 0 1,0 0 0,0 1 0,1-1-1,-1 1 1,0 0 0,1 0-1,-1 0 1,1 0 0,-1 1 0,1-1-1,-4 3 1,0 1-184,0 1 0,0 0 1,0 0-1,1 0 0,0 1 0,0 0 1,1 0-1,0 1 0,0-1 0,1 1 1,0 0-1,0 1 0,1-1 0,0 1 1,0-1-1,1 1 0,0 0 0,1 0 1,0 0-1,0-1 0,2 18 0,-1-25-3,0 0-1,0 0 1,0 0-1,1 0 1,-1 0-1,0 0 1,1 0-1,-1 0 0,1-1 1,-1 1-1,1 0 1,-1 0-1,1 0 1,0-1-1,-1 1 0,1 0 1,0-1-1,0 1 1,-1 0-1,1-1 1,0 1-1,0-1 1,0 1-1,0-1 0,0 0 1,0 1-1,-1-1 1,1 0-1,0 0 1,0 0-1,0 0 1,0 1-1,0-1 0,0-1 1,0 1-1,0 0 1,0 0-1,0 0 1,0 0-1,2-1 1,2 0 42,1-1 0,-1 0 0,0 1 0,0-2 1,0 1-1,7-5 0,4-5-25,0-1 1,-1-1-1,-1 0 1,0-1-1,-1 0 1,-1-2-1,-1 1 1,0-1-1,-1-1 1,0 0-1,-2 0 1,0-1-1,-1 0 1,-1 0-1,-1-1 1,0 1-1,-2-1 1,2-31-1,-10 26 16,5 25-44,-1-1 0,1 1 0,0 0 0,-1-1 0,1 1 0,0 0 0,-1-1 0,1 1 0,0 0 0,-1 0 0,1-1 0,-1 1 0,1 0 0,0 0 0,-1 0 0,1-1 0,-1 1 0,1 0 0,-1 0 1,1 0-1,-1 0 0,1 0 0,0 0 0,-1 0 0,1 0 0,-1 0 0,1 0 0,-1 1 0,-2 0-15,1 0 1,0 0-1,0 1 0,0-1 1,0 1-1,1-1 1,-1 1-1,0 0 1,1 0-1,-1-1 0,1 1 1,-1 0-1,1 1 1,0-1-1,-1 3 1,-5 11 204,1-1 1,1 1 0,1 0-1,0 0 1,1 0 0,0 1 0,2-1-1,0 1 1,2 29 0,-1-43-161,1 0 1,-1-1 0,1 1 0,-1 0 0,1 0 0,0-1 0,0 1-1,0 0 1,1-1 0,-1 1 0,0-1 0,1 0 0,0 1 0,0-1-1,-1 0 1,1 0 0,1 0 0,-1 0 0,0 0 0,0-1 0,1 1-1,-1-1 1,1 1 0,-1-1 0,1 0 0,-1 0 0,1 0 0,0 0-1,0-1 1,-1 1 0,5 0 0,-2-1-6,-1 0-1,1 0 1,-1 0 0,1-1-1,-1 1 1,1-1 0,-1 0 0,0 0-1,0-1 1,1 1 0,-1-1-1,0 0 1,0 0 0,0 0-1,-1-1 1,1 0 0,-1 1-1,1-1 1,4-5 0,-2-1-20,1 0 1,-1 0 0,0 0-1,-1-1 1,0 0-1,-1 0 1,0 0 0,0 0-1,-1-1 1,-1 0 0,0 1-1,0-1 1,0-18-1,-16 98-597,14-64 634,0 0-1,0 0 1,1 1-1,-1-1 0,1 0 1,0 0-1,1 1 1,-1-1-1,1 0 0,0 0 1,5 8-1,-6-11-19,1 0 1,0-1-1,0 1 0,0 0 0,0-1 1,0 0-1,0 1 0,0-1 1,1 0-1,-1 0 0,0 0 1,1 0-1,-1-1 0,1 1 0,-1-1 1,1 1-1,-1-1 0,1 0 1,-1 0-1,1 0 0,-1 0 1,1 0-1,-1-1 0,1 1 0,-1-1 1,0 0-1,5-1 0,-1 0 6,0-1 0,-1 0-1,1 0 1,-1 0 0,1-1-1,-1 0 1,0 0 0,-1 0 0,1-1-1,-1 1 1,0-1 0,0 0-1,0 0 1,6-12 0,-6 9-116,1 0 1,-1-1 0,0 1-1,-1-1 1,0 0-1,-1 0 1,0-1 0,0 1-1,1-14 1,-19 56-516,15-28 655,0-1 0,0 1 0,0-1 0,0 1 0,1-1 0,0 1 0,0-1 1,0 1-1,1-1 0,-1 1 0,1-1 0,0 1 0,2 5 0,-2-8-19,1 0 1,-1 0-1,1 0 0,0-1 1,0 1-1,0 0 0,0-1 1,0 1-1,0-1 1,0 0-1,1 1 0,-1-1 1,0 0-1,1-1 1,-1 1-1,1 0 0,-1-1 1,1 1-1,-1-1 0,1 0 1,-1 1-1,1-1 1,-1-1-1,4 1 0,1 0-86,0 0-1,-1-1 0,1 0 0,0 0 0,-1 0 0,8-3 0,7-10-2664,-19 12 2167,-1 1 0,0-1 0,0 1 0,0-1 0,0 1 0,0-1 0,0 0 0,0 0 0,-1 0 0,1 1 0,0-5-1,1-15-7780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5:41.329"/>
    </inkml:context>
    <inkml:brush xml:id="br0">
      <inkml:brushProperty name="width" value="0.025" units="cm"/>
      <inkml:brushProperty name="height" value="0.025" units="cm"/>
    </inkml:brush>
  </inkml:definitions>
  <inkml:trace contextRef="#ctx0" brushRef="#br0">0 53 13741,'0'0'7623,"51"4"-5253,-9-13-320,10 0-768,5-2-354,2 1-319,-5 1-353,0 6-160,-7 3-96,-9 0-2018,-6 0-3459,-5-6-9032</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5.298"/>
    </inkml:context>
    <inkml:brush xml:id="br0">
      <inkml:brushProperty name="width" value="0.025" units="cm"/>
      <inkml:brushProperty name="height" value="0.025" units="cm"/>
    </inkml:brush>
  </inkml:definitions>
  <inkml:trace contextRef="#ctx0" brushRef="#br0">1 0 6790,'0'0'17521,"47"3"-17841,-24 2-3204,-3-1-3170</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5.674"/>
    </inkml:context>
    <inkml:brush xml:id="br0">
      <inkml:brushProperty name="width" value="0.025" units="cm"/>
      <inkml:brushProperty name="height" value="0.025" units="cm"/>
    </inkml:brush>
  </inkml:definitions>
  <inkml:trace contextRef="#ctx0" brushRef="#br0">11 39 10698,'0'0'10405,"-3"8"-9252,1-1-848,1 1 1,-1-1-1,1 0 1,0 0 0,1 1-1,0-1 1,0 1-1,1 9 1,0-15-255,-1 0 1,1 1 0,0-1-1,0 0 1,-1 0 0,2 1 0,-1-1-1,0 0 1,0 0 0,1 0-1,-1 0 1,1 0 0,-1-1-1,1 1 1,0 0 0,0-1-1,0 1 1,0-1 0,0 0-1,0 1 1,0-1 0,0 0-1,0 0 1,1 0 0,-1-1 0,0 1-1,1-1 1,-1 1 0,0-1-1,1 0 1,-1 0 0,1 0-1,-1 0 1,3 0 0,-2-1-18,1 0 1,-1 0-1,0 0 1,0 0-1,0 0 1,0-1-1,0 1 1,0-1-1,-1 0 1,1 0-1,0 0 1,-1 0-1,1 0 0,-1-1 1,0 1-1,0-1 1,0 1-1,3-6 1,32-60 86,-29 52 149,-8 14 397,0 5-626,0 0-1,0-1 0,0 1 1,0-1-1,0 1 0,1 0 1,-1-1-1,1 1 1,0-1-1,0 1 0,0-1 1,0 0-1,0 1 0,0-1 1,1 0-1,-1 0 0,1 1 1,-1-1-1,3 2 1,-2-3-16,0 0-1,0 0 1,0 0 0,0 0 0,0-1 0,0 1 0,1 0 0,-1-1 0,0 0 0,0 1 0,0-1 0,1 0 0,-1 0 0,0 0 0,0 0 0,1-1 0,2 0 0,5-2 8,-1 0 0,1 0 0,-1-1 0,0-1 0,0 1 0,-1-2 0,1 1 0,10-10 0,33-37-1,-37 71-1868,0-10-3695,5-10-4409,-3-7 2514</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6.739"/>
    </inkml:context>
    <inkml:brush xml:id="br0">
      <inkml:brushProperty name="width" value="0.025" units="cm"/>
      <inkml:brushProperty name="height" value="0.025" units="cm"/>
    </inkml:brush>
  </inkml:definitions>
  <inkml:trace contextRef="#ctx0" brushRef="#br0">24 165 7303,'0'0'7618,"-4"9"-5291,2-5-2177,-1 2 245,0 0 0,1 0 0,-1 1 0,1 0 0,1-1 0,-2 10 0,3-13-342,0 0 0,0 0 0,0 0 0,1 0 1,-1 0-1,1-1 0,0 1 0,0 0 0,0 0 0,0 0 0,0-1 1,1 1-1,-1-1 0,1 1 0,-1-1 0,1 1 0,0-1 1,0 0-1,0 0 0,0 0 0,3 2 0,42 29-41,-35-26-12,-1 0 0,0 1 0,-1 0 0,1 1-1,-1 1 1,-1-1 0,9 13 0,-17-20 98,1 0 0,-1 0 0,0 0 0,0 1 0,-1-1 0,1 0 0,0 1 0,-1-1 0,1 1 0,-1-1 0,0 0 0,0 1 0,0-1 0,0 1 0,0-1 0,-1 1 0,1-1 0,-1 1 0,0-1 0,1 0 0,-1 1 0,0-1 0,0 0 0,-1 0 0,1 0 0,0 0 0,-1 0 0,1 0 0,-1 0 0,0 0 0,1 0 0,-1-1 0,0 1 0,0-1 0,0 1 0,0-1 0,0 0 0,-1 0 0,-2 1 0,3 0 7,0-1 1,-1 0 0,1 0-1,-1 0 1,1 0 0,-1-1 0,0 1-1,1-1 1,-1 0 0,0 1 0,1-1-1,-1 0 1,0 0 0,1-1-1,-1 1 1,0-1 0,1 1 0,-1-1-1,1 0 1,-1 0 0,1 0-1,-1 0 1,1 0 0,-1-1 0,1 1-1,0-1 1,0 1 0,0-1-1,0 0 1,0 0 0,0 0 0,1 0-1,-1 0 1,0 0 0,1 0 0,-2-5-1,0 0-256,0 1 0,1-1 0,0 1 0,0-1 0,1 0 0,0 1 0,0-1 0,1 0 0,0 0-1,0 0 1,0 0 0,1 0 0,0 0 0,0 1 0,1-1 0,0 0 0,0 1 0,1-1 0,6-11 0,3-2 256,2 1 0,1 0 0,0 1 0,27-25 0,-21 23 1210,34-46 0,-48 48-576,-17 14-535,7 5-206,0-1 0,0 1 0,0 0 1,0 0-1,1 0 0,-1 0 0,0 0 1,1 1-1,-1-1 0,-2 3 0,1 0 2,0 0 0,1 0 0,-1 0-1,1 0 1,0 0 0,0 1 0,1 0-1,-1-1 1,1 1 0,0 0 0,0 0-1,0 0 1,1 0 0,0 1 0,0-1-1,0 10 1,1-13-3,0 1-1,0 0 1,1-1-1,-1 1 0,1 0 1,-1-1-1,1 1 1,0-1-1,0 1 1,0-1-1,1 1 1,-1-1-1,1 0 1,-1 0-1,1 1 0,0-1 1,0 0-1,-1-1 1,1 1-1,1 0 1,-1-1-1,0 1 1,0-1-1,1 1 1,-1-1-1,1 0 0,-1 0 1,1 0-1,-1 0 1,1-1-1,-1 1 1,1-1-1,0 1 1,4-1-1,0 0-473,1 1-1,-1-1 1,1-1-1,-1 1 1,0-1-1,1-1 1,-1 1 0,0-1-1,1-1 1,-1 1-1,0-1 1,12-7-1,-14 7-344,-1 0 0,0 0 0,0-1 0,0 1 0,-1-1 0,1 0-1,-1 0 1,5-6 0,-6 6-176,0 0-1,0 0 1,0 0-1,-1 0 1,0 0 0,1-1-1,-1 1 1,-1 0-1,1-1 1,0-7 0,-4-19-274,-5-5 4087,7 33-2284,0 1 1,0-1 0,0 0-1,0 1 1,-1-1 0,1 0-1,-1 1 1,1 0-1,-1-1 1,0 1 0,0 0-1,0 0 1,0 0 0,0 0-1,-1 0 1,1 1 0,-1-1-1,1 1 1,-1-1-1,1 1 1,-5-1 0,6 2-347,0 0 0,0 0 0,0 1 0,1-1 0,-1 0 1,0 1-1,0-1 0,0 0 0,0 1 0,0 0 0,0-1 0,0 1 0,1-1 1,-1 1-1,0 0 0,1 0 0,-1-1 0,0 1 0,1 0 0,-1 0 0,1 0 1,-1 0-1,1-1 0,-1 1 0,1 0 0,0 0 0,-1 0 0,1 0 0,0 0 1,0 0-1,0 0 0,0 0 0,0 0 0,0 0 0,0 2 0,-2 46 1742,2-43-1416,3 21-231,0 1 0,2-1 0,1 0 1,1 0-1,1-1 0,1 0 1,14 26-1,-23-52-248,0 0 1,0 0-1,0-1 0,0 1 1,1 0-1,-1 0 1,0 0-1,0 0 0,0 0 1,0-1-1,0 1 1,1 0-1,-1 0 0,0 0 1,0 0-1,0 0 1,1 0-1,-1 0 0,0 0 1,0-1-1,0 1 1,0 0-1,1 0 0,-1 0 1,0 0-1,0 0 1,1 0-1,-1 0 0,0 0 1,0 0-1,0 0 1,0 1-1,1-1 0,-1 0 1,0 0-1,0 0 1,0 0-1,1 0 0,-1 0 1,0 0-1,0 0 1,0 0-1,0 1 0,1-1 1,-1 0-1,0 0 1,0 0-1,0 0 0,0 1 1,0-1-1,0 0 1,0 0-1,1 0 0,-1 0 1,0 1-1,0-1 1,0 0-1,0 0 0,0 0 1,0 1-1,0-1 1,0 0-1,0 0 0,0 0 1,0 1-1,0-1 1,0 0-1,0 0 0,5-26 550,-2-42-868,-3 63 387,0-36-293,2-54-2472,-1 85 2272,0 1 0,1-1 0,0 1 1,1-1-1,-1 1 0,2 0 1,4-10-1,-7 17 399,0 0-1,0 1 1,0-1-1,0 1 1,0-1-1,0 1 1,0 0-1,0-1 1,1 1 0,-1 0-1,1 0 1,-1 0-1,1 0 1,-1 0-1,1 0 1,-1 0-1,1 0 1,0 1 0,-1-1-1,1 1 1,0-1-1,0 1 1,-1 0-1,1 0 1,0 0-1,0 0 1,0 0 0,-1 0-1,1 0 1,0 0-1,0 1 1,0-1-1,-1 1 1,1-1-1,0 1 1,-1 0-1,1-1 1,0 1 0,-1 0-1,1 0 1,1 2-1,-1-2 51,0 1 0,0 0 0,0 0 0,0 0 0,0 0 0,-1 0 0,1 0 0,-1 1 0,1-1 0,-1 0 0,0 1 0,0-1 0,0 1 0,0 0 0,0-1 0,-1 1 0,1 0 0,-1-1 0,1 1-1,-1 0 1,0-1 0,0 1 0,-1 0 0,1 0 0,0-1 0,-1 1 0,0 0 0,-1 2 0,-1 1 168,0 1-1,-1-1 0,1 0 1,-2-1-1,1 1 1,-8 7-1,10-11-307,-1 1-1,1-1 1,-1 0-1,0 1 1,0-1-1,0 0 1,0-1-1,0 1 1,0-1-1,-1 1 1,1-1-1,0 0 1,-1 0-1,1 0 1,-4 0-1,6-1-113,1 0 0,0 0 0,-1 0 0,1-1 0,0 1 0,-1 0 0,1 0 0,0 0 0,-1 0 0,1 0 0,0-1 0,0 1 0,-1 0 0,1 0 0,0 0 0,0-1 1,-1 1-1,1 0 0,0-1 0,0 1 0,0 0 0,-1 0 0,1-1 0,0 1 0,0 0 0,0-1 0,0 1 0,0 0 0,0-1 0,0 1 0,0 0 0,0-1 0,0 1 0,0 0 0,0-1 0,0 1 0,0 0 0,0-1 0,0 0 0,0 0-604,0-15-6737</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7.099"/>
    </inkml:context>
    <inkml:brush xml:id="br0">
      <inkml:brushProperty name="width" value="0.025" units="cm"/>
      <inkml:brushProperty name="height" value="0.025" units="cm"/>
    </inkml:brush>
  </inkml:definitions>
  <inkml:trace contextRef="#ctx0" brushRef="#br0">5 1 16944,'0'0'1900,"0"10"-399,-1 36 1027,-2-14-298,3 0 1,0 0 0,10 63-1,-6-86-2033,-1 0 1,1 1-1,1-1 0,9 14 0,-12-20-225,-1 0 1,1-1 0,0 1-1,0 0 1,0-1-1,0 0 1,1 1-1,-1-1 1,1 0 0,-1 0-1,1 0 1,0-1-1,-1 1 1,1-1 0,0 1-1,0-1 1,0 0-1,4 1 1,-6-2-169,-1-1 0,1 1 0,0 0 0,-1 0 1,1 0-1,-1-1 0,1 1 0,0 0 0,-1-1 0,1 1 0,-1 0 1,1-1-1,-1 1 0,1-1 0,-1 1 0,0-1 0,1 1 0,-1-1 1,1 1-1,-1-1 0,0 1 0,1-1 0,-1 1 0,0-1 1,0 0-1,0 1 0,1-1 0,-1 1 0,0-1 0,0 0 0,0 1 1,0-2-1,1-25-6379,-2 20 3779,1-12-5174</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7.476"/>
    </inkml:context>
    <inkml:brush xml:id="br0">
      <inkml:brushProperty name="width" value="0.025" units="cm"/>
      <inkml:brushProperty name="height" value="0.025" units="cm"/>
    </inkml:brush>
  </inkml:definitions>
  <inkml:trace contextRef="#ctx0" brushRef="#br0">140 131 10762,'0'0'5563,"0"-9"-1752,0 5-3528,1-2 736,-1 0-1,0-1 1,0 1-1,-1 0 1,0 0-1,-3-12 1,3 17-919,1-1 0,-1 1 0,0-1 0,0 1 1,0-1-1,0 1 0,0 0 0,0-1 0,0 1 0,0 0 1,-1 0-1,1 0 0,0 0 0,-1 0 0,1 0 0,-1 0 1,1 0-1,-1 0 0,1 1 0,-1-1 0,0 1 0,1-1 1,-1 1-1,0 0 0,1-1 0,-1 1 0,0 0 0,0 0 1,1 0-1,-1 1 0,0-1 0,1 0 0,-1 1 0,0-1 1,-1 1-1,-1 1-57,0 0 0,0-1 1,0 2-1,0-1 0,0 0 0,1 1 1,-1-1-1,1 1 0,0 0 0,0 0 1,0 1-1,0-1 0,0 1 1,1-1-1,0 1 0,-1 0 0,1 0 1,-2 5-1,0 0 56,1 0-1,0 1 1,0-1 0,1 0 0,0 1-1,0 0 1,0 12 0,2-21-100,0-1-1,0 1 1,0 0 0,0 0 0,0 0-1,1 0 1,-1 0 0,0 0-1,0 0 1,1-1 0,-1 1 0,0 0-1,1 0 1,-1 0 0,1-1-1,-1 1 1,1 0 0,-1 0 0,1-1-1,-1 1 1,1 0 0,0-1-1,0 1 1,-1-1 0,1 1 0,0-1-1,1 1 1,0 0-8,1-1 0,-1 1 0,0-1 0,0 0 0,1 0 0,-1 0 0,0 0 0,0 0 0,1 0 0,-1-1 0,2 0 0,3-1-45,-1 1 0,1-2 0,-1 1 0,0-1 0,0 0 0,-1 0 0,8-6-1,-5 0-257,0 1 0,0-2 0,-1 1 0,0-1 0,-1 0 0,0-1 0,-1 1 0,0-1 0,-1 0 0,5-17 0,-13 41 430,1-4 170,0 0 0,1 1 0,0-1 0,0 1 1,0 17-1,2-26-245,0 1 1,0-1 0,1 0-1,-1 1 1,0-1 0,1 1-1,-1-1 1,1 0 0,-1 0-1,1 1 1,-1-1 0,1 0-1,0 0 1,0 0-1,0 0 1,-1 0 0,1 0-1,0 0 1,2 2 0,-1-2-26,0-1 1,0 1 0,0 0-1,0-1 1,1 1 0,-1-1-1,0 1 1,0-1 0,1 0 0,-1 0-1,0 0 1,0 0 0,1-1-1,-1 1 1,0 0 0,3-2-1,0 0-26,1 0 0,-1 0-1,1-1 1,-1 0 0,0 0-1,0-1 1,0 1 0,-1-1-1,1 0 1,-1 0-1,0 0 1,0-1 0,0 0-1,4-7 1,-3 6-37,0-1-1,0 0 1,1 1-1,0 0 1,1 1 0,6-6-1,6 66 41,-18-54 27,0 1 0,0-1 0,0 1 0,0-1 0,0 1 0,0-1 0,0 0 0,0 1 0,1-1 0,-1 0 0,0 0 0,1 0 0,-1 0 0,1 0 0,0 0 0,-1 0 0,1-1 0,-1 1 0,1-1 0,0 1 0,0-1 0,-1 1 0,1-1 0,0 0 0,0 0 0,0 0 0,-1 0 0,1 0 0,0 0 0,0-1 0,-1 1 0,1 0 0,0-1 0,-1 0 0,1 1 0,0-1 0,-1 0 0,1 0 0,-1 0 0,1 0 0,1-1 0,5-4-419,1 1 0,-1-1 0,-1-1 0,1 0 1,11-14-1,-14 16-685,-1-1 1,0 1-1,-1-1 1,1 0 0,-1 0-1,4-11 1,0-12-6025</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8.238"/>
    </inkml:context>
    <inkml:brush xml:id="br0">
      <inkml:brushProperty name="width" value="0.025" units="cm"/>
      <inkml:brushProperty name="height" value="0.025" units="cm"/>
    </inkml:brush>
  </inkml:definitions>
  <inkml:trace contextRef="#ctx0" brushRef="#br0">35 1 17040,'0'0'3241,"0"11"-92,-1 18-334,1 0 0,6 41 0,8-10-2249,4-11-442,15 51-1006,-34-102 12,0-4 378,0 0 0,0 0 0,-1 0 0,0 0 1,-1 0-1,-4-9 0,-30-35-2181,35 48 2715,-1-1 0,1 0 0,-1 1-1,1-1 1,-1 1 0,0 0 0,0-1 0,0 1 0,0 1 0,0-1 0,0 0 0,0 1 0,-1 0-1,-6-2 1,14 21 2862,0-13-2726,1 0 1,0 0-1,0 0 0,1 0 0,0-1 0,-1 1 0,1-2 0,1 1 0,-1-1 0,0 0 1,1 0-1,0 0 0,-1-1 0,1 0 0,0-1 0,8 2 0,-3-1-101,0 0-1,1-1 0,-1 0 1,0-1-1,0-1 1,1 1-1,-1-2 0,20-4 1,-28 4-57,0 1 1,0 0 0,0-1-1,0 0 1,-1 0-1,1 0 1,-1 0 0,1-1-1,-1 1 1,0-1-1,0 0 1,0 0 0,-1 0-1,1 0 1,-1-1-1,1 1 1,-1-1 0,0 1-1,0-1 1,-1 0-1,1 0 1,-1 0-1,0 0 1,0 0 0,0 0-1,0 0 1,-1-7-1,1 10-31,-1 1 0,0 0 0,0-1 0,0 1 0,0-1 0,0 1 0,0-1 0,0 1 0,0-1 0,-1 1 0,1 0 0,0-1 0,0 1 0,0-1 0,0 1-1,0-1 1,-1 1 0,1 0 0,0-1 0,0 1 0,-1 0 0,1-1 0,0 1 0,-1 0 0,1-1 0,0 1 0,-1 0 0,1 0 0,-1-1 0,1 1 0,0 0 0,-1 0-1,0-1 1,-15 6-266,-13 21 119,26-19 203,-1-1-1,1 1 1,0-1-1,0 1 1,1 0 0,0 0-1,1 0 1,-1 1 0,1-1-1,0 0 1,1 0-1,0 1 1,2 13 0,-2-20-37,1 1 0,0-1 0,0 1 0,0-1 0,1 0 0,-1 0 1,0 0-1,0 0 0,1 0 0,-1 0 0,0 0 0,1 0 0,-1 0 1,1 0-1,0-1 0,-1 1 0,1-1 0,-1 1 0,1-1 0,0 0 0,-1 0 1,1 1-1,0-1 0,-1 0 0,1-1 0,0 1 0,-1 0 0,1 0 1,0-1-1,1 0 0,5 0 22,-1 0 0,0-1 0,1 0 0,-1-1 0,10-4 0,2-4-400,-1-2-1,0 0 1,-1-1-1,-1-1 1,17-19-1,-7 8 112,-28 29 290,0 0 0,0 0 0,0 1 0,0-1 0,1 0 0,-1 1 0,1-1-1,0 1 1,0-1 0,1 1 0,-2 6 0,0 40 1471,2-49-1487,0 0 0,0 0-1,0 0 1,0-1-1,0 1 1,0 0-1,0 0 1,0 0 0,0-1-1,0 1 1,1 0-1,-1 0 1,0-1-1,1 1 1,-1 0 0,1-1-1,-1 1 1,0 0-1,1-1 1,-1 1 0,1 0-1,0-1 1,-1 1-1,1-1 1,-1 1-1,1-1 1,0 0 0,0 1-1,1 0 1,0-1 0,0 0 1,0 0 0,0 0 0,0 0-1,0 0 1,0 0 0,0 0-1,-1 0 1,1-1 0,0 1-1,3-2 1,4-2-97,-1 1-1,0-2 1,0 1 0,10-9-1,14-16-1017,-26 22 864,1 0 0,0 0 0,0 1 0,1 0 0,0 1 0,0-1 0,11-4 0,-18 10 216,0 0-1,0 0 0,0 1 0,0-1 1,0 0-1,0 1 0,0-1 0,0 1 1,0-1-1,0 1 0,0 0 0,0-1 1,0 1-1,0 0 0,-1 0 0,1-1 1,0 1-1,-1 0 0,1 0 0,0 0 1,-1 0-1,1 0 0,-1 0 0,0 0 1,1 0-1,-1 0 0,0 0 0,0 0 1,1 0-1,-1 0 0,0 0 0,0 0 1,0 1-1,0 0 0,4 12-3597,3-5-3184</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9.037"/>
    </inkml:context>
    <inkml:brush xml:id="br0">
      <inkml:brushProperty name="width" value="0.025" units="cm"/>
      <inkml:brushProperty name="height" value="0.025" units="cm"/>
    </inkml:brush>
  </inkml:definitions>
  <inkml:trace contextRef="#ctx0" brushRef="#br0">19 84 4805,'0'-6'1472,"1"1"-92,-1-1 0,0 0 0,0 0 0,0 0 0,-1 0 0,0 0 0,0 0 0,-1 0 0,1 1 1,-1-1-1,-4-7 0,4 18 2290,0 23-3401,2 8-112,-1-2 260,1-1 0,1 0 0,2 0 0,1 0 0,17 61 0,-21-93-401,0 1 0,0-1-1,1 1 1,-1-1 0,1 1 0,-1-1 0,1 1 0,-1-1-1,1 1 1,0-1 0,0 0 0,0 0 0,0 1 0,0-1-1,0 0 1,0 0 0,0 0 0,0 0 0,0 0 0,1 0-1,-1 0 1,0-1 0,1 1 0,-1 0 0,1-1 0,-1 1 0,0-1-1,1 1 1,-1-1 0,1 0 0,0 1 0,-1-1 0,1 0-1,-1 0 1,1 0 0,-1 0 0,1-1 0,-1 1 0,1 0-1,-1-1 1,1 1 0,-1-1 0,1 1 0,-1-1 0,0 0-1,1 0 1,-1 1 0,0-1 0,1 0 0,0-2 0,9-6 88,-1 0 0,0-1 0,-1 0 0,13-17 0,-16 19-124,14-18-278,-8 9 546,1 0 0,26-23 0,-34 35-598,1 0 1,0 1-1,0 0 1,0 0-1,0 1 1,0 0-1,1 0 1,0 0 0,-1 1-1,1 0 1,13-2-1,16-5-9713,-21 2 337</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49.444"/>
    </inkml:context>
    <inkml:brush xml:id="br0">
      <inkml:brushProperty name="width" value="0.025" units="cm"/>
      <inkml:brushProperty name="height" value="0.025" units="cm"/>
    </inkml:brush>
  </inkml:definitions>
  <inkml:trace contextRef="#ctx0" brushRef="#br0">133 0 14029,'0'0'4271,"-9"3"-2936,2-1-960,-1 1 0,1 0 0,0 0 0,0 1 0,0 0 0,1 0 1,-1 1-1,1 0 0,0 0 0,1 0 0,-1 1 0,1 0 0,0 0 1,0 0-1,1 1 0,0-1 0,0 1 0,0 0 0,1 0 0,0 0 1,-2 10-1,4-15-344,1-1 0,-1 1 1,1-1-1,0 0 1,0 1-1,-1-1 0,1 1 1,0 0-1,0-1 0,0 1 1,1-1-1,-1 1 1,0-1-1,0 0 0,1 1 1,-1-1-1,1 1 0,0-1 1,-1 1-1,1-1 0,0 0 1,0 0-1,-1 1 1,1-1-1,0 0 0,0 0 1,1 0-1,-1 0 0,0 0 1,0 0-1,0 0 1,1 0-1,-1-1 0,3 2 1,-2-2-25,1 1 0,0-1-1,-1 0 1,1 0 0,0 0 0,-1 0 0,1 0 0,-1 0 0,1-1 0,0 0 0,-1 1 0,1-1 0,-1 0 0,1 0 0,-1 0 0,0-1 0,1 1 0,-1 0 0,0-1 0,2-1 0,0-1-43,0 0 0,0-1 0,-1 1 1,0 0-1,0-1 0,0 0 1,0 0-1,-1 0 0,0 0 1,0 0-1,0 0 0,0-1 1,0-6-1,1-6 106,-1 1 1,0-32-1,-6 87 816,3-31-632,0 1 0,0 0 0,1-1 1,-1 1-1,2-1 0,1 15 0,-1-20-236,-1 0-1,1-1 0,0 1 0,0 0 0,0 0 1,0 0-1,1-1 0,-1 1 0,0 0 0,1-1 0,-1 0 1,1 1-1,-1-1 0,1 0 0,-1 1 0,1-1 0,0 0 1,0 0-1,0-1 0,0 1 0,0 0 0,0-1 1,0 1-1,0-1 0,0 1 0,0-1 0,0 0 0,0 0 1,0 0-1,3 0 0,40-6-2743,-40 5 1634,1-1 0,-1-1 0,0 1 1,0-1-1,-1 0 0,1 0 0,-1 0 0,1 0 0,7-9 0,7-8-5517</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0.177"/>
    </inkml:context>
    <inkml:brush xml:id="br0">
      <inkml:brushProperty name="width" value="0.025" units="cm"/>
      <inkml:brushProperty name="height" value="0.025" units="cm"/>
    </inkml:brush>
  </inkml:definitions>
  <inkml:trace contextRef="#ctx0" brushRef="#br0">94 137 16560,'0'0'3181,"-7"-5"-485,3 3-2457,-29-14 1881,32 15-2078,0 1 0,0 0 1,-1 0-1,1 0 0,0 0 0,0 0 0,0 0 0,0 0 1,0 1-1,0-1 0,0 0 0,0 1 0,0-1 0,0 0 1,0 1-1,0-1 0,0 1 0,0 0 0,0-1 0,0 1 0,0 0 1,0-1-1,0 1 0,1 0 0,-1 0 0,0 0 0,1 0 1,-1 0-1,1 0 0,-1 0 0,1 0 0,-1 0 0,1 0 1,0 0-1,-1 0 0,1 0 0,0 1 0,-5 15 624,1 0 0,1 0 0,0 0 0,0 27 0,3-41-639,-1-1 1,1 1-1,0 0 1,0 0 0,1-1-1,-1 1 1,0 0-1,1-1 1,0 1-1,0 0 1,-1-1 0,2 1-1,-1-1 1,0 1-1,0-1 1,1 0 0,-1 1-1,1-1 1,0 0-1,0 0 1,0 0-1,0 0 1,0 0 0,0-1-1,0 1 1,0-1-1,1 1 1,-1-1 0,1 0-1,-1 0 1,1 0-1,0 0 1,-1 0-1,1-1 1,0 1 0,-1-1-1,5 0 1,-1 0-130,1 0 0,-1-1-1,0 0 1,0 0 0,0-1 0,0 0 0,0 0 0,0 0 0,-1-1-1,1 1 1,-1-1 0,7-5 0,18-9-2040,-29 17 2082,0-1 0,0 1 0,0-1 0,0 1 0,0-1 0,0 1 0,0 0 0,0 0 0,0-1 0,0 1 0,0 0 0,0 0-1,0 0 1,0 0 0,0 0 0,1 0 0,-1 1 0,0-1 0,0 0 0,0 1 0,0-1 0,0 0 0,0 1 0,0-1 0,0 1 0,0 0 0,-1-1 0,1 1 0,0 0 0,1 1 0,1 1 33,-1 0 1,0 0-1,0 1 0,-1-1 0,1 1 1,-1-1-1,0 1 0,0 0 0,1 4 1,1 12 358,0 0 0,-2 29 0,-1-40-87,0 0-1,0-1 1,-2 1-1,1-1 1,-1 0-1,0 1 1,0-1-1,-1 0 1,0 0-1,-1 0 1,0-1-1,0 1 1,-1-1-1,-9 13 1,14-20-253,-1 1 1,1-1 0,0 1-1,-1-1 1,1 1 0,0-1-1,-1 1 1,1-1 0,-1 0-1,1 1 1,-1-1 0,1 0-1,-1 1 1,1-1 0,-1 0-1,1 1 1,-1-1 0,1 0-1,-1 0 1,1 0 0,-1 1-1,0-1 1,1 0 0,-1 0 0,1 0-1,-1 0 1,0 0 0,1 0-1,-1 0 1,1 0 0,-1-1-1,0 1 1,1 0 0,-1 0-1,1 0 1,-1-1 0,1 1-1,-1 0 1,1 0 0,-1-1-1,1 1 1,-1-1 0,1 1-1,-1 0 1,1-1 0,-1 1-1,1-1 1,0 1 0,-1-1-1,1 1 1,0-1 0,0 1-1,-1-1 1,1 1 0,0-1 0,0 0-1,0 1 1,0-1 0,0 1-1,-1-1 1,1 0 0,0 1-1,0-1 1,1 0 0,-7-47-1688,6 42 1485,0-14-129,2-1 0,0 0-1,1 0 1,1 1 0,1 0 0,1 0 0,0 0 0,15-29 0,15-50 385,-33 77-140,-10 15-285,5 8 353,1 0-1,-1-1 1,0 1-1,1 0 1,-1 0-1,0 0 1,1 0-1,0 0 1,-1 0-1,1 0 1,-1 0-1,1 1 0,0-1 1,0 1-1,0-1 1,0 1-1,-1 1 1,-3 5 216,1-1 1,0 1-1,1 0 1,0 0-1,0 0 1,1 0-1,-3 15 0,5-21-157,-1 0 0,1 0 0,0 0 0,0 0-1,0 0 1,0-1 0,0 1 0,0 0-1,0 0 1,1 0 0,-1 0 0,1-1-1,-1 1 1,1 0 0,0 0 0,0-1-1,0 1 1,0 0 0,0-1 0,0 1-1,0-1 1,0 0 0,1 1 0,-1-1-1,0 0 1,1 0 0,-1 0 0,1 1-1,0-2 1,-1 1 0,1 0 0,0 0 0,-1 0-1,1-1 1,0 1 0,0-1 0,0 0-1,-1 1 1,1-1 0,3 0 0,6 0 38,0-1 1,0 0 0,0 0 0,0-2 0,0 1 0,0-1 0,-1-1-1,1 0 1,-1 0 0,13-8 0,-7 3 124,-1 0-1,0-1 1,-1-1 0,0 0-1,22-23 1,-35 33-138,0-1 0,1 1 0,-1 0 0,0 0 0,0-1 0,0 1 0,0-1 0,0 1 0,-1-1 0,1 1 0,0-1 0,-1 0 0,1 1 0,-1-1 0,1 0 0,-1 0 0,0 1 0,0-1 0,0 0 0,0 0 0,0 1 0,0-1 0,0 0 0,0 1 0,-1-1 0,1 0 0,-1 0 0,1 1 0,-1-1 0,0 1 0,0-1 0,1 1 0,-1-1 0,-2-2 0,-4-2 12,0-1 0,0 1 0,0 1-1,-1-1 1,-14-6 0,16 8-61,-1 0 1,1 0-1,0 0 0,0-1 0,-7-6 0,13 10-47,0 0 1,0 1-1,0-1 1,0 1 0,0-1-1,0 1 1,0-1-1,0 1 1,1-1-1,-1 1 1,0-1-1,0 1 1,1-1-1,-1 1 1,0-1 0,1 1-1,-1-1 1,0 1-1,1 0 1,-1-1-1,1 1 1,-1 0-1,1-1 1,-1 1-1,1 0 1,-1-1 0,1 1-1,-1 0 1,1 0-1,-1 0 1,1 0-1,-1-1 1,1 1-1,-1 0 1,1 0-1,0 0 1,-1 0 0,2 0-1,30-7-2142,-27 6 1454,31-8-3465,5-3-1852</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0.789"/>
    </inkml:context>
    <inkml:brush xml:id="br0">
      <inkml:brushProperty name="width" value="0.025" units="cm"/>
      <inkml:brushProperty name="height" value="0.025" units="cm"/>
    </inkml:brush>
  </inkml:definitions>
  <inkml:trace contextRef="#ctx0" brushRef="#br0">0 40 13389,'0'0'12395,"5"10"-11621,2 7-523,-2-4 68,1 1 0,0-1-1,0 0 1,2 0 0,-1-1 0,14 16 0,-19-27-260,-1 0-1,1 0 1,-1 0 0,1-1 0,-1 1 0,1 0-1,0-1 1,-1 1 0,1-1 0,0 1 0,0-1 0,0 0-1,-1 0 1,1 0 0,0 0 0,0 0 0,-1 0-1,1-1 1,0 1 0,0 0 0,-1-1 0,1 1-1,0-1 1,-1 0 0,1 0 0,0 1 0,-1-1-1,1 0 1,-1 0 0,1-1 0,-1 1 0,0 0 0,0 0-1,1-1 1,0-2 0,8-6 11,-2 0 0,1-1 0,8-15 1,-15 23-83,17-37-2,-16 33-26,0-1 1,1 1 0,-1 0 0,1 0 0,1 1 0,9-13 0,-14 19 31,0 0 0,1 0 0,-1 0 1,0 0-1,0 0 0,1 0 0,-1 0 0,0 0 1,1 0-1,-1 0 0,0 0 0,0 0 1,1 0-1,-1 0 0,0 0 0,0 0 0,1 0 1,-1 0-1,0 0 0,0 0 0,1 1 0,-1-1 1,0 0-1,0 0 0,0 0 0,1 0 0,-1 1 1,0-1-1,0 0 0,0 0 0,1 0 0,-1 1 1,0-1-1,0 0 0,0 0 0,0 1 1,0-1-1,0 0 0,0 0 0,1 1 0,-1-1 1,0 0-1,0 1 0,0-1 0,0 0 0,0 0 1,0 1-1,5 22 15,-1-11 29,-3-7 6,1 0-1,1-1 1,-1 1 0,1-1 0,0 0-1,0 1 1,0-1 0,1-1 0,6 8-1,-8-10-27,-1 0 0,1 0 0,0-1 0,0 1 0,-1 0 0,1-1 0,0 1 1,0-1-1,0 1 0,0-1 0,0 0 0,-1 0 0,1 0 0,0 0 0,0 0 0,0 0 0,0 0 0,0-1 0,0 1 0,0-1 0,-1 1 0,1-1 0,0 0 0,0 0 0,-1 1 0,1-1 0,0-1 0,-1 1 0,3-2 0,30-31-911,-11 10-1360,1 6-4225,-31 27-8289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6:39.811"/>
    </inkml:context>
    <inkml:brush xml:id="br0">
      <inkml:brushProperty name="width" value="0.025" units="cm"/>
      <inkml:brushProperty name="height" value="0.025" units="cm"/>
    </inkml:brush>
  </inkml:definitions>
  <inkml:trace contextRef="#ctx0" brushRef="#br0">2738 2325 11115,'0'0'6614,"5"-2"-5845,35-23-261,-2-1 1,-1-2 0,0-2 0,57-62 0,-37 28-25,87-127 0,-122 156-348,-1 0 0,-2-2 0,-2 0 0,-1-1 0,-2-1 0,-1 0 1,-3-1-1,8-52 0,-12 44-117,-3 0 1,-2 0-1,-2 0 1,-2-1-1,-2 1 1,-20-83-1,10 70-107,-3 0-1,-3 2 0,-56-112 0,57 135 51,-2 1 0,-1 0-1,-2 2 1,-1 1 0,-2 2-1,-1 0 1,-36-28-1,-27-13 73,-3 4 0,-168-88 0,221 135-56,-1 2 1,-1 2-1,0 2 1,-1 2-1,-1 2 0,-47-4 1,-281-2-239,320 18 237,1 3-1,-1 2 1,1 2 0,0 3 0,1 2-1,-92 38 1,41-6-21,3 4 1,-118 79-1,154-85-191,1 3-1,2 3 1,3 2-1,2 3 1,2 2-1,-56 78 0,55-57 203,4 3 0,3 2 0,4 1-1,-57 156 1,71-154 173,-33 165-1,53-195 44,3 1-1,3 0 0,2 0 0,6 64 1,-2-102-42,1 0 1,0 0-1,2 0 1,0 0-1,1-1 1,1 0 0,1 0-1,14 25 1,-17-35-120,-1-1 0,1 0 0,0-1 0,1 1 1,-1-1-1,1 0 0,1 0 0,-1-1 0,1 0 0,0 0 1,0-1-1,0 1 0,0-2 0,1 1 0,0-1 0,0 0 1,0 0-1,0-1 0,0 0 0,1-1 0,12 1 0,54-6-107,-51-2-2597,1-4-3695,-7 1-1636</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1.119"/>
    </inkml:context>
    <inkml:brush xml:id="br0">
      <inkml:brushProperty name="width" value="0.025" units="cm"/>
      <inkml:brushProperty name="height" value="0.025" units="cm"/>
    </inkml:brush>
  </inkml:definitions>
  <inkml:trace contextRef="#ctx0" brushRef="#br0">1 0 19827,'0'0'4580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1.885"/>
    </inkml:context>
    <inkml:brush xml:id="br0">
      <inkml:brushProperty name="width" value="0.025" units="cm"/>
      <inkml:brushProperty name="height" value="0.025" units="cm"/>
    </inkml:brush>
  </inkml:definitions>
  <inkml:trace contextRef="#ctx0" brushRef="#br0">1 228 12268,'0'0'3875,"1"8"-1360,1 3-1893,1-1-1,0 1 1,1-1 0,0 0 0,1 0 0,0 0 0,12 17 0,-14-23-467,-1 0 0,1-1 0,0 1 0,0-1 0,0 1 0,0-1 0,0 0 0,1 0 0,0-1 0,-1 1 0,1-1 0,0 1 0,0-1 0,0 0 0,1-1 0,-1 1 0,0-1 0,1 0 0,-1 0 1,0 0-1,1 0 0,0-1 0,-1 0 0,7 0 0,-9-2-49,0 1-1,1 0 1,-1-1 0,0 1 0,0-1 0,0 0-1,0 0 1,0 1 0,0-1 0,-1-1 0,1 1 0,-1 0-1,1 0 1,-1 0 0,0-1 0,0 1 0,0-1 0,0 1-1,0-1 1,0 1 0,-1-1 0,1-3 0,8-61-42,-7 51-37,0-49 10,-2 62-41,0 1 0,0-1 0,0 0 0,0 0 0,-1 0 0,1 0 0,-1 0 0,0 0 0,0 1 0,0-1 0,0 0 0,0 1 0,-1-1 0,1 0 0,-4-3 0,19 34-338,-10-24 358,1-1-1,0 0 0,1 0 1,-1 0-1,1-1 0,-1 0 1,1 0-1,0 0 0,0 0 1,-1-1-1,1 0 0,0 0 1,0-1-1,0 0 0,0 0 1,0 0-1,0-1 0,0 0 1,0 0-1,11-3 0,-13 2 11,1 1 1,-1-1-1,0 0 0,0 0 0,0 0 0,0 0 0,0-1 0,0 1 0,-1-1 0,1 0 0,-1 0 0,0 0 0,0-1 0,0 1 0,0-1 0,-1 0 0,1 0 0,-1 0 1,0 0-1,0 0 0,0 0 0,-1-1 0,0 1 0,1 0 0,-2-1 0,1 1 0,0-9 0,-1 12-20,0 0 0,0 0-1,0 0 1,0 0 0,-1 0-1,1 0 1,0 0 0,0 0 0,-1 0-1,1 0 1,-1 0 0,1 1 0,-1-1-1,1 0 1,-1 0 0,0 0 0,1 0-1,-1 1 1,0-1 0,0 0-1,1 1 1,-1-1 0,0 0 0,0 1-1,0-1 1,0 1 0,0 0 0,0-1-1,0 1 1,0 0 0,0-1 0,0 1-1,0 0 1,0 0 0,0 0-1,0 0 1,0 0 0,0 0 0,0 0-1,0 0 1,0 1 0,0-1 0,0 0-1,-1 1 1,-2 0-22,0 0 0,1 0 0,-1 0-1,1 0 1,0 1 0,-1-1 0,1 1 0,0 0 0,0 0-1,0 0 1,-5 5 0,4-2 24,1 0 1,0 0-1,0 1 0,0 0 1,0-1-1,1 1 1,0 0-1,0 0 0,1 0 1,-2 8-1,3-12-79,0-1-1,-1 1 1,1 0 0,0 0 0,0 0-1,0 0 1,0 0 0,1-1 0,-1 1-1,0 0 1,1 0 0,-1 0 0,1-1-1,0 1 1,0 0 0,-1-1 0,1 1-1,0-1 1,0 1 0,1-1 0,-1 1-1,0-1 1,0 1 0,1-1 0,-1 0-1,1 0 1,-1 0 0,1 0 0,-1 0-1,1 0 1,0 0 0,-1-1 0,1 1-1,0 0 1,0-1 0,-1 0 0,3 1-1,6 0-857,0-1 0,0 0-1,-1-1 1,1 0 0,0 0-1,-1-1 1,1-1 0,-1 1-1,0-1 1,0-1 0,0 0-1,0 0 1,0-1 0,-1 0-1,15-12 1,-16 12 899,0-1 0,-1 0 0,0-1-1,0 1 1,0-1 0,-1-1 0,0 1 0,4-9 0,-7 11 816,1 0 0,-1-1 1,0 1-1,-1-1 1,1 0-1,-1 1 1,0-1-1,-1 0 1,0 0-1,1 0 1,-2 0-1,0-9 1,1 14-740,0 1 0,-1-1 0,1 1 0,0-1 0,0 1 0,0-1 0,0 1 0,-1-1 1,1 1-1,0-1 0,0 1 0,-1 0 0,1-1 0,0 1 0,-1-1 0,1 1 0,0 0 0,-1-1 0,1 1 1,-1 0-1,1-1 0,-1 1 0,1 0 0,-1 0 0,1 0 0,-1-1 0,1 1 0,-1 0 0,1 0 0,-1 0 1,1 0-1,-1 0 0,1 0 0,-1 0 0,1 0 0,-1 0 0,1 0 0,-1 0 0,1 0 0,-1 0 1,1 1-1,-1-1 0,1 0 0,-1 0 0,1 0 0,-1 1 0,1-1 0,0 0 0,-1 1 0,1-1 0,-1 0 1,1 1-1,0-1 0,-1 0 0,1 1 0,-1 0 0,-20 23 1022,20-22-1014,0 0 0,0 1 0,0-1 0,0 0 0,0 1 0,0-1 1,1 0-1,-1 1 0,1-1 0,0 1 0,0-1 0,0 1 0,0-1 1,0 1-1,0-1 0,1 1 0,-1-1 0,1 0 0,0 1 0,0-1 1,0 0-1,0 1 0,0-1 0,0 0 0,0 0 0,1 0 0,-1 0 1,4 3-1,1-1-168,0-1 0,0 0 1,1 0-1,-1 0 0,1-1 0,0 0 1,0 0-1,7 1 0,-4-2-4,-1 2 0,0-1 0,0 1 1,10 5-1,-18-7 128,-1-1 0,1 0 0,-1 1 0,1-1 0,-1 1 0,1-1 0,-1 1 0,1-1 0,-1 1 0,0-1 0,1 1 0,-1-1 0,0 1 0,0 0 0,1-1 0,-1 1 0,0-1 0,0 1 0,0 0 0,0-1 0,0 1 0,0 0 1,1-1-1,-2 1 0,1 0 0,0-1 0,0 1 0,0-1 0,0 1 0,0 0 0,0-1 0,-1 1 0,1 0 0,0-1 0,-1 1 0,1-1 0,0 1 0,-1-1 0,1 1 0,-1-1 0,1 1 0,0-1 0,-1 1 0,1-1 0,-1 0 1,0 1-1,1-1 0,-1 0 0,1 1 0,-2-1 0,-29 21 251,30-21-271,-41 18-828,18-15-2285,4-10-4065,9-8 188</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2.461"/>
    </inkml:context>
    <inkml:brush xml:id="br0">
      <inkml:brushProperty name="width" value="0.025" units="cm"/>
      <inkml:brushProperty name="height" value="0.025" units="cm"/>
    </inkml:brush>
  </inkml:definitions>
  <inkml:trace contextRef="#ctx0" brushRef="#br0">1 1 16335,'0'0'6519,"6"11"-5115,111 269 3635,-114-272-4966,-3-5 5,1-1 1,-1 1-1,1-1 1,0 0-1,0 0 1,0 1-1,0-1 1,0 0-1,0 0 1,0 0-1,1 0 1,-1 0-1,1 0 1,0-1-1,-1 1 1,1 0-1,0-1 1,3 3-1,-4-5-47,-1 1 0,1 0-1,-1 0 1,0 0 0,1-1-1,-1 1 1,1 0 0,-1-1-1,0 1 1,1 0 0,-1-1-1,1 1 1,-1-1 0,0 1-1,0-1 1,1 1 0,-1-1-1,0 1 1,0-1 0,0 1-1,1-1 1,-1 1-1,0-1 1,0 1 0,0-1-1,0 1 1,0-1 0,0 1-1,0-1 1,0 1 0,0-2-1,0-22 832,0 20-799,-1-3-77,1-1-1,-1 1 1,0-1 0,-1 1-1,0-1 1,0 1 0,0 0-1,-1 0 1,0 0 0,-1 0 0,0 0-1,0 1 1,0 0 0,0-1-1,-1 2 1,0-1 0,-1 0-1,1 1 1,-1 0 0,0 1-1,-8-6 1,23 14 28,0 1 0,0-2 0,0 1 0,1-2 0,-1 1 0,1-1 0,0 0 0,0-1 0,0 0 0,14-1 0,-19-1-9,-1 1 1,1 0 0,-1-1 0,1 0 0,-1 0 0,0 0 0,1-1 0,-1 1 0,0-1 0,0 0 0,0 0 0,0-1 0,0 1 0,-1-1 0,1 0 0,-1 0 0,1 0 0,-1 0 0,0-1 0,0 1 0,-1-1 0,1 0 0,-1 0 0,0 0 0,0 0 0,2-4 0,-2 3-54,-3 10 3,0 0-1,0 0 1,0 0-1,1 0 1,-1 0 0,1 1-1,0-1 1,2 8-1,-1 1 33,-1-9 38,0-1 0,0 0 0,1 0 0,0 0 0,0 0 0,0 0-1,0-1 1,1 1 0,-1 0 0,1 0 0,0-1 0,0 1 0,1-1 0,-1 0 0,6 6-1,-7-7-25,0-1 1,1 0-1,0 0 0,-1 0 0,1 0 0,-1 0 0,1-1 0,0 1 0,0 0 0,-1-1 0,1 1 0,0-1 0,0 0 0,0 1 1,0-1-1,-1 0 0,1 0 0,0 0 0,0 0 0,0-1 0,0 1 0,-1-1 0,1 1 0,0-1 0,0 1 0,-1-1 0,1 0 0,0 0 1,-1 0-1,1 0 0,-1 0 0,1 0 0,-1 0 0,1 0 0,-1-1 0,0 1 0,2-2 0,0-1-452,0 0 0,0 1 0,0-1 0,0 0 0,0-1 0,-1 1-1,3-7 1,6-36-10159,-11 16 325</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3.179"/>
    </inkml:context>
    <inkml:brush xml:id="br0">
      <inkml:brushProperty name="width" value="0.025" units="cm"/>
      <inkml:brushProperty name="height" value="0.025" units="cm"/>
    </inkml:brush>
  </inkml:definitions>
  <inkml:trace contextRef="#ctx0" brushRef="#br0">1 45 13004,'0'0'9236,"0"9"-5814,0 0-2720,1 0 0,1 0 1,0 1-1,0-1 0,0-1 1,1 1-1,7 14 1,26 36-28,-7-19-599,-14-19-515,32 36 1,-110-102-1991,52 35 2271,8 5 114,-1 1 0,0 1 0,-1-1 0,1 0 0,-1 1 0,1 0 0,-1 0 0,0 0 0,-5-1 0,9 4 402,14 15 1590,-6-11-1888,0-1 0,0 0 0,0-1-1,1 0 1,-1 0 0,1 0 0,-1-1 0,1 0-1,0-1 1,0 0 0,-1 0 0,1 0 0,0-1 0,-1 0-1,1-1 1,-1 0 0,1 0 0,-1 0 0,0-1-1,0 0 1,0-1 0,0 1 0,0-1 0,-1-1 0,0 1-1,0-1 1,0 0 0,0 0 0,-1-1 0,0 0-1,0 0 1,-1 0 0,1 0 0,-1-1 0,-1 0 0,1 0-1,-1 0 1,4-14 0,-20 69-348,13-39 292,-1-2 18,1 1 0,-1-1 1,2 0-1,-1 0 0,1 0 0,3 12 0,-3-17-18,-1-1-1,1 0 0,0 1 0,0-1 0,0 0 1,0 0-1,-1 0 0,2 0 0,-1 1 1,0-1-1,0-1 0,0 1 0,0 0 0,1 0 1,-1 0-1,0-1 0,1 1 0,-1-1 0,0 1 1,1-1-1,-1 1 0,1-1 0,-1 0 1,1 0-1,-1 1 0,1-1 0,-1 0 0,1-1 1,-1 1-1,1 0 0,-1 0 0,1-1 0,-1 1 1,1 0-1,-1-1 0,0 0 0,1 1 1,-1-1-1,2-1 0,3-1-16,1-1 0,-1 1 0,0-2-1,0 1 1,0-1 0,0 1 0,-1-2 0,0 1 0,0-1-1,0 1 1,-1-1 0,0 0 0,7-13 0,-4 4-53,1 0 1,-2-1-1,0 0 0,7-32 1,-6-20-1275,-8 62 1044,-4 43 586,4-19-101,0 0-1,1 0 1,4 34 0,-3-47-179,0 0 1,0 0 0,0 0 0,1 0 0,-1 0 0,1 0 0,0-1 0,1 1-1,-1 0 1,1-1 0,0 0 0,0 0 0,0 0 0,1 0 0,-1 0 0,1 0-1,0-1 1,6 5 0,11-3-2284,-21-5 1997,1 0 0,-1 0-1,1-1 1,-1 1 0,1 0 0,-1 0 0,1 0-1,-1-1 1,1 1 0,-1 0 0,1-1-1,-1 1 1,1 0 0,-1-1 0,0 1 0,1-1-1,-1 1 1,1 0 0,-1-1 0,0 1 0,0-1-1,1 1 1,-1-1 0,0 1 0,0-1-1,0 0 1,1 1 0,-1-1 0,0 1 0,0-1-1,0 1 1,0-1 0,0 0 0,0-20-7438</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3.541"/>
    </inkml:context>
    <inkml:brush xml:id="br0">
      <inkml:brushProperty name="width" value="0.025" units="cm"/>
      <inkml:brushProperty name="height" value="0.025" units="cm"/>
    </inkml:brush>
  </inkml:definitions>
  <inkml:trace contextRef="#ctx0" brushRef="#br0">23 44 13100,'0'0'14894,"-22"-44"-14958,27 44-1185,3 0-2018,-3 0-1858,4 3-3651</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4.328"/>
    </inkml:context>
    <inkml:brush xml:id="br0">
      <inkml:brushProperty name="width" value="0.025" units="cm"/>
      <inkml:brushProperty name="height" value="0.025" units="cm"/>
    </inkml:brush>
  </inkml:definitions>
  <inkml:trace contextRef="#ctx0" brushRef="#br0">125 163 4452,'0'-7'3956,"1"-6"-3459,-1 6 520,1-1 0,-2 0 0,1 0-1,-1 0 1,-3-12 0,4 18-635,-1 0 1,0 0-1,1 1 0,-1-1 1,0 0-1,0 0 0,0 1 0,0-1 1,-1 1-1,1-1 0,0 1 1,-1-1-1,1 1 0,0 0 1,-1 0-1,0-1 0,1 1 1,-1 0-1,0 1 0,0-1 0,1 0 1,-1 0-1,0 1 0,0-1 1,0 1-1,0 0 0,0-1 1,0 1-1,0 0 0,-2 0 0,1 1-270,0-1-1,0 1 0,0 0 0,0-1 0,0 1 0,0 1 0,0-1 0,0 0 1,0 1-1,1 0 0,-1-1 0,0 1 0,1 0 0,-1 0 0,1 1 1,0-1-1,0 0 0,0 1 0,0-1 0,0 1 0,1 0 0,-1 0 0,1-1 1,-1 1-1,1 0 0,-1 4 0,0-1-59,0 0 0,1 0-1,-1-1 1,1 1 0,0 0 0,1 1 0,0-1 0,0 0-1,0 0 1,0 0 0,1 0 0,0 0 0,3 10 0,-3-15-47,-1 0 1,1 1-1,0-1 0,0 0 1,-1 1-1,1-1 1,0 0-1,0 0 1,0 0-1,0 0 1,1 0-1,-1 0 1,0 0-1,0 0 1,1-1-1,-1 1 1,0 0-1,1-1 1,-1 1-1,0-1 1,1 1-1,-1-1 0,1 0 1,-1 1-1,1-1 1,-1 0-1,1 0 1,-1 0-1,1 0 1,-1-1-1,1 1 1,-1 0-1,1-1 1,1 0-1,1 0 6,-1 0 0,0 0 0,1-1 1,-1 1-1,0-1 0,0 0 0,0 0 0,0 0 0,0 0 0,0-1 0,-1 1 0,1-1 0,2-3 1,2-8-63,-2-1 1,0 0-1,0 0 1,-2 0 0,0 0-1,0 0 1,-2-1-1,1-24 1,-2 45 27,-1 3 50,1-1-1,0 0 1,1 1 0,0-1-1,0 0 1,3 10 0,-3-15-13,0 0 1,0 0 0,0 0-1,1 0 1,-1 0 0,0 0 0,1-1-1,-1 1 1,1-1 0,-1 1-1,1-1 1,0 1 0,0-1-1,0 0 1,0 0 0,0 0-1,0 0 1,0 0 0,0 0 0,0-1-1,0 1 1,0-1 0,0 0-1,0 1 1,1-1 0,2 0-1,3 0-21,1 0 0,-1 0 0,0-1-1,0 0 1,0-1 0,0 0 0,0 0 0,0-1-1,0 1 1,-1-2 0,1 1 0,6-5-1,1-3-22,0 1 0,-1-2-1,0 0 1,16-19 0,-28 39 40,0 1 1,-1 0-1,0-1 1,-1 1-1,0 9 1,1 1 241,-2-18-233,1-1 1,0 1 0,0 0 0,0 0-1,0-1 1,0 1 0,0 0-1,0 0 1,0-1 0,0 1-1,1 0 1,-1 0 0,0-1-1,0 1 1,1 0 0,-1-1 0,0 1-1,1 0 1,-1-1 0,1 1-1,-1 0 1,1-1 0,-1 1-1,1-1 1,-1 1 0,1-1-1,0 1 1,-1-1 0,1 1-1,-1-1 1,1 0 0,0 1 0,0-1-1,-1 0 1,1 0 0,0 0-1,0 1 1,-1-1 0,1 0-1,0 0 1,0 0 0,-1 0-1,1 0 1,0 0 0,0 0 0,-1-1-1,1 1 1,0 0 0,0 0-1,-1 0 1,1-1 0,0 1-1,-1-1 1,1 1 0,0 0-1,-1-1 1,1 1 0,-1-1 0,2 0-1,3-2 5,-1-1 1,1 0-1,-1 0 0,1 0 0,-1 0 0,5-8 0,-5 7-358,-1-1-1,0 0 1,0-1-1,0 1 1,-1 0-1,0-1 1,0 1-1,-1-1 1,0 1-1,0-1 0,0-7 1,19 42-8221,-9-19 1837,2-4-3761</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4.865"/>
    </inkml:context>
    <inkml:brush xml:id="br0">
      <inkml:brushProperty name="width" value="0.025" units="cm"/>
      <inkml:brushProperty name="height" value="0.025" units="cm"/>
    </inkml:brush>
  </inkml:definitions>
  <inkml:trace contextRef="#ctx0" brushRef="#br0">30 92 15246,'0'0'7170,"-4"-8"-3994,-9-23-688,13 31-2458,0-1 1,0 1-1,0 0 1,0 0-1,0 0 1,0 0-1,-1 0 1,1 0-1,0-1 1,0 1-1,0 0 1,0 0-1,0 0 1,0 0-1,0 0 1,0-1-1,0 1 1,0 0-1,0 0 1,0 0-1,0 0 1,-1 0-1,1 0 1,0 0-1,0 0 1,0 0-1,0-1 1,0 1-1,0 0 1,0 0-1,-1 0 1,1 0-1,0 0 1,0 0-1,0 0 1,0 0-1,0 0 1,-1 0-1,1 0 1,0 0-1,0 0 1,0 0-1,0 0 1,0 0-1,-1 0 1,1 0-1,0 0 1,0 0-1,0 0 1,0 0-1,0 0 1,0 1-1,-1-1 1,1 0-1,0 0 1,0 0-1,0 0 1,0 0-1,0 0 1,0 0-1,-4 13 403,3-13-432,1 1 1,0 0 0,0 0 0,-1-1 0,1 1 0,0 0 0,0 0 0,0-1 0,0 1-1,0 0 1,0 0 0,0-1 0,0 1 0,0 0 0,0 0 0,0-1 0,0 1-1,1 0 1,-1 0 0,0-1 0,1 1 0,-1 0 0,0-1 0,1 1 0,-1 0 0,1 0-1,-1 5-191,0 0 0,0 0-1,0 0 1,1 0-1,0 0 1,0 0 0,0 0-1,3 8 1,-3-13 218,1 0 1,-1 1-1,0-1 1,0 0-1,1 0 1,-1 0 0,0 0-1,1 0 1,-1 0-1,1-1 1,-1 1-1,1 0 1,0-1-1,-1 1 1,1-1-1,0 0 1,-1 1-1,1-1 1,0 0-1,-1 0 1,1 0-1,0 0 1,-1 0-1,1-1 1,0 1 0,-1 0-1,4-2 1,1 1 32,0-1 1,0-1 0,0 1-1,0-1 1,11-6 0,-1-3-25,-1-1 1,-1 0-1,21-25 0,25-23-58,-60 62-3,1-1 1,0 1-1,-1-1 0,1 1 1,-1-1-1,1 1 0,-1-1 0,1 1 1,-1-1-1,0 1 0,1 0 1,-1-1-1,0 1 0,1 0 0,-1-1 1,0 1-1,0 0 0,1-1 1,-1 1-1,0 0 0,0 0 0,0-1 1,0 1-1,0 0 0,0 0 1,0-1-1,0 1 0,-1 0 0,1 0 1,0 0-1,0 37 208,0-34-167,0-2 29,0 1 0,0-1 0,0 0 0,0 1 0,0-1 0,0 1-1,1-1 1,-1 0 0,1 1 0,0-1 0,-1 0 0,1 0 0,0 1 0,1-1 0,-1 0-1,0 0 1,0 0 0,1 0 0,-1-1 0,1 1 0,0 0 0,0 0 0,-1-1 0,1 1-1,0-1 1,0 0 0,3 1 0,-2-1-29,0 0 1,0-1-1,0 0 1,0 0-1,0 0 0,0 0 1,1 0-1,-1 0 0,0-1 1,0 0-1,0 0 0,0 0 1,0 0-1,0 0 1,0 0-1,-1-1 0,1 1 1,0-1-1,-1 0 0,4-3 1,48-42-3002,-57 67-1513,2-9 3266,-8 28-7135,4-19-810</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5.663"/>
    </inkml:context>
    <inkml:brush xml:id="br0">
      <inkml:brushProperty name="width" value="0.025" units="cm"/>
      <inkml:brushProperty name="height" value="0.025" units="cm"/>
    </inkml:brush>
  </inkml:definitions>
  <inkml:trace contextRef="#ctx0" brushRef="#br0">1 287 5733,'0'0'21050,"9"-3"-20666,-1 0-296,1 0 1,-1-1-1,1 0 0,-1 0 0,0-1 1,7-6-1,-12 9-74,-1 1 0,0 0 0,0-1 0,0 0 1,-1 0-1,1 1 0,0-1 0,-1 0 0,1 0 0,-1 0 0,1-1 0,-1 1 0,0 0 1,0 0-1,0-1 0,0 1 0,0-1 0,-1 1 0,1-1 0,-1 1 0,0-1 0,1 1 1,-1-1-1,0 1 0,-1-1 0,1 1 0,0-1 0,-1 1 0,1-1 0,-1 1 1,0-1-1,-2-4 0,3 7-37,-1-1 0,1 0 0,-1 0 0,1 0-1,-1 0 1,0 1 0,1-1 0,-1 0 0,0 0 0,0 1 0,0-1 0,1 1 0,-1-1 0,0 1 0,0-1 0,0 1 0,0-1 0,0 1 0,0 0 0,0-1 0,0 1 0,0 0 0,0 0 0,0 0-1,0 0 1,0 0 0,0 0 0,0 0 0,0 0 0,0 0 0,0 1 0,0-1 0,0 0 0,0 1 0,0-1 0,0 0 0,1 1 0,-1-1 0,0 1 0,0 0 0,0-1 0,0 1 0,1-1 0,-1 1-1,0 0 1,1 0 0,-2 1 0,-1 1-102,-1 1-1,1 0 1,0 0-1,0 0 0,0 0 1,0 1-1,1-1 1,-3 6-1,2-2 153,1 1 0,0-1 0,1 1 0,-1-1 0,2 1 0,-1-1 0,1 1-1,0 0 1,1-1 0,3 14 0,-4-20 3,1 0 0,0 0-1,-1 0 1,1 1 0,0-1-1,1 0 1,-1 0-1,0-1 1,0 1 0,1 0-1,0 0 1,-1-1 0,1 1-1,0-1 1,-1 1 0,1-1-1,3 2 1,-2-2-12,1 0 0,-1 0 0,0 0 1,0-1-1,1 1 0,-1-1 0,0 0 0,1 0 1,-1 0-1,0-1 0,0 1 0,1-1 0,-1 1 1,0-1-1,6-2 0,2-2 18,0 0 0,-1-1 0,1 0 0,-1-1 1,0 0-1,-1-1 0,12-11 0,59-67-9,-72 77-49,8-11-17,-13 14-111,1 1 1,-1 0 0,1 0-1,1 0 1,-1 1 0,1 0-1,-1-1 1,1 1 0,0 1-1,7-5 1,-11 8 122,0 0-1,0 0 0,0 0 1,-1 0-1,1 0 1,0 0-1,0 1 1,0-1-1,-1 0 1,1 0-1,0 1 1,0-1-1,-1 0 1,1 1-1,0-1 1,-1 0-1,1 1 1,0-1-1,-1 1 1,1 0-1,-1-1 1,1 1-1,-1-1 1,1 1-1,-1 0 1,1-1-1,-1 1 0,1 0 1,-1-1-1,0 1 1,0 0-1,1 1 1,10 34 133,-5-15-94,-6-20 1,1 1 0,0 0 0,-1-1 0,1 1 0,0-1 0,0 1 0,-1-1 0,1 1 0,0-1 0,1 0 0,-1 1 0,0-1 0,0 0 0,0 0 0,1 0 0,-1 0-1,1 0 1,-1 0 0,1 0 0,-1-1 0,1 1 0,-1 0 0,1-1 0,0 1 0,-1-1 0,1 0 0,0 1 0,2-1 0,-1-1-113,0 0-1,0 0 0,0 0 1,0-1-1,0 1 0,-1-1 1,1 0-1,0 1 1,-1-1-1,1 0 0,-1-1 1,0 1-1,4-5 0,6-9-1989,0 0-1,-1 0 0,15-32 0,-8 1-3493,-2-3-1510</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6.306"/>
    </inkml:context>
    <inkml:brush xml:id="br0">
      <inkml:brushProperty name="width" value="0.025" units="cm"/>
      <inkml:brushProperty name="height" value="0.025" units="cm"/>
    </inkml:brush>
  </inkml:definitions>
  <inkml:trace contextRef="#ctx0" brushRef="#br0">70 91 9897,'0'0'2622,"-4"11"-220,-3 16-1089,2 2 0,0-1 1,2 0-1,0 37 0,3-46-578,1 1 1,1-1-1,6 29 0,-6-38-817,1 0-1,1 0 1,0-1-1,0 1 1,1-1 0,0 0-1,0 0 1,9 9-1,-11-17-2890,-4-7 2314,-5-11 715,-30-26-150,25 30 428,0 0 0,1 0-1,1-1 1,-10-17 0,31 27 4160,26 3-4873,-33 1 774,3-1-377,0 0 0,-1 0 0,1-1-1,-1 1 1,1-2 0,-1 1-1,0-1 1,0 0 0,0 0-1,0-1 1,0 0 0,-1 0-1,0-1 1,0 0 0,0 0-1,0 0 1,-1-1 0,0 0-1,0 0 1,-1 0 0,7-11-1,-4 4-41,0 0-1,-1-1 0,0 0 1,-1 0-1,-1 0 0,0-1 1,-1 0-1,0 1 0,-1-1 1,0-18-1,-3 30-83,1-1-1,-1 1 1,1 0 0,-1 0 0,0-1 0,0 1-1,0 0 1,-1 0 0,1 0 0,-1 0 0,0 1-1,1-1 1,-1 0 0,-3-2 0,4 4 83,1 0 1,-1 0 0,0 1 0,0-1 0,0 0 0,0 1-1,0-1 1,0 1 0,0-1 0,0 1 0,0-1-1,0 1 1,0 0 0,0-1 0,0 1 0,0 0-1,0 0 1,0 0 0,0 0 0,0 0 0,0 0 0,0 0-1,0 0 1,-1 0 0,1 1 0,0-1 0,0 0-1,0 1 1,0-1 0,0 1 0,0-1 0,0 1 0,1-1-1,-1 1 1,0 0 0,0-1 0,0 1 0,0 0-1,1 0 1,-1 0 0,0-1 0,1 1 0,-1 0 0,1 0-1,-1 0 1,0 1 0,-9 19 400,1 0-1,1 0 1,1 0 0,1 1-1,1 0 1,0 1 0,-1 27-1,5-38-201,-1 1 0,1-1 0,1 1 0,0 0 0,1-1 0,3 15 0,-4-24-157,1-1 0,-1 0 0,1 0 0,0 0 0,0 0 0,0 0 0,0-1 0,0 1 0,0 0 0,1 0 0,-1-1 0,0 1 0,1-1 0,0 1 0,-1-1 0,1 1 0,3 1 0,-2-2-1,-1-1 0,1 1-1,0 0 1,0-1 0,0 1 0,0-1 0,0 0 0,0 0 0,0 0 0,0-1 0,0 1 0,0-1 0,0 1-1,0-1 1,0 0 0,4-2 0,-1-1-97,1 1 1,-1-1-1,0 0 0,0-1 0,0 0 1,-1 0-1,1 0 0,-1 0 1,7-11-1,25-23-345,-36 38 424,0 1 0,-1 0 0,1-1 1,-1 1-1,1 0 0,0 0 0,-1 0 0,1 0 0,0-1 1,0 1-1,-1 0 0,1 0 0,0 0 0,-1 1 0,1-1 1,0 0-1,-1 0 0,1 0 0,0 0 0,-1 1 0,1-1 1,0 0-1,-1 0 0,1 1 0,-1-1 0,1 1 0,0-1 1,-1 0-1,1 1 0,-1-1 0,1 1 0,-1-1 0,0 1 1,1 0-1,-1-1 0,1 1 0,-1-1 0,0 1 0,0 0 1,1-1-1,-1 1 0,0 0 0,0-1 0,0 1 0,0 0 1,0 1-1,12 40-100,-10-34 103,1 8 12,-2-10-30,0 0 0,0 0-1,0 0 1,1 0 0,0-1 0,0 1 0,0 0 0,1-1-1,-1 0 1,5 6 0,-6-11-312,0 0 1,0 1-1,0-1 0,0 0 1,0 1-1,0-1 0,0 0 1,0 0-1,1 0 0,-1 0 1,0 0-1,0-1 0,0 1 1,0 0-1,0 0 0,0-1 1,0 1-1,0 0 0,0-1 1,0 1-1,0-1 0,0 1 1,0-1-1,-1 0 0,1 1 1,0-1-1,0 0 0,0 0 1,0-1-1,13-16-7534</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7.629"/>
    </inkml:context>
    <inkml:brush xml:id="br0">
      <inkml:brushProperty name="width" value="0.025" units="cm"/>
      <inkml:brushProperty name="height" value="0.025" units="cm"/>
    </inkml:brush>
  </inkml:definitions>
  <inkml:trace contextRef="#ctx0" brushRef="#br0">81 356 17905,'0'0'939,"-5"8"145,-42 68 2147,43-67-3064,-1-1-1,2 1 1,-1 0-1,1 1 1,0-1-1,1 0 1,0 1-1,0 13 1,2-23-171,0 1 1,0 0-1,0-1 1,0 1-1,0 0 1,0-1-1,0 1 0,1-1 1,-1 1-1,0 0 1,0-1-1,1 1 0,-1-1 1,0 1-1,1-1 1,-1 1-1,1-1 0,-1 1 1,1-1-1,-1 1 1,1-1-1,-1 0 1,1 1-1,-1-1 0,1 0 1,-1 1-1,1-1 1,0 0-1,-1 0 0,1 0 1,-1 1-1,1-1 1,0 0-1,-1 0 1,1 0-1,0 0 0,-1 0 1,1 0-1,0 0 1,-1 0-1,1-1 0,0 1 1,1 0-30,0-1 0,1 1 0,-1-1 0,0 1 0,0-1 0,0 0 0,0 0 0,0 0 0,-1 0 0,1 0 0,3-3 0,6-9-75,-1-1 0,-1 0-1,-1 0 1,0-1 0,0 0-1,-1-1 1,6-24 0,19-38 750,-35 128 255,1-37-814,0 1-1,2-1 1,-1 0 0,3 18 0,-2-29-45,0 0 0,0 0 0,1 0 0,-1 1 0,1-1 0,0 0 0,0 0 0,-1 0 1,2 0-1,-1 0 0,0 0 0,0-1 0,0 1 0,1 0 0,1 1 0,-2-2 2,1 0 0,-1-1-1,0 1 1,1-1 0,-1 1-1,1-1 1,-1 0 0,1 1-1,-1-1 1,1 0 0,-1 0-1,1 0 1,-1 0 0,1 0 0,-1 0-1,1-1 1,-1 1 0,1-1-1,-1 1 1,1-1 0,-1 1-1,1-1 1,-1 0 0,0 1-1,2-2 1,3-2 112,0 0 0,-1-1 0,1 0 0,-1 0 0,0 0 0,0 0 0,-1-1 0,0 1 0,5-10 0,33-63-94,-32 59 8,0-2-197,-1-1 0,0 0-1,-2 0 1,0-1 0,-2 0-1,0 0 1,-2 0 0,-1 0-1,0-34 1,-2 56 114,0 1 0,0-1 0,1 1 0,-1-1 0,0 1 0,0-1 0,0 0 0,0 1 0,0-1-1,0 1 1,0-1 0,-1 1 0,1-1 0,0 1 0,0-1 0,0 1 0,0-1 0,-1 1 0,1-1 0,0 1 0,-1-1 0,1 1 0,0-1 0,-1 1 0,1 0 0,0-1 0,-1 1 0,1 0-1,-1-1 1,1 1 0,-1 0 0,1-1 0,-1 1 0,1 0 0,-1 0 0,1 0 0,-1-1 0,1 1 0,-1 0 0,1 0 0,-1 0 0,1 0 0,-1 0 0,1 0 0,-1 0 0,0 0-1,1 0 1,-1 0 0,1 0 0,-1 1 0,1-1 0,-1 0 0,1 0 0,-1 0 0,1 1 0,-1-1 0,1 0 0,0 1 0,-1-1 0,1 0 0,-1 1 0,0 0 0,-25 27-51,13-6 369,1 2 0,1 0 0,1 0 1,-7 26-1,13-36-120,1 0 1,0 1-1,1-1 1,1 0-1,0 1 0,1-1 1,1 1-1,4 27 1,-5-39-174,0-1 1,1 0-1,0 1 1,-1-1 0,1 0-1,0 0 1,0 1-1,1-1 1,-1 0-1,0 0 1,1 0 0,-1 0-1,1-1 1,-1 1-1,1 0 1,0-1 0,0 1-1,0-1 1,0 1-1,0-1 1,0 0 0,0 0-1,0 0 1,1 0-1,-1 0 1,0-1 0,1 1-1,-1-1 1,0 1-1,1-1 1,-1 0-1,0 0 1,1 0 0,-1 0-1,4-1 1,0 0 16,0 0-1,-1 0 1,1-1 0,-1 0 0,1 0 0,-1-1 0,1 1-1,-1-1 1,0 0 0,0-1 0,-1 1 0,1-1-1,5-6 1,4-7 10,0-1 0,-2 0 0,0-1-1,-1-1 1,-2 0 0,16-41 0,-14 24 53,-1-1 1,-1 0 0,3-44-1,-13 59 114,-7 37-195,-10 39 8,10-6 179,1 0-1,3 0 0,2 1 0,5 72 1,-3-118-186,0 0 1,1 1 0,-1-1 0,0 1-1,1-1 1,0 0 0,0 1-1,0-1 1,0 0 0,2 4 0,-3-6-4,1 1 0,-1-1 1,0 0-1,1 1 0,-1-1 0,0 0 1,1 0-1,-1 1 0,1-1 1,-1 0-1,0 0 0,1 0 1,-1 1-1,1-1 0,-1 0 0,1 0 1,-1 0-1,0 0 0,1 0 1,-1 0-1,1 0 0,-1 0 1,1 0-1,-1 0 0,1 0 0,-1 0 1,0 0-1,1-1 0,-1 1 1,1 0-1,-1 0 0,0 0 1,1-1-1,2-1 13,-1 0 0,0-1 0,0 1 0,0 0 0,0-1 0,0 0 0,0 1 0,-1-1 0,1 0 0,-1 0 0,0 0 0,0 0 0,1-6 0,3-11-237,-2-1-1,0 0 0,-1 0 1,-1 0-1,-2 0 1,0 0-1,-4-22 1,5 42 168,0 1-1,0-1 1,0 0 0,0 0 0,0 0-1,-1 0 1,1 0 0,0 0 0,-1 0 0,1 1-1,0-1 1,-1 0 0,1 0 0,-1 0 0,0 1-1,1-1 1,-1 0 0,1 1 0,-1-1 0,0 0-1,0 1 1,1-1 0,-1 1 0,0 0 0,0-1-1,-1 0 1,1 2 34,1-1 1,-1 0-1,0 0 0,1 1 1,-1-1-1,1 1 0,-1-1 1,1 1-1,-1-1 0,1 1 1,-1-1-1,1 1 1,-1-1-1,1 1 0,-1-1 1,1 1-1,0 0 0,0-1 1,-1 1-1,1 0 0,0-1 1,0 1-1,0 0 0,-1 0 1,1-1-1,0 1 0,0 0 1,0-1-1,0 1 0,0 0 1,1 0-1,-1 1 0,0 2 62,1 1-1,0-1 0,0 1 1,0 0-1,0-1 0,1 1 1,-1-1-1,1 0 0,0 0 1,1 1-1,-1-1 0,1-1 1,0 1-1,0 0 0,0-1 1,0 1-1,0-1 0,1 0 1,0 0-1,0 0 0,-1-1 1,1 1-1,1-1 0,-1 0 1,0 0-1,1-1 0,-1 1 1,1-1-1,-1 0 0,1 0 1,-1 0-1,1-1 0,0 0 1,-1 1-1,1-2 1,0 1-1,-1 0 0,1-1 1,0 0-1,-1 0 0,1-1 1,-1 1-1,1-1 0,-1 0 1,0 0-1,0 0 0,0-1 1,4-3-1,-3 3-21,-1-1-1,1 1 1,-1-1 0,0-1-1,0 1 1,0 0 0,-1-1-1,1 0 1,-1 0 0,0 0 0,-1 0-1,1-1 1,-1 1 0,0-1-1,-1 1 1,1-1 0,-1 0-1,0 1 1,0-10 0,-1 14-28,0 1 1,0 0-1,0-1 1,0 1-1,0 0 1,0-1 0,0 1-1,0 0 1,0-1-1,0 1 1,-1 0-1,1 0 1,0-1-1,0 1 1,0 0-1,0 0 1,-1-1 0,1 1-1,0 0 1,0 0-1,-1 0 1,1-1-1,0 1 1,0 0-1,-1 0 1,1 0-1,0 0 1,0-1 0,-1 1-1,1 0 1,0 0-1,-1 0 1,1 0-1,0 0 1,-1 0-1,1 0 1,0 0-1,0 0 1,-1 0 0,1 0-1,0 0 1,-1 0-1,1 0 1,0 0-1,-1 1 1,1-1-1,0 0 1,0 0-1,-1 0 1,1 0 0,0 0-1,0 1 1,-1-1-1,1 0 1,0 0-1,0 0 1,0 1-1,-1-1 1,1 0-1,0 0 1,0 1 0,0-1-1,0 0 1,-1 1-1,-15 16-244,13-11 302,0-1 0,0 1 1,1 0-1,0 0 0,0 0 1,1 1-1,0-1 1,0 0-1,0 0 0,1 1 1,0-1-1,0 0 1,2 13-1,-1-18-40,0 1 0,0-1 0,0 0 0,0 0 1,0 0-1,0 0 0,0-1 0,1 1 0,-1 0 0,0 0 0,0-1 0,1 1 0,-1 0 1,1-1-1,-1 0 0,1 1 0,-1-1 0,0 0 0,1 0 0,-1 0 0,1 0 0,-1 0 1,1 0-1,-1 0 0,3-1 0,39-7 201,-25-2-220,0-1 1,0 0-1,-1-2 0,0 0 0,-1 0 1,-1-2-1,0 0 0,14-20 0,-17 21 53,-12 14-50,0 0 1,0 0-1,1 0 1,-1 0 0,0 0-1,0 0 1,0 0-1,0 0 1,0-1-1,0 1 1,0 0-1,0 0 1,0 0-1,0 0 1,1 0 0,-1 0-1,0 0 1,0 0-1,0 0 1,0 0-1,0 0 1,0 0-1,1 0 1,-1 0-1,0 0 1,0 0 0,0 0-1,0 0 1,0 0-1,0 0 1,0 0-1,1 0 1,-1 0-1,0 0 1,0 0-1,0 0 1,0 0-1,0 0 1,0 0 0,1 0-1,-1 0 1,0 0-1,0 0 1,0 0-1,0 0 1,0 1-1,0-1 1,0 0-1,0 0 1,0 0 0,0 0-1,0 0 1,1 0-1,-1 0 1,0 0-1,0 1 1,0-1-1,0 0 1,0 0-1,0 0 1,2 15-58,-4 33 215,1-25 135,1-21-265,0-1 0,-1 1-1,1 0 1,0 0 0,1-1 0,-1 1 0,0 0 0,0-1 0,1 1 0,-1 0 0,1-1 0,-1 1 0,1-1 0,0 1 0,-1-1 0,1 1 0,0-1-1,0 1 1,0-1 0,0 0 0,0 1 0,1-1 0,-1 0 0,0 0 0,2 1 0,-1-2-25,0 1 0,0-1 0,0 0 0,0 0-1,0 0 1,0-1 0,0 1 0,0 0 0,0-1 0,0 1 0,0-1 0,-1 0 0,1 0 0,0 1-1,0-1 1,-1 0 0,1-1 0,0 1 0,-1 0 0,1 0 0,-1-1 0,2-1 0,42-48-986,-22 23-50,-17 23 323,-4 8-161,-5 9 334,-1 20-1392,5-11-7426</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6:40.267"/>
    </inkml:context>
    <inkml:brush xml:id="br0">
      <inkml:brushProperty name="width" value="0.025" units="cm"/>
      <inkml:brushProperty name="height" value="0.025" units="cm"/>
    </inkml:brush>
  </inkml:definitions>
  <inkml:trace contextRef="#ctx0" brushRef="#br0">1 10 18001,'75'-5'5447,"-45"2"-5512,0 2 1,42 2-1,-70-1 79,-1 0 0,0 0 0,1 0 0,-1 0 0,0 0 0,1 0 0,-1 0 1,0 0-1,1 1 0,-1-1 0,0 0 0,1 1 0,-1-1 0,0 1 0,0 0 0,0-1 0,0 1 0,1 0 0,-1 0 0,0 0 0,0 0 0,0 0 1,0 0-1,-1 0 0,1 0 0,0 0 0,0 0 0,-1 0 0,1 0 0,-1 1 0,1-1 0,-1 0 0,1 0 0,-1 1 0,0-1 0,1 0 1,-1 1-1,0-1 0,0 0 0,0 1 0,0-1 0,0 0 0,0 1 0,-1-1 0,1 0 0,0 1 0,-1-1 0,1 0 0,-1 0 0,1 1 0,-1-1 1,0 0-1,1 0 0,-1 0 0,-1 2 0,-6 9 681,0-1 1,-1 1 0,-20 19-1,26-28-501,-15 16 539,7-10-582,1 1-1,1 0 1,-1 0-1,2 1 1,-1 1-1,2-1 1,-13 25-1,18-18-1354,4-9-4403,5-8-9</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8.318"/>
    </inkml:context>
    <inkml:brush xml:id="br0">
      <inkml:brushProperty name="width" value="0.025" units="cm"/>
      <inkml:brushProperty name="height" value="0.025" units="cm"/>
    </inkml:brush>
  </inkml:definitions>
  <inkml:trace contextRef="#ctx0" brushRef="#br0">14 137 18129,'2'-28'5269,"0"23"-1887,1 18-2717,1 34-156,-3-21 93,1 0-1,1 0 1,2-1 0,0 0-1,2 0 1,0 0-1,13 26 1,-19-48-602,1 0 0,-1 0 0,1 0 0,0-1 0,0 1 0,0 0 0,0-1 0,1 0 0,-1 0 0,1 1 0,-1-1 0,1-1 0,0 1 0,0 0 0,-1-1 0,1 1 0,1-1 0,-1 0 0,0 0 0,0 0 0,4 0 0,-2-1 0,-1 0 0,1 0 0,-1-1 0,1 0 0,-1 0 0,1 0 0,-1 0 0,0-1 0,1 1 0,-1-1 0,0 0 0,0 0 0,6-6 0,-2 3 0,-1-1 0,0 1 0,-1-2 0,1 1 0,-1-1 0,0 0 0,-1 0 0,0-1 0,0 0 0,0 0 0,-1 0 0,0 0 0,-1-1 0,5-17 0,-7 13-382,0 0-1,0-1 1,-2 1 0,0-1 0,0 1-1,-4-15 1,4 21 144,-1 0-1,0 0 0,-1 0 1,0 0-1,0 1 0,0 0 1,-1-1-1,1 1 1,-2 0-1,1 1 0,-1-1 1,1 1-1,-8-6 1,10 9 71,-1 1 1,1 0 0,-1-1 0,0 1-1,0 0 1,1 0 0,-1 0 0,0 1-1,0-1 1,0 1 0,0-1 0,0 1 0,0 0-1,0 0 1,0 1 0,1-1 0,-1 0-1,0 1 1,0 0 0,0 0 0,0 0-1,1 0 1,-1 0 0,0 0 0,-4 3-1,2-1-13,0-1 0,0 0-1,0 0 1,-1-1-1,1 0 1,0 0 0,-7 1-1,-42-7-157,51 5 620,0-1 1,0 0-1,0 0 0,1 0 1,-1 0-1,0 0 1,0-1-1,1 1 1,-1-1-1,1 0 0,0 0 1,-1 0-1,1 0 1,0 0-1,0 0 1,-2-4-1,3 6-197,1-1-1,0 1 1,-1-1-1,1 1 1,0-1 0,0 1-1,0-1 1,0 1-1,-1-1 1,1 0 0,0 1-1,0-1 1,0 1-1,0-1 1,0 0-1,0 1 1,0-1 0,0 1-1,1-1 1,-1 1-1,0-1 1,0 0 0,0 1-1,1-1 1,-1 1-1,0-1 1,1 1-1,-1-1 1,0 1 0,1-1-1,-1 1 1,1 0-1,-1-1 1,1 1 0,-1-1-1,0 1 1,1 0-1,0-1 1,-1 1-1,1 0 1,-1 0 0,1 0-1,-1-1 1,1 1-1,-1 0 1,2 0 0,33-6-488,-27 5 652,59-5-154,3 0-1642,-27-4-4197,-30 3 267,-4-4-3337</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6:58.756"/>
    </inkml:context>
    <inkml:brush xml:id="br0">
      <inkml:brushProperty name="width" value="0.025" units="cm"/>
      <inkml:brushProperty name="height" value="0.025" units="cm"/>
    </inkml:brush>
  </inkml:definitions>
  <inkml:trace contextRef="#ctx0" brushRef="#br0">161 3 10858,'0'0'6577,"-10"-1"-3614,5 0-2763,0 0 0,0 1 0,0 0 0,0 0 0,0 0 0,-1 1 1,1 0-1,0 0 0,0 0 0,1 0 0,-1 1 0,0 0 0,0 0 0,1 0 0,-1 1 0,1-1 0,0 1 0,-1 0 1,1 0-1,1 1 0,-1-1 0,0 1 0,1 0 0,-6 8 0,4-5 57,1 1-1,0 0 1,1 0-1,0 0 1,0 0-1,0 0 1,1 1-1,0-1 1,1 1-1,0 0 1,0 0-1,1-1 1,2 18-1,-1-22-176,-1 0 0,2 0 0,-1 0-1,0 0 1,1-1 0,0 1 0,0 0-1,0-1 1,0 1 0,0-1 0,1 1 0,-1-1-1,1 0 1,0 0 0,0-1 0,0 1-1,1 0 1,-1-1 0,1 0 0,-1 0 0,1 0-1,0 0 1,-1-1 0,1 1 0,0-1 0,0 0-1,0 0 1,0 0 0,0-1 0,8 1-1,-5-1-43,0 1-1,0-1 0,0-1 0,0 1 0,0-1 1,0 0-1,0-1 0,-1 0 0,1 0 0,0 0 1,-1-1-1,0 1 0,0-2 0,1 1 0,-2-1 1,1 0-1,0 0 0,-1 0 0,0-1 1,0 0-1,0 0 0,-1 0 0,1-1 0,-1 0 1,-1 0-1,1 0 0,-1 0 0,0 0 0,0 0 1,-1-1-1,0 0 0,0 1 0,0-1 0,-1 0 1,0 0-1,0-11 0,-1 15-133,-1-1 0,1 1 0,-1 0 0,0 0 0,0 0 0,0-1 0,0 1 0,0 0 0,-1 0 0,0 0 0,1 1 0,-1-1 0,0 0 0,0 1 0,-1-1 0,1 1 0,-3-3 0,-1 1-377,1 0 1,-1 0-1,0 1 0,0 0 0,0 0 0,0 1 0,-1 0 0,-8-2 0,3 1-633,-1 1-1,1 0 0,-1 1 1,0 1-1,0 0 1,1 0-1,-1 1 0,-23 6 1,17-3-9206</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7:10.352"/>
    </inkml:context>
    <inkml:brush xml:id="br0">
      <inkml:brushProperty name="width" value="0.025" units="cm"/>
      <inkml:brushProperty name="height" value="0.025" units="cm"/>
      <inkml:brushProperty name="color" value="#E71224"/>
    </inkml:brush>
  </inkml:definitions>
  <inkml:trace contextRef="#ctx0" brushRef="#br0">4477 173 9065,'0'0'2808,"-2"-8"-1623,-5-75 4698,7 82-5853,-1 0 1,1 0 0,-1 1 0,1-1 0,-1 0 0,1 0 0,-1 1 0,0-1 0,1 0 0,-1 1 0,0-1 0,0 1-1,1-1 1,-1 1 0,0-1 0,0 1 0,0-1 0,0 1 0,0 0 0,0 0 0,1-1 0,-1 1 0,0 0-1,0 0 1,-2 0 0,-30-4 6,30 4-2,-184-5 11,1 9 1,-213 30-1,-478 117-538,14 70 114,626-145 323,3 11 0,4 10 1,-341 198-1,495-250 101,1 2-1,-126 108 1,173-129-31,1 1-1,1 0 1,1 2 0,1 1-1,2 1 1,1 1-1,1 1 1,2 1-1,-16 42 1,28-59-19,0-1 0,2 2 0,-1-1 0,2 1 0,1-1 0,0 1 0,1 0 0,0 0 0,2 0 0,0 0 0,1-1 0,1 1 0,1-1 1,0 1-1,1-1 0,1 0 0,1-1 0,0 1 0,1-1 0,1-1 0,0 0 0,23 27 0,-13-20-6,1-1-1,1-1 1,1-1 0,1 0-1,0-2 1,1-1-1,36 17 1,-20-14 16,1-2 0,1-1 0,0-3-1,52 10 1,32-4 64,0-6-1,172-3 0,-283-10-63,643-7 42,707-100 0,-667-20-4,-579 95-32,-1-6 0,-1-5-1,188-98 1,-269 120-7,0-1 1,-2-2-1,0-2 0,-2-1 1,-1-1-1,-1-2 0,-2-1 1,34-46-1,-42 47 5,-1 0 0,-2-1 1,-1-1-1,-1 0 0,-2-2 0,-1 1 0,-2-1 1,-1-1-1,-1 0 0,2-41 0,-8 43 34,-1-1 1,-2 1-1,-1 0 0,-1 0 0,-2 0 1,-2 1-1,0 0 0,-3 0 0,0 1 1,-2 0-1,-1 0 0,-2 1 0,-30-45 0,13 29 22,-2 2-1,-1 1 0,-3 1 0,-2 3 0,-1 1 0,-1 2 0,-3 1 0,-1 3 1,-1 2-1,-71-34 0,46 30-550,-2 3 0,-109-30 1,94 39-2086,-164-21 0,39 27-4338</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0:17.821"/>
    </inkml:context>
    <inkml:brush xml:id="br0">
      <inkml:brushProperty name="width" value="0.05" units="cm"/>
      <inkml:brushProperty name="height" value="0.05" units="cm"/>
    </inkml:brush>
  </inkml:definitions>
  <inkml:trace contextRef="#ctx0" brushRef="#br0">1504 421 5873,'-15'-112'2900,"13"82"-2598,-1 0 0,-1 1 0,-2-1 0,-11-34 0,14 57-348,0 0 1,0-1-1,-1 1 0,0 1 0,0-1 0,-1 0 0,1 1 1,-2 0-1,1 0 0,0 1 0,-1-1 0,0 1 0,-1 0 1,1 1-1,-1 0 0,1 0 0,-1 0 0,-1 1 0,1 0 1,-12-4-1,4 4-103,1 1 1,0 0 0,-1 1-1,1 0 1,-1 1 0,1 1-1,-1 0 1,1 1-1,-22 6 1,-11 5-186,-65 28 1,35-8 524,2 4 1,-99 65 0,-127 113 2192,265-186-2107,0 1 1,2 2-1,1 1 0,2 2 1,1 1-1,-28 47 0,40-55-158,2 2 0,1 0 0,1 1-1,2 0 1,1 1 0,2 0-1,1 0 1,1 1 0,-2 46-1,7-29-57,2 1 0,3-1 0,1 0 0,3 0 0,14 51-1,-3-35-22,3 0-1,3-2 0,38 74 0,-36-89-31,2-2-1,3-1 1,1-2-1,2-1 1,2-1-1,1-3 1,3 0 0,1-3-1,1-1 1,2-3-1,2-1 1,72 37 0,-77-49-10,0-1 0,1-2 0,1-2 1,1-2-1,0-2 0,77 7 1,-83-14-3,1-3 0,0-1 1,-1-2-1,1-1 1,-1-2-1,0-2 0,-1-1 1,50-20-1,-39 9 10,-1-2 0,-1-2-1,-1-3 1,-1-1 0,-1-2 0,66-62 0,-66 50 11,-2-1 1,-2-3-1,-2-1 1,-2-2-1,46-86 0,-55 82-1,-1 0-1,-3-1 1,-3-2-1,-1 0 0,-4-1 1,-1 0-1,-4-1 0,-1 0 1,-4-1-1,-2 1 1,-2-1-1,-3 0 0,-17-93 1,11 114-4,-1 0 1,-2 0-1,-1 1 0,-3 1 1,0 0-1,-39-58 1,41 73-53,-1 0 1,-1 1 0,-1 1-1,-1 0 1,0 1-1,-1 2 1,-1-1-1,-1 2 1,0 1-1,-1 1 1,-36-16 0,25 17 10,0 2 0,-1 1 0,0 2 0,0 2 0,0 0 0,-1 3 0,-40 1 0,-117 15-104</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0:18.866"/>
    </inkml:context>
    <inkml:brush xml:id="br0">
      <inkml:brushProperty name="width" value="0.05" units="cm"/>
      <inkml:brushProperty name="height" value="0.05" units="cm"/>
    </inkml:brush>
  </inkml:definitions>
  <inkml:trace contextRef="#ctx0" brushRef="#br0">1910 338 10522,'-62'-74'2499,"-22"-23"-1669,69 83-777,0 0 0,0 1 0,-1 0 0,-25-13 0,13 11-61,-1 2 0,0 1 0,-1 1-1,0 2 1,-1 1 0,0 1-1,0 2 1,0 1 0,-1 1 0,-52 3-1,15 5-20,1 3 0,0 3 0,-121 35-1,-112 56-1,260-84 31,0 2 1,1 1-1,2 2 1,-72 56-1,79-53 4,2 2-1,1 1 1,1 2-1,2 0 1,0 2-1,-27 50 1,37-54-7,1 1 1,1 1-1,2 0 1,1 0 0,1 1-1,2 1 1,1-1-1,-2 42 1,7-44-10,2-1 1,0 1 0,2-1 0,2 1-1,0-1 1,2 0 0,1-1 0,1 0-1,26 53 1,-15-45-7,1 0 0,2-2 1,1 0-1,2-2 0,1 0 0,51 45 0,-33-40 0,1-2 0,1-1 0,74 37 0,168 59-46,-208-101 51,2-3-1,1-3 0,1-5 1,88 9-1,-102-21 20,0-3-1,0-4 1,-1-2-1,1-3 1,95-21 0,-80 6 47,-2-3 0,0-4 1,-2-4-1,-1-3 0,141-84 1,-165 82-7,-3-2 0,-1-3 0,-2-2 0,-2-2 0,-2-2 0,-2-2 0,-2-2 1,45-72-1,-66 87-17,-2 0 0,-1-1 0,-2-1 0,-1 0 0,9-43 0,-18 57-20,-2-1 0,-1-1 1,-1 1-1,-1 0 1,-1-1-1,-1 1 1,-2-1-1,0 1 0,-8-31 1,2 30-28,-1 0 0,-1 1 1,-1 1-1,-2 0 0,0 0 0,-2 1 1,0 1-1,-2 1 0,-33-37 0,16 25 2,-1 2 0,-2 2 0,-1 1 0,-1 1 0,-43-22 0,-109-40-52,175 83 61</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0:40.649"/>
    </inkml:context>
    <inkml:brush xml:id="br0">
      <inkml:brushProperty name="width" value="0.05" units="cm"/>
      <inkml:brushProperty name="height" value="0.05" units="cm"/>
    </inkml:brush>
  </inkml:definitions>
  <inkml:trace contextRef="#ctx0" brushRef="#br0">1366 89 7666,'-27'-13'323,"-1"2"-1,-1 1 1,-37-7 0,-90-13 1260,150 30-1519,-14-3 106,0 0 1,0 2-1,-1 1 1,1 0-1,0 2 1,0 0-1,0 1 1,0 1-1,0 1 1,0 1-1,1 0 1,-33 17-1,-2 5-164,2 2 0,1 3 0,2 2 0,1 2 0,1 2 0,-52 58-1,73-67-9,1 1 0,2 2 0,1 0 0,2 1 0,1 1 0,-17 44 0,0 17-15,-30 121 1,7 38-9,47-190 11,-6 130-1,18-161-17,1 0 0,2-1-1,1 1 1,2-1 0,17 57-1,-18-74-4,1-1 1,0 0-1,1 0 0,1 0 0,1-1 0,0 0 0,1-1 0,0 0 0,1 0 0,0-1 0,1 0 0,0-1 0,24 16 0,-12-14-21,1 0 1,0-2-1,1-1 0,0-1 0,0-1 0,1-1 0,0-1 1,1-2-1,-1-1 0,42 0 0,2-4-29,-1-4 0,135-27 0,-125 13 159,-1-3 0,-2-5 0,0-2 0,-2-4 0,-2-3 0,-1-3 0,-1-3 0,110-88 0,-120 80 133,-2-3 0,-2-3-1,73-91 1,-105 112-99,0 0 0,-3-1 1,-1-1-1,-1-1 1,-2-1-1,-2-1 0,-2 0 1,10-46-1,-16 45 19,-1 0-1,-2-1 1,-2 1 0,-2-1-1,-2 1 1,-2-1 0,-12-67-1,10 84-113,-2 0 1,0 1-1,-2 0 0,0 0 0,-2 1 0,-1 0 1,0 0-1,-2 2 0,-1-1 0,0 2 0,-1 0 0,-2 1 1,-28-25-1,23 26-63,-1 0 0,-1 2 1,0 1-1,-1 1 0,-1 1 1,0 2-1,-49-15 0,38 17-40,0 2 0,-1 1 0,1 2 0,-1 1 0,-56 5 0,22 4-2,1 3 0,-100 26 0,6 15-35,157-47 125</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0:56.824"/>
    </inkml:context>
    <inkml:brush xml:id="br0">
      <inkml:brushProperty name="width" value="0.05" units="cm"/>
      <inkml:brushProperty name="height" value="0.05" units="cm"/>
    </inkml:brush>
  </inkml:definitions>
  <inkml:trace contextRef="#ctx0" brushRef="#br0">1151 140 10538,'-110'19'475,"0"4"0,-166 59 0,240-69-453,-121 52 133,133-53-136,0 1 0,1 1 0,1 1 0,-29 25 0,19-9-35,1 1 1,1 1 0,2 1 0,1 2 0,2 0-1,-26 51 1,35-56-6,2 1 0,1 1 0,1 0 1,2 1-1,2 0 0,1 1 0,1 0 0,-1 51 0,7-68-45,1 0 0,0 0 0,2 1 0,0-1 0,1 0 0,0-1 0,2 1 0,0-1 0,1 0 0,1 0 0,0-1 0,2 0 1,14 19-1,-3-9-2,1 0 0,2-2 0,0-1 1,2-1-1,0-1 0,41 24 0,-23-18 234,2-2 0,1-3-1,1-1 1,1-2 0,0-3 0,1-2-1,1-2 1,0-2 0,1-2-1,0-3 1,86-2 0,-78-6 4,-1-2-1,0-3 1,0-3-1,-1-2 1,-1-3 0,0-2-1,-1-2 1,-1-3-1,101-59 1,-106 50-86,0-2 1,-2-2-1,-2-3 0,-1-1 0,-2-2 1,49-64-1,-70 78-102,-1-2-1,-2 0 1,-1-1-1,-2-1 1,-1-1 0,-1 0-1,-2 0 1,-2-2 0,-1 1-1,-1-1 1,5-68-1,-12 73-20,-1-1 0,-2 1 0,-1 0 0,-2-1 0,0 2 0,-2-1 0,-2 1 0,0 0 0,-2 0 0,-1 2 0,-2-1 0,0 1-1,-34-46 1,30 50-25,0 1-1,-2 1 0,0 0 1,-2 2-1,0 0 0,-1 2 0,-1 0 1,0 2-1,-2 0 0,1 2 1,-2 1-1,1 1 0,-2 1 1,-49-11-1,40 15 12,0 1 0,-63 1 0,-100 15-132,196-11 181</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1:42.184"/>
    </inkml:context>
    <inkml:brush xml:id="br0">
      <inkml:brushProperty name="width" value="0.05" units="cm"/>
      <inkml:brushProperty name="height" value="0.05" units="cm"/>
    </inkml:brush>
  </inkml:definitions>
  <inkml:trace contextRef="#ctx0" brushRef="#br0">2100 27 11210,'58'-12'6,"-58"10"-4,-7 2-1,-34 5 1,-23 9-12,-95 32 1,80-22 0,-46 16 1,-171 79 0,214-78 44,1 3 0,-141 103 0,143-84 38,3 4 0,3 3 0,3 2 0,3 4 1,4 3-1,3 3 0,3 2 0,-63 127 0,56-78 10,5 2 1,-78 279 0,113-311 56,3 1 1,6 1-1,4 0 1,5 203-1,14-210-60,4 0 1,4-1-1,4 0 0,4-2 0,5 0 0,4-3 0,3 0 0,60 105 0,-68-149-77,1-2 0,2-1-1,2-2 1,1-1 0,3-2 0,1-1 0,48 36-1,-48-45-5,2-2-1,1-2 1,1-2-1,1-1 1,1-3-1,0-1 1,2-2-1,59 13 1,-15-13 1,0-4 1,1-4 0,0-3-1,182-14 1,358-91 29,-429 53-17,-2-8 0,376-157 1,-222 31-9,-266 127 37,151-121-1,-150 97 124,-3-4-1,-4-3 0,86-116 1,-122 138 55,-3-2 1,-4-2 0,-2-1 0,-3-2 0,49-143 0,-71 170-92,-2 0 1,-3-1 0,-1 0-1,-2 0 1,-1 0 0,-8-84-1,-3 60-15,-4 0-1,-2 0 0,-40-112 0,0 40-204,-126-230 0,-121-108-1173,231 377 733,-5 4 1,-4 4-1,-3 3 0,-151-125 1,16 56-167,216 157 696</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2:04.611"/>
    </inkml:context>
    <inkml:brush xml:id="br0">
      <inkml:brushProperty name="width" value="0.05" units="cm"/>
      <inkml:brushProperty name="height" value="0.05" units="cm"/>
    </inkml:brush>
  </inkml:definitions>
  <inkml:trace contextRef="#ctx0" brushRef="#br0">3807 392 13195,'-63'-62'722,"-105"-93"-796,143 135-54,-2 1 0,0 1 0,0 1 0,-2 2 0,-33-14 0,22 16-4,-1 1 1,-1 2 0,1 2-1,-1 2 1,0 1-1,-1 2 1,-80 6-1,32 6-19,0 5 0,-145 39 0,-330 137-159,13 39 344,543-225-30,-528 229 451,185-69 196,293-132-434,1 3 1,2 3-1,-87 74 1,124-93-165,0 0 0,2 2 1,0 0-1,1 1 0,1 1 1,1 0-1,2 1 0,0 1 1,-12 33-1,18-36-51,0 1 1,2 1-1,0-1 1,2 1-1,1-1 1,0 1-1,2 0 0,1 0 1,1 0-1,0-1 1,8 27-1,-1-14-34,3-1 1,0 0-1,2-1 0,2 0 0,1-2 0,2 0 0,0 0 1,3-2-1,0-1 0,2-1 0,1 0 0,53 43 0,-31-33-13,2-3-1,2-1 1,1-3-1,1-3 0,2-1 1,1-3-1,69 20 0,19-5 27,1-5-1,186 17 0,305-15 139,-347-39-10,0-12 0,-2-13 0,353-80-1,-425 55-58,-3-8-1,265-117 0,-376 133-38,-3-5 0,139-95 0,-164 92 20,-2-3 0,-3-3 0,89-99 1,-127 124 38,-2-2 1,-2-1-1,-1-1 0,-1-1 1,-3-1-1,24-61 1,-35 74 17,-1-1-1,-2 0 1,0-1 0,-2 1 0,-1-1 0,-1-1 0,-2 1-1,-1 0 1,-1 0 0,-1 0 0,-7-30 0,2 28 29,-2 1 0,-1 0 0,-1 1 1,-2 0-1,0 1 0,-30-44 0,21 40-39,-2 1-1,-2 2 0,0 0 1,-57-46-1,32 36-112,-2 3 1,-2 2-1,-1 3 0,-1 2 0,-2 3 1,-95-30-1,28 21-58,-1 5 0,-208-21 0,-33 25-146</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2:11.090"/>
    </inkml:context>
    <inkml:brush xml:id="br0">
      <inkml:brushProperty name="width" value="0.05" units="cm"/>
      <inkml:brushProperty name="height" value="0.05" units="cm"/>
    </inkml:brush>
  </inkml:definitions>
  <inkml:trace contextRef="#ctx0" brushRef="#br0">1714 458 15491,'-96'-1'503,"0"4"0,-175 30 0,217-21-542,0 1 0,0 4 0,2 1 0,0 2 0,2 3 1,-64 39-1,67-30-132,1 1 0,1 3 0,3 2 0,1 1 0,-60 75 0,41-35-212,5 2 0,-67 127-1,76-118 237,3 2 0,5 2 0,3 1 0,5 2 0,-26 145 0,50-199 184,1-1 0,3 1 1,1 0-1,3-1 0,1 1 1,14 68-1,-11-83-1,2 0-1,1-1 1,1 1 0,1-2-1,1 0 1,2 0-1,0-1 1,2-1 0,1-1-1,34 38 1,-25-36-9,1-1 1,1-1-1,1-1 0,1-2 1,1-1-1,1-1 0,0-1 1,35 11-1,-17-11-7,0-2 0,0-3 0,1-1 1,1-3-1,56 1 0,-18-6-8,0-5 1,0-4-1,165-31 0,-111 3-50,221-82 0,-242 68 22,-2-6 1,-3-6-1,-2-4 0,141-105 0,-169 102 50,-3-3-1,-3-4 0,-4-4 1,-3-3-1,100-141 0,-136 165 56,-4-1 0,-2-2-1,-2-2 1,-3 0-1,-3-2 1,-3-1-1,23-117 1,-37 135 19,-2-1 1,-3 0-1,-2 0 0,-9-89 1,3 98-24,-2 1 1,-2 1 0,-2-1-1,-1 1 1,-2 1 0,-28-53-1,21 51-56,-2 2-1,-2 1 0,-2 1 1,0 1-1,-3 1 0,0 2 1,-2 1-1,-1 1 1,-45-28-1,33 28-143,-2 2 0,-1 1 0,0 3 1,-2 2-1,-1 3 0,0 1 0,-60-10 0,43 16-354,-1 2-1,1 3 0,-136 9 1,104 6 217,1 5 0,-113 31 1,-91 41-480,293-84 707</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6:40.878"/>
    </inkml:context>
    <inkml:brush xml:id="br0">
      <inkml:brushProperty name="width" value="0.025" units="cm"/>
      <inkml:brushProperty name="height" value="0.025" units="cm"/>
    </inkml:brush>
  </inkml:definitions>
  <inkml:trace contextRef="#ctx0" brushRef="#br0">76 9 2306,'0'0'4879,"-8"3"-1425,-7 2-2268,-6 3 307,-1-2 3921,128-30 1633,-104 23-6993,-1 0 1,1 0-1,0 0 1,0 1-1,0-1 0,0 1 1,0-1-1,0 1 1,0 0-1,0 0 0,0 0 1,0 0-1,1 0 1,-1 1-1,0-1 0,0 0 1,0 1-1,-1 0 1,1-1-1,0 1 0,0 0 1,0 0-1,0 0 1,-1 0-1,1 0 0,0 1 1,-1-1-1,1 0 1,1 2-1,-2 1-31,0-1 0,-1 0 0,1 0 0,-1 1 0,1-1 0,-1 1 0,0-1-1,0 0 1,-1 1 0,1-1 0,-1 0 0,1 1 0,-1-1 0,0 0 0,-1 0 0,1 0 0,-3 5 0,-10 19 113,-1-1 0,-1 0-1,-27 34 1,19-30 457,-26 47 0,50-76-593,-1-1 0,1 1 0,-1-1 1,1 1-1,0 0 0,-1-1 0,1 1 0,0 0 0,-1 0 0,1-1 0,0 1 0,0 0 0,0 0 0,0-1 0,0 1 0,0 0 0,0 0 0,0-1 0,0 1 0,0 0 1,0 0-1,0-1 0,1 1 0,-1 0 0,0 0 0,0-1 0,1 1 0,-1 0 0,0-1 0,1 1 0,-1 0 0,1-1 0,0 1 0,1 1 17,0-1 0,0-1-1,0 1 1,0 0 0,0 0 0,1-1-1,-1 1 1,0-1 0,0 0-1,0 0 1,5 0 0,66-9 460,-68 8-452,26-4-150,16-2-2452,-18-4-4245,-9-3-3726</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1:07.303"/>
    </inkml:context>
    <inkml:brush xml:id="br0">
      <inkml:brushProperty name="width" value="0.05" units="cm"/>
      <inkml:brushProperty name="height" value="0.05" units="cm"/>
    </inkml:brush>
  </inkml:definitions>
  <inkml:trace contextRef="#ctx0" brushRef="#br0">2188 1 9082,'-89'28'399,"-298"81"472,237-71-293,1 7 0,3 6 0,-240 119 0,330-139-625,1 3 0,-57 46 0,-92 93-59,139-109-50,3 3 0,-68 96 0,105-128 2,1 2-1,2 0 1,2 1-1,1 1 1,2 1-1,2 0 1,-12 52-1,19-55 54,1 1 0,1 0 0,2 0 0,2 1 0,2-1 0,1 1 0,2-1 0,11 52-1,-7-64-65,1-1 0,0-1-1,3 1 1,0-1-1,1-1 1,1 0 0,1-1-1,1 0 1,1-1 0,35 35-1,-2-10-408,1-3-1,2-2 0,68 40 1,167 74-748,-184-106 1073</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1:07.847"/>
    </inkml:context>
    <inkml:brush xml:id="br0">
      <inkml:brushProperty name="width" value="0.05" units="cm"/>
      <inkml:brushProperty name="height" value="0.05" units="cm"/>
    </inkml:brush>
  </inkml:definitions>
  <inkml:trace contextRef="#ctx0" brushRef="#br0">1398 3860 4313,'157'-4'473,"0"-7"1,185-37-1,-191 16-215,-1-7 0,-2-6 0,-2-7 0,-2-6-1,255-144 1,-230 97-83,-4-7 0,-5-7-1,232-224 1,-72-6 17,-255 266-319,-4-3-1,75-139 0,-87 129-350,-4-1-1,52-169 0,-82 209 402,-1 0 1,-3-1-1,-3 0 0,-2 0 0,-3-1 0,-5-85 1,-1 114 240,-1 1 0,-2-1 1,-1 1-1,-1 0 1,-1 1-1,-1 0 0,-2 0 1,-1 2-1,-1-1 0,-1 1 1,-2 1-1,0 1 1,-1 0-1,-37-35 0,7 15 105,-2 2-1,-1 2 1,-3 3-1,0 2 0,-2 2 1,-2 3-1,-68-25 1,9 12 80,-1 6-1,-221-40 1,-331 8 1006,-6 57-515,577 12-830,-819 11-1032,1 46-617,570-21 1095</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2:23.294"/>
    </inkml:context>
    <inkml:brush xml:id="br0">
      <inkml:brushProperty name="width" value="0.05" units="cm"/>
      <inkml:brushProperty name="height" value="0.05" units="cm"/>
    </inkml:brush>
  </inkml:definitions>
  <inkml:trace contextRef="#ctx0" brushRef="#br0">1 1 10682,'0'3'139,"1"0"1,0 0-1,1 0 0,-1 0 0,1 0 0,-1 0 0,1-1 0,0 1 0,0-1 0,0 1 0,0-1 1,1 1-1,-1-1 0,5 3 0,0-1 41,0 0 0,0-1 0,0 0 0,0 0-1,9 1 1,22 9 491,0 2-1,45 25 1,-65-31-626,1 0-15,0-2 0,0 0 1,1-1-1,0 0 1,27 2-1,103 4 18,11 1 36,22 23 140,107 13-38,33-2-141,240 52-34,-389-72 77,272 81 0,67 60 40,-15 43-105,-425-173-15,1-4 0,131 42 0,205 6-10,7-38-46,81-21-50,-112-8-78,-3 22 122,-91 26 54,17 2 3,-239-58 3,-38-5 16,-1 1 1,49 12-1,-64-9 58,1 1 1,-1 1-1,0 0 0,-1 1 0,1 0 0,22 20 1,-38-29-64,0 1 0,1-1 1,-1 0-1,0 1 1,1-1-1,-1 0 0,0 1 1,1-1-1,-1 0 1,1 0-1,-1 1 0,0-1 1,1 0-1,-1 0 1,1 0-1,-1 0 0,1 0 1,-1 0-1,0 1 1,1-1-1,-1 0 0,1 0 1,-1 0-1,2-1 1,0-8 876,-6-16-211,-2 1-339</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2:24.185"/>
    </inkml:context>
    <inkml:brush xml:id="br0">
      <inkml:brushProperty name="width" value="0.05" units="cm"/>
      <inkml:brushProperty name="height" value="0.05" units="cm"/>
    </inkml:brush>
  </inkml:definitions>
  <inkml:trace contextRef="#ctx0" brushRef="#br0">21 640 15331,'-21'1'1365,"22"3"-1010,13-1-250,111 16-25,208 2 1,-293-21-67,0-1 0,0-2 1,0-2-1,-1-2 0,77-22 0,-72 14-8,64-23-3,-93 31-1,0 0 0,0-1 0,-1 0 0,23-18 0,-33 22 0,-1 1 0,0-1 0,0 1 0,0-1 0,-1 0 0,1 0 0,-1 0-1,0-1 1,0 1 0,0 0 0,-1-1 0,1 0 0,-1 1 0,0-1 0,-1 1 0,1-1 0,-1 0 0,0 0 0,0 1-1,0-1 1,-1 0 0,0 1 0,-2-8 0,0-4 13,-2 1 0,0 0-1,-1 0 1,-1 0 0,-13-22 0,11 23 59,-1 0-1,0 1 1,-1 0 0,0 0 0,-1 1 0,0 1 0,-1 0 0,0 0 0,-16-8 0,7 6 17,-1 2 1,0 0-1,-1 2 1,0 0-1,-34-6 1,58 15-97,-11-3-147,1 1 0,0-1 0,-17-8 0,24 9 129,0 1 0,0-1 0,0 0 0,1 0 0,-1-1 0,0 1-1,1-1 1,0 1 0,-1-1 0,1 0 0,0 0 0,0 0 0,1 0-1,-1 0 1,-1-4 0,-10-41-202</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6:04.471"/>
    </inkml:context>
    <inkml:brush xml:id="br0">
      <inkml:brushProperty name="width" value="0.05" units="cm"/>
      <inkml:brushProperty name="height" value="0.05" units="cm"/>
    </inkml:brush>
  </inkml:definitions>
  <inkml:trace contextRef="#ctx0" brushRef="#br0">14713 8 10930,'-263'-7'1920,"217"9"-1739,-1 2 1,2 3-1,-78 20 0,22 6-118,-162 77 0,-81 78-72,276-145 32,2 3 0,2 3-1,3 2 1,-87 94 0,84-71-7,2 4-1,5 1 1,-65 118-1,61-84 1,5 3-1,-71 216 1,100-249-106,-67 143 0,72-185 79,-1-1 0,-2 0 0,-2-2-1,-1-1 1,-38 37 0,28-38 66,-3-1 1,0-1-1,-72 41 0,-148 68 522,161-91-336,-356 143 456,293-131-603,-155 39-78,92-34 8,-419 176 24,496-186-45,-189 65-3,-8-29 14,246-77 49,-169 9 0,-104-31 155,180-5-243,-728-55-227,911 63 256,-657-59 183,-193-17-757,722 64 473,0 7 0,0 6-1,-144 18 1,150-5 138,-230-9 1,163-9 166,-264 28 1,-315 24 523,663-44-709,-235 4 43,308-7-152,1 1 0,0 3 0,-1 1 0,-75 20 0,66-10-94,-260 67-56,212-61 32,-134 45 0,229-64 220,1 0 1,-1 0 0,1 0-1,0 0 1,0 1 0,0-1-1,0 1 1,0 0 0,0 0-1,1 0 1,-4 6 0,-5 4 83,-7 9 121,-29 45-1,34-45-104,-2-1-1,-32 36 1,22-33-22,12-12-64,1 0 0,0 0-1,1 1 1,-15 23-1,25-34-28,1-1 0,-1 1 0,0 0 0,0 0-1,-1-1 1,1 1 0,0-1 0,-1 1 0,1-1-1,0 0 1,-1 1 0,0-1 0,1 0 0,-3 1-1,2-1 1,0-1 0,0 0 0,0 0 0,0 0-1,0 0 1,0-1 0,0 1 0,0-1 0,0 1-1,0-1 1,1 1 0,-1-1 0,0 0 0,-2-1-1,-31-16-28,-62-42 0,-17-10-1,106 66 40,-1 1 0,0 0-1,0 0 1,0 1 0,0 0-1,0 1 1,0-1 0,0 2 0,0-1-1,-1 1 1,1 1 0,0 0-1,-10 2 1,-12 4 3,0 2-1,-44 19 1,-32 9-88,72-28 67,5-3-5,1 1 0,0 2 0,0 1 0,1 1 0,-42 24-1,27-8 5,1 3 0,1 1-1,-51 51 1,85-73 3,-1-1 0,2 1-1,-1 0 1,1 0 0,0 1-1,1 0 1,0 0 0,1 1-1,-4 11 1,4-5-5,1-1 1,0 1-1,1 0 0,0 0 1,2 23-1,4 12-18,3 0 1,26 96-1,-24-109 23,7 26-13,2-1 0,39 91 0,-48-135-1,1 0 0,1-1-1,0 0 1,2-1 0,0 0 0,1-1 0,0-1 0,2 0 0,0-1 0,0 0-1,27 16 1,-12-13-31,0-1-1,1-2 0,0-1 0,1-2 1,39 9-1,-22-9-55,0-4 0,99 6 0,107-23-236,-4-19-35,-198 21 287,79-10-54,190-22-17,2 27 108,105 41 9,-77-4 34,-115-14 10,624 23 106,-759-32-85,1393 6 116,-434 21 13,-636-5-121,1-27-26,-211-9 3,445-15 5,122-14-44,-43 0 27,-572 38 20,836-2 126,-158-24-119,159-68-20,-842 84-9,-1 6 0,250 21-1,-99 11 25,1-24 1,-264-6-11,1-2-1,-1-2 0,91-30 1,-75 13-1,-2-2 1,69-42 0,-72 37 15,-9 5-13,-1-3-1,-2-2 0,59-51 1,-80 59-4,-2-1 1,-1-1 0,0-1-1,-3-1 1,0-1-1,25-49 1,-21 25 52,-2-2 1,-3 0 0,21-91-1,20-182 99,-45 230-175,4-35-137,9-258-1,-32 263 263,-6 0-1,-33-173 1,-86-543 131,114 664-486,-12-120-108,15 231 303,-2 0 0,-27-83 0,29 124 68,-2 0 0,0 1 1,-2 1-1,-1 0 0,-1 1 0,-30-37 1,18 31 29,-1 1 1,-1 2-1,-1 0 0,-41-26 1,13 15 3,-109-55 0,-70-10-328,-92-17-251,244 92 438,-69-25-80</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5:29.510"/>
    </inkml:context>
    <inkml:brush xml:id="br0">
      <inkml:brushProperty name="width" value="0.05" units="cm"/>
      <inkml:brushProperty name="height" value="0.05" units="cm"/>
    </inkml:brush>
  </inkml:definitions>
  <inkml:trace contextRef="#ctx0" brushRef="#br0">1 34 11058,'0'0'25,"0"0"0,0 0 0,0 0 0,0 0-1,0 0 1,0 0 0,0 0 0,0 1 0,0-1-1,0 0 1,0 0 0,0 0 0,0 0-1,0 0 1,0 0 0,0 0 0,0 0 0,0 0-1,0 0 1,0 0 0,0 0 0,0 0 0,0 0-1,0 0 1,0 0 0,0 1 0,0-1 0,0 0-1,0 0 1,0 0 0,0 0 0,14 1 231,20 0-207,53-8 75,72-3 271,66 29-161,-50-2-165,498-5 34,-179-7-38,852 5 90,-118-32-135,0 21 25,143 0-2,486-30 91,-272 3 63,1 28-135,1608 19-191,-1868-9 115,582-5 13,-1570-12 4,1179-8 17,-259 19 76,-1139-2-594,201 28-1,-292-24 297</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5:41.493"/>
    </inkml:context>
    <inkml:brush xml:id="br0">
      <inkml:brushProperty name="width" value="0.05" units="cm"/>
      <inkml:brushProperty name="height" value="0.05" units="cm"/>
    </inkml:brush>
  </inkml:definitions>
  <inkml:trace contextRef="#ctx0" brushRef="#br0">1 1 9546,'632'0'1572,"-7"-1"-633,-524 5-868,940 12 434,-981-18-455,497-14 704,2 26 263,15-3-410,-474-13-553</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5:44.696"/>
    </inkml:context>
    <inkml:brush xml:id="br0">
      <inkml:brushProperty name="width" value="0.05" units="cm"/>
      <inkml:brushProperty name="height" value="0.05" units="cm"/>
    </inkml:brush>
  </inkml:definitions>
  <inkml:trace contextRef="#ctx0" brushRef="#br0">0 35 9650,'16'1'529,"0"1"1,27 6-1,0 1-123,61 2 307,152-4 0,107-24-550,-89 2-118,532 25 191,107 21 96,-906-31-331,846 43 195,-154-6-121,98-12 150,0-23 38,850-80-106,-1002 41-141,115 19 31,-424 14-11,114-21-47,-420 22-136,-1-1 0,39-10 0,-48 9 60</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5:46.220"/>
    </inkml:context>
    <inkml:brush xml:id="br0">
      <inkml:brushProperty name="width" value="0.05" units="cm"/>
      <inkml:brushProperty name="height" value="0.05" units="cm"/>
    </inkml:brush>
  </inkml:definitions>
  <inkml:trace contextRef="#ctx0" brushRef="#br0">3218 122 9178,'-783'-95'4054,"594"77"-3682,-236 9-1,290 13-396,1 6 0,0 6 0,-139 35 1,174-26-90,1 4 1,1 5-1,2 4 1,-148 81-1,192-88 52,1 2 0,1 2 0,2 2-1,1 2 1,3 2 0,1 2 0,-49 65 0,79-92 50,0 2 0,2-1 0,0 2 0,1-1 0,1 1 1,0 1-1,2-1 0,0 1 0,-3 26 0,7-33 6,1 0-1,0 0 0,1 0 1,1 0-1,0 0 1,1 0-1,0 0 0,1 0 1,0 0-1,1-1 1,1 0-1,0 0 0,0 0 1,1 0-1,13 18 1,-1-8-6,0-1 0,1-1 0,1 0 0,1-1 0,45 30 0,-17-18-8,98 46 1,-52-38 3,169 47 0,109 1-31,-297-70 37,1355 264-144,-257-142 69,-905-122 126,514-34 1,-658 2 38,-1-5 0,-1-5 1,-1-6-1,-2-5 1,-2-5-1,145-72 0,-197 79 13,-3-2 0,88-66-1,-119 77-18,-1-2 0,-1-1 0,-1-1 0,-1-1 0,45-66 0,-64 80-28,0 1 1,0-2-1,-2 1 0,0-1 1,0 0-1,-2 0 0,0-1 0,-1 0 1,-1 0-1,-1 0 0,0 0 1,-2 0-1,0 0 0,0 0 1,-2-1-1,0 1 0,-2 1 1,-5-21-1,0 14-9,-1 1-1,-1 0 1,-2 1-1,0 0 1,-1 1 0,-1 0-1,-1 1 1,-1 1-1,0 0 1,-32-24-1,4 7-47,-2 2-1,-1 2 1,-84-40-1,31 26-72,-2 4-1,-2 5 1,-1 5-1,-158-27 1,36 26-230,-259-6 1,-515 52-1016,633 16 1023</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6:30.049"/>
    </inkml:context>
    <inkml:brush xml:id="br0">
      <inkml:brushProperty name="width" value="0.05" units="cm"/>
      <inkml:brushProperty name="height" value="0.05" units="cm"/>
    </inkml:brush>
  </inkml:definitions>
  <inkml:trace contextRef="#ctx0" brushRef="#br0">1 313 12867,'0'1'21,"0"1"1,0-1 0,0 1-1,0 0 1,0-1-1,0 1 1,1 0 0,-1-1-1,1 1 1,-1-1 0,1 1-1,0-1 1,0 1-1,-1-1 1,1 0 0,0 1-1,0-1 1,0 0 0,1 0-1,-1 1 1,0-1-1,0 0 1,1 0 0,-1 0-1,0-1 1,1 1 0,-1 0-1,1 0 1,-1-1-1,1 1 1,-1-1 0,1 1-1,-1-1 1,1 0-1,0 0 1,2 0 0,9 2-60,0-2-1,0 0 1,23-2 0,-18 0 98,62-6-15,-1-5 1,110-31 0,22-4 47,215-7 12,2 23-58,-380 29-37,689-49 106,187-13 166,0 34-26,544 90 793,-1368-50-874,-1 4 1,168 45-1,-265-57-186,0-1 0,-1 1-1,1 0 1,0-1-1,0 1 1,0-1-1,0 0 1,0 1 0,0-1-1,0 0 1,-1 0-1,1 0 1,0 0-1,0-1 1,0 1 0,0-1-1,0 1 1,0-1-1,0 1 1,-1-1-1,1 0 1,0 0 0,-1 0-1,1 0 1,0 0-1,-1 0 1,2-2-1,4-12-84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6:41.733"/>
    </inkml:context>
    <inkml:brush xml:id="br0">
      <inkml:brushProperty name="width" value="0.025" units="cm"/>
      <inkml:brushProperty name="height" value="0.025" units="cm"/>
    </inkml:brush>
  </inkml:definitions>
  <inkml:trace contextRef="#ctx0" brushRef="#br0">110 224 13229,'0'0'-492,"-8"-1"-1787,2 0 2188,2 0 127,0 1 1,0-1 0,0 1-1,1-1 1,-1 0 0,0 0-1,1-1 1,-1 1-1,1-1 1,0 0 0,-1 0-1,1 0 1,-4-4 0,6 6 120,1-1 0,0 1 0,-1 0 0,1-1 0,0 1 0,0 0 1,-1 0-1,1-1 0,-1 1 0,1 0 0,0 0 0,-1 0 0,1-1 1,0 1-1,-1 0 0,1 0 0,-1 0 0,1 0 0,-1 0 0,1 0 1,0 0-1,-1 0 0,1 0 0,-1 0 0,1 0 0,-1 0 0,1 0 0,0 0 1,-1 1-1,1-1 0,-1 0 0,1 0 0,0 0 0,-1 1 0,-12 14 2299,-2 20 1381,15-34-3813,0-1 0,0 0 0,0 0 0,0 1-1,1-1 1,-1 0 0,0 0 0,0 1 0,0-1 0,0 0 0,0 0-1,0 0 1,0 1 0,0-1 0,1 0 0,-1 0 0,0 0 0,0 1 0,0-1-1,0 0 1,1 0 0,-1 0 0,0 0 0,0 0 0,0 1 0,1-1-1,-1 0 1,0 0 0,0 0 0,1 0 0,-1 0 0,0 0 0,0 0-1,1 0 1,-1 0 0,0 0 0,0 0 0,0 0 0,1 0 0,-1 0-1,0 0 1,17-5 551,11-10 379,39-39-184,81-82 0,-103 93-485,-62 63-267,1 1 1,1 1-1,1 1 0,1 0 0,0 0 0,2 1 0,1 1 0,1 0 1,-11 49-1,20-73-180,0 1 0,0 0 0,0 0 0,0 0 0,0 0 0,1 0 0,-1 0 0,0-1 1,1 1-1,-1 0 0,1 0 0,1 3 0,-1-5-25,-1 1-1,1-1 1,-1 0 0,1 1 0,-1-1-1,1 0 1,-1 0 0,1 1-1,-1-1 1,1 0 0,-1 0 0,1 0-1,-1 1 1,1-1 0,0 0 0,-1 0-1,1 0 1,-1 0 0,1 0-1,0 0 1,-1 0 0,1-1 0,-1 1-1,1 0 1,-1 0 0,1 0 0,-1 0-1,1-1 1,-1 1 0,1 0-1,-1-1 1,1 1 0,-1 0 0,1-1-1,-1 1 1,1 0 0,-1-1-1,0 1 1,1-1 0,-1 1 0,0-1-1,1 1 1,-1-1 0,0 1 0,1-1-1,9-18-8166</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6:32.572"/>
    </inkml:context>
    <inkml:brush xml:id="br0">
      <inkml:brushProperty name="width" value="0.05" units="cm"/>
      <inkml:brushProperty name="height" value="0.05" units="cm"/>
    </inkml:brush>
  </inkml:definitions>
  <inkml:trace contextRef="#ctx0" brushRef="#br0">1 260 12075,'17'11'100,"0"-2"0,1 0 1,1-1-1,-1 0 1,1-2-1,1 0 0,21 3 1,2 2 33,543 109 918,-275-89-859,5-27-128,-308-4-64,512-20 72,-311 9-71,785-82 62,-354 25-60,1625-106-1036,-802 108 1058,-829 56 228,715-23 427,-1322 31-646,246-2 508,-266 5-496,-7-1-34,0 1 0,1-1 1,-1 0-1,0 0 1,0 0-1,1 1 0,-1-1 1,0 0-1,1 0 1,-1 0-1,0 0 0,1 0 1,-1 0-1,0 0 1,1 0-1,-1 0 1,0 0-1,1 0 0,-1 0 1,0 0-1,1 0 1,-1 0-1,0 0 0,1 0 1,-1 0-1,0 0 1,1 0-1,-1 0 0,0-1 1,1 1-1,-1 0 1,0 0-1,0 0 1,1-1-1,-1 1 0,0 0 1,0 0-1,1-1 1,-1 1-1,0 0 0,0-1 1,0 1-1,0 0 1,1 0-1,-1-1 0,0 1 1,0 0-1,0-1 1,-2-6 104</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6:33.495"/>
    </inkml:context>
    <inkml:brush xml:id="br0">
      <inkml:brushProperty name="width" value="0.05" units="cm"/>
      <inkml:brushProperty name="height" value="0.05" units="cm"/>
    </inkml:brush>
  </inkml:definitions>
  <inkml:trace contextRef="#ctx0" brushRef="#br0">0 248 11827,'41'15'157,"1"-2"0,0-2 0,1-2 0,0-2 0,47 2 0,12-5-45,106-10 0,446-74 755,-298 29-459,697-39 101,3 57-391,-373-4 284,-526 18-320</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6:53.265"/>
    </inkml:context>
    <inkml:brush xml:id="br0">
      <inkml:brushProperty name="width" value="0.05" units="cm"/>
      <inkml:brushProperty name="height" value="0.05" units="cm"/>
    </inkml:brush>
  </inkml:definitions>
  <inkml:trace contextRef="#ctx0" brushRef="#br0">13 65 12123,'-12'11'618,"12"-11"-613,0 0 0,0 0-1,0 0 1,0 0-1,0 1 1,0-1 0,0 0-1,0 0 1,0 0 0,0 0-1,0 1 1,0-1 0,0 0-1,0 0 1,0 0 0,0 0-1,0 0 1,0 1-1,0-1 1,0 0 0,0 0-1,0 0 1,0 0 0,0 0-1,1 1 1,-1-1 0,0 0-1,0 0 1,0 0 0,0 0-1,0 0 1,0 0 0,1 0-1,-1 0 1,0 1-1,0-1 1,0 0 0,0 0-1,0 0 1,1 0 0,-1 0-1,0 0 1,0 0 0,31 2-84,-16-2 161,834 28 277,-358-55-134,-204 4-191,1 23-7,-113 14-23,191 9 16,419-55 118,-511 14-67,398-16 14,0 21-43,-646 13-38,664 23 568,-670-22-506,0 0 28,0 1-1,-1 1 0,1 0 0,26 9 0,-83-17 710,6 2-633</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7:03.063"/>
    </inkml:context>
    <inkml:brush xml:id="br0">
      <inkml:brushProperty name="width" value="0.05" units="cm"/>
      <inkml:brushProperty name="height" value="0.05" units="cm"/>
    </inkml:brush>
  </inkml:definitions>
  <inkml:trace contextRef="#ctx0" brushRef="#br0">3662 230 11538,'-71'-21'145,"-2"2"-1,-118-14 1,-300 0 134,-167-22 146,455 24-177,-273-6 0,373 36-168,1 5 0,-1 4-1,2 5 1,-116 29 0,148-23 149,-128 54 1,155-52-192,0 1 0,1 2 0,-73 57 0,-59 79 34,143-127-32,2 1 1,1 1 0,-29 50-1,47-69-9,2-1-1,0 1 0,0 1 0,2-1 0,0 1 0,1 0 1,0 0-1,2 0 0,-1 22 0,3-17-12,1 1 1,0-1-1,2 1 0,1-1 0,1 0 0,11 31 0,0-13-24,3 0-1,0 0 0,3-2 0,1-1 0,2-1 1,55 61-1,13 7-39,130 108 0,-174-170 31,3-3-1,1-3 0,2-1 0,111 50 0,-83-53 19,2-4 0,0-3 0,108 16 0,266 13 9,275-33-182,-542-30 75,343-62 0,-460 57 54,0-4-1,-2-4 1,104-44 0,-153 55 147,0-2 1,-2 0-1,0-2 1,0 0 0,-1-2-1,-1 0 1,-1-1-1,-1-1 1,0-1-1,-1 0 1,-2-1 0,0-1-1,-1-1 1,-1 0-1,-1 0 1,-1-2-1,-1 1 1,-2-1-1,0 0 1,-2-1 0,5-31-1,-5 8-96,-2-1 1,-2 0-1,-2 0 0,-2 0 0,-2 1 0,-3-1 1,-2 1-1,-2 0 0,-2 1 0,-2 1 0,-2 0 1,-2 1-1,-47-82 0,34 77-332,-3 1 0,-1 1 1,-3 2-1,-1 2 0,-3 2 0,-1 1 1,-70-50-1,-67-28-502,86 63 372</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7:36.016"/>
    </inkml:context>
    <inkml:brush xml:id="br0">
      <inkml:brushProperty name="width" value="0.05" units="cm"/>
      <inkml:brushProperty name="height" value="0.05" units="cm"/>
    </inkml:brush>
  </inkml:definitions>
  <inkml:trace contextRef="#ctx0" brushRef="#br0">0 157 11250,'16'1'138,"0"0"0,-1-1 0,1-1-1,0-1 1,25-5 0,8-1-114,297-16 68,-218 18-76,521-14 37,-310 13-42,394-1-17,-133 4 12,510 30 580,-604-11-300,710-68 0,-567 4 703,-639 47-950,-14-1-133,-16-1-4,1 3 50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7:37.329"/>
    </inkml:context>
    <inkml:brush xml:id="br0">
      <inkml:brushProperty name="width" value="0.05" units="cm"/>
      <inkml:brushProperty name="height" value="0.05" units="cm"/>
    </inkml:brush>
  </inkml:definitions>
  <inkml:trace contextRef="#ctx0" brushRef="#br0">1 1 6121,'338'39'2432,"-52"-3"-1088,393 4-567,-186-25-614,441 11 74,-1-39 484,402-64 492,-1195 66-1185,-85 7-13</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7:54.836"/>
    </inkml:context>
    <inkml:brush xml:id="br0">
      <inkml:brushProperty name="width" value="0.05" units="cm"/>
      <inkml:brushProperty name="height" value="0.05" units="cm"/>
    </inkml:brush>
  </inkml:definitions>
  <inkml:trace contextRef="#ctx0" brushRef="#br0">2 357 7938,'0'1'105,"0"0"1,-1-1 0,1 1 0,0-1 0,0 1-1,0 0 1,0-1 0,0 1 0,0 0 0,0-1-1,0 1 1,0 0 0,0-1 0,0 1 0,1 0-1,-1-1 1,0 1 0,0-1 0,1 1 0,-1 0-1,0-1 1,1 1 0,-1-1 0,1 1 0,-1-1-1,0 1 1,1-1 0,-1 1 0,1-1 0,-1 0-1,1 1 1,0-1 0,-1 0 0,1 1 0,-1-1-1,1 0 1,0 0 0,-1 0 0,2 1 0,32 5-608,-23-5 845,62 5-306,0-4 0,0-2 1,78-11-1,-77 3 36,0 4 0,0 4 0,77 8 0,146 56 313,-40-7-227,-128-40-87,1-6-1,0-5 0,154-14 1,388-67 173,-516 54-221,916-104 48,4 52-46,415 92 191,-1301-8-187,837 40 100,-2-57-37,-151-56-54,-101 6-4,1611-96 28,-1872 118-61,900 32 46,-1192 15-43,1552 86 158,-661-77 170,1-39-210,-254-24-95,-214 6 28,-607 33-37,51-1 247,88 7 0,-171-4-155,0 0 0,0 1 0,0 0 1,0 0-1,8 4 0,-12-5-86,0 0 0,0 1 0,-1-1 1,1 1-1,0-1 0,-1 1 0,1-1 0,0 1 0,-1-1 0,1 1 1,-1 0-1,1-1 0,-1 1 0,1 0 0,-1-1 0,0 1 0,1 0 1,-1 0-1,0-1 0,1 1 0,-1 0 0,0 0 0,0 0 0,0-1 1,0 1-1,0 0 0,0 0 0,0 0 0,0 0 0,0-1 0,0 1 1,0 0-1,-1 0 0,1 0 0,0-1 0,0 1 0,-1 0 0,1 0 1,-1-1-1,1 1 0,-1 1 0,0 0-48,0 0 0,-1 1-1,1-1 1,0 0 0,-1 0 0,1 0-1,-1 0 1,0 0 0,0 0 0,0-1-1,0 1 1,0 0 0,0-1 0,0 0-1,0 1 1,-1-1 0,1 0 0,0 0-1,-1 0 1,-2 0 0,-27 4-174</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7:57.637"/>
    </inkml:context>
    <inkml:brush xml:id="br0">
      <inkml:brushProperty name="width" value="0.05" units="cm"/>
      <inkml:brushProperty name="height" value="0.05" units="cm"/>
    </inkml:brush>
  </inkml:definitions>
  <inkml:trace contextRef="#ctx0" brushRef="#br0">0 258 12379,'2'2'37,"0"-1"1,-1 0-1,1 1 0,0-1 1,0 0-1,0 0 1,0-1-1,0 1 1,0 0-1,0 0 0,1-1 1,-1 0-1,0 1 1,0-1-1,0 0 1,0 0-1,1 0 0,2-1 1,7 2 15,69 5-71,83-5 1,84-15 49,-110 4-11,840-63 5,571-75 1061,-1454 139-989,329-14 97,-331 32-472,-85-10 229,-6-3-39</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8:02.548"/>
    </inkml:context>
    <inkml:brush xml:id="br0">
      <inkml:brushProperty name="width" value="0.05" units="cm"/>
      <inkml:brushProperty name="height" value="0.05" units="cm"/>
    </inkml:brush>
  </inkml:definitions>
  <inkml:trace contextRef="#ctx0" brushRef="#br0">1 31 16556,'0'1'61,"0"1"0,0-1 0,0 0 1,1 1-1,-1-1 0,1 0 1,-1 1-1,1-1 0,-1 0 1,1 1-1,0-1 0,-1 0 0,1 0 1,0 0-1,0 0 0,0 0 1,0 0-1,0 0 0,0 0 0,0 0 1,0 0-1,0 0 0,1-1 1,-1 1-1,0 0 0,1-1 1,-1 1-1,0-1 0,1 1 0,1-1 1,6 3 94,0 0 1,1-1-1,11 1 0,24 0 358,0-1 0,85-8-1,91-27 384,-35 5-447,-179 27-434,35-4-115,47 1-1,-76 4-259,0 1-1,1 0 1,-1 1 0,0 1-1,0 0 1,-1 1-1,22 8 1,-25-8-228</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8:02.955"/>
    </inkml:context>
    <inkml:brush xml:id="br0">
      <inkml:brushProperty name="width" value="0.05" units="cm"/>
      <inkml:brushProperty name="height" value="0.05" units="cm"/>
    </inkml:brush>
  </inkml:definitions>
  <inkml:trace contextRef="#ctx0" brushRef="#br0">1 0 18092,'33'35'783,"2"-2"-1,70 52 1,-58-50-779,51 52 0,-91-80 21,0 0 0,-1 0 0,-1 1 0,1-1 0,-1 1 0,0 1 0,-1-1 0,0 1 0,0-1 0,-1 1 0,0 0 0,3 16 0,-5-17 16,-1 0 0,0-1 0,0 1 1,-1-1-1,0 1 0,0 0 0,0-1 0,-1 0 0,0 1 1,-1-1-1,0 0 0,0 0 0,0 0 0,-1-1 0,0 1 0,-6 6 1,-7 9-79,-2-2 1,0-1-1,-1 0 1,-1-1-1,-40 26 1,55-40 3,0 0 1,0-1-1,0 0 0,0 0 1,-1 0-1,1-1 0,-1 0 0,0 0 1,-10 1-1,-12-1-242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6:42.238"/>
    </inkml:context>
    <inkml:brush xml:id="br0">
      <inkml:brushProperty name="width" value="0.025" units="cm"/>
      <inkml:brushProperty name="height" value="0.025" units="cm"/>
    </inkml:brush>
  </inkml:definitions>
  <inkml:trace contextRef="#ctx0" brushRef="#br0">0 1 17232,'0'0'8424</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8:03.622"/>
    </inkml:context>
    <inkml:brush xml:id="br0">
      <inkml:brushProperty name="width" value="0.05" units="cm"/>
      <inkml:brushProperty name="height" value="0.05" units="cm"/>
    </inkml:brush>
  </inkml:definitions>
  <inkml:trace contextRef="#ctx0" brushRef="#br0">59 0 16339,'-13'40'823,"1"0"0,2 0 0,2 1 0,2 0 0,-2 42 0,7-28-857,2 0 0,2 0 1,14 70-1,-16-117-3,0-4-31,-1-1 0,1 1 0,0 0 0,0-1 0,0 1 0,1-1-1,1 4 1,-1-8-1698,0-9 769,-2-15 364,-2-21-3,-3-14-201</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8:04.060"/>
    </inkml:context>
    <inkml:brush xml:id="br0">
      <inkml:brushProperty name="width" value="0.05" units="cm"/>
      <inkml:brushProperty name="height" value="0.05" units="cm"/>
    </inkml:brush>
  </inkml:definitions>
  <inkml:trace contextRef="#ctx0" brushRef="#br0">1 2 17428,'14'6'1848,"3"4"-1328,10-5-184,6 1 769,12 1-433,5 1-144,4-7-240,1 0-80,-1-2-224,-2-3-136,-8-4-464,-6 0-224,-13-1-825,-4-1 1329,-11 5-280,-9 5-256</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8:04.484"/>
    </inkml:context>
    <inkml:brush xml:id="br0">
      <inkml:brushProperty name="width" value="0.05" units="cm"/>
      <inkml:brushProperty name="height" value="0.05" units="cm"/>
    </inkml:brush>
  </inkml:definitions>
  <inkml:trace contextRef="#ctx0" brushRef="#br0">5 1 16964,'-5'24'1528,"11"-7"-848,7-4-256,20-6 648,4-1-151,13-7-209,5-4-128,2 2-184,1 1-48,-5 2-504,-5 0-336,-12 5-592,-7 1-321,-16 7 1041,-6 1-240,-7 3-264</inkml:trace>
  <inkml:trace contextRef="#ctx0" brushRef="#br0" timeOffset="1">139 435 14747,'-15'27'1416,"9"-2"-823,5-5-209,15-7 744,6-5-168,13-6-232,7-2-96,7-8-216,6-4-255,8-3-482,3-6-343,-4-5 544,0-4-152,-9-3-144</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8:04.905"/>
    </inkml:context>
    <inkml:brush xml:id="br0">
      <inkml:brushProperty name="width" value="0.05" units="cm"/>
      <inkml:brushProperty name="height" value="0.05" units="cm"/>
    </inkml:brush>
  </inkml:definitions>
  <inkml:trace contextRef="#ctx0" brushRef="#br0">54 1 16099,'-3'7'187,"-7"16"282,0 0 0,2 1 1,1 1-1,-7 34 0,13-53-385,1 1 1,0-1-1,0 1 0,0-1 0,1 1 0,-1-1 0,2 1 0,-1-1 0,4 11 0,-3-13-23,0 0-1,0 0 1,1 0-1,0 0 1,-1-1-1,1 1 1,0-1 0,1 1-1,-1-1 1,0 0-1,1 0 1,0-1-1,0 1 1,0-1-1,5 3 1,-3-3-5,1 1 0,0-1 1,-1 0-1,1-1 0,0 0 1,0 0-1,0-1 0,0 1 0,0-1 1,0-1-1,0 0 0,0 0 1,0 0-1,-1 0 0,1-1 1,0-1-1,-1 1 0,1-1 0,-1 0 1,0 0-1,9-7 0,-3 3 103,-1-2 0,0 1 0,-1-1-1,0-1 1,0 0 0,-1 0-1,-1-1 1,1 0 0,12-25 0,-16 28 5,-1-1 0,0 0 0,0 0 0,-1 0 0,0-1 0,0 1 0,-1-1 0,-1 1 0,2-18 0,-9 38 473,-1 11-542,5-9-47,1-9-47,0 1-1,0-1 1,0 1 0,1 0 0,0-1 0,0 1-1,0 0 1,1-1 0,-1 1 0,1-1 0,2 8-1,-2-11-7,0 0-1,0 0 0,0 0 1,0 0-1,0 0 0,0 0 1,0-1-1,0 1 0,0 0 1,0-1-1,1 1 0,-1-1 0,0 0 1,0 1-1,1-1 0,-1 0 1,0 1-1,0-1 0,1 0 1,-1 0-1,0 0 0,2-1 0,33-3-146,-27 2 107,7-1-70,-1 1 0,1 0 1,0 1-1,0 1 0,0 1 0,0 0 1,19 4-1,-29-3 65,1 0 1,-1 0-1,0 0 1,0 1-1,0 0 0,0 0 1,0 0-1,-1 1 1,0 0-1,1 0 0,-1 0 1,-1 1-1,1 0 1,-1 0-1,1 0 0,-1 0 1,-1 0-1,1 1 1,4 12-1,-4-12 488,-1-7-83,-2-15 162,-5-27 195,-4 1 29,-28-81 1,36 123-762,0 0 1,0 0-1,0 0 0,0 0 1,0-1-1,0 1 1,0 0-1,0 0 0,0 0 1,0 0-1,0-1 1,0 1-1,0 0 0,0 0 1,0 0-1,0 0 1,0-1-1,0 1 0,0 0 1,0 0-1,0 0 1,0 0-1,0 0 0,0-1 1,1 1-1,-1 0 1,0 0-1,0 0 0,0 0 1,0 0-1,0 0 1,0-1-1,1 1 1,-1 0-1,0 0 0,0 0 1,0 0-1,0 0 1,1 0-1,-1 0 0,0 0 1,0 0-1,0 0 1,0 0-1,1 0 0,-1 0 1,0 0-1,0 0 1,0 0-1,0 0 0,1 0 1,-1 0-1,0 0 1,0 0-1,0 0 0,0 0 1,1 1-1,-1-1 1,0 0-1,0 0 0,0 0 1,0 0-1,0 0 1,1 1-1,15 5-935,-12-4 564,5 2 37,1-2 0,-1 1 1,1-1-1,0 0 0,0-1 0,-1 0 1,14-1-1,18-3-558</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8:05.296"/>
    </inkml:context>
    <inkml:brush xml:id="br0">
      <inkml:brushProperty name="width" value="0.05" units="cm"/>
      <inkml:brushProperty name="height" value="0.05" units="cm"/>
    </inkml:brush>
  </inkml:definitions>
  <inkml:trace contextRef="#ctx0" brushRef="#br0">83 75 15491,'-10'10'944,"0"1"0,1 0-1,1 1 1,-1 0 0,-9 19-1,15-24-844,0-1-1,0 1 1,1 0-1,0 0 0,0 0 1,1 0-1,0 0 1,0 0-1,0 0 1,1 0-1,0 1 0,2 12 1,-1-18-99,-1 0 1,1 0 0,-1-1 0,1 1-1,-1 0 1,1 0 0,0-1-1,0 1 1,0-1 0,0 1-1,0-1 1,0 1 0,0-1-1,1 1 1,-1-1 0,1 0-1,-1 0 1,1 0 0,-1 0-1,1 0 1,-1 0 0,1 0-1,0 0 1,-1-1 0,1 1-1,0-1 1,0 1 0,0-1 0,0 0-1,-1 1 1,1-1 0,0 0-1,0 0 1,0 0 0,0-1-1,-1 1 1,1 0 0,3-2-1,4 0 28,0-1-1,-1 1 0,1-2 0,-1 1 1,0-2-1,12-7 0,-8 4 94,0-1 0,-1-1 0,-1 0 0,1 0-1,-2-1 1,0 0 0,0-1 0,7-13 0,-13 21-40,0-1 0,-1 0 0,0 0-1,0-1 1,-1 1 0,1 0 0,-1 0 0,0-1 0,-1 1 0,1-11 0,-1 13-26,-1-1-1,0 1 1,1-1 0,-1 1 0,0-1 0,-1 1 0,1-1-1,-1 1 1,1 0 0,-1 0 0,0 0 0,0 0 0,-1 0-1,1 0 1,-1 1 0,1-1 0,-6-3 0,5 3-14,-1 1-1,1-1 1,-1 1 0,0 0 0,1 1-1,-1-1 1,0 0 0,0 1 0,0 0-1,0 0 1,0 0 0,-6 0 0,0 1-332,0 1 1,1-1 0,-1 2 0,-9 1-1,18-3 275,1 0 0,0 0-1,0 0 1,0-1 0,-1 1-1,1 0 1,0 0 0,0-1-1,0 1 1,0 0 0,0 0-1,0-1 1,0 1 0,-1 0-1,1-1 1,0 1 0,0 0-1,0 0 1,0-1 0,0 1-1,0 0 1,0-1 0,0 1-1,1 0 1,-1 0 0,0-1-1,0 1 1,0 0 0,0 0-1,0-1 1,0 1 0,1-1-1,5-9-372</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8:05.717"/>
    </inkml:context>
    <inkml:brush xml:id="br0">
      <inkml:brushProperty name="width" value="0.05" units="cm"/>
      <inkml:brushProperty name="height" value="0.05" units="cm"/>
    </inkml:brush>
  </inkml:definitions>
  <inkml:trace contextRef="#ctx0" brushRef="#br0">192 0 16852,'-34'24'1317,"16"-14"-716,0 2-1,1 1 1,1 0 0,0 0 0,1 2-1,-20 23 1,34-36-521,-1 0-1,1 0 0,0 0 1,0 0-1,0 0 0,0 0 1,0 0-1,0 1 1,0-1-1,1 0 0,-1 4 1,1-5-64,0-1 1,0 0-1,0 1 1,0-1-1,0 1 1,0-1-1,0 0 1,0 1-1,0-1 1,1 0-1,-1 1 1,0-1-1,0 0 1,0 1 0,1-1-1,-1 0 1,0 0-1,0 1 1,1-1-1,-1 0 1,0 0-1,1 1 1,-1-1-1,0 0 1,0 0-1,1 1 1,17-2 120,51-23-44,-44 15-156,44-11 1,-61 19 28,0-1 0,1 1-1,-1 1 1,0 0 0,1 0 0,-1 0-1,0 1 1,1 0 0,12 4 0,-19-4 29,0-1-1,-1 0 1,1 1 0,0-1 0,-1 1 0,1 0 0,-1 0 0,1-1-1,-1 1 1,1 0 0,-1 0 0,1 0 0,-1 1 0,0-1 0,0 0-1,0 0 1,1 1 0,-1-1 0,0 1 0,-1-1 0,1 1 0,0-1-1,0 1 1,-1 0 0,1-1 0,-1 1 0,1 0 0,-1-1 0,0 1-1,1 0 1,-1 0 0,0-1 0,0 1 0,0 0 0,-1 0-1,1-1 1,0 1 0,-1 0 0,1-1 0,-1 1 0,1 0 0,-1-1-1,-1 3 1,-2 4 75,-1 0 0,0 0 1,0-1-1,-1 1 0,0-2 0,-13 14 0,8-10 27,0 0 0,-1-1 0,-1 0 0,0-1 1,0 0-1,0-1 0,-1-1 0,0 0 0,0-1 0,-1 0 1,1-1-1,-1-1 0,-26 3 0,39-6-174,-1 0-1,0 0 1,0 0-1,1 0 1,-1 0-1,0-1 1,0 1 0,1-1-1,-1 0 1,0 0-1,1 0 1,-1 0-1,-4-3 1,6 3-3,-1-1 0,1 1 0,0-1 0,-1 1-1,1-1 1,0 0 0,0 1 0,0-1 0,0 0 0,0 0 0,1 0 0,-1 0 0,0 1 0,1-1 0,-1 0-1,1 0 1,0 0 0,0 0 0,0-4 0,0-3-67,1 1 0,0 0 0,1 0 0,0-1 0,0 1 0,6-13 0,10-24-582</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8:06.576"/>
    </inkml:context>
    <inkml:brush xml:id="br0">
      <inkml:brushProperty name="width" value="0.05" units="cm"/>
      <inkml:brushProperty name="height" value="0.05" units="cm"/>
    </inkml:brush>
  </inkml:definitions>
  <inkml:trace contextRef="#ctx0" brushRef="#br0">70 216 21365,'-6'7'581,"1"0"1,0 1 0,0 0 0,1 0 0,-7 17 0,4-8-310,1 1 0,-5 23 0,9-23-237,0 0 0,1 0 0,0 0 0,2 0 0,0-1 0,1 1 0,7 32 0,6-1-13,27 65-1,7 22 64,-64-182-27,-2 1 0,-2 1-1,-28-45 1,23 51-125,70 52-761,18-2-998,0-2 0,0-3 0,1-3 0,74-5 0,-118-1 1763,-25 0 1078,-35 2 790,26 2-1389,0 1 1,1 0-1,-1 1 1,1 0-1,-1 1 1,-12 8 0,18-10-294,0 1 1,1 0 0,-1 1 0,1 0-1,0 0 1,1 0 0,-1 1 0,1-1-1,0 1 1,0 0 0,-6 13 0,10-18-112,0 1 1,0 0 0,0-1 0,0 1 0,1 0-1,-1-1 1,1 1 0,-1 0 0,1 0-1,0-1 1,0 1 0,0 0 0,0 0 0,0 0-1,0-1 1,0 1 0,1 3 0,0-4-8,-1 0 1,1 0-1,0-1 1,-1 1 0,1 0-1,0 0 1,-1-1-1,1 1 1,0 0 0,0-1-1,0 1 1,0-1-1,0 1 1,0-1-1,0 0 1,0 1 0,0-1-1,0 0 1,0 0-1,0 0 1,0 1 0,1-1-1,4-1 4,1 1-1,-1-1 1,0 1-1,0-2 1,1 1-1,-1-1 0,0 0 1,8-4-1,17-10-1,0-1 0,-2-2 0,38-30 0,75-76 90,-107 93-58,-33 32-7,-3 6-19,-4 7 6,2-3-7,-1 0-1,1 0 1,0 0-1,1 0 0,0 1 1,1-1-1,0 0 0,1 1 1,1 13-1,-1-23-6,0 0-1,0 1 1,1-1 0,-1 1-1,0-1 1,1 0 0,-1 1 0,1-1-1,-1 0 1,1 0 0,0 1 0,0-1-1,-1 0 1,1 0 0,0 0-1,0 0 1,0 0 0,0 0 0,0 0-1,1 0 1,-1 0 0,0-1 0,0 1-1,1 0 1,-1-1 0,0 1-1,0-1 1,1 1 0,-1-1 0,1 0-1,-1 1 1,0-1 0,1 0-1,-1 0 1,1 0 0,-1 0 0,2-1-1,3 0 20,0 0 0,0-1 0,-1 1 0,1-1 0,-1-1 0,1 1 0,9-7 0,12-10 67,-1-2 0,0-1 0,-1 0 0,-2-2 0,0-1 0,-2-1 0,32-50 0,2-16 44,45-105-1,-60 99-230,-38 89 49,-4 7 21,-4 9-4,-5 12 52,2 1 0,0 1 0,-7 27 0,-17 73 224,27-96-169,1 1 1,1-1-1,1 0 1,1 1-1,1 0 1,4 35-1,-2-52-90,1 1 0,0 0 0,0 0 0,1-1 0,0 0 0,1 1 0,0-1 0,0 0 0,1-1 0,0 1 1,0-1-1,1 0 0,0 0 0,1-1 0,0 1 0,0-2 0,0 1 0,1-1 0,11 7 0,-1-5-364,-17-8 361,-1 0 0,0 0 0,0 0 0,0 0 0,0 0 0,1 0-1,-1 0 1,0 0 0,0 0 0,0 0 0,0 0 0,1 0 0,-1 0-1,0 0 1,0 0 0,0 0 0,0 0 0,0 0 0,1-1 0,-1 1-1,0 0 1,0 0 0,0 0 0,0 0 0,0 0 0,0 0 0,0-1-1,1 1 1,-1 0 0,0 0 0,0 0 0,0 0 0,0 0 0,0-1-1,0 1 1,0 0 0,0 0 0,0 0 0,0 0 0,0-1 0,0 1-1,0 0 1,0 0 0,0 0 0,0 0 0,0-1 0,0 1 0,-1-3-142,-1 0 0,1 0 0,0 0 0,-1 0 1,0 0-1,0 1 0,0-1 0,-4-4 0,-107-115-3159,-77-88 1078,183 201 2305,-20-26 323,25 33-284,1-1 0,-1 1-1,1 0 1,0-1 0,0 1 0,0-1-1,0 1 1,0-1 0,1 0 0,-1 1-1,1-1 1,-1-5 0,2 7-33,-1 1-1,1-1 1,-1 0 0,1 1 0,-1-1-1,1 0 1,-1 1 0,1-1 0,0 1 0,-1-1-1,1 1 1,0-1 0,-1 1 0,1-1-1,0 1 1,0 0 0,0-1 0,-1 1-1,1 0 1,0 0 0,0 0 0,0 0-1,0-1 1,-1 1 0,2 1 0,28-3 800,-24 2-631,178 4 977,-117-1-1957,108-7-1,-113-6 236</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28:07.075"/>
    </inkml:context>
    <inkml:brush xml:id="br0">
      <inkml:brushProperty name="width" value="0.05" units="cm"/>
      <inkml:brushProperty name="height" value="0.05" units="cm"/>
    </inkml:brush>
  </inkml:definitions>
  <inkml:trace contextRef="#ctx0" brushRef="#br0">0 399 16099,'1'1'94,"1"0"-1,-1 0 0,0 0 1,1 0-1,-1 0 1,0 0-1,1-1 0,-1 1 1,1 0-1,-1-1 0,1 1 1,0-1-1,2 1 0,16 3 81,0-1-1,0-1 0,1 0 1,34-3-1,-6 0-99,1288-52 102,2-74 823,-344 28-91,-448 54-1235,268-26-951,-599 47 897</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0:38.359"/>
    </inkml:context>
    <inkml:brush xml:id="br0">
      <inkml:brushProperty name="width" value="0.05" units="cm"/>
      <inkml:brushProperty name="height" value="0.05" units="cm"/>
    </inkml:brush>
  </inkml:definitions>
  <inkml:trace contextRef="#ctx0" brushRef="#br0">0 1 12171,'197'27'1426,"23"3"-1005,527-34 641,-93-4 624,68 78 607,-466-38-1924,78-5-384,-318-27-42,0 0-1,0-1 0,23-4 0,-36 5 114,1-1 1,0 1-1,-1-1 1,1-1-1,-1 1 0,1 0 1,-1-1-1,0 0 1,1 1-1,-1-1 1,0-1-1,0 1 0,0 0 1,-1-1-1,1 1 1,-1-1-1,1 0 1,-1 0-1,0 0 1,3-4-1,-5 5-47,1 0 0,-1 0 0,1 1 0,-1-1 0,1 0 0,-1 0 0,0 0 0,0 0 0,0 0 0,0 0 0,0 0 0,-1-2 0,-12-26 127</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0:39.631"/>
    </inkml:context>
    <inkml:brush xml:id="br0">
      <inkml:brushProperty name="width" value="0.05" units="cm"/>
      <inkml:brushProperty name="height" value="0.05" units="cm"/>
    </inkml:brush>
  </inkml:definitions>
  <inkml:trace contextRef="#ctx0" brushRef="#br0">0 75 13083,'20'1'185,"-1"2"0,1 0 0,-1 2 0,0 0 1,30 12-1,1 0 51,25 3-94,1-3 0,0-3 0,1-4 0,83 0 0,313-21-66,-423 9-66,1230-27 159,143 0 131,-829-19-256,65-3-18,-2 27-9,174 55 186,-603-19-129,-217-11-72,224 6 38,-177-7-27,0-4 1,57-10-1,-70 4-14,44-16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6:42.739"/>
    </inkml:context>
    <inkml:brush xml:id="br0">
      <inkml:brushProperty name="width" value="0.025" units="cm"/>
      <inkml:brushProperty name="height" value="0.025" units="cm"/>
    </inkml:brush>
  </inkml:definitions>
  <inkml:trace contextRef="#ctx0" brushRef="#br0">651 103 7623,'-8'-1'6438,"-17"-3"-5348,0 1 0,-37 2 0,45 2-1026,0 0 0,0 2-1,0 0 1,1 0 0,0 2 0,-1 0-1,2 1 1,-26 13 0,6 0 67,0 1 0,2 2 0,0 1 0,2 1 0,0 2 0,-26 30-1,46-44-105,0 1-1,1 0 1,1 0-1,0 1 1,1 0-1,1 1 0,0 0 1,1 0-1,0 0 1,2 1-1,-1-1 0,2 1 1,0 0-1,1 1 1,1-1-1,0 0 0,3 23 1,-1-30-16,0-1-1,1 0 1,0 0 0,0 0 0,1 0 0,0 0-1,1 0 1,-1-1 0,1 1 0,1-1-1,0 0 1,0 0 0,0-1 0,1 1 0,0-1-1,0 0 1,0-1 0,1 0 0,0 0-1,0 0 1,0-1 0,15 7 0,-7-5 123,0-1 0,1 0 0,0-1 1,0 0-1,0-1 0,0-1 0,0-1 0,1 0 1,-1-1-1,0-1 0,18-3 0,0-3 280,-1-2 0,0-1 0,-1-1-1,0-2 1,44-24 0,-5-4 146,76-56 1,-102 64 336,79-76 1,-111 95-732,0 0 0,0-1 0,-2 0 0,0-1 1,0 0-1,-2 0 0,0-2 0,-1 1 0,8-26 0,-13 37-158,-2-1 0,1 0-1,-1 0 1,0 0 0,0 0 0,-1 0-1,0-1 1,0 1 0,-1 0 0,0 0-1,0 0 1,-1 0 0,0 0 0,0 1-1,0-1 1,-1 0 0,0 1 0,0-1-1,-1 1 1,0 0 0,0 1-1,0-1 1,-1 0 0,0 1 0,0 0-1,0 0 1,-1 1 0,1 0 0,-1-1-1,-9-3 1,-3-2-113,-1 1-1,0 1 1,-1 1-1,1 1 1,-1 1-1,-1 0 1,1 2-1,-1 0 1,-25 0-1,11 3-235,0 1 0,0 2-1,-57 11 1,51-4-1741,-45 18 0,58-18-2891,8-4-5275</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1:02.965"/>
    </inkml:context>
    <inkml:brush xml:id="br0">
      <inkml:brushProperty name="width" value="0.05" units="cm"/>
      <inkml:brushProperty name="height" value="0.05" units="cm"/>
    </inkml:brush>
  </inkml:definitions>
  <inkml:trace contextRef="#ctx0" brushRef="#br0">1796 155 12987,'-181'-54'1331,"-48"-12"-837,179 54-527,0 3 0,-86-4-1,101 12 23,0 2-1,0 2 1,1 1-1,-1 2 0,-56 17 1,51-10 5,0 3 0,1 1 0,1 2-1,-46 31 1,6 3 7,-99 85-1,135-99 1,1 1 0,2 2 0,-53 74-1,71-84-6,2 2-1,1 0 0,2 0 0,-19 58 0,18-35 0,2 2 0,-7 70-1,16-78 0,2-1 0,3 1-1,1 0 1,3 0-1,3 0 1,1 0-1,3-1 1,2-1-1,2 0 1,2 0-1,2-2 1,2 0-1,2-1 1,3-1-1,1-1 1,33 41-1,-10-25-10,3-3 0,2-2 0,2-2 0,114 81 1,-82-76-7,3-4 0,187 82 1,221 32-29,9-47 22,-9-28 7,918 53-1,513-191-23,-1403-10 61,-3-23 1,542-153-1,-485 37 63,-451 138-18,-2-6 0,154-100-1,-226 125-13,-2-3 0,-1-2 0,46-50 0,-71 63 26,-1-2 0,-1 0 1,-2-2-1,-1-1 0,-2 0 0,21-47 0,-32 57 16,-2 1-1,0-2 1,-1 1-1,-2-1 1,0 0-1,-2 0 1,-1-1-1,-1 1 1,-1 0-1,-1-1 1,-1 1-1,-1 0 1,-2 0-1,0 0 1,-2 0-1,0 1 1,-2 0-1,0 1 1,-2 0-1,-1 0 1,-1 1-1,0 0 1,-2 2-1,-19-23 1,-4 4-52,-2 2 0,-1 2 0,-2 1 0,-1 2 0,-1 3 0,-90-44-1,7 17-195,-195-58 0,-811-166-484,298 162 494,-5 59 137,-845-8 178,-1 41-372,1365 31-333,-558 82-1,650-42 344</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1:50.726"/>
    </inkml:context>
    <inkml:brush xml:id="br0">
      <inkml:brushProperty name="width" value="0.05" units="cm"/>
      <inkml:brushProperty name="height" value="0.05" units="cm"/>
    </inkml:brush>
  </inkml:definitions>
  <inkml:trace contextRef="#ctx0" brushRef="#br0">41 1 15587,'-3'2'112,"0"-1"0,0 1-1,1 0 1,-1 1 0,1-1 0,0 0-1,-1 1 1,1-1 0,0 1-1,0 0 1,1 0 0,-1 0-1,1 0 1,-1 0 0,1 0 0,0 0-1,0 0 1,0 0 0,1 0-1,-1 1 1,1 3 0,-1 7 106,1 1 1,1-1 0,3 24-1,-2-24-69,38 460 584,-39-386-1422,-4-1 0,-4 0 1,-26 126-1,28-197-138,3-18 339</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1:51.629"/>
    </inkml:context>
    <inkml:brush xml:id="br0">
      <inkml:brushProperty name="width" value="0.05" units="cm"/>
      <inkml:brushProperty name="height" value="0.05" units="cm"/>
    </inkml:brush>
  </inkml:definitions>
  <inkml:trace contextRef="#ctx0" brushRef="#br0">1 341 16163,'8'-12'259,"1"1"-1,1-1 1,0 2-1,1-1 1,0 2-1,0-1 1,1 1-1,0 1 0,1 0 1,0 1-1,0 1 1,1-1-1,13-3 1,6 0-65,0 1 1,0 2-1,0 1 1,67-2 0,141 14-122,-149-2-34,323 7-57,1-29-13,-67-22-18,283-20 86,-128 48 24,-11 2-79,-3-30 191,-463 36-88,-5 1 124,-1 0 1,41 1-1,-33 11-89,-27-8-122,-1-1 0,1 1 1,-1 0-1,0-1 0,1 1 1,-1 0-1,0 0 0,0 0 1,1 0-1,-1 0 0,0 0 0,0 0 1,0 0-1,0 1 0,-1-1 1,2 2-1,-2-1 20,-1-1-1,0 0 1,0 0 0,0 1 0,0-1-1,0 0 1,0 0 0,0 0 0,0 0-1,0 0 1,0 0 0,-3 1-1,-9 10 186,9-4-182,1 0 0,0 0 0,1 0 0,0 0 0,0 1 0,0-1 0,1 1 0,1 0 0,0 13 1,-2 10-9,-5 191 11,5-107-17,3-90-4,1 0 0,1 0 1,9 35-1,-7-38 0,0 1-1,-2-1 1,-1 1 0,0 31 0,-10 4-68,-1-1 0,-32 103 0,35-142 49,-11 21-562,8-20-1112,8-16 888</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1:52.268"/>
    </inkml:context>
    <inkml:brush xml:id="br0">
      <inkml:brushProperty name="width" value="0.05" units="cm"/>
      <inkml:brushProperty name="height" value="0.05" units="cm"/>
    </inkml:brush>
  </inkml:definitions>
  <inkml:trace contextRef="#ctx0" brushRef="#br0">35 237 13443,'-34'17'1582,"34"-17"-1564,0 0 1,0 0-1,0 0 1,0 0 0,0 0-1,1 0 1,-1 0 0,0 0-1,0 0 1,0 0 0,0 0-1,0 0 1,1 0 0,-1 0-1,0 0 1,0 1 0,0-1-1,0 0 1,0 0 0,0 0-1,1 0 1,-1 0-1,0 0 1,0 0 0,0 1-1,0-1 1,0 0 0,0 0-1,0 0 1,0 0 0,0 0-1,0 1 1,0-1 0,0 0-1,0 0 1,0 0 0,0 0-1,0 1 1,0-1-1,0 0 1,0 0 0,0 0-1,0 0 1,0 0 0,0 1-1,0-1 1,0 0 0,0 0-1,0 0 1,0 0 0,0 0-1,0 0 1,-1 1 0,22-2 768,-18 1-705,738-15 2826,-289 14-2842,935-86 155,-931 52 59,575-65 1022,-982 90-2132,-41 3-368,3 4 816</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1:55.706"/>
    </inkml:context>
    <inkml:brush xml:id="br0">
      <inkml:brushProperty name="width" value="0.05" units="cm"/>
      <inkml:brushProperty name="height" value="0.05" units="cm"/>
    </inkml:brush>
  </inkml:definitions>
  <inkml:trace contextRef="#ctx0" brushRef="#br0">1670 333 11538,'-237'-187'4553,"220"172"-4316,0 1 0,-1 1 0,0 0-1,-1 1 1,-1 2 0,0 0-1,0 1 1,-1 0 0,0 2 0,0 1-1,-37-6 1,16 5-192,-1 2-1,0 3 1,-1 1-1,1 2 0,0 1 1,0 3-1,1 2 1,-1 1-1,1 3 1,1 1-1,0 2 1,1 1-1,-41 23 1,36-13-38,1 2 1,2 2-1,1 2 0,1 2 1,2 1-1,1 2 0,2 1 1,1 2-1,-48 74 0,67-87-18,2 1-1,1 0 1,1 0 0,1 1-1,1 1 1,2-1 0,1 1-1,1 1 1,2-1 0,0 1-1,3 41 1,3-26-21,2-1 0,1-1-1,2 1 1,3-1 0,1-1 0,2 0 0,19 40 0,-25-66-4,0 0 0,0-1 0,2 0 1,0 0-1,1-1 0,0 0 0,16 14 1,-17-19 5,-1-2 1,2 1-1,-1-1 1,1 0-1,0-1 1,0-1-1,1 0 1,0 0-1,0-1 1,21 4-1,-7-3 17,1-2-1,0-2 1,0 0 0,0-2 0,0 0-1,33-8 1,160-44 105,-152 34-44,353-108 209,-369 109-154,-1-2 0,0-3 0,-1-1 0,-2-3 0,57-42-1,-71 44 43,-1-2-1,-1-2 0,-2 0 0,-1-2 0,-1-2 1,-2 0-1,31-53 0,-45 66-127,-1-2 0,-1 1 0,-2-2 1,0 1-1,-1-1 0,-1 0 0,-1 0 0,-1-1 0,-1 0 0,-1-30 0,-2 39-87,-1 0 1,0 0-1,-1 0 0,-1 1 0,0-1 0,-1 1 0,-1 0 0,0 0 0,-1 0 1,-1 0-1,0 1 0,0 0 0,-2 1 0,1 0 0,-2 0 0,1 1 0,-17-15 1,8 11-65,0 1 1,-1 1-1,-1 0 0,0 2 1,-1 0-1,0 1 1,0 1-1,-45-11 1,-24 2-227</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2:01.043"/>
    </inkml:context>
    <inkml:brush xml:id="br0">
      <inkml:brushProperty name="width" value="0.05" units="cm"/>
      <inkml:brushProperty name="height" value="0.05" units="cm"/>
    </inkml:brush>
  </inkml:definitions>
  <inkml:trace contextRef="#ctx0" brushRef="#br0">11 158 11963,'-10'13'935,"10"-13"-915,0 0 1,0 0 0,0 0-1,0 1 1,0-1 0,0 0-1,0 0 1,0 0 0,0 1-1,0-1 1,0 0 0,0 0-1,0 0 1,0 1-1,0-1 1,0 0 0,0 0-1,0 0 1,0 1 0,1-1-1,-1 0 1,0 0 0,0 0-1,0 0 1,0 0 0,0 1-1,1-1 1,-1 0-1,0 0 1,0 0 0,0 0-1,0 0 1,1 0 0,-1 0-1,0 0 1,0 0 0,1 0-1,30 0 1097,-28 0-1063,687-33 4415,-294 18-3607,351-41 650,37-3-862,131 59-538,-692 12-92,233 2-109,-181-12 80,118-6 24,-380 3-77,-6 2-50,0-2-1,0 1 0,-1-1 1,1 0-1,0-1 0,-1 1 1,1-1-1,6-4 0,-12 6 77,-1 0 0,0-1 0,0 1 0,1-1-1,-1 1 1,0-1 0,0 1 0,0-1 0,0 1-1,0-1 1,0 1 0,0-1 0,0 1 0,0-1 0,0 1-1,0-1 1,0 1 0,0-1 0,0 1 0,0-1-1,0 1 1,-1-1 0,1 1 0,0-1 0,0 1 0,-1-1-1,1 1 1,0 0 0,-1-1 0,1 1 0,0-1 0,-1 1-1,1 0 1,0-1 0,-1 1 0,1 0 0,-1 0-1,0-1 1,-9-5-404</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2:07.070"/>
    </inkml:context>
    <inkml:brush xml:id="br0">
      <inkml:brushProperty name="width" value="0.05" units="cm"/>
      <inkml:brushProperty name="height" value="0.05" units="cm"/>
    </inkml:brush>
  </inkml:definitions>
  <inkml:trace contextRef="#ctx0" brushRef="#br0">10 197 14035,'-10'9'349,"10"-12"-84,2 0-213,0 0-1,0 1 0,0-1 1,0 1-1,1 0 1,-1 0-1,5-3 1,14-7 86,0 0 0,1 2 0,1 1 1,-1 0-1,2 2 0,-1 1 0,1 0 0,42-3 1,14 4 296,106 8 0,-179-3-405,601 1 1015,3-30-873,-159 5 381,360 17-4,-603 16-510,187 9 10,-2 23-29,-154-10-39,308 1 0,664-58 91,-834 22-89,-151 4 28,505-56-32,-132 30-49,-302 20-33,-207 5 72,-36 1 12,1-3-1,71-11 0,-126 14-9,1-1 0,-1 1 1,1 0-1,-1-1 0,1 0 0,-1 1 0,1-1 0,-1 0 0,0 1 1,1-1-1,-1 0 0,0 0 0,0 0 0,1 0 0,-1 0 1,0 0-1,0-1 0,1-1 0,5-6-136,0 0 42</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2:08.628"/>
    </inkml:context>
    <inkml:brush xml:id="br0">
      <inkml:brushProperty name="width" value="0.05" units="cm"/>
      <inkml:brushProperty name="height" value="0.05" units="cm"/>
    </inkml:brush>
  </inkml:definitions>
  <inkml:trace contextRef="#ctx0" brushRef="#br0">0 80 10338,'2'3'70,"-1"-1"1,1 1-1,-1-1 0,1 0 0,0 0 1,0 0-1,0 0 0,0 0 0,0 0 1,1 0-1,-1-1 0,1 1 0,-1-1 1,1 0-1,-1 1 0,1-1 0,0-1 1,3 2-1,8 1 9,0 0 0,21 1 0,-21-3 79,62 4 266,101-5 1,78-20-143,-160 12-214,854-63 111,6 40 101,550 82 425,-547-9-159,-557-28-212,661 11 229,-1087-32-795,-18 0 179,1-1-1,-55-18 1,60 14 22</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2:45.253"/>
    </inkml:context>
    <inkml:brush xml:id="br0">
      <inkml:brushProperty name="width" value="0.05" units="cm"/>
      <inkml:brushProperty name="height" value="0.05" units="cm"/>
    </inkml:brush>
  </inkml:definitions>
  <inkml:trace contextRef="#ctx0" brushRef="#br0">13 2296 14315,'0'-5'477,"1"1"0,-1 0 1,1-1-1,1 1 0,-1 0 0,1 0 0,-1-1 0,1 1 0,0 0 1,5-6-1,33-42 268,-13 18 9,-3-4-521,-1-1 1,33-85-1,-1 5 34,-45 98-235,2 1 0,0 0 0,2 1 0,0 1 0,1 0 0,0 0 0,2 2 0,0 0 0,1 1 0,0 1 0,1 0 0,1 2 0,37-19 0,-22 15 37,-2-2 1,0-2-1,-2-1 1,0-1-1,-1-1 0,39-40 1,-54 44 100,-1 0 1,0 0 0,-1-1 0,-1-1 0,12-29 0,-2 6-5,-19 38-144,1-1 1,-2 1-1,1-1 1,-1 0-1,0 1 1,0-1-1,-1 0 1,0 0-1,0 0 1,0 0 0,-1-1-1,0 1 1,-2-10-1,1 11-1,-1-1 0,0 1-1,0 0 1,-1 1 0,0-1-1,0 0 1,0 1 0,-1 0-1,1 0 1,-1 0 0,0 0 0,-1 0-1,1 1 1,-1 0 0,-7-5-1,-36-25 33,-22-17-38,69 51-16,1-1 0,0 0 0,-1 1 1,1-1-1,0 1 0,-1-1 0,1 0 0,0 1 0,0-1 0,0 0 0,-1 1 0,1-1 0,0 0 0,0 1 0,0-1 0,0 0 0,0 1 0,0-1 0,0 0 0,1 1 0,-1-1 0,0 0 1,0 1-1,0-1 0,1 1 0,-1-1 0,0 0 0,1 1 0,-1-1 0,0 1 0,1-1 0,-1 1 0,1-1 0,-1 1 0,1-1 0,-1 1 0,1-1 0,0 0 0,26-20-23,-20 16 52,9-6-29,14-13 5,-29 23-6,-1 0 1,0 1-1,0-1 0,0 0 1,0 0-1,0 0 1,0 1-1,0-1 1,0 0-1,0 0 1,0 1-1,0-1 1,-1 0-1,1 0 0,0 1 1,0-1-1,-1 0 1,1 1-1,-1-1 1,1 0-1,0 1 1,-1-1-1,1 0 1,-1 1-1,1-1 0,-1 1 1,0-1-1,1 1 1,-2-1-1,-5-8 19,-6-29-9,12 38-18,-70-10-128,14 2 155,1-3 0,-76-24 0,132 35-17,-3-1-4,-19-6 77,21 7-70,1 0-1,0 0 0,-1 0 1,1-1-1,0 1 0,-1 0 1,1 0-1,0 0 0,-1 0 1,1-1-1,0 1 0,-1 0 1,1 0-1,0-1 0,0 1 1,-1 0-1,1 0 0,0-1 1,0 1-1,0 0 0,-1-1 1,1 1-1,0 0 0,0-1 1,0 1-1,0 0 0,0-1 1,0 1-1,-1-1 0,1 1 0,0 0 1,0-1-1,0 1 0,0 0 1,1-1-1,-1 1 0,0-1 1,0 1-1,0 0 0,0-1 1,0 1-1,0 0 0,0-1 1,1 1-1,-1 0 0,0-1 1,0 1-1,1 0 0,-1 0 1,0-1-1,4-1-34,0-1-1,0 1 1,0 0-1,0 0 1,1 1-1,-1-1 1,0 1 0,9-1-1,3-2-82,1-2-25,0 1 0,1 0-1,-1 2 1,1 0 0,0 1-1,0 1 1,-1 0 0,1 1 0,31 5-1,14 6-33,86 5-1,-85-12 185,86 2-35,-60-1 52,-63-3-30,1 0 1,0-2-1,43-4 0,-64 2 7,0 0 0,0-1-1,0 1 1,-1-1 0,1-1-1,-1 1 1,0-1 0,0 0-1,9-7 1,-1-2 2,1-1 0,16-20 0,-26 28 14,0 0 1,-1-1-1,0 1 1,0-1-1,0 0 1,-1 0-1,0 0 0,0-1 1,-1 1-1,1-1 1,-2 1-1,1-1 1,-1 0-1,-1 0 1,1 1-1,-1-1 1,0 0-1,-1 0 0,0 0 1,0 1-1,-1-1 1,0 0-1,0 1 1,-1-1-1,0 1 1,0 0-1,-1 0 0,0 0 1,-8-11-1,-10-9 351,14 18-244,1 0 0,-1 0 0,2-1 0,-10-17 0,15 23-123,-1 1 0,1 0 0,0-1-1,1 1 1,-1-1 0,0 1-1,1-1 1,0 1 0,0-1 0,0 1-1,0-1 1,1 1 0,-1-1 0,1 1-1,0-1 1,0 1 0,0 0-1,0-1 1,1 1 0,1-4 0,12-19-20,1 1 0,29-36 1,-38 52 11,1 1 0,0 0 1,1 0-1,0 1 0,0 0 0,0 1 0,13-7 1,-16 10-9,0 1-1,0 0 1,1 0 0,-1 0 0,1 0 0,-1 1 0,1 0 0,0 1 0,-1 0 0,1 0 0,0 0 0,-1 0 0,12 3 0,10 5-38,0 1-1,0 0 0,42 23 1,74 52-28,-142-82 73,0-1 0,0 1 0,1-1 0,-1 1-1,-1 0 1,1-1 0,0 1 0,0 0 0,-1 0 0,1 0 0,-1 1-1,1-1 1,-1 0 0,0 1 0,0-1 0,0 0 0,0 1 0,-1-1-1,1 1 1,-1-1 0,1 1 0,-1 0 0,0-1 0,0 4 0,-1 2-35,-1 1 1,0 0-1,-1-1 1,1 1-1,-8 13 1,4-8 40,4-10 0,1 0 0,-1-1 1,1 1-1,0 0 0,0 0 0,1 0 0,-1 0 0,1 0 1,0 0-1,0 0 0,0 0 0,0 0 0,1 0 0,0 0 1,0 0-1,0 0 0,0-1 0,0 1 0,1 0 0,0-1 1,3 7-1,1-3-2,0 0-1,0 0 1,1-1 0,0 0 0,0 0-1,0 0 1,1-1 0,11 6 0,-9-5-3,-1 1 0,1 1-1,-1-1 1,-1 2 0,0-1 0,0 1 0,0 0 0,11 20 0,3 2-22,-18-26 24,0 0-1,0 0 1,1-1-1,-1 0 1,1 1-1,0-2 1,0 1-1,0 0 1,1-1-1,-1 0 1,1 0-1,0-1 1,7 3-1,4-1-14,0-1 0,-1-1 0,29 0 0,-39-1 8,39 0-243,-5 0 118,1 1 0,-1 2 0,76 18 0,-100-18 134,0-1 0,-1-1 1,1-1-1,0 0 0,0-1 1,16-3-1,-18 2-7,-1 0 0,0 1 1,1 0-1,-1 1 0,1 0 0,-1 1 1,0 1-1,22 7 0,-27-7-57,-1 2 0,0-1 0,0 1 1,0 0-1,0 0 0,-1 1 0,0-1 0,0 2 0,-1-1 0,10 14 0,-15-19 61,1 1-1,-1 0 1,1-1-1,-1 1 1,0 0-1,1-1 1,-1 1 0,0 0-1,0-1 1,0 1-1,-1 0 1,1-1-1,0 1 1,-1 0-1,1-1 1,-1 1-1,1 0 1,-2 2-1,-17 29-7,14-25-1,-11 19 16,7-10 4,-1-1-1,0-1 1,-16 17-1,22-27 5,0-1-1,0 0 1,0-1-1,-1 1 0,0-1 1,0 0-1,0 0 1,0 0-1,0-1 0,0 1 1,-1-1-1,1-1 1,-1 1-1,-9 1 0,6-3-5,1 1 0,0 1-1,-1 0 1,1 0 0,0 1 0,0 0-1,1 0 1,-1 1 0,1 0-1,-8 5 1,10-6-6,2 1 0,-1-1 1,0 1-1,1 0 0,-1 0 0,1 1 1,0-1-1,0 1 0,1-1 0,0 1 0,-1 0 1,2 0-1,-1 0 0,0 0 0,1 0 1,0 1-1,0 4 0,-1 4 2,1-1 1,0 0-1,1 0 1,1 1-1,0-1 1,0 0-1,2 0 0,-1 0 1,2 0-1,0-1 1,0 1-1,1-1 1,1 0-1,0 0 0,0 0 1,1-1-1,1 0 1,0-1-1,0 0 1,1 0-1,18 15 0,48 43-28,-48-42 50,1-2-1,48 34 0,-36-32 0,-1 2 0,41 38-1,-79-65-24,0 0-1,0 0 0,0 0 0,0 0 0,0 0 0,0 0 0,0 0 0,-1 0 0,1 0 0,0 1 0,-1-1 1,1 0-1,0 0 0,-1 1 0,1 2 0,-1-4 3,0 1 0,-1 0 0,1 0 0,0 0 0,-1-1 0,1 1 0,-1 0 0,1-1 0,-1 1 0,1 0 0,-1-1 0,1 1 0,-1 0 1,0-1-1,1 1 0,-1-1 0,0 1 0,1-1 0,-1 0 0,0 1 0,0-1 0,0 0 0,1 1 0,-1-1 0,-1 0 0,-21 10 22,-25 15-1,36-18-7,-1 1-1,0-2 1,-1 0 0,1-1-1,-1 0 1,0-1-1,-22 4 1,20-8 116,0 0-1,-1-1 0,1 0 1,-20-5-1,12 2 94,13 3-208,0 1 1,0 0-1,0 0 0,0 1 1,1 1-1,-1 0 1,0 0-1,-10 5 1,6-3-11,0 0-1,0-1 1,-19 1 0,6-3-2,-1 0 1,1 3-1,0 0 0,0 1 0,-32 12 0,39-11 9,0 0 0,-1-1 0,1-2 0,-30 2 0,28-3-17,16 0-4,0-1 0,0 1 0,1 0 0,-1 0 0,0 1 0,1 0 0,0 0 0,0 0 0,0 1 0,-8 7 0,-1 0-8,2 2 1,-22 24 0,26-26 19,0 0 0,1 1 0,1 0 0,0 0 0,1 1 0,0 0 0,1 0 1,-7 27-1,12-36 2,0 0 0,-1-1 0,1 1 0,0 0-1,1-1 1,-1 1 0,1 0 0,0-1 0,-1 1 0,2-1 0,-1 1 0,0-1 0,1 0 0,-1 1 0,1-1 0,0 0 0,0 0 0,3 3 0,5 5 63,0-1 1,1 0-1,17 12 0,14 14 58,-34-27-109,0 1-1,-1-1 1,0 1-1,-1 1 1,0-1-1,5 12 1,20 70 4,-27-79-10,2 3-7,1 0 0,15 27 0,6 13 148,-28-55-144,0 0 0,0 1 0,0-1-1,0 0 1,0 0 0,0 0 0,0 0-1,0 1 1,-1-1 0,1 0 0,-1 0 0,1 0-1,0 0 1,-1 0 0,0 0 0,1 0-1,-1 0 1,0 0 0,1 0 0,-1 0 0,0-1-1,0 1 1,0 0 0,0 0 0,0-1 0,0 1-1,0-1 1,-2 2 0,-36 18 3,32-17-9,-5 2 12,-1-2 0,0 1 0,1-2 0,-1 1 0,-1-2 1,-19 1-1,-15 1-1,-157 17 0,84-10-29,-262-7-3,222-8-87,-38-3 40,-29-1 15,-294-8-287,491 14 334,0-1-1,-30-9 1,50 11 11,1-1 1,1-1 0,-1 1-1,0-2 1,1 1-1,0-1 1,0-1 0,0 0-1,-13-11 1,17 11 44,0 0 1,1 0-1,0 0 0,-6-11 1,8 11-19,-1 1 1,-1-1 0,1 1-1,-1 0 1,0 0-1,0 1 1,-8-9 0,10 12-55,1 1 0,0-2 0,-1 1 0,1 0 0,-1 0 0,1 0 1,0-1-1,0 1 0,0 0 0,0-1 0,0 1 0,0-1 0,0 0 1,1 1-1,-1-1 0,0 0 0,1 1 0,-1-1 0,1 0 0,0 0 1,0 1-1,-1-1 0,1 0 0,1-2 0,0 0-68,0 1-1,0-1 1,1 1-1,-1-1 1,1 1-1,0 0 1,0 0-1,1 0 1,-1 0-1,5-5 1,19-17-164,6-3-72</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2:48.117"/>
    </inkml:context>
    <inkml:brush xml:id="br0">
      <inkml:brushProperty name="width" value="0.05" units="cm"/>
      <inkml:brushProperty name="height" value="0.05" units="cm"/>
    </inkml:brush>
  </inkml:definitions>
  <inkml:trace contextRef="#ctx0" brushRef="#br0">48 0 12427,'-10'16'856,"1"5"-704,-2 8-96,2 7 192,2 5-96,5 2-40,2 0-16,3-2-40,2-6-56,-4-6 512,-1-7-448,-3-15 8,-3-9 56</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46.301"/>
    </inkml:context>
    <inkml:brush xml:id="br0">
      <inkml:brushProperty name="width" value="0.025" units="cm"/>
      <inkml:brushProperty name="height" value="0.025" units="cm"/>
    </inkml:brush>
  </inkml:definitions>
  <inkml:trace contextRef="#ctx0" brushRef="#br0">1 2054 8520,'0'0'-176,"8"-1"171,9-2 111,-1-1 1,1-1 0,-1-1 0,-1 0 0,1-1 0,-1 0 0,23-16 0,106-80 1051,-120 85-1079,517-461 2991,-291 244-1741,-228 215-1316,665-567 129,-247 277-135,-376 271-8,2 3 1,1 3 0,1 3 0,2 3-1,86-21 1,-107 39 178,0 1 0,1 3 0,-1 1 0,1 3 0,0 3 0,0 1 0,0 2 0,57 15 0,-90-16-47,1 2 1,-1 0 0,0 1 0,-1 0-1,0 2 1,0 0 0,0 0 0,-2 2-1,1 0 1,18 18 0,2 8 438,-2 2 1,38 57-1,45 52 717,-98-130-1179,0-2 0,1 0 0,1-1 0,0-1 0,1-1 0,0-1 0,1 0 0,1-2 1,24 8-1,6-2 172,1-1 0,104 13 0,-157-28-396,29 6 496,-18 2-2378,-10 4-5775,-5-7 470</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2:48.542"/>
    </inkml:context>
    <inkml:brush xml:id="br0">
      <inkml:brushProperty name="width" value="0.05" units="cm"/>
      <inkml:brushProperty name="height" value="0.05" units="cm"/>
    </inkml:brush>
  </inkml:definitions>
  <inkml:trace contextRef="#ctx0" brushRef="#br0">0 82 16115,'0'-2'92,"1"-1"0,-1 1-1,0-1 1,1 1-1,-1 0 1,1-1 0,0 1-1,0 0 1,0-1-1,0 1 1,0 0 0,0 0-1,1 0 1,-1 0-1,1 0 1,0 0 0,-1 0-1,1 1 1,0-1-1,0 1 1,0-1 0,0 1-1,0-1 1,0 1-1,5-1 1,4-3 99,1 1 1,0 1-1,0 0 1,12-1-1,-12 2 85,13-2-114,0 1 0,0 2 1,0 0-1,0 2 1,1 1-1,-1 0 0,45 12 1,-57-11-168,0 1 0,-1 0 0,1 1 0,-1 1 0,0-1 0,-1 2 1,1 0-1,-1 0 0,-1 1 0,1 0 0,-1 1 0,-1 0 0,0 1 0,0 0 1,-1 0-1,13 20 0,-18-23-2,0-1 1,-1 1-1,1 0 0,-1 0 1,-1-1-1,1 1 0,-1 0 1,0 0-1,-1 1 1,0-1-1,0 0 0,0 0 1,-1 0-1,0 0 0,0 0 1,-1 0-1,0 0 1,0-1-1,-1 1 0,0 0 1,0-1-1,0 0 0,-7 10 1,-5 4 84,-1 0 0,0-1 1,-1-1-1,-1-1 0,-29 22 1,28-24-28,0-2 1,-1 0-1,-1-1 1,0-1-1,0-1 1,-36 11-1,44-16-106,0-2-1,0 0 0,-1-1 1,1 0-1,-1-1 0,0 0 1,0-1-1,1-1 0,-1 0 1,1 0-1,-1-2 0,-22-6 1,0-8-155</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2:55.258"/>
    </inkml:context>
    <inkml:brush xml:id="br0">
      <inkml:brushProperty name="width" value="0.05" units="cm"/>
      <inkml:brushProperty name="height" value="0.05" units="cm"/>
    </inkml:brush>
  </inkml:definitions>
  <inkml:trace contextRef="#ctx0" brushRef="#br0">2671 99 8418,'-110'-29'939,"0"6"1,-2 4-1,0 5 0,-182 1 1,235 15-857,1 2 0,-1 3 1,1 3-1,1 2 0,0 3 0,0 2 1,2 3-1,0 2 0,2 2 0,0 3 1,2 2-1,1 2 0,-63 51 0,32-10-70,3 4-1,3 3 0,3 3 0,5 3 1,-110 182-1,133-186-14,-37 98-1,-20 92 4,56-147-4,-174 563-18,200-611 19,-11 94 0,25-126 4,2-1 0,3 1 0,6 73 0,-2-95 4,0 0 0,1 0 0,2 0-1,0-1 1,1 0 0,1 0 0,1 0 0,1-2 0,0 1 0,2-1 0,0-1 0,1 0 0,1-1 0,1-1 0,0 0 0,1-1 0,1-1 0,0-1 0,1 0 0,0-1-1,35 15 1,2-6 25,0-3 0,2-3 0,66 10-1,182 11 33,-188-25-45,392 49 14,-141-16-21,-225-32-12,1-6 1,145-12-1,285-67 24,-469 54-13,464-100 70,-495 97-72,-1-3-1,-1-3 1,-2-3 0,76-45 0,-98 45 15,-1-1 0,-1-2 1,-2-3-1,-2-1 1,-1-2-1,42-55 1,-58 61 59,-1-2 1,-2-1 0,-1 0 0,-2-2 0,-2-1 0,-2 0 0,21-76 0,-24 56 38,-2-1-1,-3 1 1,-2-1 0,-5-122 0,-4 145-97,-2 0 1,-1 1-1,-2-1 1,-1 1-1,-2 1 1,-26-59-1,15 51-23,-2 0-1,-2 2 0,-2 1 1,-56-65-1,30 49-21,-2 3 0,-3 2 1,-1 3-1,-69-41 0,-280-147-100,94 78-815,-8 14-1,-628-191 0,678 267 504,-15 12-129</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24.965"/>
    </inkml:context>
    <inkml:brush xml:id="br0">
      <inkml:brushProperty name="width" value="0.05" units="cm"/>
      <inkml:brushProperty name="height" value="0.05" units="cm"/>
    </inkml:brush>
  </inkml:definitions>
  <inkml:trace contextRef="#ctx0" brushRef="#br0">66 0 14139,'1'0'46,"0"0"0,-1 0 0,1 1-1,-1-1 1,1 0 0,-1 0 0,1 0 0,-1 1-1,0-1 1,1 0 0,-1 0 0,1 1 0,-1-1 0,1 1-1,-1-1 1,0 0 0,1 1 0,-1-1 0,0 1 0,0-1-1,1 0 1,-1 1 0,0-1 0,0 1 0,1-1 0,-1 1-1,0-1 1,0 1 0,0-1 0,0 1 0,0 0 0,0-1-1,0 1 1,0-1 0,0 1 0,0-1 0,0 2-1,-4 26 54,2-19 164,-41 364 1170,24-188-1358,18-175-62,-3 25-847,1 66 0,4-93 562,0-10-100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25.401"/>
    </inkml:context>
    <inkml:brush xml:id="br0">
      <inkml:brushProperty name="width" value="0.05" units="cm"/>
      <inkml:brushProperty name="height" value="0.05" units="cm"/>
    </inkml:brush>
  </inkml:definitions>
  <inkml:trace contextRef="#ctx0" brushRef="#br0">523 1 13747,'-30'22'3174,"-101"57"-1341,-154 124 0,277-197-1944,0 0 1,0 0-1,1 1 0,0 0 1,0 1-1,1-1 0,0 1 1,0 0-1,-4 9 0,9-16 45,1 0 0,0-1 0,-1 1 0,1 0 0,0 0 0,-1-1 0,1 1 0,0 0 0,0 0 0,0 0 0,-1-1 0,1 1 0,0 0 0,0 0 0,0-1 0,1 1 0,-1 0 0,0 1 0,0-1 9,1-1 1,-1 0-1,0 0 0,1 1 1,-1-1-1,1 0 0,-1 0 1,0 0-1,1 0 1,-1 1-1,0-1 0,1 0 1,-1 0-1,1 0 1,-1 0-1,0 0 0,1 0 1,-1 0-1,1 0 1,-1 0-1,0 0 0,1 0 1,-1-1-1,1 1 0,0 0 1,2-1-139,1-1 1,0 0-1,-1 1 0,1-1 1,-1 0-1,5-4 0,18-15-785</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25.816"/>
    </inkml:context>
    <inkml:brush xml:id="br0">
      <inkml:brushProperty name="width" value="0.05" units="cm"/>
      <inkml:brushProperty name="height" value="0.05" units="cm"/>
    </inkml:brush>
  </inkml:definitions>
  <inkml:trace contextRef="#ctx0" brushRef="#br0">1 9 14371,'0'-1'76,"1"0"0,0 0 0,0 1 0,-1-1 0,1 1 0,0-1 0,0 1 0,0-1 0,0 1 0,0-1 0,0 1 0,0 0 0,0-1 0,0 1 0,0 0 0,0 0-1,0 0 1,0 0 0,0 0 0,0 0 0,0 0 0,0 0 0,0 0 0,0 0 0,0 0 0,0 1 0,0-1 0,-1 0 0,1 1 0,0-1 0,0 1 0,0-1 0,1 2 0,33 23 983,-31-22-972,37 35 175,-2 2-1,-1 2 1,-3 1-1,37 57 1,-72-99-255,6 8-47,1 0 0,-1 0 0,2-1 0,-1 0 0,12 10 0,-17-17 27,0 1 1,0-1-1,0 0 0,0 0 0,0 0 1,1 0-1,-1 0 0,0 0 1,0 0-1,1-1 0,-1 1 0,0-1 1,1 0-1,-1 0 0,0 0 1,1 0-1,-1 0 0,0 0 0,1-1 1,-1 1-1,0-1 0,1 0 1,-1 1-1,0-1 0,0 0 0,0 0 1,0 0-1,0-1 0,0 1 0,0 0 1,2-3-1,23-22-127</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26.265"/>
    </inkml:context>
    <inkml:brush xml:id="br0">
      <inkml:brushProperty name="width" value="0.05" units="cm"/>
      <inkml:brushProperty name="height" value="0.05" units="cm"/>
    </inkml:brush>
  </inkml:definitions>
  <inkml:trace contextRef="#ctx0" brushRef="#br0">19 11 14627,'-14'-10'1727,"14"10"-1698,0 0-1,0 0 1,0 0 0,-1 0-1,1 0 1,0 0 0,0 0 0,0 0-1,0 0 1,0 0 0,-1 0-1,1 0 1,0 0 0,0 0 0,0 0-1,0 0 1,0 0 0,-1 0-1,1 0 1,0 0 0,0 0 0,0 0-1,0 0 1,0 1 0,-1-1 0,1 0-1,0 0 1,0 0 0,0 0-1,0 0 1,0 0 0,0 0 0,0 1-1,0-1 1,0 0 0,-1 0-1,1 0 1,0 0 0,0 0 0,0 1-1,0-1 1,0 0 0,0 0 0,0 0-1,0 3 72,1-1-1,-1 0 1,1 0-1,-1 1 1,1-1-1,0 0 1,-1 0-1,1 0 1,0 0-1,1 0 1,0 2-1,71 106 490,140 163 1,-198-257-796,0 0 0,22 17 0,-32-29 118,1 0 0,0 0 0,0 0 0,1 0 1,-1-1-1,1 0 0,0-1 0,-1 1 0,1-1 0,11 1 1,-3-2-216</inkml:trace>
  <inkml:trace contextRef="#ctx0" brushRef="#br0" timeOffset="1">267 478 14675,'-2'3'1496,"4"-3"-799,5-1-281,8-5 632,4 1-88,8-5-208,6 3-88,6-8-231,3-3-121,5-3-136,-1-8-72,0-7-512,-1-5-297,-3-4-591,-8-5 1072,-2 3-240,-3 1-160</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26.699"/>
    </inkml:context>
    <inkml:brush xml:id="br0">
      <inkml:brushProperty name="width" value="0.05" units="cm"/>
      <inkml:brushProperty name="height" value="0.05" units="cm"/>
    </inkml:brush>
  </inkml:definitions>
  <inkml:trace contextRef="#ctx0" brushRef="#br0">349 84 14707,'-13'-1'186,"1"1"-1,-1 0 1,0 1-1,1 1 1,-1-1-1,0 2 1,1 0-1,0 1 1,0 0-1,0 0 1,0 1 0,1 1-1,0 0 1,0 1-1,0 0 1,1 0-1,0 1 1,-9 10-1,7-7-70,1 1 0,1 0 0,0 1 0,0 1 0,1-1-1,1 1 1,0 1 0,1 0 0,1 0 0,0 0 0,1 0 0,1 1-1,-5 26 1,9-37-105,-1 0 0,1 0 0,0 0 0,0 0 0,0-1 0,1 1 0,-1 0 0,1 0 0,0-1-1,1 1 1,-1 0 0,1-1 0,0 1 0,0-1 0,0 0 0,1 1 0,0-1 0,3 4 0,-1-4-8,0 1 1,-1-2 0,1 1-1,1-1 1,-1 1 0,0-1-1,1-1 1,0 1-1,-1-1 1,1 0 0,0 0-1,0-1 1,0 0 0,8 1-1,6-1 18,0-1-1,0 0 1,0-2-1,0 0 1,0-1-1,0-1 0,-1-1 1,1-1-1,-1 0 1,0-2-1,-1 0 1,0-1-1,0-1 1,-1-1-1,0 0 1,16-15-1,-27 20 3,1 0-1,-1 0 1,-1-1 0,0 0 0,0 0-1,0-1 1,-1 1 0,0-1-1,0 0 1,-1 0 0,0 0 0,0 0-1,-1-1 1,0 1 0,0-1 0,-1 1-1,0-1 1,-1 0 0,0 0-1,0 1 1,-1-1 0,0 0 0,-1 1-1,0-1 1,0 1 0,-1 0-1,-5-13 1,1 6 10,-1 1-1,-1-1 1,0 1-1,-1 1 1,0-1-1,-19-16 1,23 23-75,0 1-1,-1 1 1,0-1 0,0 1-1,0 0 1,-1 1 0,0 0 0,0 0-1,0 0 1,0 1 0,0 0-1,-1 1 1,-15-3 0,21 5 8,1 0-1,-1 0 1,1 0 0,-1 0 0,0 1 0,1-1 0,-1 1 0,1-1 0,-1 1-1,1 0 1,0 0 0,-1 0 0,1 0 0,0 0 0,-1 1 0,1-1-1,0 1 1,0 0 0,0-1 0,1 1 0,-1 0 0,0 0 0,0 0 0,1 0-1,0 0 1,-1 1 0,1-1 0,-1 4 0,-1 14-260</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27.136"/>
    </inkml:context>
    <inkml:brush xml:id="br0">
      <inkml:brushProperty name="width" value="0.05" units="cm"/>
      <inkml:brushProperty name="height" value="0.05" units="cm"/>
    </inkml:brush>
  </inkml:definitions>
  <inkml:trace contextRef="#ctx0" brushRef="#br0">67 9 18612,'5'-9'1376,"-12"11"-1096,-5 5-152,-1 9 488,0 4-135,3 14-337,2-1-64,2 13-40,3 0 0,4 4 0,4 3-80,2-6-336,0-1-313,0-10 577,-2-7-80,-4-12-104</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27.621"/>
    </inkml:context>
    <inkml:brush xml:id="br0">
      <inkml:brushProperty name="width" value="0.05" units="cm"/>
      <inkml:brushProperty name="height" value="0.05" units="cm"/>
    </inkml:brush>
  </inkml:definitions>
  <inkml:trace contextRef="#ctx0" brushRef="#br0">0 488 15755,'0'-12'1969,"6"1"-1225,10-8-160,10-4 800,14-5-175,7-4-185,18-1-320,0-4-136,10 1-232,0-1-72,-4 2-296,-8 1-184,-14 2-448,-5 2-144,-23 3-312,-10 1 800,-20 6-257,-9 4-191</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28.071"/>
    </inkml:context>
    <inkml:brush xml:id="br0">
      <inkml:brushProperty name="width" value="0.05" units="cm"/>
      <inkml:brushProperty name="height" value="0.05" units="cm"/>
    </inkml:brush>
  </inkml:definitions>
  <inkml:trace contextRef="#ctx0" brushRef="#br0">0 0 15683,'4'10'1505,"8"4"-897,4 4-248,5 6 608,3 2-152,7 5-216,-1-1-104,0 0-223,-3-4-145,0-4-513,-2-2-343,-4-9 608,-7 1-72,-4-7-120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46.679"/>
    </inkml:context>
    <inkml:brush xml:id="br0">
      <inkml:brushProperty name="width" value="0.025" units="cm"/>
      <inkml:brushProperty name="height" value="0.025" units="cm"/>
    </inkml:brush>
  </inkml:definitions>
  <inkml:trace contextRef="#ctx0" brushRef="#br0">0 0 10602,'0'0'9967,"8"7"-9679,8 4-216,0-1-1,2 0 1,-1-2 0,1 0 0,0 0-1,38 9 1,-48-15-74,1 0 1,0 1 0,-1 1-1,0-1 1,0 1-1,0 1 1,8 5 0,-15-9 15,0 0 1,0 0 0,0 0-1,0 0 1,0 0 0,0 0-1,-1 0 1,1 0 0,0 1 0,-1-1-1,1 0 1,-1 0 0,1 1-1,-1-1 1,1 0 0,-1 1-1,0-1 1,0 0 0,0 1-1,0 2 1,-1-2 80,1 1 0,-1 0 1,0-1-1,-1 1 0,1-1 0,0 1 0,-1-1 0,1 0 0,-1 1 1,0-1-1,0 0 0,0 0 0,0 0 0,-3 2 0,-46 36 696,25-21-388,-32 33-1,50-44-1321,1 0-1,0 1 1,0 0 0,-7 15 0,10-20-4526</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28.448"/>
    </inkml:context>
    <inkml:brush xml:id="br0">
      <inkml:brushProperty name="width" value="0.05" units="cm"/>
      <inkml:brushProperty name="height" value="0.05" units="cm"/>
    </inkml:brush>
  </inkml:definitions>
  <inkml:trace contextRef="#ctx0" brushRef="#br0">431 0 13739,'-13'7'5758,"-26"14"-4073,17-6-1569,-334 230-327,366-254-3067,34-30 2079,-10 13 256</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28.930"/>
    </inkml:context>
    <inkml:brush xml:id="br0">
      <inkml:brushProperty name="width" value="0.05" units="cm"/>
      <inkml:brushProperty name="height" value="0.05" units="cm"/>
    </inkml:brush>
  </inkml:definitions>
  <inkml:trace contextRef="#ctx0" brushRef="#br0">1 0 16227,'4'2'1321,"0"-1"-905,2 4-184,6 3 528,3 5-112,7 4-264,2 6-104,6 6-104,3 2-8,0 7-72,-4-5-96,-2-3-296,-1-3-328,-7-11 536,-4-11-80,1-13-96</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29.341"/>
    </inkml:context>
    <inkml:brush xml:id="br0">
      <inkml:brushProperty name="width" value="0.05" units="cm"/>
      <inkml:brushProperty name="height" value="0.05" units="cm"/>
    </inkml:brush>
  </inkml:definitions>
  <inkml:trace contextRef="#ctx0" brushRef="#br0">331 68 13931,'-1'-5'199,"-1"0"0,0 0 0,0 0 0,0 1 0,-1-1 1,0 1-1,0-1 0,0 1 0,-4-4 0,5 6-122,0 0 1,-1 0-1,1 1 1,-1-1-1,0 1 1,1-1-1,-1 1 1,0 0-1,0 0 1,0 0-1,0 1 1,1-1-1,-1 1 1,0-1 0,0 1-1,0 0 1,-6 1-1,0 0 45,1 1 0,-1 0 0,1 0 0,-1 1 0,1 0 0,0 1 0,0 0 0,0 0 0,0 0 1,1 1-1,0 1 0,0-1 0,0 1 0,1 0 0,-11 12 0,4-1-34,0-1-1,1 2 1,1-1 0,1 2-1,-13 30 1,16-34-52,2 2-1,0-1 0,1 0 0,0 1 1,2 0-1,0-1 0,0 1 1,2 0-1,0 0 0,1 0 1,4 21-1,-3-29-30,0 0 1,0-1 0,1 1-1,1-1 1,-1 0 0,1 1-1,1-1 1,-1-1 0,1 1-1,1-1 1,-1 0 0,1 0-1,1-1 1,-1 1 0,1-1-1,0-1 1,0 1-1,1-1 1,-1-1 0,1 1-1,0-1 1,13 4 0,-10-4 42,1-1 1,0 0 0,0-1 0,0 0-1,0 0 1,0-2 0,1 1 0,-1-2 0,0 0-1,0 0 1,0-1 0,22-6 0,-26 5 21,1 0 0,-1 0 1,0-1-1,0 0 1,0-1-1,-1 0 1,1 0-1,-1-1 0,0 1 1,-1-2-1,1 1 1,-1-1-1,-1 0 1,1 0-1,-1 0 1,0-1-1,6-15 0,-6 10-49,0-1-1,-2 1 0,0-1 0,0 0 0,-2 0 0,1 0 1,-2-1-1,0 1 0,0 0 0,-2 0 0,0 0 0,0 0 0,-1 0 1,-9-23-1,6 20-172,-1-1 1,-1 2-1,0-1 0,-1 1 1,-1 0-1,-1 1 0,0 1 1,-1-1-1,0 2 0,-27-24 1,29 30 38,0 0 1,0 1-1,0 0 0,-1 1 1,0 0-1,-22-6 1,-12 4-350</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29.788"/>
    </inkml:context>
    <inkml:brush xml:id="br0">
      <inkml:brushProperty name="width" value="0.05" units="cm"/>
      <inkml:brushProperty name="height" value="0.05" units="cm"/>
    </inkml:brush>
  </inkml:definitions>
  <inkml:trace contextRef="#ctx0" brushRef="#br0">32 6 15955,'15'-6'1807,"-9"9"-376,-6-1-1303,0 1-1,0 0 1,0-1 0,0 1 0,-1-1 0,1 1-1,-1 0 1,-1 3 0,-13 51-90,-15 117-1,28-138-1087,0 1-1,6 46 0,0-26-153,-4-33 553</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30.421"/>
    </inkml:context>
    <inkml:brush xml:id="br0">
      <inkml:brushProperty name="width" value="0.05" units="cm"/>
      <inkml:brushProperty name="height" value="0.05" units="cm"/>
    </inkml:brush>
  </inkml:definitions>
  <inkml:trace contextRef="#ctx0" brushRef="#br0">385 250 10442,'-32'-38'2228,"21"24"-1633,0 0 0,-1 1 0,-1 0 1,0 1-1,-1 0 0,0 1 0,-28-17 1,34 24-445,-1 0 0,0 0 0,0 1 0,0 0 0,0 1 0,0 0 0,0 0 0,-1 1 1,-12 0-1,17 1-110,1 1 1,-1 0 0,0-1 0,0 2-1,0-1 1,1 1 0,-1-1 0,1 1-1,-1 0 1,1 1 0,0-1 0,0 1-1,0 0 1,0 0 0,0 0 0,0 1-1,1-1 1,0 1 0,-5 6 0,5-5-21,-1 0 1,1 1-1,-1 0 1,2 0-1,-1 0 1,1 0 0,-1 1-1,2-1 1,-1 0-1,1 1 1,0-1-1,0 1 1,1 0 0,0-1-1,0 1 1,2 10-1,-1-11-17,0-1-1,1 1 1,0-1 0,0 0-1,0 0 1,1 0-1,-1 0 1,1 0-1,1-1 1,-1 1-1,1-1 1,-1 0 0,1 0-1,0 0 1,1 0-1,-1-1 1,0 0-1,1 0 1,0 0-1,7 3 1,5 1 2,1-1 0,0 0 0,0-1 0,0-1 0,1-1 0,21 1 0,-25-3 62,0-1 0,0 0 0,0-1 0,0 0 0,-1-2 0,1 0 1,0 0-1,16-7 0,-28 9-31,1-1 1,-1 1 0,1-1 0,-1 0-1,0 0 1,0 0 0,0 0-1,0-1 1,0 1 0,0-1-1,-1 0 1,1 0 0,-1 0-1,1 0 1,-1 0 0,0 0-1,-1-1 1,1 1 0,-1-1 0,1 1-1,-1-1 1,0 1 0,1-7-1,-2 3 17,0 0 0,0 1-1,-1-1 1,0 0-1,0 1 1,0-1 0,-1 0-1,0 1 1,-1 0 0,1-1-1,-1 1 1,-4-7-1,-6-9-92,-1 0 1,-31-36-1,38 50-203,-1-1 0,0 2 1,0-1-1,-1 2 1,0-1-1,0 1 1,0 0-1,-1 1 0,-10-5 1,17 9 130,1 0-1,0 0 1,0 0 0,-1 1-1,1-1 1,0 1 0,-1-1-1,1 1 1,-1 0 0,1 0-1,-1 0 1,1 0 0,0 0-1,-1 1 1,1-1 0,-1 1-1,1-1 1,0 1 0,-1 0 0,1 0-1,0 0 1,0 0 0,0 1-1,0-1 1,0 0 0,0 1-1,0-1 1,0 1 0,1 0-1,-1 0 1,0 0 0,1 0-1,0 0 1,-1 0 0,0 2-1,-15 29-1036</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30.848"/>
    </inkml:context>
    <inkml:brush xml:id="br0">
      <inkml:brushProperty name="width" value="0.05" units="cm"/>
      <inkml:brushProperty name="height" value="0.05" units="cm"/>
    </inkml:brush>
  </inkml:definitions>
  <inkml:trace contextRef="#ctx0" brushRef="#br0">0 19 15115,'3'-6'1729,"3"-2"-1145,8 6-144,5 0 704,9 9-232,4-2-184,10 13-279,1-3-121,0-2-112,-3 3-72,-5-3-144,-4 1-88,-11-9-296,-6-1-329,-13-13 585,-5-12-88,-7-22-128</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31.250"/>
    </inkml:context>
    <inkml:brush xml:id="br0">
      <inkml:brushProperty name="width" value="0.05" units="cm"/>
      <inkml:brushProperty name="height" value="0.05" units="cm"/>
    </inkml:brush>
  </inkml:definitions>
  <inkml:trace contextRef="#ctx0" brushRef="#br0">1 487 16964,'1'-4'320,"1"1"1,-1-1-1,1 1 0,0-1 1,1 1-1,-1 0 1,0 0-1,1 0 1,0 0-1,4-3 1,34-26 1158,-35 29-1166,114-72 1411,13-8-1285,-112 68-445,100-76 205,-106 78-321,0-1 0,-1 0 1,-1-1-1,0 0 0,15-25 0,-27 39 2,0 0 0,0-1 0,-1 1 0,1 0 0,0-1 0,-1 1 0,1-1 0,-1 0 0,1 1 0,-1-1 0,0 1 0,1-1 0,-1 0 0,0 1 0,0-1 0,0 1 0,0-1 0,-1-2 0,1 4 38,-1-1 1,1 1-1,0 0 1,0-1-1,-1 1 1,1-1 0,0 1-1,-1 0 1,1-1-1,-1 1 1,1 0-1,-1 0 1,1-1 0,0 1-1,-1 0 1,1 0-1,-1-1 1,1 1-1,-1 0 1,1 0 0,-2 0-1,-18 3-803,5 4-116</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31.684"/>
    </inkml:context>
    <inkml:brush xml:id="br0">
      <inkml:brushProperty name="width" value="0.05" units="cm"/>
      <inkml:brushProperty name="height" value="0.05" units="cm"/>
    </inkml:brush>
  </inkml:definitions>
  <inkml:trace contextRef="#ctx0" brushRef="#br0">0 12 16267,'12'-9'1481,"2"6"-953,8 3-224,8 15 624,3 3-104,4 10-320,3 4-175,0 1-193,2 5-16,-6-8-272,1 0-241,-7-9-463,-3-5 736,-5-3-152,-2-3-80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32.103"/>
    </inkml:context>
    <inkml:brush xml:id="br0">
      <inkml:brushProperty name="width" value="0.05" units="cm"/>
      <inkml:brushProperty name="height" value="0.05" units="cm"/>
    </inkml:brush>
  </inkml:definitions>
  <inkml:trace contextRef="#ctx0" brushRef="#br0">407 1 15579,'-5'1'281,"1"0"0,-1 0 0,1 1 0,-1 0 0,1 0 0,0 0 0,0 0 0,0 1 0,0-1 0,0 1 0,-4 4 0,0 0 65,-73 56 257,-134 134-1,207-189-731,3-3-116,0-1 0,1 1-1,0 0 1,0-1 0,0 2-1,0-1 1,1 0 0,-4 9-1,25-24-783,8-9 281</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32.509"/>
    </inkml:context>
    <inkml:brush xml:id="br0">
      <inkml:brushProperty name="width" value="0.05" units="cm"/>
      <inkml:brushProperty name="height" value="0.05" units="cm"/>
    </inkml:brush>
  </inkml:definitions>
  <inkml:trace contextRef="#ctx0" brushRef="#br0">0 5 16780,'6'-4'1288,"3"4"-992,1 3-152,6 4 488,5 3-184,3 7-256,8 5-56,1 8-56,-2 1-56,1 8-344,1 2-272,-6 0 496,-1-6-64,7-9-80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2:31.137"/>
    </inkml:context>
    <inkml:brush xml:id="br0">
      <inkml:brushProperty name="width" value="0.025" units="cm"/>
      <inkml:brushProperty name="height" value="0.025" units="cm"/>
    </inkml:brush>
  </inkml:definitions>
  <inkml:trace contextRef="#ctx0" brushRef="#br0">969 106 64,'-11'-3'4079,"-47"-9"-768,-93-9 0,-46-7 2030,158 19-5065,0-1-60,0 2 1,-1 2 0,-59-2-1,91 9-197,1 0 0,-1 0 0,1 1 0,0 0 0,-1 0 0,1 1 0,0 0-1,1 0 1,-1 1 0,0-1 0,1 1 0,0 1 0,0-1 0,0 1 0,1 1 0,-1-1-1,1 1 1,-7 10 0,-4 7-8,1 0-1,1 1 0,-20 47 1,18-33-35,1 1 1,2 1-1,2 0 0,1 1 1,2 0-1,2 1 1,2-1-1,2 59 0,3-78-24,1 0-1,1 0 0,1 0 1,1-1-1,1 1 0,0-1 0,2 0 1,0-1-1,2 0 0,0-1 1,1 1-1,1-2 0,1 0 1,1 0-1,0-2 0,1 1 0,28 22 1,-20-20 58,2-2 1,0 0 0,0-2-1,2-1 1,0-1 0,0-1 0,1-2-1,1 0 1,0-2 0,43 6-1,-38-10 78,1-2-1,-1-1 0,1-1 0,-1-2 0,1-2 0,-1-1 1,0-1-1,60-21 0,-40 8-16,-1-3 0,-1-1 0,82-53 0,-104 56-71,-1-1 0,-1-1 0,-1-1-1,-1-2 1,-1-1 0,-1-1 0,23-33 0,-38 46 14,-1 0 1,0 0 0,-1-1 0,-1 0-1,0 0 1,-1 0 0,0-1-1,-2 0 1,0 0 0,0 0-1,-1 0 1,-2 0 0,1 0-1,-2-1 1,-4-28 0,1 24 18,-2 0 0,0 1 0,-1 0-1,-2 0 1,1 0 0,-2 1 0,-1 1 0,0 0 0,-1 0 0,-1 1 0,-25-25 0,17 22-46,-2 0 0,0 1 0,-1 2 1,-1 0-1,0 1 0,-1 2 0,-1 1 0,0 1 0,-1 1 1,-1 1-1,1 2 0,-31-5 0,25 7-57,-1 2 1,1 1-1,0 1 0,-1 3 0,0 0 0,1 3 1,0 0-1,0 3 0,0 0 0,-36 15 1,-127 57-4533,107-47-1222</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47.635"/>
    </inkml:context>
    <inkml:brush xml:id="br0">
      <inkml:brushProperty name="width" value="0.025" units="cm"/>
      <inkml:brushProperty name="height" value="0.025" units="cm"/>
    </inkml:brush>
  </inkml:definitions>
  <inkml:trace contextRef="#ctx0" brushRef="#br0">0 61 16432,'0'0'1350,"9"-6"-1345,3-2 80,1 1 0,0 1 0,0-1 0,1 2 0,0 0 0,0 1 0,0 0 0,0 1 0,1 1 0,14-1 0,-27 2-74,-1 1 0,0 0 0,1 0 0,-1 0 0,0 0 1,1 1-1,-1-1 0,0 0 0,1 0 0,-1 1 0,0-1 1,1 1-1,-1-1 0,0 1 0,0 0 0,0 0 0,0-1 1,0 1-1,0 0 0,0 0 0,0 0 0,0 0 0,0 0 0,1 2 1,-1-1 85,-1 0 0,1 0 0,-1 0 1,0 0-1,1 0 0,-1 0 0,0 1 1,0-1-1,-1 0 0,1 0 1,0 0-1,-1 0 0,1 0 0,-1 0 1,0 0-1,-1 3 0,-3 11 20,11-13-353,16 6 248,-18-5-8,0 0-1,1 0 0,-2 1 1,1 0-1,0 0 0,-1 0 1,0 0-1,0 0 0,0 1 0,-1-1 1,0 1-1,0 0 0,1 6 1,1 4 139,-2 0 0,0 0 0,-1 27 1,-1-41-5,-1 0 1,1 0-1,-1 0 1,0 0-1,0 0 1,0-1-1,0 1 0,0 0 1,0-1-1,-1 1 1,1-1-1,0 1 1,-1-1-1,1 0 1,-1 1-1,0-1 1,1 0-1,-1 0 1,0 0-1,0 0 1,1-1-1,-1 1 0,0 0 1,0-1-1,0 1 1,0-1-1,0 0 1,0 1-1,-3-1 1,-4 1 142,1 0 0,-1 0 0,0-1 1,1 0-1,-17-2 0,15-4-2424,19 2-986,26-3-2995,-31 6 5403,17-3-4127,3-2-2226</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48.285"/>
    </inkml:context>
    <inkml:brush xml:id="br0">
      <inkml:brushProperty name="width" value="0.05" units="cm"/>
      <inkml:brushProperty name="height" value="0.05" units="cm"/>
    </inkml:brush>
  </inkml:definitions>
  <inkml:trace contextRef="#ctx0" brushRef="#br0">171 185 10410,'-42'2'1125,"-73"9"2112,101-6-2083,19-1-776,24 3-313,23-2-111,0-1 0,59-5 0,109-15 84,-158 10 3,154-13 95,387-32 175,-416 38-272,1003-64 137,3 52-66,72 16-348,-1234 8 219,154-4-585,-171 7 668,-11 1-32,-23 5-122,-10-1-6</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49.721"/>
    </inkml:context>
    <inkml:brush xml:id="br0">
      <inkml:brushProperty name="width" value="0.05" units="cm"/>
      <inkml:brushProperty name="height" value="0.05" units="cm"/>
    </inkml:brush>
  </inkml:definitions>
  <inkml:trace contextRef="#ctx0" brushRef="#br0">0 223 9794,'59'-4'607,"-1"-1"1,87-21-1,4 0-31,198-2 88,4 24-274,-124 2-129,1859-22 698,-640 3-717,-1443 21-266,170-11 796,-150 8-1047,-1-1-1,0-1 1,-1-1 0,1 0 0,31-16-1,-43 13-30,-8-8-125</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3:54.612"/>
    </inkml:context>
    <inkml:brush xml:id="br0">
      <inkml:brushProperty name="width" value="0.05" units="cm"/>
      <inkml:brushProperty name="height" value="0.05" units="cm"/>
    </inkml:brush>
  </inkml:definitions>
  <inkml:trace contextRef="#ctx0" brushRef="#br0">1 228 12011,'0'-1'57,"1"0"1,-1 1-1,0-1 1,1 0-1,-1 0 1,1 0 0,0 0-1,-1 0 1,1 1-1,0-1 1,-1 0-1,1 1 1,0-1 0,0 0-1,-1 1 1,1-1-1,0 1 1,0-1-1,0 1 1,0 0 0,0-1-1,0 1 1,1 0-1,29-8 197,-26 7-65,64-10 394,1 3 0,129 2 0,-114 5-414,66-1-42,386-12-53,23-19-58,580-21 29,728 50 159,-454 40-156,-128-1-60,-89-33 14,-2-49 40,-365-45-816,-829 92 770,9-2-49,0 1-1,-1 0 1,1 0-1,13 2 1,0 3-150</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4:01.716"/>
    </inkml:context>
    <inkml:brush xml:id="br0">
      <inkml:brushProperty name="width" value="0.05" units="cm"/>
      <inkml:brushProperty name="height" value="0.05" units="cm"/>
    </inkml:brush>
  </inkml:definitions>
  <inkml:trace contextRef="#ctx0" brushRef="#br0">1 74 11442,'3'-1'171,"0"-1"0,0 1-1,1 0 1,-1 0 0,1 0-1,-1 0 1,1 0 0,-1 1-1,1 0 1,-1 0 0,1 0-1,-1 0 1,5 1 0,10-1 449,2015-66 1988,-1090 97-1421,-232-2-1125,224-20 33,302 8 273,-1027-10-286,717 8 140,-743-20-359,205-31 1,-373 34-8,39-8-149,-52 9 272,1 0 1,-1 0 0,0 0 0,0 0 0,0-1-1,0 1 1,0-1 0,0 0 0,0 0-1,-1 0 1,1 0 0,-1 0 0,3-4 0,-4 5-2,0-1 1,0 0 0,0 0 0,0 0 0,-1 0-1,1-1 1,-1 1 0,1-4 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7:44.467"/>
    </inkml:context>
    <inkml:brush xml:id="br0">
      <inkml:brushProperty name="width" value="0.05" units="cm"/>
      <inkml:brushProperty name="height" value="0.05" units="cm"/>
    </inkml:brush>
  </inkml:definitions>
  <inkml:trace contextRef="#ctx0" brushRef="#br0">1227 73 12971,'-26'-8'545,"0"1"0,-48-8 1,13 4-18,-87-16 292,123 24-709,1 2 0,-1 0 0,0 1 0,-26 5 0,32-1-98,0 1 0,1 0-1,0 2 1,0 0 0,0 1-1,1 0 1,0 2 0,1 0-1,-16 13 1,-11 12-37,-74 75 0,68-58 17,1 2 1,3 2-1,2 3 1,3 0-1,-41 85 0,65-110-12,2 0 0,2 2 0,1 0 0,-13 71-1,21-79-3,1 0 1,1 0-1,1 0 0,1 0 0,2 0 0,1 0 0,10 38 0,-9-52 8,0 1 1,1 0-1,0-1 0,1 0 0,0-1 1,2 1-1,-1-1 0,1-1 0,1 0 1,1 0-1,-1-1 0,2 0 0,-1-1 0,20 13 1,-10-10-3,0-1-1,0-2 1,1 0 0,1-1 0,-1-1 0,1-1-1,1-1 1,45 5 0,5-5 5,1-3 0,-1-3 0,140-19 0,216-73 72,-286 49-7,-2-7 0,253-127 0,-325 140 98,-2-2 0,-2-4 0,-1-3-1,-3-2 1,84-84 0,-132 117-83,-1-1 0,0 0 0,-1 0-1,-1-2 1,-1 1 0,12-29 0,-19 39-35,0-1-1,-1 1 1,0-1 0,-1 0 0,0 0 0,0 1-1,0-1 1,-2-14 0,1 17-10,-1 0 1,0 0-1,-1 0 0,1 0 0,-1 1 1,0-1-1,0 0 0,0 1 1,-1 0-1,0-1 0,1 1 0,-1 0 1,-1 0-1,-6-6 0,-2 0 31,0 1 0,0 1 0,-1 0 0,0 1-1,-1 0 1,0 1 0,-27-9 0,-108-19 192,139 32-235,-112-18-311,-195-5-1,-124 31-538,269 4 506</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7:55.045"/>
    </inkml:context>
    <inkml:brush xml:id="br0">
      <inkml:brushProperty name="width" value="0.05" units="cm"/>
      <inkml:brushProperty name="height" value="0.05" units="cm"/>
    </inkml:brush>
  </inkml:definitions>
  <inkml:trace contextRef="#ctx0" brushRef="#br0">0 249 13035,'2'0'68,"0"1"1,0 0-1,-1-1 1,1 0-1,0 1 1,0-1-1,0 0 1,-1 0-1,1 0 1,0 0-1,0 0 1,0-1-1,-1 1 0,1 0 1,0-1-1,2 0 1,8-1 132,6 3-61,-1 0 0,0 2 0,0 0 0,0 1-1,0 0 1,16 8 0,37 9 63,-12-10-151,0-3 0,1-2 0,0-2 0,90-7 0,237-44-9,-37 3-2,-32 32 199,-48 4 10,24-8 130,635-42 198,-471 38-390,115-10 159,-323 2-114,147-14 744,-390 41-800,6 0-654,-12 1 463,0-1 1,0 1-1,0 0 1,0 0-1,0-1 1,0 1 0,0 0-1,0 0 1,1 0-1,-1-1 1,0 1-1,0 0 1,0 0-1,0-1 1,0 1-1,0 0 1,0 0 0,0-1-1,-1 1 1,1 0-1,0 0 1,0 0-1,0-1 1,0 1-1,0 0 1,0 0 0,0-1-1,0 1 1,-1 0-1,1 0 1,0 0-1,0 0 1,0-1-1,0 1 1,-1 0-1,1 0 1,0 0 0,0 0-1,0 0 1,-1-1-1,1 1 1,0 0-1,0 0 1,-1 0-1,1 0 1,-5-5-167</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39:21.092"/>
    </inkml:context>
    <inkml:brush xml:id="br0">
      <inkml:brushProperty name="width" value="0.05" units="cm"/>
      <inkml:brushProperty name="height" value="0.05" units="cm"/>
    </inkml:brush>
  </inkml:definitions>
  <inkml:trace contextRef="#ctx0" brushRef="#br0">55 96 12259,'-6'4'292,"-1"1"1,1-1 0,0 1 0,1 1-1,-1-1 1,-4 7 0,9-10-265,0-1 0,0 1 0,0 0 0,0-1 0,1 1 0,-1 0 0,0 0 0,1 0 0,-1-1 1,1 1-1,0 0 0,0 0 0,0 0 0,0 0 0,0 0 0,0 0 0,0 0 0,0-1 0,1 1 0,-1 0 0,1 0 0,-1 0 0,1-1 0,0 1 1,0 0-1,0 0 0,0-1 0,0 1 0,2 2 0,1 0-11,0 0 0,1 0-1,-1 0 1,1 0 0,0-1 0,0 0-1,0 0 1,0 0 0,0-1 0,1 0 0,-1 0-1,1 0 1,0 0 0,-1-1 0,7 1 0,13 1 54,-1-1 0,31-2 1,-48 0-48,162-14 553,-19 0-102,136 8 77,199-13-569,-417 14 4,465-35-41,0 40 111,-249 20-6,430 15 20,-55-33 105,-326-23-73,-2-26 63,52-6-59,213-12-76,-375 50 5,-190 15-35,0 1 0,0 2 0,0 1-1,0 2 1,31 9 0,-57-13-34,1-1 1,-1 1 0,0 0-1,0 0 1,0 1-1,-1-1 1,1 1-1,0 0 1,-1 0 0,0 1-1,0-1 1,0 1-1,0 0 1,-1 0-1,1 0 1,-1 1 0,0-1-1,0 1 1,-1 0-1,1 0 1,1 5-1,-2 0-109</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0:03.204"/>
    </inkml:context>
    <inkml:brush xml:id="br0">
      <inkml:brushProperty name="width" value="0.05" units="cm"/>
      <inkml:brushProperty name="height" value="0.05" units="cm"/>
    </inkml:brush>
  </inkml:definitions>
  <inkml:trace contextRef="#ctx0" brushRef="#br0">1 24 10874,'3'3'85,"1"0"-1,0-1 0,-1 1 1,1-1-1,1 0 1,-1 0-1,0 0 0,0 0 1,1-1-1,-1 0 0,8 1 1,53 4-130,-55-6 111,99-1 24,121-17 0,-50 2-31,576-4-30,-525 29-11,292 49 0,-501-54-16,728 94 105,-23-83-19,-67-4-53,-339 7-13,261 11 35,0-28 0,45-51 20,-517 36-71,420-44 8,-510 55-58,-10 0 22,-10 3 22,0 0-1,0 0 1,0 0 0,0 0-1,0 0 1,1 0 0,-1 0-1,0 0 1,0 0 0,0 0-1,0-1 1,0 1-1,0 0 1,0 0 0,0 0-1,0 0 1,0 0 0,0 0-1,0 0 1,1 0-1,-1 0 1,0 0 0,0 0-1,0 0 1,0 0 0,0 0-1,0-1 1,0 1-1,0 0 1,0 0 0,0 0-1,0 0 1,0 0 0,0 0-1,0 0 1,0 0-1,0 0 1,0 0 0,0 0-1,0-1 1,0 1 0,0 0-1,0 0 1,0 0 0,0 0-1,0 0 1,0 0-1,0 0 1,0 0 0,0 0-1,0 0 1,0 0 0,-1-1-1,1 1 1,0 0-1,0 0 1,0 0 0,0 0-1,-12-5-33</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0:04.432"/>
    </inkml:context>
    <inkml:brush xml:id="br0">
      <inkml:brushProperty name="width" value="0.05" units="cm"/>
      <inkml:brushProperty name="height" value="0.05" units="cm"/>
    </inkml:brush>
  </inkml:definitions>
  <inkml:trace contextRef="#ctx0" brushRef="#br0">0 1 7906,'24'3'360,"0"-2"1,0 0 0,25-3-1,-28 0-155,0 1 0,0 1 0,0 1 0,40 7 0,62 28 364,36 8-230,-63-27-203,147 9-1,103-18-95,-166-6 0,421 18 11,147 3 11,0-41-20,-187-36 35,98-6-552,-570 54 404,-21-2-21</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0:49.231"/>
    </inkml:context>
    <inkml:brush xml:id="br0">
      <inkml:brushProperty name="width" value="0.05" units="cm"/>
      <inkml:brushProperty name="height" value="0.05" units="cm"/>
    </inkml:brush>
  </inkml:definitions>
  <inkml:trace contextRef="#ctx0" brushRef="#br0">1 162 11546,'11'10'138,"1"-1"-1,0 0 0,0-1 1,1 0-1,0-1 0,0 0 1,1-1-1,0-1 0,0 0 1,0-1-1,1-1 1,25 4-1,15-2-23,1-2 0,56-5 1,-103 2-76,426-24 25,-42 2 12,1 24-39,502 25-14,-167-49-21,0-33 24,526-56 35,-559 76-2,114 20 330,-347 49-141,-193-9-129,604 33-32,-734-48-39,219 9 293,-5-23-18,-335 4-307,0-2 0,-1 0 0,1 0 0,-1-2 0,20-6 0,-14-3 52,-23 12-79,-1 1 1,1-1 0,0 0 0,-1 0-1,1 0 1,-1 0 0,1 1 0,-1-1-1,1 0 1,-1 0 0,1 0-1,-1 0 1,0 0 0,0 0 0,0 0-1,0 0 1,1 0 0,-1 0 0,-1-2-1,2-3-191,1 3 102,-1 1 48,0-1-1,0 0 1,0 0 0,0 0 0,-1 0 0,1 0 0,-1 0-1,1-5 1,-1-15-164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47.963"/>
    </inkml:context>
    <inkml:brush xml:id="br0">
      <inkml:brushProperty name="width" value="0.025" units="cm"/>
      <inkml:brushProperty name="height" value="0.025" units="cm"/>
    </inkml:brush>
  </inkml:definitions>
  <inkml:trace contextRef="#ctx0" brushRef="#br0">0 1 14574,'0'0'8968</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2:27.599"/>
    </inkml:context>
    <inkml:brush xml:id="br0">
      <inkml:brushProperty name="width" value="0.05" units="cm"/>
      <inkml:brushProperty name="height" value="0.05" units="cm"/>
    </inkml:brush>
  </inkml:definitions>
  <inkml:trace contextRef="#ctx0" brushRef="#br0">18 50 12371,'-11'-3'37,"5"2"10,9 1-4,31-2 56,9-7-16,24-5 23,68-5 1,-111 18-93,0 0 1,-1 2-1,1 0 0,0 2 1,-1 0-1,41 12 0,-4 3 3,2-4 0,65 7 0,129 0-10,-76-4 7,203 47 0,-367-61-13,110 17 3,1-5-1,0-7 1,0-4-1,137-15 0,284-50 8,-81 6 21,17 42 186,1 37-20,-146-5-192,-24-9-10,201 12 26,150-7 75,-351-13-12,15-1-15,350 15 29,726-5 413,-702-22-181,-85 10-127,-343-3-165,94 11-31,269-11 4,-555-3 4,181-13-7,0 20 383,-161 10-88,53 2 108,-156-12-410,44-1-32,-42 0 24,-1 1 0,0 0 0,1-1-1,-1 1 1,1-1 0,-1 0 0,0 1 0,0-1 0,1 0 0,-1-1 0,0 1-1,0 0 1,0-1 0,3-2 0,-6-3-9</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2:38.615"/>
    </inkml:context>
    <inkml:brush xml:id="br0">
      <inkml:brushProperty name="width" value="0.05" units="cm"/>
      <inkml:brushProperty name="height" value="0.05" units="cm"/>
    </inkml:brush>
  </inkml:definitions>
  <inkml:trace contextRef="#ctx0" brushRef="#br0">60 42 12907,'-8'4'479,"-25"13"103,32-16-569,0 0 1,-1-1-1,1 1 0,0 0 1,0 0-1,0 0 0,0 0 1,0 0-1,0 0 1,0 0-1,0 0 0,0 1 1,0-1-1,1 0 0,-1 0 1,0 1-1,1-1 0,-1 3 1,1-3-9,0 0 1,0-1-1,1 1 1,-1 0-1,0-1 1,1 1-1,-1 0 1,0-1-1,1 1 1,-1 0-1,1-1 1,-1 1-1,1-1 1,-1 1-1,1-1 1,0 1-1,-1-1 1,1 0-1,0 1 1,-1-1-1,1 0 1,0 1-1,-1-1 1,1 0-1,0 0 1,0 1-1,1-1 1,25 4-9,-22-4 8,92 5-21,176-13 1,-86-1 76,101 3-47,691-6 62,47-19 62,-934 25-127,483-27 35,3 30-44,-551 4 0,1027 46 44,-774-26 50,97 5 378,-371-26-517,6 1 127,0-1-1,-1 0 1,1-1 0,14-3-1,-23 4-63,-1 0 0,0-1 0,0 1 0,0-1 0,0 0 0,0 0 0,0 0 0,0 0 0,0 0 0,0 0 0,-1 0 0,1 0-1,0-1 1,-1 1 0,1-1 0,-1 1 0,1-1 0,-1 0 0,0 1 0,0-1 0,0 0 0,0 0 0,0 0 0,0 0 0,0 0 0,-1 0-1,1 0 1,-1 0 0,1 0 0,-1-4 0,-5-26 142</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2:48.066"/>
    </inkml:context>
    <inkml:brush xml:id="br0">
      <inkml:brushProperty name="width" value="0.05" units="cm"/>
      <inkml:brushProperty name="height" value="0.05" units="cm"/>
    </inkml:brush>
  </inkml:definitions>
  <inkml:trace contextRef="#ctx0" brushRef="#br0">9 322 15355,'-3'-16'289,"0"1"0,2-1-1,0-1 1,1 1 0,0 0 0,2 0-1,0 0 1,0 1 0,1-1 0,1 0-1,1 1 1,1 0 0,6-15-1,-11 28-281,0 0-1,-1 1 0,1-1 0,0 0 0,0 0 0,0 1 0,1-1 0,-1 1 0,0-1 0,1 1 0,-1-1 0,1 1 0,-1 0 1,1 0-1,-1 0 0,1 0 0,0 0 0,0 0 0,-1 0 0,1 1 0,0-1 0,0 0 0,2 1 0,1 0-12,0 0-1,0 1 1,-1-1 0,1 1-1,-1 0 1,1 1-1,6 2 1,-5-1 2,0-1 0,0-1 0,1 1 0,11 1 0,-11-3 34,1 0-1,-1-1 0,0 0 1,0 0-1,0-1 0,0 0 1,0 0-1,9-5 1,4-2 136,25-18 0,-26 15-81,-16 10-139,0 0 1,0 1-1,1-1 1,-1 1-1,0 0 1,1 0-1,-1 0 1,0 1-1,1-1 1,-1 1-1,1-1 1,-1 1-1,1 1 1,-1-1-1,6 1 1,-7-1-31,-1 1 0,0-1 0,0 1 0,1 0 0,-1-1 0,0 1 0,0 0 0,1 0 0,-1-1 0,0 1 0,0 0 0,0 0 0,0 0 0,-1 0 0,1 1 0,0-1 0,0 0 0,0 0 0,-1 0 0,1 1 0,-1-1 0,1 0 0,-1 1 0,0-1 0,1 0 0,-1 1 0,0-1 0,0 1 0,0-1 0,0 0 0,0 1 0,0-1 0,0 1 0,0-1 0,-1 0 0,1 1 0,-1-1 0,1 0 0,-2 3 0,-5 14-460,-4 7-7</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2:48.504"/>
    </inkml:context>
    <inkml:brush xml:id="br0">
      <inkml:brushProperty name="width" value="0.05" units="cm"/>
      <inkml:brushProperty name="height" value="0.05" units="cm"/>
    </inkml:brush>
  </inkml:definitions>
  <inkml:trace contextRef="#ctx0" brushRef="#br0">58 342 11458,'-8'11'631,"-12"18"215,19-27-709,-1-1 0,1 1 1,-1-1-1,1 1 0,-1-1 0,1 1 1,-1-1-1,0 0 0,0 0 0,0 0 1,1 0-1,-4 1 0,5-2-100,0 0 0,-1 0-1,1 0 1,0 0 0,0 0 0,0 0-1,-1 0 1,1 0 0,0 0 0,0 0-1,0 0 1,-1 0 0,1 0-1,0 0 1,0 0 0,0 0 0,-1 0-1,1 0 1,0 0 0,0-1 0,0 1-1,0 0 1,-1 0 0,1 0 0,0 0-1,0 0 1,0-1 0,0 1-1,0 0 1,0 0 0,-1 0 0,1 0-1,0-1 1,0 1 0,0 0 0,0 0-1,0 0 1,0-1 0,0 1 0,0 0-1,0 0 1,0 0 0,0-1 0,2-14 904,10-13 115,-7 20-960,0 0-1,0 0 1,0 1 0,1 0-1,0 0 1,1 0 0,0 1-1,0 0 1,0 0-1,0 1 1,1 0 0,0 0-1,0 1 1,1 0-1,-1 0 1,1 1 0,0 0-1,0 1 1,0 0 0,0 0-1,0 1 1,17-1-1,-11 2-103,1 0 0,0-2 0,-1 1 0,30-9-1,-40 8-6,0 0 0,0-1 0,0 1-1,0-1 1,0 0 0,0-1-1,-1 1 1,0-1 0,0 0 0,0 0-1,0 0 1,0 0 0,-1-1-1,0 1 1,0-1 0,0 0 0,3-6-1,0-4-135,-1-1-1,-1 1 1,0-1 0,2-18-1,-5 29 125,9-48-169</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2:48.931"/>
    </inkml:context>
    <inkml:brush xml:id="br0">
      <inkml:brushProperty name="width" value="0.05" units="cm"/>
      <inkml:brushProperty name="height" value="0.05" units="cm"/>
    </inkml:brush>
  </inkml:definitions>
  <inkml:trace contextRef="#ctx0" brushRef="#br0">0 685 14675,'0'0'29,"0"0"0,0 0 0,0 1 0,0-1 0,0 0 0,0 0 0,1 0 1,-1 0-1,0 0 0,0 0 0,0 0 0,0 0 0,0 0 0,0 1 0,0-1 0,0 0 0,0 0 0,0 0 0,1 0 0,-1 0 0,0 0 0,0 0 0,0 0 0,0 0 0,0 0 0,0 0 1,0 0-1,1 0 0,-1 0 0,0 0 0,0 0 0,0 0 0,0 0 0,0 0 0,0 0 0,1 0 0,-1 0 0,0 0 0,0 0 0,0 0 0,0 0 0,0 0 0,0 0 0,0 0 0,0 0 0,1-1 1,-1 1-1,0 0 0,0 0 0,0 0 0,0 0 0,0 0 0,0 0 0,0 0 0,0 0 0,0 0 0,0-1 0,0 1 0,0 0 0,0 0 0,0 0 0,0 0 0,0 0 0,0 0 0,0 0 0,0-1 1,5-15 803,1-28 82,-5 39-648,20-181 2321,-3-197 0,-19 362-2449,0-7 244,1 28-378,0 0-1,0 0 1,0 0-1,0 0 1,0 0-1,0 0 1,0 0-1,0 0 1,0 0-1,0 0 1,0 0-1,0 0 1,0 0-1,0 0 1,1 0-1,-1 0 1,0 0-1,0 0 1,0 0-1,0 0 1,0 0-1,0 0 1,0 0-1,0 0 1,0 0-1,0 0 1,0 0-1,0 0 1,0 0-1,0 0 1,0 0-1,0 0 1,0 0-1,0 0 1,0 0-1,0 0 1,0 0-1,5 16 91,5 32-140,2-1 1,2 0-1,3-2 0,35 72 0,-48-110-102,0-1-1,0 1 1,1-1-1,0 0 1,0 0-1,1 0 1,-1-1-1,13 8 1,-17-11 60,1-1 1,0 0 0,0 0 0,0 0-1,-1-1 1,1 1 0,0 0 0,0-1-1,0 1 1,0-1 0,0 1 0,1-1-1,-1 0 1,0 0 0,0 0 0,0 0-1,0-1 1,0 1 0,0 0 0,0-1-1,0 0 1,0 1 0,0-1 0,0 0-1,0 0 1,-1 0 0,1 0 0,0 0-1,-1 0 1,1-1 0,0 1 0,-1-1-1,0 1 1,1-1 0,-1 1 0,0-1-1,2-3 1,2-3-114,-1 0-1,0 0 1,-1 0-1,0 0 1,0 0-1,-1-1 0,2-15 1,0-28-636</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2:49.397"/>
    </inkml:context>
    <inkml:brush xml:id="br0">
      <inkml:brushProperty name="width" value="0.05" units="cm"/>
      <inkml:brushProperty name="height" value="0.05" units="cm"/>
    </inkml:brush>
  </inkml:definitions>
  <inkml:trace contextRef="#ctx0" brushRef="#br0">1 117 15331,'1'-7'231,"1"1"-1,0 0 0,1 0 1,0 0-1,0 0 1,0 0-1,0 1 1,1-1-1,0 1 0,0 0 1,1 0-1,-1 1 1,1-1-1,0 1 0,0 0 1,1 0-1,-1 1 1,1-1-1,0 1 0,0 0 1,0 1-1,0 0 1,0 0-1,0 0 0,11-1 1,-8 2-210,-1 0 0,0 0 0,1 1 0,-1 1 0,0-1 0,1 2 0,-1-1 0,0 1 0,0 0 0,0 0 0,0 1 0,-1 0 0,1 1 0,-1 0 0,1 0 0,-1 0 0,-1 1 0,1 0 0,-1 0 0,7 7 0,-6-4-6,-1 0 1,0 0-1,0 1 0,-1 0 0,0 0 0,-1 0 0,0 0 0,0 1 1,-1 0-1,0-1 0,0 1 0,-2 1 0,3 18 0,-4 6 235,-1-1-1,-9 62 0,8-80-147,0-6-50,1-3 36,0 0-1,0 0 1,1 1 0,0 9 0,0-16-83,0 0 0,0 0-1,0-1 1,1 1 0,-1 0 0,0 0 0,0-1 0,0 1-1,1 0 1,-1 0 0,0-1 0,1 1 0,-1 0 0,1-1 0,-1 1-1,1 0 1,-1-1 0,1 1 0,-1-1 0,1 1 0,0-1-1,-1 1 1,1-1 0,0 1 0,-1-1 0,1 0 0,0 1 0,0-1-1,-1 0 1,1 1 0,0-1 0,0 0 0,0 0 0,-1 0 0,1 0-1,0 0 1,0 0 0,0 0 0,-1 0 0,1 0 0,0 0-1,0-1 1,-1 1 0,1 0 0,0 0 0,1-1 0,9-4-152,0 0 0,-1 0 1,1-1-1,-1 0 0,0-1 1,-1 0-1,0-1 0,15-15 0,9-16-119</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2:49.830"/>
    </inkml:context>
    <inkml:brush xml:id="br0">
      <inkml:brushProperty name="width" value="0.05" units="cm"/>
      <inkml:brushProperty name="height" value="0.05" units="cm"/>
    </inkml:brush>
  </inkml:definitions>
  <inkml:trace contextRef="#ctx0" brushRef="#br0">109 0 16964,'-1'25'1096,"-8"16"-992,-2 8-48,-1 10 168,-1 2-136,5 7 16,1-4-56,0-8-216,1-2-176,0-13-256,0-7 496,-7-14-80,3-6-104</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2:50.247"/>
    </inkml:context>
    <inkml:brush xml:id="br0">
      <inkml:brushProperty name="width" value="0.05" units="cm"/>
      <inkml:brushProperty name="height" value="0.05" units="cm"/>
    </inkml:brush>
  </inkml:definitions>
  <inkml:trace contextRef="#ctx0" brushRef="#br0">168 16 16420,'-5'1'152,"1"0"0,0 1 1,0-1-1,0 1 0,0 0 1,0 0-1,0 1 0,0-1 1,1 1-1,-1 0 0,1 0 1,0 0-1,0 0 1,0 0-1,0 1 0,0 0 1,1-1-1,0 1 0,-4 7 1,5-9-129,0 1 1,0 0 0,0-1 0,0 1-1,0 0 1,0 0 0,1 0 0,-1 0-1,1 0 1,0 0 0,0 0 0,0 0-1,0 0 1,0-1 0,1 1 0,0 0-1,-1 0 1,1 0 0,0 0 0,0-1-1,0 1 1,1 0 0,-1-1-1,1 1 1,-1-1 0,1 1 0,0-1-1,0 0 1,0 0 0,3 3 0,-4-4-28,1 0 1,-1 0-1,0-1 1,0 1-1,1 0 1,-1-1-1,0 1 1,1-1 0,-1 1-1,0-1 1,1 0-1,-1 1 1,1-1-1,-1 0 1,1 0-1,-1 0 1,1 0-1,-1 0 1,0 0 0,1-1-1,-1 1 1,2-1-1,0 0 9,0 0 1,-1-1-1,0 1 0,1-1 0,-1 0 1,0 1-1,0-1 0,0 0 0,0 0 1,4-5-1,-3 2 72,1-1 0,-1 1 0,0-1 0,0 0 0,0 0 0,-1 0 0,0 0 0,0-1 0,1-10 0,-3 14-23,0 0-1,0 0 1,0 0 0,0 1 0,0-1-1,-1 0 1,1 0 0,-1 0 0,0 1 0,0-1-1,0 0 1,0 1 0,0-1 0,-1 1-1,1-1 1,-1 1 0,1 0 0,-1-1-1,0 1 1,0 0 0,0 0 0,0 1 0,-1-1-1,1 0 1,0 1 0,-1-1 0,1 1-1,-1 0 1,1-1 0,-1 1 0,0 1-1,1-1 1,-1 0 0,0 1 0,-4-1 0,1 0-3,0 1 0,0 0 0,0 0 1,0 0-1,0 1 0,0 0 1,0 0-1,0 0 0,1 1 0,-1 0 1,1 0-1,-1 1 0,1-1 1,-1 1-1,1 0 0,-6 6 0,7-6-129,1 0 0,0 0 0,0 0 0,0 0-1,0 1 1,1 0 0,-1-1 0,1 1-1,0 0 1,0 0 0,0 0 0,1 0-1,-1 1 1,1-1 0,0 0 0,1 1-1,-1-1 1,1 1 0,-1-1 0,1 0-1,1 1 1,-1-1 0,1 1 0,-1-1 0,2 5-1,0-4-114,0 0-1,0 0 1,1 0-1,0 0 1,-1 0-1,2-1 1,-1 1-1,0-1 1,1 0-1,0 0 1,0 0-1,0-1 1,0 1-1,1-1 0,-1 0 1,1 0-1,0 0 1,0-1-1,10 4 1,21 2-808</inkml:trace>
  <inkml:trace contextRef="#ctx0" brushRef="#br0" timeOffset="1">708 331 14267,'-4'21'851,"1"-10"-615,1 0-1,0 0 1,0 0-1,1 0 0,1 0 1,0 0-1,0 1 1,3 12-1,-3-23-214,0 0-1,1 0 1,-1 0-1,0 0 1,0-1-1,1 1 1,-1 0-1,0 0 1,1-1-1,-1 1 1,1 0-1,-1-1 1,1 1-1,-1 0 1,1-1-1,0 1 1,-1-1-1,1 1 1,0-1-1,-1 1 1,1-1-1,0 1 1,-1-1-1,1 0 1,0 1 0,0-1-1,0 0 1,-1 0-1,1 0 1,0 1-1,0-1 1,0 0-1,0 0 1,-1 0-1,1 0 1,0-1-1,0 1 1,0 0-1,0 0 1,-1 0-1,1-1 1,0 1-1,0 0 1,-1-1-1,1 1 1,0 0-1,0-1 1,-1 1-1,1-1 1,-1 0-1,2 0 1,3-3 96,0-1 0,0 1 0,-1-1 0,0 0 1,4-5-1,0-1 215,-1-1 1,-1 1 0,8-17 0,-12 23-200,0 0 1,-1 0 0,1-1 0,-1 1 0,0 0-1,-1 0 1,1-1 0,-1 1 0,0 0 0,0-1 0,-2-4-1,2 8-99,-1 0 0,1 0 0,-1 0 0,0 0 0,0 1 0,0-1 0,0 0 0,0 1-1,0-1 1,-1 1 0,1-1 0,0 1 0,-1-1 0,1 1 0,-1 0 0,1 0 0,-1 0-1,0 0 1,0 0 0,1 0 0,-1 0 0,0 1 0,0-1 0,0 1 0,0-1 0,0 1 0,0-1-1,0 1 1,1 0 0,-1 0 0,0 0 0,0 0 0,0 1 0,-3 0 0,-3 0-117,0 0 0,0 1 0,0 0 1,0 0-1,0 1 0,-13 6 0,5 1-453,1 0-1,1 1 1,0 1 0,-22 23-1,15-13-55</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2:50.648"/>
    </inkml:context>
    <inkml:brush xml:id="br0">
      <inkml:brushProperty name="width" value="0.05" units="cm"/>
      <inkml:brushProperty name="height" value="0.05" units="cm"/>
    </inkml:brush>
  </inkml:definitions>
  <inkml:trace contextRef="#ctx0" brushRef="#br0">1 892 12811,'0'0'53,"0"1"0,0-1 0,0 1 0,0-1 0,-1 1 0,1-1 0,0 1 0,0-1 0,0 1 0,1-1 0,-1 1 0,0-1 1,0 1-1,0-1 0,0 1 0,0-1 0,1 1 0,-1-1 0,0 1 0,0-1 0,1 1 0,-1-1 0,0 0 0,1 1 0,-1-1 0,0 1 0,1-1 0,-1 0 1,1 1-1,-1-1 0,0 0 0,1 0 0,0 1 0,1-1 22,0 0 0,0 0 0,0 0 1,0 0-1,0 0 0,0 0 0,0-1 0,0 1 1,0-1-1,2 0 0,62-23 980,-1-3 1,90-52-1,-113 56-827,151-77 113,256-145-1476,-376 200 237,-3-4-1,-2-2 0,118-117 0,-144 119 451,-8 5-12</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4:47.946"/>
    </inkml:context>
    <inkml:brush xml:id="br0">
      <inkml:brushProperty name="width" value="0.05" units="cm"/>
      <inkml:brushProperty name="height" value="0.05" units="cm"/>
    </inkml:brush>
  </inkml:definitions>
  <inkml:trace contextRef="#ctx0" brushRef="#br0">1 141 10698,'136'-1'795,"323"12"-293,244 69 82,-146-15 108,2-22-271,1331-21-229,-733-67-158,-574 18-6,-357 13 52,383-72 1,-3-13 628,-599 98-674,1 0-1,0 0 0,-1-1 0,1 0 1,-1-1-1,1 0 0,-1 0 0,0-1 1,0 1-1,-1-2 0,1 1 0,-1-1 0,0 1 1,7-8-1,24-25 55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48.352"/>
    </inkml:context>
    <inkml:brush xml:id="br0">
      <inkml:brushProperty name="width" value="0.025" units="cm"/>
      <inkml:brushProperty name="height" value="0.025" units="cm"/>
    </inkml:brush>
  </inkml:definitions>
  <inkml:trace contextRef="#ctx0" brushRef="#br0">560 146 8456,'-51'8'986,"3"-1"292,0 1-1,1 3 1,-48 18 0,80-23-1098,0 1 1,1 0-1,0 1 0,0 0 1,1 1-1,0 1 0,0 0 1,1 1-1,1 0 0,-1 1 1,2 0-1,0 0 0,-11 18 0,9-9 55,0 1 0,2 0-1,0 0 1,2 1-1,0 0 1,1 0-1,2 1 1,-4 33-1,7-43-188,1 0-1,1 0 0,1 0 0,0 0 1,0 0-1,2 0 0,-1 0 0,2-1 1,0 1-1,1-1 0,0 0 0,0-1 0,2 1 1,0-1-1,16 22 0,-13-21-42,1-1-1,1-1 1,0 0-1,0-1 1,1 0-1,0-1 1,1 0-1,0-1 1,0-1 0,1 0-1,0-1 1,0 0-1,1-1 1,-1-1-1,1-1 1,0 0-1,0-1 1,0-1-1,18 0 1,-6-3 118,0 0 0,0-2 0,-1-1 0,1-1 0,-1-2 0,0 0 0,-1-2 1,0-1-1,-1-1 0,31-19 0,-10 1 289,-1-2 1,-1-1 0,-2-3-1,50-53 1,-66 59-152,0 0 0,-2-2 0,-2-1-1,-1 0 1,-1-2 0,26-64 0,-40 84-190,-1 0 0,-1 0 0,0 0 0,-1-1 0,0 0 0,-2 0 0,0 1 0,0-1 0,-2 0 0,-3-27 0,2 35-71,0 0 0,-1 0 0,1 1 0,-2-1 0,1 1 0,-1 0 0,0 0 1,0 0-1,-1 1 0,0 0 0,0-1 0,0 2 0,-1-1 0,0 1 0,0-1 0,0 2 1,-1-1-1,0 1 0,0 0 0,0 0 0,0 1 0,-14-5 0,0 2-135,0 0-1,0 2 1,-1 1-1,1 0 0,-1 2 1,1 0-1,-1 2 1,0 0-1,-42 8 1,-4 8-1910,-113 41-1,116-35-895,36-15-2604</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4:49.504"/>
    </inkml:context>
    <inkml:brush xml:id="br0">
      <inkml:brushProperty name="width" value="0.05" units="cm"/>
      <inkml:brushProperty name="height" value="0.05" units="cm"/>
    </inkml:brush>
  </inkml:definitions>
  <inkml:trace contextRef="#ctx0" brushRef="#br0">0 219 13531,'13'7'124,"0"-1"1,1-1-1,0-1 0,-1 0 1,1 0-1,1-1 1,-1-1-1,0-1 0,26 0 1,13-3-120,65-10 0,-101 9 24,486-84-2186,79-11-1406,101 53 495,4 38 6198,-390 6-2397,1028 18 1778,-2 69-1063,-1206-75-1281,353 31 465,5-21-176,-343-19-405,2 1-258,178-19-1,-220-1 147,-11-7-54</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5:23.460"/>
    </inkml:context>
    <inkml:brush xml:id="br0">
      <inkml:brushProperty name="width" value="0.05" units="cm"/>
      <inkml:brushProperty name="height" value="0.05" units="cm"/>
    </inkml:brush>
  </inkml:definitions>
  <inkml:trace contextRef="#ctx0" brushRef="#br0">6080 484 7954,'-7'-1'156,"1"1"0,0-1 0,0 0 0,0 0 0,0 0 0,0-1 0,0 0 0,0 0 0,0-1 0,1 0 0,-6-3 0,-4-5 115,0 0 0,-18-18-1,23 18-150,-1 2 0,0-1 0,-1 1 0,0 1 0,-18-10 0,1 6 151,-1 1 0,0 2-1,-1 1 1,-62-9 0,-131 3 311,109 10-516,-95-9-7,-241-11 312,-152-21-471,5-34-241,308 38 388,-193-2 42,351 34-34,-236-7 319,-377 33 0,592-5-269,2 7 0,-256 66 0,355-69-118,1 2 1,1 2-1,1 2 0,1 3 0,1 2 0,1 1 1,1 3-1,2 2 0,2 1 0,0 2 1,-60 72-1,88-92-9,2-1 1,0 1 0,0 1 0,2 0-1,0 0 1,-9 28 0,14-34-4,1 1 0,0 0 0,1 0 0,1 0 0,0 0 0,0 0 0,1 0 0,1 0 0,0 0 1,1 0-1,4 19 0,1-10-42,1-1 1,0 0 0,1-1 0,2 1 0,0-2-1,0 1 1,28 30 0,116 106-468,-103-107 400,21 20 106,3-3 1,3-4-1,2-3 1,3-3-1,2-5 0,150 65 1,187 29 131,8-26-51,-412-113-50,270 62 34,3-12 0,355 20 1,1110-36-756,-1299-70 573,-320 13 141,176-46 0,-145 17 43,255-108 1,-129 18-17,-222 98-37,131-93 1,-159 98 8,-2-2 1,54-57 0,-84 80 70,-2-1 0,0 0 0,0-1 1,-2 0-1,1 0 0,-2-1 0,0 0 0,-1-1 1,-1 1-1,0-1 0,5-29 0,-11 35 35,1 1 0,-1-1 0,-1 1 0,0 0-1,0-1 1,-1 1 0,0 0 0,-7-20 0,-5-3 221,-22-40 0,11 24-202,-17-37-270,-81-125-1,103 182 49,-1 0-1,-2 2 1,-1 0 0,-1 2-1,-1 1 1,-1 1 0,-49-33-1,-5 11-50</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7:18.217"/>
    </inkml:context>
    <inkml:brush xml:id="br0">
      <inkml:brushProperty name="width" value="0.05" units="cm"/>
      <inkml:brushProperty name="height" value="0.05" units="cm"/>
    </inkml:brush>
  </inkml:definitions>
  <inkml:trace contextRef="#ctx0" brushRef="#br0">20 55 12507,'-1'1'58,"0"0"0,-1-1 0,1 1 1,0 0-1,0 0 0,0 0 1,0 0-1,0 0 0,0 0 0,0 0 1,0 0-1,0 1 0,0-1 0,1 0 1,-1 0-1,0 1 0,1-1 0,-1 0 1,1 1-1,0-1 0,-1 1 1,1-1-1,0 1 0,0-1 0,0 0 1,0 1-1,0-1 0,0 1 0,0-1 1,1 1-1,-1-1 0,0 1 1,1-1-1,-1 0 0,1 1 0,0-1 1,-1 0-1,1 0 0,0 1 0,0-1 1,0 0-1,0 0 0,0 0 0,0 0 1,1 1-1,4 3-59,0 0 0,0-1 1,0 0-1,0-1 0,1 1 0,-1-1 0,14 4 1,6 0-25,0-1 0,1-1 0,49 2 0,84-10 21,-73 1-10,271 16 67,-2 24-60,-34 8-16,36 5 38,-215-40-37,217-9 0,143-41-77,-50 4 24,-269 25 47,881-61-263,-693 32-101,500-45-334,-369 55 690,-1 30 13,252 72 109,-589-53-75,253 9 79,-326-24-61,9 0 6,544 18 403,-532-23-291,0-5 0,0-5-1,140-31 1,-232 36 448,-1 0 0,26-11 0,-40 14-541,-1-1 1,0 1 0,0-1-1,0 0 1,-1 0-1,1-1 1,-1 1-1,1-1 1,-1 0-1,0 0 1,0 0 0,-1-1-1,5-7 1,-6 8 13,-1 0 0,1-1 0,-1 1 0,0 0 0,-1 0 0,1 0 0,-1-6 0</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7:23.702"/>
    </inkml:context>
    <inkml:brush xml:id="br0">
      <inkml:brushProperty name="width" value="0.05" units="cm"/>
      <inkml:brushProperty name="height" value="0.05" units="cm"/>
    </inkml:brush>
  </inkml:definitions>
  <inkml:trace contextRef="#ctx0" brushRef="#br0">1 171 9586,'94'33'1063,"109"33"525,-155-54-1392,1-1 0,65 5 0,-28-12-257,-1-3 0,153-20 0,169-52-1037,-205 33 524,515-51-451,-177 70 1404,249-16 19,127 1-290,-864 34-121,247-2-28,-188-4 43</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7:24.684"/>
    </inkml:context>
    <inkml:brush xml:id="br0">
      <inkml:brushProperty name="width" value="0.05" units="cm"/>
      <inkml:brushProperty name="height" value="0.05" units="cm"/>
    </inkml:brush>
  </inkml:definitions>
  <inkml:trace contextRef="#ctx0" brushRef="#br0">1 62 3577,'1168'52'794,"-1"-51"1368,149-62 298,-333 10-1875,-872 48-569</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7:39.091"/>
    </inkml:context>
    <inkml:brush xml:id="br0">
      <inkml:brushProperty name="width" value="0.05" units="cm"/>
      <inkml:brushProperty name="height" value="0.05" units="cm"/>
    </inkml:brush>
  </inkml:definitions>
  <inkml:trace contextRef="#ctx0" brushRef="#br0">0 1 11923,'9'5'94,"0"0"1,1-1 0,-1 0-1,1 0 1,0-1 0,0 0-1,0-1 1,15 2 0,87 1-234,-79-5 200,104 1-63,250 9 135,355 14 327,-492-33-342,627 3 202,326 30-192,-1018-30-113,382-4 37,-1 44 281,206 83 216,-286-70-460,-351-39-139,-130-7 49,13 0-150,-1 0-1,1-1 0,22-3 0,-36 2 116,1 1 0,0-1 0,-1-1 0,0 1 1,1-1-1,-1 0 0,0 0 0,0 0 0,0 0 0,0-1 0,0 1 0,-1-1 0,1 0 0,-1 0 0,0-1 0,0 1 0,4-5 0,5-18-220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7:40.224"/>
    </inkml:context>
    <inkml:brush xml:id="br0">
      <inkml:brushProperty name="width" value="0.05" units="cm"/>
      <inkml:brushProperty name="height" value="0.05" units="cm"/>
    </inkml:brush>
  </inkml:definitions>
  <inkml:trace contextRef="#ctx0" brushRef="#br0">1444 128 11506,'-404'-5'1973,"371"5"-2002,1 1-1,0 2 1,0 0 0,0 3 0,1 0 0,0 2-1,0 2 1,1 0 0,-53 27 0,20-1 15,2 2 0,1 3 0,3 2 0,1 3 0,2 2 0,-81 94 0,112-112 63,1 0-1,2 2 1,1 0-1,1 2 1,2-1-1,2 2 1,1 0-1,-11 46 0,18-58-27,2 0 0,1 0 0,0 0 0,2 1 0,1-1 0,0 1 0,2-1 0,1 0 0,0 0-1,2 0 1,1 0 0,1-1 0,0 1 0,15 27 0,-13-35-23,0 1-1,1-1 1,1-1-1,0 0 1,1 0 0,0-2-1,1 1 1,16 11-1,-9-10-6,0-1-1,1-1 1,1 0-1,0-2 1,33 12-1,-15-11-7,0-1-1,1-2 0,0-1 0,0-3 1,1-1-1,74-5 0,-41-5-13,0-4-1,-1-3 0,124-41 1,-64 7 31,133-69 0,-208 88 32,-2-3 0,0-2 1,-3-3-1,87-75 1,-107 79 3,-1-1 0,-2-1 0,-1-2 0,-2-1 0,-1-1 0,-3-2 0,27-57 0,-36 65 45,-2 0-1,-1-1 1,-2-1 0,-1 0-1,-2 0 1,-2-1-1,3-61 1,-9 79-10,0 1 1,-1 0-1,0-1 1,-2 1-1,0 0 1,-1 1-1,-12-30 1,11 34-29,-1 0-1,0 1 1,-1-1 0,0 1 0,-1 1 0,0 0 0,-1 0 0,1 0 0,-2 1 0,-22-14 0,13 11-23,0 1 0,0 2 0,-1 0 0,0 1 0,-1 1 0,-31-6 0,4 5 32,-94-4 0,-29 9-30</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7:48.064"/>
    </inkml:context>
    <inkml:brush xml:id="br0">
      <inkml:brushProperty name="width" value="0.05" units="cm"/>
      <inkml:brushProperty name="height" value="0.05" units="cm"/>
    </inkml:brush>
  </inkml:definitions>
  <inkml:trace contextRef="#ctx0" brushRef="#br0">1306 1 9386,'-561'14'3420,"476"-14"-3046,69 0-374,-1 0 1,1 1-1,-1 1 0,1 1 1,0 0-1,0 1 0,0 1 1,0 0-1,1 1 0,-1 1 1,1 0-1,1 1 0,0 1 1,0 0-1,1 1 0,-17 15 0,-2 7-46,2 1-1,-44 61 1,-41 83 45,94-143 23,2 1 0,1 1 0,2 0 0,1 2-1,-15 62 1,26-81-25,0 2 0,2-1 0,0 0 0,1 1 0,1-1 0,1 1 0,1-1 0,1 0 0,0 0 0,2 0 0,0 0 0,15 35 0,-4-24-33,1 0-1,1-2 0,1 0 0,2-1 1,1-2-1,1 0 0,1-1 0,48 39 1,-19-25-142,0-3 1,3-1 0,104 47-1,-84-51-73,1-3 0,2-3-1,1-4 1,1-3-1,0-4 1,130 6 0,-90-17 79,0-6 1,-1-5 0,223-44 0,11-41 274,-263 61 163,161-80 1,-196 82-27,0-4 1,-3-2 0,83-70-1,-100 73-8,-2-2 0,-2-1 0,-1-1 0,-2-2 0,38-66 0,-53 80-72,-2 0-1,0 0 1,-2-1 0,-1-1 0,-1 1 0,-1-1 0,5-48 0,-11 56-44,0-1 1,-1 1-1,-2-1 1,0 1 0,-1-1-1,0 1 1,-2 0-1,0 1 1,-2-1-1,0 1 1,-17-32 0,12 29-82,-2 1 0,0 1 0,0 0 0,-2 1 0,-1 1 0,0 0 0,-1 1 0,0 1 1,-1 1-1,-29-16 0,18 14-40,-1 1 1,-1 1 0,0 2 0,0 1-1,-1 2 1,-61-9 0,-59 6-83,137 11 76</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7:50.822"/>
    </inkml:context>
    <inkml:brush xml:id="br0">
      <inkml:brushProperty name="width" value="0.05" units="cm"/>
      <inkml:brushProperty name="height" value="0.05" units="cm"/>
    </inkml:brush>
  </inkml:definitions>
  <inkml:trace contextRef="#ctx0" brushRef="#br0">14553 1133 10154,'-1004'-114'2403,"-1698"-156"-2271,2084 242 117,-1455-87 237,398-25-163,997 88-321,-362-31-92,409 22-56,-1135-91-194,175 71-836,1217 65 192,173 6 663,1 0-81</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7:52.199"/>
    </inkml:context>
    <inkml:brush xml:id="br0">
      <inkml:brushProperty name="width" value="0.05" units="cm"/>
      <inkml:brushProperty name="height" value="0.05" units="cm"/>
    </inkml:brush>
  </inkml:definitions>
  <inkml:trace contextRef="#ctx0" brushRef="#br0">0 449 4097,'1'21'-7,"1"0"1,1 0 0,1 0-1,1 0 1,0 0-1,2-1 1,0 0 0,1 0-1,1-1 1,22 34-1,7 2-62,3-1-1,51 53 0,-29-42 132,2-3-1,2-3 1,4-2 0,1-4-1,3-4 1,152 76 0,-15-25-49,42 20 46,-87-42 172,3-7 0,3-7 0,3-8 0,2-8 0,295 41 0,512-12 445,5-62-473,30 1 180,806 24 216,-521-56-587,2-34-24,373-35 755,-476 27-481,436 19-132,-504 26-151,137 0 142,-1081 14-104,616-7 49,1-45-14,-270-20-43,-7-40-43,-70-24-20,-335 90 61,188-95 0,-167 55 94,-128 72-20,0-2 0,-1 0 0,0-1 0,30-36 0,-43 45-20,-1 0-1,0-1 0,0 0 1,-1 0-1,0 0 0,0-1 1,-1 1-1,0-1 0,-1 0 1,0 0-1,0 0 0,-1 0 1,1-12-1,-2 9 44,-1 0 0,0 1-1,-1-1 1,0 0 0,-1 1-1,0-1 1,-1 1 0,0 0-1,-12-21 1,-3-1 104,-3 0 0,0 2-1,-3 0 1,-40-40 0,-127-98 69,127 119-290,-1 4 0,-2 2 0,-131-60 0,101 62-60,-1 5 0,-144-35-1,90 39-68,-158-12 0,-156 15-104,249 27 145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49.435"/>
    </inkml:context>
    <inkml:brush xml:id="br0">
      <inkml:brushProperty name="width" value="0.025" units="cm"/>
      <inkml:brushProperty name="height" value="0.025" units="cm"/>
    </inkml:brush>
  </inkml:definitions>
  <inkml:trace contextRef="#ctx0" brushRef="#br0">43 213 7431,'5'-8'5733,"8"-11"-4872,1 0 0,2 1 0,-1 0 0,2 1 0,30-23 0,-36 31-600,0 1 0,1 0 0,0 1-1,0 0 1,0 1 0,1 0 0,0 1 0,0 1 0,1 0 0,-1 0-1,22-1 1,-35 5-258,1 0 0,0 0-1,-1 0 1,1 0-1,0 0 1,-1 0 0,1 0-1,0 0 1,-1 0-1,1 0 1,0 1 0,-1-1-1,1 0 1,0 0 0,-1 1-1,1-1 1,-1 1-1,1-1 1,-1 0 0,1 1-1,-1-1 1,1 1 0,-1-1-1,1 1 1,-1-1-1,0 1 1,1 0 0,-1-1-1,0 1 1,1 0-1,-1-1 1,0 1 0,0-1-1,0 1 1,1 0 0,-1 0-1,0-1 1,0 1-1,0 0 1,0-1 0,0 1-1,0 0 1,0-1-1,-1 1 1,1 0 0,0-1-1,-1 2 1,-13 33 400,-6-8-209,-2-1 0,0-2 0,-2 0 0,0-1 0,-2-2 1,-45 31-1,-58 50 347,129-102-552,-1 0 0,1 1 0,0-1 0,0 0 1,-1 0-1,1 0 0,0 0 0,0 1 0,0-1 0,-1 0 0,1 0 0,0 0 0,0 1 0,0-1 0,-1 0 0,1 0 0,0 1 0,0-1 0,0 0 0,0 1 0,0-1 0,0 0 1,0 0-1,0 1 0,0-1 0,0 0 0,-1 1 0,1-1 0,1 0 0,-1 0 0,0 1 0,0-1 0,0 0 0,0 1 0,0-1 0,0 0 0,0 0 0,0 1 0,0-1 0,0 0 1,1 0-1,-1 1 0,0-1 0,0 0 0,0 0 0,1 1 0,-1-1 0,0 0 0,0 0 0,1 0 0,-1 0 0,0 1 0,0-1 0,1 0 0,-1 0 0,1 0 0,28 5-84,46-9 314,-68 4-258,10-2 89,0 0 0,0 1 0,0 1 0,0 1 0,0 1 0,0 0 0,0 1 0,0 0 0,-1 2 0,29 11 0,-42-15-32,0 0 1,0 0-1,-1 0 1,1 0-1,0 0 0,0-1 1,0 1-1,0-1 1,0 0-1,0 0 1,0 0-1,0 0 0,0 0 1,0-1-1,0 1 1,0-1-1,-1 0 1,1 0-1,0 0 0,0 0 1,4-3-1,-3 1-421,1 0 1,-1-1-1,0 1 0,0-1 0,0 0 1,0 0-1,0 0 0,-1-1 0,0 1 1,4-8-1,8-27-8518</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7:53.349"/>
    </inkml:context>
    <inkml:brush xml:id="br0">
      <inkml:brushProperty name="width" value="0.05" units="cm"/>
      <inkml:brushProperty name="height" value="0.05" units="cm"/>
    </inkml:brush>
  </inkml:definitions>
  <inkml:trace contextRef="#ctx0" brushRef="#br0">4272 0 8458,'-388'25'880,"4"29"-254,327-45-493,-345 56 235,-194 28-457,-6-36-493,402-49 457,-303 20 985,362-14-95,-214 51 0,293-49-709,2 2 1,0 4 0,-80 40 0,104-43-199,1 2 0,1 1 1,1 2-1,1 1 0,1 2 0,-38 41 0,18-2-101</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7:55.840"/>
    </inkml:context>
    <inkml:brush xml:id="br0">
      <inkml:brushProperty name="width" value="0.05" units="cm"/>
      <inkml:brushProperty name="height" value="0.05" units="cm"/>
    </inkml:brush>
  </inkml:definitions>
  <inkml:trace contextRef="#ctx0" brushRef="#br0">0 97 11338,'27'8'292,"0"-2"-1,0-1 1,45 3-1,85-7 221,-90-1-217,458-24 253,0-27-508,-465 44-13,807-19 317,-199 18-217,-21-1-90,283 15-36,76 18 94,-634 13-87,-4 21 0,-252-39-7,213 28 69,170 31 92,-144 15 37,-33-8-108,-312-82-200,0-1 1,1-1-1,-1 0 1,1 0-1,21-2 1,-29 1 83,0 0 0,0-1 1,-1 0-1,1 0 0,0 0 1,0 0-1,0 0 0,-1 0 1,1-1-1,0 1 0,-1-1 1,1 0-1,-1 0 0,0 0 1,0 0-1,0 0 0,0 0 1,0 0-1,0-1 0,0 1 1,-1-1-1,1 0 0,-1 1 1,0-1-1,2-4 0,2-32-212</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8:35.043"/>
    </inkml:context>
    <inkml:brush xml:id="br0">
      <inkml:brushProperty name="width" value="0.05" units="cm"/>
      <inkml:brushProperty name="height" value="0.05" units="cm"/>
    </inkml:brush>
  </inkml:definitions>
  <inkml:trace contextRef="#ctx0" brushRef="#br0">1 20 13067,'1'1'64,"1"0"0,0 0 0,0-1 0,-1 1 0,1 0 0,0-1 1,0 0-1,0 1 0,0-1 0,0 0 0,0 0 0,0 0 0,2 0 0,37-2-91,52-9 1,-55 5 28,69-1 0,82 26 32,-34-1-36,11-16-28,175-19 1,-2-2 11,152 26 68,38 0-343,-516-7 275,461-2-750,-347 7 814,218 39-1,-218-16 237,-52-10 42,1-4 1,109 8-1,-177-22-318,-1 0 1,1-1-1,0 0 0,-1 0 0,1-1 1,-1 0-1,0 0 0,1-1 0,-1 0 1,0 0-1,0 0 0,-1-1 1,1 0-1,-1-1 0,0 1 0,0-1 1,0 0-1,-1-1 0,6-6 0,-11 11-7,1 1-1,-1-1 0,1 0 0,-1 0 0,1 0 0,-1 0 0,0 0 1,1 0-1,-1 0 0,0 0 0,0 0 0,0 0 0,0 0 0,0 0 0,0 0 1,0 0-1,0 0 0,0 0 0,0 0 0,-1 0 0,1 1 0,0-1 1,-1 0-1,1 0 0,-1 0 0,1 0 0,-1 0 0,1 0 0,-1 1 1,1-1-1,-1 0 0,0 0 0,1 1 0,-1-1 0,0 0 0,0 1 1,-1-1-1,-9-4-13</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9:24.544"/>
    </inkml:context>
    <inkml:brush xml:id="br0">
      <inkml:brushProperty name="width" value="0.05" units="cm"/>
      <inkml:brushProperty name="height" value="0.05" units="cm"/>
    </inkml:brush>
  </inkml:definitions>
  <inkml:trace contextRef="#ctx0" brushRef="#br0">0 49 12363,'1'1'49,"0"0"0,-1 0 1,1 0-1,0 0 0,0 0 0,0 0 1,0 0-1,0-1 0,0 1 1,0 0-1,0-1 0,0 1 1,0 0-1,0-1 0,1 0 0,-1 1 1,0-1-1,0 0 0,1 1 1,-1-1-1,2 0 0,31-1-92,-17 0 143,219 14 1,-89-2-63,387 3 26,16-48 99,-148 5-77,651-7 12,0 58-62,994 77 242,-1163-63 773,-643-7-320,-155-16 1167,-86-13-1882,0 0 0,0 0 0,1 0-1,-1 0 1,0 0 0,0 1 0,1-1 0,-1 0 0,0 0 0,1 0 0,-1 0 0,0 0 0,0-1-1,1 1 1,-1 0 0,0 0 0,0 0 0,1 0 0,-1 0 0,0 0 0,0 0 0,1 0 0,-1-1 0,0 1-1,0 0 1,0 0 0,1 0 0,-1 0 0,0-1 0,0 1 0,0 0 0,1 0 0,-1-1 0,0 1-1,0 0 1,0 0 0,0-1 0,0 1 0,0 0 0,0 0 0,0-1 0,0 1 0,0 0 0,0 0-1,0-1 1,0 1 0,0 0 0,0 0 0,0-1 0,0 1 0,0 0 0,0-1 0,0-12 417</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9:25.416"/>
    </inkml:context>
    <inkml:brush xml:id="br0">
      <inkml:brushProperty name="width" value="0.05" units="cm"/>
      <inkml:brushProperty name="height" value="0.05" units="cm"/>
    </inkml:brush>
  </inkml:definitions>
  <inkml:trace contextRef="#ctx0" brushRef="#br0">0 335 13971,'296'-60'822,"-150"34"-903,298-47-165,585-20-1,1123 11 907,2 82-412,-989 44-222,-1143-43-34,619 9-20,-632-11 3,6 2 3,0-2 0,0 0 0,0 0 0,-1-2 0,1 0 0,26-9 0,-26 0-17</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49:26.230"/>
    </inkml:context>
    <inkml:brush xml:id="br0">
      <inkml:brushProperty name="width" value="0.05" units="cm"/>
      <inkml:brushProperty name="height" value="0.05" units="cm"/>
    </inkml:brush>
  </inkml:definitions>
  <inkml:trace contextRef="#ctx0" brushRef="#br0">1 111 10970,'77'12'1684,"92"9"-904,182-16-657,2-20-55,-172 6-53,2119-23 85,-1508 46 46,330 2 166,-1-47 340,-996 24-524,299-25 479,-417 31-608,37-7-2,-42 7 4,-1 1 0,0 0 0,0-1 0,1 1 0,-1-1 0,0 1 0,0-1 0,0 1 0,0-1 0,0 0 0,0 0 0,0 0 0,0 1 0,0-1 0,0 0 0,0 0 0,-1 0 0,1 0 0,0-1 0,-1 1 0,1 0 0,-1 0 1,1 0-1,-1 0 0,1-1 0,-1-1 0,-1-16 1</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04.952"/>
    </inkml:context>
    <inkml:brush xml:id="br0">
      <inkml:brushProperty name="width" value="0.05" units="cm"/>
      <inkml:brushProperty name="height" value="0.05" units="cm"/>
    </inkml:brush>
  </inkml:definitions>
  <inkml:trace contextRef="#ctx0" brushRef="#br0">124 10 14635,'6'-10'2072,"-6"13"-936,-10 26-543,0 3-301,-22 109-123,7 2 0,-6 152 0,9 358-179,44 0 93,-19-576-840,-2-78 739,-1 1-1,1 0 1,0-1 0,-1 1 0,1 0 0,-1-1 0,1 1 0,-1-1 0,1 1-1,-1-1 1,1 1 0,-1-1 0,0 0 0,1 1 0,-1-1 0,0 1 0,1-1 0,-1 0-1,1 0-8,5-9-204</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05.390"/>
    </inkml:context>
    <inkml:brush xml:id="br0">
      <inkml:brushProperty name="width" value="0.05" units="cm"/>
      <inkml:brushProperty name="height" value="0.05" units="cm"/>
    </inkml:brush>
  </inkml:definitions>
  <inkml:trace contextRef="#ctx0" brushRef="#br0">32 0 15587,'-2'1'394,"-22"3"679,18-1-641,16 1 365,236 21 1311,7-20-1602,-116-4-241,934 54-89,-465-33-354,-202-32-3252,-370 8 2927,45-9 0,-31 0-66</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05.794"/>
    </inkml:context>
    <inkml:brush xml:id="br0">
      <inkml:brushProperty name="width" value="0.05" units="cm"/>
      <inkml:brushProperty name="height" value="0.05" units="cm"/>
    </inkml:brush>
  </inkml:definitions>
  <inkml:trace contextRef="#ctx0" brushRef="#br0">3 1 15163,'0'0'23,"0"0"0,0 0 0,0 0 0,0 0 1,0 0-1,0 0 0,0 0 0,1 0 0,-1 0 0,0 0 0,0 0 0,0 0 0,0 1 0,0-1 0,0 0 0,0 0 0,0 0 0,0 0 0,0 0 0,0 0 1,0 0-1,0 0 0,0 0 0,0 1 0,0-1 0,0 0 0,0 0 0,0 0 0,0 0 0,0 0 0,0 0 0,0 0 0,0 0 0,0 0 0,-1 0 0,1 1 0,0-1 1,0 0-1,0 0 0,0 0 0,0 0 0,0 0 0,0 0 0,0 0 0,0 0 0,0 0 0,0 0 0,0 0 0,-1 0 0,1 0 0,0 0 0,0 0 0,0 0 1,0 0-1,0 0 0,0 0 0,0 0 0,0 0 0,0 0 0,-1 0 0,1 0 0,0 0 0,0 0 0,0 0 0,12 9 461,22 10-88,474 195 373,-505-212-764,26 11 36,-29-13-33,1 0 1,-1 1-1,1-1 1,-1 0 0,1 1-1,-1-1 1,0 0-1,1 1 1,-1-1 0,0 1-1,1-1 1,-1 0-1,0 1 1,1-1 0,-1 1-1,0-1 1,0 1-1,0-1 1,1 1 0,-1 0-1,0-1 1,0 1-1,0-1 1,0 1 0,0-1-1,0 1 1,0-1-1,0 1 1,0-1 0,0 1-1,0 0 1,0-1-1,-1 1 1,1-1 0,0 1-1,0-1 1,-1 1-1,1-1 1,0 0 0,-1 1-1,1-1 1,0 1-1,-1-1 1,1 1 0,0-1-1,-1 0 1,1 1-1,-1-1 1,0 1 0,-9 5 157,0 0 1,0 0 0,-1-1-1,0 0 1,1-1 0,-14 3-1,-10 5 231,-126 58 1271,6-2-1567,134-62-153,15-4-178</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06.403"/>
    </inkml:context>
    <inkml:brush xml:id="br0">
      <inkml:brushProperty name="width" value="0.05" units="cm"/>
      <inkml:brushProperty name="height" value="0.05" units="cm"/>
    </inkml:brush>
  </inkml:definitions>
  <inkml:trace contextRef="#ctx0" brushRef="#br0">51 365 12379,'-37'12'2491,"24"-8"-670,26-8 1075,32-13-1919,-1-2 1,74-43-1,-79 40-668,40-26 10,-2-3 1,116-103-1,-193 154-320,0 0-1,0 0 1,0 0-1,0-1 0,0 1 1,1 0-1,-1 0 0,0 0 1,0 0-1,0-1 0,0 1 1,0 0-1,1 0 1,-1 0-1,0 0 0,0 0 1,0 0-1,0-1 0,1 1 1,-1 0-1,0 0 0,0 0 1,0 0-1,1 0 1,-1 0-1,0 0 0,0 0 1,1 0-1,-1 0 0,0 0 1,0 0-1,0 0 1,1 0-1,-1 0 0,0 0 1,0 0-1,0 0 0,1 0 1,-1 1-1,0-1 0,0 0 1,0 0-1,1 0 1,-1 0-1,0 0 0,0 0 1,0 1-1,0-1 0,0 0 1,1 0-1,-1 0 1,0 0-1,0 1 0,0-1 1,0 0-1,0 0 0,0 0 1,0 1-1,0-1 0,0 0 1,0 0-1,0 1 1,0-1-1,0 0 0,0 0 1,0 1-1,-1 17-21,1-15 14,-6 49-88,2 0 0,4 64-1,1-95 1,1 1 0,2-1-1,0 0 1,1 0-1,1-1 1,1 0 0,1 0-1,13 25 1,-19-40 77,1-1 0,-1 0 0,1-1 0,0 1 0,0 0 0,0-1 0,7 7 0,2-3-188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32.845"/>
    </inkml:context>
    <inkml:brush xml:id="br0">
      <inkml:brushProperty name="width" value="0.025" units="cm"/>
      <inkml:brushProperty name="height" value="0.025" units="cm"/>
    </inkml:brush>
  </inkml:definitions>
  <inkml:trace contextRef="#ctx0" brushRef="#br0">11319 4206 9353,'0'0'48,"8"-3"-80,21-10 978,-1-2 1,0-1 0,47-37-1,77-75 916,-120 98-1656,-1 0-1,-2-2 1,-1-1 0,-1-2-1,-2 0 1,-2-2 0,-1 0-1,-2-2 1,-1 0 0,-3-1-1,-1-1 1,-1 0 0,-3-1-1,-2 0 1,-1-1 0,4-86 0,-13 85-129,-1-1 1,-2 0 0,-3 0-1,-1 1 1,-2 0 0,-2 1-1,-2 0 1,-28-58 0,1 12-110,-3 2 1,-5 3-1,-3 1 1,-3 3 0,-4 2-1,-85-86 1,51 72-18,-4 4 0,-4 4 0,-4 5 0,-129-75 0,-544-248-87,-29 60-46,588 252 169,-882-338 29,825 338-151,-4 12 0,-4 12 0,-1 13-1,-3 12 1,-555-5 0,537 54 53,0 13-1,1 14 1,-495 122-1,425-52-29,5 16-1,-514 244 1,650-248 212,-348 232 0,413-230-17,7 8-1,-228 228 1,297-258-45,5 4 1,5 4-1,4 3 1,-71 130-1,109-162-25,3 2 1,4 2-1,3 1 0,4 1 1,3 2-1,4 0 1,-13 122-1,20-56-16,6 1 0,22 266 0,-8-353 98,3 0 0,3 0 0,2-2 0,3 1-1,3-2 1,2-1 0,3 0 0,3-2 0,38 57 0,-50-90-54,2 0 0,0-2 0,2 0 0,0-1 0,2-1 1,0-1-1,50 31 0,-50-37 3,1-2 0,0-1 0,1-1 0,0-1 0,1-1 0,0-1 0,0-1-1,1-2 1,33 2 0,136-8 321,-26-2-1429,-168 4 890,17 2-1755,-8 3-2860,-5 1-5108</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06.978"/>
    </inkml:context>
    <inkml:brush xml:id="br0">
      <inkml:brushProperty name="width" value="0.05" units="cm"/>
      <inkml:brushProperty name="height" value="0.05" units="cm"/>
    </inkml:brush>
  </inkml:definitions>
  <inkml:trace contextRef="#ctx0" brushRef="#br0">147 0 15755,'-27'67'1119,"3"0"0,-22 106 0,29-99-834,4 1 0,3 0-1,0 108 1,23-239 689,-3-3-959,2 0 0,4 0 0,2 2 0,2 0 0,45-88 0,-61 137-69,1-1-1,1 1 0,0 0 0,0 0 1,0 1-1,12-12 0,-16 18 43,0-1 0,0 1 0,0-1 0,0 1 0,0 0 0,0 0 0,0 0 0,0 0 0,1 0 0,-1 0 0,0 1 0,0-1 0,1 1 0,-1 0 0,1-1 0,-1 1 0,0 0 0,1 0 0,-1 1 0,0-1 0,1 0-1,-1 1 1,0-1 0,1 1 0,-1 0 0,0 0 0,0 0 0,0 0 0,0 0 0,0 1 0,0-1 0,4 3 0,0 2 5,1 1-1,-1-1 1,0 1-1,0 1 1,-1-1-1,0 1 1,0 0-1,4 11 1,-7-16 46,0 0 0,-1 1 0,0-1 0,0 0 0,0 1 0,0-1 0,-1 1 0,1-1 0,-1 1 0,0-1 1,0 1-1,0-1 0,0 1 0,-1-1 0,1 1 0,-1-1 0,0 1 0,0-1 0,0 1 0,-1-1 0,1 0 0,-1 0 0,0 0 0,-2 3 1,-1 0 58,0-1 0,-1 0 0,0 0 1,0-1-1,0 0 0,-1 0 1,1 0-1,-1-1 0,0 0 1,0 0-1,-12 2 0,8-2-104,-1-1-1,0 0 0,1-1 1,-1 0-1,0-1 1,-21-2-1,32 2-14,0 0 0,0 0 0,0-1 0,0 1 0,0 0 0,0 0 0,0-1 0,0 1 0,0 0 0,0-1 0,0 1 0,0-1 0,0 1 0,0-1 0,0 0 0,0 1 0,1-1 0,-1 0 0,0 0 0,1 0 0,-1 1 0,0-1 0,1 0 0,-1 0 0,1 0 0,-1 0 0,1 0 0,-1-2 0,1 1 2,0 0-1,0-1 0,0 1 0,0 0 1,1-1-1,-1 1 0,1 0 0,0 0 0,-1-1 1,1 1-1,0 0 0,0 0 0,0 0 0,3-3 1,27-32-289</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07.692"/>
    </inkml:context>
    <inkml:brush xml:id="br0">
      <inkml:brushProperty name="width" value="0.05" units="cm"/>
      <inkml:brushProperty name="height" value="0.05" units="cm"/>
    </inkml:brush>
  </inkml:definitions>
  <inkml:trace contextRef="#ctx0" brushRef="#br0">473 0 18348,'-38'22'3357,"-19"22"-2978,3 3 1,-50 53 0,-83 120-833,179-209 277,6-8 71,1-1 0,-1 0-1,0 1 1,0-1 0,0 0-1,0 0 1,0 0 0,0-1-1,-5 4 1,7-8-119,0 1 0,0-1 0,0 1 0,0-1 0,0 1 0,0-1 1,1 1-1,1-5 0,46-181-4265,0-1 4513,-41 173 647,-6 16-630,-1 0 0,0 0 0,0-1 1,0 1-1,1 0 0,-1 0 0,0 0 0,1 0 0,-1-1 0,0 1 0,0 0 0,1 0 0,-1 0 0,0 0 1,1 0-1,-1 0 0,0 0 0,1 0 0,-1 0 0,0 0 0,0 0 0,1 0 0,-1 0 0,0 0 1,1 0-1,-1 1 0,0-1 0,1 0 0,1 2 229,1 0 0,-1 0 0,1 0 0,-1 1 0,0-1 0,0 1 0,2 2 1,5 7-152,10 10 27,0-2-1,1 0 0,31 23 0,-37-33-222,1-1 1,-1 0-1,2 0 0,-1-2 1,1 0-1,28 8 0,5-5-164</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08.249"/>
    </inkml:context>
    <inkml:brush xml:id="br0">
      <inkml:brushProperty name="width" value="0.05" units="cm"/>
      <inkml:brushProperty name="height" value="0.05" units="cm"/>
    </inkml:brush>
  </inkml:definitions>
  <inkml:trace contextRef="#ctx0" brushRef="#br0">47 1300 15875,'-3'0'532,"-27"1"1122,29-1-1615,1 0 1,0 0-1,-1 0 1,1 0-1,-1 0 0,1 0 1,-1 0-1,1 0 1,-1 0-1,1 0 1,-1 0-1,1 0 1,0-1-1,-1 1 1,1 0-1,-1 0 1,1 0-1,-1-1 0,1 1 1,0 0-1,-1 0 1,1-1-1,0 1 1,-1 0-1,1-1 1,0 1-1,-1 0 1,1-1-1,0 1 0,0 0 1,0-1-1,-1 1 1,1-1-1,0 1 1,0-1-1,0 1 1,0 0-1,0-1 1,-1 1-1,1-1 1,0 1-1,0-1 0,0 1 1,0-1-1,1 1 1,-1-1-1,0 1 1,0 0-1,0-1 1,0 1-1,0-1 1,0 1-1,1-1 1,-1 0-1,3-2 157,0-1 1,0 1-1,0-1 0,0 1 1,1 0-1,-1 0 0,1 0 1,7-4-1,37-18 388,-30 17-393,465-246 1150,308-172-1806,-634 331 62,292-193-1166,-414 263 1262,-2-1 1,33-33 0,-43 30-37,-22 29 330,-1 0-1,0 0 1,0-1-1,1 1 1,-1 0 0,0-1-1,0 1 1,0 0-1,1-1 1,-1 1 0,0 0-1,0-1 1,0 1-1,0-1 1,0 1 0,0 0-1,0-1 1,0 1-1,0-1 1,0 1 0,0 0-1,0-1 1,0 1-1,0 0 1,0-1 0,0 1-1,0-1 1,0 1-1,-1 0 1,1-1 0,0 1-1,0 0 1,0-1-1,-1 1 1,1 0 0,0 0-1,0-1 1,-1 1-1,1 0 1,0 0 0,-1-1-1,1 1 1,0 0-1,-1 0 1,1 0 0,0-1-1,-1 1 1,1 0-1,0 0 1,-1 0 0,1 0-1,-1 0 1,1 0-1,0 0 1,-1 0 0,1 0-1,-1 0 1,1 0-1,0 0 1,-1 0 0,-27 3-548,26-2 507,-68 12-480,38-7 153</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08.656"/>
    </inkml:context>
    <inkml:brush xml:id="br0">
      <inkml:brushProperty name="width" value="0.05" units="cm"/>
      <inkml:brushProperty name="height" value="0.05" units="cm"/>
    </inkml:brush>
  </inkml:definitions>
  <inkml:trace contextRef="#ctx0" brushRef="#br0">581 0 15755,'0'1'46,"-1"0"-1,1-1 0,0 1 0,0 0 0,0-1 0,0 1 1,0 0-1,-1-1 0,1 1 0,0-1 0,-1 1 1,1 0-1,0-1 0,-1 1 0,1-1 0,-1 1 1,1-1-1,-1 1 0,1-1 0,-1 1 0,1-1 0,-1 0 1,1 1-1,-1-1 0,0 1 0,-2 1 66,-166 152 1245,-186 220 1,347-365-1544,0 0 1,1 1-1,0 0 1,-6 12-1,13-22 173,0 0 0,0 0-1,0 0 1,0 0-1,0 0 1,0 0 0,0 0-1,1 0 1,-1-1-1,0 1 1,0 0 0,0 0-1,0 0 1,0 0-1,0 0 1,0 0 0,1 0-1,-1 0 1,0 0-1,0 0 1,0 0 0,0 0-1,0 0 1,0 0 0,0 0-1,1 0 1,-1 0-1,0 0 1,0 1 0,0-1-1,0 0 1,0 0-1,0 0 1,0 0 0,0 0-1,1 0 1,-1 0-1,0 0 1,0 0 0,0 0-1,0 0 1,0 1-1,0-1 1,0 0 0,0 0-1,0 0 1,0 0-1,0 0 1,0 0 0,0 0-1,0 0 1,0 1-1,0-1 1,0 0 0,0 0-1,0 0 1,0 0 0,11-7-226,0 0 1,-1 0 0,0-2 0,-1 1 0,0-1 0,9-11 0,6-5-112,30-31-296</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09.075"/>
    </inkml:context>
    <inkml:brush xml:id="br0">
      <inkml:brushProperty name="width" value="0.05" units="cm"/>
      <inkml:brushProperty name="height" value="0.05" units="cm"/>
    </inkml:brush>
  </inkml:definitions>
  <inkml:trace contextRef="#ctx0" brushRef="#br0">76 16 14091,'10'-15'1538,"-21"36"-270,-1 0-655,2-3-445,1 1 0,1 0 0,1 0 0,0 1 0,1 0 0,2 0 0,0 1 0,1-1-1,0 1 1,2-1 0,1 1 0,1 0 0,0 0 0,1-1 0,2 1 0,0-1 0,1 0 0,9 23-1,-5-18-319,0-1 0,2 0 0,1 0 0,1-1-1,1-1 1,24 30 0,-37-50 104,1-1-1,-1 1 1,0-1 0,1 0-1,-1 0 1,1 0 0,0 1-1,-1-1 1,1 0 0,0-1 0,2 2-1,-4-2 14,1 0 0,-1 0 0,1 0 0,-1 0 0,1 0 0,-1 0 0,0 0 0,1 0 0,-1 0 0,1 0 0,-1 0-1,0 0 1,1-1 0,-1 1 0,0 0 0,1 0 0,-1 0 0,0-1 0,1 1 0,-1 0 0,0 0 0,1-1 0,-1 1 0,0 0 0,0-1 0,1 1-1,-1 0 1,0-1 0,0 1 0,0 0 0,1-1 0,-1 0 0,1-3-231,0 0-1,-1-1 0,1 1 1,-1-1-1,0 1 1,0 0-1,-1-1 1,0-6-1,-6-26-499,-1 1 0,-2 0 0,-1 0 0,-30-62 0,28 73 1201,-30-44 0,7 31 4343,155 59-2133,-67-14-2375,-1 0 110</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09.524"/>
    </inkml:context>
    <inkml:brush xml:id="br0">
      <inkml:brushProperty name="width" value="0.05" units="cm"/>
      <inkml:brushProperty name="height" value="0.05" units="cm"/>
    </inkml:brush>
  </inkml:definitions>
  <inkml:trace contextRef="#ctx0" brushRef="#br0">37 5 15387,'-1'-1'74,"0"0"-1,-1 1 1,1-1-1,0 1 0,0-1 1,-1 1-1,1 0 1,0 0-1,-1-1 1,1 1-1,-1 0 0,1 0 1,0 0-1,-1 1 1,1-1-1,0 0 0,-1 0 1,1 1-1,0-1 1,-1 1-1,0 0 1,1 0-20,0 0 0,1-1 1,-1 1-1,1 0 0,-1 0 1,1 0-1,-1 0 0,1 0 1,0 0-1,0 0 0,-1 0 1,1 0-1,0 0 0,0 0 1,0 0-1,0 0 0,0 0 1,0 1-1,0-1 0,1 1 1,1 8 161,1-1 0,0 1 0,1-1 0,7 14 0,24 39 24,3-2 0,2-1-1,3-3 1,77 80 0,453 409-31,-260-255-423,-296-268 165,-17-23 37,0 1 0,0 0 0,-1 0 0,1 0 0,0 0 0,0 0 0,-1 0-1,1 0 1,0 0 0,-1-1 0,1 1 0,0 0 0,0 0 0,-1 0 0,1 0 0,0 1 0,-1-1 0,1 0 0,0 0 0,0 0 0,-1 0-1,1 0 1,0 0 0,0 0 0,-1 0 0,1 1 0,0-1 0,0 0 0,-1 0 0,1 0 0,0 0 0,0 1 0,0-1 0,-1 0-1,1 0 1,0 1 0,0-1 0,0 0 0,0 0 0,0 1 0,-1-1 0,1 0 0,0 0 0,0 1 0,0-1 0,0 0 0,0 1 0,0-1-1,0 0 1,0 0 0,0 1 0,0-1 0,0 0 0,0 1 0,0-1 0,0 0 0,1 0 0,-1 1 0,0-1 0,0 0 0,0 0-1,0 1 1,0-1 0,1 0 0,-1 0 0,0 1 0,-1-1-18,1 0-1,-1-1 1,0 1 0,0 0-1,0-1 1,0 1 0,1 0-1,-1-1 1,0 1 0,1-1-1,-1 0 1,0 1 0,1-1-1,-1 1 1,0-1 0,1 0-1,-1 0 1,1 1 0,-1-1-1,1 0 1,0 0-1,-1 1 1,1-1 0,0 0-1,-1 0 1,1 0 0,0 0-1,0-1 1,-1-11-278</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10.115"/>
    </inkml:context>
    <inkml:brush xml:id="br0">
      <inkml:brushProperty name="width" value="0.05" units="cm"/>
      <inkml:brushProperty name="height" value="0.05" units="cm"/>
    </inkml:brush>
  </inkml:definitions>
  <inkml:trace contextRef="#ctx0" brushRef="#br0">73 22 17036,'-1'13'395,"0"-1"0,-1 1 0,-6 21-1,-3 17 108,8-21-340,0 1 0,2 0 0,2-1 0,1 1 0,1 0 0,1-1-1,12 40 1,-23-99-804,-3-42 1,3 15 15,4 37 413,-29-152-828,27 159 1261,5 12-211,0 0-1,0 0 1,0 0-1,0 0 0,0 0 1,0 0-1,-1 0 1,1 0-1,0 0 1,0 0-1,0 0 0,0 0 1,0 0-1,0 0 1,0 0-1,0 0 0,0 0 1,0 0-1,0 0 1,-1 0-1,1 0 1,0 0-1,0 0 0,0 0 1,0 0-1,0 0 1,0 0-1,0 0 1,0 0-1,0 0 0,0 0 1,-1 0-1,1 0 1,0 0-1,0 0 0,0 0 1,0 0-1,0 0 1,0 0-1,0 0 1,0 0-1,0 0 0,0 1 1,0-1-1,0 0 1,0 0-1,0 0 0,0 0 1,0 0-1,0 0 1,0 0-1,0 0 1,0 0-1,0 0 0,0 1 1,0-1-1,-1 23 730,3-12-628,1 0 1,1 0 0,0 0 0,0 0-1,1-1 1,1 0 0,7 12 0,52 65 168,-59-80-247,1 1 0,53 61 94,-54-62-41,0-1 1,1 0 0,0-1 0,0 0 0,0 0 0,1 0 0,16 6-1,-21-10-15,0 0 0,0 0 0,0-1 0,0 1 0,0-1 0,0 0 0,0 1 0,1-1 0,-1-1 0,0 1 0,0 0 0,0-1 0,0 0 0,0 0 0,0 0 0,0 0-1,0 0 1,0 0 0,0-1 0,0 0 0,-1 1 0,1-1 0,-1 0 0,1 0 0,-1 0 0,0-1 0,0 1 0,0-1 0,0 1 0,0-1 0,-1 1 0,3-5 0,1-3 104,0 0 0,-1 0 1,0-1-1,-1 1 1,0-1-1,0 0 0,1-22 1,-3 8-93,0 1-1,-2-1 1,-1 0 0,-1 1 0,-1-1-1,-14-46 1,17 70-121,1 0 0,0 1-1,0-1 1,-1 0 0,1 0 0,0 1 0,0-1 0,0 0-1,0 1 1,0-1 0,0 0 0,0 0 0,0 1 0,0-1-1,0 0 1,0 1 0,0-1 0,0 0 0,1 0-1,-1 1 1,0-1 0,0 0 0,1 1 0,-1-1 0,1 1-1,0-2 1,16-5-152,-1 1 42,16-11-140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18.182"/>
    </inkml:context>
    <inkml:brush xml:id="br0">
      <inkml:brushProperty name="width" value="0.05" units="cm"/>
      <inkml:brushProperty name="height" value="0.05" units="cm"/>
    </inkml:brush>
  </inkml:definitions>
  <inkml:trace contextRef="#ctx0" brushRef="#br0">818 193 12019,'3'-11'253,"0"0"1,0 0 0,-2 1 0,1-1 0,-1-1 0,-1-11 0,0 19-182,-1 0 1,1 0-1,-1 0 1,0 1-1,0-1 1,-1 0 0,1 0-1,-1 1 1,0-1-1,0 0 1,0 1-1,0 0 1,-1 0-1,1-1 1,-1 1 0,0 1-1,0-1 1,0 0-1,0 1 1,-4-3-1,-2 0 21,1 1 0,-1 0 0,0 0 0,0 1 0,0 1-1,-1-1 1,1 1 0,0 1 0,-1 0 0,-10 0 0,-5 1 29,1 1 1,-43 7 0,34-1-117,1 1 0,0 2 0,1 0 0,0 3 0,1 0 0,1 2 0,-31 20 0,36-19-22,0 1 0,1 1 1,1 1-1,0 2 0,2 0 1,0 0-1,2 2 0,-19 30 1,25-33-14,2 0 1,1 1-1,0 1 1,2-1 0,1 1-1,0 1 1,1-1-1,2 1 1,0 0 0,2-1-1,0 1 1,1 0 0,2 0-1,0 0 1,2 0-1,9 33 1,-6-31-38,1 0-1,1-1 1,1 0 0,2 0 0,0-1-1,1-1 1,1 0 0,2-1 0,0 0-1,1-2 1,1 0 0,0-1 0,2 0-1,24 16 1,-21-19 46,0-2 0,1-1 1,1-1-1,0-1 0,0-2 0,1 0 0,0-1 0,0-2 0,0-1 0,1 0 1,0-3-1,41-1 0,-40-1 108,-1-2 1,0-1 0,0-1-1,0-1 1,0-2 0,-1-1-1,-1 0 1,1-2-1,-1-1 1,-1-1 0,-1-1-1,26-20 1,-22 12 95,-2-1 0,0-1-1,-2-1 1,0-1 0,-2-1 0,-1-1 0,28-53 0,-37 61-123,-2-1 0,-1 0 0,0 0 0,-2-1 0,0 0 0,-1 0 0,-2 0 0,0-1 0,-1 1 0,-2-1 0,0 0 0,-6-38 0,4 48-82,-1 0-1,-1 0 0,0 1 1,-1-1-1,0 1 1,-1 1-1,-1-1 0,0 1 1,-8-11-1,2 6-84,0 1 0,-2 0 0,1 1-1,-2 1 1,-20-14 0,-9-1-224,-1 2 1,-1 3 0,-80-29-1,59 29 79</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18.880"/>
    </inkml:context>
    <inkml:brush xml:id="br0">
      <inkml:brushProperty name="width" value="0.05" units="cm"/>
      <inkml:brushProperty name="height" value="0.05" units="cm"/>
    </inkml:brush>
  </inkml:definitions>
  <inkml:trace contextRef="#ctx0" brushRef="#br0">628 33 12899,'-20'-7'83,"0"0"0,-1 2 0,0 0 1,0 2-1,0 0 0,0 1 0,-1 2 1,1 0-1,0 1 0,-1 1 0,1 1 1,0 1-1,0 0 0,1 2 0,-1 0 1,-23 12-1,27-10-42,1 0 1,1 0 0,0 2-1,0 0 1,1 1-1,0 0 1,1 1 0,0 0-1,1 1 1,0 1-1,1 0 1,1 0 0,0 1-1,1 0 1,0 1-1,2 0 1,0 1 0,0-1-1,-7 32 1,11-25-48,0 0 1,1 0-1,1 0 0,2 0 0,0 0 1,1 0-1,2 0 0,0 0 1,1-1-1,1 0 0,1 0 1,2 0-1,15 29 0,-15-33-8,0-2-1,2 1 0,0-1 0,1-1 0,0 0 1,1-1-1,1 0 0,1-1 0,-1 0 1,2-1-1,0-1 0,0-1 0,1 0 0,0-1 1,1-1-1,23 8 0,-16-10 12,0-1-1,1-1 0,-1-1 1,1-2-1,0 0 0,-1-2 1,1 0-1,0-2 1,-1-1-1,0-1 0,31-10 1,-13 0 7,-1-1 0,0-2 0,-1-2 0,-1-2 0,56-39 0,-68 40 39,-1-1-1,-1-1 1,38-41-1,-54 52-11,0 0 0,-1-1 0,-1 0 0,0-1 0,0 1 0,-1-2-1,-1 1 1,-1-1 0,0 1 0,4-20 0,-8 26-16,0-1 0,0 1 0,-1 0 0,0 0 0,-1-1 0,0 1 0,0 0 0,-1 0 0,0 0 0,0 0-1,-1 0 1,-5-10 0,3 7-18,-1 1-1,-1 0 1,0 1-1,0-1 0,-1 1 1,0 1-1,-18-15 1,6 8-55,1 2 0,-2 1 1,0 0-1,0 2 0,-1 0 1,0 2-1,-1 0 0,-25-5 1,-2 4-41,1 2 0,-98 0 0,19 8-118</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26.714"/>
    </inkml:context>
    <inkml:brush xml:id="br0">
      <inkml:brushProperty name="width" value="0.05" units="cm"/>
      <inkml:brushProperty name="height" value="0.05" units="cm"/>
    </inkml:brush>
  </inkml:definitions>
  <inkml:trace contextRef="#ctx0" brushRef="#br0">519 92 14939,'102'-83'3144,"-92"75"-1963,-15 10-123,-17 14-182,-437 407 816,417-386-1681,13-13-161,-44 49 0,125-111-2201,292-281-6914,-138 121 10035,-190 186-22,-9 11 715,-7 4-1273,-1-1 0,1 0 0,0 0 0,-1 0 0,1 0 0,-1 1 0,0-1 0,0 0 1,0 0-1,0 0 0,0 0 0,-2 2 0,-38 71 1278,-43 107 0,73-153-1402,2 1 1,0 0-1,2 0 0,1 1 0,2 0 0,1 0 1,1 39-1,14 87-686,-11-156 564,-1 0 0,0 1 0,0-1 0,0 0 0,0 0 0,0 0 0,0 0 0,0 0 0,0 0 0,-1 1 0,1-1 1,0 0-1,-1 0 0,1 0 0,-1 0 0,1 0 0,-1 0 0,1 0 0,-1 0 0,0 0 0,1-1 0,-1 1 0,-2 1 0,2-1-17,0-1-1,0 0 0,0 0 1,0 0-1,-1 0 1,1-1-1,0 1 0,0 0 1,0 0-1,0-1 1,0 1-1,0 0 0,-1-1 1,1 1-1,0-1 1,0 0-1,0 1 0,1-1 1,-1 0-1,0 0 1,0 1-1,-1-3 0,-17-16-490,1-1-1,1-1 1,1-1-1,-17-31 1,5 10 503,5 10 312,5 6 1137,-21-39-1,38 66-1321,1-1 0,-1 1 0,1-1 0,-1 0 0,1 1 0,-1-1 0,1 0 0,0 1 0,0-1 0,-1 0 0,1 1-1,0-1 1,0 0 0,0 0 0,0 1 0,-1-1 0,1 0 0,0 0 0,1 1 0,-1-1 0,0 0 0,0 0 0,0 1 0,0-1 0,0 0 0,1 0 0,-1 1-1,0-1 1,1 0 0,-1 1 0,1-1 0,-1 0 0,0 1 0,1-1 0,-1 1 0,1-1 0,0 1 0,-1-1 0,1 1 0,-1-1 0,1 1 0,0 0 0,-1-1 0,1 1-1,0 0 1,0-1 0,-1 1 0,1 0 0,0 0 0,0 0 0,-1 0 0,2 0 0,6-1 211,0 1 1,-1 1-1,1-1 0,10 3 1,-7-1-52,-3-1-98,243 24-355,-200-24-7</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33.254"/>
    </inkml:context>
    <inkml:brush xml:id="br0">
      <inkml:brushProperty name="width" value="0.025" units="cm"/>
      <inkml:brushProperty name="height" value="0.025" units="cm"/>
    </inkml:brush>
  </inkml:definitions>
  <inkml:trace contextRef="#ctx0" brushRef="#br0">39 6 13677,'-29'0'997,"19"0"1925,28-1-1962,213-4 156,-195 6-1052,-34-2-60,-1 1 0,1 0 0,0 0 0,0 0 0,0 0 0,-1 1 0,1-1 0,0 0 0,0 1 0,-1 0 0,1-1 0,0 1 0,-1 0 0,1 0 0,0 0 0,-1 0 0,1 0 0,-1 0 0,0 0 0,1 0 0,-1 0 0,0 1 0,0-1 0,0 1 0,2 1 0,-3 0 26,1-1 0,0 1 0,-1 0-1,0-1 1,0 1 0,1-1 0,-1 1 0,-1 0-1,1-1 1,0 1 0,-1-1 0,1 1 0,-1 0-1,0-1 1,0 1 0,0-1 0,-2 4 0,-10 16 320,0-2 1,-1 0 0,-1-1 0,-21 22-1,19-24-251,1 2 0,0 0 0,2 1-1,-15 27 1,17-12-596,14-18-1532,-2-17 1811,0 1 0,0-1 0,1 1 0,-1-1-1,0 1 1,1-1 0,-1 0 0,0 1 0,1-1-1,-1 1 1,1-1 0,-1 0 0,1 1 0,-1-1-1,1 0 1,-1 0 0,1 1 0,-1-1-1,1 0 1,-1 0 0,1 0 0,0 0 0,-1 0-1,2 0 1,16 1-6994</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27.885"/>
    </inkml:context>
    <inkml:brush xml:id="br0">
      <inkml:brushProperty name="width" value="0.05" units="cm"/>
      <inkml:brushProperty name="height" value="0.05" units="cm"/>
    </inkml:brush>
  </inkml:definitions>
  <inkml:trace contextRef="#ctx0" brushRef="#br0">89 1 14971,'0'0'31,"0"0"1,1 0-1,-1 0 0,0 0 0,0 0 1,0 0-1,0 0 0,0 0 0,0 0 1,0-1-1,0 1 0,0 0 0,1 0 1,-1 0-1,0 0 0,0 0 0,0 0 1,0 0-1,0 0 0,0 0 0,0 0 1,1 0-1,-1 0 0,0 0 0,0 0 1,0 0-1,0 0 0,0 0 1,0 0-1,0 1 0,0-1 0,1 0 1,-1 0-1,0 0 0,0 0 0,0 0 1,0 0-1,0 0 0,0 0 0,0 0 1,0 0-1,0 0 0,0 0 0,1 1 1,-1-1-1,0 0 0,0 0 0,0 0 1,0 0-1,0 0 0,-2 9 757,-8 16-187,7-18-248,-1 2-222,-43 109 686,40-97-680,1 0 1,1 0 0,-4 38 0,9-57-120,0-1 1,-1 1 0,1 0 0,0-1-1,0 1 1,0-1 0,0 1 0,0-1-1,1 1 1,-1-1 0,0 1 0,1-1-1,-1 1 1,1-1 0,-1 1 0,1-1-1,0 0 1,0 1 0,0-1-1,-1 0 1,1 1 0,0-1 0,1 0-1,0 1 1,0-1 2,0-1 0,0 1 0,0-1 0,0 0 0,0 0 0,0 0 0,0 0-1,0 0 1,0 0 0,0 0 0,-1 0 0,1-1 0,0 1 0,0-1 0,0 0 0,0 1 0,0-1 0,-1 0 0,3-1-1,27-16 200,0-1 0,54-45-1,-56 41-151,0 1 0,57-32 0,-85 53-68,0 0 0,0 1 0,1-1 0,-1 0 0,0 1 0,1 0 0,-1-1-1,1 1 1,-1-1 0,1 1 0,-1 0 0,1 0 0,2 0 0,-4 0 3,0 1 0,0-1 0,1 0 1,-1 0-1,0 0 0,0 1 0,1-1 0,-1 0 0,0 1 1,0-1-1,0 0 0,1 0 0,-1 1 0,0-1 0,0 0 1,0 1-1,0-1 0,0 1 0,0-1 0,0 0 0,0 1 1,0-1-1,0 0 0,0 1 0,0-1 0,0 0 0,0 1 1,0-1-1,0 0 0,0 1 0,0-1 0,0 0 0,-1 1 1,-1 7 86,-2-1 1,1 0 0,-7 11 0,4-8 17,4-7-76,1 0 0,-1 0-1,1 0 1,-1 0 0,1 1 0,0-1 0,1 0 0,-1 1 0,0-1 0,1 1 0,0-1 0,0 1 0,0 4 0,1-6-133,-1-1 1,1 1-1,-1-1 1,1 1 0,0-1-1,0 0 1,0 1 0,0-1-1,0 0 1,0 1-1,0-1 1,0 0 0,0 0-1,0 0 1,1 0 0,-1 0-1,0 0 1,1-1 0,-1 1-1,1 0 1,-1-1-1,1 1 1,-1-1 0,1 1-1,0-1 1,-1 0 0,1 0-1,-1 0 1,1 0 0,1 0-1,4 0-100,-1 0-1,0 0 0,1-1 1,-1 0-1,0 0 1,8-3-1,17-5-683</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28.488"/>
    </inkml:context>
    <inkml:brush xml:id="br0">
      <inkml:brushProperty name="width" value="0.05" units="cm"/>
      <inkml:brushProperty name="height" value="0.05" units="cm"/>
    </inkml:brush>
  </inkml:definitions>
  <inkml:trace contextRef="#ctx0" brushRef="#br0">227 0 16540,'-9'4'468,"0"-1"1,0 1-1,1 1 1,-1-1-1,1 1 1,1 1 0,-1-1-1,1 2 1,-8 6-1,10-8-371,0 1-1,0-1 1,1 1 0,-1-1-1,1 1 1,1 1-1,-1-1 1,1 0-1,0 1 1,1 0 0,-1-1-1,-1 12 1,3-16-118,1 1 1,0-1 0,0 0-1,0 0 1,0 0-1,0 0 1,1 0 0,-1 0-1,1 0 1,-1 0-1,1 0 1,0 0 0,0 0-1,-1 0 1,1 0-1,1-1 1,-1 1 0,0 0-1,2 1 1,-1-1-55,1 1 0,0-1 0,0 0 0,0 0 0,0 0 0,0-1 0,0 1 0,1-1 0,-1 0 0,5 1 0,4 1-223,0-1-1,-1-1 0,1 0 1,0-1-1,20-2 0,-10-3-122,-18 4 377,-1 0 0,1 0 0,0 0 0,0 0 0,-1 1 0,1 0 0,0-1 0,0 2 0,0-1 0,0 0 0,4 1 0,-7 0 62,-1 0 0,1 0 0,0 0 0,-1-1 0,1 1 0,-1 0 1,1 0-1,-1 0 0,1 0 0,-1 0 0,0 0 0,1 0 0,-1 0 0,0 0 1,0 0-1,0 0 0,0 1 0,0-1 0,0 0 0,0 0 0,0 0 1,0 0-1,0 0 0,0 0 0,-1 2 0,-10 32 377,9-30-312,-72 186 1412,63-168-1382,-1 0 1,-1-1 0,-1-1-1,-1 0 1,-34 36 0,44-53-97,0 1 0,0-1-1,0 0 1,-1 0 0,1-1 0,-1 0 0,-11 5 0,15-7-20,1-1 0,0 1 0,-1-1 0,1 1 0,-1-1 0,1 0 0,-1 0 0,1 0 0,0 0 0,-1 0 0,1 0 0,-1 0 0,1 0 0,-1-1 0,1 1 0,0-1 0,-1 1 0,1-1 1,0 1-1,-1-1 0,1 0 0,0 1 0,0-1 0,-1 0 0,1 0 0,0 0 0,0 0 0,0 0 0,0 0 0,0 0 0,1-1 0,-1 1 0,0 0 0,0 0 0,1-1 0,-1 1 0,1 0 0,-1-1 0,1 1 0,-1-2 0,0-6-42,-1 1 0,1-1 0,1 0-1,-1 1 1,2-1 0,-1 1 0,1-1 0,0 1 0,1-1-1,0 1 1,0 0 0,5-11 0,2-2-67,0 0-1,2 1 1,18-28 0,-16 29 87,1 2 1,1 0 0,1 0 0,0 1-1,1 1 1,1 1 0,0 0-1,37-19 1,7 2 335,102-36 1,-45 21 352,-110 42-591,2 0 74,0 0 1,0-1 0,-1-1-1,0 1 1,0-2-1,0 0 1,9-7 0,-19 13-121,1 0 0,0 1 0,0-1 0,-1 0 0,1 1 0,0-1 0,-1 0 0,1 0 0,-1 0 0,1 1 0,-1-1 0,1 0 0,-1 0 0,0 0 0,1 0 0,-1 0 0,0 0 1,0 0-1,0 0 0,0 0 0,0 0 0,0 0 0,0 0 0,0 0 0,0 0 0,0 0 0,0 0 0,-1-1 0,0 1-6,0 0 0,0 0 0,1 1 1,-1-1-1,0 1 0,0-1 0,0 0 0,0 1 0,0-1 0,0 1 0,0 0 1,0-1-1,0 1 0,0 0 0,0 0 0,-1 0 0,1-1 0,0 1 0,0 0 0,0 1 1,0-1-1,0 0 0,0 0 0,0 0 0,-1 1 0,-10 2 14,1 0-1,1 1 1,-1 0 0,1 1-1,-1 0 1,1 1-1,-15 11 1,19-13-113,1 0 0,-1 1 0,0 0 0,1 0 0,0 1 0,1-1 0,-1 1 0,1 0 0,0 1 0,0-1 0,1 1 0,-6 13 0,9-20 38,0 1 1,0 0-1,-1-1 1,1 1-1,0 0 1,0-1-1,0 1 1,0 0-1,0-1 1,0 1-1,0 0 1,0 0-1,0-1 1,0 1-1,0 0 1,1-1-1,-1 1 1,0 0-1,0-1 1,1 1-1,-1 0 1,0-1-1,1 1 1,-1-1-1,1 1 1,-1-1-1,1 1 1,-1-1-1,1 1 1,-1-1-1,1 1 1,-1-1-1,1 1 1,0-1-1,-1 0 1,1 0-1,0 1 1,-1-1-1,1 0 1,0 0-1,-1 0 1,1 1-1,0-1 1,-1 0-1,1 0 1,0 0-1,0 0 1,-1 0-1,1-1 1,0 1-1,-1 0 1,2 0-1,5-1-130,-1 0-1,1-1 1,0 0-1,9-3 1,20-10-536</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28.910"/>
    </inkml:context>
    <inkml:brush xml:id="br0">
      <inkml:brushProperty name="width" value="0.05" units="cm"/>
      <inkml:brushProperty name="height" value="0.05" units="cm"/>
    </inkml:brush>
  </inkml:definitions>
  <inkml:trace contextRef="#ctx0" brushRef="#br0">126 1 18780,'-4'3'242,"-1"0"0,0 0 1,1 1-1,0 0 0,-1-1 0,2 2 0,-1-1 1,0 0-1,1 1 0,0 0 0,-4 7 0,-3 9 365,-11 30 0,18-44-401,-1 4-105,0 1 0,1-1 0,0 1 0,1 0 0,0 0-1,1 0 1,0 24 0,1-31-163,1 0-1,0 0 0,0-1 0,0 1 1,0 0-1,1-1 0,0 1 1,0 0-1,0-1 0,0 0 1,1 0-1,0 1 0,-1-2 1,2 1-1,-1 0 0,0 0 1,1-1-1,0 0 0,-1 0 1,1 0-1,0 0 0,7 3 0,2 0-422,1-1 0,19 5-1,10 5-523,-42-15 1015,-1 0-1,1 0 1,0 1 0,-1-1 0,1 0 0,-1 1 0,1-1 0,0 0 0,-1 1 0,1-1 0,-1 1 0,1-1 0,-1 0 0,1 1 0,-1 0 0,1-1 0,-1 1-1,0-1 1,1 1 0,-1-1 0,0 1 0,1 0 0,-1-1 0,0 1 0,0 0 0,0-1 0,1 2 0,-2-1 29,1 0-1,0 0 1,-1 0 0,1 1 0,-1-1 0,1 0 0,-1 0-1,1 0 1,-1 0 0,0 0 0,1 0 0,-1 0 0,0-1-1,-1 2 1,-4 3 264,1 0-1,-1-1 1,-13 7 0,9-6 35,-1 0-1,1-1 1,-1 0 0,-20 4 0,28-7-376,0 0 0,-1-1-1,1 1 1,0-1 0,-1 0 0,1 0 0,0 0-1,-1 0 1,1 0 0,0-1 0,-1 0-1,1 1 1,0-1 0,0-1 0,-1 1 0,1 0-1,0-1 1,0 0 0,1 1 0,-5-4 0,6 4 9,0-1 0,0 1 0,0 0 1,0 0-1,1 0 0,-1 0 0,0 0 1,1-1-1,-1 1 0,1 0 0,0-1 1,-1 1-1,1 0 0,0-1 0,0 1 1,-1 0-1,1-1 0,1 1 0,-1-2 1,2-12-388</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29.332"/>
    </inkml:context>
    <inkml:brush xml:id="br0">
      <inkml:brushProperty name="width" value="0.05" units="cm"/>
      <inkml:brushProperty name="height" value="0.05" units="cm"/>
    </inkml:brush>
  </inkml:definitions>
  <inkml:trace contextRef="#ctx0" brushRef="#br0">290 24 16988,'-40'8'1335,"-72"26"0,100-29-1173,0 0 0,0 1 0,1 0 0,-1 1 0,1 0 1,1 1-1,-1 0 0,1 0 0,-16 19 0,25-26-146,0 0-1,0 0 1,0 0-1,0 1 0,1-1 1,-1 0-1,0 1 1,0-1-1,1 0 1,-1 1-1,1-1 0,0 1 1,-1-1-1,1 1 1,0-1-1,0 1 1,0 2-1,0-3-8,0 0 0,1 0 1,-1 0-1,0-1 0,1 1 0,-1 0 0,1 0 1,0 0-1,-1-1 0,1 1 0,0 0 0,-1-1 0,1 1 1,0 0-1,-1-1 0,1 1 0,0-1 0,0 1 1,0-1-1,0 0 0,1 1 0,2 0-5,1 1-1,0-2 0,0 1 1,1 0-1,-1-1 0,0 0 1,0 0-1,0 0 0,7-2 1,6-2 6,0-1 1,0-1 0,-1-1-1,0 0 1,0-1 0,-1-1-1,0-1 1,0 0 0,-1-1-1,0 0 1,19-20 0,-30 25 14,1 0 1,-1 0 0,-1 0-1,1 0 1,2-7 0,-5 11-33,0 1 0,-1-1 1,1 1-1,-1-1 0,0 1 1,1-1-1,-1 1 0,0-1 1,0 0-1,0 1 0,0-1 1,-1-2-1,1 3-21,-1 1 0,1-1 0,0 0 0,-1 0 1,1 1-1,-1-1 0,1 1 0,-1-1 0,1 0 0,-1 1 0,1-1 0,-1 1 1,0 0-1,1-1 0,-1 1 0,0-1 0,0 1 0,1 0 0,-1-1 0,0 1 0,0 0 1,1 0-1,-1 0 0,0 0 0,0 0 0,-1 0 0,2-1 22,-1 1 1,1 0-1,-1 0 0,1 0 0,-1 0 0,1 0 1,-1 0-1,1 0 0,0 0 0,-1 0 0,1 0 0,-1 0 1,1 0-1,-1 0 0,1 0 0,-1 0 0,1 1 1,-1-1-1,1 0 0,0 0 0,-1 0 0,1 1 1,0-1-1,-1 0 0,1 1 0,-1-1 0,1 0 0,0 1 1,0-1-1,-1 0 0,1 1 0,0-1 0,0 1 1,-1-1-1,1 0 0,0 1 0,0-1 0,0 1 1,0-1-1,0 1 0,-1-1 0,1 1 0,0-1 1,0 0-1,0 1 0,0-1 0,0 1 0,1-1 0,-1 1 1,0-1-1,0 1 0,0-1 0,0 1 0,0-1 1,1 0-1,-1 1 0,0-1 0,0 1 0,1-1 1,-1 0-1,0 1 0,1 0 0,13 6-263</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29.821"/>
    </inkml:context>
    <inkml:brush xml:id="br0">
      <inkml:brushProperty name="width" value="0.05" units="cm"/>
      <inkml:brushProperty name="height" value="0.05" units="cm"/>
    </inkml:brush>
  </inkml:definitions>
  <inkml:trace contextRef="#ctx0" brushRef="#br0">244 1 18188,'-16'12'1951,"-1"6"-1371,0 1-1,2 1 1,1 1-1,-18 32 1,-36 96 496,55-115-940,1 1-1,2 0 0,1 1 1,2-1-1,1 2 0,2-1 1,0 38-1,4-72-133,0-1 0,0 0 0,0 1 0,0-1 0,0 0 0,0 1 1,1-1-1,-1 0 0,0 1 0,1-1 0,-1 0 0,1 1 0,0 1 0,0-4-3,-1 1 0,1 0-1,-1 0 1,0 0 0,1-1-1,-1 1 1,0 0 0,1 0 0,-1-1-1,0 1 1,1 0 0,-1-1 0,0 1-1,1 0 1,-1-1 0,0 1 0,0 0-1,0-1 1,1 1 0,-1-1 0,0 1-1,0 0 1,0-1 0,0 1 0,0-1-1,12-40-209,-2-20-154,-8 41 110,1 0 1,1 0 0,8-22-1,-11 40 170,0 0 0,0 0 0,0 0 0,0-1 0,1 1 0,-1 0 0,1 1 0,-1-1 0,1 0 0,0 0 0,0 1 0,0-1 0,0 1 0,0 0-1,0-1 1,0 1 0,0 0 0,1 0 0,-1 0 0,0 1 0,5-2 0,3 0-347,1 1 0,-1 0-1,20 1 1,-11 1-42,74-4-829,-42 3 526</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30.257"/>
    </inkml:context>
    <inkml:brush xml:id="br0">
      <inkml:brushProperty name="width" value="0.05" units="cm"/>
      <inkml:brushProperty name="height" value="0.05" units="cm"/>
    </inkml:brush>
  </inkml:definitions>
  <inkml:trace contextRef="#ctx0" brushRef="#br0">179 8 14907,'-3'-1'254,"0"0"0,1 0 0,-1 0 0,0 0-1,0 0 1,0 1 0,0-1 0,0 1 0,0 0 0,0 0 0,0 0-1,0 0 1,0 1 0,0-1 0,0 1 0,-6 1 0,-3 2 421,0 0-1,-18 9 1,-13 13 250,41-25-894,0 0 0,0 1 0,1-1 1,-1 0-1,0 1 0,1-1 0,-1 1 0,1 0 0,0-1 1,-1 1-1,1 0 0,0 0 0,0 0 0,0 0 0,0 0 0,1 0 1,-1 0-1,0 0 0,1 0 0,-1 3 0,2-4-47,-1 0 0,1 0 0,-1 1-1,1-1 1,-1 0 0,1 0 0,0 0 0,0 0-1,-1 0 1,1 0 0,0 0 0,0 0 0,0 0-1,0-1 1,0 1 0,0 0 0,0-1-1,1 1 1,-1 0 0,0-1 0,1 1 0,31 9-669,-24-8 487,33 7-634,-30-7 594,0 0 0,0 1 0,-1 0 0,1 1 0,-1 0 0,1 1 0,15 9 0,-26-14 272,-1 1 0,1-1-1,0 1 1,-1-1 0,1 1 0,0-1 0,-1 1 0,1-1 0,-1 1 0,1 0 0,-1-1 0,1 1 0,-1 0 0,0 0 0,1-1-1,-1 1 1,0 0 0,1 0 0,-1-1 0,0 1 0,0 0 0,0 0 0,0 0 0,0 0 0,0-1 0,0 1 0,0 1 0,0-1 50,-1 1 0,0-1 0,0 1 0,1-1 1,-1 0-1,0 1 0,0-1 0,0 0 0,0 0 1,-1 0-1,1 0 0,0 0 0,-2 1 0,-5 3 389,0 0 0,0-1-1,-16 6 1,13-6-137,0 0 0,-21 3 0,30-7-340,-1 1 1,1-1-1,-1 0 0,1 0 1,-1 1-1,1-2 1,-1 1-1,1 0 0,-1 0 1,1-1-1,-1 1 0,1-1 1,0 0-1,-1 0 0,1 0 1,0 0-1,0 0 0,-1 0 1,-2-3-1,1-8-156</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30.652"/>
    </inkml:context>
    <inkml:brush xml:id="br0">
      <inkml:brushProperty name="width" value="0.05" units="cm"/>
      <inkml:brushProperty name="height" value="0.05" units="cm"/>
    </inkml:brush>
  </inkml:definitions>
  <inkml:trace contextRef="#ctx0" brushRef="#br0">179 35 15491,'2'-3'527,"0"0"0,0 0 1,0 0-1,-1 0 0,1 0 0,-1-1 0,0 1 0,1-5 0,-2 8-484,0 0 0,0 0-1,0 0 1,0 0 0,0 0 0,0-1-1,0 1 1,0 0 0,0 0 0,0 0 0,0 0-1,-1 0 1,1 0 0,0 0 0,0 0-1,0 0 1,0-1 0,0 1 0,0 0 0,0 0-1,-1 0 1,1 0 0,0 0 0,0 0-1,0 0 1,0 0 0,0 0 0,-1 0 0,1 0-1,0 0 1,0 0 0,0 0 0,0 0-1,0 0 1,-1 0 0,1 0 0,0 0 0,0 0-1,0 0 1,0 1 0,0-1 0,0 0-1,0 0 1,-1 0 0,1 0 0,0 0 0,-12 6 827,-11 9-447,22-14-350,-19 13 48,1 1 1,0 0-1,1 2 1,1 0 0,-27 33-1,43-48-128,0-1 0,0 0 0,0 1 0,0-1 0,0 1 0,0 0-1,0-1 1,1 1 0,-1 0 0,1-1 0,-1 1 0,1 0 0,-1 0 0,1-1-1,0 1 1,0 0 0,0 0 0,0-1 0,0 1 0,1 0 0,-1 0 0,0-1 0,1 1-1,-1 0 1,2 1 0,0 0-19,0 0-1,0-1 1,0 0-1,0 1 1,1-1-1,-1 0 1,1 0-1,-1 0 1,1-1-1,0 1 1,0-1-1,0 1 1,5 0-1,18 7-668,30 5 1,-39-11 237,0 1 0,0 1 0,-1 0 0,1 1 1,24 13-1,-40-18 419,1 0 0,-1 0 0,1 0 0,-1 0 0,1 0 0,-1 0 0,0 0 0,0 1 0,1-1 0,-1 0 0,0 1 0,0-1 0,0 1 0,0-1 1,-1 1-1,1-1 0,0 1 0,-1 0 0,1-1 0,-1 1 0,1 3 0,-1-2 59,0-1 1,-1 0-1,1 0 1,-1 0-1,0 0 1,0 0-1,0 0 1,1 0-1,-2 0 1,1 0-1,0 0 0,0 0 1,-1 0-1,-2 2 1,-6 5 321,0 0 0,-1-1 0,0-1 0,-17 10-1,6-5 333,-1-1 0,0-1-1,0-1 1,-1-1-1,-35 8 1,58-16-671,0 0 0,0 0 0,0 1 1,0-1-1,0 0 0,0 0 0,0 0 0,0 0 0,0 0 1,0-1-1,0 1 0,0 0 0,0 0 0,-2-1 0,3 0-22,0 1-1,0 0 0,0 0 1,-1-1-1,1 1 0,0 0 1,0 0-1,0-1 0,0 1 1,0 0-1,0 0 0,-1-1 1,1 1-1,0 0 0,0-1 1,0 1-1,0 0 0,0-1 1,0 1-1,0 0 0,0-1 1,0 1-1,1 0 0,-1-1 1,0 1-1,0 0 0,0 0 1,0-1-1,0 1 0,1-1 1,1-2-64,0 0 0,0 0 0,1 0 0,-1 0 1,1 0-1,0 1 0,3-4 0,29-17-226,12-3-136</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31.100"/>
    </inkml:context>
    <inkml:brush xml:id="br0">
      <inkml:brushProperty name="width" value="0.05" units="cm"/>
      <inkml:brushProperty name="height" value="0.05" units="cm"/>
    </inkml:brush>
  </inkml:definitions>
  <inkml:trace contextRef="#ctx0" brushRef="#br0">97 479 19628,'-15'19'1625,"-5"3"-1201,0-1-200,2 3 504,7 4-152,4-11-360,1-3-232,7-7-576,8-4-232,1-10 408,2-7 152,-1-18-193,-1-12-135</inkml:trace>
  <inkml:trace contextRef="#ctx0" brushRef="#br0" timeOffset="1">112 1 16155,'-4'17'1337,"-1"2"-1161,5 8-288,5 6 256,6 4-88,6 5-56,9-1-112</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31.563"/>
    </inkml:context>
    <inkml:brush xml:id="br0">
      <inkml:brushProperty name="width" value="0.05" units="cm"/>
      <inkml:brushProperty name="height" value="0.05" units="cm"/>
    </inkml:brush>
  </inkml:definitions>
  <inkml:trace contextRef="#ctx0" brushRef="#br0">210 369 16195,'-8'0'277,"0"1"0,0-1 0,0 1-1,0 1 1,0 0 0,0 0 0,1 0 0,-1 1-1,1 0 1,-1 1 0,-7 5 0,1-1 92,1 0 1,0 2 0,0 0 0,-18 18 0,28-25-301,1 0 0,-1 0-1,1 1 1,0-1 0,-1 0 0,2 1 0,-1 0 0,0-1-1,-2 9 1,4-11-52,0 1 0,0-1 0,-1 0 0,1 1-1,0-1 1,0 1 0,0-1 0,1 1 0,-1-1-1,0 1 1,1-1 0,-1 0 0,0 1 0,1-1-1,0 1 1,-1-1 0,1 0 0,0 0 0,0 1 0,-1-1-1,1 0 1,0 0 0,0 0 0,0 0 0,1 0-1,-1 0 1,0 0 0,0 0 0,0-1 0,3 2 0,2 1-11,1-1 0,0 0 0,-1 0 0,1-1 0,0 1 1,0-1-1,1-1 0,-1 0 0,0 0 0,0 0 0,0-1 1,0 0-1,11-2 0,-1-2-7,0 0 0,-1 0 1,1-2-1,21-11 0,-24 10 11,1-2 0,-1 0 0,-1-1 0,0 0 0,-1 0 0,0-2 0,0 0 1,-1 0-1,-1-1 0,-1 0 0,11-19 0,-10 13-19,-1 0 1,-1-1 0,0 1 0,-2-1 0,0-1-1,-2 1 1,0-1 0,0-29 0,-3 42 6,-1-1-1,-1 0 1,0 1 0,0-1 0,-1 1-1,-5-17 1,6 23 7,0 1-1,0-1 0,0 0 1,0 0-1,-1 1 0,1-1 1,-1 1-1,0 0 0,1-1 1,-1 1-1,0 0 0,-1 0 1,1 0-1,0 0 0,0 1 1,-1-1-1,1 1 0,-1-1 1,0 1-1,1 0 0,-1 0 1,0 0-1,0 0 1,0 0-1,-5 0 0,1 1 43,1 1 0,-1 0-1,1 0 1,0 0 0,0 1-1,-1-1 1,1 2 0,0-1 0,0 1-1,1-1 1,-11 8 0,2 0 103,-1 0 1,2 1 0,-14 15-1,22-22-106,1 1 1,-1 0-1,1 0 0,1 1 0,-1-1 1,1 1-1,0 0 0,0 0 0,0 0 0,1 0 1,0 0-1,-2 10 0,4-12-51,0-1-1,-1 1 1,1-1-1,1 1 1,-1-1 0,0 1-1,1-1 1,0 1-1,0-1 1,0 0-1,0 1 1,0-1 0,1 0-1,-1 0 1,1 0-1,0 0 1,0 0 0,0 0-1,0-1 1,0 1-1,1 0 1,-1-1-1,1 0 1,5 4 0,10 4-431,1 0 0,0-1 1,1 0-1,0-2 1,27 7-1,-29-10-74,0 1 0,-1 1-1,1 1 1,-1 0-1,0 2 1,-1 0 0,23 16-1,-36-23 493,0 1-1,0-1 0,-1 1 0,1 0 1,-1 0-1,0 0 0,1 0 1,-1 0-1,-1 0 0,1 1 0,0-1 1,-1 1-1,0-1 0,0 1 0,0 0 1,0-1-1,0 1 0,-1 0 0,1-1 1,-1 7-1,-1-3 254,-1 0 0,1 0 0,-1 0 0,0-1 0,-1 1 0,1-1-1,-1 1 1,-1-1 0,-6 11 0,35-56 537,-8 6-844</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31.987"/>
    </inkml:context>
    <inkml:brush xml:id="br0">
      <inkml:brushProperty name="width" value="0.05" units="cm"/>
      <inkml:brushProperty name="height" value="0.05" units="cm"/>
    </inkml:brush>
  </inkml:definitions>
  <inkml:trace contextRef="#ctx0" brushRef="#br0">179 1 16988,'-42'122'3187,"5"-21"-1692,22-49-1151,1 0 1,3 1-1,3 0 0,-4 70 1,11-156-468,-12-60 0,4 42 165,2 16 41,5 25-22,-1 0 1,1 1-1,1-1 1,0 0-1,1-17 1,0 26-57,0 1 0,1 0 1,-1 0-1,0-1 0,1 1 0,-1 0 1,0 0-1,1-1 0,-1 1 0,1 0 1,-1 0-1,0 0 0,1-1 0,-1 1 1,1 0-1,-1 0 0,0 0 1,1 0-1,-1 0 0,1 0 0,-1 0 1,1 0-1,-1 0 0,1 0 0,-1 0 1,0 0-1,1 1 0,-1-1 1,1 0-1,-1 0 0,0 0 0,1 1 1,-1-1-1,0 0 0,1 0 0,-1 1 1,0-1-1,1 0 0,0 1 1,23 14-32,-19-12-47,21 13-435,1-1 0,0-2-1,1 0 1,1-2 0,34 9 0,-6-6-79</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33.597"/>
    </inkml:context>
    <inkml:brush xml:id="br0">
      <inkml:brushProperty name="width" value="0.025" units="cm"/>
      <inkml:brushProperty name="height" value="0.025" units="cm"/>
    </inkml:brush>
  </inkml:definitions>
  <inkml:trace contextRef="#ctx0" brushRef="#br0">41 308 15022,'0'0'1009,"-8"8"-96,-22 25-267,28-28 100,10-8-438,12-11 250,162-178 1853,-49 48-2121,-131 175-12,-8 4 61,-1 3-19,-2 70 0,9-99-394,0-1 1,0 1-1,1-1 1,0 0-1,0 1 1,1-1 0,0 0-1,1 0 1,0 0-1,0 0 1,0 0-1,1-1 1,0 0 0,7 8-1,7 0-4095,5-13-6385</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32.719"/>
    </inkml:context>
    <inkml:brush xml:id="br0">
      <inkml:brushProperty name="width" value="0.05" units="cm"/>
      <inkml:brushProperty name="height" value="0.05" units="cm"/>
    </inkml:brush>
  </inkml:definitions>
  <inkml:trace contextRef="#ctx0" brushRef="#br0">146 20 16924,'0'-1'88,"0"1"1,-1-1 0,1 0 0,0 0 0,0 0 0,-1 0-1,1 0 1,0 0 0,-1 0 0,1 1 0,-1-1-1,1 0 1,-1 0 0,1 1 0,-1-1 0,0 0 0,1 1-1,-1-1 1,0 0 0,1 1 0,-1-1 0,0 1 0,0-1-1,0 1 1,1 0 0,-1-1 0,0 1 0,0 0-1,0 0 1,-1-1 0,-1 2 51,1-1 1,0 1-1,0-1 1,0 1-1,0 0 0,0 0 1,1 0-1,-1 0 0,0 0 1,0 0-1,0 0 0,-2 3 1,-5 5 159,1 0 0,0 0 0,-12 19 0,10-13-252,2 2 0,0-1 0,-7 23 0,12-31-55,1 0 0,-1 1 0,2-1 0,-1 0 0,1 1 0,1-1 0,0 0 0,0 1 0,1 10 0,-1-17-4,1-1-1,-1 1 1,1 0 0,-1 0 0,1-1 0,-1 1 0,1 0 0,0-1 0,0 1 0,0-1 0,0 1 0,0-1 0,0 1 0,0-1 0,1 0 0,-1 1 0,0-1 0,1 0 0,-1 0 0,1 0 0,-1 0-1,3 0 1,-1 0-18,0 0-1,0 0 1,0-1 0,0 0-1,0 1 1,0-1-1,0 0 1,0-1-1,0 1 1,0 0-1,6-3 1,2 0-63,0-1 1,-1 0-1,0-1 1,0 0-1,0-1 1,10-7-1,5-7-79,-1-1-1,0-1 1,-2-1-1,0-1 1,-2 0-1,24-39 1,-37 51 194,-8 15 145,-11 20 205,8-12-237,0 0-1,1 0 1,0 0-1,0 0 1,2 1 0,-1-1-1,1 1 1,1 0-1,0-1 1,1 1 0,2 14-1,-1-20-107,-1 0-1,1 0 0,0-1 1,0 1-1,1 0 1,0-1-1,0 1 1,0-1-1,0 0 0,1 0 1,0 0-1,0-1 1,1 1-1,-1-1 1,1 0-1,0 0 0,0-1 1,0 1-1,0-1 1,1 0-1,-1-1 1,12 5-1,-12-5-14,1-1-1,-1 0 1,0 0 0,1 0-1,-1-1 1,0 0 0,1 0 0,-1 0-1,1 0 1,-1-1 0,0 0-1,1 0 1,-1-1 0,0 1-1,0-1 1,0 0 0,0-1 0,0 1-1,0-1 1,-1 0 0,1 0-1,-1 0 1,0-1 0,0 1-1,0-1 1,6-7 0,-5 4 11,1-1-1,-1 0 1,0 0-1,-1 0 1,0 0 0,0-1-1,-1 1 1,0-1 0,0 0-1,-1 0 1,0 0 0,-1-1-1,0 1 1,-1-18-1,-7 3 19,1 15-20,6 9-22,-1-1 1,1 1-1,0 0 1,0 0 0,0 0-1,-1 0 1,1 0-1,0 0 1,0 0 0,0 0-1,-1 0 1,1 0-1,0 0 1,0 0-1,-1 0 1,1 0 0,0 0-1,0 0 1,0 0-1,-1 0 1,1 0 0,0 0-1,0 0 1,-1 0-1,1 0 1,0 0-1,0 0 1,0 0 0,-1 1-1,1-1 1,0 0-1,0 0 1,0 0-1,0 0 1,0 1 0,-1-1-1,1 0 1,0 1-1,0 0 1,-1 0-1,1 0 1,0 0 0,0 0-1,0-1 1,0 1-1,0 0 1,0 0-1,1 0 1,-1 0-1,0 0 1,0 0-1,1 0 1,-1-1-1,0 1 1,1 0 0,-1 0-1,1 0 1,-1-1-1,1 1 1,-1 0-1,1 0 1,-1-1-1,1 1 1,0-1-1,0 1 1,1 0 0,22 19 28,-12-13-20,0 0 0,1-2 1,-1 1-1,1-2 0,0 0 0,1 0 0,-1-1 0,1-1 0,-1 0 0,1-1 1,0 0-1,-1-1 0,1-1 0,0 0 0,-1-1 0,1 0 0,-1-1 0,14-5 1,-24 7-14,0-1 1,0 1 0,0-1 0,-1 0 0,1 0 0,-1 0-1,1 0 1,-1 0 0,0 0 0,0-1 0,0 1 0,0-1-1,0 0 1,0 1 0,-1-1 0,3-6 0,-4 8-1,1 0-1,-1-1 1,0 1 0,0-1 0,1 1-1,-1-1 1,0 1 0,-1-1 0,1 1 0,0 0-1,0-1 1,0 1 0,-1-1 0,1 1-1,-1 0 1,1-1 0,-1 1 0,0 0-1,1-1 1,-1 1 0,0 0 0,0 0 0,0 0-1,0 0 1,0 0 0,0 0 0,0 0-1,0 0 1,-1 0 0,1 0 0,0 1-1,0-1 1,-1 0 0,1 1 0,0-1 0,-1 1-1,1 0 1,-2-1 0,-1 0 6,-1 0 0,1 1 0,0-1 0,-1 1 0,1 0 1,0 0-1,-1 1 0,1-1 0,0 1 0,0 0 0,-1 0 0,1 0 1,0 1-1,0-1 0,0 1 0,1 0 0,-1 0 0,0 1 0,1-1 1,-1 1-1,-5 5 0,7-6 10,0 0 1,0 0-1,0 0 1,0 0-1,0 1 1,1-1-1,-1 1 1,1-1-1,-1 1 1,1 0-1,0-1 1,0 1 0,0 0-1,1 0 1,-1 0-1,1 0 1,-1 0-1,1 0 1,0 0-1,0 0 1,0 0-1,1 0 1,-1-1-1,1 1 1,-1 0-1,1 0 1,0 0-1,0 0 1,0-1-1,1 1 1,-1 0-1,4 4 1,-1-2-1,1 0 1,0 0-1,1 0 0,-1-1 1,1 0-1,-1 0 0,1 0 0,0 0 1,1-1-1,-1 0 0,1-1 1,-1 1-1,1-1 0,0-1 1,0 1-1,9 0 0,2 0-40,1-1-1,-1 0 0,1-2 1,-1 0-1,20-4 0,-17 1-69,-1-1 0,0 0-1,0-2 1,0 0-1,-1-1 1,-1-1 0,1-1-1,-1 0 1,-1-1 0,0-2-1,17-14 1,-25 15 43,-9 12 57,0 0-1,0 0 1,0 0-1,0 0 1,0 0 0,0 0-1,0-1 1,0 1-1,0 0 1,0 0-1,0 0 1,0 0 0,0 0-1,0 0 1,0-1-1,0 1 1,0 0-1,0 0 1,0 0-1,0 0 1,0 0 0,0 0-1,0 0 1,-1-1-1,1 1 1,0 0-1,0 0 1,0 0 0,0 0-1,0 0 1,0 0-1,0 0 1,0 0-1,-1 0 1,1 0-1,0 0 1,0 0 0,0 0-1,0 0 1,0 0-1,0 0 1,-1 0-1,1 0 1,0 0 0,0 0-1,0 0 1,-2 0 25,0 0 0,1 0 0,-1 1 0,0-1 0,1 1 0,-1-1 0,0 1 0,1 0 0,-1 0 0,1-1 0,-3 3 0,0 0 37,0 1 1,1-1 0,-1 1-1,1-1 1,0 1 0,0 0-1,0 0 1,0 0 0,1 1-1,0-1 1,0 1 0,0-1-1,0 1 1,1-1 0,0 1-1,0 0 1,0 0 0,1 0-1,-1 0 1,1 0 0,1 9-1,0-10-44,-1 0 0,1 0-1,1 0 1,-1 0-1,1 0 1,-1 0-1,1 0 1,0 0-1,0-1 1,1 1 0,-1-1-1,1 1 1,0-1-1,0 0 1,0 0-1,0 0 1,0-1-1,1 1 1,-1-1-1,1 0 1,0 0 0,0 0-1,0 0 1,-1 0-1,8 1 1,-7-2-118,-1 0 1,1-1-1,0 1 0,-1-1 1,1 1-1,0-1 1,-1 0-1,1-1 1,0 1-1,0-1 0,-1 1 1,1-1-1,-1 0 1,1-1-1,-1 1 0,1 0 1,-1-1-1,1 0 1,-1 0-1,5-4 1,-3 2-68,-1 0 0,0-1 0,1 0 0,-2 0 0,1 0 0,0-1 0,-1 1 0,0-1 0,0 0 0,-1 0 0,3-8 0,4-22-637</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33.184"/>
    </inkml:context>
    <inkml:brush xml:id="br0">
      <inkml:brushProperty name="width" value="0.05" units="cm"/>
      <inkml:brushProperty name="height" value="0.05" units="cm"/>
    </inkml:brush>
  </inkml:definitions>
  <inkml:trace contextRef="#ctx0" brushRef="#br0">5 22 17132,'0'-1'188,"-1"0"0,1 0 0,-1 0 0,1 1 0,-1-2 1,1 1-1,0 0 0,-1 0 0,1 0 0,0 0 0,0 0 0,0 0 0,0 0 1,0 0-1,0 0 0,0 0 0,0 0 0,0-2 0,15 9 2217,2 3-2150,12 4-1083,1-1-1,1-2 0,38 9 1,-49-15 143,0-1 1,1-1 0,0 0 0,0-2-1,-1 0 1,22-3 0,-38 2 694,-1 0 1,1 0-1,-1 0 0,1-1 0,-1 1 1,6-4-1,-9 5 36,1 0 0,-1-1-1,0 1 1,1 0 0,-1 0-1,0 0 1,1-1 0,-1 1 0,1 0-1,-1 0 1,0-1 0,1 1 0,-1 0-1,0-1 1,0 1 0,1 0 0,-1-1-1,0 1 1,0-1 0,0 1 0,1 0-1,-1-1 1,0 1 0,0-1-1,0 1 1,0-1 0,0 1 0,0-1-1,0 1 1,0 0 0,0-1 0,0 1-1,0-1 1,0 1 0,0-1 0,0 1-1,0 0 1,-1-1 0,1 1 0,0-1-1,0 1 1,0 0 0,-1-1-1,1 1 1,0-1 0,-1 1 0,1 0-1,0 0 1,-1-1 0,1 1 0,0 0-1,-1-1 1,1 1 0,0 0 0,-1 0-1,1 0 1,-1 0 0,1-1 0,0 1-1,-1 0 1,1 0 0,-1 0-1,0 0 1,-5-2 460,0 0-1,-1 0 1,1 1-1,-1 0 1,1 0-1,-1 1 0,1 0 1,-1 0-1,1 1 1,-13 2-1,1 0 324,1 1 0,-31 12 0,44-14-763,0 0-1,0 0 1,0 0-1,1 0 1,-1 0 0,0 1-1,1 0 1,-4 3-1,6-5-62,1-1 0,-1 1 0,1-1 0,-1 1 0,1 0-1,0 0 1,-1-1 0,1 1 0,0 0 0,-1 0 0,1-1 0,0 1 0,0 0-1,0 0 1,0-1 0,0 1 0,0 0 0,0 0 0,0 0 0,0 0-1,1 1-19,-1-1-1,1 0 1,-1 0-1,1 0 0,0 0 1,0 1-1,0-1 1,0 0-1,0 0 0,0-1 1,0 1-1,0 0 0,0 0 1,0 0-1,0-1 1,2 2-1,23 10-801,0-1 0,1-1 0,0-2-1,54 11 1,-53-14-94,-1 1 0,0 1 0,0 2 0,48 22 1,-71-29 875,-1 0 0,1 1 0,0-1 0,-1 1 0,0 0 0,1 0 0,-1 0 1,0 0-1,-1 0 0,4 4 0,-5-5 92,-1 0 0,1-1 0,0 1 1,-1 0-1,1-1 0,-1 1 0,0 0 0,1-1 1,-1 1-1,0 0 0,0 0 0,0 0 0,0-1 0,0 1 1,-1 0-1,1 0 0,-1-1 0,1 1 0,-1 0 0,1-1 1,-1 1-1,0 0 0,0-1 0,0 1 0,0-1 1,-2 3-1,-5 5 452,0 0 0,-1-1 0,0 0 0,-1 0 0,1-1 0,-21 12 0,5-6 882,-50 20-1,67-30-1345,0 0 0,0 0 0,0-1 0,0 0 0,-1 0 0,1-1 0,-1 0 0,1 0 0,-16-1 0,24 0-51,-1-1 0,0 1 0,1 0 0,-1 0 1,0 0-1,1-1 0,-1 1 0,1 0 0,-1-1 0,1 1 0,-1-1 1,1 1-1,-1 0 0,1-1 0,-1 1 0,1-1 0,-1 1 0,1-1 1,0 1-1,-1-1 0,1 0 0,0 1 0,0-1 0,-1 1 0,1-1 1,0 0-1,0 1 0,0-1 0,0 0 0,0 1 0,0-1 0,0 0 1,0 1-1,0-1 0,0 1 0,0-1 0,0 0 0,0 1 0,0-1 1,1 0-1,-1 1 0,0-1 0,1 1 0,-1-1 0,1 0 0,14-18-312</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33.776"/>
    </inkml:context>
    <inkml:brush xml:id="br0">
      <inkml:brushProperty name="width" value="0.05" units="cm"/>
      <inkml:brushProperty name="height" value="0.05" units="cm"/>
    </inkml:brush>
  </inkml:definitions>
  <inkml:trace contextRef="#ctx0" brushRef="#br0">59 183 15979,'15'2'460,"0"0"-1,0-1 1,0 0-1,0-1 0,0-1 1,-1 0-1,26-6 1,-19 2 84,-1-1 0,0-1 0,0 0 0,33-18 0,-49 23-429,0-1-1,0 0 0,0 1 0,-1-1 0,1 0 0,-1-1 0,1 1 0,-1-1 1,5-7-1,-7 10-75,-1-1 0,1 0 0,0 1 0,0-1 0,-1 0 0,1 0 0,-1 0 0,1 0 0,-1 0 0,0 0 0,0 0 0,0 0 0,0 0 0,0 0 0,0 0 0,0 1 0,-1-1 1,1 0-1,-1 0 0,0 0 0,1 0 0,-1 0 0,0 1 0,0-1 0,-2-3 0,0 2-1,0-1 0,-1 1 0,0 0 0,1 0 0,-1 0 0,0 0 0,0 0 0,-1 1-1,1 0 1,0 0 0,-1 0 0,1 0 0,-1 1 0,0 0 0,1 0 0,-1 0 0,0 0 0,-5 1 0,-4-1-12,0 1 0,0 1 0,1 0-1,-1 1 1,-16 4 0,17-3-24,1 2 0,-1 0 0,1 0 0,-1 1 0,2 1 0,-1-1 0,1 2 0,-11 9 0,15-12-1,1 0 1,0 1-1,0 0 1,1 0-1,0 0 0,0 1 1,0 0-1,1 0 0,0 0 1,0 0-1,1 1 1,0-1-1,0 1 0,-2 12 1,4-17-9,1 0 0,0 0 0,1 0 0,-1-1 0,0 1 0,1 0 0,-1 0 1,1 0-1,0 0 0,0-1 0,0 1 0,1 0 0,-1-1 0,0 1 0,1-1 0,0 1 0,-1-1 1,1 0-1,0 0 0,0 0 0,1 0 0,-1 0 0,5 3 0,4 2-131,-1-1 0,2 0 1,-1 0-1,16 4 0,0-1-210,0-1-1,1-2 1,0 0-1,0-2 1,0-1-1,1-1 1,32-3 0,4-3-316</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34.456"/>
    </inkml:context>
    <inkml:brush xml:id="br0">
      <inkml:brushProperty name="width" value="0.05" units="cm"/>
      <inkml:brushProperty name="height" value="0.05" units="cm"/>
    </inkml:brush>
  </inkml:definitions>
  <inkml:trace contextRef="#ctx0" brushRef="#br0">21 42 17316,'-14'13'2228,"13"-13"-2203,1 0-1,0 1 1,-1-1 0,1 0-1,-1 1 1,1-1 0,-1 1-1,1-1 1,0 1-1,-1-1 1,1 1 0,0-1-1,-1 1 1,1-1 0,0 1-1,0-1 1,0 1 0,-1-1-1,1 1 1,0-1-1,0 1 1,0 0 0,0-1-1,0 1 1,0-1 0,0 1-1,0-1 1,0 1-1,0 0 1,1-1 0,-1 1-1,0-1 1,0 1 0,0-1-1,1 1 1,-1-1-1,0 1 1,1-1 0,-1 1-1,0-1 1,1 1 0,-1-1-1,0 0 1,1 1 0,-1-1-1,1 1 1,-1-1-1,1 0 1,-1 0 0,1 1-1,-1-1 1,1 0 0,0 0-1,-1 0 1,2 1-1,2 0-7,1 0-1,0 0 1,0 0-1,0-1 0,8 0 1,20-3-16,1-2 0,-1-1 0,0-2 1,61-23-1,-15 5 32,-76 25-29,0 0 0,0 0 0,1 1 0,-1-1 0,0 1 0,1-1 0,3 1 1,-6 1-3,-1-1 0,1 0 0,0 0 0,-1 0 0,1 1 0,-1-1 1,1 0-1,-1 1 0,1-1 0,-1 0 0,1 1 0,-1-1 0,1 1 0,-1-1 1,0 1-1,1-1 0,-1 1 0,0-1 0,1 1 0,-1-1 0,0 1 1,1-1-1,-1 1 0,0-1 0,0 1 0,0 0 0,0-1 0,0 1 0,0 0 1,0-1-1,0 1 0,0-1 0,0 1 0,0 0 0,0-1 0,0 1 1,0-1-1,0 1 0,-1 0 0,1-1 0,-1 2 0,0 3-47,0 0 1,0 0-1,0 1 0,1-1 0,-1 1 1,1-1-1,1 6 0,-1-10 31,1 1 0,-1-1 0,1 1-1,-1-1 1,1 1 0,0-1 0,0 1 0,-1-1 0,1 1-1,0-1 1,0 0 0,0 0 0,0 1 0,1-1-1,-1 0 1,0 0 0,0 0 0,1 0 0,-1-1-1,0 1 1,1 0 0,-1 0 0,1-1 0,-1 1-1,1-1 1,0 1 0,-1-1 0,4 0 0,27 2-148</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35.155"/>
    </inkml:context>
    <inkml:brush xml:id="br0">
      <inkml:brushProperty name="width" value="0.05" units="cm"/>
      <inkml:brushProperty name="height" value="0.05" units="cm"/>
    </inkml:brush>
  </inkml:definitions>
  <inkml:trace contextRef="#ctx0" brushRef="#br0">60 5 17788,'15'-5'2131,"-21"11"-520,-9 7-295,10-7-1176,-1 0 1,1 0-1,1 1 0,-1-1 0,1 1 1,0 0-1,1 1 0,-1-1 0,1 1 0,1-1 1,0 1-1,0 0 0,0 0 0,0 8 1,2-12-143,-1 1 0,1-1 0,0 1 0,1-1 1,-1 1-1,1-1 0,0 1 0,0-1 0,0 0 1,0 0-1,1 1 0,0-1 0,0 0 1,0 0-1,0 0 0,1-1 0,-1 1 0,1 0 1,0-1-1,0 0 0,0 0 0,0 0 0,1 0 1,0 0-1,-1-1 0,7 4 0,-2-2-105,0-1 0,0 0 0,0-1 0,0 0 0,0 0-1,0-1 1,0 0 0,1 0 0,-1-1 0,0 0 0,1 0 0,-1-1-1,0 0 1,0-1 0,0 1 0,0-2 0,0 1 0,0-1-1,0 0 1,-1-1 0,1 0 0,-1 0 0,0-1 0,0 1 0,-1-1-1,1-1 1,-1 0 0,10-11 0,-12 7-130,-10 8 150,-13 10 38,17-6 15,0 0 0,0 0 0,1 0 1,-1 0-1,0 0 0,1 1 0,-1-1 0,1 1 1,0-1-1,0 1 0,0-1 0,0 1 1,0 0-1,1-1 0,-1 1 0,1 0 1,0 0-1,0-1 0,0 1 0,0 0 0,0 0 1,0-1-1,1 1 0,-1 0 0,1-1 1,0 1-1,1 3 0,13 9-125</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0:53.835"/>
    </inkml:context>
    <inkml:brush xml:id="br0">
      <inkml:brushProperty name="width" value="0.05" units="cm"/>
      <inkml:brushProperty name="height" value="0.05" units="cm"/>
    </inkml:brush>
  </inkml:definitions>
  <inkml:trace contextRef="#ctx0" brushRef="#br0">17 12 11931,'-17'-1'1534,"20"-1"139,27-1-407,231 14-722,-85-2-538,116-1 44,166 7 204,-385-12-221,923 26 1037,-602-39-611,288-4-284,36-17-55,-349 15-78,-1 22-23,-338-5-11,19-1-263,-49 0 232,0 0 0,0 0-1,1 0 1,-1 0 0,0-1-1,0 1 1,0 0-1,0 0 1,1 0 0,-1-1-1,0 1 1,0 0 0,0 0-1,0-1 1,0 1-1,1 0 1,-1 0 0,0-1-1,0 1 1,0 0 0,0 0-1,0-1 1,0 1 0,0 0-1,0-1 1,0 1-1,0 0 1,0 0 0,0-1-1,0 1 1,0 0 0,0 0-1,-1-1 1,1 1-1,0 0 1,0 0 0,0-1-1,0 1 1,0 0 0,-1 0-1,1-1 1,0 1 0,0 0-1,-1 0 1,1-1 10,-2-5-224</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07.291"/>
    </inkml:context>
    <inkml:brush xml:id="br0">
      <inkml:brushProperty name="width" value="0.05" units="cm"/>
      <inkml:brushProperty name="height" value="0.05" units="cm"/>
    </inkml:brush>
  </inkml:definitions>
  <inkml:trace contextRef="#ctx0" brushRef="#br0">0 35 18052,'13'-10'1460,"-10"8"-1207,0 1-1,-1-1 1,1 0 0,-1 0 0,0 0 0,0-1 0,0 1 0,0 0 0,2-4 0,-6 17-75,0 0 1,0 0 0,1 0 0,0 0-1,1 13 1,0 10-96,-8 124-160,-4 129-3419,18-299-312,1-25 3155,-4-13-202</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07.680"/>
    </inkml:context>
    <inkml:brush xml:id="br0">
      <inkml:brushProperty name="width" value="0.05" units="cm"/>
      <inkml:brushProperty name="height" value="0.05" units="cm"/>
    </inkml:brush>
  </inkml:definitions>
  <inkml:trace contextRef="#ctx0" brushRef="#br0">28 152 13059,'-2'-14'484,"1"9"-251,1 0-1,-1-1 0,-1 1 1,1 0-1,-1 0 1,-3-9-1,5 15-208,0-1 0,0 0 0,0 0 0,0 0 0,0 1 0,0-1 0,-1 0 0,1 0 0,0 1-1,0-1 1,0 0 0,0 0 0,0 0 0,0 1 0,-1-1 0,1 0 0,0 0 0,0 0 0,0 0 0,0 1 0,-1-1 0,1 0 0,0 0 0,0 0 0,0 0 0,-1 0 0,1 0 0,0 0 0,0 0 0,-1 0 0,1 0 0,0 1 0,0-1-1,-1 0 1,1 0 0,0 0 0,0-1 0,0 1 0,-1 0 0,1 0 0,0 0 0,0 0 0,-1 0 0,1 0 0,0 0 0,0 0 0,0 0 0,-1 0 0,1-1 0,0 1 0,0 0 0,0 0 0,-1 0 0,1 0 0,0-1 0,0 1 0,0 0-1,0 0 1,0 0 0,-1-1 0,-1 26 1009,5 10-899,1 0-1,3 0 1,0-1 0,2 0 0,2 0 0,1-1-1,1 0 1,34 57 0,-47-89-134,7 11 52,0 0 1,1-1-1,0 0 1,12 14 0,-18-24-11,0 1 1,0 0 0,0-1 0,0 1 0,0-1 0,0 1-1,1-1 1,-1 0 0,0 0 0,0 0 0,1 0-1,-1-1 1,5 2 0,-6-3 9,1 1-1,0 0 1,0 0-1,-1 0 1,1-1-1,0 1 1,0-1-1,-1 0 1,1 1-1,0-1 1,-1 0-1,1 0 1,-1 0-1,1 0 1,-1 0-1,0 0 1,1-1-1,-1 1 1,0 0-1,0-1 1,2-2-1,4-6 229,-1-1-1,0 0 0,0-1 1,-1 0-1,-1 0 1,6-20-1,11-80 1175,-4-52-145,-16 135-1348,-2-1 0,0 1 1,-9-46-1,6 64-755,2 10-640,7 18-151,3 1 861,2 2-226</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08.091"/>
    </inkml:context>
    <inkml:brush xml:id="br0">
      <inkml:brushProperty name="width" value="0.05" units="cm"/>
      <inkml:brushProperty name="height" value="0.05" units="cm"/>
    </inkml:brush>
  </inkml:definitions>
  <inkml:trace contextRef="#ctx0" brushRef="#br0">185 175 17820,'-25'-25'1705,"19"18"-1450,-1 1 0,1 0 0,-1 0 0,0 0 0,-9-5 0,14 10-233,0 0 1,0 0-1,0 0 1,0 1-1,-1-1 0,1 0 1,0 1-1,0 0 1,-1-1-1,1 1 0,0 0 1,-1 0-1,1 0 1,0 0-1,0 1 1,-1-1-1,1 1 0,0-1 1,0 1-1,0 0 1,-1 0-1,1 0 0,0 0 1,-3 3-1,0-1-26,1 1 1,0-1-1,0 1 0,0 0 0,1 1 0,-1-1 0,1 1 1,0-1-1,0 1 0,1 0 0,-1 0 0,1 0 1,0 0-1,1 1 0,-1-1 0,1 0 0,0 1 0,0-1 1,1 1-1,0 0 0,0-1 0,0 8 0,1-12 2,-1 0-1,0 0 1,0 1-1,1-1 1,-1 0-1,1 0 1,-1 0-1,1 1 0,-1-1 1,1 0-1,0 0 1,-1 0-1,1 0 1,0 0-1,0 0 1,0 0-1,0-1 1,0 1-1,0 0 1,0 0-1,0-1 0,0 1 1,0-1-1,2 2 1,0-2-1,0 0 1,-1 1-1,1-1 1,-1 0-1,1 0 0,0 0 1,-1-1-1,1 1 1,-1-1-1,1 1 0,3-2 1,3-2-1,0 0 0,-1 0-1,0-1 1,0 0 0,13-10 0,-5-1 56,0-1 0,-1-1 0,0 0 0,-2-1 0,0-1 0,-1 0 0,15-36 0,-20 30 83,-9 22-35,-3 15-41,1 1-166,1 0 0,0 0 0,1 0 0,0 1 0,0 19 0,2-28 18,0-1 0,1 1 0,-1 0 0,1-1 0,0 1 0,0-1-1,0 1 1,0-1 0,1 1 0,2 4 0,-3-6 56,0-1 1,1 1 0,-1-1-1,0 1 1,1-1-1,-1 0 1,1 1-1,0-1 1,-1 0-1,1 0 1,0 0 0,0 0-1,0-1 1,0 1-1,0 0 1,0-1-1,0 1 1,0-1-1,0 0 1,2 0 0,0 1-17,-1-2 1,0 1 0,1 0 0,-1 0 0,0-1 0,0 0-1,5-1 1,28-17-481</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08.537"/>
    </inkml:context>
    <inkml:brush xml:id="br0">
      <inkml:brushProperty name="width" value="0.05" units="cm"/>
      <inkml:brushProperty name="height" value="0.05" units="cm"/>
    </inkml:brush>
  </inkml:definitions>
  <inkml:trace contextRef="#ctx0" brushRef="#br0">160 254 14195,'-23'20'1011,"-51"50"1057,66-61-1841,0 0-1,1 0 1,0 0-1,1 1 1,0 1 0,-7 14-1,12-22-207,-1 0-1,1 0 1,0 0-1,1-1 1,-1 1-1,0 0 1,1 1-1,-1-1 1,1 0-1,0 0 1,0 0-1,0 0 1,1 0-1,-1 0 1,1 0 0,0 0-1,-1 0 1,1 0-1,1 0 1,-1-1-1,0 1 1,1 0-1,-1-1 1,1 1-1,0-1 1,0 1-1,0-1 1,0 0-1,0 1 1,0-1-1,5 2 1,-1 0-22,1 0 0,-1-1 0,1 0 0,0-1 0,0 0 0,0 0 0,0 0 0,0-1 0,0 0 0,0 0 0,1-1 0,11 0-1,-5-2 29,0 0 0,0-1-1,0 0 1,-1-1-1,1-1 1,-1 0-1,0-1 1,-1 0-1,1-1 1,-1 0-1,0-1 1,-1-1-1,15-13 1,-7 3 117,0 0 1,-1-1 0,-2-1-1,0-1 1,-1 0-1,14-31 1,-20 36-8,-1-1 0,-1-1 0,0 1 0,5-30 0,-10 42-104,-1 0-1,0 0 1,0 0-1,-1 0 1,0 0-1,0 0 1,0 0-1,-1 0 1,0 0-1,0 0 1,0 0-1,-1 0 1,0 0-1,0 1 1,-1-1-1,1 1 1,-1-1 0,-6-7-1,5 9-22,-1 0 1,1 1-1,-1-1 0,1 1 1,-1 0-1,0 1 0,0-1 1,0 1-1,-1 0 0,1 0 1,0 1-1,-1 0 0,1 0 1,-1 0-1,0 0 1,1 1-1,-1 0 0,0 0 1,-6 1-1,2 0-7,1 1 0,-1 0 0,0 0 1,1 0-1,-1 2 0,1-1 0,0 1 0,0 0 1,-17 11-1,23-12-14,0-1 0,0 1 0,0 0-1,0 0 1,0 0 0,1 0 0,-1 0 0,1 1 0,-3 5 0,4-7-7,0-1-1,1 1 1,-1-1-1,1 1 1,0-1-1,-1 1 1,1 0-1,0-1 1,0 1-1,0-1 1,0 1-1,0 0 1,1-1-1,-1 1 1,0-1-1,1 1 1,-1 0-1,1-1 1,-1 0-1,1 1 1,0-1-1,0 1 1,0-1 0,0 0-1,0 1 1,0-1-1,2 2 1,6 5-225,1-1 0,0 0 0,0 0 0,1-1 0,14 6 0,-11-6-33,-1 2-1,1-1 1,13 12-1,-22-14 220,1 0 0,0 1 0,-1 0 1,0 0-1,-1 0 0,1 1 0,-1-1 0,-1 1 0,1 0 0,-1 0 0,0 0 0,-1 1 0,1-1 0,-2 1 0,3 11 0,-2 7 137,-1 0 0,-1 0 0,-4 32 0,0 0-53,4-57 17,0 0 1,0 0 0,0 0-1,0 0 1,0 0 0,0 0-1,0 0 1,0-1-1,0 1 1,1 0 0,-1 0-1,0 0 1,1 0 0,-1 0-1,0 0 1,1 0 0,-1-1-1,2 2 1,-2-2-35,1 0-1,0 0 0,-1 0 1,1 0-1,-1 0 1,1 0-1,-1 0 1,1-1-1,0 1 0,-1 0 1,1 0-1,-1-1 1,1 1-1,-1 0 1,1-1-1,-1 1 0,1 0 1,-1-1-1,1 1 1,-1-1-1,0 1 1,1-1-1,-1 1 1,0-1-1,1 1 0,-1-1 1,0 1-1,0-1 1,1 0-1,13-24 133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35.813"/>
    </inkml:context>
    <inkml:brush xml:id="br0">
      <inkml:brushProperty name="width" value="0.025" units="cm"/>
      <inkml:brushProperty name="height" value="0.025" units="cm"/>
    </inkml:brush>
  </inkml:definitions>
  <inkml:trace contextRef="#ctx0" brushRef="#br0">106 20 15567,'3'-20'3596,"-14"30"-1825,-13 28-1095,12-14-573,0 0 1,2 1-1,1 0 1,1 0-1,1 1 0,2 0 1,-6 52-1,12-77-71,-1 0 0,0 0 0,0 0 0,1 0 0,-1 0-1,1 0 1,-1 0 0,1 0 0,-1 0 0,1 0 0,0-1 0,0 1 0,-1 0-1,1 0 1,0-1 0,0 1 0,0 0 0,0-1 0,0 1 0,-1-1 0,1 1 0,0-1-1,0 1 1,1-1 0,-1 0 0,0 1 0,0-1 0,0 0 0,0 0 0,0 0-1,2 0 1,43 1 1324,-37-2-1137,12 0 14,-1-1-1,0 0 1,25-8 0,18-14-4506,-53 15 531,-2-3-1842</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09.006"/>
    </inkml:context>
    <inkml:brush xml:id="br0">
      <inkml:brushProperty name="width" value="0.05" units="cm"/>
      <inkml:brushProperty name="height" value="0.05" units="cm"/>
    </inkml:brush>
  </inkml:definitions>
  <inkml:trace contextRef="#ctx0" brushRef="#br0">216 1 17036,'-5'31'961,"-1"0"1,-11 33-1,-5 23-75,-18 148 225,-10 50-711,-21 14 563,67-278-563,4-21-389,0 0 0,0 1 0,0-1 0,0 0 0,0 0-1,0 0 1,0 0 0,0 1 0,0-1 0,0 0 0,0 0 0,0 0 0,0 0 0,0 1 0,0-1 0,0 0 0,0 0 0,0 0 0,0 0 0,0 1 0,0-1 0,0 0 0,0 0 0,0 0 0,0 0 0,0 0 0,0 1 0,1-1 0,-1 0 0,0 0 0,0 0-1,0 0 1,0 0 0,0 0 0,0 0 0,1 0 0,-1 1 0,0-1 0,0 0 0,0 0 0,0 0 0,1 0 0,-1 0 0,0 0 0,0 0 0,0 0 0,0 0 0,1 0 0,-1 0 0,0 0 0,0 0 0,0 0 0,1 0 0,7-7 397,7-13-73,-1-1-1,0 0 1,19-42 0,-13 22-163,41-81 0,-27 50-532,71-110 0,-104 180 346,6-8-78,1 0 0,0 0 0,13-11 0,-19 19 76,-1 0 0,1 1 0,0 0-1,0-1 1,0 1 0,0 0 0,0 0 0,1 0-1,-1 0 1,0 1 0,3-2 0,-4 2 9,0 0-1,0 0 1,0 0 0,0 1-1,0-1 1,0 0 0,1 0-1,-1 0 1,0 1 0,0-1-1,0 1 1,0-1 0,0 1-1,0-1 1,0 1 0,-1-1-1,1 1 1,0 0 0,0 0 0,0-1-1,-1 1 1,1 0 0,0 0-1,0 1 1,2 2-1,-1 1-1,0-1 1,0 1-1,-1-1 1,1 1-1,-1 0 1,0 0 0,0-1-1,-1 1 1,1 0-1,-2 9 1,0 8 25,-5 29-1,3-37 15,1 1 49,3-19 97,4-37 144,-2-82 42,-3 122-374,1 0 0,-1 1 0,0-1 0,0 0 0,0 1 0,0-1 0,1 0 0,-1 1 0,0-1 0,0 0 0,1 1 0,-1-1 0,1 1 0,-1-1 0,0 0 0,1 1 0,-1-1 0,1 1 0,-1-1 0,1 1 0,0 0 0,-1-1 0,1 1 1,-1 0-1,1-1 0,0 1 0,-1 0 0,1-1 0,0 1 0,0 0 0,-1 0 0,2 0 0,27 1-953,-19 0 538,31 1-1398,-1-1 1,50-6-1,-35-2 607</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09.396"/>
    </inkml:context>
    <inkml:brush xml:id="br0">
      <inkml:brushProperty name="width" value="0.05" units="cm"/>
      <inkml:brushProperty name="height" value="0.05" units="cm"/>
    </inkml:brush>
  </inkml:definitions>
  <inkml:trace contextRef="#ctx0" brushRef="#br0">237 22 14523,'-11'-1'344,"1"0"1,-1 1-1,0 0 0,1 1 1,-1 0-1,1 0 0,-1 1 0,1 0 1,0 1-1,-1 1 0,1-1 0,1 1 1,-12 7-1,16-8-265,-1 0 1,1 0-1,0 0 0,0 1 0,0 0 1,1 0-1,-1 0 0,1 0 1,0 1-1,0 0 0,1 0 0,-1 0 1,1 0-1,0 0 0,1 1 1,-1-1-1,1 1 0,0 0 0,1 0 1,-1-1-1,1 1 0,0 0 1,0 12-1,1-16-72,0 1 0,0-1 1,1 1-1,-1-1 0,1 1 0,-1-1 0,1 1 1,0-1-1,0 1 0,0-1 0,0 0 1,1 0-1,-1 1 0,1-1 0,-1 0 1,1 0-1,0 0 0,-1-1 0,1 1 0,0 0 1,0-1-1,0 1 0,1-1 0,-1 0 1,0 1-1,1-1 0,-1 0 0,0-1 0,1 1 1,-1 0-1,1-1 0,-1 1 0,1-1 1,-1 0-1,1 0 0,0 0 0,3 0 1,4-1-34,-1 0 1,1 0 0,-1-1 0,0 0 0,1 0-1,-1-1 1,0-1 0,16-8 0,-11 4-15,0-2 1,0 0-1,-1-1 1,-1 0-1,0-1 0,0 0 1,-1-1-1,-1 0 1,0-1-1,-1 0 1,10-19-1,-10 1 17,-11 18 117,1 14-84,1 0-1,0-1 0,-1 1 0,1 0 0,-1 0 0,1 0 0,0 0 1,-1-1-1,1 1 0,-1 0 0,1 0 0,-1 0 0,1 0 0,-1 0 1,1 0-1,0 0 0,-1 0 0,1 0 0,-1 0 0,1 1 0,-1-1 1,1 0-1,0 0 0,-1 0 0,1 0 0,-1 1 0,1-1 0,0 0 1,-1 0-1,0 1 0,-4 3 70,0-1 1,0 1-1,1 0 1,-1 1-1,1-1 1,0 1-1,0 0 1,0 0 0,1 0-1,0 0 1,0 1-1,-4 9 1,3-6 4,1 0 0,0 0 1,1 0-1,0 0 0,0 0 1,1 0-1,0 18 0,1-24-111,0 0 0,0 0-1,1 0 1,0 0-1,-1 0 1,1 0 0,0 0-1,0 0 1,0 0 0,1-1-1,-1 1 1,1 0 0,-1-1-1,1 1 1,0-1 0,3 3-1,-4-3 10,1-1-1,0 0 1,1 1 0,-1-1-1,0 0 1,0 0-1,0 0 1,1-1-1,-1 1 1,0 0-1,1-1 1,-1 0 0,1 1-1,-1-1 1,1 0-1,-1 0 1,0 0-1,1-1 1,-1 1-1,5-2 1,29-11-231</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10.313"/>
    </inkml:context>
    <inkml:brush xml:id="br0">
      <inkml:brushProperty name="width" value="0.05" units="cm"/>
      <inkml:brushProperty name="height" value="0.05" units="cm"/>
    </inkml:brush>
  </inkml:definitions>
  <inkml:trace contextRef="#ctx0" brushRef="#br0">302 199 10962,'3'-5'533,"-1"1"0,0 0 0,-1-1 0,1 1-1,-1-1 1,0 1 0,0-1 0,0 0 0,0 1 0,-1-1-1,0-5 1,0 7-327,-1 1-1,1 0 0,0 0 0,-1 0 1,0 0-1,1 0 0,-1 0 0,0 0 1,0 0-1,0 0 0,-1 0 0,1 1 1,0-1-1,-1 0 0,1 1 0,-1-1 1,1 1-1,-1-1 0,0 1 1,1 0-1,-1 0 0,0 0 0,0 0 1,0 0-1,0 0 0,0 0 0,-3 0 1,1 0-133,0 1 1,0-1-1,0 1 1,0 0 0,-1 0-1,1 1 1,0-1-1,0 1 1,0 0 0,0 0-1,0 0 1,0 1-1,0 0 1,0-1 0,1 1-1,-1 0 1,0 1-1,1-1 1,0 1 0,0-1-1,0 1 1,0 0-1,0 0 1,-4 6 0,3-5-86,1 1 0,-1 0 0,1 0 1,0 0-1,0 0 0,0 0 0,1 1 1,0-1-1,0 1 0,0 0 0,1 0 1,-1-1-1,2 1 0,-1 0 0,0 0 1,2 10-1,-1-14-3,1 1 1,-1-1-1,1 0 1,0 0-1,-1 0 1,1 0 0,0 0-1,0 0 1,1 0-1,-1 0 1,0 0-1,1 0 1,-1 0-1,1-1 1,0 1-1,-1-1 1,1 1-1,0-1 1,0 0-1,0 0 1,0 0-1,0 0 1,0 0-1,0 0 1,0 0-1,0-1 1,1 1-1,-1-1 1,0 1-1,0-1 1,1 0-1,-1 0 1,0 0-1,1 0 1,-1 0-1,3-1 1,7-1-156,0 0 1,1-1-1,-1-1 0,0 1 1,12-7-1,-3 0-194,-13 6 83,0 1 1,0-1-1,0 1 0,14-2 0,-21 5 255,-1 0 0,1 0 0,-1 0 0,1 0 0,0 0 0,-1 0 0,1 0 1,-1 0-1,1 0 0,0 1 0,-1-1 0,1 0 0,-1 0 0,1 1 0,-1-1 0,1 0 0,-1 1 0,1-1 0,-1 1 1,0-1-1,1 0 0,-1 1 0,1-1 0,-1 1 0,0-1 0,1 1 0,-1 0 0,0-1 0,0 1 0,0-1 0,1 1 1,-1-1-1,0 1 0,0 0 0,0-1 0,0 1 0,0-1 0,0 2 0,0 28-315,0-28 305,-6 36 195,-1 0 0,-2 0 0,-2-1 0,-1 0 0,-2-1 0,-1-1 1,-2 0-1,-32 49 0,-32 31 708,66-98-728,0 0 0,0-1 1,-2 0-1,-19 13 0,34-27-131,0 0 0,-1-1 0,1 0 0,0 1 0,0-1 0,-1 0-1,1 0 1,-1 0 0,1 0 0,-1-1 0,1 1 0,-1-1 0,1 0 0,-1 1 0,1-1 0,-5-1 0,5 1-10,1-1 1,0 1 0,0-1-1,0 0 1,0 0 0,0 1-1,-1-1 1,1 0-1,0 0 1,1 0 0,-1 0-1,0 0 1,0 0-1,0-1 1,1 1 0,-1 0-1,0 0 1,1 0 0,-1-1-1,1 1 1,0 0-1,-1-1 1,1 1 0,0 0-1,0-1 1,0 1 0,0 0-1,0-1 1,0 1-1,0-1 1,1-1 0,0-9-61,1 1 0,1-1 1,0 1-1,0 0 1,1 0-1,0 0 1,1 0-1,1 0 0,-1 1 1,10-12-1,6-7-121,2 1 0,27-27 0,31-21-237,143-101 0,49-46 578,-260 211-98,24-26 140,-34 35-166,-1 0 1,0 0-1,1-1 1,-1 1-1,-1-1 1,1 1-1,0-1 1,-1 0-1,0 1 1,1-6-1,-1 8-23,-1 0-1,0 0 1,0 1 0,0-1-1,0 0 1,0 0 0,0 1-1,0-1 1,0 0 0,0 0-1,0 1 1,-1-1 0,1 0-1,0 0 1,-1 1 0,1-1-1,0 0 1,-1 1 0,1-1-1,0 0 1,-1 1 0,1-1-1,-1 1 1,0-1 0,1 0-1,-1 1 1,1 0 0,-2-2-1,0 2 12,0-1 0,0 0 0,0 1 0,0 0 0,0-1 0,0 1 0,0 0 0,0 0 0,0 0 0,-4 0 0,-2 2 47,0-1 0,0 1-1,0 0 1,-12 6 0,11-3-24,0 0 0,0 0 1,0 1-1,1 0 0,0 0 1,1 1-1,-1 0 0,1 1 1,1-1-1,-12 18 0,15-20-49,0 0 0,0 0-1,0 1 1,1-1 0,0 1-1,0 0 1,0 0 0,1 0-1,0 0 1,0 0 0,1 0 0,-1 0-1,1 0 1,1 0 0,-1 0-1,1 0 1,0 0 0,0 0-1,4 9 1,-3-11-22,0 0 0,0 0 1,1 0-1,0 0 0,0 0 0,0 0 1,0-1-1,1 0 0,-1 1 0,1-1 1,0-1-1,0 1 0,0 0 0,0-1 1,0 0-1,0 0 0,1 0 0,-1 0 1,1-1-1,0 0 0,-1 0 0,1 0 1,0-1-1,-1 1 0,7-1 0,52-3-176</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11.204"/>
    </inkml:context>
    <inkml:brush xml:id="br0">
      <inkml:brushProperty name="width" value="0.05" units="cm"/>
      <inkml:brushProperty name="height" value="0.05" units="cm"/>
    </inkml:brush>
  </inkml:definitions>
  <inkml:trace contextRef="#ctx0" brushRef="#br0">248 32 14155,'25'-16'2094,"-18"7"-878,-7 8-1151,-1 1-1,1-1 1,0 1-1,-1 0 1,1-1-1,0 1 1,0 0 0,-1-1-1,1 1 1,-1 0-1,1-1 1,0 1 0,-1 0-1,1 0 1,-1 0-1,1-1 1,0 1 0,-1 0-1,1 0 1,-1 0-1,1 0 1,-1 0 0,1 0-1,-1 0 1,1 0-1,-1 0 1,0 0-1,-7 0 197,0 0-1,0 1 1,0 0-1,0 0 0,0 1 1,0 0-1,0 1 1,0-1-1,1 1 0,-1 1 1,-10 6-1,3-1-206,0 1-1,1 0 1,0 1 0,-15 17-1,25-25-51,1 1 1,0 0-1,0 0 0,0 0 0,0 0 1,0 0-1,1 1 0,0-1 0,0 1 1,-2 8-1,3-11-38,1-1 0,0 1 0,0 0 0,0-1 0,0 1 0,0-1-1,1 1 1,-1-1 0,0 1 0,1-1 0,-1 1 0,1-1 0,-1 1 0,1-1 0,0 1 0,0-1 0,-1 0 0,1 1 0,0-1 0,0 0 0,0 0 0,1 0-1,-1 0 1,0 0 0,0 0 0,1 0 0,-1 0 0,0 0 0,1-1 0,-1 1 0,1 0 0,-1-1 0,1 1 0,-1-1 0,1 0 0,2 1 0,8 1-405,0 0 1,-1-1 0,18-1 0,-20 0 120,0 0 0,0 0 0,0 1 0,0 0 0,-1 1 0,1 0 0,14 5 0,-22-7 307,-1 0 1,1 1 0,0-1-1,-1 0 1,1 1 0,0-1 0,-1 0-1,1 1 1,-1-1 0,1 1-1,-1-1 1,1 1 0,-1-1-1,1 1 1,-1 0 0,1-1 0,-1 1-1,0-1 1,1 1 0,-1 0-1,0-1 1,0 1 0,0 0-1,1 0 1,-1-1 0,0 2 0,0-1 20,-1 0 0,1 1 0,0-1 1,-1 0-1,1 1 0,-1-1 0,1 0 1,-1 0-1,0 0 0,1 0 0,-1 0 1,0 0-1,-1 2 0,-4 2 151,0 1 0,-1-1 0,-10 7 1,15-10-126,-84 47 1740,58-34-581,-49 33 0,77-48-1187,0 0-1,0 0 1,0 0-1,0 0 1,0 1 0,0-1-1,0 0 1,0 0-1,0 0 1,0 0-1,1 0 1,-1 0 0,0 0-1,0 0 1,0 0-1,0 0 1,0 0 0,0 0-1,0 0 1,0 0-1,0 0 1,0 0 0,0 0-1,0 0 1,0 0-1,0 1 1,0-1 0,0 0-1,0 0 1,0 0-1,0 0 1,0 0 0,0 0-1,0 0 1,0 0-1,0 0 1,0 0 0,0 0-1,0 0 1,0 0-1,0 0 1,-1 0-1,12-3-136,17-8-439,14-13-663,51-39 1,-55 36 871,18-14-318</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11.670"/>
    </inkml:context>
    <inkml:brush xml:id="br0">
      <inkml:brushProperty name="width" value="0.05" units="cm"/>
      <inkml:brushProperty name="height" value="0.05" units="cm"/>
    </inkml:brush>
  </inkml:definitions>
  <inkml:trace contextRef="#ctx0" brushRef="#br0">72 247 13307,'4'-4'1592,"-9"10"-888,-5 5-312,-6 8 1401,0 2-753,2 8-488,4 2-360,7 1-512,1-3-184,5-8-1881,4-8 2105,6-13-328,0-6-224</inkml:trace>
  <inkml:trace contextRef="#ctx0" brushRef="#br0" timeOffset="1">191 1 18748,'-4'8'1168,"2"8"-1032,2 6-216,4 3-184,8 5-280,4-1 416,-1-2-88,8-1-136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12.233"/>
    </inkml:context>
    <inkml:brush xml:id="br0">
      <inkml:brushProperty name="width" value="0.05" units="cm"/>
      <inkml:brushProperty name="height" value="0.05" units="cm"/>
    </inkml:brush>
  </inkml:definitions>
  <inkml:trace contextRef="#ctx0" brushRef="#br0">29 451 13875,'-5'9'544,"0"0"1,1 0-1,0 0 1,-5 16 0,9-24-485,-1 1 1,1-1 0,0 1-1,0-1 1,0 1 0,0 0-1,0-1 1,0 1 0,0-1-1,0 1 1,1-1 0,-1 1 0,0-1-1,1 0 1,-1 1 0,2 2-1,-1-3-7,0-1-1,0 1 1,0 0-1,0 0 0,1 0 1,-1 0-1,0-1 1,0 1-1,0-1 0,1 1 1,-1-1-1,0 1 1,1-1-1,-1 0 0,1 0 1,-1 0-1,0 1 1,1-1-1,-1 0 0,0-1 1,1 1-1,1 0 1,9-2 47,0-1 1,0 0-1,-1 0 0,1-1 1,-1 0-1,0-1 1,19-12-1,0-2 154,39-31 0,-49 33-161,-1-1 1,-1-1 0,0 0-1,-2-1 1,25-38 0,-31 42-64,-1 0-1,-1-1 1,0 0 0,-1-1 0,-1 0 0,-1 0 0,0 0 0,3-31-1,-8 43-19,0 0 0,0 0 0,0 0-1,-1 0 1,1 1 0,-1-1 0,-1 0 0,1 0-1,-1 1 1,-4-11 0,5 15-6,0-1 0,-1 0 0,1 0 1,0 0-1,-1 1 0,1-1 0,0 1 0,-1-1 0,0 1 1,1 0-1,-1-1 0,0 1 0,0 0 0,0 0 1,0 0-1,0 0 0,0 1 0,0-1 0,0 0 1,0 1-1,0 0 0,0-1 0,0 1 0,0 0 1,-1 0-1,1 0 0,0 0 0,0 1 0,0-1 1,0 0-1,-4 2 0,0 0 22,0 1 0,1-1 0,-1 1 0,1 0 0,0 0 0,-1 1 0,1 0 0,1 0 0,-7 6 0,-35 45 203,42-50-209,-7 9 15,1 0 0,1 1 0,0 1 0,1-1 0,0 1 0,2 1 0,-6 20 0,10-31-73,0 0 1,1 1 0,0-1 0,0 1 0,1 0 0,0-1 0,0 1 0,0-1-1,1 1 1,0-1 0,0 1 0,1-1 0,0 1 0,0-1 0,1 0-1,-1 0 1,1 0 0,0 0 0,1-1 0,-1 1 0,1-1 0,6 6 0,-1-2-141,1 0 0,0-1 0,1-1 0,0 1 1,0-2-1,21 10 0,-22-12 107,0 0-1,0-1 1,0 0 0,0-1-1,0 0 1,0 0 0,1-1-1,-1 0 1,12-2 0,-16 0 100,0 0 0,0-1 0,0 1 1,-1-1-1,1-1 0,-1 1 0,1-1 0,-1 0 1,0-1-1,0 1 0,0-1 0,0 0 0,-1 0 1,1 0-1,-1-1 0,7-9 0,1-4 51,0 0-1,-2-1 1,13-29 0,-11 20-47,-1 0 0,-1-1-1,-2 0 1,-1 0 0,-1-1 0,3-55 0,-21 150 365,3 55-22,6 0 1,14 149-1,-16-297-164,-14-50-1,6 25-67,-21-84 260,34 136-430,0 1-1,0 0 1,0-1-1,-1 1 1,1-1-1,0 1 1,0-1-1,0 1 0,0-1 1,0 1-1,0 0 1,0-1-1,0 1 1,1-1-1,-1 1 1,0-1-1,0 1 1,0-1-1,0 1 1,0 0-1,1-1 1,-1 1-1,0-1 1,0 1-1,1 0 1,-1-1-1,0 1 1,1 0-1,-1-1 1,0 1-1,1 0 0,-1 0 1,1-1-1,-1 1 1,0 0-1,1 0 1,-1 0-1,1-1 1,-1 1-1,1 0 1,-1 0-1,0 0 1,1 0-1,-1 0 1,1 0-1,-1 0 1,1 0-1,-1 0 1,1 0-1,-1 0 1,1 0-1,-1 1 0,0-1 1,1 0-1,0 0 1,32 13-1216,-22-8 1135,14 2-481</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13.059"/>
    </inkml:context>
    <inkml:brush xml:id="br0">
      <inkml:brushProperty name="width" value="0.05" units="cm"/>
      <inkml:brushProperty name="height" value="0.05" units="cm"/>
    </inkml:brush>
  </inkml:definitions>
  <inkml:trace contextRef="#ctx0" brushRef="#br0">127 59 14971,'0'1'170,"0"0"0,-1 0 0,1 1 0,0-1 0,0 0 0,0 0 0,-1 1 0,1-1 0,0 0-1,-1 0 1,0 0 0,1 0 0,-1 0 0,1 0 0,-1 0 0,0 0 0,0 0 0,0 0 0,1 0 0,-2 1 0,-24 20 1208,16-15-597,10-7-774,-9 7 288,0 1 1,0 0 0,1 0-1,0 1 1,0 0-1,1 0 1,0 1 0,-6 11-1,13-21-289,0 0-1,-1 1 1,1-1 0,0 0-1,0 1 1,0-1-1,0 0 1,0 1 0,0-1-1,0 1 1,-1-1-1,1 0 1,0 1-1,0-1 1,0 0 0,0 1-1,1-1 1,-1 1-1,0-1 1,0 0-1,0 1 1,0-1 0,0 1-1,0-1 1,1 0-1,-1 1 1,0-1 0,0 0-1,0 0 1,1 1-1,-1-1 1,0 0-1,1 1 1,14 0 61,18-10-98,-6-4-236,1-1 1,-2-2 0,0 0 0,-1-2-1,0 0 1,-2-2 0,0-1-1,25-29 1,-43 42 64,-7 6 39,-9 10 127,3 0 155,0 1 0,0 0-1,1 0 1,1 0 0,0 1 0,0 0 0,1 0 0,0 1 0,0-1 0,1 1-1,1 0 1,0 1 0,-2 12 0,5-22-105,0 0 1,0 0-1,-1 0 0,1 0 1,1 0-1,-1 0 0,0 0 0,0 0 1,1 0-1,-1 0 0,1 0 1,0-1-1,-1 1 0,1 0 1,0 0-1,0 0 0,0-1 0,0 1 1,1 0-1,-1-1 0,0 1 1,1-1-1,-1 0 0,1 1 0,-1-1 1,1 0-1,0 0 0,-1 0 1,1 0-1,0 0 0,0 0 0,0-1 1,0 1-1,0-1 0,0 1 1,0-1-1,0 0 0,3 1 1,1-1 4,1 0 1,-1-1 0,0 0-1,0 0 1,0 0 0,0-1-1,0 1 1,0-1 0,-1-1-1,1 1 1,9-7 0,-7 4 18,0-1 0,0 0 0,-1-1 0,1 0 0,-2 0 0,1 0 0,-1-1 0,0 0 0,0 0 0,-1-1 0,0 1 0,-1-1 0,0 0 0,5-16 0,-9 25-38,0 0 0,0 0 0,0-1 0,1 1 0,-1 0 0,0 0 0,0 0 0,0 0 0,0 0 0,0-1 0,0 1 0,0 0 0,0 0 0,0 0 0,0-1 0,0 1 0,0 0 0,0 0 0,0 0 0,0 0 0,0-1 0,0 1 0,0 0 0,0 0 0,0 0 0,0 0 0,0-1 0,0 1 0,0 0 0,0 0 0,-1 0 0,1 0 0,0-1 0,0 1 0,0 0 0,0 0 0,0 0 0,0 0 0,-1 0 0,1 0 0,0 0 0,0-1 0,0 1-1,0 0 1,-1 0 0,1 0 0,0 0 0,0 0 0,0 0 0,0 0 0,-1 0 0,1 0 0,0 0 0,0 0 0,0 0 0,-1 0 0,1 0 0,0 0 0,0 0 0,0 0 0,0 0 0,-1 0 0,1 0 0,0 0 0,0 1 0,0-1 0,-10 9-29,9-7 24,1-1 0,-1 1 1,0 0-1,1 0 0,0-1 0,-1 1 1,1 0-1,0 0 0,0 0 1,0-1-1,0 1 0,1 0 1,-1 0-1,0-1 0,1 1 0,-1 0 1,1 0-1,-1-1 0,1 1 1,0-1-1,0 1 0,1 2 0,0-3 2,0 1 0,0 0 0,0-1 0,0 1 0,0-1 0,0 0 0,1 1 0,-1-1 0,1 0 0,-1 0 0,0-1 0,1 1 0,4 0 0,1 0 1,0 0-1,0-1 1,0 0-1,0 0 1,0-1-1,0 0 0,0-1 1,0 1-1,8-4 1,-7 1 7,0 0-1,0-1 1,-1 0 0,0 0 0,0-1-1,9-8 1,-13 11-2,-1 0-1,0-1 0,0 1 1,0-1-1,0 0 1,0 0-1,-1 0 0,0 0 1,0 0-1,0 0 1,0 0-1,-1-1 1,0 1-1,0-1 0,1-5 1,-2 9-4,0 1 0,0-1 0,1 1 0,-1-1 0,0 1 0,0-1 0,0 1-1,0-1 1,0 1 0,0 0 0,0-1 0,-1 1 0,1-1 0,0 1 0,0-1 0,0 1 0,0-1 0,-1 1 0,1 0 0,0-1 0,0 1 0,0-1 0,-1 1 0,1 0 0,0-1 0,-1 1 0,1 0 0,0 0 0,-1-1 0,1 1 0,-1 0 0,1 0 0,0-1 0,-1 1 0,1 0 0,-1 0 0,1 0 0,-1 0 0,1 0 0,0-1 0,-1 1 0,1 0-1,-1 0 1,1 0 0,-1 0 0,1 0 0,-1 1 0,1-1 0,-1 0 0,1 0 0,0 0 0,-1 0 0,1 0 0,-1 1 0,1-1 0,-1 0 0,1 0 0,0 1 0,-1-1 0,1 0 0,-1 1 0,-2 1-4,-1 0 0,1 1-1,0-1 1,-1 1 0,1-1 0,-3 6 0,2-4 1,1 1-1,0 0 1,0 0 0,0 0 0,1 0 0,-1 0 0,1 1 0,0-1 0,-1 8-1,3-11 6,0 0 0,-1 0 0,1 0 0,0 0 0,0 1-1,0-1 1,1 0 0,-1 0 0,1 0 0,-1 0-1,1 0 1,-1 0 0,1 0 0,0 0 0,0 0 0,0 0-1,0 0 1,0-1 0,1 1 0,-1 0 0,0-1 0,1 1-1,0-1 1,-1 1 0,1-1 0,0 0 0,-1 0 0,4 2-1,2 0 2,0 0 0,0-1 0,0 0 0,1 0-1,-1 0 1,1-1 0,-1 0 0,1-1 0,-1 0-1,1 0 1,0 0 0,12-3 0,-3 0 10,0-1 0,-1-1 0,1 0 0,23-12 0,-31 13-9,-1 0-1,0-1 0,0 0 0,0 0 0,-1-1 1,0 1-1,0-2 0,0 1 0,-1-1 1,0 0-1,6-9 0,-9 3-20,-10 10-13,5 4 26,-1-1 0,1 1 1,0-1-1,0 1 0,0 0 0,0 0 1,0 0-1,-3 2 0,-1 1 8,0 1 0,1 0 0,0 0-1,0 1 1,0-1 0,1 1 0,-6 8 0,8-11-12,1 0 0,-1 0 0,0 0 0,1 0 0,0 0 0,-1 0 0,1 1 0,1-1 0,-1 0 0,0 1 0,1-1 0,0 0 0,0 1 0,0-1 0,0 1 0,0-1 0,2 7 0,-1-9-39,-1 0-1,1 1 0,0-1 1,0 0-1,0 0 0,0 0 1,0 1-1,0-1 0,0 0 1,0-1-1,0 1 0,1 0 1,-1 0-1,0 0 0,1-1 1,-1 1-1,0-1 0,1 1 1,-1-1-1,1 1 0,-1-1 1,1 0-1,-1 0 0,1 0 1,-1 0-1,1 0 0,1 0 1,4 0-62,0-1-1,0 0 1,0-1 0,12-3 0,16-8-310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13.509"/>
    </inkml:context>
    <inkml:brush xml:id="br0">
      <inkml:brushProperty name="width" value="0.05" units="cm"/>
      <inkml:brushProperty name="height" value="0.05" units="cm"/>
    </inkml:brush>
  </inkml:definitions>
  <inkml:trace contextRef="#ctx0" brushRef="#br0">169 0 16708,'-10'9'1760,"2"1"-1312,1 7-184,1 3 1072,0 4-1352,3 2-384,2-1-2000,1-1 2120,0-4-392,1-1-209</inkml:trace>
  <inkml:trace contextRef="#ctx0" brushRef="#br0" timeOffset="1">144 225 14299,'1'3'302,"-1"1"-1,1-1 1,0 0-1,-1 1 0,0-1 1,0 1-1,0 5 1,0 8 252,10 53 269,-5-50-679,-2 0 1,1 29-1,-4-48-128,0 0 1,0 1-1,0-1 0,0 1 0,0-1 0,-1 0 0,1 1 0,0-1 0,-1 1 0,1-1 1,-1 0-1,1 0 0,-1 1 0,0-1 0,0 0 0,1 0 0,-1 0 0,0 0 1,0 0-1,0 0 0,0 0 0,0 0 0,-3 1 0,2 0 19,-1-1 0,0 0 1,1-1-1,-1 1 0,0 0 0,0-1 0,0 0 0,1 1 1,-1-1-1,0 0 0,-4-1 0,-4-1-3,0 0 0,0 0 0,0-2 0,-20-8 0,27 11-173,1-1 1,-1 0-1,1 0 1,0 0-1,-1 0 1,1-1 0,-4-4-1,6 6 101,0 0-1,0-1 1,0 1-1,0 0 0,1 0 1,-1 0-1,1 0 1,-1-1-1,1 1 0,-1 0 1,1 0-1,0-1 1,-1 1-1,1 0 0,0-1 1,0 1-1,0-1 1,0 1-1,0 0 1,0-1-1,1 1 0,-1 0 1,0-1-1,1 1 1,-1 0-1,1-2 0,10-14-425</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13.948"/>
    </inkml:context>
    <inkml:brush xml:id="br0">
      <inkml:brushProperty name="width" value="0.05" units="cm"/>
      <inkml:brushProperty name="height" value="0.05" units="cm"/>
    </inkml:brush>
  </inkml:definitions>
  <inkml:trace contextRef="#ctx0" brushRef="#br0">65 86 15035,'4'-1'198,"5"1"772,-1-1 0,0 0 0,0 0 1,15-5-1,-22 6-863,0-1 0,0 1-1,0 0 1,0-1 0,1 1 0,-1-1 0,0 0 0,0 1 0,0-1-1,0 0 1,-1 0 0,1 0 0,0 1 0,0-1 0,0 0 0,-1 0-1,1 0 1,0 0 0,-1 0 0,1 0 0,-1-1 0,1 1 0,-1 0-1,0 0 1,0 0 0,1 0 0,-1-1 0,0 1 0,0 0-1,0 0 1,0 0 0,0-1 0,0 1 0,0 0 0,-1 0 0,1 0-1,0 0 1,-1-1 0,1 1 0,-1 0 0,1 0 0,-2-1 0,1 0-98,0-1 0,0 1 1,0 0-1,-1 0 1,1 0-1,-1 1 0,1-1 1,-1 0-1,1 1 1,-1-1-1,0 0 1,0 1-1,0 0 0,0 0 1,0-1-1,0 1 1,-1 0-1,1 1 0,0-1 1,0 0-1,-1 1 1,1-1-1,-5 1 0,3 0-5,0 0 0,0 0 0,0 1 0,0-1 0,0 1 0,0 0 0,0 0 0,0 1 0,0-1 0,1 1 0,-1 0 0,1 0 0,-5 3 0,5-3-3,1 0 0,-1 0 1,0 1-1,1-1 0,-1 1 0,1-1 1,0 1-1,0 0 0,0 0 1,0 0-1,0 0 0,1 0 0,-1 0 1,-1 7-1,3-7 3,0-1 1,-1 0 0,1 1-1,0-1 1,1 0 0,-1 1-1,0-1 1,1 0 0,-1 1-1,1-1 1,0 0-1,-1 0 1,1 1 0,0-1-1,1 0 1,-1 0 0,0 0-1,1 0 1,-1-1 0,1 1-1,-1 0 1,1 0-1,0-1 1,3 3 0,2 1-90,0-1 0,0 0 0,0 0 0,1 0 0,0-1 0,-1 0 0,1-1 0,10 2 0,6 1-99,40 1 0,-8-5-45</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14.495"/>
    </inkml:context>
    <inkml:brush xml:id="br0">
      <inkml:brushProperty name="width" value="0.05" units="cm"/>
      <inkml:brushProperty name="height" value="0.05" units="cm"/>
    </inkml:brush>
  </inkml:definitions>
  <inkml:trace contextRef="#ctx0" brushRef="#br0">12 0 13459,'-2'6'271,"0"0"0,0 0 0,0 0 0,1 0 0,0 0 0,1 0 0,-1 0 0,1 1 0,0-1 0,0 0 0,1 0 0,1 7 0,-1-12-235,-1 0-1,0 0 1,1 1 0,0-1-1,-1 0 1,1 0-1,0 0 1,-1 0-1,1 0 1,0 0-1,0 0 1,0 0 0,0 0-1,0-1 1,0 1-1,0 0 1,0-1-1,0 1 1,0 0 0,1-1-1,-1 1 1,1-1-1,1 1 22,0-1 0,-1 0-1,1 0 1,0 0 0,0 0-1,-1 0 1,1 0 0,0-1-1,4-1 1,4-2 214,0-1 0,0 0 0,16-10 0,-8 1 241,-15 11-381,-1-1-1,1 1 1,0 1 0,0-1-1,0 0 1,1 1-1,-1 0 1,1 0-1,-1 0 1,1 1-1,5-2 1,-9 3-106,-1 1 0,1-1 0,-1 0 0,1 0 0,0 1 0,-1-1-1,1 1 1,-1-1 0,1 0 0,-1 1 0,1-1 0,-1 1 0,0-1 0,1 1 0,-1 0 0,0-1 0,1 1 0,-1-1 0,0 1 0,1 0 0,-1-1 0,0 1 0,0 0-1,6 23 391,-2-5 460,-2-16-850,-1-1 0,1 1 0,0-1 0,0 0 0,-1 0 0,1 0 0,1 0 0,-1 0 0,0 0 0,0 0 0,1-1 0,-1 1 0,1-1 0,-1 0 0,1 1 0,0-1 0,-1 0 0,6 0 0,35 7 207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36.144"/>
    </inkml:context>
    <inkml:brush xml:id="br0">
      <inkml:brushProperty name="width" value="0.025" units="cm"/>
      <inkml:brushProperty name="height" value="0.025" units="cm"/>
    </inkml:brush>
  </inkml:definitions>
  <inkml:trace contextRef="#ctx0" brushRef="#br0">44 0 17745,'0'0'3843,"-37"48"-1921,35-32-641,-1 1-896,1 2-353,2 1 0,0-2-224,5 1-993,6-2-577,-5-2-1025,-1-8-544,0-6-2082</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15.169"/>
    </inkml:context>
    <inkml:brush xml:id="br0">
      <inkml:brushProperty name="width" value="0.05" units="cm"/>
      <inkml:brushProperty name="height" value="0.05" units="cm"/>
    </inkml:brush>
  </inkml:definitions>
  <inkml:trace contextRef="#ctx0" brushRef="#br0">60 23 22245,'1'-1'44,"-1"1"0,0-1 0,1 1 0,-1-1 0,0 0 0,0 1 0,1-1 0,-1 1 0,0-1 0,0 1 0,0-1 0,0 0 0,0 1 0,0-1 0,0 1 0,0-1 0,0 0 0,0 1 0,0-1 0,0 1 0,-1-1 0,1 1 0,0-1 0,0 0 0,0 1 0,-1-1 0,1 1 0,0-1 0,-1 1 0,1-1 0,-1 1 0,1 0 0,0-1 0,-1 1 0,1-1 0,-1 1 0,1 0 0,-1-1 0,1 1 0,-1 0 0,1 0 0,-1-1 0,0 1 0,1 0 0,-1 0 0,1 0 0,-1 0 0,1 0 0,-1 0 0,0 0 0,-1 0 11,0 0 0,0 0 0,0 0 1,0 0-1,1 1 0,-1-1 1,0 1-1,0-1 0,1 1 1,-1 0-1,0 0 0,1 0 1,-1 0-1,1 0 0,-1 0 0,1 0 1,-2 2-1,1-2-41,1 1 1,-1-1-1,1 1 1,-1 0-1,1 0 0,0 0 1,0-1-1,0 1 0,0 0 1,0 0-1,1 1 0,-1-1 1,1 0-1,-1 0 0,1 0 1,0 0-1,-1 0 1,1 3-1,1-3-17,-1 0 0,1 0 0,0-1 1,-1 1-1,1 0 0,0-1 0,0 1 0,0-1 0,0 1 1,0-1-1,0 1 0,1-1 0,-1 0 0,0 0 0,1 0 1,-1 1-1,3 0 0,3 1-59,0 1 1,0-1-1,0 0 1,0-1-1,1 0 1,-1 0-1,1 0 1,13 0-1,-7-2-89,-1-1 0,0 0 1,0-1-1,0 0 0,0-1 0,0-1 0,-1 0 0,17-8 0,-12 6-137,-17 6 284,0 0 0,0 0 0,0 0-1,0 0 1,0 0 0,1 0-1,-1 0 1,0 0 0,0 0 0,0 0-1,0 0 1,1 0 0,-1 0-1,0 0 1,0 0 0,0 0 0,0 0-1,0 0 1,1 0 0,-1 0-1,0 1 1,0-1 0,0 0 0,0 0-1,0 0 1,0 0 0,1 0-1,-1 0 1,0 0 0,0 1 0,0-1-1,0 0 1,0 0 0,0 0-1,0 0 1,0 0 0,0 1 0,0-1-1,0 0 1,0 0 0,0 0-1,0 0 1,0 1 0,0-1 0,0 0-1,0 0 1,0 0 0,0 0-1,0 0 1,0 1 0,0-1 0,0 0-1,0 0 1,0 0 0,0 0 0,0 0-1,0 1 1,-3 9-12,3-10 10,-1 3-36,0-1 0,0 1 1,0 0-1,0-1 0,1 1 0,-1 0 1,1 0-1,0 0 0,0 0 1,0-1-1,0 1 0,0 0 0,1 0 1,-1 0-1,1 0 0,0-1 1,-1 1-1,1 0 0,1-1 1,-1 1-1,2 3 0,13 7-111</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29.294"/>
    </inkml:context>
    <inkml:brush xml:id="br0">
      <inkml:brushProperty name="width" value="0.05" units="cm"/>
      <inkml:brushProperty name="height" value="0.05" units="cm"/>
    </inkml:brush>
  </inkml:definitions>
  <inkml:trace contextRef="#ctx0" brushRef="#br0">60 203 9674,'-5'-4'313,"0"-1"0,0 1 0,0-1 0,1 0-1,0-1 1,0 1 0,0-1 0,1 0 0,-1 0 0,1 0 0,1 0 0,-1 0 0,1-1-1,0 1 1,1-1 0,-1 1 0,1-10 0,1 15-293,0 0 0,0 1 1,0-1-1,0 1 0,0-1 0,0 0 1,1 1-1,-1-1 0,0 1 0,0-1 1,1 1-1,-1-1 0,0 1 0,1-1 1,-1 1-1,0-1 0,1 1 0,-1 0 1,1-1-1,-1 1 0,1 0 1,-1-1-1,1 1 0,-1 0 0,1-1 1,-1 1-1,1 0 0,-1 0 0,2 0 1,19-4 63,-15 4-44,675-57-1291,-57 40 1151,-1 47 132,1150 45-183,-1401-68 264,1441 10 845,-963-37-600,-825 20-443,21-2-11,-43 2 90,-1-1 0,1 1 1,0-1-1,0 0 0,-1 0 0,1 0 0,0 0 1,-1-1-1,1 1 0,-1-1 0,0 1 0,4-4 1,10-16-53</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27.589"/>
    </inkml:context>
    <inkml:brush xml:id="br0">
      <inkml:brushProperty name="width" value="0.05" units="cm"/>
      <inkml:brushProperty name="height" value="0.05" units="cm"/>
    </inkml:brush>
  </inkml:definitions>
  <inkml:trace contextRef="#ctx0" brushRef="#br0">110 46 14187,'1'-5'846,"11"-27"774,-7 23-380,-4 17 1551,-68 425 285,16-137-2634,49-285-423,0 0 2,1-1 0,-1 1-1,2-1 1,-1 1 0,1-1-1,1 1 1,3 18 0,2-19-215,1-13-103,1-14-317,-4-1 212,-1 0-1,-1 0 1,-1 0-1,0-1 1,-2 1-1,0 0 1,-1 0-1,-1-1 1,0 1-1,-7-18 1,-9-28-369</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28.026"/>
    </inkml:context>
    <inkml:brush xml:id="br0">
      <inkml:brushProperty name="width" value="0.05" units="cm"/>
      <inkml:brushProperty name="height" value="0.05" units="cm"/>
    </inkml:brush>
  </inkml:definitions>
  <inkml:trace contextRef="#ctx0" brushRef="#br0">15 44 17292,'-1'0'121,"0"0"0,0 0 0,1 0 0,-1 0 0,0-1 0,0 1 0,0 0 0,0 0 0,1-1 0,-1 1 0,0-1 1,0 1-1,1-1 0,-1 1 0,0-1 0,1 1 0,-2-2 0,3 2-67,-1-1 1,0 1-1,0 0 0,0-1 1,0 1-1,0 0 1,0 0-1,1-1 0,-1 1 1,0 0-1,0-1 0,1 1 1,-1 0-1,0 0 0,0-1 1,1 1-1,-1 0 0,0 0 1,1 0-1,-1-1 1,0 1-1,0 0 0,1 0 1,-1 0-1,1 0 0,0-1 1,35-8 1650,44-1-572,1 2 0,113 5 1,164 40-3398,-245-27-163,-94-10 1598</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28.481"/>
    </inkml:context>
    <inkml:brush xml:id="br0">
      <inkml:brushProperty name="width" value="0.05" units="cm"/>
      <inkml:brushProperty name="height" value="0.05" units="cm"/>
    </inkml:brush>
  </inkml:definitions>
  <inkml:trace contextRef="#ctx0" brushRef="#br0">1 1 14755,'6'10'1769,"7"0"-1041,15 2-144,7-2 776,18 1-256,1-1-71,12 3-233,1-2-136,4 1-432,-4-1-288,-8-3-752,-3-1-2001,-20-2 2401,-8-2-384,-9-14-328</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29.009"/>
    </inkml:context>
    <inkml:brush xml:id="br0">
      <inkml:brushProperty name="width" value="0.05" units="cm"/>
      <inkml:brushProperty name="height" value="0.05" units="cm"/>
    </inkml:brush>
  </inkml:definitions>
  <inkml:trace contextRef="#ctx0" brushRef="#br0">470 1 16115,'-6'0'397,"0"1"0,-1 0 0,1 0-1,0 1 1,0 0 0,0 0 0,-10 5-1,-39 24 590,53-30-909,-21 15 155,1 0-1,1 2 1,1 0-1,0 1 0,1 2 1,1 0-1,1 0 1,-15 27-1,7-7 62,3 1 0,1 1 1,-28 83-1,37-88-148,2 0 1,2 0 0,-4 42-1,11-62-246,0 0 0,1 0-1,0 0 1,2 0 0,0-1-1,1 1 1,1 0 0,11 32-1,-12-42-48,1 1 1,1-1-1,-1-1 0,1 1 0,10 11 0,-12-15 102,1-1-1,-1 1 1,1-1 0,0 0-1,0 0 1,0-1-1,0 1 1,0-1-1,1 0 1,-1 0-1,9 3 1,20-4-473</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29.729"/>
    </inkml:context>
    <inkml:brush xml:id="br0">
      <inkml:brushProperty name="width" value="0.05" units="cm"/>
      <inkml:brushProperty name="height" value="0.05" units="cm"/>
    </inkml:brush>
  </inkml:definitions>
  <inkml:trace contextRef="#ctx0" brushRef="#br0">38 19 16788,'11'-17'1978,"-11"17"-1949,0 0 0,0-1 1,0 1-1,1 0 0,-1 0 1,0 0-1,0 0 0,0 0 1,0 0-1,0 0 0,0 0 1,0 0-1,0 0 0,0 0 1,0 0-1,1-1 1,-1 1-1,0 0 0,0 0 1,0 0-1,0 0 0,0 0 1,0 0-1,0 0 0,0 0 1,1 0-1,-1 0 0,0 0 1,0 0-1,0 0 0,0 0 1,0 0-1,0 0 0,0 0 1,1 0-1,-1 0 1,0 1-1,0-1 0,0 0 1,0 0-1,0 0 0,0 0 1,0 0-1,0 0 0,0 0 1,1 0-1,-1 0 0,0 0 1,0 0-1,0 0 0,0 1 1,0-1-1,0 0 0,0 0 1,0 0-1,0 0 1,0 0-1,0 0 0,0 0 1,0 0-1,0 1 0,0-1 1,0 0-1,-2 36 2075,2-32-2092,-18 132 427,-13 161 106,30-289-546,0 0 5,1 1 1,0-1-1,0 1 0,0-1 0,4 18 0,-3-26 0,-1 1-1,0 0 1,0-1 0,1 1 0,-1 0-1,0-1 1,1 1 0,-1-1 0,1 1-1,-1-1 1,1 1 0,-1-1 0,1 1 0,-1-1-1,1 1 1,-1-1 0,1 0 0,0 1-1,-1-1 1,1 0 0,0 1 0,-1-1 0,1 0-1,0 0 1,-1 0 0,2 1 0,0-2 7,0 1-1,0 0 1,0 0 0,0-1 0,-1 1 0,1-1 0,0 1 0,0-1 0,2-1-1,23-15 151,-1-1 0,-1 0 0,0-2 0,33-37 0,-30 30-9,249-235-1241,-274 259 944,1 0 0,-1-1-1,0 1 1,0-1 0,4-6-1,-5 3-471</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30.152"/>
    </inkml:context>
    <inkml:brush xml:id="br0">
      <inkml:brushProperty name="width" value="0.05" units="cm"/>
      <inkml:brushProperty name="height" value="0.05" units="cm"/>
    </inkml:brush>
  </inkml:definitions>
  <inkml:trace contextRef="#ctx0" brushRef="#br0">0 1 14123,'5'38'1592,"2"-3"-1112,7-7-223,5 2 1055,7-5-1184,1-4 136,6-4-136,-2-2-88</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30.542"/>
    </inkml:context>
    <inkml:brush xml:id="br0">
      <inkml:brushProperty name="width" value="0.05" units="cm"/>
      <inkml:brushProperty name="height" value="0.05" units="cm"/>
    </inkml:brush>
  </inkml:definitions>
  <inkml:trace contextRef="#ctx0" brushRef="#br0">129 442 22253,'3'0'1504,"-11"16"-1344,-10 7-56,0 6 432,0 4-472,3 7-328,-4 4-208,9-1-424,-1 2-248,5-7 848,0-6-281,3-15-159</inkml:trace>
  <inkml:trace contextRef="#ctx0" brushRef="#br0" timeOffset="1">553 1 20556,'1'0'83,"0"0"0,-1 0 0,1 0 0,-1 0 0,1 0 0,-1 0 0,1 0-1,-1 0 1,1 1 0,-1-1 0,1 0 0,0 0 0,-1 1 0,0-1 0,1 0-1,-1 1 1,1-1 0,-1 0 0,1 1 0,-1-1 0,0 0 0,1 1 0,-1-1-1,0 1 1,1-1 0,-1 1 0,1 0 0,0 18 1130,-15 26-277,12-37-683,-82 190 589,14-39-765,69-156-75,0-1 1,0 0-1,0 0 1,1 1-1,-1-1 1,1 0-1,-1 1 1,1-1-1,0 1 1,0-1-1,0 0 1,0 1-1,1-1 1,0 4-1,0-5 1,-1 0 0,1 0-1,0 0 1,0 1 0,0-1 0,0 0 0,0-1-1,0 1 1,0 0 0,0 0 0,0 0-1,0 0 1,0-1 0,1 1 0,-1-1-1,0 1 1,0-1 0,1 1 0,-1-1-1,1 0 1,-1 0 0,0 1 0,1-1-1,-1 0 1,2 0 0,17 0-110,1-1 0,-1 0-1,0-1 1,23-6 0,80-26-1508,-76 20 1335,18-6-131,-2-2-145</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31.006"/>
    </inkml:context>
    <inkml:brush xml:id="br0">
      <inkml:brushProperty name="width" value="0.05" units="cm"/>
      <inkml:brushProperty name="height" value="0.05" units="cm"/>
    </inkml:brush>
  </inkml:definitions>
  <inkml:trace contextRef="#ctx0" brushRef="#br0">412 1 18812,'6'7'1760,"1"12"-1159,2 4-233,2 11 888,1 6-416,-1 16-432,-1 8 0,-6 11-192,-4 4-88,-10 8-72,-10 6-16,-15 9-48,-10 3-72,-17-8-192,-5-1-448,-13-5 616,-3-8-96,4-13-80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36.535"/>
    </inkml:context>
    <inkml:brush xml:id="br0">
      <inkml:brushProperty name="width" value="0.025" units="cm"/>
      <inkml:brushProperty name="height" value="0.025" units="cm"/>
    </inkml:brush>
  </inkml:definitions>
  <inkml:trace contextRef="#ctx0" brushRef="#br0">12 1 10762,'0'0'13389,"-12"32"-20788,19-32-1730</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38.593"/>
    </inkml:context>
    <inkml:brush xml:id="br0">
      <inkml:brushProperty name="width" value="0.05" units="cm"/>
      <inkml:brushProperty name="height" value="0.05" units="cm"/>
    </inkml:brush>
  </inkml:definitions>
  <inkml:trace contextRef="#ctx0" brushRef="#br0">10 3 18596,'-10'-3'1936,"19"5"-1664,14-2 641,7 0-161,14 3-336,14 2-160,11 1-80,8 1 24,0 0-296,-2 1-208,-9-4-464,-6 2-256,-18-4 776,-8 0-177,-17 1-167</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39.060"/>
    </inkml:context>
    <inkml:brush xml:id="br0">
      <inkml:brushProperty name="width" value="0.05" units="cm"/>
      <inkml:brushProperty name="height" value="0.05" units="cm"/>
    </inkml:brush>
  </inkml:definitions>
  <inkml:trace contextRef="#ctx0" brushRef="#br0">2 1 18668,'-2'24'1672,"15"-5"-1016,10-5-215,17-5 583,9-5-128,15-1-224,5-6-152,9 3-480,-5 3-376,-3-2-800,-7 2 960,-7-4-208,-7-4-112</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39.823"/>
    </inkml:context>
    <inkml:brush xml:id="br0">
      <inkml:brushProperty name="width" value="0.05" units="cm"/>
      <inkml:brushProperty name="height" value="0.05" units="cm"/>
    </inkml:brush>
  </inkml:definitions>
  <inkml:trace contextRef="#ctx0" brushRef="#br0">15 0 15787,'-9'3'2105,"4"3"-1361,5 2-296,1 1 1312,18 11-727,5 2-169,6 6-336,7 4-152,8 4-168,2 0-48,6-2-168,6 0-144,0-8-544,0-3-312,-2-13 792,-3-6-184,-1-12-209</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40.260"/>
    </inkml:context>
    <inkml:brush xml:id="br0">
      <inkml:brushProperty name="width" value="0.05" units="cm"/>
      <inkml:brushProperty name="height" value="0.05" units="cm"/>
    </inkml:brush>
  </inkml:definitions>
  <inkml:trace contextRef="#ctx0" brushRef="#br0">555 1 18300,'-26'56'1672,"-8"7"-952,-6 4-263,-3 13 655,-2 3-72,-5 3-208,-2 3-136,2 0-272,-1 0-64,6-3-231,5-4-138,8-14-367,5-9-304,16-13-616,2-10-1393,9-17 2137,6-9-416,5-13-312</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54.068"/>
    </inkml:context>
    <inkml:brush xml:id="br0">
      <inkml:brushProperty name="width" value="0.05" units="cm"/>
      <inkml:brushProperty name="height" value="0.05" units="cm"/>
    </inkml:brush>
  </inkml:definitions>
  <inkml:trace contextRef="#ctx0" brushRef="#br0">186 46 17196,'4'-5'1066,"10"-15"368,-13 15-451,-9 11 919,-4 7-1662,0 0 0,1 1 0,1 0 0,-11 18 0,-31 66-325,44-83 126,5-9-50,-17 33-393,-28 75 0,48-114 374,1 0 1,-1 0 0,0 0 0,0 0-1,0 0 1,0 0 0,0 0 0,0 0-1,0 0 1,0 0 0,1 0 0,-1 0 0,0 0-1,0 0 1,0 0 0,0 0 0,0 0-1,0 0 1,0 0 0,0 0 0,0 0-1,0 0 1,0 0 0,0 0 0,1 0-1,-1 1 1,0-1 0,0 0 0,0 0 0,0 0-1,0 0 1,0 0 0,0 0 0,0 0-1,0 0 1,0 0 0,0 1 0,0-1-1,0 0 1,0 0 0,0 0 0,0 0-1,0 0 1,0 0 0,0 0 0,0 0 0,0 0-1,0 1 1,0-1 0,0 0 0,0 0-1,-1 0 1,13-12-813,15-24-223,-25 33 907,58-83-1841,-28 38 884,73-84 0,-104 131 1158,0-1 0,0 1 0,1 0 0,-1-1-1,0 1 1,1 0 0,-1 0 0,1 0 0,-1 0 0,1 0 0,2-1 0,-3 2-20,-1 1 1,0-1-1,0 0 1,1 0-1,-1 1 0,0-1 1,0 0-1,0 1 1,0-1-1,1 1 1,-1-1-1,0 0 1,0 1-1,0-1 0,0 0 1,0 1-1,0-1 1,0 0-1,0 1 1,0-1-1,0 1 1,0-1-1,0 0 0,0 1 1,0-1-1,-1 0 1,1 1-1,0-1 1,0 0-1,0 1 1,-1 0-1,-19 45 1251,18-42-1237,-20 43 1109,-23 75 0,38-100-932,1 1 1,2 0-1,0 0 1,1 0-1,1 42 1,2-64-209,0 2 8,0 1 0,0-1 1,0 0-1,1 0 0,-1 1 0,1-1 0,0 0 0,0 0 0,0 0 0,0 0 0,1 0 0,1 3 0,-10-35 225,-5 6-48,8 18-80,1-1 1,0 0-1,0 0 1,1-1-1,-1 1 1,-1-12-1,3 16-86,1-1 1,0 1-1,1 0 0,-1-1 0,0 1 0,1 0 1,-1 0-1,1-1 0,0 1 0,-1 0 0,1 0 1,0 0-1,1 0 0,-1 0 0,0 0 0,0 0 1,1 0-1,-1 0 0,1 1 0,0-1 1,-1 1-1,1-1 0,0 1 0,4-2 0,6-6 6,2 2-1,-1 0 1,1 0-1,0 1 1,1 1-1,-1 1 0,1 0 1,18-3-1,-26 6-34,1 0 0,0 0 0,-1 1 0,1 0 0,-1 0 0,1 1 0,0-1 0,-1 2 0,1-1 0,-1 1 0,0 0 0,0 1 0,0 0 0,0 0 0,0 1 0,0-1 0,-1 1 0,7 5 0,-9-4 39,-1 0 1,1-1 0,-1 1-1,0 0 1,0 1 0,-1-1-1,0 0 1,0 1 0,0-1-1,0 1 1,-1 0 0,0 0-1,0-1 1,-1 1 0,1 0-1,-1 0 1,0 0 0,-1 0-1,0 0 1,0-1 0,0 1-1,0 0 1,-1-1 0,0 1-1,0-1 1,-1 1 0,1-1-1,-7 8 1,9-12-23,0-1 0,0 0 0,0 0 0,-1 1 0,1-1 0,0 0 0,0 0 0,-1 0 0,1 1 0,0-1 0,0 0 0,0 0 0,-1 0 0,1 0 0,0 0 0,-1 1 0,1-1 0,0 0 0,0 0 0,-1 0 0,1 0 0,0 0 0,-1 0 0,1 0 0,0 0 0,0 0 0,-1 0 0,1 0 0,0 0 0,-1 0 0,1 0 0,0-1 0,0 1 0,-1 0 0,1 0 0,0 0 0,0 0 0,-1 0 0,1-1 0,0 1 0,0 0 0,-1 0 0,1 0 0,0-1 0,0 1 0,0 0 0,0 0 0,-1-1 0,1 1 0,0 0 0,0 0 0,0-1 0,0 1 0,0 0 0,0 0 0,0-1 0,0 1 0,0 0 0,0-1-1,0 1 1,0 0 0,0 0 0,0-1 0,-4-23 342,4 20-289,-2-16 125,-7-123 310,9 142-507,0 0-1,0-1 0,-1 1 1,2 0-1,-1-1 0,0 1 0,0 0 1,0 0-1,0-1 0,1 1 0,-1 0 1,1 0-1,-1 0 0,1 0 0,-1-1 1,1 1-1,0 0 0,-1 0 1,1 0-1,0 0 0,0 0 0,1-1 1,1 1-35,0 0 1,0 0 0,0 0 0,0 1 0,0-1-1,0 1 1,0 0 0,4 0 0,0-1-32,14 0-209,1-2 0,-1-1 1,0-1-1,0 0 0,0-2 1,35-16-1,-46 19 264,0-1-1,-1 0 1,0-1 0,0 0 0,0-1-1,-1 1 1,0-2 0,0 1-1,-1-1 1,0 0 0,0-1 0,-1 1-1,0-1 1,0-1 0,6-16 0,-10 22 64,-1-1 0,0 0 0,-1 1 0,1-1 0,-1 0 1,0 1-1,0-1 0,0 0 0,-1 0 0,-1-6 0,2 10-35,0 0 0,-1 0 0,1-1 0,0 1 0,-1 0 0,1 0 0,-1 0 0,1 0 0,-1 0 0,1 0 0,-1 0-1,0 0 1,0 0 0,1 1 0,-1-1 0,0 0 0,0 0 0,0 1 0,0-1 0,0 0 0,0 1 0,0-1 0,0 1-1,0-1 1,0 1 0,0 0 0,0-1 0,-1 1 0,1 0 0,0 0 0,0 0 0,0 0 0,0 0 0,-1 0-1,1 0 1,0 0 0,0 0 0,0 0 0,0 1 0,0-1 0,-1 1 0,1-1 0,0 1 0,0-1 0,0 1 0,-1 0-1,-2 2 9,-1 0 0,1 0-1,0 1 1,0-1-1,0 1 1,1 0 0,-1 0-1,1 0 1,0 1 0,0-1-1,0 1 1,1 0-1,0-1 1,0 1 0,-2 7-1,0 1 4,0 0 0,1 0-1,1 1 1,-1 26 0,3-30-19,1 0 1,0 0 0,0 0-1,1 0 1,1 0-1,0-1 1,0 1-1,1-1 1,5 12 0,-6-16-3,0 1-1,1-1 1,-1 1 0,1-1 0,0 0 0,0 0 0,1-1 0,-1 1 0,1-1 0,0 0-1,0 0 1,1-1 0,-1 0 0,1 0 0,9 4 0,-13-6 1,0-1 1,-1 1-1,1-1 1,-1 0-1,1 1 1,0-1-1,-1 0 1,1 0-1,0 0 1,-1 0-1,1-1 1,0 1-1,-1 0 1,1-1-1,-1 1 1,1-1-1,0 1 1,-1-1-1,1 0 1,2-1-1,-2 0 7,0 0 0,0-1 0,0 1 1,0 0-1,-1-1 0,1 1 0,0-1 0,-1 1 0,0-1 0,2-5 0,0-2 36,0-1 0,-1 0 0,0 1 0,-1-1 0,0-14 0,-1 24-44,0-3 5,0 1-1,0 0 1,0 0-1,0-1 1,0 1-1,-1 0 1,0 0-1,1 0 1,-1 0-1,0 0 1,-1 0-1,-2-5 1,4 8-10,0 0 1,0-1 0,0 1 0,0 0 0,0 0-1,0 0 1,0 0 0,0 0 0,0 0-1,0 0 1,0-1 0,0 1 0,0 0 0,-1 0-1,1 0 1,0 0 0,0 0 0,0 0-1,0 0 1,0 0 0,0 0 0,0 0 0,-1 0-1,1 0 1,0-1 0,0 1 0,0 0-1,0 0 1,0 0 0,-1 0 0,1 0 0,0 0-1,0 0 1,0 0 0,0 0 0,0 0-1,0 1 1,-1-1 0,1 0 0,0 0 0,0 0-1,0 0 1,0 0 0,0 0 0,0 0-1,-1 0 1,1 0 0,0 0 0,0 0-1,0 0 1,0 1 0,0-1 0,0 0 0,0 0-1,0 0 1,0 0 0,0 0 0,0 0-1,-1 1 1,1-1 0,0 10-17,1-7 9,1 0-1,-1 0 1,0-1-1,1 1 1,-1 0-1,1-1 1,0 1 0,0-1-1,0 0 1,0 0-1,0 1 1,0-1-1,1-1 1,4 4 0,-2-2-3,0 0 0,1-1 0,-1 0 1,1 0-1,0 0 0,-1-1 1,9 1-1,-4 0 5,-1-2-1,1 0 1,-1 0 0,1 0 0,-1-1-1,1-1 1,-1 1 0,0-2 0,14-4-1,-18 5 15,1-1 1,-1 0-1,0 0 0,0 0 0,5-5 0,-9 7 1,1 0-1,-1-1 1,0 1 0,1-1-1,-1 1 1,0-1 0,0 1-1,0-1 1,0 0 0,0 1-1,0-1 1,-1 0 0,1 0-1,0 0 1,-1 0 0,0 0-1,1 1 1,-1-5 0,0 5-5,0 1 1,0-1 0,0 0-1,-1 0 1,1 0 0,0 1-1,-1-1 1,1 0 0,0 0-1,-1 1 1,1-1 0,-1 0-1,1 1 1,-1-1 0,1 1-1,-1-1 1,1 0 0,-1 1-1,0-1 1,1 1 0,-1-1-1,0 1 1,0 0 0,1-1-1,-1 1 1,0 0 0,0 0-1,1-1 1,-1 1 0,0 0-1,0 0 1,0 0 0,1 0-1,-1 0 1,0 0 0,0 0-1,0 0 1,0 0 0,0 1-1,-2-1 1,1 0-1,-1 1 0,1 0 1,-1-1-1,1 1 0,0 0 1,0 0-1,-1 0 0,1 0 1,0 1-1,0-1 0,-2 2 0,2-1-6,0 0 0,1-1 0,-1 1 0,1 0 0,-1 0 0,1 0-1,0 0 1,-1 1 0,1-1 0,0 0 0,1 0 0,-1 1 0,0-1-1,1 1 1,-1-1 0,1 0 0,0 1 0,0-1 0,0 1 0,0-1 0,0 1-1,0-1 1,2 5 0,-1-5 2,0 0 1,0 0-1,0 0 0,1 0 0,-1-1 0,1 1 1,-1-1-1,1 1 0,0-1 0,-1 1 1,1-1-1,0 0 0,0 0 0,0 0 0,0 0 1,0 0-1,0 0 0,0-1 0,0 1 1,1-1-1,-1 1 0,0-1 0,0 0 0,0 0 1,1 0-1,3 0 0,2-1 5,1 0 0,-1-1-1,0 1 1,0-2 0,0 1 0,0-1 0,-1 0 0,1-1-1,8-5 1,8-6 46,29-24 1,-48 39-70,-4 8-3,-5 21-24,1-9 13,3-14 25,0-1 1,0 0-1,1 1 1,-1-1 0,1 1-1,0-1 1,1 0-1,1 6 1,-2-9 4,0 0 0,0 0 0,0 0 0,0-1 0,1 1 0,-1-1 0,0 1 0,1-1 0,-1 1 0,1-1 0,-1 0-1,1 1 1,0-1 0,0 0 0,-1 0 0,1 0 0,0-1 0,0 1 0,0 0 0,0-1 0,0 1 0,0-1 0,0 0 0,0 0 0,3 1 0,3-2 1,-1 0 0,1 0-1,-1 0 1,1-1 0,-1 0 0,0-1-1,0 1 1,0-1 0,0-1 0,-1 1-1,12-9 1,3-3 15,-1-2 0,21-21 0,-22 20 6,-1-1 0,0-1 1,-2-1-1,0 0 1,-2-1-1,19-38 0,-24 28-13,-9 32-8,0 0 1,0-1-1,1 1 1,-1-1 0,0 1-1,0 0 1,0-1-1,0 1 1,0-1-1,0 1 1,0 0-1,0-1 1,0 1 0,0-1-1,0 1 1,0-1-1,0 1 1,0 0-1,0-1 1,-1 1 0,1-1-1,0 1 1,0 0-1,0-1 1,-1 1-1,1-1 1,0 1 0,0 0-1,-1 0 1,1-1-1,0 1 1,-1 0-1,1-1 1,0 1 0,-1 0-1,1 0 1,0 0-1,-1-1 1,1 1-1,-1 0 1,1 0 0,0 0-1,-1 0 1,1 0-1,-1 0 1,1 0-1,-1 0 1,1 0 0,0 0-1,-1 0 1,1 0-1,-1 0 1,1 0-1,-1 0 1,1 0 0,0 0-1,-1 0 1,1 1-1,-1-1 1,1 0-1,0 0 1,-1 1-1,0-1 1,-3 3 0,-1 1 0,1-1 0,0 1 0,0-1 0,0 1 0,0 1 0,1-1 0,-1 0 0,1 1-1,-4 7 1,1 0 1,0 0 0,1 0 0,-5 17 0,6-7 9,0 1 1,2-1 0,1 1-1,0-1 1,2 1-1,6 42 1,-6-55-9,0-9-1,-1-1 0,0 0 0,0 0 0,0 1 0,0-1 1,0 0-1,0 0 0,0 1 0,0-1 0,0 0 0,0 0 0,0 1 1,0-1-1,0 0 0,0 1 0,0-1 0,0 0 0,0 0 0,0 1 1,0-1-1,0 0 0,0 0 0,0 1 0,-1-1 0,1 0 0,0 0 0,0 1 1,0-1-1,0 0 0,-1 0 0,1 0 0,0 0 0,0 1 0,-1-1 1,-7-6 25,-7-14 6,-1-8-5,1 6 5,1-2-1,2 0 1,0 0-1,-10-33 0,22 56-26,-1 0 0,1 0 0,0 0-1,0 0 1,-1 0 0,1 0 0,0 0-1,0 0 1,0 0 0,0 0 0,0 0-1,0 0 1,0 0 0,1 0 0,-1 0-1,0 0 1,0 0 0,1 0 0,-1 0-1,1 0 1,-1 0 0,1 0-1,-1 1 1,1-1 0,-1 0 0,1 0-1,0 0 1,-1 1 0,1-1 0,0 0-1,0 1 1,0-1 0,0 1 0,-1-1-1,1 1 1,0-1 0,0 1 0,0 0-1,2-1 1,3 0 23,1 0 0,-1 0 0,1 1 0,0 0 0,7 0 0,-2 1-8,38 0 65,87 0-1826,-115-3 1442,0 0-1,0-1 0,0-1 0,24-8 0,2-9-289</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54.475"/>
    </inkml:context>
    <inkml:brush xml:id="br0">
      <inkml:brushProperty name="width" value="0.05" units="cm"/>
      <inkml:brushProperty name="height" value="0.05" units="cm"/>
    </inkml:brush>
  </inkml:definitions>
  <inkml:trace contextRef="#ctx0" brushRef="#br0">5 12 22997,'-5'14'1560,"5"-8"-1792,5-6-296,2-5 880,3-5-176,1-7-376</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55.348"/>
    </inkml:context>
    <inkml:brush xml:id="br0">
      <inkml:brushProperty name="width" value="0.05" units="cm"/>
      <inkml:brushProperty name="height" value="0.05" units="cm"/>
    </inkml:brush>
  </inkml:definitions>
  <inkml:trace contextRef="#ctx0" brushRef="#br0">53 9 17300,'-5'-9'2271,"0"12"-1055,-3 18 535,-2 35-318,-2 70 0,7-57-1136,4-59-258,-2 22 119,0 0 1,3 0-1,0 0 1,5 32-1,-5-62-137,1 0 0,-1 0-1,0-1 1,1 1 0,-1 0-1,1 0 1,0 0 0,0-1-1,0 1 1,-1 0 0,1-1-1,1 1 1,-1-1 0,0 1-1,0-1 1,1 1 0,-1-1-1,0 0 1,1 0 0,-1 1-1,3 0 1,-2-2 2,0 1 1,0-1-1,0 0 0,0 0 1,0 1-1,0-2 0,0 1 1,0 0-1,0 0 0,0-1 0,0 1 1,-1-1-1,1 1 0,0-1 1,0 0-1,0 1 0,-1-1 1,1 0-1,0 0 0,2-3 1,11-8-15,0-1 0,-1-1 0,0 0 0,-1-1 0,-1 0 0,0-1 1,-1 0-1,-1-1 0,0 0 0,-2-1 0,0 0 0,-1 0 1,0-1-1,5-29 0,-11 45-309,-1 0-1,0-1 1,1 0-1,-1 1 1,0-1 0,-1 1-1,1-1 1,-1 1-1,1-1 1,-3-5 0,3 9 181,-1-1 1,1 1 0,0-1 0,0 1 0,-1 0-1,1-1 1,0 1 0,-1-1 0,1 1 0,0 0 0,-1-1-1,1 1 1,-1 0 0,1 0 0,0-1 0,-1 1-1,1 0 1,-1 0 0,1 0 0,-1 0 0,1-1-1,-1 1 1,1 0 0,0 0 0,-1 0 0,1 0-1,-1 0 1,1 0 0,-1 0 0,-1 1-39,0 0-1,0-1 1,1 1 0,-1 0 0,1 0 0,-1 0-1,0 0 1,1 1 0,0-1 0,-1 0-1,1 1 1,-2 1 0,-5 7-749,1 0 0,0 0 0,0 1 0,1 0 0,0 1-1,-7 19 1,8-15 1473,0-1 0,1 1 1,1 0-1,-2 29 0,4-40-457,1 1 0,0-1 0,1 0 0,-1 1 1,1-1-1,0 0 0,0 0 0,1 0 0,-1 0 1,1 0-1,0 0 0,1 0 0,-1 0 0,1-1 1,0 1-1,0-1 0,0 0 0,1 0 0,7 7 1,-6-7-142,0-1 0,1 0 0,-1 0 0,1 0 0,-1-1 0,1 1 0,0-1 1,0-1-1,0 1 0,0-1 0,1 0 0,-1-1 0,0 1 0,0-1 0,0 0 0,11-2 1,16-5-314</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56.053"/>
    </inkml:context>
    <inkml:brush xml:id="br0">
      <inkml:brushProperty name="width" value="0.05" units="cm"/>
      <inkml:brushProperty name="height" value="0.05" units="cm"/>
    </inkml:brush>
  </inkml:definitions>
  <inkml:trace contextRef="#ctx0" brushRef="#br0">131 99 17788,'-8'0'427,"1"-1"0,-1 2 0,0-1 0,1 1 0,-1 0 1,0 1-1,1-1 0,-12 5 0,16-4-318,0-1 0,0 0 0,0 1 0,0-1 0,1 1-1,-1 0 1,0 0 0,1 0 0,-1 0 0,1 0 0,0 1 0,0-1 0,0 1 0,0-1 0,0 1 0,0 0 0,1 0 0,-1 0-1,1 0 1,0 0 0,0 0 0,-1 4 0,2-6-93,0 0 0,0 0 0,-1 0 0,1 0 0,0-1 0,0 1-1,1 0 1,-1 0 0,0 0 0,0 0 0,0-1 0,0 1 0,1 0 0,-1 0 0,0 0-1,1-1 1,-1 1 0,1 0 0,-1-1 0,1 1 0,-1 0 0,1-1 0,-1 1 0,1 0 0,0 0-1,1 0 0,0 0-1,0-1 0,-1 1 0,1 0 0,0-1 1,0 1-1,0-1 0,0 0 0,0 1 0,3-1 1,3-1-6,0 1 0,1-1 1,-1-1-1,11-3 0,-4 0-15,0 0 0,-1-1-1,0-1 1,0-1 0,0 0-1,-1 0 1,0-1 0,-1-1 0,0 0-1,17-19 1,-21 14-52,-6 12-67,-6 9-235,0 1 2,0 0-1,1 0 0,-4 13 1,6-19 246,1 1 0,-1-1 0,1 0 0,0 0 1,-1 0-1,1 0 0,0 1 0,0-1 0,0 0 0,0 0 1,0 1-1,0-1 0,0 0 0,0 0 0,0 1 0,0-1 0,1 0 1,-1 0-1,1 0 0,-1 1 0,1-1 0,-1 0 0,1 0 1,-1 0-1,1 0 0,0 0 0,0 0 0,0 0 0,0 0 1,-1 0-1,1-1 0,2 2 0,0-2-56,-1 0 1,0 0-1,0 0 0,0-1 1,1 1-1,-1-1 0,0 0 1,0 1-1,0-1 0,0 0 1,0 0-1,0 0 0,0-1 1,0 1-1,-1 0 0,1-1 1,0 1-1,2-4 1,3-1-213,4-3 227,0-1 0,-1 0 0,-1-1 0,1-1 0,7-12-1,-4 6 867,-10 17 1105,-3 9-1060,-5 14 97,-18 46 619,3 1-1,2 0 1,-13 118 0,35-157-1381,-4-30-93,0 1 1,0-1 0,0 0 0,0 0-1,0 1 1,0-1 0,0 0 0,0 0-1,0 1 1,0-1 0,1 0 0,-1 0-1,0 1 1,0-1 0,0 0 0,0 0-1,1 0 1,-1 1 0,0-1 0,0 0-1,0 0 1,1 0 0,-1 0 0,0 0-1,0 1 1,1-1 0,-1 0 0,0 0-1,0 0 1,1 0 0,-1 0 0,9-13 35,22-76 22,12-29-179,-23 72-50,28-46 0,-38 75 67,1 1-1,1 0 0,0 1 1,1 0-1,27-24 1,-39 38 98,0 0 0,0 0-1,0 1 1,0-1 0,0 0 0,0 0 0,0 1 0,0-1 0,1 0 0,-1 1 0,0 0 0,1-1 0,1 0 0,-3 2 9,0-1-1,1 0 1,-1 0 0,0 0 0,0 0 0,1 1 0,-1-1 0,0 0 0,0 0 0,0 0 0,1 1 0,-1-1 0,0 0 0,0 0 0,0 1 0,0-1 0,0 0 0,0 1 0,0-1 0,0 0 0,1 0 0,-1 1 0,0-1 0,0 0 0,0 1 0,0-1 0,0 0 0,0 0 0,-1 1 0,1-1 0,0 0 0,0 1 0,0-1 0,0 0 0,0 1 0,-1 3 59,-1 1 0,1-1 0,-1 0-1,0 0 1,-5 8 0,-3 2 87,-1-1 0,0 0 0,-1-1 0,-1 0 0,0 0-1,-1-2 1,0 1 0,0-2 0,-1 0 0,-19 8 0,20-13-1036,14-9-1118,19-12-238,-4 6 1326,4-3-150</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56.485"/>
    </inkml:context>
    <inkml:brush xml:id="br0">
      <inkml:brushProperty name="width" value="0.05" units="cm"/>
      <inkml:brushProperty name="height" value="0.05" units="cm"/>
    </inkml:brush>
  </inkml:definitions>
  <inkml:trace contextRef="#ctx0" brushRef="#br0">25 5 13819,'5'-4'1664,"-5"9"-920,0 0-263,-3 7 895,-2-3-216,1 4-376,0 4-192,0-1-304,1 7-87,0-9-129,1 5-120,1-6-481,1-3-95,0-9 512,3 2-136,3-7-72</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57.174"/>
    </inkml:context>
    <inkml:brush xml:id="br0">
      <inkml:brushProperty name="width" value="0.05" units="cm"/>
      <inkml:brushProperty name="height" value="0.05" units="cm"/>
    </inkml:brush>
  </inkml:definitions>
  <inkml:trace contextRef="#ctx0" brushRef="#br0">65 0 18252,'-13'97'3453,"-32"256"-1041,44-340-2314,0-5-52,0-1 0,0 1 1,1 0-1,0 0 0,1 0 0,1 10 1,1-38 330,-11-107 686,8 127-1065,0-1 0,0 0 0,0 0 0,0 0 0,0 0-1,0 0 1,0 0 0,0 0 0,0 0 0,1 1 0,-1-1 0,0 0 0,1 0 0,-1 0 0,1 0 0,-1 1 0,1-1 0,-1 0 0,1 0 0,-1 1 0,1-1-1,0 0 1,-1 1 0,1-1 0,0 1 0,-1-1 0,1 1 0,0-1 0,0 1 0,0 0 0,0-1 0,-1 1 0,1 0 0,0 0 0,0-1 0,0 1 0,0 0-1,0 0 1,0 0 0,0 0 0,-1 0 0,2 0 0,5 1-218,0 1 0,-1-1 0,1 1 0,10 4-1,-4-1-189,3 0-345,1-1 1,-1-1-1,1 0 1,0-1-1,0-1 1,0 0-1,21-3 1,-37 2 763,0 0 0,-1 0 1,1 0-1,0 0 0,-1 0 1,1 0-1,0 0 0,-1-1 0,1 1 1,0 0-1,-1 0 0,1-1 1,0 1-1,-1 0 0,1-1 1,-1 1-1,1 0 0,-1-1 1,1 1-1,-1-1 0,1 1 1,-1-1-1,1 1 0,-1-1 1,1 1-1,-1-1 0,0 0 1,0 1-1,1-1 0,-1 0 1,0 1-1,0-1 0,1 0 0,-1 1 1,0-2-1,0 2 48,-1-1 0,1 1 0,0-1 1,-1 1-1,1-1 0,0 1 0,-1-1 0,1 1 0,-1 0 0,1-1 0,-1 1 1,1 0-1,-1-1 0,1 1 0,-1 0 0,1-1 0,-1 1 0,1 0 0,-1 0 1,0 0-1,1 0 0,-1-1 0,1 1 0,-1 0 0,0 0 0,1 0 0,-1 0 0,1 0 1,-1 1-1,1-1 0,-1 0 0,0 0 0,1 0 0,-1 0 0,1 1 0,-1-1 1,1 0-1,-2 1 0,-4 2 145,0 1 0,0 0 0,0 0 0,0 0 0,1 0 0,-1 1 0,1 0 0,0 0 0,1 1 0,-1-1 0,1 1 0,0 0 0,1 0 0,-1 0 0,1 1 0,-2 7 0,5-14-194,0 0 0,-1 1 0,1-1 0,0 0 0,0 1-1,0-1 1,0 1 0,0-1 0,0 0 0,0 1 0,0-1 0,0 1 0,0-1 0,0 0 0,0 1 0,1-1 0,-1 1 0,0-1 0,0 0-1,0 1 1,0-1 0,1 0 0,-1 1 0,0-1 0,0 0 0,1 1 0,-1-1 0,0 0 0,1 0 0,-1 1 0,0-1 0,1 0 0,-1 0 0,0 0-1,1 1 1,-1-1 0,0 0 0,1 0 0,-1 0 0,1 0 0,-1 0 0,0 0 0,1 0 0,-1 0 0,1 0 0,-1 0 0,0 0 0,1 0 0,-1 0-1,1 0 1,-1 0 0,0 0 0,1 0 0,0-1 0,22-8 102,-22 9-104,13-9 26,-1 0 1,0 0-1,0-2 1,-1 1-1,16-19 1,-13 13 4,-15 16-40,0 0 1,0 0-1,1 0 0,-1 0 0,0-1 0,0 1 1,0 0-1,0 0 0,0 0 0,0 0 1,0 0-1,1 0 0,-1-1 0,0 1 1,0 0-1,0 0 0,0 0 0,0 0 1,1 0-1,-1 0 0,0 0 0,0 0 0,0 0 1,0 0-1,1 0 0,-1 0 0,0 0 1,0 0-1,0 0 0,1 0 0,-1 0 1,0 0-1,0 0 0,0 0 0,0 0 1,1 0-1,-1 0 0,0 0 0,0 0 1,1 9-93,-8 22-89,4-21 76,1-2-23,-5 31-665,7-38 657,0 1 1,0 0-1,0 0 1,0 0-1,0 0 1,0-1-1,0 1 0,1 0 1,-1 0-1,1 0 1,-1-1-1,1 1 1,0 0-1,-1-1 1,1 1-1,2 2 1,-2-3 63,0-1 0,0 1 1,0-1-1,0 1 1,0-1-1,0 0 1,0 1-1,0-1 1,0 0-1,1 0 0,-1 0 1,0 0-1,0 0 1,0 0-1,0 0 1,0 0-1,0 0 1,1-1-1,-1 1 0,0 0 1,0-1-1,0 1 1,0-1-1,0 1 1,0-1-1,0 1 0,0-1 1,-1 0-1,1 1 1,0-1-1,1-2 1,14-10-737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2:32.085"/>
    </inkml:context>
    <inkml:brush xml:id="br0">
      <inkml:brushProperty name="width" value="0.025" units="cm"/>
      <inkml:brushProperty name="height" value="0.025" units="cm"/>
    </inkml:brush>
  </inkml:definitions>
  <inkml:trace contextRef="#ctx0" brushRef="#br0">869 31 6854,'-101'-20'9816,"45"13"-9682,-1 3 0,-67 4 0,108 2-160,0 0-1,0 1 1,1 1 0,-1 1-1,1 0 1,0 0 0,1 2-1,-1 0 1,1 0-1,0 2 1,1 0 0,0 0-1,1 1 1,0 0 0,0 1-1,1 1 1,-10 13-1,-9 13-72,2 1 0,2 1-1,1 1 1,-26 63 0,31-60 81,1 0 1,3 2-1,1 0 1,3 0-1,2 1 0,-8 89 1,17-116 1,1 0 0,2 0 0,0-1 0,1 1 0,0-1 0,2 1 0,0-1 0,12 25 0,-10-30-2,0 0-1,1-1 1,1 0 0,0 0 0,0-1-1,2 0 1,-1-1 0,1 0 0,1-1-1,0 0 1,25 15 0,-21-15 17,0-2 1,0 0-1,1-1 0,0 0 1,0-2-1,1 0 1,0-1-1,-1 0 1,1-2-1,35 1 0,-26-4-8,-1-1 0,0-1-1,1-2 1,-2-1 0,1 0-1,44-19 1,-13-2 33,-2-3-1,0-1 1,-2-3-1,-2-3 1,71-63-1,-61 44 59,67-77 0,-105 106-62,-2-1 1,0-1 0,-2-1 0,-2 0 0,22-50-1,-34 68-18,-1 0-1,0-1 1,-1 1-1,0 0 0,-1-1 1,-1 0-1,0 1 0,0-1 1,-1 0-1,-1 0 0,-3-17 1,2 21-42,-1 0-1,0 0 1,0 1 0,-1 0 0,0-1-1,0 1 1,-1 1 0,0-1 0,0 1 0,-1-1-1,0 2 1,-1-1 0,1 1 0,-1 0 0,0 0-1,-11-6 1,-2 0-31,-1 1 0,0 2 0,0 0 0,-1 1 1,0 1-1,-1 2 0,1 0 0,-40-4 0,0 5-259,-1 3 0,-63 6 0,38 6-796,-162 41-1,219-44 438,-83 19-3992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36.865"/>
    </inkml:context>
    <inkml:brush xml:id="br0">
      <inkml:brushProperty name="width" value="0.025" units="cm"/>
      <inkml:brushProperty name="height" value="0.025" units="cm"/>
    </inkml:brush>
  </inkml:definitions>
  <inkml:trace contextRef="#ctx0" brushRef="#br0">646 67 8008,'-12'-6'1137,"-7"-4"-489,0 1 1,0 0-1,-1 2 1,0 1 0,-1 0-1,1 1 1,-32-3 0,38 8-422,0 0 1,0 1 0,0 1 0,0 0 0,0 0 0,1 2-1,-1 0 1,1 0 0,0 1 0,0 1 0,-21 12 0,17-7-72,1 1 1,0 1 0,1 0 0,1 1-1,0 1 1,0 0 0,-17 27 0,14-15-124,1 0 0,1 1 0,2 0 0,1 1 0,1 1-1,2 0 1,0 0 0,3 1 0,0 0 0,-2 46 0,8-54-32,1 0 0,0 0 0,2 0 1,0 0-1,2 0 0,1-1 0,0 1 0,2-1 0,1-1 0,13 26 0,-15-34-13,2 0 1,-1 0 0,1-1-1,1 0 1,0 0 0,1-1-1,0-1 1,1 0 0,0 0-1,1-1 1,0-1 0,0 0-1,0-1 1,1 0 0,0-1-1,23 7 1,-9-7 68,1-2-1,1 0 1,-1-2 0,0-1 0,1-1-1,-1-1 1,0-2 0,0-1 0,0-2 0,0 0-1,-1-2 1,31-13 0,-6 0 459,-2-3 0,0-2-1,-1-2 1,-2-2 0,58-48 0,-75 53-224,-2-1 0,-1-2-1,-1-1 1,34-47 0,-49 60-182,-2-1-1,0 0 1,0 0-1,-2-1 1,0-1-1,-1 1 1,-1-1-1,-1 0 1,-1-1-1,4-32 1,-8 43-103,1 0 0,-2 0 0,1 0 0,-2 0 0,1 1 0,-1-1 0,0 0 0,-1 1 0,0 0 0,0-1 0,-1 1 0,0 0 0,0 1 0,-8-11 0,3 7-137,0 1 0,-1 0-1,0 1 1,-1 0 0,1 1 0,-2 0-1,1 0 1,-19-8 0,-5 1-433,-1 1 1,0 2-1,-1 1 1,0 2 0,-66-7-1,-53 7-1358,53 8-5137,64 1-2407</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57.561"/>
    </inkml:context>
    <inkml:brush xml:id="br0">
      <inkml:brushProperty name="width" value="0.05" units="cm"/>
      <inkml:brushProperty name="height" value="0.05" units="cm"/>
    </inkml:brush>
  </inkml:definitions>
  <inkml:trace contextRef="#ctx0" brushRef="#br0">91 0 17428,'0'2'1792,"0"6"-1128,-4 5-176,-2 11 1153,0 9-393,-1 10-480,-3 6-184,-1 4-168,-1 4 8,2-2-63,0-2-121,3-7-216,1-7-184,5-8-617,1-7-335,3-2-24</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2:57.968"/>
    </inkml:context>
    <inkml:brush xml:id="br0">
      <inkml:brushProperty name="width" value="0.05" units="cm"/>
      <inkml:brushProperty name="height" value="0.05" units="cm"/>
    </inkml:brush>
  </inkml:definitions>
  <inkml:trace contextRef="#ctx0" brushRef="#br0">18 12 27318,'-18'-3'-272,"28"4"-432,2-7 712,8 2 40,-7 4-128</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00.797"/>
    </inkml:context>
    <inkml:brush xml:id="br0">
      <inkml:brushProperty name="width" value="0.05" units="cm"/>
      <inkml:brushProperty name="height" value="0.05" units="cm"/>
    </inkml:brush>
  </inkml:definitions>
  <inkml:trace contextRef="#ctx0" brushRef="#br0">1143 1 12587,'-3'1'168,"-1"1"-1,1-1 1,0 1 0,0 0 0,-1 0 0,1 0 0,1 1 0,-1-1 0,0 1 0,-3 4 0,-8 6 252,-436 394 5453,319-284-4939,-162 162 193,284-275-1123,-28 32-29,-2-2 0,-45 34 0,80-71-76,-18 11-17,21-14 117,1 0 0,-1 1 0,1-1-1,-1 0 1,1 0 0,-1 0 0,0 0 0,1 0-1,-1 0 1,1 0 0,-1 0 0,0 0-1,1 0 1,-1 0 0,1 0 0,-1-1-1,0 1 1,1 0 0,-1 0 0,1-1-1,-1 1 1,1 0 0,-1-1 0,1 1-1,-1 0 1,1-1 0,-1 1 0,1-1 0,0 1-1,-1-1 1,1 1 0,0-1 0,-1 1-1,1-1 1,0 1 0,0-1 0,-1 1-1,1-2 1,-3-10-84</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01.218"/>
    </inkml:context>
    <inkml:brush xml:id="br0">
      <inkml:brushProperty name="width" value="0.05" units="cm"/>
      <inkml:brushProperty name="height" value="0.05" units="cm"/>
    </inkml:brush>
  </inkml:definitions>
  <inkml:trace contextRef="#ctx0" brushRef="#br0">479 1 17980,'0'2'95,"0"0"0,0 1 0,0-1 1,0 0-1,-1 1 0,1-1 0,-1 0 0,1 1 0,-1-1 1,0 0-1,0 0 0,0 0 0,0 0 0,-1 0 0,1 0 1,-2 2-1,-5 9 103,-28 60 704,-71 126-9,-147 190 933,241-368-1720,1 1 0,1 1 0,-10 28 0,20-50-108,1 1 0,-1-1-1,1 0 1,-1 1 0,1-1-1,0 1 1,-1-1 0,1 0-1,0 1 1,0-1 0,0 1 0,0-1-1,1 1 1,-1-1 0,0 1-1,0-1 1,1 0 0,-1 1 0,2 1-1,-1-2 0,0 0-1,-1 0 1,1-1-1,0 1 1,0 0-1,0-1 1,0 1-1,0-1 1,0 1-1,0-1 1,0 0-1,0 1 1,0-1-1,0 0 1,1 0-1,-1 0 1,0 0-1,0 0 1,2 0-1,6-1-14,1-1-1,-1 0 1,0 0 0,15-6-1,-19 6 22,114-36-126,57-22 842,-108 32-634</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02.263"/>
    </inkml:context>
    <inkml:brush xml:id="br0">
      <inkml:brushProperty name="width" value="0.05" units="cm"/>
      <inkml:brushProperty name="height" value="0.05" units="cm"/>
    </inkml:brush>
  </inkml:definitions>
  <inkml:trace contextRef="#ctx0" brushRef="#br0">378 9 13675,'0'0'57,"0"0"-1,0 0 1,1 0 0,-1 0-1,0 0 1,0 0 0,0 0-1,1-1 1,-1 1 0,0 0-1,0 0 1,0 0 0,1 0-1,-1 0 1,0-1 0,0 1-1,0 0 1,0 0 0,0 0-1,0-1 1,1 1 0,-1 0-1,0 0 1,0-1 0,0 1-1,0 0 1,0 0 0,0 0-1,0-1 1,0 1 0,0 0-1,0 0 1,0-1 0,0 1-1,0 0 1,0 0 0,0-1-1,0 1 1,0 0-1,0 0 1,-1 0 0,1-1-1,0 1 1,0 0 0,-13 1 1248,-22 11 322,13 1-1251,0 1-1,0 1 1,2 1-1,0 0 1,0 2-1,2 0 1,-31 39-1,30-31-234,1 1-1,1 0 0,1 1 1,2 1-1,-22 60 1,31-73-109,1 0 0,0 0 0,2 1 0,-1-1 0,2 1 0,0-1 0,2 19 0,0-29-31,-1 1 1,2 0-1,-1-1 1,1 1-1,0-1 1,0 1-1,0-1 1,1 0-1,0 0 0,0 0 1,1 0-1,0-1 1,0 1-1,0-1 1,1 0-1,-1 0 1,1 0-1,0-1 1,12 8-1,-6-7-12,1 1-1,0-1 1,0-1 0,0 0-1,1-1 1,-1 0 0,1-1-1,0 0 1,0-1 0,14-1-1,0-1 57,1-1 1,0-1-1,43-10 0,-56 6 334,-15 7-363,-1-1 0,1 1 0,0 0 1,0 0-1,0-1 0,0 1 1,0 0-1,0 0 0,0-1 1,-1 1-1,1 0 0,0 0 0,0-1 1,0 1-1,-1 0 0,1 0 1,0 0-1,0 0 0,0-1 0,-1 1 1,1 0-1,0 0 0,0 0 1,-1 0-1,1 0 0,0 0 0,-1 0 1,1 0-1,-1 0 0,-28-6 591,-97 0 617,131 5-1241,0 0 1,0 0-1,0-1 1,0 0-1,-1 0 1,8-4-1,3-1-35,10-3-28,10-5-114,-1 1 0,65-15 0,-97 28 182,0 1-1,0-1 1,0 1-1,0 0 1,1 0-1,-1-1 0,0 1 1,0 1-1,0-1 1,0 0-1,0 0 1,0 1-1,0-1 1,0 1-1,0 0 0,0-1 1,0 1-1,0 0 1,0 0-1,0 0 1,-1 1-1,1-1 1,0 0-1,2 4 0,-3-3 10,1 1 0,-2-1 0,1 1 0,0-1 0,0 1 0,-1-1 0,1 1 0,-1 0 0,0-1 0,0 1 0,0 0 0,0-1 0,0 1 0,-1 0 0,1-1-1,-1 1 1,0 0 0,-2 4 0,-9 25 238,-27 46-1,11-22 128,16-21-246,12-35-141,0 1 0,0 0 1,0-1-1,0 1 0,0 0 1,0-1-1,0 1 0,0 0 1,0-1-1,0 1 0,0 0 1,0-1-1,0 1 0,1 0 1,-1-1-1,0 1 0,0 0 1,1 0-1,0-1-30,-1 0-1,1 0 1,-1 0-1,1 0 1,-1 1-1,1-1 1,-1 0-1,1 0 1,0 0-1,-1 0 1,1-1-1,-1 1 1,1 0-1,-1 0 1,1 0-1,-1 0 1,1 0-1,-1-1 1,1 1-1,-1 0 1,1-1 0,-1 1-1,1 0 1,-1-1-1,1 1 1,0-1-1,38-34-835,-10 9 294</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03.506"/>
    </inkml:context>
    <inkml:brush xml:id="br0">
      <inkml:brushProperty name="width" value="0.05" units="cm"/>
      <inkml:brushProperty name="height" value="0.05" units="cm"/>
    </inkml:brush>
  </inkml:definitions>
  <inkml:trace contextRef="#ctx0" brushRef="#br0">5 132 17260,'-1'3'185,"0"0"1,0-1 0,1 1-1,-1 0 1,1 0 0,-1-1-1,1 1 1,0 0 0,0 0-1,1 0 1,-1-1 0,0 1-1,1 0 1,0 0 0,0-1 0,-1 1-1,2 0 1,-1-1 0,0 1-1,0-1 1,1 0 0,-1 1-1,4 2 1,-3-4-149,0 1 0,0-1-1,0 0 1,1 0 0,-1 0 0,0 0 0,1 0-1,-1 0 1,1 0 0,-1-1 0,1 0 0,-1 1-1,1-1 1,0 0 0,-1 0 0,1 0 0,-1-1-1,1 1 1,-1 0 0,1-1 0,-1 0 0,1 0-1,-1 0 1,0 0 0,5-2 0,2-2 28,1-1 1,-2 0-1,1 0 1,-1-1-1,1 0 1,-2 0-1,1 0 1,-1-1-1,-1-1 1,1 1-1,-1-1 1,-1 0-1,1 0 1,-2-1-1,1 0 1,-1 0-1,2-10 1,-5 17-14,-1 1 0,0-1 0,1 0 0,-1 0 0,0 1 0,-1-1 0,1 0 0,0 0 0,-1 1 0,1-1 0,-3-4 0,3 6-35,-1 0 0,1 0 1,-1 1-1,1-1 1,-1 0-1,1 0 0,-1 1 1,0-1-1,1 1 0,-1-1 1,0 1-1,1-1 1,-1 1-1,0-1 0,0 1 1,0 0-1,1-1 0,-1 1 1,0 0-1,0 0 1,0-1-1,0 1 0,1 0 1,-1 0-1,0 0 0,0 0 1,0 0-1,0 0 1,0 0-1,0 1 0,1-1 1,-1 0-1,0 0 1,0 1-1,0-1 0,1 1 1,-1-1-1,-1 1 0,-4 3 23,1-1 1,-1 1-1,1 0 0,0 1 0,1-1 0,-1 1 0,1 0 0,0 0 0,-6 10 0,-4 7 9,-10 25-1,12-23-48,1 0 0,1 1 0,1 0 0,-10 51 0,19-74-3,-1-1-1,1 1 1,0 0 0,-1 0-1,1-1 1,0 1 0,0 0 0,0 0-1,1 0 1,-1-1 0,0 1 0,1 0-1,-1 0 1,1-1 0,0 1 0,-1 0-1,1-1 1,0 1 0,0-1-1,0 1 1,2 1 0,-2-2 0,1-1-1,-1 1 1,1-1 0,-1 1-1,1-1 1,-1 1 0,1-1 0,0 0-1,-1 0 1,1 0 0,0 0 0,-1 0-1,1 0 1,0 0 0,-1-1-1,1 1 1,0-1 0,-1 1 0,1-1-1,-1 1 1,1-1 0,-1 0-1,2-1 1,13-6-7,0-2 0,-1 1 0,0-2 0,0 0 0,-1-1 0,15-17 0,68-87 76,-74 85-37,-18 26-8,-2 6-5,-5 14 7,-11 36-4,9-38-16,2-6-1,-1 2-3,0-1 1,1 1-1,1 0 1,-1-1 0,2 1-1,-1 10 1,1-17-1,0-1 0,1 1 1,-1 0-1,0-1 0,1 1 1,-1 0-1,1-1 1,0 1-1,0-1 0,-1 1 1,1-1-1,0 1 0,0-1 1,0 0-1,3 3 0,-2-3 0,0 0 0,0 0 0,0 1 1,0-1-1,0-1 0,0 1 0,0 0 0,0-1 0,1 1 0,-1-1 0,0 1 0,1-1 0,-1 0 0,4 0 0,4-1-3,0-1-1,0 0 0,-1 0 1,1-1-1,-1 0 0,1-1 1,-1 0-1,16-9 0,-9 3 14,-1 0-1,0-1 0,25-24 0,-25 17 9,-13 15-10,0 0-1,0 0 1,0 0 0,0 1 0,1-1 0,-1 1 0,5-4 0,-6 7-6,-1-1 0,0 0 0,0 0 0,1 1 0,-1-1 0,0 0 0,0 0 0,1 1 0,-1-1 0,0 0-1,0 1 1,0-1 0,1 0 0,-1 1 0,0-1 0,0 0 0,0 1 0,0-1 0,0 1 0,0-1 0,0 0 0,0 1 0,0-1 0,0 0 0,0 1 0,0-1 0,0 1-1,0-1 1,0 0 0,0 1 0,0-1 0,0 0 0,-1 1 0,1 0 0,-3 19 10,-2 1-4,2 0 1,-1 28-1,4-42-9,0-1 0,0 1 1,0-1-1,1 1 0,0-1 0,1 1 0,-1-1 1,1 0-1,0 1 0,1-1 0,0 0 1,3 5-1,-5-9 4,0 0 1,1 0-1,-1 0 1,1-1-1,-1 1 1,1-1-1,0 1 1,0-1-1,-1 0 1,1 0-1,0 0 1,0 0-1,0 0 1,1 0-1,-1 0 1,0 0-1,0-1 1,0 1-1,0-1 0,1 0 1,-1 0-1,0 0 1,0 0-1,1 0 1,-1 0-1,0 0 1,0-1-1,0 1 1,1-1-1,-1 0 1,0 1-1,0-1 1,0 0-1,0 0 1,0 0-1,3-3 1,1-1 22,0 1-1,0-1 1,-1 1 0,0-2 0,0 1 0,0 0 0,0-1 0,-1 0 0,0 0-1,4-8 1,-3 3 44,-1-1 0,6-22-1,-8 28-49,-1 1-1,0-1 1,-1 1 0,1 0-1,-1-1 1,0 1-1,-1-1 1,1 1 0,-2-7-1,2 12-16,-1-1-1,1 1 0,0-1 1,0 1-1,0-1 0,0 1 1,0-1-1,-1 1 1,1-1-1,0 1 0,-1-1 1,1 1-1,0-1 0,-1 1 1,1 0-1,0-1 0,-1 1 1,1-1-1,-1 1 1,1 0-1,-1-1 0,1 1 1,0 0-1,-2-1 0,2 1-1,-1 0 0,1 1 0,-1-1 0,1 0 0,-1 0-1,1 0 1,0 0 0,-1 0 0,1 1 0,-1-1 0,1 0-1,0 0 1,-1 1 0,1-1 0,0 0 0,-1 1 0,1-1 0,0 0-1,-1 1 1,1-1 0,0 0 0,-1 2 0,1-2-5,-1 1 1,1 0 0,0-1-1,-1 1 1,1 0-1,0 0 1,0 0 0,-1 0-1,1-1 1,0 1 0,0 0-1,0 0 1,0 0-1,0 0 1,0-1 0,0 1-1,0 0 1,0 0-1,1 0 1,-1 0 0,0-1-1,0 1 1,1 0 0,-1 0-1,1-1 1,-1 1-1,0 0 1,1-1 0,-1 1-1,1 0 1,0-1-1,-1 1 1,2 0 0,0 0-11,0 0 0,0 0 0,1 0 1,-1-1-1,0 1 0,1-1 0,-1 0 1,0 1-1,0-1 0,1 0 0,-1 0 1,1-1-1,-1 1 0,0 0 0,0-1 1,1 1-1,-1-1 0,0 0 1,0 0-1,3-1 0,7-5-177,0 1 1,16-14-1,9-4-538,-37 24 713,0 0 0,0 0 0,1-1 0,-1 1 1,0 0-1,0 0 0,1 0 0,-1 0 1,0 0-1,0 0 0,1 0 0,-1 0 0,0 0 1,1 0-1,-1 0 0,0 0 0,0 0 1,1 0-1,-1 0 0,0 0 0,1 0 0,-1 0 1,0 0-1,0 0 0,1 0 0,-1 0 1,0 0-1,0 1 0,1-1 0,-1 0 0,0 0 1,0 0-1,0 1 0,1-1 0,-1 0 1,0 0-1,0 0 0,0 1 0,0-1 0,2 16-321,-10 26 149,6-33 135,0-2 48,-1 6 43,0-1 0,2 1 0,-1-1 0,1 24 1,1-33-23,0 0 1,1 0 0,-1-1 0,1 1 0,-1 0 0,1-1 0,0 1 0,0-1 0,0 1 0,0-1 0,1 1 0,-1-1 0,1 0 0,-1 0 0,1 1 0,0-1 0,0 0 0,0-1 0,0 1 0,0 0 0,0-1 0,0 1 0,1-1 0,-1 1 0,0-1 0,1 0 0,-1 0 0,1 0 0,3 0 0,7 1 17,-1 0 0,1-2 0,0 1 0,-1-2 0,1 0 0,-1 0 0,1-1 0,-1 0 0,19-7 0,107-44-77,-138 52 44,32-15-55,-24 12 32,0-1-1,1 1 1,-1 1-1,1 0 1,0 0-1,12-2 1,-21 5 22,0 0 0,1 0 0,-1 0 0,0 0 0,0 1 0,1-1 0,-1 0 0,0 0-1,0 0 1,0 1 0,1-1 0,-1 0 0,0 0 0,0 1 0,0-1 0,0 0 0,1 1 0,-1-1 0,0 0 0,0 0 0,0 1 0,0-1 0,0 0 0,0 1 0,0-1 0,0 0 0,0 1 0,0-1 0,0 0 0,0 1 0,0-1-1,0 0 1,0 0 0,0 1 0,0-1 0,-1 0 0,1 1 0,0-1 0,0 0 0,0 0 0,-1 1 0,-4 17 120,4-16-91,0-1-6,0 1-1,1-1 1,-1 1 0,1 0 0,-1-1 0,1 1 0,0-1 0,0 1 0,0 0 0,0-1 0,0 1 0,0-1 0,0 1 0,1 2 0,0-3-12,-1-1-1,1 1 1,0-1-1,0 0 1,0 1-1,0-1 1,0 0-1,0 1 1,0-1 0,0 0-1,0 0 1,0 0-1,0 0 1,0 0-1,0 0 1,0 0-1,0 0 1,0-1-1,0 1 1,0 0-1,0-1 1,0 1-1,-1 0 1,1-1-1,1 0 1,32-13-103,15-5-374,-46 18 370,1 0-1,-1 0 1,1 1 0,0-1-1,0 1 1,-1 0-1,1 0 1,0 0 0,0 0-1,6 2 1,-9 1-1391,-7-8 1106,-1-5 120</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03.973"/>
    </inkml:context>
    <inkml:brush xml:id="br0">
      <inkml:brushProperty name="width" value="0.05" units="cm"/>
      <inkml:brushProperty name="height" value="0.05" units="cm"/>
    </inkml:brush>
  </inkml:definitions>
  <inkml:trace contextRef="#ctx0" brushRef="#br0">1 5 18700,'0'-4'1688,"0"7"-1208,0 4-231,4 6 935,2-3-568,5 4-1224,5 3-368,4-4 736,2-4-153,3-2-151</inkml:trace>
  <inkml:trace contextRef="#ctx0" brushRef="#br0" timeOffset="1">237 211 17564,'-17'58'2486,"12"-44"-1858,1 0 0,0 0 0,1 0 0,-3 22 0,6-35-594,0 0 0,0 1 0,0-1 0,0 0 0,0 1 0,0-1 1,1 0-1,-1 1 0,0-1 0,1 0 0,-1 1 0,0-1 0,1 0 0,0 0 0,-1 1 0,1-1 0,0 0 0,0 0 0,-1 0 0,1 0 0,0 0 0,0 0 0,0 0 0,0 0 0,1-1 0,-1 1 0,0 0 0,0-1 0,0 1 0,0 0 0,1-1 0,-1 0 0,0 1 0,1-1 0,-1 0 0,0 1 0,1-1 1,-1 0-1,0 0 0,1 0 0,-1 0 0,0 0 0,3-1 0,6-1-11,-1 0 0,1 0 0,-1-1 0,16-6 0,21-12-408,-1-2 0,71-49 1,-107 66 291,-5 3 34,-2 2 30,-1 0 0,1 0 0,-1 0 1,1 0-1,-1 0 0,1 0 0,0 1 0,0-1 0,-1 0 0,1 1 0,0 0 0,2-1 0,-4 1 25,1 0 1,-1 0 0,0 1-1,0-1 1,0 0-1,1 0 1,-1 1-1,0-1 1,0 0-1,0 0 1,1 1 0,-1-1-1,0 0 1,0 0-1,0 1 1,0-1-1,0 0 1,0 1-1,0-1 1,0 0 0,0 0-1,0 1 1,0-1-1,0 0 1,0 1-1,0-1 1,0 0-1,0 1 1,0-1 0,0 0-1,0 1 1,0-1-1,0 0 1,0 0-1,-1 1 1,1-1-1,0 0 1,-6 16 124,6-14-111,-2 1 72,-12 38-48,13-39-74,0 0 1,1 1 0,-1-1 0,1 1-1,0-1 1,0 1 0,0-1-1,0 1 1,0-1 0,0 1 0,1-1-1,-1 1 1,1-1 0,1 4-1,7 3-54,5-10-118</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04.450"/>
    </inkml:context>
    <inkml:brush xml:id="br0">
      <inkml:brushProperty name="width" value="0.05" units="cm"/>
      <inkml:brushProperty name="height" value="0.05" units="cm"/>
    </inkml:brush>
  </inkml:definitions>
  <inkml:trace contextRef="#ctx0" brushRef="#br0">1 64 19236,'5'-1'2257,"1"1"-1497,7-3-352,7-2 1392,10 4-888,-1-3-351,10-2-1354,-1-4 825,2-3-184,1-7-120</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05.249"/>
    </inkml:context>
    <inkml:brush xml:id="br0">
      <inkml:brushProperty name="width" value="0.05" units="cm"/>
      <inkml:brushProperty name="height" value="0.05" units="cm"/>
    </inkml:brush>
  </inkml:definitions>
  <inkml:trace contextRef="#ctx0" brushRef="#br0">143 162 15259,'-6'5'1179,"3"-3"-852,1-1 0,-1 1 0,1 1 0,0-1 0,-1 0 0,1 1 0,1-1 0,-1 1 0,0-1 0,-1 4 0,3-6-286,0 0 1,0 0-1,0 1 1,0-1-1,0 0 1,0 0-1,-1 1 1,1-1-1,0 0 1,1 0-1,-1 0 1,0 1-1,0-1 1,0 0-1,0 0 0,0 1 1,0-1-1,0 0 1,0 0-1,0 0 1,0 1-1,0-1 1,1 0-1,-1 0 1,0 0-1,0 0 1,0 1-1,0-1 1,0 0-1,1 0 1,-1 0-1,0 0 0,0 0 1,0 1-1,1-1 1,-1 0-1,0 0 1,0 0-1,0 0 1,1 0-1,13 0 656,13-7-265,-14 2-286,0-1 1,1-1 0,-2 0 0,1-1-1,12-11 1,-19 15-72,-1-1 1,0 1-1,0-1 0,0 0 0,-1 0 0,1-1 0,-1 0 1,-1 1-1,1-1 0,-1-1 0,0 1 0,4-13 0,-6 17-58,-1 0 0,1 0 0,-1 1 0,0-1 0,0 0-1,0 0 1,0 0 0,0 0 0,-1 0 0,1 0 0,0 1 0,-1-1 0,1 0-1,-1 0 1,0 0 0,0 1 0,0-1 0,0 0 0,0 1 0,0-1 0,0 1-1,0-1 1,0 1 0,-1 0 0,1-1 0,-1 1 0,1 0 0,-1 0-1,1 0 1,-1 0 0,0 0 0,1 0 0,-1 1 0,0-1 0,0 0 0,0 1-1,-2-1 1,-4-1 4,0 1-1,0 0 1,0 1 0,0-1-1,0 2 1,0-1-1,-15 3 1,12 0-18,1 0-1,-1 1 1,0 0 0,1 1-1,0 0 1,0 1 0,1 0 0,-1 0-1,1 1 1,0 0 0,1 0-1,0 1 1,-14 18 0,17-20-14,0 1-1,1 0 1,0 0 0,0 0-1,0 0 1,1 1 0,0-1-1,1 1 1,-1 0 0,2 0 0,-1 0-1,1 0 1,0 0 0,1 0-1,0 0 1,0 1 0,0-1-1,1 0 1,5 16 0,-5-20-3,0-1-1,1 1 1,-1 0 0,1-1 0,0 1-1,0-1 1,0 0 0,1 0 0,-1 0-1,1 0 1,0 0 0,0 0 0,0-1-1,5 5 1,-2-4-4,-1 0-1,1-1 1,0 0-1,-1 0 1,1 0-1,0 0 1,0-1 0,11 1-1,0-1-25,0-1 0,0-1 0,0-1 0,-1 0 0,33-9 0,55-27-57,-19 6 74,-81 31 18,0 0 1,0 0-1,0 0 1,0 0 0,0 0-1,0 1 1,0 0 0,0 0-1,0 0 1,0 0-1,0 1 1,7 1 0,-7 0-1,-1-1 0,0 1 0,0 0 1,-1 0-1,1 0 0,0 0 0,0 0 0,-1 1 1,0-1-1,1 1 0,-1 0 0,0-1 1,0 1-1,-1 0 0,3 4 0,0 1-5,0 0 2,0-1-1,1 1 1,0-1 0,0 0-1,7 7 1,-11-12 11,0-1 0,1 0 0,-1 0 0,1 0 0,-1 0 0,1 0 0,-1 0 0,1 0 0,-1 0 0,1-1 0,0 1 1,0-1-1,-1 1 0,1-1 0,0 0 0,0 1 0,-1-1 0,1 0 0,0 0 0,0 0 0,0-1 0,-1 1 0,1 0 0,0-1 0,0 1 0,-1-1 0,1 1 0,0-1 0,-1 0 0,1 0 0,1-1 1,13-9-8,31-27 0,-38 29-58,0 1-1,1 0 0,0 0 1,1 1-1,-1 0 1,1 1-1,23-9 0,-32 14 47,1 0 0,-1 0-1,1 1 1,-1 0 0,1-1 0,-1 1-1,1 0 1,-1 0 0,1 0-1,-1 0 1,1 1 0,-1-1 0,0 1-1,1 0 1,-1-1 0,1 1-1,-1 0 1,0 0 0,0 0-1,0 1 1,1-1 0,-1 1 0,0-1-1,-1 1 1,1-1 0,0 1-1,0 0 1,-1 0 0,1 0-1,-1 0 1,2 3 0,2 6-30,0 0 1,-1 0-1,0 1 0,0-1 1,1 16-1,1-3 93,-6-24-62,0 1 0,0 0 0,0-1 0,0 1 0,0-1 0,1 1 0,-1-1 0,0 1 0,0-1 0,0 1 0,1 0 0,-1-1 0,0 0 0,1 1 0,-1-1 0,1 1 0,-1-1 0,0 1 0,1-1 0,-1 0 0,1 1 0,-1-1 0,2 1 0,-2-2-3,1 1 0,-1-1 1,1 1-1,-1-1 0,1 1 1,-1-1-1,1 1 0,-1-1 0,1 0 1,-1 1-1,0-1 0,1 0 0,-1 1 1,0-1-1,0 0 0,1 1 0,-1-1 1,0 0-1,0 0 0,0 1 0,0-1 1,0-1-1,3-29-117,0-5-83</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05.685"/>
    </inkml:context>
    <inkml:brush xml:id="br0">
      <inkml:brushProperty name="width" value="0.05" units="cm"/>
      <inkml:brushProperty name="height" value="0.05" units="cm"/>
    </inkml:brush>
  </inkml:definitions>
  <inkml:trace contextRef="#ctx0" brushRef="#br0">3 59 21221,'-2'16'1448,"2"-7"-1384,2-4-240,11 0-232,3 2 1832,3-7-1408,5 1-48,5-7-104</inkml:trace>
  <inkml:trace contextRef="#ctx0" brushRef="#br0" timeOffset="1">248 0 13363,'-2'55'2366,"-13"74"0,-1 11 366,15-130-2575,-1 17 356,1 1-1,1-1 0,6 41 0,-5-64-463,0-1 0,-1 1-1,1-1 1,1 1 0,-1-1 0,0 0 0,1 0 0,0 0-1,2 4 1,-3-6-42,0 0 1,0 0-1,0 0 0,0 0 0,0 0 1,0-1-1,0 1 0,0 0 0,0-1 1,1 1-1,-1-1 0,0 1 0,0-1 0,1 0 1,-1 1-1,0-1 0,1 0 0,-1 0 1,0 0-1,1 0 0,-1 0 0,0 0 1,1 0-1,-1-1 0,0 1 0,1 0 1,1-2-1,3 0-6,0-1 1,0 0 0,-1-1-1,1 1 1,-1-1 0,0 0-1,0 0 1,0-1 0,7-8-1,38-54 57,-36 45-30,113-175-1479,-120 185 1308,0 0 0,-1-1 0,7-19 0,-8 7-303</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8.263"/>
    </inkml:context>
    <inkml:brush xml:id="br0">
      <inkml:brushProperty name="width" value="0.025" units="cm"/>
      <inkml:brushProperty name="height" value="0.025" units="cm"/>
    </inkml:brush>
  </inkml:definitions>
  <inkml:trace contextRef="#ctx0" brushRef="#br0">0 504 12460,'0'0'6171,"9"-11"-5258,48-64 523,-3 7-758,-3-2 0,-4-2 0,40-79 0,-69 95 1041,-18 56-1709,-15 33 151,3 1 1,1 0 0,-13 69-1,19-72-164,0 4 8,1 0-1,2 71 1,8-80-732,7-15-4861,-8-10-1651</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06.153"/>
    </inkml:context>
    <inkml:brush xml:id="br0">
      <inkml:brushProperty name="width" value="0.05" units="cm"/>
      <inkml:brushProperty name="height" value="0.05" units="cm"/>
    </inkml:brush>
  </inkml:definitions>
  <inkml:trace contextRef="#ctx0" brushRef="#br0">1 1 12275,'10'20'1392,"4"1"-896,5-1-504,1-5 1752,3-4-1304,6-5-303</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07.259"/>
    </inkml:context>
    <inkml:brush xml:id="br0">
      <inkml:brushProperty name="width" value="0.05" units="cm"/>
      <inkml:brushProperty name="height" value="0.05" units="cm"/>
    </inkml:brush>
  </inkml:definitions>
  <inkml:trace contextRef="#ctx0" brushRef="#br0">182 124 14763,'-11'0'420,"1"1"-1,-1 0 1,1 1-1,0 0 1,-1 1-1,1 0 1,0 1-1,1 0 1,-1 0-1,-9 7 0,15-9-309,-1 1 0,1-1 0,0 1-1,1 0 1,-1 0 0,0 1 0,1-1-1,0 1 1,0 0 0,0-1 0,0 2-1,1-1 1,-1 0 0,1 0 0,0 1-1,0-1 1,1 1 0,-1-1 0,1 1-1,0 0 1,0 0 0,1 0 0,-1 7-1,1-11-82,0 1 0,1-1-1,-1 1 1,0-1 0,0 0-1,1 1 1,-1-1-1,1 0 1,-1 0 0,1 1-1,0-1 1,-1 0 0,1 0-1,0 0 1,0 0 0,0 0-1,0 0 1,0 0-1,0 0 1,0 0 0,1 1-1,0-1 3,1 0-1,-1 0 1,1 0-1,-1-1 1,0 1-1,1 0 1,-1-1-1,1 0 1,0 0-1,4 0 1,2 0-2,0-2 1,0 1-1,-1-1 1,1 0-1,11-5 1,8-6-77,0-2 0,44-30 0,12-7-363,-83 51 395,1 0-1,-1 1 1,1-1 0,-1 0 0,1 0 0,0 1-1,-1-1 1,1 1 0,0-1 0,0 1 0,-1 0-1,1-1 1,0 1 0,0 0 0,-1 0-1,1 0 1,0 1 0,3 0 0,-4 0 21,0 0 1,0 0 0,0 0-1,0 0 1,0 0-1,0 0 1,-1 0 0,1 0-1,0 1 1,-1-1-1,1 0 1,-1 1 0,1-1-1,-1 1 1,1-1-1,-1 0 1,0 1-1,0-1 1,0 1 0,0-1-1,0 1 1,0 2-1,-1 4 66,1-4 10,0 0 0,0 0 0,0 1 0,1-1 0,-1 0 0,1 0 0,0 0 0,1 5 0,-1-9-57,-1 1 0,1 0 0,-1-1 0,1 1 0,-1 0 0,1 0 0,0-1 0,-1 1 0,1-1 0,0 1 0,-1-1 0,1 1 0,0-1 0,0 1 0,-1-1 0,1 0 0,1 1 0,1-1 6,-1 1-1,0-1 1,0 0 0,0 0-1,0 0 1,0 0 0,1-1-1,-1 1 1,0 0 0,2-2-1,21-6-27,0-2-1,43-23 1,-46 21-306,0 1 1,0 1-1,1 1 0,24-6 1,-45 14 244,1 1 1,-1-1-1,1 1 1,-1 0-1,1 0 1,-1 0-1,1 0 1,-1 0 0,1 0-1,-1 1 1,0-1-1,1 1 1,-1 0-1,1-1 1,2 3-1,-4-2 54,1 0 0,-1 0 0,0 0-1,0 0 1,1 1 0,-1-1 0,0 0-1,0 1 1,0-1 0,-1 1 0,1-1-1,0 1 1,0 0 0,-1-1 0,1 1 0,-1 0-1,1-1 1,-1 1 0,0 0 0,0 0-1,0-1 1,0 4 0,0-2 98,0 0 1,0-1 0,0 1-1,0 0 1,1 0-1,-1 0 1,1 0-1,-1-1 1,1 1-1,2 3 1,-3-6-57,1 1-1,0 0 1,0 0 0,0-1-1,0 1 1,-1-1 0,1 1-1,0-1 1,0 1 0,0-1-1,0 1 1,0-1 0,1 0-1,-1 0 1,0 0 0,0 1-1,0-1 1,0 0 0,0 0 0,0 0-1,0 0 1,0-1 0,0 1-1,0 0 1,0 0 0,1-1-1,-1 1 1,0-1 0,1 0-1,19-7 124,-1-1-1,38-23 1,-42 22-457,0 1 1,1 1-1,0 0 1,0 1-1,18-5 1,-32 12 222,-1-1 0,1 1 0,-1-1 0,1 1 1,-1 0-1,1 0 0,-1 0 0,1 0 0,-1 1 1,5 0-1,-5 0 32,-1-1 1,0 1 0,0 0-1,0-1 1,0 1-1,0 0 1,0-1-1,0 1 1,0 0 0,0 0-1,0 0 1,0 0-1,-1 0 1,1 0-1,0 0 1,0 2 0,1 1 77,-1 1 1,0 0-1,0 0 0,0 0 1,0 0-1,-1 0 1,0 0-1,0 0 1,-1 5-1,1-9-17,0-1 1,-1 1-1,1-1 0,0 1 1,0-1-1,0 1 0,0-1 0,0 1 1,0-1-1,0 1 0,0-1 0,1 1 1,-1-1-1,0 0 0,0 1 1,0-1-1,0 1 0,1-1 0,-1 1 1,0-1-1,0 0 0,1 1 1,-1-1-1,0 1 0,1-1 0,-1 0 1,0 1-1,1-1 0,-1 0 0,0 0 1,1 1-1,-1-1 0,1 0 1,-1 0-1,1 0 0,-1 1 0,1-1 1,-1 0-1,0 0 0,1 0 1,-1 0-1,1 0 0,-1 0 0,1 0 1,-1 0-1,1 0 0,-1 0 0,1 0 1,-1 0-1,1-1 0,-1 1 1,1 0-1,-1 0 0,1-1 0,30-15 208,-24 12-261,17-11-294,-8 4-291,1 1 0,0 1 0,1 0 0,-1 2 0,1 0 0,26-7 0,-43 14 573,0 0-1,0 0 1,0-1-1,-1 1 1,1 0-1,0 0 1,0 0-1,0 0 1,0 0 0,-1 0-1,1 0 1,0 0-1,0 0 1,0 1-1,-1-1 1,1 0-1,0 0 1,0 1-1,0-1 1,-1 0-1,1 1 1,0-1-1,-1 1 1,1-1-1,0 1 1,-1 0-1,1-1 1,-1 1-1,1-1 1,-1 1-1,1 0 1,0 1-1,-1 0 13,1 1 0,-1-1 0,1 1 0,-1 0 0,0-1 0,0 1 0,0-1-1,-1 4 1,0 5 305,1-11-260,0 1 0,0-1 0,0 0 0,0 1 0,0-1 0,0 0 0,0 0 0,0 1 0,1-1 0,-1 0 0,0 0 0,0 1 0,0-1 0,0 0 0,1 0 1,-1 1-1,0-1 0,0 0 0,0 0 0,1 0 0,-1 0 0,0 1 0,0-1 0,1 0 0,-1 0 0,0 0 0,0 0 0,1 0 0,-1 0 0,0 0 0,0 0 0,1 1 0,-1-1 1,0 0-1,1 0 0,-1 0 0,0 0 0,0-1 0,1 1 0,-1 0 0,1 0 0,10-3 120,-2-2-95,-1 1 1,0-2-1,0 1 1,-1-1 0,0 0-1,0-1 1,7-7-1,-5 4-46,0 1-1,18-13 0,-27 23 29,0-1 0,-1 0 1,1 0-1,0 0 0,0 1 0,0-1 0,0 0 0,0 0 0,0 1 0,0-1 1,0 0-1,0 0 0,0 1 0,0-1 0,0 0 0,0 0 0,0 1 0,0-1 1,0 0-1,0 0 0,0 1 0,0-1 0,0 0 0,0 0 0,0 0 0,1 1 1,-1-1-1,0 0 0,0 0 0,0 0 0,0 1 0,1-1 0,-1 0 0,0 0 1,0 0-1,0 0 0,1 1 0,-1-1 0,0 0 0,0 0 0,0 0 1,1 0-1,-1 0 0,0 0 0,0 0 0,1 0 0,-1 0 0,0 0 0,0 0 1,1 0-1,-1 0 0,0 0 0,0 0 0,1 0 0,-1 0 0,0 0 0,0 0 1,1 0-1,-1 0 0,0 0 0,0 0 0,0-1 0,1 1 0,-1 0 0,0 0 1,0 0-1,-6 23 1000,5-20-768,0 1-52,-1 1 177,0 0 0,1 0 0,0 0-1,0 0 1,0 7 0,1-11-322,0 0 0,0-1-1,0 1 1,0 0 0,0-1 0,0 1-1,0-1 1,0 1 0,1 0 0,-1-1-1,0 1 1,1-1 0,-1 1 0,0-1-1,1 1 1,-1-1 0,0 1 0,1-1-1,-1 1 1,2 0 0,-1-1-17,0 1 0,0-1 0,0 0 0,0 1 0,0-1 0,0 0 1,0 0-1,0 0 0,0 0 0,0 0 0,0 0 0,0 0 0,0 0 0,0-1 0,0 1 0,2-1 1,18-7-187,-1 0-1,0-2 1,-1 0 0,20-14 0,-15 9-574,37-17 0,-33 25 32,-28 7 688,1 0-1,-1 0 1,1 0 0,-1 0-1,1 0 1,-1 0-1,1 0 1,-1 0 0,1 1-1,-1-1 1,0 0-1,1 0 1,-1 0 0,1 1-1,-1-1 1,1 0-1,-1 1 1,0-1 0,1 0-1,-1 1 1,0-1-1,1 0 1,-1 1-1,0-1 1,0 1 0,1-1-1,-1 1 1,0-1-1,0 1 1,0-1 0,0 1-1,1-1 1,-1 0-1,0 1 1,0-1 0,0 1-1,0-1 1,0 1-1,0-1 1,0 1 0,0-1-1,-1 1 1,1-1-1,0 1 1,0-1 0,0 1-1,0-1 1,-1 1-1,-1 5 128,0 0 0,0-1-1,-1 1 1,-5 8 0,6-11 2,-1 1 0,1 0 0,0 0 0,0 1 0,0-1 0,1 0 0,0 1 0,-1-1 0,0 8 0,2-12-108,1 1 1,-1 0 0,0-1-1,0 1 1,0-1 0,0 1-1,1 0 1,-1-1-1,0 1 1,1-1 0,-1 1-1,0-1 1,1 1 0,-1-1-1,0 1 1,1-1 0,-1 0-1,1 1 1,-1-1 0,1 1-1,-1-1 1,1 0 0,-1 0-1,1 1 1,0-1-1,-1 0 1,1 0 0,-1 0-1,1 1 1,0-1 0,-1 0-1,1 0 1,-1 0 0,1 0-1,0 0 1,-1 0 0,1 0-1,0-1 1,-1 1 0,1 0-1,-1 0 1,1 0 0,-1 0-1,2-1 1,32-10 34,-30 9-90,83-38-793,-51 23-35,61-21 0,-94 37 837,0 0 0,0 0 0,-1 0 0,1 0 0,0 1 0,0 0 0,0 0 0,0-1 1,4 2-1,-6-1 42,-1 0 1,1 0 0,-1 1 0,0-1 0,1 0-1,-1 0 1,1 0 0,-1 1 0,0-1 0,1 0 0,-1 1-1,0-1 1,0 0 0,1 1 0,-1-1 0,0 0-1,0 1 1,1-1 0,-1 1 0,0-1 0,0 0 0,0 1-1,1 0 1,-3 18 726,1-17-588,0 1-1,1-1 1,-1 0 0,1 1-1,-1-1 1,1 1 0,0-1-1,0 1 1,0-1 0,0 1-1,1-1 1,0 5 0,0-6-106,-1 0 1,1 0-1,0 0 1,0 0-1,0-1 0,0 1 1,0 0-1,0 0 1,0-1-1,0 1 1,0-1-1,0 1 1,0-1-1,0 1 0,0-1 1,1 0-1,-1 1 1,0-1-1,0 0 1,0 0-1,1 0 1,-1 0-1,0 0 0,0 0 1,0 0-1,1 0 1,-1-1-1,0 1 1,1-1-1,9-1-44,0-1 1,-1-1-1,0 0 0,0 0 1,0-1-1,0 0 0,-1-1 1,0 0-1,0 0 0,0-1 1,-1 0-1,0-1 0,13-16 1,-35 42 71,11-15-28,0 0 0,0 0-1,0 0 1,1 0 0,0 1 0,-1-1-1,1 1 1,0-1 0,1 1-1,-1 0 1,1 0 0,0 0 0,0 0-1,-1 7 1,2-11-35,0 1 0,1 0 1,-1 0-1,0 0 0,1 0 0,-1 0 1,1 0-1,-1 0 0,1-1 0,0 1 1,-1 0-1,1 0 0,0-1 0,-1 1 1,1 0-1,0-1 0,0 1 0,0-1 1,-1 1-1,1-1 0,0 0 0,0 1 1,0-1-1,0 0 0,0 1 0,0-1 1,0 0-1,0 0 0,0 0 0,0 0 1,0 0-1,0 0 0,0 0 0,0 0 1,1-1-1,44-6 42,-40 6-74,133-35-801,-81 19 42,73-11-1,-124 28 746,3-2-75,1 1-1,-1 0 1,19 1-1,-28 0 122,1 0-1,-1 0 1,1 0-1,0 1 1,-1-1-1,1 0 1,-1 1 0,1-1-1,-1 1 1,1-1-1,-1 1 1,1 0-1,-1 0 1,0 0-1,1 0 1,-1 0 0,0 0-1,0 0 1,0 0-1,0 0 1,0 0-1,0 0 1,0 1-1,0-1 1,0 1-1,-1-1 1,1 0 0,0 1-1,-1-1 1,1 1-1,0 2 1,-1 7-18,4 12 1197,-3-22-1162,-1-1 0,0 1 1,1-1-1,-1 1 1,1 0-1,0-1 1,-1 1-1,1-1 0,-1 0 1,1 1-1,0-1 1,-1 1-1,1-1 0,0 0 1,-1 1-1,1-1 1,0 0-1,0 0 0,-1 0 1,1 0-1,0 0 1,0 0-1,0 0 0,-1 0 1,1 0-1,0 0 1,0 0-1,-1 0 1,2-1-1,18-4 202</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07.901"/>
    </inkml:context>
    <inkml:brush xml:id="br0">
      <inkml:brushProperty name="width" value="0.05" units="cm"/>
      <inkml:brushProperty name="height" value="0.05" units="cm"/>
    </inkml:brush>
  </inkml:definitions>
  <inkml:trace contextRef="#ctx0" brushRef="#br0">1 1 17044,'5'8'418,"1"0"1,0-1 0,0 0-1,1 0 1,0 0-1,13 10 1,53 30 500,-44-29-381,183 110 806,371 246-857,-531-336-469,49 34-366,-99-71 256,0 0 0,0 0 1,0 0-1,-1 0 0,1 0 1,0 0-1,0-1 0,0 1 1,1-1-1,-1 1 0,0-1 1,2 1-1,-3-2 18,0 1 0,0-1-1,-1 1 1,1 0 0,0-1 0,0 1-1,-1-1 1,1 0 0,0 1 0,-1-1-1,1 0 1,-1 1 0,1-1-1,-1 0 1,1 0 0,-1 1 0,1-1-1,-1 0 1,0 0 0,1 0 0,-1 1-1,0-1 1,0 0 0,0 0 0,0 0-1,0 0 1,0 0 0,0 0-1,0-1 1,1-7-514</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08.351"/>
    </inkml:context>
    <inkml:brush xml:id="br0">
      <inkml:brushProperty name="width" value="0.05" units="cm"/>
      <inkml:brushProperty name="height" value="0.05" units="cm"/>
    </inkml:brush>
  </inkml:definitions>
  <inkml:trace contextRef="#ctx0" brushRef="#br0">0 335 12051,'2'4'307,"-1"0"1,1-1 0,0 1-1,0 0 1,1-1 0,-1 1 0,1-1-1,0 1 1,-1-1 0,1 0 0,6 4-1,43 26 1851,-35-23-1370,173 91 3195,-155-86-3655,1-2 1,0-1-1,62 12 0,-91-23-282,-1 0 0,1 0-1,-1 0 1,1-1 0,0 0 0,-1-1 0,1 1-1,-1-1 1,1-1 0,6-1 0,-9 1 26,0 0 1,0 0-1,0 0 0,-1-1 1,1 1-1,-1-1 1,1 0-1,-1 0 1,0 0-1,0 0 1,0-1-1,-1 1 1,1-1-1,-1 0 1,4-7-1,-3 3 30,1 0 0,-1-1-1,-1 0 1,1 1 0,-2-1 0,1 0-1,-1 0 1,0 0 0,-1 0-1,0 0 1,-1 0 0,0 0 0,0 0-1,0 1 1,-2-1 0,1 0 0,-1 1-1,0-1 1,0 1 0,-7-11 0,-9-12-29,0 0 1,-3 2 0,-42-47 0,30 36-29,16 21-98,13 14-72,0 0 0,0 0 0,1 0 0,-1-1 0,1 0 0,0 0 0,1 0 0,-1 0 0,-1-7 0,5 11 62,0 1 0,0 0 0,0-1 0,1 1 0,-1 0-1,0-1 1,1 1 0,-1 0 0,1 0 0,-1-1 0,1 1 0,0 0 0,0 0 0,0 0 0,-1 0 0,1 0 0,0 0 0,0 0 0,0 0 0,0 0 0,1 0 0,-1 1 0,0-1 0,1 0 0,4-4-144,15-11-387</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19.727"/>
    </inkml:context>
    <inkml:brush xml:id="br0">
      <inkml:brushProperty name="width" value="0.05" units="cm"/>
      <inkml:brushProperty name="height" value="0.05" units="cm"/>
    </inkml:brush>
  </inkml:definitions>
  <inkml:trace contextRef="#ctx0" brushRef="#br0">415 46 16532,'-17'21'3257,"-60"76"-1380,-222 365-882,278-425-1110,21-32-124,14-22 23,320-405-1000,-328 416 1224,4-7 28,1 1 0,0 0 0,1 0 0,0 1 0,1 1 0,27-17 0,-39 26-27,0 0-1,0 1 1,0-1 0,1 1-1,-1-1 1,0 1 0,0-1-1,1 1 1,-1 0 0,0 0-1,1-1 1,-1 1-1,0 0 1,0 0 0,1 0-1,-1 1 1,0-1 0,3 1-1,-4-1-4,1 1-1,0-1 1,0 1-1,-1-1 1,1 1-1,0 0 1,-1-1-1,1 1 1,-1 0-1,1 0 0,-1 0 1,1-1-1,-1 1 1,1 0-1,-1 0 1,0 0-1,1 0 1,-1 0-1,0 1 1,1 7 4,-1-1 0,0 1-1,0-1 1,-4 15 0,3-14 9,-23 142 417,-4 26 262,23-133-483,3-1 1,2 47 0,3-63-150,-2-25 26,-2-16-8,-6-66 199,2 23 53,1-88-1,4 139-318,1 1 1,-1-1-1,1 1 0,0-1 1,1 1-1,-1 0 1,1-1-1,0 1 0,4-7 1,-5 10-17,1 0 1,-1 0-1,1 0 1,0 0 0,-1 1-1,1-1 1,0 1 0,0 0-1,0-1 1,0 1-1,0 0 1,0 0 0,1 0-1,-1 0 1,0 1-1,0-1 1,1 0 0,-1 1-1,0 0 1,1 0-1,-1-1 1,0 1 0,1 1-1,3-1 1,3 1-22,-1 0 1,1 1-1,-1 0 0,0 0 1,1 1-1,-1 0 0,0 0 1,0 1-1,-1 0 0,1 0 1,-1 1-1,8 6 0,-9-6 11,-1 0-1,0 0 0,0 1 1,-1-1-1,0 1 0,0 0 1,0 0-1,-1 0 0,0 1 1,0-1-1,0 1 0,-1 0 1,0 0-1,-1 0 0,2 7 1,-2 5-10,-1 35 1,-1-37 36,1-1 1,4 30 0,-4-46-13,0 1-1,0-1 1,0 0 0,0 0-1,0 0 1,0 0-1,0 0 1,0 1 0,0-1-1,0 0 1,0 0-1,0 0 1,0 0 0,0 0-1,0 1 1,0-1 0,0 0-1,0 0 1,0 0-1,1 0 1,-1 0 0,0 0-1,0 0 1,0 1-1,0-1 1,0 0 0,0 0-1,0 0 1,1 0-1,-1 0 1,0 0 0,0 0-1,0 0 1,0 0-1,0 0 1,1 0 0,-1 0-1,0 0 1,0 0 0,0 0-1,0 0 1,1 0-1,-1 0 1,0 0 0,0 0-1,0 0 1,0 0-1,0 0 1,1 0 0,-1 0-1,0 0 1,0 0-1,0 0 1,0 0 0,0-1-1,0 1 1,1 0-1,-1 0 1,0 0 0,0 0-1,0 0 1,0 0 0,0 0-1,0-1 1,0 1-1,0 0 1,0 0 0,0 0-1,0-1 1,7-11 222,1-16-2,-2-1 0,-2 0-1,0-1 1,-2 1 0,-2-38 0,1-2-245,-1 68 0,0 0 0,0 0 0,0 0 0,0 0 0,0 0 0,0 0 0,1 0 0,-1 0 0,0 0 0,0 0 0,1 1 0,-1-1 0,1 0 0,-1 0 0,1 0 0,-1 0 0,1 0 0,-1 1 0,1-1 0,0 0 0,-1 0 0,3 0 0,-1 0-64,0 0 0,0 1 1,0-1-1,0 1 0,0 0 1,0-1-1,0 1 0,4 1 1,13-2-162,-8-2 190,0 0 1,0 0 0,-1-1 0,1 0 0,-1-1 0,0 0 0,0-1-1,-1 0 1,1 0 0,-1-1 0,11-11 0,-9 8 93,-1-1 0,0 0 0,0-1 1,-1 0-1,-1 0 0,0-1 0,12-27 0,-18 35-19,-1 1-1,0 0 0,0-1 0,0 1 0,-1 0 0,1-1 1,-1 1-1,0-6 0,0 9-15,0 0 1,-1 0-1,1 1 1,0-1 0,0 0-1,0 0 1,-1 1-1,1-1 1,0 0-1,0 1 1,-1-1-1,1 1 1,-1-1 0,1 0-1,-1 1 1,1-1-1,-1 1 1,1-1-1,-1 1 1,1-1-1,-2 0 1,1 1-2,0 0-1,0 0 1,-1 0 0,1 0-1,0 0 1,0 0 0,0 0-1,0 0 1,0 0 0,0 1-1,-1-1 1,1 0 0,0 1-1,0-1 1,0 1 0,0-1-1,0 1 1,0-1 0,-1 2-1,-3 2-5,-1 1 0,1 0-1,0-1 1,1 2 0,-1-1-1,1 0 1,0 1 0,0 0-1,-4 9 1,-3 8-28,-10 30-1,11-23 15,1 0 0,-6 45 0,12-61 14,2 1 0,0-1 0,1 0 0,0 1 0,1-1 0,0 0 0,6 23-1,-6-33 4,1 0 0,-1 0 0,0 0-1,1 0 1,0 0 0,0-1 0,0 1-1,0-1 1,1 1 0,0-1-1,-1 0 1,1 0 0,0 0 0,0 0-1,1-1 1,-1 1 0,0-1 0,1 0-1,3 2 1,-2-3 0,-1 1 1,0-1-1,0-1 0,1 1 1,-1-1-1,1 1 0,-1-1 1,0 0-1,1-1 0,-1 1 1,1-1-1,-1 0 0,0 0 1,0 0-1,1-1 0,-1 1 1,6-5-1,3-1 10,-1-1-1,0-1 1,-1 0-1,0 0 1,0-1-1,-1-1 1,0 0-1,-1 0 1,0 0-1,-1-2 1,0 1-1,-1-1 1,-1 0-1,0 0 1,0 0-1,-1-1 1,4-19 0,-9 31-4,0 1 0,1-1 1,-1 0-1,0 1 1,0-1-1,0 1 0,0-1 1,0 0-1,0 1 1,-1-1-1,0-2 1,1 4-5,0 0 0,0-1 1,0 1-1,-1 0 0,1 0 1,0 0-1,0 0 1,0 0-1,-1-1 0,1 1 1,0 0-1,0 0 0,-1 0 1,1 0-1,0 0 1,0 0-1,-1 0 0,1 0 1,0 0-1,0 0 0,-1 0 1,1 0-1,0 0 0,0 0 1,-1 0-1,1 0 1,0 0-1,0 0 0,-1 0 1,1 0-1,0 1 0,0-1 1,0 0-1,-1 0 0,1 0 1,0 0-1,0 1 1,0-1-1,-1 0 0,-2 3 7,1-1-1,-1 1 0,0 0 0,1 0 0,0 0 0,0 0 1,-3 6-1,0 2-6,0 0 0,2 0 0,-1 0 0,-3 21 0,7-29-3,-1 1-1,1-1 0,0 1 1,0-1-1,0 1 0,1-1 1,-1 1-1,1-1 0,1 5 1,-1-7 1,-1 1-1,1-1 1,0 0 0,0 0 0,0 1-1,-1-1 1,1 0 0,0 0 0,0 0 0,1 0-1,-1 0 1,0 0 0,0 0 0,0 0-1,1-1 1,-1 1 0,0 0 0,1-1-1,-1 1 1,0-1 0,1 1 0,1-1 0,1 1-1,1-1 0,-1 0 1,0 0-1,0-1 0,0 1 1,0-1-1,1 0 0,-1 0 1,0 0-1,0-1 1,-1 0-1,1 1 0,6-5 1,6-4-9,24-20 1,-38 27 9,19-15 18,0 0 0,-2-2 0,0-1-1,-1 0 1,20-33 0,-28 33-15,-9 14-14,-8 14-12,0 4 17,-1 2-1,2-1 1,0 1-1,1 0 1,0 0 0,1 0-1,0 1 1,1 0-1,1 0 1,0 0-1,0 21 1,2-33 7,0 0 1,0 1-1,0-1 1,0 0-1,0 0 1,1 1 0,-1-1-1,1 0 1,-1 0-1,1 0 1,0 1-1,0-1 1,0 0-1,0 0 1,3 3-1,-3-4 1,0-1 0,0 1 0,0 0 0,0 0 0,0-1 0,1 1 0,-1-1 0,0 1 0,0-1 0,0 1 0,1-1 0,-1 0 0,0 0 0,1 1 0,-1-1 0,0 0 0,0 0 0,1 0 0,-1-1 0,2 1 0,2-2 1,1 1 1,-1-1 0,1 0 0,-1-1 0,0 1 0,0-1 0,0 0 0,-1-1 0,1 1 0,7-8 0,5-8 4,0-2 1,-1 0-1,-1-1 0,21-41 1,-43 77-76,0 0 1,1 1-1,0 1 1,1-1-1,1 0 0,0 1 1,-2 27-1,6-42 66,0-1 0,0 1-1,-1 0 1,1 0-1,0-1 1,0 1-1,0 0 1,0-1-1,0 1 1,0 0 0,0 0-1,0-1 1,1 1-1,-1 0 1,0-1-1,0 1 1,0 0-1,1-1 1,-1 1 0,0 0-1,1-1 1,-1 1-1,1-1 1,-1 1-1,1-1 1,-1 1-1,1-1 1,-1 1 0,1-1-1,-1 1 1,1-1-1,0 0 1,-1 1-1,1-1 1,-1 0-1,1 1 1,0-1 0,0 0-1,-1 0 1,1 0-1,0 0 1,-1 0-1,1 0 1,0 0-1,-1 0 1,1 0 0,0 0-1,0 0 1,-1 0-1,1 0 1,0 0-1,0-1 1,5-1-3,-1 0 0,0-1 0,0 0 0,0 0 0,7-5 0,19-17 7,-2 0-1,-1-2 0,36-45 0,-24 21 60,44-73-1,-23 11-5,-58 104-69,-11 20-4,-11 21-26,-14 29 10,-25 66-1,49-104 40,1 1-1,1 0 1,1 0-1,1 1 1,1 0 0,-1 33-1,6-45-11,0 0-1,1 0 1,6 24 0,-13-51-152,-1 1 0,-1 0 0,0 0 0,-13-17 0,-4-6-293,9 11 145,2 4 102,1 0 0,-18-46 0,29 66 238,1 0 1,0 0 0,0 0-1,-1 0 1,1 0-1,0 0 1,0 0 0,0 0-1,0 1 1,0-1 0,1 0-1,-1 0 1,0 0 0,0 0-1,1 0 1,-1 0-1,0 0 1,1 0 0,-1 0-1,1 1 1,-1-1 0,1 0-1,-1 0 1,1 1 0,0-1-1,-1 0 1,1 1-1,0-1 1,0 0 0,-1 1-1,1-1 1,0 1 0,0-1-1,0 1 1,0 0 0,0-1-1,-1 1 1,1 0-1,0 0 1,0 0 0,2-1-1,6 0 198,0-1-1,1 2 0,14-1 0,-9 1-72,14-2 109,-11 2-452,1-1-1,-1-1 1,0 0 0,0-2-1,34-10 1,-50 13 165,0 0 0,0 0 0,0 0 1,0 0-1,0-1 0,0 1 0,0-1 0,-1 1 0,1-1 1,0 0-1,-1 1 0,1-1 0,-1 0 0,2-4 0,-4-10-306</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20.193"/>
    </inkml:context>
    <inkml:brush xml:id="br0">
      <inkml:brushProperty name="width" value="0.05" units="cm"/>
      <inkml:brushProperty name="height" value="0.05" units="cm"/>
    </inkml:brush>
  </inkml:definitions>
  <inkml:trace contextRef="#ctx0" brushRef="#br0">1 0 12995,'7'15'920,"7"-1"-192,2-4-832,8 0 664,3 3-216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20.611"/>
    </inkml:context>
    <inkml:brush xml:id="br0">
      <inkml:brushProperty name="width" value="0.05" units="cm"/>
      <inkml:brushProperty name="height" value="0.05" units="cm"/>
    </inkml:brush>
  </inkml:definitions>
  <inkml:trace contextRef="#ctx0" brushRef="#br0">155 1 14411,'-31'16'3083,"-44"28"-1,74-44-3100,0 1 0,0-1-1,1 1 1,-1-1 0,0 1-1,0-1 1,1 1-1,-1 0 1,0-1 0,1 1-1,-1 0 1,1-1 0,-1 1-1,1 0 1,-1 0-1,1 0 1,0-1 0,-1 1-1,1 0 1,0 0 0,-1 0-1,1 0 1,0 0-1,0 0 1,0-1 0,0 1-1,0 0 1,0 0 0,0 0-1,0 0 1,0 0-1,1 0 1,-1 0 0,0 0-1,0-1 1,1 1 0,-1 0-1,1 0 1,-1 0-1,1-1 1,-1 1 0,2 1-1,3 3-192,0 0 0,0-1 0,1 0 0,-1 0 0,8 3 0,9 9-221,-18-12 461,-1 0 0,0 0 1,0 0-1,0 0 0,-1 1 1,1-1-1,-1 1 0,0 0 1,-1 0-1,1-1 0,-1 1 0,0 0 1,0 0-1,0 1 0,-1-1 1,0 0-1,0 0 0,0 0 0,0 0 1,-2 6-1,1-6 95,0-1 0,0 1 0,0-1 0,0 0 0,-1 1 0,0-1 0,0 0 0,0 0 0,0 0 0,-1 0 0,0-1-1,1 1 1,-1 0 0,-1-1 0,1 0 0,0 0 0,-1 0 0,1 0 0,-1-1 0,0 1 0,0-1 0,-7 3 0,9-4-118,0-1 0,0 1 0,0-1 0,0 1 0,0-1 0,0 0 0,0 0 0,1 0 0,-1 0 0,0 0 0,0 0 0,0-1 0,0 1 0,0-1 0,0 1 0,0-1 0,1 0 0,-1 1 0,0-1 0,0 0 0,1 0 0,-1 0 0,1-1 0,-1 1 0,1 0 0,-1-1 1,1 1-1,0 0 0,0-1 0,0 0 0,-1 1 0,0-3 0,-7-21-26</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21.061"/>
    </inkml:context>
    <inkml:brush xml:id="br0">
      <inkml:brushProperty name="width" value="0.05" units="cm"/>
      <inkml:brushProperty name="height" value="0.05" units="cm"/>
    </inkml:brush>
  </inkml:definitions>
  <inkml:trace contextRef="#ctx0" brushRef="#br0">125 126 13723,'6'3'240,"1"1"0,-1-1 1,1 0-1,-1-1 0,1 0 0,0 0 0,0 0 1,0-1-1,1 0 0,-1 0 0,0-1 1,0 0-1,0 0 0,0-1 0,9-1 0,-10 1-26,0 0-1,1 0 0,-1-1 0,-1 0 1,1 0-1,0-1 0,0 0 0,-1 0 1,1 0-1,-1 0 0,0-1 0,0 0 0,0 0 1,-1 0-1,0-1 0,1 1 0,5-10 1,-9 13-164,-1 0 0,1-1 0,0 1 0,-1 0 0,1-1 0,-1 1 0,1-1 0,-1 1 0,0-1 0,1 1 0,-1-1 0,0 1 0,0-1 0,0 1 0,0-1 0,0 1 0,-1-1 0,1 1 0,0 0 0,-1-1 0,1 1 0,-2-3 0,1 2-12,-1-1 0,0 1 0,0 0 0,0 0 0,0 0 0,0 0 0,0 0 0,0 0 0,-1 1 0,1-1 0,-4-1 0,-3-1-15,0 0 1,-1 1-1,1 0 1,-1 0 0,0 1-1,-10-1 1,11 2-29,-1 1 1,1 0-1,0 0 1,-1 1-1,1 0 1,0 1-1,0-1 1,0 2-1,0 0 1,0 0-1,1 0 1,-1 1-1,1 0 1,0 1-1,-11 7 1,11-5-13,1 0 0,0 0 0,0 0 0,0 1 1,1 0-1,0 1 0,1-1 0,-1 1 0,2 0 0,-1 0 0,1 1 0,1-1 0,-5 19 1,6-18-35,0-1 1,1 1-1,0 0 1,0-1-1,1 1 1,1 0-1,0-1 1,0 1-1,0 0 1,2-1-1,4 15 1,-6-20 17,1 0 0,0 0 0,0 0 0,0-1 0,1 1 0,-1-1 0,1 1 0,0-1 0,0 0 0,0 0 0,0 0 0,0 0 0,1-1 0,-1 1 0,1-1 0,0 0 0,0 0 0,0-1 0,0 1 0,0-1 0,0 1 0,0-1 0,0-1 0,0 1 0,1 0 0,-1-1 0,9 0 0,0-2-27,1 0 1,0 0-1,-1-1 0,1-1 1,-1 0-1,0-1 0,0 0 1,-1-1-1,0-1 0,0 0 1,18-13-1,-14 7 98,0 0-1,-1-1 1,0-1 0,-1 0-1,-1-1 1,0 0-1,12-23 1,-13 11 172,-12 26-129,-1 3-10,-5 16 2,0 0-10,-9 32 68,14-46-118,1 0 0,-1 0-1,1-1 1,0 1-1,0 0 1,0 0-1,0-1 1,0 1-1,1 0 1,-1 0-1,1-1 1,0 1 0,0-1-1,2 6 1,-2-7-7,0 0 1,0 0 0,0 0 0,0 0 0,0 0 0,0-1 0,0 1-1,0 0 1,0-1 0,0 1 0,0 0 0,1-1 0,-1 1 0,0-1-1,1 0 1,-1 0 0,0 1 0,0-1 0,1 0 0,-1 0-1,0 0 1,1 0 0,-1 0 0,0 0 0,1-1 0,-1 1 0,0 0-1,1-1 1,-1 1 0,1-1 0,6-2 16,0-1 1,0 1-1,9-8 1,-14 9-21,116-72 77,-117 72-83,1 0-1,-1 1 1,1 0-1,0-1 1,0 1-1,-1 0 1,1 1-1,0-1 1,0 0-1,0 1 1,0 0-1,5 0 1,-7 0 0,0 0 1,0 0-1,0 1 0,0-1 1,0 1-1,0-1 0,0 1 1,0 0-1,0-1 1,0 1-1,0 0 0,-1 0 1,1-1-1,0 1 0,0 0 1,-1 0-1,1 0 0,0 0 1,-1 0-1,1 0 1,-1 0-1,0 0 0,1 0 1,-1 0-1,0 0 0,1 1 1,-1-1-1,0 0 0,0 0 1,0 0-1,0 0 1,0 0-1,0 0 0,-1 2 1,1 0 7,0 0 1,0 0-1,1 0 1,-1 0-1,0 0 1,1 0-1,1 4 1,-1-6-9,-1-1 0,0 0 0,0 0 0,0 1 0,0-1-1,1 0 1,-1 0 0,0 1 0,0-1 0,0 0 0,1 0 0,-1 0 0,0 1 0,0-1 0,1 0 0,-1 0 0,0 0 0,1 0 0,-1 0-1,0 0 1,0 0 0,1 1 0,-1-1 0,0 0 0,1 0 0,-1 0 0,0 0 0,1 0 0,-1-1 0,15-9-680,-10 4 172,-1 0 1,1 0-1,-1 0 1,0-1-1,5-11 1,1-2-173</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21.468"/>
    </inkml:context>
    <inkml:brush xml:id="br0">
      <inkml:brushProperty name="width" value="0.05" units="cm"/>
      <inkml:brushProperty name="height" value="0.05" units="cm"/>
    </inkml:brush>
  </inkml:definitions>
  <inkml:trace contextRef="#ctx0" brushRef="#br0">15 10 17012,'-4'-7'1616,"-2"7"-1368,2 1-536,4 4 1736,3-7-872,3-5-592</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21.921"/>
    </inkml:context>
    <inkml:brush xml:id="br0">
      <inkml:brushProperty name="width" value="0.05" units="cm"/>
      <inkml:brushProperty name="height" value="0.05" units="cm"/>
    </inkml:brush>
  </inkml:definitions>
  <inkml:trace contextRef="#ctx0" brushRef="#br0">126 1 17100,'-8'45'1548,"-20"64"0,10-44-1216,-48 246 677,64-302-930,-2 37 188,4-45-232,0 1 0,0 0 0,0 0 0,0-1 0,1 1 1,-1 0-1,0-1 0,1 1 0,-1 0 0,1-1 0,0 1 1,0-1-1,-1 1 0,1-1 0,0 1 0,0-1 0,0 0 0,0 1 1,1-1-1,1 2 0,-2-2-2,1-1 1,-1 1-1,1-1 1,-1 0-1,0 0 1,1 1-1,-1-1 1,1 0-1,-1 0 1,1 0-1,-1 0 1,1-1-1,-1 1 1,0 0-1,1 0 0,-1-1 1,0 1-1,1-1 1,-1 0-1,0 1 1,1-1-1,-1 0 1,0 0-1,1 0 1,30-27 402,-29 25-373,29-32 182,-1 0 0,-2-2 1,-2-2-1,-1 0 0,38-81 0,-59 111-595,-1-1 0,0 1 0,-1-1 1,0 0-1,0 0 0,-1 0 0,0 0 0,-1 0 0,0 0 0,-1-19 0,-5 10-513</inkml:trace>
  <inkml:trace contextRef="#ctx0" brushRef="#br0" timeOffset="1">177 416 14491,'2'38'1112,"7"-7"-1000,4-2-120,8-6 352,4-6-16,3-10-191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21.241"/>
    </inkml:context>
    <inkml:brush xml:id="br0">
      <inkml:brushProperty name="width" value="0.025" units="cm"/>
      <inkml:brushProperty name="height" value="0.025" units="cm"/>
    </inkml:brush>
  </inkml:definitions>
  <inkml:trace contextRef="#ctx0" brushRef="#br0">1 80 6598,'2'-3'4881,"14"-10"-4568,7 6-173,0 1 0,1 2-1,0 0 1,-1 1-1,2 2 1,-1 0-1,39 5 1,5-3-109,284-17 124,113-11 532,1 33 987,-197-1-1216,1267 3 1501,-1485-8-1936,3-2 74,-1 3 0,1 2 0,-1 2-1,80 18 1,-131-22-57,0-1-9,-1 0 0,1 0 1,0 0-1,-1 1 0,1-1 1,-1 1-1,1-1 1,-1 1-1,1 0 0,-1-1 1,1 1-1,-1 0 1,0 0-1,0 0 0,1 0 1,-1 0-1,0 0 0,0 0 1,0 1-1,0-1 1,0 0-1,0 0 0,0 1 1,-1-1-1,1 1 0,0-1 1,0 4-1,-9-5-1574</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22.449"/>
    </inkml:context>
    <inkml:brush xml:id="br0">
      <inkml:brushProperty name="width" value="0.05" units="cm"/>
      <inkml:brushProperty name="height" value="0.05" units="cm"/>
    </inkml:brush>
  </inkml:definitions>
  <inkml:trace contextRef="#ctx0" brushRef="#br0">163 3 14723,'-6'-1'126,"0"0"0,0 0 0,0 1 0,0 0 0,0 1 0,0-1 0,1 1 0,-1 0 0,0 1 0,0-1-1,1 1 1,-1 0 0,1 1 0,-1-1 0,1 1 0,0 0 0,0 0 0,0 1 0,0-1 0,1 1 0,-1 0 0,1 1 0,0-1 0,1 1 0,-1-1 0,1 1-1,0 0 1,0 1 0,0-1 0,1 0 0,-1 1 0,1 0 0,1-1 0,-1 1 0,1 0 0,-1 7 0,2-11-114,-1 0 1,1 0-1,0 1 1,0-1-1,-1 0 1,2 0-1,-1 1 1,0-1-1,0 0 0,1 0 1,-1 0-1,1 1 1,0-1-1,-1 0 1,1 0-1,0 0 1,0 0-1,1 0 1,-1 0-1,0-1 1,1 1-1,1 2 0,-1-3-9,1 1 0,-1-1 0,1 0 0,-1 0 0,1 0 0,0 0 0,0 0 0,-1 0 0,1-1 0,0 0 0,0 1 0,0-1 0,0 0 0,5-1 0,7-1-67,1-1 0,0 0 0,-1-2 0,26-10-1,12-8-140,-35 14 78,1 1 0,0 0 0,37-9 0,-55 17 134,-1 0 1,1 0-1,0-1 0,-1 1 1,1 0-1,-1 0 0,1 0 1,-1 0-1,1 0 0,-1 0 1,1 0-1,0 0 0,-1 0 1,1 0-1,-1 0 0,1 0 1,-1 0-1,1 1 0,-1-1 1,1 0-1,0 0 0,-1 0 1,1 1-1,-1-1 0,0 0 1,1 1-1,-1-1 0,1 0 1,-1 1-1,1-1 1,-1 1-1,0-1 0,1 1 1,-1-1-1,0 1 0,0-1 1,1 1-1,-1-1 0,0 1 1,0-1-1,0 1 0,0-1 1,1 1-1,-1 1 0,-1 2 92,1 1-1,-1-1 1,0 0-1,0 1 1,-2 5-1,2-8 4,0 1-1,0 0 0,0 0 1,0 0-1,1 0 1,-1 0-1,1 0 0,0 4 1,0-6-88,1-1 0,-1 1 1,0-1-1,0 0 0,1 1 0,-1-1 1,0 0-1,0 1 0,1-1 1,-1 0-1,0 0 0,1 1 0,-1-1 1,1 0-1,-1 0 0,0 0 1,1 1-1,-1-1 0,1 0 0,-1 0 1,0 0-1,1 0 0,-1 0 1,1 0-1,-1 0 0,1 0 1,-1 0-1,1 0 0,-1 0 0,0 0 1,1 0-1,0-1 0,15-4 155,-14 4-137,40-17 195,-34 13-269,1 1-1,-1 0 1,1 0-1,0 1 1,0 0-1,0 1 1,1 0-1,-1 0 1,0 1-1,11 0 1,-18 1 31,0 0 0,0 1 1,0-1-1,0 0 0,0 1 1,-1 0-1,1-1 0,0 1 0,0 0 1,-1 0-1,1 0 0,0 0 1,-1 0-1,1 0 0,-1 0 0,1 0 1,-1 1-1,0-1 0,0 1 1,1-1-1,-1 1 0,0-1 1,1 4-1,1 1 31,-1 1 0,0-1 0,0 1 0,-1 0 0,1 7 0,0-4 111,-2-9-108,0-1 0,0 1 0,0-1 0,0 1 0,0-1 0,0 1 0,0-1 0,1 1 0,-1-1 0,0 0 0,0 1 0,0-1 0,1 1-1,-1-1 1,0 0 0,1 1 0,-1-1 0,0 0 0,1 1 0,-1-1 0,0 0 0,1 1 0,-1-1 0,1 0 0,-1 0 0,0 0-1,1 1 1,0-1 0,14-4 389,19-21-5,-27 19-306,20-16 140,61-46 114,-72 57-404,-1 1-1,1 1 0,33-13 0,-47 21 35,1 0-1,0 0 1,-1 0 0,1 1-1,0-1 1,0 1-1,-1 0 1,1-1-1,0 1 1,0 0 0,0 1-1,3-1 1,-5 1 14,0-1 0,-1 1-1,1 0 1,0-1 0,0 1 0,0 0 0,-1-1 0,1 1 0,0 0 0,0 0 0,-1 0 0,1-1 0,-1 1 0,1 0-1,-1 0 1,1 0 0,-1 0 0,0 0 0,1 0 0,-1 0 0,0 0 0,0 0 0,0 0 0,0 0 0,0 0 0,0 0-1,0 1 1,0-1 0,0 0 0,0 0 0,0 0 0,-1 0 0,0 1 0,-7 26 245,6-24-153,0 1 0,1 0 0,0 0 0,-1 0 1,1 9-1,2-14-93,0 1-1,0-1 1,1 0 0,-1 0 0,0 1 0,1-1 0,-1 0-1,0 0 1,1 0 0,-1 0 0,0-1 0,0 1 0,1 0-1,-1-1 1,3 0 0,-3 1-83,0 0 75,0-1 1,-1 1-1,1 0 1,0 0 0,0-1-1,0 1 1,-1 0 0,1 0-1,0 0 1,0 0-1,0 0 1,-1 0 0,1 1-1,0-1 1,0 0-1,0 0 1,-1 0 0,1 1-1,0-1 1,0 1 0,-1-1-1,1 0 1,0 1-1,-1-1 1,1 1 0,0-1-1,-1 1 1,1 0-1,-1-1 1,1 1 0,-1 0-1,1-1 1,-1 1-1,1 0 1,-1-1 0,0 1-1,0 0 1,1 0 0,-1 0-1,0-1 1,0 1-1,0 0 1,0 0 0,0 0-1,1-1 1,-2 1-1,1 0 1,0 0 0,0 0-1,0 1 1,-2 4-175</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23.105"/>
    </inkml:context>
    <inkml:brush xml:id="br0">
      <inkml:brushProperty name="width" value="0.05" units="cm"/>
      <inkml:brushProperty name="height" value="0.05" units="cm"/>
    </inkml:brush>
  </inkml:definitions>
  <inkml:trace contextRef="#ctx0" brushRef="#br0">5 83 15387,'-2'11'1177,"1"-9"-804,1 0 1,-1 0 0,1 0-1,0 0 1,-1 0 0,1 1-1,0-1 1,1 4-1,-1-6-318,0 1 0,1-1 0,-1 1 0,1-1 0,-1 0 0,1 1 0,-1-1-1,1 1 1,-1-1 0,1 0 0,-1 1 0,1-1 0,-1 0 0,1 0 0,-1 1-1,1-1 1,0 0 0,-1 0 0,1 0 0,-1 0 0,1 0 0,0 0-1,-1 0 1,1 0 0,0 0 0,-1 0 0,1 0 0,-1 0 0,1 0 0,0 0-1,-1-1 1,1 1 0,-1 0 0,1 0 0,-1-1 0,2 0 0,19-6 255,-1-2 0,34-19 0,-2 1-135,-23 12-101,-20 10-54,0 0 0,1 0 0,0 1 1,0 1-1,0-1 0,1 2 0,14-3 0,-24 5-19,0 0 1,-1-1-1,1 1 1,0 0-1,-1 0 0,1 1 1,0-1-1,0 0 1,-1 0-1,1 0 0,0 0 1,-1 0-1,1 1 1,-1-1-1,1 0 0,0 1 1,-1-1-1,1 0 1,-1 1-1,1-1 0,-1 1 1,1-1-1,-1 1 1,1-1-1,-1 1 0,1-1 1,-1 1-1,0-1 1,1 1-1,-1 0 0,0-1 1,0 1-1,1 0 1,-1-1-1,0 1 0,0 0 1,0-1-1,0 1 1,0 0-1,0-1 0,0 1 1,0 1-1,-8 31-89,5-24 37,-1 3 20,3-9-27,0 1 0,0-1-1,0 1 1,0 0 0,1-1 0,-1 1-1,1 4 1,0-8 44,0 1-1,0-1 0,0 1 1,0 0-1,1-1 0,-1 1 1,0-1-1,0 0 1,1 1-1,-1-1 0,0 1 1,0-1-1,1 1 1,-1-1-1,0 0 0,1 1 1,-1-1-1,1 1 1,-1-1-1,0 0 0,2 1 1,-1-1-9,0 1 1,1-1-1,-1 0 0,0 0 1,1 1-1,-1-1 1,0 0-1,1 0 0,-1 0 1,1-1-1,-1 1 1,2 0-1,36-12-455,-33 10 387,-1-1-1,1 1 0,0 1 1,-1-1-1,1 1 0,0 0 1,0 1-1,0-1 1,0 1-1,10 1 0,-15 0 66,0-1-1,1 1 0,-1-1 1,0 1-1,0 0 1,0 0-1,1-1 0,-1 1 1,0 0-1,0 0 0,0 0 1,-1 0-1,1 0 0,0 1 1,0-1-1,0 0 0,-1 0 1,1 0-1,-1 1 1,1-1-1,-1 0 0,1 1 1,-1-1-1,0 0 0,0 1 1,1-1-1,-1 0 0,0 1 1,-1 1-1,2 0 6,-1 1 0,0-1 0,-1 1 0,1-1 0,-1 1 1,0-1-1,1 1 0,-2-1 0,1 0 0,-2 5 0,18-25-67,2 1 53</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23.636"/>
    </inkml:context>
    <inkml:brush xml:id="br0">
      <inkml:brushProperty name="width" value="0.05" units="cm"/>
      <inkml:brushProperty name="height" value="0.05" units="cm"/>
    </inkml:brush>
  </inkml:definitions>
  <inkml:trace contextRef="#ctx0" brushRef="#br0">140 55 18572,'-9'7'3030,"20"-24"-1582,3-3-1249,-13 19-208,-1 0-1,1 0 1,-1 0-1,1 0 1,-1 0 0,0 0-1,1 0 1,-1 0-1,0 0 1,0 0 0,0 0-1,0 0 1,1 0-1,-1 0 1,-1 0 0,1 0-1,0 0 1,0-2 0,-1 3 2,1-1 0,-1 1 0,1 0 0,-1-1 1,1 1-1,0 0 0,-1-1 0,1 1 0,-1 0 1,1 0-1,-1 0 0,1 0 0,-1-1 1,1 1-1,-1 0 0,0 0 0,1 0 0,-1 0 1,1 0-1,-1 0 0,1 0 0,-1 0 0,1 1 1,-1-1-1,0 0 0,-4 1-10,1 1 0,-1 0 0,1 0 0,0 0 0,0 0 0,-8 5 1,1 3 21,1 0 1,-1 0 0,1 1 0,1 0 0,-9 14 0,12-18-14,2 1 1,-1 0 0,1 0-1,0 0 1,1 1-1,0-1 1,0 1 0,1 0-1,-2 11 1,4-18-4,-1-1 0,1 1 0,0-1 0,0 1 0,0 0 0,0-1 0,0 1 0,1-1 0,-1 1 0,0 0 0,1-1 0,-1 1 0,1-1 0,0 0 0,-1 1 0,1-1 0,0 1 0,0-1 0,0 0 0,0 0 0,0 1 0,0-1 0,0 0-1,1 1 1,1-1-19,-1 0-1,0 0 1,1 0-1,-1 0 1,1-1-1,-1 1 0,1-1 1,-1 0-1,1 0 1,-1 0-1,1 0 0,-1 0 1,5-1-1,8-2-194,0-1 0,0-1 0,26-11-1,-37 14 180,86-42-782,21-9-63,-82 44 915,-21 12 188,-8-2-191,1-1 0,-1 1-1,0 0 1,0-1-1,0 1 1,0 0 0,0-1-1,0 1 1,0 0-1,0-1 1,0 1 0,-1 0-1,1-1 1,0 1-1,0 0 1,0-1 0,-1 1-1,0 0 1,1 0-4,0-1 0,0 0 1,-1 1-1,1-1 0,0 1 0,0-1 1,-1 0-1,1 1 0,0-1 0,0 1 0,0-1 1,0 1-1,0-1 0,0 1 0,0-1 1,0 1-1,0-1 0,0 0 0,0 1 0,0-1 1,0 1-1,0-1 0,0 1 0,0-1 1,0 1-1,1-1 0,-1 0 0,0 1 1,0-1-1,1 1 0,-1-1 0,0 0 0,0 1 1,1-1-1,0 1 0,0-1-1,0 1 0,0-1 0,1 0 0,-1 0 0,0 0-1,1 0 1,-1 0 0,0 0 0,1 0 0,-1 0 0,0 0 0,2-1 0,42-15 31,-43 15-22,48-21 124,-20 8 69,61-19 0,-89 32-202,0 0 0,1 1 0,-1 0 0,0-1 0,1 1 0,-1 0 0,0 0 0,5 1 0,-6-1-6,-1 0 0,1 0 0,0 1 0,-1-1 0,1 0 0,0 0 0,-1 1 0,1-1 0,-1 0 0,1 1 0,-1-1 0,1 1 0,-1-1 0,1 1 0,-1-1 0,1 1 0,-1-1 0,0 1-1,1-1 1,-1 1 0,1 0 0,-1 2-13,0 0-1,1 0 1,-1 0-1,0 0 0,-1 0 1,1 0-1,0 0 1,-1 0-1,1 0 1,-1 0-1,-2 5 0,-23 60-490,25-55 370</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31.538"/>
    </inkml:context>
    <inkml:brush xml:id="br0">
      <inkml:brushProperty name="width" value="0.05" units="cm"/>
      <inkml:brushProperty name="height" value="0.05" units="cm"/>
    </inkml:brush>
  </inkml:definitions>
  <inkml:trace contextRef="#ctx0" brushRef="#br0">6 1 13371,'0'0'36,"0"0"1,-1 0-1,1 0 0,0 0 1,0 0-1,-1 0 0,1 0 1,0 0-1,0 0 0,0 0 1,-1 0-1,1 0 0,0 1 1,0-1-1,0 0 1,-1 0-1,1 0 0,0 0 1,0 0-1,0 0 0,-1 1 1,1-1-1,0 0 0,0 0 1,0 0-1,0 1 0,0-1 1,0 0-1,0 0 1,-1 0-1,1 1 0,0-1 1,0 0-1,0 0 0,0 1 1,0-1-1,0 0 0,0 0 1,0 0-1,0 1 0,0-1 1,0 0-1,0 0 1,0 1-1,0-1 0,1 0 1,9 13 693,22 11-70,36 17-79,80 35-1,-36-21-343,-100-48-233,244 121-497,-197-102 320,1-3 0,90 23 0,-136-43 180,1 0 0,-1-1 1,0-1-1,16 0 0,-23-1-6,0-1 0,1 0 0,-1 0-1,0 0 1,-1-1 0,1 0 0,0-1 0,0 0-1,-1 0 1,7-4 0,25-24 2</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31.959"/>
    </inkml:context>
    <inkml:brush xml:id="br0">
      <inkml:brushProperty name="width" value="0.05" units="cm"/>
      <inkml:brushProperty name="height" value="0.05" units="cm"/>
    </inkml:brush>
  </inkml:definitions>
  <inkml:trace contextRef="#ctx0" brushRef="#br0">0 718 12763,'8'6'270,"0"-1"0,1 0 0,-1-1 0,1 0 0,0 0 0,0-1 0,15 4 0,67 9-2,-89-16-254,39 6 108,0-2 0,0-2 1,1-1-1,-1-3 0,0-1 0,43-9 1,-77 10-29,0 1 0,0-2 0,0 1 1,-1-1-1,1 0 0,-1 0 0,1-1 0,-1 0 1,0 0-1,9-8 0,-11 8 36,-1 0 0,1-1 1,-1 1-1,0-1 0,0 0 0,-1 0 0,1 0 0,-1 0 1,0 0-1,-1 0 0,1-1 0,-1 1 0,0-1 0,0-8 0,0 2 100,-1-1-1,-1 0 0,0 0 0,0 0 1,-2 0-1,1 0 0,-2 1 1,0 0-1,0-1 0,-1 2 0,-12-23 1,-7-4 167,-2 1 1,-33-38-1,-16-21-380,64 81-250,1-2 0,0 1 0,-7-20 0,15 31 186,0 0-1,0 0 1,1 0 0,-1 0-1,1 0 1,0 0 0,1 0-1,-1 0 1,1-1 0,0 1-1,1 0 1,-1 0 0,1 0-1,0-1 1,0 1 0,1 0-1,1-5 1,3 1-53,-1 0 0,2 0 0,6-8 1,-12 16 92</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32.860"/>
    </inkml:context>
    <inkml:brush xml:id="br0">
      <inkml:brushProperty name="width" value="0.05" units="cm"/>
      <inkml:brushProperty name="height" value="0.05" units="cm"/>
    </inkml:brush>
  </inkml:definitions>
  <inkml:trace contextRef="#ctx0" brushRef="#br0">25 1 19196,'-11'25'1312,"3"11"-1112,3 7-120,5 2 241,4 6-65,7 7-72,4-1-256,1 0-425,-1-1-247,-5-3 600,-4-1-96,-10-11-128</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33.328"/>
    </inkml:context>
    <inkml:brush xml:id="br0">
      <inkml:brushProperty name="width" value="0.05" units="cm"/>
      <inkml:brushProperty name="height" value="0.05" units="cm"/>
    </inkml:brush>
  </inkml:definitions>
  <inkml:trace contextRef="#ctx0" brushRef="#br0">1 216 16179,'10'-17'223,"1"1"-1,1 1 0,1 0 0,0 0 0,1 2 0,0 0 0,1 0 0,0 1 0,1 1 0,0 1 0,1 0 0,0 1 0,1 1 1,0 0-1,0 1 0,1 2 0,0 0 0,0 0 0,0 2 0,38-2 0,-45 4-215,-1 1 0,1 1-1,0 0 1,0 0 0,-1 1-1,1 1 1,-1 0 0,0 0-1,0 1 1,0 1 0,14 7-1,-20-9-1,1 1-1,-1 1 0,1-1 0,-1 1 0,-1 0 0,1 0 0,-1 0 0,0 0 0,0 1 1,0 0-1,-1 0 0,0 0 0,0 0 0,0 0 0,-1 1 0,0-1 0,0 1 0,-1 0 1,0-1-1,1 13 0,-2-3 69,-1 1 1,0 0-1,-1-1 1,-1 1-1,0-1 0,-1 0 1,-1 0-1,-11 24 1,5-16 74,-1-1 1,-1 0-1,-1-1 0,-29 36 1,39-52-278,-1 1 0,0-2 0,-1 1 0,1-1 0,-1 1 1,0-2-1,-1 1 0,1-1 0,-1 0 0,-11 6 0,18-10 117,-1 0 1,1 0-1,0 1 0,-1-1 0,1 0 0,0 0 1,-1 0-1,1 0 0,0 0 0,-1 1 0,1-1 1,-1 0-1,1 0 0,0 0 0,-1 0 0,1 0 1,-1 0-1,1 0 0,0 0 0,-1 0 0,1 0 1,0 0-1,-1-1 0,1 1 0,-1 0 0,1 0 1,0 0-1,-1 0 0,1-1 0,0 1 0,-1 0 1,1 0-1,0 0 0,0-1 0,-1 1 0,1 0 1,0-1-1,0 1 0,-1 0 0,1-1 0,0 1 1,0 0-1,0-1 0,0 1 0,-1 0 0,1-1 1,0 1-1,0-1 0,0 1 0,0 0 0,0-1 1,0 1-1,0 0 0,0-1 0,0 1 0,0-1 1,0 1-1,1-1 0,2-14-459</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34.373"/>
    </inkml:context>
    <inkml:brush xml:id="br0">
      <inkml:brushProperty name="width" value="0.05" units="cm"/>
      <inkml:brushProperty name="height" value="0.05" units="cm"/>
    </inkml:brush>
  </inkml:definitions>
  <inkml:trace contextRef="#ctx0" brushRef="#br0">1 228 14523,'6'10'358,"-1"0"-1,0 0 1,0 0 0,-1 1-1,0-1 1,-1 1 0,4 19-1,-3 1 1084,0 45-1,-1-4 542,-3-71-1941,0 0-1,0 0 0,0 0 0,0 0 0,0-1 1,1 1-1,-1 0 0,0 0 0,0 0 0,1 0 1,-1-1-1,0 1 0,1 0 0,-1 0 0,1-1 1,-1 1-1,1 0 0,0 0 0,-1-1-21,1 0-1,-1 0 1,0 0-1,1 0 1,-1 0-1,1 0 0,-1 0 1,0 0-1,1 0 1,-1 0-1,0 0 1,1 0-1,-1 0 1,1 0-1,-1-1 1,0 1-1,1 0 1,-1 0-1,0 0 0,0-1 1,1 1-1,-1 0 1,0 0-1,1-1 1,-1 1-1,0-1 1,3-2 60,-1 0 1,0 0 0,0 0 0,0 0-1,-1-1 1,3-5 0,-1-1 72,-1 1 0,0-1 0,-1 0 0,0 0 0,0 0 0,-1 0 0,0 0-1,-1 0 1,0 1 0,-1-1 0,0 0 0,0 0 0,-1 1 0,-1-1 0,1 1 0,-1 0 0,-1 0 0,-5-8 0,85 38-3710,-54-16 2648,-1-1-1,1-1 1,0-1 0,0 0-1,1-2 1,-1 0 0,0-2-1,0 0 1,23-6 0,-37 5 2518,-27 14 1261,17-6-2685,0-1 1,0 0 0,0 1 0,0 0 0,1-1-1,0 1 1,0 0 0,0 0 0,1 1 0,-1-1-1,1 0 1,1 0 0,-1 1 0,1 6 0,-1-10-169,1 1 1,0-1 0,0 1 0,0-1-1,0 1 1,1-1 0,-1 1 0,1-1 0,-1 1-1,1-1 1,0 0 0,0 1 0,0-1 0,0 0-1,1 0 1,-1 0 0,0 0 0,1 0 0,0 0-1,-1 0 1,1 0 0,0-1 0,0 1 0,0-1-1,0 1 1,0-1 0,0 0 0,0 0 0,1 0-1,-1 0 1,0 0 0,4 1 0,-2-2 39,-1 0 0,1 0 0,0-1 0,-1 1 0,1-1 0,0 1 0,-1-1 0,1 0 0,-1-1 0,0 1 0,1-1 0,-1 1 0,0-1 0,0 0 0,0 0 0,0 0 0,0-1 0,0 1 0,-1-1 0,1 1 0,-1-1 0,3-4 0,-1 2 72,-1 0 0,1 0 1,-1 0-1,0 0 0,-1-1 1,1 1-1,-1-1 1,-1 1-1,1-1 0,-1 0 1,1 0-1,-1-11 0,-1 15-86,0-1-1,-1 1 0,1 0 0,-1 0 1,0-1-1,0 1 0,0 0 0,0 0 1,0 0-1,0 0 0,-1 0 1,1 1-1,0-1 0,-1 0 0,0 1 1,1-1-1,-4-1 0,4 2-90,0 0-1,0 0 1,-1 0-1,1 0 0,-1 0 1,1 1-1,0-1 1,-1 0-1,1 1 1,-1 0-1,1-1 1,-1 1-1,0 0 1,1 0-1,-1 0 0,1 0 1,-1 0-1,1 0 1,-1 0-1,0 0 1,1 1-1,-1-1 1,1 0-1,-1 1 1,1 0-1,-2 0 1,3-1-3,0 0 0,-1 0 0,1 0 0,0 0 1,0 1-1,-1-1 0,1 0 0,0 0 0,0 0 0,0 0 1,-1 0-1,1 1 0,0-1 0,0 0 0,0 0 1,0 0-1,-1 1 0,1-1 0,0 0 0,0 0 1,0 1-1,0-1 0,0 0 0,0 0 0,0 1 1,0-1-1,0 0 0,0 0 0,0 1 0,0-1 1,0 0-1,0 0 0,0 1 0,0-1 0,0 0 1,0 0-1,0 1 0,0-1 0,0 0 0,0 0 0,0 1 1,0-1-1,1 0 0,-1 0 0,0 0 0,0 1 1,0-1-1,0 0 0,1 0 0,-1 0 0,0 0 1,0 1-1,0-1 0,1 0 0,-1 0 0,0 0 1,0 0-1,0 0 0,1 0 0,-1 0 0,0 0 1,0 1-1,1-1 0,-1 0 0,20 4-2186,9-5 563,1-2-1,-1 0 1,39-11-1,84-35 1554,-149 48 377,5-2 713,0 0 1,0-1 0,11-6-1,-14 4-24,-11 3-143,-10 4 563,7 3-1164,-1-1 1,1 2-1,0-1 0,0 1 1,1 1-1,-1 0 0,1 0 1,0 0-1,1 1 1,-1 0-1,1 1 0,1 0 1,0 0-1,0 0 0,-9 18 1,14-25-198,0 0 0,1 1 0,-1-1 0,1 0 1,-1 1-1,1-1 0,-1 0 0,1 1 0,0-1 0,0 1 0,0-1 1,0 1-1,0-1 0,0 1 0,0-1 0,0 0 0,1 1 0,-1-1 1,0 1-1,1-1 0,0 0 0,-1 1 0,1-1 0,0 0 0,0 2 1,1-2-1,-1 0 0,1 0 1,-1 0-1,1-1 0,0 1 1,-1 0-1,1-1 0,0 1 1,-1-1-1,1 1 0,0-1 1,0 0-1,-1 0 0,1 0 1,0 0-1,0 0 0,0 0 1,-1 0-1,1-1 0,3 0 1,6-2 18,0-1 1,0 0-1,0-1 1,0 0-1,-1-1 1,0 0 0,0 0-1,0-1 1,-1-1-1,11-11 1,-3 3 95,-2-1 1,0-1-1,-1 0 1,16-28-1,-20 27 59,0 0-1,13-38 1,-20 49-114,-1 0 0,0 0 0,0 0 0,-1 0 0,0 0 0,0-1 0,-1 1 0,0-1 0,0 1 0,-3-10 0,3 18-59,0-1-1,1 1 1,-1 0 0,0-1 0,-1 1-1,1-1 1,0 1 0,0-1 0,0 1 0,0 0-1,0-1 1,0 1 0,0-1 0,-1 1-1,1 0 1,0-1 0,0 1 0,-1-1-1,1 1 1,0 0 0,0-1 0,-1 1-1,1 0 1,0 0 0,-1-1 0,1 1-1,0 0 1,-1 0 0,1-1 0,-1 1-1,1 0 1,0 0 0,-1 0 0,1 0 0,-1 0-1,1 0 1,0 0 0,-1 0 0,1 0-1,-1 0 1,1 0 0,-1 0 0,1 0-1,-1 0 1,1 0 0,0 0 0,-1 0-1,1 0 1,-1 0 0,1 1 0,0-1-1,-1 0 1,1 0 0,0 1 0,-1-1-1,1 0 1,-16 19 45,9-7-46,1 1 0,0 1 0,1-1 0,0 1 0,1 0 0,1 0 0,0 0 0,1 0 0,1 0 0,0 0 1,1 1-1,0-1 0,1 1 0,1-1 0,6 25 0,-7-35-6,0 0 1,1 0-1,0 0 0,-1 0 1,1 0-1,0 0 0,1-1 1,-1 1-1,1-1 0,-1 0 1,1 0-1,0 0 0,0 0 1,1 0-1,-1 0 0,1-1 1,-1 0-1,1 1 0,0-1 1,7 2-1,-7-3 2,1 1-1,0-2 1,0 1-1,-1-1 1,1 1-1,0-1 1,0 0-1,0-1 1,0 1-1,-1-1 1,1 0-1,0-1 1,-1 1-1,1-1 1,0 1-1,-1-1 1,0-1-1,5-2 1,2-3 21,0 0-1,0-1 1,-1 0 0,-1-1-1,0 0 1,0 0-1,-1-1 1,0 0 0,0 0-1,7-18 1,-18 35 39,1 0 1,0 0-1,0 0 0,0 0 0,1 1 1,-1 11-1,2-17-60,-1 1 0,1 0 0,0 0 1,0 0-1,0-1 0,1 1 0,-1 0 0,0 0 1,1 0-1,-1-1 0,1 1 0,-1 0 1,1-1-1,0 1 0,0 0 0,0-1 0,0 1 1,0-1-1,0 0 0,0 1 0,0-1 0,0 0 1,1 1-1,-1-1 0,1 0 0,-1 0 0,1 0 1,-1 0-1,1-1 0,-1 1 0,4 1 0,1-1 0,1 0 0,-1-1 0,1 0-1,-1 0 1,0 0 0,1-1-1,-1 0 1,0 0 0,1-1 0,-1 1-1,0-1 1,0-1 0,0 1 0,6-5-1,9-4 6,0-2-1,25-20 0,-16 3-8,-31 34-7,-1-1 1,0 1 0,1 0-1,0-1 1,-1 1 0,2 0-1,-1 0 1,0 0 0,1 0-1,0 6 1,-1-8-57,1 0 0,0 1 1,0-1-1,0 0 0,0 0 0,0 1 0,1-1 0,-1 0 1,0 0-1,1 0 0,0 1 0,0-1 0,0 0 0,-1 0 1,2 0-1,-1 0 0,0 0 0,0-1 0,1 1 0,-1 0 1,1 0-1,-1-1 0,1 1 0,0-1 0,3 3 0,1-2-2,0-1 0,-1 1-1,1-1 1,0 0-1,0-1 1,0 1-1,0-1 1,-1 0 0,8-2-1,28-8-398</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34.996"/>
    </inkml:context>
    <inkml:brush xml:id="br0">
      <inkml:brushProperty name="width" value="0.05" units="cm"/>
      <inkml:brushProperty name="height" value="0.05" units="cm"/>
    </inkml:brush>
  </inkml:definitions>
  <inkml:trace contextRef="#ctx0" brushRef="#br0">1 0 19428,'0'18'3974,"0"36"-2524,1 15-1311,-2-15-130,3-1 1,2 1 0,15 76-1,-18-124-8,1-1 0,0 1 0,0-1-1,0 0 1,0 0 0,1 1-1,0-2 1,4 7 0,-6-10 1,0 0 1,1 1-1,-1-1 0,0 0 1,1 0-1,-1 0 1,0 0-1,1 0 0,-1 0 1,1-1-1,0 1 0,-1 0 1,1-1-1,0 1 0,-1-1 1,1 0-1,0 1 1,-1-1-1,1 0 0,0 0 1,0 0-1,-1 0 0,1-1 1,0 1-1,-1 0 1,1-1-1,0 1 0,-1-1 1,1 1-1,1-2 0,7-3 19,-1 0 0,-1-1 0,1 0 0,-1-1-1,0 0 1,0 0 0,12-16 0,-1 1 74,23-42-1,-32 48-119,-3 6-149,0 0 0,-1-1-1,0 0 1,-1-1 0,0 1 0,-1-1 0,5-19-1,-9 30 123,0 0-1,0 0 0,1 0 0,-1 0 0,0 0 0,0 0 0,0 0 0,0 0 0,0 1 0,-1-1 1,1 0-1,0 0 0,0 0 0,-1 0 0,1 0 0,0 0 0,-1 0 0,1 1 0,-1-1 0,1 0 1,-1 0-1,1 0 0,-1 1 0,0-1 0,1 0 0,-1 1 0,0-1 0,0 1 0,1-1 0,-1 1 1,0-1-1,0 1 0,0-1 0,0 1 0,0 0 0,1 0 0,-1-1 0,-2 1 0,-10 1-645</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35.397"/>
    </inkml:context>
    <inkml:brush xml:id="br0">
      <inkml:brushProperty name="width" value="0.05" units="cm"/>
      <inkml:brushProperty name="height" value="0.05" units="cm"/>
    </inkml:brush>
  </inkml:definitions>
  <inkml:trace contextRef="#ctx0" brushRef="#br0">1 0 13883,'10'36'1296,"6"-6"-880,2-5-176,5-8 321,6-4-201,4-13-408,4-8-321,6-14 257,2-9-128,-4-14-128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21.741"/>
    </inkml:context>
    <inkml:brush xml:id="br0">
      <inkml:brushProperty name="width" value="0.025" units="cm"/>
      <inkml:brushProperty name="height" value="0.025" units="cm"/>
    </inkml:brush>
  </inkml:definitions>
  <inkml:trace contextRef="#ctx0" brushRef="#br0">59 33 12492,'0'0'1938,"-8"-4"-641,-42-24 1239,122 38-300,2 2-2034,40 10-83,-104-20-123,-1 1 0,0 0 0,0 1 1,-1 0-1,1 0 0,-1 1 1,0 0-1,0 0 0,9 8 0,-15-11 7,-1 1 1,1-1-1,-1 0 0,1 0 0,-1 1 0,0-1 0,0 1 1,0-1-1,0 1 0,0 0 0,0-1 0,-1 1 0,1 0 0,-1-1 1,0 1-1,0 0 0,0-1 0,0 1 0,0 0 0,-1 0 1,1-1-1,-1 1 0,0-1 0,0 1 0,0 0 0,0-1 0,0 1 1,0-1-1,-1 0 0,1 1 0,-4 2 0,-6 11 210,-1-1 0,0-1 0,-21 20 0,20-22-13,-42 40 393,32-32-579,1 1 0,1 1 0,1 1-1,-21 31 1,37-44-379,1-3-4982</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35.851"/>
    </inkml:context>
    <inkml:brush xml:id="br0">
      <inkml:brushProperty name="width" value="0.05" units="cm"/>
      <inkml:brushProperty name="height" value="0.05" units="cm"/>
    </inkml:brush>
  </inkml:definitions>
  <inkml:trace contextRef="#ctx0" brushRef="#br0">95 44 12339,'-1'-5'331,"0"0"1,0 1-1,0-1 1,0 1-1,-1-1 1,-2-4-1,4 9-286,0-1-1,-1 1 1,1 0-1,0-1 0,-1 1 1,1-1-1,0 1 1,-1 0-1,1-1 1,0 1-1,-1-1 0,1 1 1,-1 0-1,1 0 1,-1-1-1,1 1 1,-1 0-1,1 0 1,-1 0-1,1 0 0,-1-1 1,1 1-1,-1 0 1,0 0-1,0 1 58,-1-1 0,1 0 0,0 1 0,0 0-1,0-1 1,0 1 0,0 0 0,0-1 0,0 1 0,0 0-1,0 0 1,0 0 0,1 0 0,-1 0 0,-1 2 0,-3 5 238,0 1 1,0-1-1,1 1 0,0 1 1,1-1-1,-5 17 1,-7 63 475,11-57-663,2 1 0,1-1 0,2 1 0,1-1-1,1 0 1,2 0 0,12 46 0,-6-51-121,-11-26-24,1 1 0,0-1 0,0 0 0,-1 0 0,1 1 0,0-1 0,0 0 0,0 0 0,0 0 0,0 0 0,0 0 0,0 0 0,1-1 0,-1 1 0,0 0 0,2 0 0,-2-1-2,-1 0 1,1 0-1,-1 0 1,1 0-1,-1 0 1,1 0-1,-1-1 1,1 1-1,-1 0 1,1 0-1,-1-1 1,1 1-1,-1 0 1,1 0-1,-1-1 0,0 1 1,1-1-1,-1 1 1,1 0-1,-1-1 1,0 1-1,1-1 1,-1 1-1,0-1 1,0 1-1,0-1 1,1 1-1,-1-1 1,0 1-1,0-1 0,0 1 1,0-2-1,5-20 124,-5 19-106,4-18 95,-2 0 0,0 0 1,-2 0-1,0 0 1,-4-22-1,5 46-104,0 1 0,1-1 1,-1 1-1,1-1 0,0 1 0,0-1 0,0 0 0,0 0 1,0 0-1,1 0 0,-1-1 0,1 1 0,0 0 1,0-1-1,0 0 0,4 3 0,-2-2-21,-1-1 0,1 1-1,0-1 1,0 0 0,0 0-1,1 0 1,-1-1 0,0 1 0,1-1-1,-1-1 1,11 1 0,-6-2 1,-1-1 0,1-1 0,0 1 0,-1-2 0,0 1-1,0-1 1,0-1 0,0 1 0,-1-1 0,0-1 0,14-11 0,-13 9 48,1 0 0,-2 0 0,1-1 1,-2 0-1,1 0 0,-1-1 0,10-18 0,-24 46 63,1 0 0,-8 36 1,13-44-67,-1 0 0,1 1 0,1-1 0,-1 1 0,2-1 1,0 0-1,2 12 0,-3-20-47,0-1 0,0 1 0,1-1 0,-1 1 0,1 0 0,-1-1 0,1 1 0,0-1 0,0 1 0,0-1 0,0 0 0,0 1 0,0-1 0,0 0 0,0 1 0,0-1 0,0 0 0,1 0 0,-1 0 0,0 0 0,1 0 0,-1-1 0,1 1 0,-1 0 0,1-1 0,-1 1 0,1-1 0,0 1 0,2 0 0,-1-2-132,-1 1 0,0 0 0,1-1 0,-1 1 0,0-1 0,1 0 0,-1 0 0,0 0 0,0 0 0,0 0-1,0 0 1,0-1 0,0 1 0,0 0 0,0-1 0,0 0 0,-1 0 0,1 1 0,-1-1 0,3-3 0,-1-1-50,1-1-1,-1 1 1,0-1 0,-1 1 0,1-1 0,1-14 0,3-17-677</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36.303"/>
    </inkml:context>
    <inkml:brush xml:id="br0">
      <inkml:brushProperty name="width" value="0.05" units="cm"/>
      <inkml:brushProperty name="height" value="0.05" units="cm"/>
    </inkml:brush>
  </inkml:definitions>
  <inkml:trace contextRef="#ctx0" brushRef="#br0">25 8 16516,'-2'-1'187,"1"0"1,0 0 0,0 1 0,-1-1-1,1 0 1,0 1 0,-1-1 0,1 1 0,0-1-1,-1 1 1,1 0 0,-3-1 0,-1 5 1041,12 6-242,2-2-1227,0-1 1,0 0 0,1-1 0,0 0-1,0 0 1,0-1 0,17 6 0,81 21-2995,-88-27 2140,-13-4 497,0 1 469,0-1 0,-1 1 0,1 1 0,0-1 0,-1 1 0,11 6 0,-15-8 238,-1 1 1,0-1 0,1 0 0,-1 1 0,0-1-1,0 1 1,0-1 0,0 1 0,0 0 0,0-1 0,-1 1-1,1 0 1,-1 0 0,1-1 0,-1 1 0,1 0-1,-1 0 1,0 0 0,0 0 0,0 0 0,0-1 0,0 1-1,0 0 1,-1 0 0,1 0 0,0 0 0,-1-1-1,0 1 1,1 0 0,-2 2 0,-1 3 616,0 2 1,1-1-1,0 0 1,0 0-1,0 13 1,1-20-651,1 0 0,1 1-1,-1-1 1,0 1 0,0-1 0,0 0 0,1 1 0,-1-1 0,1 0 0,-1 1 0,1-1-1,-1 0 1,1 0 0,0 0 0,0 1 0,-1-1 0,2 1 0,0-1-36,-1 0 0,1-1 0,-1 1 1,0 0-1,1-1 0,-1 1 0,1-1 1,0 1-1,-1-1 0,1 0 0,-1 0 0,1 1 1,0-1-1,-1 0 0,1 0 0,-1-1 1,1 1-1,2-1 0,14-4-3,0 0 1,0-2-1,0 0 1,-1-1-1,-1-1 1,19-12-1,-14 9-216,1 0 0,40-16 0,-61 27 133,1 1 0,-1 0 1,1-1-1,-1 1 0,1 0 1,-1 0-1,1 0 0,-1 0 1,0 0-1,1 0 0,-1 0 1,1 1-1,-1-1 1,1 0-1,-1 1 0,1-1 1,-1 1-1,0 0 0,1-1 1,-1 1-1,0 0 0,0 0 1,0 0-1,1 0 0,-1 0 1,1 1-1,-1 0-28,1-1-1,-1 0 1,1 1-1,-1-1 1,1 0-1,-1 0 1,1 0-1,0 0 0,-1-1 1,1 1-1,0 0 1,0-1-1,-1 1 1,1-1-1,0 0 1,2 1-1,3-2-45,-1 0 0,1-1-1,-1 1 1,1-1-1,-1 0 1,0-1 0,0 0-1,0 0 1,0 0-1,0-1 1,8-6 0,-5 3 124,1-1 0,-1 0 0,-1-1 0,0 0 1,12-15-1,-19 22 74,0 0 1,1 0-1,-1 0 1,0 0-1,0-1 1,0 1-1,-1 0 1,1-1-1,0 1 1,-1 0-1,1-5 1,-1 7-49,0-1-1,0 1 1,0 0 0,0-1 0,-1 1 0,1 0 0,0-1 0,0 1 0,0 0 0,0-1 0,0 1 0,-1 0 0,1-1 0,0 1 0,0 0 0,-1 0 0,1-1 0,0 1 0,0 0 0,-1 0 0,1-1 0,0 1 0,-1 0 0,1 0 0,0 0 0,-1 0-1,1-1 1,-18 4 817,14-1-726,0-1-1,0 1 1,0 1-1,1-1 0,-1 0 1,1 1-1,0 0 1,0 0-1,0 0 0,0 0 1,0 0-1,0 0 1,1 1-1,0 0 0,-4 6 1,5-8-117,0 1 0,0-1-1,1 0 1,-1 0 0,1 0 0,-1 1 0,1-1 0,0 0 0,0 0-1,0 1 1,0-1 0,0 0 0,1 0 0,-1 1 0,1-1-1,-1 0 1,1 0 0,0 0 0,0 0 0,0 0 0,0 0 0,0 0-1,0 0 1,1 0 0,-1 0 0,1-1 0,-1 1 0,1 0 0,0-1-1,-1 0 1,3 2 0,5 3-86,0-1 1,1-1-1,0 1 0,14 3 0,-18-6 51,1 0 0,-1 0 0,1 1 0,-1 0-1,0 0 1,0 0 0,0 0 0,-1 1 0,1 0-1,-1 1 1,0-1 0,7 9 0,-11-12 44,0 0 0,-1-1 1,1 1-1,-1 0 0,0 0 0,1 1 0,-1-1 1,0 0-1,1 0 0,-1 0 0,0 0 0,0 0 1,0 0-1,0 0 0,0 0 0,0 0 0,0 0 1,-1 1-1,1-1 0,0 0 0,-1 1 1,0 1 28,-1-1 1,1 0-1,-1 1 1,1-1-1,-1 0 1,0 0-1,0 0 1,-3 3 0,-4 2 134,0-1 1,0 1-1,-12 4 1,19-10-158,-11 6 45,0-2-1,0 1 0,0-2 1,-1 0-1,-28 5 0,42-9-54,-1 0-1,1 1 0,-1-1 0,1 0 0,-1 0 0,1 0 0,-1 0 1,0 0-1,1 0 0,-1 0 0,1 0 0,-1 0 0,0 0 0,1 0 1,-1 0-1,1 0 0,-1-1 0,1 1 0,-1 0 0,1 0 0,-1-1 1,1 1-1,-1 0 0,1-1 0,-1 1 0,1 0 0,-1-1 1,1 1-1,-1-1 0,1 1 0,0 0 0,-1-1 0,1 1 0,0-1 1,0 1-1,-1-1 0,1 0 0,0 1 0,0-1 0,0 1 0,0-1 1,-1 1-1,1-1 0,0 0 0,0 1 0,0-1 0,0 1 0,0-1 1,0 1-1,1-1 0,-1 0 0,0 1 0,0-1 0,0 1 1,1-1-1,-1 1 0,0-1 0,1 0 0,6-17-81</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37.020"/>
    </inkml:context>
    <inkml:brush xml:id="br0">
      <inkml:brushProperty name="width" value="0.05" units="cm"/>
      <inkml:brushProperty name="height" value="0.05" units="cm"/>
    </inkml:brush>
  </inkml:definitions>
  <inkml:trace contextRef="#ctx0" brushRef="#br0">82 35 19580,'-6'5'229,"0"1"-1,0 0 0,1 0 1,0 1-1,0-1 0,1 1 1,0 0-1,0 0 0,0 1 1,1-1-1,0 1 0,0 0 1,-2 11-1,-1 12 111,1-1-1,0 36 1,3 8-53,3 0 0,20 138 0,-19-196-280,-2-11 0,1 0-1,-1 0 1,1 0 0,0 0 0,1 0-1,-1 0 1,3 6 0,-3-12-5,0 0 0,-1 0 1,1 0-1,-1 0 0,1 0 1,-1 0-1,0 0 0,1 0 1,-1 0-1,0 0 0,1 0 1,-1 0-1,0 0 0,0 0 1,0-1-1,10-145-429,4-35-155,-14 181 590,1 0 0,-1 0 0,0 0-1,0 0 1,1 0 0,-1 0 0,1 0 0,-1 0-1,1 0 1,-1 0 0,1 0 0,-1 1 0,1-1 0,0 0-1,0 0 1,-1 1 0,1-1 0,0 0 0,0 1-1,0-1 1,0 1 0,-1-1 0,1 1 0,0-1-1,0 1 1,0 0 0,2-1 0,32-1 154,-12 1-122,0-4 91,-1-1 0,0-2 0,0 0 0,0-1 0,-1-1 0,-1-1 0,0-1 0,0 0 0,-2-2 0,1 0 0,-2-1 0,0-1 0,17-20 0,-25 25 21,0 0 0,-1 0 0,8-16 0,-14 24-121,0 0 1,-1 0-1,1 0 1,-1 0-1,0 0 1,0-1-1,0 1 1,0 0-1,-1-1 1,1 1-1,-1-1 1,0 1-1,0 0 1,0-1-1,-1 1 1,1-1-1,-1 1 1,0-4-1,0 5-26,0 1 0,0 0-1,0 0 1,0 0 0,0 0 0,0-1-1,0 1 1,0 0 0,0 1-1,0-1 1,-1 0 0,1 0 0,0 0-1,-1 1 1,1-1 0,0 1 0,-1-1-1,1 1 1,-1-1 0,1 1 0,-1 0-1,1 0 1,-1 0 0,-1 0-1,-3 0 3,-1 0 0,1 1 0,-1 0 0,-7 2 0,-2 2-9,0 0 0,0 1 0,1 1 0,0 0 0,0 1 0,1 1 0,-15 11 0,7-2-3,1 0-1,1 1 1,-28 33-1,40-42-3,0 1 0,-12 20-1,19-29 3,0 0-1,-1 0 1,1 1-1,0-1 1,0 0 0,0 1-1,1-1 1,-1 1-1,1-1 1,-1 1-1,1-1 1,0 1-1,0 0 1,0-1-1,0 1 1,0-1-1,1 1 1,-1-1-1,1 1 1,-1-1 0,3 4-1,-2-4-11,1-1 0,0 1 0,-1-1 0,1 1 0,0-1 0,0 0 0,0 0 0,0 0 0,0 0 0,0 0 0,0 0 0,0-1 0,1 1 0,-1-1 0,0 1 0,0-1 0,1 0 0,-1 0 0,0 0 0,3 0 0,46-6-331,-50 5 345,34-6-207,-23 3 148,1 2 1,-1-1 0,0 1 0,1 1 0,-1 1 0,1-1 0,16 3 0,-26-1 70,-1 0 1,1 0-1,0 0 1,-1 1-1,1-1 0,-1 1 1,1-1-1,-1 1 0,0 0 1,1 0-1,-1 0 0,0 0 1,-1 0-1,1 1 1,0-1-1,0 1 0,-1-1 1,0 1-1,1-1 0,-1 1 1,0 0-1,0 0 0,-1 0 1,1-1-1,0 1 1,-1 0-1,0 6 0,1-2-67,-1 1 1,0-1-1,0 0 0,0 1 0,-1-1 0,-1 0 1,1 1-1,-1-1 0,0 0 0,-4 7 0,6-13 36,0-1-1,0 0 1,0 1-1,-1-1 1,1 0-1,0 1 1,0-1-1,0 0 1,-1 1-1,1-1 1,0 0-1,0 0 1,-1 1-1,1-1 1,0 0-1,-1 0 1,1 0-1,0 0 0,-1 1 1,1-1-1,0 0 1,-1 0-1,1 0 1,0 0-1,-1 0 1,1 0-1,0 0 1,-1 0-1,1 0 1,0 0-1,-1 0 1,1 0-1,-1 0 1,1 0-1,0 0 1,-1 0-1,1 0 1,0-1-1,-1 1 1,1 0-1,0 0 1,0 0-1,-1-1 1,1 1-1,0 0 0,-1 0 1,1 0-1,0-1 1,0 1-1,0 0 1,-1-1-1,1 1 1,0 0-1,0-1 1,0 1-1,0 0 1,-1-1-1,1 0 1,-6-13-378</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37.979"/>
    </inkml:context>
    <inkml:brush xml:id="br0">
      <inkml:brushProperty name="width" value="0.05" units="cm"/>
      <inkml:brushProperty name="height" value="0.05" units="cm"/>
    </inkml:brush>
  </inkml:definitions>
  <inkml:trace contextRef="#ctx0" brushRef="#br0">78 61 14235,'3'-6'864,"0"3"-514,-1 0-1,0-1 1,-1 1 0,1-1 0,-1 0-1,0 1 1,1-1 0,-1 0 0,-1 0 0,1 0-1,0-7 1,-2 11-291,1 0 1,0-1-1,0 1 0,-1 0 1,1-1-1,0 1 0,-1 0 1,1 0-1,0 0 0,0-1 1,-1 1-1,1 0 0,-1 0 1,1 0-1,0 0 0,-1-1 1,1 1-1,0 0 0,-1 0 1,1 0-1,-1 0 0,1 0 1,0 0-1,-1 0 0,1 0 1,-1 0-1,1 0 0,0 0 1,-1 1-1,1-1 0,0 0 1,-1 0-1,1 0 0,0 0 0,-1 1 1,1-1-1,0 0 0,-1 0 1,1 0-1,0 1 0,-1-1 1,-14 14 973,8-5-863,0 1-1,1-1 1,0 1-1,0 1 1,1-1 0,1 1-1,0 0 1,-4 16 0,3-7-75,2 0 0,0 1 1,0 39-1,3-52-64,0 0 1,1-1-1,0 1 0,0 0 0,1-1 0,0 1 0,0-1 0,1 0 0,0 0 0,6 11 0,-7-14-17,1-1-1,-1 0 1,1-1-1,-1 1 1,1 0-1,0-1 1,0 1-1,0-1 1,0 0-1,0 0 1,1 0-1,-1 0 1,0-1-1,1 1 1,0-1-1,-1 0 1,1 0-1,0-1 1,0 1-1,-1-1 0,1 1 1,7-1-1,0-2 11,0 1 0,-1-1 0,1-1 0,-1 1 0,1-2 0,-1 0 0,0 0 0,0-1 0,12-8 0,9-7 76,38-32-1,-57 41-52,20-23 1,-2 3 8,-29 30-54,-1 1 0,0-1-1,1 1 1,-1-1 0,1 1 0,-1-1 0,1 1-1,-1 0 1,1-1 0,-1 1 0,1 0 0,-1-1 0,1 1-1,-1 0 1,1 0 0,0-1 0,-1 1 0,1 0-1,0 0 1,-1 0 0,1 0 0,-1 0 0,2 0 0,-2 0-1,1 1 0,-1-1 0,0 1 0,1-1 0,-1 0 1,0 1-1,1-1 0,-1 1 0,0-1 0,0 1 1,0-1-1,1 1 0,-1-1 0,0 1 0,0-1 1,0 1-1,0 0 0,0-1 0,0 1 0,0 0 0,-4 39 29,2-31-16,1 1-9,-4 53 55,5-57-43,0 0 1,0 1-1,1-1 0,0 0 0,0 0 0,1 1 0,4 10 1,-6-16-12,1 0 1,0 0-1,-1 0 0,1 0 1,0 0-1,0 0 1,0 0-1,0 0 1,0 0-1,0 0 1,0 0-1,0 0 0,1-1 1,-1 1-1,0 0 1,0-1-1,1 1 1,-1-1-1,0 0 1,1 1-1,-1-1 1,0 0-1,1 0 0,-1 0 1,0 0-1,1 0 1,-1 0-1,1 0 1,-1 0-1,0 0 1,1-1-1,-1 1 1,0-1-1,0 1 0,1-1 1,-1 1-1,0-1 1,2-1-1,4-2-15,-1 1-1,0-1 0,0-1 1,0 1-1,-1-1 0,7-7 1,-3 1-353,-1 0 0,0-1 1,0 0-1,-2 0 0,1-1 1,-2 0-1,5-14 0,23-97-3051,-32 118 3374,9-47-993</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38.895"/>
    </inkml:context>
    <inkml:brush xml:id="br0">
      <inkml:brushProperty name="width" value="0.05" units="cm"/>
      <inkml:brushProperty name="height" value="0.05" units="cm"/>
    </inkml:brush>
  </inkml:definitions>
  <inkml:trace contextRef="#ctx0" brushRef="#br0">48 0 16179,'-18'78'3212,"10"-45"-2154,0 1 0,3 0 1,-3 42-1,8-66-961,-1 11 117,2 0-1,3 26 0,-4-43-209,1 0 1,0 0-1,-1 0 1,1 0-1,1 0 1,-1 0-1,1 0 1,-1 0-1,1-1 1,0 1-1,1-1 1,-1 1-1,1-1 1,-1 0-1,1 0 1,0 0 0,0 0-1,4 3 1,-4-5-21,1 0 0,-1 0 0,0 0 1,1 0-1,-1 0 0,0-1 0,1 0 1,-1 1-1,1-1 0,-1-1 1,1 1-1,-1 0 0,0-1 0,1 0 1,-1 0-1,0 0 0,1 0 1,-1 0-1,0 0 0,0-1 0,0 0 1,0 0-1,0 0 0,2-2 0,10-8-41,0 0-1,-1-1 1,13-15-1,-17 18 27,16-19 63,-2 0 0,27-42 0,-47 62-29,-7 9-469,-9 10-865,-10 17-2998,-19 32 1,31-42 3783,1 0 1,1 0-1,-12 31 1,17-38 811,1-1 0,0 0 0,0 1 1,1 0-1,0-1 0,1 1 0,0 0 0,2 16 1,-1-19 123,1 1 1,0-1-1,1 0 1,-1 0 0,1 0-1,1 0 1,-1 0 0,1-1-1,0 0 1,1 0-1,0 0 1,8 8 0,-11-11-356,0-1 1,1 1 0,-1-1 0,1 0 0,0 0-1,-1 0 1,1 0 0,0-1 0,0 1 0,0-1-1,1 0 1,-1 0 0,0 0 0,0 0 0,1 0-1,-1-1 1,0 1 0,1-1 0,-1 0 0,1 0-1,-1 0 1,0-1 0,1 1 0,-1-1 0,0 0-1,1 0 1,-1 0 0,0 0 0,0 0 0,0-1-1,0 1 1,5-5 0,2-1-173,-1-1 0,0 0 0,-1-1-1,1 0 1,-2 0 0,1 0 0,-2-1 0,8-13 0,7-13 229,-2-1-1,-1-1 1,-2 0 0,-1-2-1,15-69 1,-30 96 1457,-5 19-531,-6 20-248,2 2-694,1 0 1,2 0-1,1 1 1,1 0-1,1 0 1,3 54-1,4-61-63,0-15 15,3-15 31,-3-4 71,-1 0 0,0-1 0,0 1 0,-2-1 0,1 1 0,-2-1 0,0 1 0,0-1 0,-1 1 1,-3-15-1,1 20 114,1 9-75,2 12-51,1-9-115,1-1-1,-1 0 1,1 0-1,-1 1 1,1-1-1,1 0 0,-1-1 1,0 1-1,1 0 1,0-1-1,0 1 1,0-1-1,0 0 0,1 0 1,-1 0-1,1 0 1,5 2-1,-3-2-7,0-1 0,-1 0 0,1 0 0,0 0 0,0-1 0,1 0 0,-1 0 0,0 0-1,0-1 1,0 0 0,10-1 0,-6-1 25,0 1 0,0-1 0,0-1 0,0 0 0,-1 0 0,1-1 0,-1 0 1,0-1-1,-1 0 0,1 0 0,-1-1 0,0 0 0,0-1 0,0 1 0,8-11 0,-17 17 94,-3 5-58,1 0 0,-1-1 1,1 1-1,-4 8 0,4-3-38,-1 0-1,1 1 1,0 0-1,-1 15 1,4-23-41,-1 0 0,1 1 0,0-1 0,0 0 0,0 0 0,0 0 1,1 1-1,-1-1 0,1 0 0,0 0 0,0 0 0,0 0 0,0 0 0,0 0 0,1 0 0,0 0 1,-1 0-1,1-1 0,2 3 0,-3-4-36,0 0 0,0 0 0,0 0 0,1-1 0,-1 1 0,0 0 0,0-1 0,0 1 0,1-1 0,-1 1 0,0-1 0,0 0 0,1 1 0,-1-1 0,0 0 0,1 0 0,-1 0 0,0 0 0,1 0 0,-1 0 0,0-1 0,1 1 0,-1 0 0,0-1 0,1 1 0,-1-1 0,0 1 0,0-1 0,0 1 0,2-2 0,2-2-56,0 1-1,-1-1 1,0-1-1,1 1 1,4-7-1,12-17-414</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39.361"/>
    </inkml:context>
    <inkml:brush xml:id="br0">
      <inkml:brushProperty name="width" value="0.05" units="cm"/>
      <inkml:brushProperty name="height" value="0.05" units="cm"/>
    </inkml:brush>
  </inkml:definitions>
  <inkml:trace contextRef="#ctx0" brushRef="#br0">22 6 17668,'-8'-4'1872,"0"2"-1216,3 5-304,4 4 1033,2 2-345,7 3-800,0-2-480,8 4-760,1-4-721,6 0 1353,0-1-280,6-2-272</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3:39.751"/>
    </inkml:context>
    <inkml:brush xml:id="br0">
      <inkml:brushProperty name="width" value="0.05" units="cm"/>
      <inkml:brushProperty name="height" value="0.05" units="cm"/>
    </inkml:brush>
  </inkml:definitions>
  <inkml:trace contextRef="#ctx0" brushRef="#br0">126 0 14707,'-11'10'1693,"0"-1"-1,-14 9 0,14-11-364,0 1-1,-17 17 0,25-22-1203,0 0-1,1 1 1,-1-1 0,1 1-1,-1 0 1,1 0 0,0 0-1,0 0 1,1 0-1,-1 0 1,1 1 0,-1 5-1,2-9-106,-1 1 0,1-1 0,0 0 0,0 1 0,0-1 0,0 0 0,0 0 0,0 1 0,1-1 0,-1 0 0,0 1 0,1-1 0,-1 0 0,1 0 0,-1 0 0,1 1 0,-1-1 0,1 0 0,0 0 0,0 0 0,-1 0 0,1 0 0,0 0 0,1 1 0,1-1-8,-1 0 0,0 1 0,1-1 0,-1 0 0,1-1 0,0 1 0,-1 0 0,1-1 0,-1 1 0,1-1 0,3 0 0,5 0-42,0 0 0,-1-1 0,1-1-1,20-5 1,25-14-224,-38 14 143,1 0 0,24-5 0,-42 11 113,0 1 0,0 0 0,0 0-1,0-1 1,0 1 0,0 0 0,0 0 0,0 0-1,0 0 1,0 0 0,0 0 0,0 0-1,0 1 1,0-1 0,0 0 0,0 0-1,1 2 1,-1 9 266,-1-10-234,0 0-1,0 1 1,0-1 0,0 0-1,0 0 1,0 0 0,0 1-1,0-1 1,0 0 0,0 0-1,1 0 1,-1 0 0,1 2 0,0-2-23,-1-1 1,1 1 0,0 0 0,-1-1 0,1 1 0,0-1 0,0 1 0,0-1 0,-1 1 0,1-1-1,0 0 1,0 1 0,0-1 0,0 0 0,0 0 0,0 0 0,0 0 0,-1 0 0,1 0 0,0 0 0,0 0-1,0 0 1,0 0 0,0 0 0,1-1 0,27-7 21,-22 6-30,2-1-18,-1 0 7,0 1 1,0 0-1,15-2 0,-22 3 2,0 1 0,1 0 0,-1 0 1,0 0-1,0 0 0,1 0 0,-1 0 0,0 0 0,0 0 0,1 1 1,-1-1-1,0 0 0,0 1 0,0-1 0,0 1 0,1 0 0,-1-1 0,0 1 1,0 0-1,0-1 0,0 1 0,0 0 0,-1 0 0,1 0 0,0 0 1,0 0-1,-1 0 0,1 0 0,0 0 0,-1 0 0,1 0 0,0 2 0,7 26-1457,-8-27 1217,-1-2-48</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30:07.530"/>
    </inkml:context>
    <inkml:brush xml:id="br0">
      <inkml:brushProperty name="width" value="0.05" units="cm"/>
      <inkml:brushProperty name="height" value="0.05" units="cm"/>
    </inkml:brush>
  </inkml:definitions>
  <inkml:trace contextRef="#ctx0" brushRef="#br0">0 239 10306,'0'1'46,"0"1"-1,1-1 1,-1 1 0,0 0-1,1-1 1,-1 1 0,1-1-1,0 1 1,-1-1-1,1 1 1,0-1 0,0 1-1,0-1 1,0 0 0,0 0-1,0 1 1,0-1-1,0 0 1,1 0 0,-1 0-1,0 0 1,1 0 0,-1-1-1,1 1 1,-1 0-1,1-1 1,2 2 0,6 1 22,0-1 0,0 0 0,16 1 1,-9-1 37,17 3 1,0-2 1,1-1 0,43-3-1,137-16 194,69-6-152,-18 17-80,-130 8-52,198-16-13,-150 4-16,272-20-29,57-2 49,-303 24-4,1909-48-277,-328 11 954,-1306 22-85,342-9-561,-797 32-107</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30:27.871"/>
    </inkml:context>
    <inkml:brush xml:id="br0">
      <inkml:brushProperty name="width" value="0.05" units="cm"/>
      <inkml:brushProperty name="height" value="0.05" units="cm"/>
    </inkml:brush>
  </inkml:definitions>
  <inkml:trace contextRef="#ctx0" brushRef="#br0">2988 303 9586,'-35'6'238,"-1"-2"0,0-1 0,1-2 0,-1-1 0,0-2 0,0-2 0,1-1 0,0-1 1,-37-13-1,-5-3-29,-393-94 579,403 108-543,0 4 1,0 2-1,0 4 1,-80 11-1,91-4-87,-83 24-1,80-18-95,-22 8-39,1 3-1,1 3 0,2 4 0,1 3 0,2 3 0,-113 81 0,138-82-53,2 2 0,-52 57-1,-73 101-63,164-188 91,-36 46-32,3 3 0,2 1 1,-51 109-1,65-114 19,2 1 0,3 1 0,3 1 0,2 0 0,2 2 0,3-1 0,-4 117 0,14-143 18,1-1 0,2 1 0,1-1 1,2 0-1,1 0 0,1-1 0,1 0 0,2 0 0,2-1 0,0 0 0,2-1 1,21 30-1,4-5-19,2-2 1,50 49 0,111 83-86,-100-106 27,200 118 0,-183-134 47,190 69-1,-233-102 24,222 80-106,335 73 1,34-64-400,8-61 158,105-38 275,-557-27-6,326-53 0,-458 44 60,-2-4 0,120-44 0,-154 43 102,-2-2-1,0-3 0,-2-2 1,84-62-1,17-37 184,-123 99-222,-2-1 0,46-61 0,-53 55-48,-1 0 1,-2-1 0,-1-1 0,-2-1 0,-2 0-1,-1 0 1,8-59 0,-10 27 43,2-132 1,-20-73 256,1 92-95,6 148-162,-12-267 112,6 227-119,-34-147 0,32 190-2,-2 1 1,-1 1 0,-2-1-1,0 2 1,-3 0-1,-20-29 1,5 15 85,-2 2 0,-2 2-1,-45-40 1,19 23 104,-2 2 0,-3 3 0,-3 3 0,-148-79 0,118 84 21,-3 5-1,-137-34 1,-222-29 83,403 90-305,-726-117-819,-10 79-676,549 53 1071</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30:30.197"/>
    </inkml:context>
    <inkml:brush xml:id="br0">
      <inkml:brushProperty name="width" value="0.05" units="cm"/>
      <inkml:brushProperty name="height" value="0.05" units="cm"/>
    </inkml:brush>
  </inkml:definitions>
  <inkml:trace contextRef="#ctx0" brushRef="#br0">614 213 10770,'-7'-5'284,"1"1"0,-1 0-1,0 0 1,0 1 0,0 0 0,0 0-1,0 0 1,-1 1 0,1 0-1,-1 1 1,1 0 0,-1 0 0,0 0-1,0 1 1,1 0 0,-10 2 0,5-1-146,0 1 0,1 0 1,-1 1-1,1 0 1,-1 1-1,1 1 1,0-1-1,1 2 1,-21 12-1,-11 14 2,0 1-1,-58 63 0,80-73-133,1 1 0,0 0-1,2 1 1,1 1 0,2 1-1,-14 31 1,21-41-9,2 0 1,0 0-1,1 0 0,1 0 1,0 0-1,1 1 1,1-1-1,1 1 0,0 0 1,2-1-1,0 1 1,0-1-1,2 0 0,7 23 1,-2-16-33,1 0 0,1-1 0,1-1 0,1 0 0,1-1 0,0 0-1,2-1 1,1-1 0,24 24 0,-16-20-126,1-1 1,0-1-1,2-1 0,0-2 0,38 19 0,-51-29 80,1-2-1,-1 0 1,2-1-1,-1-1 0,0 0 1,1-1-1,0-1 1,-1 0-1,1-2 0,0 0 1,0 0-1,24-5 1,-14-1 33,-2-1 0,1-2 0,-1 0 0,0-1 0,-1-2 0,0 0 1,-1-2-1,36-27 0,-22 11 22,-2-2 0,-1-1 0,-1-1 0,29-42 0,-35 40 84,-2-3 0,-2 0-1,-1-1 1,-2-1 0,-2-1-1,-1 0 1,-3-1 0,-1-1 0,-3-1-1,-1 1 1,5-92 0,-13 114 71,-1-1 1,-2 1-1,0 0 1,-1 0-1,-1 1 1,-1-1-1,-16-41 1,17 54-70,0-1 0,-1 1 0,0 0 0,-1 1-1,0-1 1,0 1 0,-1 0 0,0 1 0,0-1 0,-1 1 0,0 1 0,0 0 0,-1 0 0,0 0 0,0 1 0,0 0 0,0 1 0,-1 0 0,-12-3 0,-3 2 1,0 0 1,-1 2-1,0 1 0,1 1 1,-1 1-1,0 1 1,0 2-1,1 0 1,-36 10-1,3 3-109,1 3 0,2 2-1,-54 28 1,58-23-7,-82 56-1,56-24-6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22.932"/>
    </inkml:context>
    <inkml:brush xml:id="br0">
      <inkml:brushProperty name="width" value="0.025" units="cm"/>
      <inkml:brushProperty name="height" value="0.025" units="cm"/>
    </inkml:brush>
  </inkml:definitions>
  <inkml:trace contextRef="#ctx0" brushRef="#br0">54 337 11050,'0'0'2349,"-8"6"-352,-2 0-1350,6-4-428,1 0 0,-1 1-1,1-1 1,0 1 0,-1 0 0,1-1-1,0 1 1,1 1 0,-5 4 0,7-8-170,0 0 1,1 0-1,-1 0 1,0 0-1,0 0 1,0 0 0,1 0-1,-1 0 1,0 0-1,0-1 1,0 1 0,1 0-1,-1 0 1,0 0-1,0 0 1,0 1-1,1-1 1,-1 0 0,0 0-1,0 0 1,0 0-1,1 0 1,-1 0 0,0 0-1,0 0 1,0 0-1,0 0 1,1 0-1,-1 1 1,0-1 0,0 0-1,0 0 1,0 0-1,0 0 1,1 1 0,-1-1-1,0 0 1,0 0-1,0 0 1,0 0-1,0 1 1,0-1 0,0 0-1,0 0 1,0 0-1,0 1 1,0-1 0,0 0-1,0 0 1,0 0-1,0 1 1,0-1-1,0 0 1,0 0 0,0 0-1,0 1 1,0-1-1,0 0 1,18-8 1135,96-82 1846,129-147-2496,-198 186 159,-63 78-586,2 1-1,1 1 1,1 0 0,2 1-1,1 0 1,1 1 0,2 0-1,1 1 1,1 0 0,2 0-1,-1 47 1,8-56-323,2-13-1430,2-8-3985</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29:46.118"/>
    </inkml:context>
    <inkml:brush xml:id="br0">
      <inkml:brushProperty name="width" value="0.05" units="cm"/>
      <inkml:brushProperty name="height" value="0.05" units="cm"/>
    </inkml:brush>
  </inkml:definitions>
  <inkml:trace contextRef="#ctx0" brushRef="#br0">30 54 18284,'2'-9'1224,"-8"6"-1072,-1 2-80,4-1 112,2 2 312,-1 0-560,-2-2-280,1-4 312,0-3-32,0-12-72</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29:47.567"/>
    </inkml:context>
    <inkml:brush xml:id="br0">
      <inkml:brushProperty name="width" value="0.05" units="cm"/>
      <inkml:brushProperty name="height" value="0.05" units="cm"/>
    </inkml:brush>
  </inkml:definitions>
  <inkml:trace contextRef="#ctx0" brushRef="#br0">1197 681 10842,'-31'-14'208,"0"2"-1,-1 1 0,0 1 1,0 2-1,-1 2 1,-1 0-1,-48 0 0,55 6-98,1 1-1,-1 1 1,1 2-1,0 0 0,-1 2 1,2 1-1,-1 1 1,1 1-1,-45 23 1,28-7-82,1 1 0,1 2 0,1 1 0,2 2 0,1 2-1,2 1 1,1 2 0,2 1 0,1 2 0,2 1 0,2 0 0,2 2 0,1 2 0,3 0 0,1 0 0,-21 82 0,26-63-35,3 1 0,2 0 0,4 0 0,2 0 0,3 1 0,15 112 0,-9-146-3,1 1 0,2-1 0,0 0 0,3-1-1,0 0 1,2-1 0,1-1 0,1 0 0,2-1 0,0-1-1,35 38 1,-17-27-15,2-2-1,1-2 1,2-1 0,1-2-1,1-2 1,73 35 0,-11-15-23,2-4 0,175 47 1,-125-53 5,205 21 0,169-22 10,-3-34 48,1612-92 33,-1576 34 582,973-221 0,-1400 242-300,-1-6 0,236-105 0,-314 117-259,-1-3 1,-1-3-1,-2-2 1,-1-2-1,-2-3 0,-2-1 1,-2-3-1,58-71 1,-89 96 0,-1 0 1,-1-2-1,-1 0 1,-1 0-1,-1-1 0,-1-1 1,13-48-1,-19 54 14,0 0 0,-2 0 0,0-1 0,-1 1 0,-1-1 0,-1 1 0,-1-1 0,0 1 0,-2 0 0,0 0 0,-10-28 0,4 21 8,-2 0 1,0 1 0,-2 0-1,-1 2 1,0-1 0,-2 2-1,-32-33 1,-2 5 77,-100-73 0,39 44-44,-212-112-1,-145-14-22,-20 48-74,-6 28 5,137 48-199,-618-58-1,713 122-222,1 12 1,-1 12-1,-298 46 0,262-3-177,2 13 0,3 13-1,3 12 1,-407 186 0,346-89 28,227-103 235</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29:48.700"/>
    </inkml:context>
    <inkml:brush xml:id="br0">
      <inkml:brushProperty name="width" value="0.05" units="cm"/>
      <inkml:brushProperty name="height" value="0.05" units="cm"/>
    </inkml:brush>
  </inkml:definitions>
  <inkml:trace contextRef="#ctx0" brushRef="#br0">1090 202 11707,'-86'14'462,"-280"56"448,293-52-707,1 4 1,-135 60 0,189-73-176,1 0 1,0 1 0,1 0-1,0 1 1,0 1 0,2 1-1,-1 0 1,2 1 0,0 0-1,0 1 1,1 1 0,1 0-1,1 0 1,0 1 0,-12 30-1,10-13-57,2 0-1,1 1 0,1 0 0,2 0 1,2 1-1,1 0 0,3 42 0,2-25-102,4 0-1,1 0 1,3-1 0,19 61-1,-15-72 81,1-1-1,3 0 0,1-1 1,1-1-1,40 54 0,-23-44-74,1-2-1,3-2 1,63 53-1,-21-29-111,97 59-1,97 43 20,-268-165 220,173 100 132,6-7 1,3-9 0,4-8 0,208 56 0,-195-85 199,3-10 0,398 29 0,436-72 365,-544-33-360,950-188 0,-688 28-200,-516 116-155,244-114 0,-381 141-14,152-96-1,-208 111 32,-2-2-1,-1-2 1,-2-3 0,61-68-1,-91 89 14,-1-1 0,-1-1 0,-1 0 0,-1-2 0,-1 1-1,-1-2 1,-2 0 0,-1 0 0,9-37 0,-14 42-14,-2 0 0,0-1 0,-1 0 0,-1 1 0,-2-1 0,0 0 0,-1 0-1,-1 1 1,-1-1 0,-2 1 0,0 0 0,-12-27 0,5 20-10,-1 2 0,-2 0 0,-1 0-1,-1 2 1,-1 0 0,-1 1 0,-43-39-1,10 17-14,-3 3 0,-87-54-1,47 43 30,-2 4 0,-2 4-1,-133-41 1,-334-67-12,-561-42 127,771 163-67,-432 15 1,499 34-289,0 12-1,-327 76 1,337-41 54</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29:49.946"/>
    </inkml:context>
    <inkml:brush xml:id="br0">
      <inkml:brushProperty name="width" value="0.05" units="cm"/>
      <inkml:brushProperty name="height" value="0.05" units="cm"/>
    </inkml:brush>
  </inkml:definitions>
  <inkml:trace contextRef="#ctx0" brushRef="#br0">1583 37 12147,'-291'38'487,"238"-27"-613,1 3-1,0 2 1,-70 33 0,44-10 36,2 3-1,2 3 1,2 4 0,2 2-1,-67 66 1,79-61 137,2 3 0,3 1-1,3 3 1,2 3 0,-63 114 0,89-134 10,1 0 0,3 1 0,1 1 0,-12 62 1,21-71-16,2 1 0,1 0 0,3 0 0,1 0 0,7 74 1,-2-92-36,0 0 1,2-1 0,0 1 0,1-2 0,1 1-1,1-1 1,1 0 0,1-1 0,1 0-1,0 0 1,1-2 0,21 23 0,-9-16 1,1 0-1,1-2 1,1-1 0,0-1 0,2-2 0,1 0 0,39 15 0,10-1-16,1-4 0,1-3 0,110 18 0,264 12-23,244-37-14,3-39-26,-310 7 44,1369-10-95,-354 10 274,-1080 8-50,783-28 358,-559-18-349,-469 39-102,0-5 1,-1-3-1,-1-3 1,119-54-1,-175 66 2,-2-1 1,0-1-1,0 0 0,-1-2 0,-1-1 0,-1-1 0,31-33 0,-39 36-3,0 0 1,-1-1-1,-1 0 1,-1-1-1,0 1 1,-1-2-1,-1 1 1,-1-1 0,0-1-1,-1 1 1,3-31-1,-6 23-11,-1-1-1,-1 1 0,-2 0 1,0 0-1,-2 1 0,-1-1 1,-1 1-1,-1-1 1,-1 2-1,-1-1 0,-20-37 1,10 27-12,-2 2 1,-1 1-1,-2 0 0,0 2 1,-3 0-1,0 2 1,-34-26-1,-14-4 14,-3 3 0,-2 4 0,-2 4 0,-165-69 0,-376-93 195,195 94 117,-4 19-1,-4 20 1,-871-39 0,-95 155-438,17 166-1814,875-83 1271,280-61 296</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29:50.871"/>
    </inkml:context>
    <inkml:brush xml:id="br0">
      <inkml:brushProperty name="width" value="0.05" units="cm"/>
      <inkml:brushProperty name="height" value="0.05" units="cm"/>
    </inkml:brush>
  </inkml:definitions>
  <inkml:trace contextRef="#ctx0" brushRef="#br0">527 252 12635,'-97'13'756,"24"-5"-439,0 4 0,-134 39 0,199-48-282,1 0 1,-1 0-1,1 0 1,0 1 0,-1 1-1,-8 6 1,15-10-31,-1 0-1,1 1 1,0-1 0,0 0-1,0 0 1,0 1 0,0-1 0,0 1-1,0-1 1,0 1 0,1-1 0,-1 1-1,1-1 1,-1 1 0,1 0-1,-1-1 1,1 1 0,0 0 0,0-1-1,0 1 1,0 0 0,0 0 0,0-1-1,0 1 1,1 0 0,-1-1 0,0 1-1,1-1 1,0 1 0,-1 0-1,1-1 1,0 1 0,0-1 0,0 1-1,0-1 1,2 3 0,2 1-10,-1 0 1,1 0-1,1 0 0,-1-1 1,1 1-1,-1-1 0,1-1 1,0 1-1,13 4 0,6 1-47,34 9 0,-48-15 39,58 12-25,2-2-1,0-3 1,133 0 0,218-31-86,-369 16 122,708-67 49,-60 5 2,1208-61 22,426 60-110,-503 19 46,-494-6 73,141-5 140,0 32-4,249 96-654,-1282-40 258,-258-21 27</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30:36.989"/>
    </inkml:context>
    <inkml:brush xml:id="br0">
      <inkml:brushProperty name="width" value="0.05" units="cm"/>
      <inkml:brushProperty name="height" value="0.05" units="cm"/>
    </inkml:brush>
  </inkml:definitions>
  <inkml:trace contextRef="#ctx0" brushRef="#br0">1236 347 10402,'-100'17'528,"-146"33"84,214-41-542,1 1 0,0 2 0,1 1 0,0 2-1,-45 29 1,33-12-54,1 2 0,2 1 0,1 2 0,2 2-1,2 1 1,2 2 0,-49 81 0,26-23-36,4 3 0,-57 167 0,76-181 17,-21 103 0,46-162 13,2 0-1,2 0 1,0 0-1,2 1 1,2-1-1,1 0 1,8 50 0,-1-43-32,2 0 1,2-1-1,1 0 1,1-1-1,2 0 1,2-2-1,1 0 1,1-1-1,2-1 1,1-1-1,2-1 1,0-1-1,2-2 1,1-1-1,1-1 1,1-1-1,64 35 1,-28-24-176,2-4 1,129 40-1,-98-44-190,152 20-1,-25-26-258,266-9 0,419-62 382,-730 37 283,798-94-34,-550 55-115,998-122-91,-1102 135 217,-310 38 4,523-70-45,-3-23 317,-341 47 331,-3-9 0,-2-8 1,263-128-1,-405 169-489,-1-1 0,-1-3 0,-1-1 1,52-46-1,-79 59-69,-1-1 1,-1 0-1,-1-2 0,-1 1 1,14-24-1,-21 29-4,0-2 0,0 1 0,-1 0 0,-1-1 0,0 0 0,-1-1 0,-1 1 0,2-25 0,-5 24-7,-1-1 0,0 1 1,-1 0-1,-1 0 0,0 0 1,-1 1-1,-1-1 0,-1 1 0,0 0 1,-15-26-1,-3 0 48,-3 0 0,-43-50 0,18 32-3,-4 2 0,-1 3 0,-3 2 0,-2 2 0,-97-57 0,-364-167-633,336 192-1563,-326-95 0,347 132 1350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30:37.359"/>
    </inkml:context>
    <inkml:brush xml:id="br0">
      <inkml:brushProperty name="width" value="0.05" units="cm"/>
      <inkml:brushProperty name="height" value="0.05" units="cm"/>
    </inkml:brush>
  </inkml:definitions>
  <inkml:trace contextRef="#ctx0" brushRef="#br0">1672 1 7418,'-184'30'256,"12"1"-312,0-5 48,9-3 456,5 7-752,11-3 104,6-2-8,18 1 176,8-3-136,9-3 168,6 4-64,10-3 24</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30:56.234"/>
    </inkml:context>
    <inkml:brush xml:id="br0">
      <inkml:brushProperty name="width" value="0.05" units="cm"/>
      <inkml:brushProperty name="height" value="0.05" units="cm"/>
    </inkml:brush>
  </inkml:definitions>
  <inkml:trace contextRef="#ctx0" brushRef="#br0">615 441 9026,'-59'52'505,"-74"84"0,90-88-344,-21 19 122,4 4 0,-63 94 1,104-136-237,2 0 0,1 1 0,2 0 0,1 1 0,1 1 0,1 0 0,2 1 0,2-1 0,-6 53 0,12-74-127,1 0-1,0 0 1,1 0-1,0 0 1,0-1 0,2 1-1,-1 0 1,1-1-1,1 1 1,8 17 0,-6-18-53,1 1 0,0-1 0,0 0 0,1 0 0,1-1 0,0 0 0,0-1 0,1 0 0,12 8 0,17 9-302,0-2 0,66 27-1,92 25-108,-155-60 465,-36-13 72,516 160-29,173-56 756,730 13 888,-1361-114-1500,783 24 663,-2-48-640,-650 13-79,161-3 0,328-13-117,-5-54-75,-102-60 102,-428 89 34,253-120-1,-385 158-2,2 1-11,0-1 0,-1-1 0,-1-1 0,1 0 0,29-27 0,-45 36 24,-1 0-1,0 0 0,0 0 0,0 0 1,-1 0-1,1 0 0,0 0 1,-1 0-1,1 0 0,-1 0 0,0 0 1,1 0-1,-1 0 0,0 0 1,0-1-1,-1 1 0,1 0 0,0 0 1,-1 0-1,1 0 0,-1 0 1,0 0-1,-1-2 0,-3-9 59,0 1 0,-12-18-1,8 15-22,-66-111 193,-162-207 0,146 212-188,-161-190 75,220 278-60,-1 2-1,-1 2 1,-2 1 0,-45-28 0,25 23 52,-2 3-1,-79-30 0,-21 7 112,-226-46-1,91 43-173,-2 13-1,-350-7 1,-598 50 90,1110 3-138,-1447 14-828,1252-12 658,-441 65-1,401-3 413,-8 0-959,334-61 549,-45-1 0,32-6-53</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31:06.849"/>
    </inkml:context>
    <inkml:brush xml:id="br0">
      <inkml:brushProperty name="width" value="0.05" units="cm"/>
      <inkml:brushProperty name="height" value="0.05" units="cm"/>
    </inkml:brush>
  </inkml:definitions>
  <inkml:trace contextRef="#ctx0" brushRef="#br0">0 54 13899,'2'4'179,"1"1"1,0-1-1,0 0 1,0 0-1,0 0 1,0 0-1,1-1 0,0 1 1,8 5-1,42 24 483,-42-27-439,15 8-77,2-2-1,-1-1 1,1-1-1,1-2 1,0 0-1,0-2 1,0-2-1,0-1 1,1-1 0,41-3-1,32-7-108,173-36 0,-228 35 2,89-19-18,135-22 97,-249 49-137,11-3 91,-34 4-145,1-1 0,0 1 1,-1-1-1,1 0 0,0 1 0,-1-1 1,1 0-1,-1 0 0,0 0 0,1 0 1,-1-1-1,0 1 0,0 0 0,1-1 1,-1 1-1,0 0 0,1-3 0,-2 3 34,21-29-423,-1 11 120</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31:07.519"/>
    </inkml:context>
    <inkml:brush xml:id="br0">
      <inkml:brushProperty name="width" value="0.05" units="cm"/>
      <inkml:brushProperty name="height" value="0.05" units="cm"/>
    </inkml:brush>
  </inkml:definitions>
  <inkml:trace contextRef="#ctx0" brushRef="#br0">43 329 13803,'-12'4'695,"-16"7"-59,25-7-251,16-3 290,9-2-390,-1-1-1,1 0 0,-1-2 1,26-8-1,84-33 287,-101 34-443,123-41 246,252-52 0,16 37-100,-416 66-284,-4 1-8,41-9-255,-41 8 266,1 1 0,-1 0 1,0-1-1,1 1 0,-1 0 1,0-1-1,1 0 0,-1 1 1,0-1-1,0 0 0,0 0 0,0 1 1,0-1-1,0 0 0,0 0 1,0 0-1,0 0 0,0 0 0,0-1 1,-1 1-1,1 0 0,0 0 1,-1 0-1,1-1 0,-1 1 0,1 0 1,-1-2-1,-7-9-109</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4.319"/>
    </inkml:context>
    <inkml:brush xml:id="br0">
      <inkml:brushProperty name="width" value="0.025" units="cm"/>
      <inkml:brushProperty name="height" value="0.025" units="cm"/>
    </inkml:brush>
  </inkml:definitions>
  <inkml:trace contextRef="#ctx0" brushRef="#br0">204 1 14318,'0'0'10698,"-58"71"-10282,29-31-288,-1 1-64,3-4-32,2-2 32,6-10-32,6-3-224,11-12-1121,9-14-4933,13-19 1409,2-7-1985</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5:27.913"/>
    </inkml:context>
    <inkml:brush xml:id="br0">
      <inkml:brushProperty name="width" value="0.05" units="cm"/>
      <inkml:brushProperty name="height" value="0.05" units="cm"/>
    </inkml:brush>
  </inkml:definitions>
  <inkml:trace contextRef="#ctx0" brushRef="#br0">4230 58 11450,'-44'-10'2252,"-25"-6"-838,-1 4 0,-108-7 0,-285 47-1018,229-7-376,-760 2 1083,495-20-670,201-4-316,-79 3-26,342-1-88,0 2-1,1 2 0,-61 15 0,75-14-24,1 1-1,-1 1 1,2 1-1,-1 0 0,2 2 1,-1 0-1,-29 24 0,-38 39-116,-164 109 0,210-159 141,-8 3-1,1 3-1,-71 61 1,111-86-19,1 0 0,0 0 1,0 1-1,1 0 0,0 0 1,-4 6-1,7-10 12,0 0 1,0 0-1,1 0 0,-1-1 1,0 1-1,1 0 0,-1 0 1,1 0-1,0 0 0,0 0 1,0 0-1,0 0 0,0 0 0,0 0 1,0 0-1,0 0 0,1 0 1,-1-1-1,1 1 0,0 0 1,0 0-1,-1 0 0,1-1 1,0 1-1,0 0 0,0-1 1,3 3-1,2 2-27,1 0 0,0 0 1,0-1-1,0 1 0,1-2 1,11 6-1,53 20-201,19 1-384,1-5 0,106 17-1,194 6-1011,0-40 914,0-29 533,47-1 263,-305 21-80,171 21-1,-38 21-138,140 15-657,-355-54 737,0-3 1,0-2-1,-1-2 0,1-2 0,98-25 0,-91 12 386,-1-1 0,-1-4 0,-1-2 1,-1-2-1,-1-2 0,-2-3 0,-2-2 0,-1-3 0,-1-1 1,-2-2-1,75-91 0,-103 109-97,-1 0 0,-1-2 0,-1 0 0,-2-1-1,18-47 1,-26 61-160,-1 0 0,-1 0 0,0 0 0,-1-1-1,0 1 1,-1-1 0,-1 1 0,1-1 0,-2 1 0,0-1-1,-1 1 1,0-1 0,0 1 0,-1 0 0,-8-20 0,7 25-70,0 1 1,-1-1 0,1 1 0,-1 0 0,0 0 0,-1 0-1,1 1 1,-1 0 0,0 0 0,0 0 0,-1 1 0,0 0-1,1 0 1,-1 1 0,-1-1 0,1 2 0,0-1-1,-1 1 1,1 0 0,-9-1 0,-17-1-186,-1 0 0,0 2 0,-45 4 0,69-2 133,-262 22-367,116-2 147</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5:31.495"/>
    </inkml:context>
    <inkml:brush xml:id="br0">
      <inkml:brushProperty name="width" value="0.05" units="cm"/>
      <inkml:brushProperty name="height" value="0.05" units="cm"/>
    </inkml:brush>
  </inkml:definitions>
  <inkml:trace contextRef="#ctx0" brushRef="#br0">240 1 13515,'-3'-1'66,"-1"1"0,0 0 0,0 0 0,1 1 0,-1-1 0,0 1 0,1 0 1,-1 0-1,1 0 0,-1 0 0,1 0 0,0 1 0,-1 0 0,1-1 0,0 1 0,0 1 0,0-1 0,-3 3 1,-7 6 32,2 1 1,-19 22 0,17-16-50,0 2 0,0-1 0,2 2 0,1 0 0,0 0 0,2 0 0,0 1 0,2 1 0,0-1 1,-3 31-1,3 9 0,2 0 0,7 103 0,0-106 2,4 0 0,2-1-1,20 70 1,-21-100-22,1 0 0,1-1 0,2-1 0,1 0 0,1 0 0,1-1 0,1-1 0,30 35-1,-36-49-14,0 0 0,0-1 0,1 0 0,0-1-1,0 0 1,1-1 0,0 0 0,13 5-1,-17-8 7,1-2 0,0 1 0,-1-1 0,1 0 0,0-1 0,0 0 0,0 0 0,0-1-1,0 0 1,0 0 0,0-1 0,0-1 0,11-2 0,-5-2 58,0 1 1,-1-2-1,0 0 1,0-1-1,-1 0 1,0-1-1,0 0 1,20-21-1,-9 6 191,-1-1-1,-1-1 1,20-34 0,-17 23 143,-2-2 0,-2 0 0,-2-2 1,-2 0-1,-1 0 0,-2-2 1,14-72-1,-25 93-235,-1-1-1,-1 1 1,0-1 0,-2 0 0,-1 1-1,-1-1 1,-7-29 0,5 36-127,0-1 0,-1 1 1,-1 0-1,-1 1 0,0 0 0,-1 0 1,-1 0-1,0 1 0,-1 1 0,-19-20 0,14 18-235,-1 1-1,-1 1 0,0 1 1,-1 0-1,0 1 0,0 1 0,-28-10 1,9 7-555,-1 2-1,0 1 1,-47-5 0,45 8 99</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5:32.321"/>
    </inkml:context>
    <inkml:brush xml:id="br0">
      <inkml:brushProperty name="width" value="0.05" units="cm"/>
      <inkml:brushProperty name="height" value="0.05" units="cm"/>
    </inkml:brush>
  </inkml:definitions>
  <inkml:trace contextRef="#ctx0" brushRef="#br0">335 1 14043,'-7'0'83,"1"-1"0,0 1 0,-1 0 0,1 1 1,0-1-1,0 1 0,-1 1 0,1-1 0,0 1 0,0 0 0,1 0 0,-11 6 1,7-2-25,0 0 0,0 0 0,1 1 0,0 0 0,0 1 0,-12 14 1,3 2-3,1 1 0,1 0 1,1 1-1,-16 42 1,12-19-24,3 0 0,1 1 1,3 0-1,2 1 0,-3 62 0,10-50-24,2 0 0,2 1 0,21 115 0,-15-143-15,0-1 0,3-1 1,0 1-1,29 54 0,-32-74-8,1 0-1,1 0 1,1-1 0,22 24 0,-25-30 1,0-1 0,0 0 0,1-1-1,0 0 1,0 0 0,0-1 0,1 0 0,18 6 0,-20-9 6,1 0 0,-1 0 0,1-1 0,-1 0 0,1 0 0,-1-1 0,1 0 0,0-1 0,-1 1 0,1-2 0,-1 1 0,0-1 0,1-1 0,-1 0 0,0 0 0,0 0 0,-1-1 0,1 0 0,-1-1 0,0 1 0,0-1 0,9-9 0,1-2 48,-2 0 0,1-2 0,-2 0 0,-1 0 0,0-1 0,-1-1 0,11-24 0,-2-4 148,-2-1 1,-1-1-1,-3-1 1,10-60-1,-12 23 322,5-147-1,-22 93-267,2 121-358,-1 0-1,-1 0 0,-1 0 0,-12-31 0,14 46-16,1 0-1,-1 1 1,0-1-1,0 1 1,-1-1-1,1 1 1,-1 0-1,0 0 0,-1 1 1,-4-5-1,5 6 79,0 1-1,0-1 0,0 1 1,0 0-1,0 0 0,-1 1 0,1-1 1,-1 1-1,1 0 0,-1 0 1,1 0-1,-1 1 0,0-1 1,-7 2-1,-45 8-613</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5:49.982"/>
    </inkml:context>
    <inkml:brush xml:id="br0">
      <inkml:brushProperty name="width" value="0.05" units="cm"/>
      <inkml:brushProperty name="height" value="0.05" units="cm"/>
    </inkml:brush>
  </inkml:definitions>
  <inkml:trace contextRef="#ctx0" brushRef="#br0">85 191 1688,'-3'1'29,"0"0"-1,0 1 0,0-1 0,0 0 0,1 1 0,-1 0 0,0-1 1,1 1-1,-1 0 0,1 1 0,-1-1 0,1 0 0,0 1 0,0-1 1,0 1-1,0-1 0,1 1 0,-1 0 0,1 0 0,0 0 0,-2 6 1,-3 8-21,1 0 0,-4 30 0,7-37 3,-3 26-29,1 0 0,2 0-1,3 47 1,0-60 3,2 1 0,1-1 0,0 0 0,2 0 0,1-1 0,10 25-1,-15-43-13,0 1-1,0-1 0,1 0 0,0 1 0,-1-1 1,1-1-1,1 1 0,-1 0 0,1-1 0,-1 1 1,1-1-1,0 0 0,0-1 0,0 1 0,8 3 1,-8-5-7,0 1 0,0-1 1,1 0-1,-1-1 0,0 1 1,1-1-1,-1 0 1,0 0-1,1 0 0,-1-1 1,0 1-1,0-1 1,1 0-1,-1 0 0,0-1 1,0 1-1,0-1 0,5-3 1,5-4-22,0 0 0,0-1 0,-1 0 0,-1-1 0,0-1 0,-1 0 0,0 0 0,17-26 0,-6 4 17,-2-1 0,23-57 1,-32 67 128,-1-1 0,-1-1 0,-2 1 0,0-1 0,-2-1 0,2-42 0,-7 58 45,0 0 0,-1-1-1,0 1 1,-1 0-1,-1 0 1,0 0-1,-6-15 1,5 18 25,0 1-1,0 0 1,-1 0 0,0 0 0,0 1 0,-1 0 0,0 0 0,0 0-1,-1 1 1,-13-11 0,11 11-7,1 1 1,-1-1-1,0 2 0,0-1 0,0 1 1,-1 1-1,1 0 0,-1 0 0,0 1 1,0 0-1,0 0 0,0 2 0,0-1 0,-12 1 1,14 1-116,-1 0 0,0 1 0,1 0 0,-1 0 0,1 1 0,0 0 0,0 1 0,0 0 0,0 0 1,1 0-1,-1 1 0,1 0 0,0 0 0,1 1 0,-1 0 0,-8 11 0,3 0-54,-17 28-1,14-19-22</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6:16.574"/>
    </inkml:context>
    <inkml:brush xml:id="br0">
      <inkml:brushProperty name="width" value="0.05" units="cm"/>
      <inkml:brushProperty name="height" value="0.05" units="cm"/>
    </inkml:brush>
  </inkml:definitions>
  <inkml:trace contextRef="#ctx0" brushRef="#br0">348 317 11843,'-2'2'100,"0"0"1,0 0 0,1-1-1,-1 1 1,-1-1 0,1 1-1,-4 1 1,-11 11-312,-10-24-860,17 10 1045,0 0 0,0 1 0,0 1 0,0-1 0,0 1 0,-11 4 0,5-1-27,0 1 0,0 0 1,1 1-1,-1 1 0,-22 16 1,10-7 59,24-15 14,0 0 0,0 0 1,0 1-1,0 0 0,0 0 1,1 0-1,-1 0 0,1 0 0,-4 5 1,5-4 6,1-4 2,1 0-1,-1 1 1,1-1 0,-1 1-1,1 0 1,0-1 0,-1 1 0,1-1-1,0 1 1,-1 0 0,1-1-1,0 1 1,0 0 0,-1-1-1,1 1 1,0 0 0,0-1-1,0 1 1,0 0 0,0-1-1,0 1 1,0 0 0,0 0-1,1 0 1,0 8 171,2 5 21,0 1 1,2-2-1,6 17 1,-5-16-164,0 5-40,2-1-1,0-1 1,0 1 0,2-1-1,0-1 1,25 30 0,-22-34-22,0-2 0,1 0 0,0-1 0,0 0 0,1-1 0,0 0 0,0-1 1,1-1-1,0-1 0,30 7 0,-4-4-10,1-2-1,-1-2 1,46-2-1,152-14-2,23-1 60,-98 12-162,219-29 0,-337 24 38,381-45-1026,2 36 485,-72 39 623,0 0 2,-309-23-3,0-1 0,61-10 0,-88 7 0,0-2 1,0 0-1,0-2 0,-1 0 1,0-1-1,0-1 1,23-14-1,-17 6-337,-1-1 0,-1-1 0,0-1 0,-1-2-1,-1 0 1,-2-1 0,0-1 0,-1-1 0,-2-1-1,17-30 1,-30 47 134,0-1-1,-1 0 0,0 0 1,-1 0-1,0 0 0,-1-1 1,0 1-1,1-20 1,-3 25 205,0-1 0,0 0 1,-1 0-1,0 0 1,0 1-1,0-1 1,-1 0-1,0 1 1,0-1-1,0 1 0,-1 0 1,1 0-1,-1 0 1,-1 0-1,1 0 1,-1 1-1,-7-8 1,-1 2 446,0 1 1,0 0 0,-1 1 0,0 1 0,-1 0 0,1 1 0,-28-9 0,-5 2 792,-55-8 0,-19 4-571,-147-2 0,-123 18-458,358 1-168,-1895-4 1899,1258-30-2478,492 20 436</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6:22.342"/>
    </inkml:context>
    <inkml:brush xml:id="br0">
      <inkml:brushProperty name="width" value="0.05" units="cm"/>
      <inkml:brushProperty name="height" value="0.05" units="cm"/>
    </inkml:brush>
  </inkml:definitions>
  <inkml:trace contextRef="#ctx0" brushRef="#br0">1 1 13427,'31'1'3660,"-16"0"-3327,1048-2 654,-977 0-910,494 24-64,-244 4-194,-233-24 170,131-13-1,-193 6 37,44-5 282,152 3 0,-226 6-436,-1-1 0,0 0 0,0 0-1,16-5 1,5 0-389,-29 5 282</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6:42.494"/>
    </inkml:context>
    <inkml:brush xml:id="br0">
      <inkml:brushProperty name="width" value="0.05" units="cm"/>
      <inkml:brushProperty name="height" value="0.05" units="cm"/>
    </inkml:brush>
  </inkml:definitions>
  <inkml:trace contextRef="#ctx0" brushRef="#br0">10 0 12131,'-1'1'97,"1"0"0,-1-1 0,0 1 0,0 0 0,1-1 0,-1 1 0,1 0 1,-1 0-1,0 0 0,1 0 0,-1 0 0,1-1 0,0 1 0,-1 0 0,1 0 0,0 0 1,-1 2-1,2-2-72,-1 0 1,1 0 0,0 0 0,-1 0 0,1 0 0,0 0-1,-1 0 1,1 0 0,0 0 0,0 0 0,0-1 0,0 1-1,0 0 1,0 0 0,0-1 0,1 1 0,10 6-20,0 0 1,0-1-1,1-1 1,-1 0-1,1-1 0,0-1 1,0 0-1,1 0 1,-1-1-1,18 0 1,15-2 84,75-9 0,-107 8-48,129-20 317,22-2 80,374 7 511,-386 15-754,-152 1-196,191 3 129,-156 0-110,0 1 0,0 2 0,44 14 0,16 11 19,92 25 7,-118-42-24,1-3-1,111 3 0,145-24 30,-236 2-38,43-3 3,136 7 0,-218 10-11,0 1 0,65 19 0,-69-15-214,-46-10 141,1-1 0,-1 0 1,0 0-1,0 1 1,1-1-1,-1-1 1,0 1-1,4-1 0,7 1-104</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7:10.529"/>
    </inkml:context>
    <inkml:brush xml:id="br0">
      <inkml:brushProperty name="width" value="0.05" units="cm"/>
      <inkml:brushProperty name="height" value="0.05" units="cm"/>
    </inkml:brush>
  </inkml:definitions>
  <inkml:trace contextRef="#ctx0" brushRef="#br0">0 66 7090,'188'-38'5020,"-108"26"-4646,125-4-1,10 17-341,247 34 0,-205-7-634,448-10 0,-515-22 169,208 22-1,626 33 668,-758-65 92,-199 6-468,127-30-1,-190 37 17,0 0 0,0-1 1,0 1-1,0 0 0,0-1 0,-1 0 0,1 0 1,4-3-1,-8 4 119,1 1 0,-1 0 1,0 0-1,0 0 0,0 0 1,0 0-1,0 0 0,0-1 0,1 1 1,-1 0-1,0 0 0,0 0 1,0 0-1,0-1 0,0 1 1,0 0-1,0 0 0,0 0 0,0 0 1,0-1-1,0 1 0,0 0 1,0 0-1,0 0 0,0-1 1,0 1-1,0 0 0,0 0 0,0 0 1,0-1-1,0 1 0,0 0 1,0 0-1,0 0 0,0 0 0,-1-1 1,-6-5-305</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5:24.580"/>
    </inkml:context>
    <inkml:brush xml:id="br0">
      <inkml:brushProperty name="width" value="0.05" units="cm"/>
      <inkml:brushProperty name="height" value="0.05" units="cm"/>
    </inkml:brush>
  </inkml:definitions>
  <inkml:trace contextRef="#ctx0" brushRef="#br0">3457 272 10498,'-69'-35'985,"-2"3"-1,-1 4 0,-85-23 1,-231-36 626,283 70-1460,-1 5-1,-199 2 1,-210 58-150,-288 79 35,531-80-45,188-28 3,-96 35-1,158-46 2,-1 2 1,1 0-1,1 2 0,0 0 1,0 1-1,1 2 0,1 0 0,-24 24 1,30-26-2,1 1 0,1 1 1,0 0-1,1 0 0,0 1 1,2 0-1,0 1 0,0-1 1,2 2-1,0-1 0,-6 30 1,11-42 1,1 0 1,-1 0 0,1 0-1,0 0 1,0 0 0,0 0-1,1 0 1,-1 0 0,1-1 0,1 1-1,-1 0 1,1 0 0,-1-1-1,2 1 1,-1-1 0,0 1-1,1-1 1,4 6 0,-2-5-3,0 0 1,0 0-1,1 0 1,0-1-1,-1 0 1,1 0-1,1-1 1,-1 1-1,0-1 0,1-1 1,0 1-1,11 2 1,19 2-10,0-1 1,49 2 0,79-6 0,-62-2 15,-80 1 0,436 14 33,-313-4-24,163 34 1,-302-43-8,290 53 10,-197-40 92,101 0-1,313-31 631,-143-1-495,148 45-175,-435-20-58,715 5 96,-798-13-103,29 0 77,0-2 0,0 0 0,0-3 1,34-8-1,-55 10-46,-1 0 1,0 0 0,0-1-1,0 0 1,-1 0 0,1-1-1,-1 0 1,8-7 0,-10 7-19,-1 1 0,0-1 0,0 0 1,0 0-1,-1 0 0,0-1 0,0 1 0,0-1 1,-1 0-1,0 1 0,0-1 0,2-12 1,-2 5 19,0 1 0,-1-1 0,-1 1 0,0-1 1,-1 1-1,0 0 0,-1-1 0,0 1 1,-1 0-1,-5-13 0,2 9-1,-1 0-1,-1 1 1,0-1 0,-1 1-1,-1 1 1,-18-22-1,6 13 13,0 1 0,-2 1 0,-1 1 0,0 2 0,-1 0-1,-1 1 1,-47-21 0,1 8 71,-147-39-1,-83 4 17,-30 12-370,-40-8 802,288 42-499</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5:26.202"/>
    </inkml:context>
    <inkml:brush xml:id="br0">
      <inkml:brushProperty name="width" value="0.05" units="cm"/>
      <inkml:brushProperty name="height" value="0.05" units="cm"/>
    </inkml:brush>
  </inkml:definitions>
  <inkml:trace contextRef="#ctx0" brushRef="#br0">1160 196 12507,'-14'-6'129,"-1"-1"1,1 2 0,-1 0 0,-1 0-1,1 2 1,0 0 0,-1 0-1,-18 1 1,-10 1-25,-74 8 0,59 0-27,-1 3 1,2 3-1,0 2 0,-63 26 0,75-22-33,0 2 0,2 1 0,0 3 0,2 2 0,-52 42-1,74-52-30,0 2 0,1 0 0,1 1-1,1 0 1,-18 29 0,29-41-11,1 1 0,0 0 0,1 0 0,0 0-1,0 0 1,1 0 0,0 1 0,0 0 0,1-1 0,1 1 0,0 0 0,0 0 0,1 0 0,0 0-1,0 0 1,2 0 0,1 12 0,0-15-5,0 0-1,1 0 1,-1 0-1,1-1 1,1 1-1,-1-1 1,1 0-1,0 0 1,1-1-1,-1 1 1,1-1-1,0-1 1,0 1-1,1-1 1,-1 0-1,1 0 1,8 3-1,16 6 7,0-1-1,51 12 1,-75-22-3,137 31 109,269 26-1,152-37 221,343-60 560,-227 2 170,161 52-809,-194-17-275,-550-8 33,-1-4-1,0-3 1,-1-6 0,148-52 0,-214 62 30,52-28 0,-73 34-20,1 0 0,-1 0 1,0-1-1,0 0 0,-1-1 1,0 0-1,0 0 0,11-17 1,-16 21-8,-1 0 0,0 0 0,-1 0 0,1 0 0,-1 0 0,0-1 1,0 1-1,0 0 0,0-1 0,-1 1 0,0-1 0,0 1 0,0-1 0,0 1 0,-1-1 1,0 1-1,0 0 0,0-1 0,0 1 0,-1 0 0,1 0 0,-1 0 0,0 0 0,0 0 1,-1 0-1,1 1 0,-4-4 0,-6-8 59,-1 0 0,0 2 0,-1 0 0,-31-22 1,1 5 61,-1 2 0,-2 1 1,-62-24-1,-158-46 180,-313-47-191,-19 61-57,-330 53-118,1 92-83,136 66-1269,687-104 1103</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4.666"/>
    </inkml:context>
    <inkml:brush xml:id="br0">
      <inkml:brushProperty name="width" value="0.025" units="cm"/>
      <inkml:brushProperty name="height" value="0.025" units="cm"/>
    </inkml:brush>
  </inkml:definitions>
  <inkml:trace contextRef="#ctx0" brushRef="#br0">141 1 13805,'0'0'5157,"-3"7"-4447,-43 90 578,27-60-374,2 0 0,1 1-1,-15 54 1,30-84-1070,3-11-1128,1-17-2118,-8-15-3959,-3 12 811</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6:02.909"/>
    </inkml:context>
    <inkml:brush xml:id="br0">
      <inkml:brushProperty name="width" value="0.05" units="cm"/>
      <inkml:brushProperty name="height" value="0.05" units="cm"/>
    </inkml:brush>
  </inkml:definitions>
  <inkml:trace contextRef="#ctx0" brushRef="#br0">124 57 9962,'-7'0'808,"-3"-4"-640,-3 0-216,-1-2 368,1-1-984,-3 0-640,0-3 1040,0 1-256,-2-1-176</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6:04.104"/>
    </inkml:context>
    <inkml:brush xml:id="br0">
      <inkml:brushProperty name="width" value="0.05" units="cm"/>
      <inkml:brushProperty name="height" value="0.05" units="cm"/>
    </inkml:brush>
  </inkml:definitions>
  <inkml:trace contextRef="#ctx0" brushRef="#br0">701 0 6913,'-50'1'862,"0"1"-1,0 3 0,0 2 0,0 3 0,1 1 1,1 3-1,-76 31 0,70-25-646,26-10-136,-27 14 0,48-21-76,0 1 1,1 0-1,-1 1 1,1-1-1,0 1 1,0 0-1,0 1 1,-8 10-1,12-14-8,0 0 1,1 0-1,-1 0 0,1 1 0,0-1 1,-1 0-1,1 1 0,0-1 0,0 1 1,1-1-1,-1 1 0,0-1 0,1 1 1,0 0-1,-1-1 0,1 1 0,0 0 1,0-1-1,1 1 0,-1-1 0,1 1 1,-1 0-1,1-1 0,0 1 0,0-1 1,0 1-1,0-1 0,0 0 0,0 1 1,1-1-1,-1 0 0,1 0 1,0 0-1,0 0 0,2 2 0,4 3-17,1 0 0,0-1 0,0-1 0,1 1 0,0-2 0,0 1 0,11 3 0,28 12-10,-2 3 0,55 34 0,-64-34 70,1-1 0,1-3 0,79 29 0,-14-24-28,2-3-1,1-6 0,145 2 1,165-28-151,-2-33-60,-272 25 95,202-19-51,-261 33 163,0 4 1,93 11-1,-29 5 68,0-6-1,265-19 0,-238-1 55,26-2-82,-163 8-70,-1-2 0,1-1 1,38-14-1,-75 22 35,0-1-1,-1 1 1,1 0 0,0-1-1,-1 0 1,1 1 0,-1-1-1,1 0 1,-1 0 0,1 0-1,-1 0 1,0 0 0,0 0-1,1 0 1,-1-1-1,0 1 1,0 0 0,0-1-1,0 1 1,0-1 0,0 1-1,-1-1 1,1 1 0,-1-1-1,1 0 1,-1 1 0,1-1-1,-1-2 1,0 1 41,-1 0 1,0 0-1,1 0 1,-2 0-1,1 0 0,0 0 1,0 0-1,-1 0 1,0 0-1,1 1 0,-1-1 1,0 1-1,0-1 0,-5-3 1,-13-12 61,-1 0-1,0 1 1,-2 1 0,0 1 0,0 2-1,-51-22 1,-1 7-78,-2 3 0,0 3 0,-100-13 0,-244-14 1,350 43-27,-1064-62 146,-2 99-1603,672 4 828,217-17 263</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7:20.204"/>
    </inkml:context>
    <inkml:brush xml:id="br0">
      <inkml:brushProperty name="width" value="0.05" units="cm"/>
      <inkml:brushProperty name="height" value="0.05" units="cm"/>
    </inkml:brush>
  </inkml:definitions>
  <inkml:trace contextRef="#ctx0" brushRef="#br0">1 142 12299,'0'0'55,"0"1"0,0-1 0,0 0 0,0 0 0,0 0 1,0 0-1,1 0 0,-1 0 0,0 0 0,0-1 1,0 1-1,0 0 0,0 0 0,0 0 0,0 0 0,0 0 1,0 0-1,1 0 0,-1 0 0,0 0 0,0 0 0,0 0 1,0 0-1,0 0 0,0 0 0,0 0 0,0 0 1,0 0-1,0-1 0,0 1 0,0 0 0,0 0 0,0 0 1,0 0-1,0 0 0,1 0 0,-1 0 0,0 0 0,0 0 1,0-1-1,0 1 0,0 0 0,0 0 0,0 0 0,0 0 1,0 0-1,0 0 0,-1 0 0,1 0 0,0 0 1,0-1-1,0 1 0,0 0 0,0 0 0,0 0 0,0 0 1,0 0-1,0 0 0,0 0 0,0 0 0,0 0 0,17-6 1276,20-3-481,-5 4-657,1 2 0,-1 1 0,36 3-1,96 16-295,-121-12 155,403 28 75,-373-29-13,73 4 116,288 8 6,-185-12-66,248-7 32,-161-27-76,20-1 481,471-23-145,-584 36-418,-180 14-24,159-18 1324,-220 21-1325,13-3 495,-26-6-2351,11 10 1806,-1-1 1,1 1-1,-1-1 1,1 1-1,0 0 1,-1-1-1,1 1 1,0-1-1,0 1 1,-1-1-1,1 1 1,0-1-1,0 1 1,0-1-1,0 1 1,0-1-1,-1 1 1,1-1-1,0 1 1,0-1-1,1 0 1,-2-1-86,1-9-411</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7:27.126"/>
    </inkml:context>
    <inkml:brush xml:id="br0">
      <inkml:brushProperty name="width" value="0.05" units="cm"/>
      <inkml:brushProperty name="height" value="0.05" units="cm"/>
    </inkml:brush>
  </inkml:definitions>
  <inkml:trace contextRef="#ctx0" brushRef="#br0">12 19 10074,'-9'-4'2141,"6"2"276,15 1-1583,458-7 1474,-113 5-2294,175 11 74,357 15 628,-208-33 157,-477 16-745,-50-1 260,176-16 1,-122-2-177,-216 15-866,-2 1 506</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7:29.354"/>
    </inkml:context>
    <inkml:brush xml:id="br0">
      <inkml:brushProperty name="width" value="0.05" units="cm"/>
      <inkml:brushProperty name="height" value="0.05" units="cm"/>
    </inkml:brush>
  </inkml:definitions>
  <inkml:trace contextRef="#ctx0" brushRef="#br0">18 62 11594,'-17'3'1972,"18"-3"-1300,4-2-247,23-7-17,1 1 0,0 1 0,1 2 0,-1 1 1,37-1-1,607-9 1249,-524 9-1567,245 1 105,-126 3-184,288 19-49,-530-15 35,250 18-208,-221-21 276,-1-1-1,0-3 0,60-12 1,-109 15-142,8-1-320,-10-2-2807,-6 2 2470</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7:35.507"/>
    </inkml:context>
    <inkml:brush xml:id="br0">
      <inkml:brushProperty name="width" value="0.05" units="cm"/>
      <inkml:brushProperty name="height" value="0.05" units="cm"/>
    </inkml:brush>
  </inkml:definitions>
  <inkml:trace contextRef="#ctx0" brushRef="#br0">0 66 9002,'21'-8'881,"0"1"0,0 2 0,1 0 0,-1 0 0,1 2-1,29 0 1,137 9 822,-94-1-1274,554-4 41,-9 6-327,-465-4 409,309-33-1,-39 10-511,-270 18-13,320 12 5,-451-7-105,-12 0-204,1-1 0,-1-2 0,0-1 0,38-6 0,-48-1-228,-19 8 133</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7:37.783"/>
    </inkml:context>
    <inkml:brush xml:id="br0">
      <inkml:brushProperty name="width" value="0.05" units="cm"/>
      <inkml:brushProperty name="height" value="0.05" units="cm"/>
    </inkml:brush>
  </inkml:definitions>
  <inkml:trace contextRef="#ctx0" brushRef="#br0">1 61 9370,'40'0'1993,"182"4"3316,177 3-4305,-177-6-860,26-7 270,-7-1-299,471-2-85,-562 4-30,182 19 0,-233-6-13,-1-3 1,161-14-1,-204 3 8,257-37-100,-311 43-91,1-1 1,-1 1 0,1 0 0,-1-1 0,1 1-1,-1-1 1,1 0 0,-1 1 0,1-1 0,-1 0 0,0 0-1,1 0 1,-1 0 0,0 0 0,0 0 0,2-1 0,-2 1-367,2 1-186</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8:00.148"/>
    </inkml:context>
    <inkml:brush xml:id="br0">
      <inkml:brushProperty name="width" value="0.05" units="cm"/>
      <inkml:brushProperty name="height" value="0.05" units="cm"/>
    </inkml:brush>
  </inkml:definitions>
  <inkml:trace contextRef="#ctx0" brushRef="#br0">15 1 13035,'-13'8'1717,"12"-2"-200,3-6-1348,0 1-1,0 0 0,1 0 1,-1-1-1,0 1 1,0-1-1,1 0 0,-1 0 1,4 0-1,284 6 2704,279 13-2244,-370-3-594,212 12-220,-402-28 72,-5 1 27,-1-1 1,0 0-1,1 1 0,-1-1 0,0 0 0,1-1 1,-1 1-1,0-1 0,0 1 0,1-1 1,-1 0-1,0 0 0,0-1 0,0 1 1,0-1-1,4-2 0,-5 0-261</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8:00.769"/>
    </inkml:context>
    <inkml:brush xml:id="br0">
      <inkml:brushProperty name="width" value="0.05" units="cm"/>
      <inkml:brushProperty name="height" value="0.05" units="cm"/>
    </inkml:brush>
  </inkml:definitions>
  <inkml:trace contextRef="#ctx0" brushRef="#br0">0 21 13563,'439'9'4526,"-141"3"-4239,174-34 828,-220 6-99,-249 16-991,13-2-157,0 1 0,0 1 1,0 0-1,-1 1 0,1 1 1,0 1-1,-1 0 0,19 6 1,-18-3-172</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8:18.108"/>
    </inkml:context>
    <inkml:brush xml:id="br0">
      <inkml:brushProperty name="width" value="0.05" units="cm"/>
      <inkml:brushProperty name="height" value="0.05" units="cm"/>
    </inkml:brush>
  </inkml:definitions>
  <inkml:trace contextRef="#ctx0" brushRef="#br0">1 0 13371,'56'8'3246,"400"12"-1309,3-21-1748,-147-2-101,-117 1-93,-16-1-364,192 22 0,-358-18 147,1 2 1,-1 0 0,14 5-1,-25-8-72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4.998"/>
    </inkml:context>
    <inkml:brush xml:id="br0">
      <inkml:brushProperty name="width" value="0.025" units="cm"/>
      <inkml:brushProperty name="height" value="0.025" units="cm"/>
    </inkml:brush>
  </inkml:definitions>
  <inkml:trace contextRef="#ctx0" brushRef="#br0">1 256 10858,'0'0'11627,"47"13"-10410,-27-8-672,3-3-289,4-2-96,0 0-64,-1 0 1,-5-9-130,1-3-1024,-7-4-1313,2-3-384,-7-5-1442,4-3-1217,-6-3-3172</inkml:trace>
  <inkml:trace contextRef="#ctx0" brushRef="#br0" timeOffset="1">298 1 13741,'0'0'2744,"-2"7"-1249,-10 25-615,-4 9 851,2 0 0,2 1 0,-12 80 0,24-122-1715,0 0 0,0 1 0,0-1 0,-1 0 0,1 1 0,0-1 0,0 0 0,0 1 0,0-1 0,0 0 0,0 1 0,0-1 0,1 0 0,-1 1-1,0-1 1,0 0 0,0 0 0,0 1 0,0-1 0,0 0 0,1 1 0,-1-1 0,0 0 0,0 0 0,0 1 0,1-1 0,-1 0 0,0 0 0,0 1 0,1-1 0,-1 0-1,0 0 1,0 0 0,1 1 0,-1-1 0,0 0 0,1 0 0,14-6 671,16-19 81,-28 23-800,15-15 88,0-1 0,-1-1-1,24-34 1,-11 1-5431,-29 47 2978</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8:36.977"/>
    </inkml:context>
    <inkml:brush xml:id="br0">
      <inkml:brushProperty name="width" value="0.05" units="cm"/>
      <inkml:brushProperty name="height" value="0.05" units="cm"/>
    </inkml:brush>
  </inkml:definitions>
  <inkml:trace contextRef="#ctx0" brushRef="#br0">1999 156 9906,'-1'-3'92,"0"-1"0,0 1 0,-1 1-1,1-1 1,-1 0 0,0 0 0,0 0 0,0 1-1,0-1 1,0 1 0,0 0 0,-1 0 0,1-1 0,-1 1-1,1 1 1,-1-1 0,0 0 0,0 1 0,-3-2-1,-9-4 181,-1 1-1,-20-5 0,35 11-263,-57-15 241,-1 3 0,-73-5 0,-120 5 294,190 10-497,-69-8-20,-16 0 31,120 10-53,0 1 1,0 1 0,-39 9 0,-70 24 25,-38 8 78,133-35-82,-5 0-5,-72 23-1,104-26-19,1 0 0,-1 2 0,1-1 0,0 1 0,1 1 1,-1 1-1,2-1 0,-1 2 0,-13 13 0,1 6 3,1 0 1,1 2-1,2 0 1,-20 41-1,10-9 26,-28 90 0,51-129-27,1 1 0,1-1 0,2 1 0,0 0 0,2 0 0,0 0 0,2 0 0,1 0 0,5 28 0,-1-21-11,2 0 0,1-1 1,1 0-1,2-1 1,1 0-1,25 43 0,-31-62 7,1 0 0,0 0 0,0-1 0,1 0 0,0 0 0,1-1 0,0-1 0,14 10 0,-9-9 9,1 0 1,1-1 0,-1 0 0,1-2-1,26 8 1,39 7 34,98 30 6,-153-41-43,-1 1 0,0 1 0,0 1 1,36 25-1,-29-13-11,3 1-5,46 27 1,-68-46 4,0 0 1,1-1 0,0 0 0,0-1 0,0-1 0,0 0 0,19 1-1,2-3 10,0-1 0,1-2 0,-1-2-1,0-1 1,55-14 0,174-62 266,-254 76-255,40-13 61,66-22 115,128-63 1,-215 86-183,-1-2 1,-1 0-1,0-2 0,-2-2 1,29-29-1,-25 21 9,-2-2 0,-2-1 0,40-63 1,-58 82 42,0-1 0,-1 0 0,0 0 1,-1-1-1,-1 1 0,3-18 0,-6 23 21,-1 1 0,0-1-1,0 0 1,-1 0 0,-1 1 0,0-1-1,0 0 1,-1 1 0,0-1-1,-1 1 1,-5-16 0,-3 3 174,0 1-1,-1-1 1,-23-28 0,-52-56 488,43 56-537,17 17-94,-172-192-122,164 191-228,-1 1 1,-2 1-1,-1 2 1,-47-26-1,27 23 12,7 5-73</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9:05.403"/>
    </inkml:context>
    <inkml:brush xml:id="br0">
      <inkml:brushProperty name="width" value="0.05" units="cm"/>
      <inkml:brushProperty name="height" value="0.05" units="cm"/>
    </inkml:brush>
  </inkml:definitions>
  <inkml:trace contextRef="#ctx0" brushRef="#br0">93 0 9090,'-35'1'1323,"-23"2"2307,83-5-1996,0 1-1,34 3 1,66 8-1586,-44-2-26,375 23 64,45-50 1107,-170 2-575,-331 17-615,28 2-357,-28-3 350,1 1-1,-1 0 0,1 0 1,-1 0-1,1 0 0,-1 0 1,1 0-1,-1 0 0,1 1 1,0-1-1,-1 0 0,1 0 1,-1 0-1,1 0 1,-1 1-1,1-1 0,-1 0 1,1 0-1,-1 1 0,0-1 1,1 0-1,-1 1 0,1-1 1,-1 1-1,0-1 0,1 1 1,-1-1-1,0 0 0,0 1 1,1-1-1,-1 1 0,0-1 1,0 1-1,1-1 1,-1 1-1,0 0 0,0-1 1,0 1-1,0-1 0,0 1 1,0-1-1,0 2 0,-3 1-151</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09:59:10.004"/>
    </inkml:context>
    <inkml:brush xml:id="br0">
      <inkml:brushProperty name="width" value="0.05" units="cm"/>
      <inkml:brushProperty name="height" value="0.05" units="cm"/>
    </inkml:brush>
  </inkml:definitions>
  <inkml:trace contextRef="#ctx0" brushRef="#br0">2059 205 11594,'-37'-23'594,"-1"1"-1,-1 1 0,0 3 1,-1 1-1,-2 2 0,1 1 1,-57-9-1,10 5-29,0 3 1,-163-4 0,177 20-511,-1 3 1,1 3-1,0 4 1,1 3 0,-109 35-1,135-33-34,1 3 1,1 1-1,1 3 0,0 1 0,2 2 0,1 2 0,2 2 1,0 2-1,-44 47 0,56-49-27,1 0-1,2 2 1,1 1 0,2 1-1,1 0 1,2 2 0,1 0 0,-21 68-1,32-82 0,1 2 0,1-1-1,1 1 1,1-1 0,1 1-1,4 44 1,0-49 3,0-1-1,1 1 1,2 0 0,0-1-1,0 0 1,2-1 0,0 1-1,1-1 1,14 20 0,-10-20-29,0-2 0,1 1 0,1-2 0,0 1 0,1-2 0,0 0-1,1-1 1,1-1 0,-1-1 0,2 0 0,-1-1 0,2-1 0,33 9 0,-6-5-57,2-2 0,0-3 0,0-1 0,84-2-1,-44-7 19,-1-4 0,0-4 0,0-4-1,90-28 1,-49 3 53,244-111 1,-87 0 79,-233 118-26,-2-2-1,-1-2 1,50-48 0,-85 70-20,-1 0 1,0-1 0,-1 0-1,0-1 1,-2 0-1,13-24 1,-21 34-17,1-1-1,-2 1 1,1-1 0,-1 1-1,0-1 1,0 0-1,-1 1 1,0-1 0,-1 0-1,0 0 1,0 0-1,-1 0 1,1 0 0,-2 1-1,1-1 1,-1 0 0,0 1-1,-1-1 1,-4-9-1,-1 3-35,-1 0 0,0 1 0,-1 0 0,-1 0 0,0 1 0,0 1 0,-2 0 0,1 0 0,-1 1 0,0 1 0,-26-14 0,9 8-86,-1 1 0,0 1 0,-1 2 0,-58-13 0,-12 7-67,-7 8 3</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10.969"/>
    </inkml:context>
    <inkml:brush xml:id="br0">
      <inkml:brushProperty name="width" value="0.05" units="cm"/>
      <inkml:brushProperty name="height" value="0.05" units="cm"/>
    </inkml:brush>
  </inkml:definitions>
  <inkml:trace contextRef="#ctx0" brushRef="#br0">140 27 9730,'-46'0'1350,"30"-1"-189,0 1 0,0 1 0,-29 5 1,45-6-1150,0 0 0,0 0 1,0 0-1,0 0 1,0 0-1,0 0 0,0 0 1,1 0-1,-1 0 0,0 0 1,0 0-1,0 0 0,0 0 1,0 0-1,0 0 1,0 0-1,0 0 0,0 0 1,0 0-1,0 0 0,0 0 1,0 0-1,0 0 1,0 0-1,0 0 0,0 1 1,0-1-1,0 0 0,0 0 1,0 0-1,0 0 0,0 0 1,0 0-1,1 0 1,-1 0-1,-1 0 0,1 0 1,0 0-1,0 0 0,0 0 1,0 1-1,0-1 1,0 0-1,0 0 0,0 0 1,0 0-1,0 0 0,0 0 1,0 0-1,0 0 1,0 0-1,0 0 0,0 0 1,0 0-1,0 0 0,0 0 1,0 0-1,0 0 0,0 0 1,0 1-1,0-1 1,0 0-1,-1 0 0,12 4 275,12 2-126,33-1 318,109-4 0,-100-3-297,601-18 693,-309 10-768,370-5 986,-723 15-1742,-6 0-211,2 0 835,0 0 0,0 1 0,0-1 0,-1 0 0,1 0 0,0 0 0,0 0 0,0 0 0,0 0 0,0 0 0,0 0 0,0 0 0,0 0 0,0 0 0,0 0 0,-1 0 0,1 0 0,0 0 0,0 0 0,0 0 0,0 0 0,0 0 0,0 0 0,0 0 0,0 0 0,-1 0 0,1 0 0,0 0 0,0 0 0,0 0 0,0 0 0,0 0 0,0 0 0,0 0 0,0 0 0,0 0 0,0 0 0,-1 0 0,1-1 0,0 1 0,0 0 0,0 0 0,0 0 0,0 0 0,0 0 0,0 0 0,0 0 0,0 0 0,0 0 0,0-1 0,0 1 0,0 0-1,0 0 1,0 0 0,0 0 0,0 0 0,0 0 0,0 0 0,0 0 0,0 0 0,0-1 0,0 1 0,4-2-577</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19.848"/>
    </inkml:context>
    <inkml:brush xml:id="br0">
      <inkml:brushProperty name="width" value="0.05" units="cm"/>
      <inkml:brushProperty name="height" value="0.05" units="cm"/>
    </inkml:brush>
  </inkml:definitions>
  <inkml:trace contextRef="#ctx0" brushRef="#br0">1911 228 12723,'-1'-6'173,"1"0"0,-1 0 1,-1 0-1,1 0 1,-1 0-1,0 1 0,-1-1 1,1 0-1,-1 1 1,0 0-1,-1 0 0,-3-5 1,0 2 1,0 1 0,0 0 0,0 0 0,-1 1 0,0 0 1,-16-8-1,1 2 13,-1 2 1,0 0-1,-1 2 1,-46-10-1,-24 3-97,-1 4-1,0 4 1,0 4 0,-126 12-1,135 0-84,-144 32 0,169-25-5,1 2-1,-117 54 1,143-54 7,0 2 1,1 1 0,1 1-1,1 3 1,1 0 0,1 2-1,2 1 1,0 1 0,-30 43-1,48-57-4,0 1 0,1 1 0,1-1 0,0 1 0,2 0 0,-1 1 0,2 0 0,1 0 0,-3 23 0,5-27-16,2 1 0,0-1 0,0 1-1,2-1 1,0 1 0,0-1 0,1 0 0,1 0-1,0 0 1,1 0 0,1 0 0,9 15 0,-2-6-40,1-1 1,2 0-1,0-2 1,1 1-1,1-2 1,1 0-1,36 27 1,-27-26-7,2-1 0,1-1 0,0-2 0,1-1 1,39 13-1,-16-11-21,0-2 0,88 11 0,111-9-3,-163-19 118,-1-4 0,0-4 0,0-4 0,-1-3 0,-1-5 0,123-47 0,-182 58 29,0-1-1,-1-1 1,29-19 0,-48 26-34,0 0 1,-1 0 0,1-1 0,-1 0-1,-1-1 1,0 0 0,0 0-1,0-1 1,-1 1 0,0-2 0,-1 1-1,7-15 1,-5 1 129,0-1 1,-1 1-1,-2-1 0,0 0 1,-2-1-1,0 1 1,-4-39-1,-1 26-13,-2 0-1,-1 0 1,-2 0 0,-16-44 0,16 58-177,-2 0-1,0 1 1,-2 0 0,0 1 0,-2 0-1,0 1 1,-1 0 0,-1 1-1,-1 1 1,-33-28 0,26 28-63,0 0 1,-2 2-1,0 1 1,-1 1-1,0 2 1,-1 0-1,0 2 1,-43-10-1,-2 3-61</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32.179"/>
    </inkml:context>
    <inkml:brush xml:id="br0">
      <inkml:brushProperty name="width" value="0.05" units="cm"/>
      <inkml:brushProperty name="height" value="0.05" units="cm"/>
    </inkml:brush>
  </inkml:definitions>
  <inkml:trace contextRef="#ctx0" brushRef="#br0">1541 143 11170,'-246'-96'4000,"202"84"-3662,1 1 0,-1 3 0,-85-6 0,12 13-98,-153 19-1,240-14-222,1 1 0,0 2 0,0 2 0,0 0 0,1 2 0,1 0 0,0 2 0,1 2 0,0 0 0,-36 28 0,31-18-12,2 2 0,0 0 0,2 2 0,1 1 1,1 1-1,2 1 0,-29 52 0,42-64 6,0 1-1,1 1 1,1 0 0,1 0-1,2 0 1,0 1-1,1 0 1,1 0 0,1 0-1,2 44 1,3-38 0,0-1 1,3 1-1,0-1 1,2 0-1,0 0 1,2-1-1,2 0 1,18 33-1,-10-25-59,1-2-1,2 0 0,1-2 1,49 50-1,-55-64 16,0-1 0,1-1 0,1 0 0,0-2-1,1 0 1,1-2 0,0 0 0,46 15 0,-31-17-7,0-1 0,1-2 0,0-2 0,0-1 0,64-4 0,190-36 154,279-85 333,-540 114-414,0-1-1,0-1 1,-1-2-1,-1-1 1,0-1 0,-1-1-1,-1-2 1,27-21-1,5-9 764,87-94 0,-115 107-432,-2-2 0,-1-1 0,-2-1 0,21-42 0,-37 61-303,-2 0-1,0-1 1,-2 0 0,0-1 0,-1 1 0,-1-1-1,-1 0 1,-1 0 0,-1 0 0,0 0 0,-6-41-1,3 47-111,0 1 0,-2-1 0,0 1 1,0 0-1,-1 0 0,-1 0 0,0 0 0,-1 1 0,-1 0 0,0 1 0,0 0 0,-1 0 0,-1 1 0,0 0 0,-1 0 0,0 1 0,-19-13 0,11 11-151,-1 1 0,-1 2-1,0 0 1,0 0 0,-1 2 0,0 1 0,0 1 0,-1 1 0,1 0 0,-28 1 0,-17 1-341</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33.319"/>
    </inkml:context>
    <inkml:brush xml:id="br0">
      <inkml:brushProperty name="width" value="0.05" units="cm"/>
      <inkml:brushProperty name="height" value="0.05" units="cm"/>
    </inkml:brush>
  </inkml:definitions>
  <inkml:trace contextRef="#ctx0" brushRef="#br0">3 196 18060,'0'-1'64,"-1"1"1,1-1-1,0 1 0,-1-1 1,1 1-1,0-1 1,0 0-1,0 1 0,0-1 1,0 0-1,0 1 0,-1-1 1,1 1-1,1-1 1,-1 0-1,0 1 0,0-1 1,0 0-1,0 1 1,0-1-1,0 1 0,1-1 1,-1 0-1,0 1 0,1-1 1,-1 1-1,0-1 1,1 1-1,0-2 0,17-16 84,-13 13 44,26-24 639,46-31-1,-64 50-765,1 1 0,1 1 0,-1 0 0,1 1 0,1 0 0,21-6 0,-36 13-60,1-1-1,-1 1 0,0 0 1,1-1-1,-1 1 0,0 0 0,1 0 1,-1-1-1,0 1 0,1 0 0,-1 1 1,0-1-1,1 0 0,-1 0 0,0 0 1,1 1-1,-1-1 0,0 1 0,1-1 1,-1 1-1,0 0 0,0-1 1,0 1-1,1 0 0,-1 0 0,0 0 1,0 0-1,0 0 0,0 0 0,-1 0 1,1 0-1,0 0 0,0 0 0,-1 0 1,1 1-1,0-1 0,-1 0 0,0 0 1,1 2-1,1 5 20,-2 0 1,1 0-1,-1 0 1,0-1-1,-2 15 1,0-9 0,1 0-12,0 0 71,0-1 1,0 1-1,2-1 1,-1 1-1,5 22 1,-4-32-38,0-1 1,0 1 0,0-1-1,0 1 1,0 0 0,0-1-1,1 0 1,0 1 0,-1-1-1,1 0 1,0 0 0,0 0-1,0 0 1,0 0 0,0 0-1,1-1 1,-1 1 0,0-1-1,1 1 1,-1-1 0,1 0-1,0 0 1,-1 0 0,1 0-1,0-1 1,0 1 0,-1-1-1,1 0 1,0 0 0,0 0-1,0 0 1,2 0 0,4-1 114,-1 0 0,0 0 0,0 0 0,0-1 0,0-1 0,0 1 0,0-1 1,-1-1-1,1 1 0,-1-1 0,0 0 0,0-1 0,-1 0 0,1 0 0,-1 0 1,0-1-1,0 0 0,-1 0 0,1-1 0,-2 1 0,1-1 0,7-15 0,-11 20-242,0 0-1,1 0 1,-1 0-1,1 0 0,-1 0 1,1 1-1,0-1 0,-1 0 1,1 1-1,0-1 0,0 1 1,0 0-1,0-1 1,1 1-1,-1 0 0,3-1 1,44-11 215,-26 7-507,21-7-42</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34.148"/>
    </inkml:context>
    <inkml:brush xml:id="br0">
      <inkml:brushProperty name="width" value="0.05" units="cm"/>
      <inkml:brushProperty name="height" value="0.05" units="cm"/>
    </inkml:brush>
  </inkml:definitions>
  <inkml:trace contextRef="#ctx0" brushRef="#br0">141 1 19732,'0'0'76,"0"0"-1,1 0 1,-1 1-1,0-1 1,0 0-1,1 0 1,-1 1-1,0-1 1,0 0 0,1 1-1,-1-1 1,0 0-1,0 1 1,0-1-1,1 0 1,-1 1-1,0-1 1,0 0-1,0 1 1,0-1-1,0 1 1,0-1-1,0 0 1,0 1-1,0-1 1,0 1-1,0-1 1,0 0 0,0 1-1,0-1 1,0 0-1,0 1 1,-1-1-1,1 0 1,0 1-1,0-1 1,-1 1-1,-9 20 412,6-11 344,-9 23-633,3 0 1,0 0-1,3 1 1,0 0-1,2 0 1,0 64-1,5-97-260,0-1-1,0 1 0,0 0 0,0 0 1,0 0-1,0 0 0,0 0 0,-1 0 0,1-1 1,0 1-1,0 0 0,-1 0 0,1 0 0,0-1 1,-1 1-1,1 0 0,-1 0 0,1-1 1,-2 2-1,2-2-30,-1 0-1,1 1 1,-1-1 0,0 0 0,1 0 0,-1 0 0,1 0-1,-1 0 1,0 1 0,1-1 0,-1 0 0,1 0 0,-1-1-1,0 1 1,1 0 0,-1 0 0,1 0 0,-1 0 0,1 0-1,-2-1 1,-3-2-418,0 0 0,0 0-1,0-1 1,-6-5 0,7 6 621,-14-11-1093</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34.549"/>
    </inkml:context>
    <inkml:brush xml:id="br0">
      <inkml:brushProperty name="width" value="0.05" units="cm"/>
      <inkml:brushProperty name="height" value="0.05" units="cm"/>
    </inkml:brush>
  </inkml:definitions>
  <inkml:trace contextRef="#ctx0" brushRef="#br0">3 13 13939,'-3'-3'1928,"4"0"-927,5 2-289,7-2 1384,4 2-591,11-1-337,3 2-232,9 0-840,2 0-464,-1 0 480,4 0-168,-2 2-200</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35.270"/>
    </inkml:context>
    <inkml:brush xml:id="br0">
      <inkml:brushProperty name="width" value="0.05" units="cm"/>
      <inkml:brushProperty name="height" value="0.05" units="cm"/>
    </inkml:brush>
  </inkml:definitions>
  <inkml:trace contextRef="#ctx0" brushRef="#br0">1 293 16580,'0'0'76,"0"0"0,0 0 0,0 0 0,0 1 0,0-1 0,0 0 0,0 0 0,0 0 0,0 1 1,0-1-1,0 0 0,0 0 0,0 0 0,0 1 0,0-1 0,1 0 0,-1 0 0,0 0 0,0 0 1,0 1-1,0-1 0,0 0 0,1 0 0,-1 0 0,0 0 0,0 0 0,0 0 0,0 0 0,1 1 1,-1-1-1,0 0 0,0 0 0,0 0 0,1 0 0,-1 0 0,0 0 0,0 0 0,0 0 0,1 0 1,-1 0-1,0 0 0,0 0 0,0 0 0,1 0 0,-1 0 0,0 0 0,0-1 0,0 1 0,1 0 1,-1 0-1,0 0 0,16-8 706,-9 4-7,14-7-25,45-23 295,-1-2-1,115-88 1,-172 118-1033,0 0 1,-1-1 0,0 0 0,0-1-1,-1 0 1,1 0 0,-2 0 0,6-10-1,-11 18-12,0 0 0,0 0 0,-1 0 0,1 0 0,0 0 0,0 0 0,0 0 0,0 0 0,0 0-1,0 0 1,0 0 0,0 0 0,0 0 0,-1 0 0,1 0 0,0 0 0,0 0 0,0 0 0,0 0 0,0 0 0,0 0-1,0 0 1,0 0 0,0 0 0,-1 0 0,1 0 0,0 0 0,0 0 0,0 0 0,0 0 0,0 0 0,0 0 0,0 0 0,0 0-1,0-1 1,0 1 0,0 0 0,0 0 0,0 0 0,0 0 0,0 0 0,0 0 0,-1 0 0,1 0 0,0 0 0,0-1-1,0 1 1,0 0 0,0 0 0,0 0 0,0 0 0,0 0 0,0 0 0,1 0 0,-1 0 0,0 0 0,0-1 0,0 1 0,0 0-1,0 0 1,0 0 0,0 0 0,0 0 0,-8 5-12,-2 5-15,0 1 0,0 0 0,1 1 0,1 0 0,0 0 0,-8 18 0,0 5-72,-14 43 0,26-69-138,1 1 0,1 0 0,0 0 1,-2 16-1,4-24 145,0 0-1,0 1 1,0-1 0,1 0 0,-1 0 0,0 0 0,1 0 0,0 0 0,-1 0-1,1 0 1,2 4 0,-2-5 62,0 0 0,-1 0 0,1-1 0,0 1 0,0 0 0,0 0 0,0 0 0,0-1 0,0 1 0,0-1 1,0 1-1,1-1 0,-1 1 0,0-1 0,0 0 0,0 1 0,1-1 0,-1 0 0,0 0 0,0 0 0,1 0 0,0 0 0,21-2-506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5.787"/>
    </inkml:context>
    <inkml:brush xml:id="br0">
      <inkml:brushProperty name="width" value="0.025" units="cm"/>
      <inkml:brushProperty name="height" value="0.025" units="cm"/>
    </inkml:brush>
  </inkml:definitions>
  <inkml:trace contextRef="#ctx0" brushRef="#br0">52 192 3235,'-5'10'6048,"-3"4"-4760,2-1-1,-1 2 0,2-1 0,0 1 0,0-1 0,1 1 0,1 1 1,-1 14-1,4-29-1268,0 0 1,0-1 0,0 1 0,0-1-1,0 1 1,0-1 0,0 1 0,1 0-1,-1-1 1,0 1 0,0-1 0,0 1-1,1-1 1,-1 1 0,0-1-1,1 1 1,-1-1 0,0 1 0,1-1-1,-1 0 1,1 1 0,-1-1 0,0 0-1,1 1 1,-1-1 0,1 0-1,-1 1 1,1-1 0,-1 0 0,1 0-1,0 1 1,-1-1 0,1 0 0,25-3 313,20-19 29,12-32-495,-44 38-1092,-1-1 0,-1 0 0,16-30 1,-15 20-10,-1 0 0,8-29 1,1-20 3229,-26 85 3175,-11 13-3505,-9 15-1541,-1 10 748,-24 46 1249,45-84-1897,1 1 0,1 0-1,0 0 1,0 0 0,1 0 0,0 0 0,0 16-1,3-26-206,0 1-1,0-1 0,-1 0 0,1 0 0,0 0 0,0 0 0,0 0 0,0 0 1,0 0-1,0 0 0,-1 0 0,1 0 0,0 0 0,0-1 0,0 1 0,0 0 1,0-1-1,-1 1 0,1 0 0,0-1 0,0 1 0,-1-1 0,2 0 1,5-6 26,0-1 0,-1 0 0,1 0 1,-2 0-1,1 0 0,-1-1 1,0 0-1,-1 0 0,0-1 1,5-17-1,2-3-718,-16 46 481,0-1 0,1 1-1,1 0 1,0 0 0,0 18 0,3-34 200,0 1 0,0-1 0,0 0 0,0 1 0,0-1 0,0 0 0,0 0-1,1 1 1,-1-1 0,0 0 0,0 0 0,0 1 0,0-1 0,0 0 0,1 0 0,-1 1 0,0-1 0,0 0-1,1 0 1,-1 0 0,0 1 0,0-1 0,1 0 0,-1 0 0,0 0 0,0 0 0,1 0 0,-1 0-1,0 1 1,0-1 0,1 0 0,-1 0 0,0 0 0,1 0 0,-1 0 0,0 0 0,1 0 0,-1 0-1,19-4 338,13-11 175,-6-8-389,-21 18-122,0 0 0,0 1 0,0-1 0,1 1 1,0 0-1,9-5 0,-14 9-110,-1 25-330,-12 53 624,13-77-181,-1 0 0,1 0 0,-1-1 0,1 1 1,0 0-1,0-1 0,-1 1 0,1-1 0,0 1 0,0-1 0,0 1 0,-1-1 0,1 0 0,0 1 0,0-1 0,0 0 0,0 0 1,0 1-1,0-1 0,0 0 0,0 0 0,0 0 0,0 0 0,-1 0 0,1-1 0,0 1 0,0 0 0,0 0 0,0 0 0,0-1 1,0 1-1,1-1 0,33-8 72,-5-6-355,-23 11-41,1 0-1,0 1 1,0-1 0,0 2 0,0-1-1,0 1 1,1 0 0,9-1 0,-18 39 1060,-11 8 1137,21-53 1518,10-9-3633,-8-12-2253,-10-2-3857,-2 29 5573,0-23-5873</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35.689"/>
    </inkml:context>
    <inkml:brush xml:id="br0">
      <inkml:brushProperty name="width" value="0.05" units="cm"/>
      <inkml:brushProperty name="height" value="0.05" units="cm"/>
    </inkml:brush>
  </inkml:definitions>
  <inkml:trace contextRef="#ctx0" brushRef="#br0">65 0 15611,'-2'1'174,"1"-1"0,-1 1 0,0 0 0,0 0-1,1 0 1,-1 0 0,0 0 0,1 0 0,-1 0-1,1 0 1,-1 1 0,1-1 0,0 1 0,0-1 0,-1 1-1,1-1 1,0 1 0,-1 2 0,-17 32 1491,19-35-1616,-3 7 26,0 0 0,0 0 0,1 1 0,0-1-1,1 0 1,0 1 0,0 0 0,1-1 0,0 1 0,1 9-1,-1-16-26,0 1-1,1-1 0,-1 0 0,1 1 1,-1-1-1,1 1 0,0-1 0,0 0 1,0 1-1,0-1 0,1 0 0,-1 0 1,0 0-1,1 0 0,0 0 0,-1 0 1,1-1-1,0 1 0,0 0 0,0-1 1,0 1-1,0-1 0,0 0 0,1 0 1,-1 0-1,0 0 0,1 0 0,-1 0 1,0-1-1,1 1 0,-1-1 1,1 1-1,-1-1 0,1 0 0,-1 0 1,1 0-1,-1-1 0,5 0 0,-2 0 139,0 0 0,0 0 0,0-1 0,0 0-1,-1 0 1,1 0 0,0-1 0,-1 1 0,0-1-1,1 0 1,-1 0 0,0-1 0,-1 1 0,1-1 0,-1 0-1,4-4 1,-6 6-124,1 0-1,-1 0 0,0 0 1,0 0-1,0-1 1,0 1-1,0 0 1,0-1-1,0 1 1,-1 0-1,1-1 0,-1 1 1,0-1-1,0 1 1,0-1-1,0 1 1,0-1-1,-1 1 0,1 0 1,-1-1-1,1 1 1,-1-1-1,0 1 1,0 0-1,0 0 1,0-1-1,0 1 0,0 0 1,-1 0-1,1 0 1,-1 0-1,0 1 1,1-1-1,-5-3 0,2 2-62,1 1-1,-1-1 0,0 1 1,0 0-1,-1 0 0,1 0 0,-6-1 1,8 2-75,0 1 1,0-1 0,0 1 0,0-1 0,0 1 0,-1 0-1,1 0 1,0 0 0,0 0 0,0 0 0,0 1 0,0-1-1,0 1 1,0-1 0,0 1 0,0-1 0,-4 3-1,6-2-19,-1-1-1,1 0 1,-1 1-1,0-1 1,1 1-1,-1 0 0,1-1 1,-1 1-1,1-1 1,0 1-1,-1 0 0,1-1 1,-1 1-1,1 0 1,0 0-1,0-1 0,-1 1 1,1 0-1,0-1 1,0 1-1,0 0 0,0 0 1,0 0-1,0-1 1,0 1-1,0 0 0,0 0 1,0-1-1,1 1 1,-1 0-1,0 0 1,0-1-1,1 1 0,-1 0 1,1-1-1,-1 1 1,0 0-1,1-1 0,-1 1 1,1-1-1,-1 1 1,1-1-1,0 1 0,-1-1 1,1 1-1,-1-1 1,1 1-1,0-1 0,0 1 1,3 1-250,1 1 1,-1-1-1,0 1 1,1-1 0,-1-1-1,8 3 1,23 1-775,6 0-228</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36.063"/>
    </inkml:context>
    <inkml:brush xml:id="br0">
      <inkml:brushProperty name="width" value="0.05" units="cm"/>
      <inkml:brushProperty name="height" value="0.05" units="cm"/>
    </inkml:brush>
  </inkml:definitions>
  <inkml:trace contextRef="#ctx0" brushRef="#br0">157 81 14707,'1'0'85,"-1"0"0,1-1 0,-1 1 0,0-1 1,1 1-1,-1 0 0,1-1 0,-1 1 0,0-1 0,1 1 0,-1-1 0,0 1 0,1-1 0,-1 1 0,0-1 1,0 0-1,0 1 0,1-1 0,-1 1 0,0-1 0,0 0 0,0 1 0,0-1 0,0 1 0,0-1 0,0 0 0,0 1 1,-1-2-1,1 2 0,-1 0 0,0-1 0,0 1 0,0 0 0,1 0 0,-1 0 0,0-1 0,0 1 0,0 0 1,0 0-1,1 0 0,-1 0 0,0 0 0,0 1 0,0-1 0,-1 0 0,-39 14 1602,31-10-1406,1 2 0,0-1 0,0 1-1,0 0 1,-12 12 0,17-14-208,0 0 0,0 1 0,1 0 0,-1-1 0,1 1 0,0 0 0,0 0 0,1 1 0,-1-1 0,1 0 0,-2 10 0,4-13-49,-1-1 0,1 1 0,0 0 0,0 0-1,0 0 1,0 0 0,1 0 0,-1 0 0,0 0 0,1-1 0,-1 1 0,1 0 0,0 0 0,0-1-1,0 1 1,-1 0 0,1-1 0,1 1 0,-1 0 0,0-1 0,0 0 0,1 1 0,-1-1 0,0 0 0,1 0-1,-1 1 1,1-1 0,0 0 0,-1-1 0,1 1 0,0 0 0,0 0 0,-1-1 0,1 1 0,3 0 0,4 1 113,0 0 1,1-1-1,-1 0 1,0 0-1,19-2 1,-16 0 90,0 0 1,1-1 0,-1-1-1,0 0 1,0 0 0,0-1-1,-1-1 1,1 0 0,-1-1-1,-1 0 1,1 0 0,19-16-1,-28 20-179,-1 0 0,1 0-1,-1 0 1,1 0 0,-1 0-1,0 0 1,1 0 0,-1 0-1,0-1 1,0 1 0,-1 0-1,1-1 1,0 1-1,-1 0 1,0-1 0,1 1-1,-1-1 1,0-3 0,-1 2-15,0 0 0,0-1 0,0 1 1,0 0-1,-1 0 0,1 0 0,-1 0 0,0 0 1,-5-6-1,-2-1-210,0 0 1,0 1-1,-1 0 1,-1 0-1,-16-11 1,24 19-91,0 0 1,-1 0-1,1 0 1,0 1-1,-1-1 1,1 1 0,-8-2-1,11 3 195,-1 0 0,1 0 1,-1 0-1,1 0 0,-1 0 0,1 0 0,-1 0 0,1 0 1,-1 0-1,1 0 0,-1 0 0,1 0 0,-1 0 0,1 0 1,0 1-1,-1-1 0,1 0 0,-1 0 0,1 1 0,-1-1 1,1 0-1,0 1 0,-1-1 0,1 1 0,-1 0 14,1 0 1,0 0-1,-1 0 0,1-1 0,0 1 0,0 0 0,0 0 0,0 0 0,0 0 0,0 0 0,0 0 1,0 0-1,1 0 0,-1 0 0,0 0 0,1 0 0,0 1 0,4 12-888</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36.950"/>
    </inkml:context>
    <inkml:brush xml:id="br0">
      <inkml:brushProperty name="width" value="0.05" units="cm"/>
      <inkml:brushProperty name="height" value="0.05" units="cm"/>
    </inkml:brush>
  </inkml:definitions>
  <inkml:trace contextRef="#ctx0" brushRef="#br0">27 60 16876,'2'6'405,"0"0"0,-1 1 0,1-1-1,-1 1 1,-1 0 0,0-1 0,0 1 0,0 0 0,-1 7 0,-3 7 936,-9 31-1,7-33-764,-5 31-1,30-86 81,-11 6-445,-1 0-1,-1-1 1,-2 0-1,1-52 1,-7 68-44,-1 20-57,-2 23-21,5-25-82,1 0-1,-1 1 0,1-1 0,0 0 1,0 0-1,0 0 0,0 0 1,0 0-1,1 0 0,-1 0 0,1 0 1,0 0-1,0-1 0,0 1 0,0-1 1,0 0-1,0 1 0,1-1 0,-1 0 1,1 0-1,0 0 0,-1-1 1,1 1-1,0-1 0,0 1 0,0-1 1,0 0-1,0 0 0,1 0 0,-1-1 1,6 1-1,-4 0 29,0-1 0,0 0 0,1 0 0,-1 0 0,0-1 1,0 0-1,0 0 0,0 0 0,0-1 0,0 1 0,0-1 0,0-1 0,-1 1 1,1 0-1,-1-1 0,0 0 0,1 0 0,-1-1 0,4-3 0,-1-2 86,0 1 0,0-1 0,-1-1 0,0 1 0,0-1 0,-1 0 0,4-13 0,-20 45-81,6-5-84,-1 5-78,0 0 0,1 1 0,1-1 0,-1 40 0,5-58-40,1-1 0,-1 1-1,0-1 1,1 1 0,0-1 0,0 1 0,0-1 0,1 1 0,-1-1 0,3 4 0,-3-6 19,-1 0 0,1 0 0,0 0 0,0-1 0,0 1 1,0 0-1,0-1 0,0 1 0,0-1 0,0 1 0,0-1 0,0 1 0,0-1 0,0 1 0,0-1 1,0 0-1,0 0 0,0 0 0,1 1 0,-1-1 0,0 0 0,0-1 0,0 1 0,0 0 1,1 0-1,-1 0 0,0-1 0,0 1 0,0 0 0,0-1 0,0 1 0,0-1 0,0 0 0,1 0 1,3-2-412,0 0 1,0-1 0,0 1 0,-1-1 0,1 0 0,3-6 0,17-13-230,-24 23 856,-1 0-1,0-1 0,1 1 1,-1 0-1,1-1 1,-1 1-1,1 0 0,0-1 1,-1 1-1,1 0 0,-1 0 1,1 0-1,-1 0 1,1 0-1,0 0 0,-1 0 1,1 0-1,-1 0 0,1 0 1,-1 0-1,1 0 1,0 0-1,-1 0 0,1 0 1,-1 0-1,1 1 1,-1-1-1,1 0 0,-1 1 1,1-1-1,-1 0 0,1 1 1,-1-1-1,1 0 1,-1 1-1,1-1 0,-1 1 1,1 0-1,12 24 1981,-6-11-542,12-36 309,-16 17-1569,1 0-1,0 0 0,0 0 1,1 1-1,6-6 0,-8 8-351,-1 1-1,1 0 0,-1 0 1,0 0-1,1 0 0,0 0 1,-1 0-1,1 1 1,-1 0-1,1-1 0,0 1 1,-1 0-1,1 0 1,0 0-1,3 1 0,100 13-3581,-74-14 2901</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37.335"/>
    </inkml:context>
    <inkml:brush xml:id="br0">
      <inkml:brushProperty name="width" value="0.05" units="cm"/>
      <inkml:brushProperty name="height" value="0.05" units="cm"/>
    </inkml:brush>
  </inkml:definitions>
  <inkml:trace contextRef="#ctx0" brushRef="#br0">129 145 16428,'-6'-1'246,"1"1"1,-1-1-1,1 1 1,-1 0 0,0 0-1,1 1 1,-1 0 0,1 0-1,-1 0 1,1 0 0,0 1-1,-1 0 1,1 0 0,0 0-1,0 1 1,0 0 0,0 0-1,1 0 1,-1 0 0,1 1-1,0 0 1,-7 8 0,11-12-222,-1 1 1,1-1-1,0 1 1,-1-1 0,1 1-1,0-1 1,-1 1-1,1-1 1,0 1-1,0 0 1,0-1 0,-1 1-1,1-1 1,0 1-1,0 0 1,0-1 0,0 1-1,0 0 1,0-1-1,0 1 1,0-1-1,1 1 1,-1 0 0,0-1-1,0 1 1,0-1-1,1 1 1,-1 0-1,1 0 9,0-1-1,0 1 0,-1 0 1,1-1-1,0 1 0,0-1 0,0 0 1,0 1-1,0-1 0,0 0 0,0 1 1,0-1-1,0 0 0,2 0 0,3 0 57,0 0-1,0 0 0,-1-1 0,11-1 1,-5-2-7,-1 0 0,0-1 0,0 0 0,0-1 0,-1 0 0,0 0 1,0-1-1,0 0 0,-1-1 0,0 0 0,10-12 0,2-6 198,-1-1-1,25-44 1,-49 81-233,0 0-1,0 1 1,2-1 0,-1 1-1,1 0 1,1 0 0,0 0 0,0 1-1,0 17 1,2-24-93,0-1 0,1 1 0,-1 0 1,1 0-1,0 0 0,0 0 0,1 0 0,-1 0 0,1-1 1,0 1-1,0-1 0,1 1 0,-1-1 0,1 0 0,0 0 0,0 0 1,0 0-1,1-1 0,-1 1 0,1-1 0,0 0 0,0 0 0,0 0 1,9 4-1,23 7-213</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37.804"/>
    </inkml:context>
    <inkml:brush xml:id="br0">
      <inkml:brushProperty name="width" value="0.05" units="cm"/>
      <inkml:brushProperty name="height" value="0.05" units="cm"/>
    </inkml:brush>
  </inkml:definitions>
  <inkml:trace contextRef="#ctx0" brushRef="#br0">147 65 16315,'11'-8'1379,"-8"6"-1046,0 1 0,1-2 0,-1 1 1,0 0-1,0-1 0,-1 1 0,1-1 0,0 0 1,-1 0-1,0 0 0,1 0 0,-1 0 0,0 0 1,-1-1-1,2-3 0,-2 6-280,-1 1 1,0 0-1,0 0 1,0-1-1,0 1 0,0 0 1,0 0-1,0-1 1,1 1-1,-1 0 1,0 0-1,0-1 0,0 1 1,0 0-1,0 0 1,0-1-1,0 1 1,0 0-1,-1 0 0,1-1 1,0 1-1,0 0 1,0 0-1,0-1 0,0 1 1,0 0-1,0 0 1,-1-1-1,1 1 1,0 0-1,0 0 0,0 0 1,0-1-1,-1 1 1,1 0-1,0 0 1,0 0-1,-1 0 0,1 0 1,0-1-1,0 1 1,0 0-1,-1 0 1,-13 5 954,-13 16-573,12-6-347,-65 70 5,72-75-98,0 0 0,1 1 0,0 0 0,0 0 0,2 0 1,-9 24-1,13-33 5,0 0 1,0 1 0,1-1-1,-1 1 1,1 0 0,-1-1-1,1 1 1,0-1 0,0 1-1,1 0 1,-1-1 0,0 1-1,1-1 1,-1 1 0,1-1-1,1 4 1,0-4 0,-1 0 1,1-1 0,-1 1-1,1 0 1,0-1-1,-1 1 1,1-1 0,0 0-1,0 1 1,0-1-1,0 0 1,0 0 0,0 0-1,1-1 1,-1 1-1,0 0 1,0-1-1,4 1 1,7 1-135,0 0 0,1-1 0,-1-1 0,1 0 0,25-4 0,-33 3-56,0 0-1,0-1 0,-1 0 1,1 0-1,-1 0 0,11-6 0,-13 6 105,-1 0 0,1 0 0,-1 0 0,0 0 0,0 0 0,0 0 0,0 0 0,0-1 0,0 1 0,0-1 0,-1 0 0,0 1 0,1-1 0,0-4 0,1-11-564</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38.240"/>
    </inkml:context>
    <inkml:brush xml:id="br0">
      <inkml:brushProperty name="width" value="0.05" units="cm"/>
      <inkml:brushProperty name="height" value="0.05" units="cm"/>
    </inkml:brush>
  </inkml:definitions>
  <inkml:trace contextRef="#ctx0" brushRef="#br0">7 9 16035,'-6'10'2097,"7"-4"-1201,25-4-296,7-2 1521,16-5-977,4 2-208,7-1-440,0 1-208,-5-3-760,-7 4-384,-18-1 720,-5 3-232,-15 0-168</inkml:trace>
  <inkml:trace contextRef="#ctx0" brushRef="#br0" timeOffset="1">25 78 15947,'0'7'2121,"9"-2"-1241,15-4-336,11 2 1329,9-2-857,5 1-216,8-2-960,-1-2 416,6 1-224,-5-3-112</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38.844"/>
    </inkml:context>
    <inkml:brush xml:id="br0">
      <inkml:brushProperty name="width" value="0.05" units="cm"/>
      <inkml:brushProperty name="height" value="0.05" units="cm"/>
    </inkml:brush>
  </inkml:definitions>
  <inkml:trace contextRef="#ctx0" brushRef="#br0">0 36 16195,'8'-4'1705,"16"-1"-977,3 0-312,10 0 1192,2-2-711,7 1-577,1 2-288,-4 4-760,-5 0 720,-21 4-241,-9 5-111</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39.268"/>
    </inkml:context>
    <inkml:brush xml:id="br0">
      <inkml:brushProperty name="width" value="0.05" units="cm"/>
      <inkml:brushProperty name="height" value="0.05" units="cm"/>
    </inkml:brush>
  </inkml:definitions>
  <inkml:trace contextRef="#ctx0" brushRef="#br0">0 7 16107,'32'7'1873,"5"-2"-1265,15-2-320,11-1 704,7-4-880,0-1 632,-1-4-632,-1 2-128,-7-1-176</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39.735"/>
    </inkml:context>
    <inkml:brush xml:id="br0">
      <inkml:brushProperty name="width" value="0.05" units="cm"/>
      <inkml:brushProperty name="height" value="0.05" units="cm"/>
    </inkml:brush>
  </inkml:definitions>
  <inkml:trace contextRef="#ctx0" brushRef="#br0">42 68 19780,'-4'21'1337,"-5"1"-1153,1 7-112,2 5 336,-1 0-184,3 2-304,1 0-136,3-6-200,0-7-113,0-6-287,1-7 592,-1-8-200,2-1-168</inkml:trace>
  <inkml:trace contextRef="#ctx0" brushRef="#br0" timeOffset="1">24 1 17964,'20'10'1936,"11"-3"-1144,4-3-319,11 2 895,1 0-248,2-4-456,-2 1-424,-3 0-824,-5-3-472,-12-8 840,-7-1-200,-18-5-152</inkml:trace>
  <inkml:trace contextRef="#ctx0" brushRef="#br0" timeOffset="2">71 224 16828,'13'14'1864,"14"-11"-992,8-4-320,9-1 1025,2-3-457,5 2-432,0-1-464,-7 2-792,-7 1-296,-14-1 656,-10 2-240,-19-1-161</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40.187"/>
    </inkml:context>
    <inkml:brush xml:id="br0">
      <inkml:brushProperty name="width" value="0.05" units="cm"/>
      <inkml:brushProperty name="height" value="0.05" units="cm"/>
    </inkml:brush>
  </inkml:definitions>
  <inkml:trace contextRef="#ctx0" brushRef="#br0">0 33 12139,'15'5'1704,"19"-3"-768,8-2-416,14-3 1753,7-1-1569,3-4-696,2 0 320,3-1-264,-4 2-96</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6.133"/>
    </inkml:context>
    <inkml:brush xml:id="br0">
      <inkml:brushProperty name="width" value="0.025" units="cm"/>
      <inkml:brushProperty name="height" value="0.025" units="cm"/>
    </inkml:brush>
  </inkml:definitions>
  <inkml:trace contextRef="#ctx0" brushRef="#br0">0 1 17681,'0'0'5605,"29"44"-5541,-12-38-1057,-4-2-3075,1 0-3106</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40.622"/>
    </inkml:context>
    <inkml:brush xml:id="br0">
      <inkml:brushProperty name="width" value="0.05" units="cm"/>
      <inkml:brushProperty name="height" value="0.05" units="cm"/>
    </inkml:brush>
  </inkml:definitions>
  <inkml:trace contextRef="#ctx0" brushRef="#br0">326 0 19468,'3'5'1889,"-7"6"-1473,-15 4-192,-1 2 1200,-10 4-1072,0 4-88,-3 3-192,0 1-24,3-5-160,1-2-152,5-6-456,1-6-240,3-7 760,1-3-208,5-12-129</inkml:trace>
  <inkml:trace contextRef="#ctx0" brushRef="#br0" timeOffset="1">42 52 15275,'22'2'1753,"5"6"-961,5 2-336,11 3 968,3 0-456,5 1-960,1-1 377,4 0-297,0 1-112</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40.993"/>
    </inkml:context>
    <inkml:brush xml:id="br0">
      <inkml:brushProperty name="width" value="0.05" units="cm"/>
      <inkml:brushProperty name="height" value="0.05" units="cm"/>
    </inkml:brush>
  </inkml:definitions>
  <inkml:trace contextRef="#ctx0" brushRef="#br0">1 25 19260,'8'-7'2273,"2"7"-1529,8-3-384,3-1 2072,9-1-2048,5 2-568,2 3 889,-1-2-681,7 3-88,-5-1-40</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41.447"/>
    </inkml:context>
    <inkml:brush xml:id="br0">
      <inkml:brushProperty name="width" value="0.05" units="cm"/>
      <inkml:brushProperty name="height" value="0.05" units="cm"/>
    </inkml:brush>
  </inkml:definitions>
  <inkml:trace contextRef="#ctx0" brushRef="#br0">211 0 18836,'3'13'1752,"-2"3"-1360,-4 2-199,-1 11 1055,3 7-912,-1 4-152,2 4-400,0 2-256,2-1-320,-2-7 640,0 0-145,0-7-87</inkml:trace>
  <inkml:trace contextRef="#ctx0" brushRef="#br0" timeOffset="1">0 480 14739,'20'5'1729,"7"-4"-1097,16-1-176,8-4 816,6-2-456,2-1-128,2-2-552,-3-1-272,-7-3 208,-8-1-88,-11-2-176</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41.912"/>
    </inkml:context>
    <inkml:brush xml:id="br0">
      <inkml:brushProperty name="width" value="0.05" units="cm"/>
      <inkml:brushProperty name="height" value="0.05" units="cm"/>
    </inkml:brush>
  </inkml:definitions>
  <inkml:trace contextRef="#ctx0" brushRef="#br0">2 1 18556,'-1'1'2256,"4"-1"-1463,10 0-337,8 0 1640,14 3-1224,2-2-159,10 4-673,2 2-481,4-1 401,-2-3-24,1-5-120,-5-6-72</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42.412"/>
    </inkml:context>
    <inkml:brush xml:id="br0">
      <inkml:brushProperty name="width" value="0.05" units="cm"/>
      <inkml:brushProperty name="height" value="0.05" units="cm"/>
    </inkml:brush>
  </inkml:definitions>
  <inkml:trace contextRef="#ctx0" brushRef="#br0">31 51 16115,'-3'2'766,"0"0"-387,1 0 0,0-1-1,0 1 1,0 0-1,0 0 1,0 1 0,0-1-1,0 0 1,1 0 0,-1 1-1,1-1 1,0 1-1,-2 5 1,3-8-302,1 1-1,-1-1 1,0 0 0,1 1-1,-1-1 1,0 0 0,1 0-1,-1 1 1,1-1 0,-1 0-1,0 0 1,1 0 0,-1 1-1,1-1 1,-1 0 0,1 0-1,-1 0 1,1 0 0,-1 0-1,1 0 1,-1 0 0,1 0-1,-1 0 1,1 0 0,-1 0-1,1-1 1,15-1 272,5-4-262,0-2 0,0 0 0,0-1 0,-1-1 0,-1-1 0,31-21-1,-50 31-88,0 1-1,1-1 0,-1 1 0,1 0 0,-1-1 0,1 1 0,-1 0 0,1-1 0,-1 1 1,1 0-1,-1-1 0,1 1 0,-1 0 0,1 0 0,-1 0 0,1 0 0,0 0 1,-1-1-1,1 1 0,-1 0 0,1 0 0,0 0 0,-1 0 0,1 1 0,-1-1 1,1 0-1,0 0 0,-1 0 0,1 0 0,-1 1 0,1-1 0,-1 0 0,1 0 1,-1 1-1,1-1 0,-1 1 0,1 0 0,8 23 33,0 2 128,-7-25-140,-1 1 0,1 0 0,1 0-1,-1-1 1,0 1 0,0-1 0,0 1 0,1-1 0,-1 0 0,1 0-1,-1 0 1,1 0 0,-1-1 0,1 1 0,0 0 0,-1-1 0,5 0-1,7 1 47,-1-1 0,17-3-1,-19 2-25,89-14 91,-43 5-106,-56 10-24,1 0 0,-1-1 0,0 1 0,0 0 0,1 0 1,-1 0-1,0 0 0,1 0 0,-1 0 0,0 0 0,0 0 1,1 0-1,-1 1 0,0-1 0,0 0 0,1 1 1,-1-1-1,0 1 0,0 0 0,0-1 0,0 1 0,2 1 1,-2 0-5,0 0 0,-1 0 0,1-1 0,0 1 0,-1 0 1,0 0-1,1 0 0,-1 0 0,0 0 0,0 0 0,0 2 1,2 18-272,-2-20 241,1 0 0,-1 0 0,1 1-1,-1-1 1,1 0 0,0 0 0,0 0-1,0 0 1,0 0 0,1-1-1,-1 1 1,0 0 0,1 0 0,-1-1-1,1 1 1,0-1 0,-1 0 0,1 1-1,3 1 1,15 4-148</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1:42.817"/>
    </inkml:context>
    <inkml:brush xml:id="br0">
      <inkml:brushProperty name="width" value="0.05" units="cm"/>
      <inkml:brushProperty name="height" value="0.05" units="cm"/>
    </inkml:brush>
  </inkml:definitions>
  <inkml:trace contextRef="#ctx0" brushRef="#br0">0 0 12147,'1'2'81,"0"-1"1,-1 0-1,1 0 0,0 0 1,0 0-1,0 1 1,0-1-1,0-1 1,0 1-1,1 0 1,-1 0-1,0 0 1,0 0-1,1-1 1,-1 1-1,0-1 1,1 1-1,-1-1 1,1 0-1,2 1 1,35-1 432,-23-1-195,636-12 4565,333 41-3525,-675-8-1336,622 27-53,-837-45 8,309 1 260,-9-30-483,-380 25 211,-11 2 29,1 0-1,0-1 1,0 0 0,-1 0-1,1 0 1,-1 0 0,1 0 0,-1-1-1,1 0 1,5-4 0,-9 6 1,-1-1-1,0 1 1,1-1 0,-1 1 0,0-1-1,0 0 1,0 1 0,1-1 0,-1 1-1,0-1 1,0 0 0,0 1 0,0-1 0,0 0-1,0 1 1,0-1 0,0 1 0,-1-1-1,1 0 1,0 1 0,0-1 0,-1 0-1</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2:04.458"/>
    </inkml:context>
    <inkml:brush xml:id="br0">
      <inkml:brushProperty name="width" value="0.05" units="cm"/>
      <inkml:brushProperty name="height" value="0.05" units="cm"/>
    </inkml:brush>
  </inkml:definitions>
  <inkml:trace contextRef="#ctx0" brushRef="#br0">4615 138 11170,'-78'-10'5507,"25"13"-5075,-70 12 0,77-8-254,0-2 0,-66 0 0,-128-24 1287,107 7-1161,-476-16 1046,330 32-1195,-51 1-60,1-23 43,184 1-98,-203-17-31,67 22-17,-110-8 47,281 12-44,0 5 0,1 4 1,-1 6-1,-210 39 0,304-42 0,-128 34-54,130-33 35,-1 0-1,1 2 1,0 0-1,0 1 1,1 0-1,0 0 0,-15 15 1,25-21 9,1 1 1,0-1-1,-1 1 1,1-1-1,0 1 1,0 0-1,1 0 1,-1 0-1,0 0 1,1 0-1,0 0 1,0 0-1,0 0 1,0 1-1,0-1 1,1 0 0,-1 7-1,1-5-3,1 1 0,0-1 0,0 0 0,0 0 0,1 0 0,0 0 0,0 0 0,0 0 1,0-1-1,5 8 0,7 6-21,0-1 1,1 0 0,0-1-1,23 18 1,-37-33 37,28 22-19,1-1 0,1-2 0,0-2 0,1 0 0,1-2 0,1-2 0,0-1-1,63 15 1,14-4-181,169 13-1,206-6-383,8 0 410,-133-2-18,-276-27 133,-1-4 0,108-15 1,190-70 561,-145 28 71,-156 43-443,0 4 1,1 3 0,106 3-1,367-12-86,-286 9-74,-257 8 20,0 0 1,0-1-1,0 0 1,-1-1-1,1-1 1,-1 1 0,0-2-1,0 0 1,15-9-1,-22 12 10,1-1 0,-1 0 0,0 0 0,0 0 0,0-1 0,0 0 0,-1 1 1,0-1-1,1 0 0,-1-1 0,-1 1 0,1-1 0,-1 1 0,1-1 0,-1 0 0,-1 0 0,1 0 0,-1 0 0,0 0 0,0 0 0,0 0 0,-1 0 0,1-10 0,-2 9-84,0 1-1,-1 0 1,1-1-1,-1 1 1,0 0-1,-1 0 1,1 0 0,-1 0-1,0 1 1,0-1-1,0 0 1,0 1-1,-1 0 1,0 0-1,0 0 1,0 1-1,0-1 1,-1 1-1,0 0 1,1 0-1,-6-2 1,-2-1-294,1 1 1,-1 0 0,0 1 0,0 1-1,0-1 1,0 2 0,-1 0-1,-15-1 1,-16 3-534</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2:10.110"/>
    </inkml:context>
    <inkml:brush xml:id="br0">
      <inkml:brushProperty name="width" value="0.05" units="cm"/>
      <inkml:brushProperty name="height" value="0.05" units="cm"/>
    </inkml:brush>
  </inkml:definitions>
  <inkml:trace contextRef="#ctx0" brushRef="#br0">1 28 12459,'0'-1'86,"1"0"1,0 0-1,0 0 1,0 0-1,0 1 1,1-1-1,-1 0 1,0 0-1,0 1 1,0-1-1,1 1 1,-1-1-1,0 1 1,1-1-1,-1 1 1,0 0-1,1 0 1,1-1-1,32 2 341,-22-1-143,158 5 209,346-1-246,-154-12-198,2 27-14,364 24 613,1-49 332,-396 1-738,360-10-27,300 26-149,-335 8 33,-3-59-15,-499 22-19,210 2 0,-157 11 176,-37 1-567,-163 4 292,-1 0 0,0 1-1,0 0 1,14 3 0,-3 3-63</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2:18.430"/>
    </inkml:context>
    <inkml:brush xml:id="br0">
      <inkml:brushProperty name="width" value="0.05" units="cm"/>
      <inkml:brushProperty name="height" value="0.05" units="cm"/>
    </inkml:brush>
  </inkml:definitions>
  <inkml:trace contextRef="#ctx0" brushRef="#br0">21 25 10162,'-14'-12'2800,"7"7"1469,21 3-2461,71 9-1015,-6 0-730,174-17-3,-27 0 15,212 16-38,-383-2-39,0 1 0,-1 3 1,81 24-1,81 11 17,178 1 48,-340-40-51,0-2-1,81-9 1,105-26 6,-87 10 17,-6 14-4,-56 5-20,-68 1 25,-1-1-1,1-1 1,23-9-1,-20 6 109,39-6 0,-50 16-53,11 1-597,-25-3 516,-1 0 0,0 0 0,1 0 0,-1 0 0,1 0 0,-1 0 1,1 0-1,-1 0 0,0 0 0,1 0 0,-1 0 0,1 0 1,-1 0-1,1 0 0,-1-1 0,0 1 0,1 0 0,-1 0 0,0-1 1,1 1-1,-1 0 0,0 0 0,1-1 0,-1 1 0,0 0 0,1-1 1,-1 1-1,0 0 0,0-1 0,1 1 0,-1-1 0,0 1 1,0 0-1,0-1 0,0 1 0,0-1 0,0 1 0,0-1 0,1 1 1,-1-1-1,0 1 0,-1-1 0,-1-15-37</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2:29.311"/>
    </inkml:context>
    <inkml:brush xml:id="br0">
      <inkml:brushProperty name="width" value="0.05" units="cm"/>
      <inkml:brushProperty name="height" value="0.05" units="cm"/>
    </inkml:brush>
  </inkml:definitions>
  <inkml:trace contextRef="#ctx0" brushRef="#br0">1 82 10074,'8'-9'598,"1"1"0,1 0 0,-1 0 0,20-11 0,-25 17-559,0 0 0,1 0 0,-1 0 0,1 1-1,0-1 1,0 1 0,-1 0 0,1 1 0,0-1 0,0 1 0,0 0 0,0 0 0,0 1 0,-1-1 0,7 3 0,17 2-26,0-1-1,0 0 1,46-2-1,86-12 12,-78 3-22,391-6 2,-165 9-19,-226 5 34,-1 5 0,132 24 0,-53-5-9,-55-15-7,117-6 0,-20-2 63,408 7 33,-575-10-94,635-12 20,-456 20-14,291 3 10,-327-21 0,-47 2-3,21-3 49,151-30 1,-258 35-48,0 2 0,47 2-1,93 9-23,-56 0 21,93 17-31,-37-2 25,676 3-12,-371-34 1,-189-19 45,68-2 8,-129 39-39,149-6-21,-364-3 30,-16 2-39,0-2 0,-1 1 0,1-1 0,0 0 0,14-5 0,-18 4-19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3:10.734"/>
    </inkml:context>
    <inkml:brush xml:id="br0">
      <inkml:brushProperty name="width" value="0.025" units="cm"/>
      <inkml:brushProperty name="height" value="0.025" units="cm"/>
    </inkml:brush>
  </inkml:definitions>
  <inkml:trace contextRef="#ctx0" brushRef="#br0">1 86 11243,'0'0'752,"5"6"-581,2 0-149,0 0-1,1 0 1,0-1 0,0 0-1,1 0 1,-1-1 0,1 0-1,0-1 1,0 1 0,0-2-1,0 1 1,1-2 0,14 2-1,24 2-73,70-3-1,-78-2 58,48-5 67,98-16 1,-36 2-63,-72 11-10,675-41 5,41 17-15,63 10 28,2 62 3,-748-34-23,433 33 2,468 16 0,743-78 32,309 14-358,-1086 17 296,113 4 60,-815-3-45,737 8-87,-721-40 76,18-1 121,-305 24-101,-3 0-7,0-1 0,0 1 1,0 0-1,0 0 0,0 0 0,0 0 0,0 0 0,0 0 0,0 1 0,0-1 1,0 1-1,0-1 0,0 1 0,-1 0 0,1 0 0,0 0 0,0 0 0,0 0 1,-1 0-1,1 0 0,-1 0 0,1 1 0,1 2 0,0 11-1412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6.479"/>
    </inkml:context>
    <inkml:brush xml:id="br0">
      <inkml:brushProperty name="width" value="0.025" units="cm"/>
      <inkml:brushProperty name="height" value="0.025" units="cm"/>
    </inkml:brush>
  </inkml:definitions>
  <inkml:trace contextRef="#ctx0" brushRef="#br0">64 0 13485,'0'0'10618,"-8"10"-10015,2-3-460,-1 0 209,1 0 0,1 1 0,-1-1 0,1 1-1,0 0 1,1 0 0,0 0 0,-4 11 0,8-18-348,0-1 1,0 0 0,0 1-1,0-1 1,0 0-1,0 0 1,0 1-1,0-1 1,0 0-1,0 1 1,0-1-1,0 0 1,1 0 0,-1 1-1,0-1 1,0 0-1,0 1 1,0-1-1,0 0 1,1 0-1,-1 0 1,0 1 0,0-1-1,0 0 1,1 0-1,-1 0 1,0 1-1,0-1 1,1 0-1,-1 0 1,0 0-1,0 0 1,1 0 0,-1 0-1,0 1 1,1-1-1,-1 0 1,0 0-1,1 0 1,-1 0-1,20-1 340,17-10 258,-19 1-521,0 0 1,0-1 0,0-1 0,-2 0 0,23-22 0,-46 41-99,1 0 0,0 1 0,0-1 1,1 1-1,0 1 0,0-1 0,1 1 0,0-1 1,1 1-1,-1 0 0,2 0 0,-1 1 1,-1 12-1,5-21-58,-1 1 0,1-1 0,-1 1 0,1-1 1,0 1-1,0-1 0,0 0 0,-1 1 0,1-1 0,0 0 1,1 1-1,-1-1 0,0 0 0,0 0 0,0 0 0,1 0 1,-1 0-1,0 0 0,1-1 0,-1 1 0,1 0 0,-1-1 1,1 1-1,-1-1 0,1 1 0,0-1 0,-1 0 0,1 0 0,-1 0 1,1 0-1,0 0 0,-1 0 0,3 0 0,5 0-1382,-1 0 1,0-1-1,1 0 0,-1 0 0,13-4 0,9-8-7436</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2:37.004"/>
    </inkml:context>
    <inkml:brush xml:id="br0">
      <inkml:brushProperty name="width" value="0.05" units="cm"/>
      <inkml:brushProperty name="height" value="0.05" units="cm"/>
    </inkml:brush>
  </inkml:definitions>
  <inkml:trace contextRef="#ctx0" brushRef="#br0">1 82 12139,'3'-4'2317,"7"1"-1956,132-2-90,90 4 703,-205 1-906,-1-1 1,1-1-1,0-1 0,46-12 0,-39 7 57,0 2 0,39-2 0,66-5-110,-100 7 2,1 2 0,-1 2 0,1 1 0,49 7 0,-23 0-6,1-3-1,101-8 1,-88 1-9,94 7 0,316 19-8,-103-7 15,228 49-25,-188-15 2,0-25 17,-51-51 7,-241 12 47,-131 14-40,0 1-1,0 0 1,0-1 0,0 0-1,0 0 1,0 0 0,-1-1-1,1 1 1,0-1 0,-1 0-1,6-3 1,-37-5-456,14 8 349</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2:51.357"/>
    </inkml:context>
    <inkml:brush xml:id="br0">
      <inkml:brushProperty name="width" value="0.05" units="cm"/>
      <inkml:brushProperty name="height" value="0.05" units="cm"/>
    </inkml:brush>
  </inkml:definitions>
  <inkml:trace contextRef="#ctx0" brushRef="#br0">0 95 11418,'3'-1'282,"0"0"0,0 0 0,0 0 0,0 1 0,0-1 0,0 1 0,0 0 0,0 0-1,0 0 1,0 0 0,-1 0 0,5 1 0,11 0-86,124-11 440,-63 4-245,105 4 0,144 6-126,52 5-162,201 16 836,-526-26-789,457-25 867,4-7-241,-515 33-844,1 0 1,0 0-1,-1 0 0,1 0 1,0 0-1,-1 0 1,1 0-1,-1-1 0,1 1 1,0-1-1,-1 1 1,1-1-1,-1 0 0,1 1 1,-1-1-1,0 0 0,1 0 1,-1 0-1,0 0 1,1 0-1,-1-1 0,0 1 1,0 0-1,0 0 1,0-1-1,0 1 0,-1-1 1,1 1-1,0-1 0,0 1 1,-1-1-1,1 1 1,-1-1-1,0 1 0,1-1 1,-1-3-1,0-9-389</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2:58.587"/>
    </inkml:context>
    <inkml:brush xml:id="br0">
      <inkml:brushProperty name="width" value="0.05" units="cm"/>
      <inkml:brushProperty name="height" value="0.05" units="cm"/>
    </inkml:brush>
  </inkml:definitions>
  <inkml:trace contextRef="#ctx0" brushRef="#br0">1 15 10770,'0'0'54,"0"1"1,1-1-1,-1 0 0,0 1 0,0-1 0,1 0 1,-1 1-1,0-1 0,1 0 0,-1 1 0,0-1 0,1 0 1,-1 0-1,0 1 0,1-1 0,-1 0 0,1 0 0,-1 0 1,0 0-1,1 0 0,-1 1 0,1-1 0,-1 0 0,1 0 1,-1 0-1,0 0 0,1 0 0,-1 0 0,1-1 0,-1 1 1,1 0-1,-1 0 0,0 0 0,1 0 0,24-5 514,-15 2-272,34-3 316,0 3 1,62 1 0,90 15-477,-59-2-70,151 14-71,91 4-27,-21 9 61,-60-2-10,-99-23 29,278 16 20,0-32 181,500-62 249,-706 27-424,-140 17-12,-107 16-49,19-1 511,-38 3-33,-10-2-389,-8-4-60,2 4-30</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01.595"/>
    </inkml:context>
    <inkml:brush xml:id="br0">
      <inkml:brushProperty name="width" value="0.05" units="cm"/>
      <inkml:brushProperty name="height" value="0.05" units="cm"/>
    </inkml:brush>
  </inkml:definitions>
  <inkml:trace contextRef="#ctx0" brushRef="#br0">10588 412 7602,'-178'-33'3025,"28"3"-1935,-263-14-850,-3 23-372,183 11 166,-1527-113-188,840 79-3063,-2 50 652,574-2 2770,-324 12-1689,-444-2 2525,-1042-127 5557,2066 106-6545,-381-20 202,378 27-219,-1 4 0,-180 32 0,241-29-53,1 2 1,0 1 0,1 1 0,-52 27-1,82-37 5,-1 1 0,1 0 0,-1 1 0,1-1 0,0 1 0,0-1-1,0 1 1,0 0 0,1 0 0,-1 0 0,1 1 0,-1-1 0,1 0 0,-2 7-1,3-8 2,0 1 0,1 0 0,-1 0 0,1 0 0,0 0 0,-1 0-1,1 0 1,1 0 0,-1 0 0,0-1 0,1 1 0,0 0-1,-1 0 1,1 0 0,0 0 0,0-1 0,1 1 0,-1 0 0,1-1-1,2 5 1,19 23-61,2-2 1,32 31-1,-19-21 33,0-1 13,1-1 0,2-2 0,2-2 0,1-2 0,48 25 0,-25-21 67,1-3 0,143 43 0,159 5 185,2-35-78,1115 35 108,3-79 31,-897-4-287,1317-34-713,-2-45 592,-1549 68 369,300-20 192,-603 31-385,-1-3-1,99-25 0,-137 27-40,0 0 0,0-2 0,-1 0 0,0 0 0,0-2 0,-1 0 0,0-1 1,0 0-1,-1-1 0,-1-1 0,0 0 0,22-27 0,-26 27 35,0-1 1,-1 0 0,0-1-1,-2 0 1,1 0-1,-2 0 1,5-16 0,-9 25-20,1-1 1,-2 1 0,1 0-1,0-1 1,-1 1-1,0-1 1,-1 1 0,1-1-1,-1 1 1,0 0 0,0-1-1,0 1 1,-1 0 0,0 0-1,0 0 1,-1 0 0,1 0-1,-1 0 1,0 1-1,0-1 1,0 1 0,-1 0-1,-4-5 1,-4-1-5,0 1 0,-1 0 0,1 1 0,-2 0 0,1 1 0,-1 1 0,0 0 0,-17-5 0,-15-1-64,-60-9 1,3 6-10,-24 3-9</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07.001"/>
    </inkml:context>
    <inkml:brush xml:id="br0">
      <inkml:brushProperty name="width" value="0.05" units="cm"/>
      <inkml:brushProperty name="height" value="0.05" units="cm"/>
    </inkml:brush>
  </inkml:definitions>
  <inkml:trace contextRef="#ctx0" brushRef="#br0">2028 186 9442,'-143'-7'2883,"55"1"-2136,-30-1-9,2-5-1,-1-6 1,-168-47-1,214 46-652,0 2 0,-1 4-1,0 3 1,-1 3 0,0 3 0,0 4-1,0 2 1,-90 16 0,139-14-65,-1 2 1,1 1-1,0 1 0,1 0 1,0 2-1,0 1 0,1 1 1,0 1-1,1 1 0,-33 29 1,41-32-7,1 1 0,1 0 1,0 1-1,0 0 0,1 1 1,1 0-1,1 0 0,0 1 0,1 1 1,0-1-1,1 1 0,1 0 1,0 0-1,2 1 0,0-1 0,-2 33 1,5-43-10,0 0 0,0 0 0,1 0 0,0 0 0,0 0 0,0 0 0,1 0 0,0-1 0,0 1 0,1-1 0,-1 1-1,7 8 1,-4-7 10,1-1-1,0 1 0,0-1 0,0-1 0,0 1 0,1-1 0,0 0 0,8 4 0,11 4 37,1-2 0,0-1 0,1-1 0,32 7 0,18 0 33,0-3 0,88 4 0,161-9 23,-270-8-97,773-17 160,-807 16-172,188-17 62,-187 14-41,0-1 0,0 0-1,-1-2 1,0-1 0,0-1 0,32-17 0,-48 22-13,0-1 0,-1 1 0,1-1 0,-1 0 0,-1-1 0,1 0 0,-1 1 0,1-2 0,-2 1 0,1 0 0,4-10-1,-7 12-14,0-1 0,0 1 0,-1-1 0,1 0 0,-1 0 0,0 0 0,-1 0 0,1 1 0,-1-1 0,0 0 0,0 0 0,0 0 0,-1 0 0,0 0 0,0 0-1,0 0 1,-1 1 0,1-1 0,-4-5 0,-2-4-98,-2 1-1,0 0 1,0 0-1,-1 0 1,-1 1-1,0 1 0,-1 0 1,0 1-1,0 0 1,-26-15-1,-3 1-729,-1 2-1,-60-23 1,27 18 175,-90-20 0,32 15-41</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14.190"/>
    </inkml:context>
    <inkml:brush xml:id="br0">
      <inkml:brushProperty name="width" value="0.05" units="cm"/>
      <inkml:brushProperty name="height" value="0.05" units="cm"/>
    </inkml:brush>
  </inkml:definitions>
  <inkml:trace contextRef="#ctx0" brushRef="#br0">1 128 17908,'14'6'1480,"16"-5"-1096,0 5-160,13-15 560,9-1-263,17-4-441,3 1-248,14-3-513,1-1-863,3-3 1256,3 0-256,-5-2-200</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15.979"/>
    </inkml:context>
    <inkml:brush xml:id="br0">
      <inkml:brushProperty name="width" value="0.05" units="cm"/>
      <inkml:brushProperty name="height" value="0.05" units="cm"/>
    </inkml:brush>
  </inkml:definitions>
  <inkml:trace contextRef="#ctx0" brushRef="#br0">204 386 14723,'15'-45'1204,"15"-78"-1,-27 103-767,0 0 0,-2 0 0,0 0 0,-1 0 0,-1 0 0,-6-32 0,-3 20 437,9 31-841,1 0 0,0 1 0,-1-1-1,1 0 1,-1 0 0,1 1 0,-1-1 0,1 0 0,-1 1-1,1-1 1,-1 0 0,0 1 0,1-1 0,-1 1 0,0-1-1,0 1 1,1-1 0,-1 1 0,0 0 0,0-1-1,0 1 1,1 0 0,-1 0 0,0-1 0,0 1 0,0 0-1,0 0 1,0 0 0,1 0 0,-1 0 0,0 0 0,0 0-1,0 1 1,0-1 0,0 0 0,0 1 0,-3 0 14,1 1 1,0 1 0,0-1 0,0 0-1,1 1 1,-1-1 0,0 1-1,1 0 1,0 0 0,0 0-1,0 0 1,0 0 0,-2 4-1,-18 48 131,21-51-164,-27 88 95,-29 175 1,15 100-33,18 44 607,27-596 2407,10-100-3628,-13 281 522,0 1-13,0 0-1,0 0 0,1 0 0,-1 0 0,1 1 0,0-1 1,1-4-1,-1 6 23,-1 0 0,1 1 0,-1-1-1,1 1 1,0-1 0,-1 1 0,1-1 0,0 1 0,-1-1 0,1 1 0,0-1 0,-1 1 0,1 0 0,0 0-1,0-1 1,0 1 0,-1 0 0,1 0 0,0 0 0,0 0 0,0 0 0,-1 0 0,1 0 0,0 0 0,0 0-1,0 0 1,0 0 0,-1 0 0,1 1 0,0-1 0,0 1 0,7 0-28,0 1-1,0-1 1,0 0 0,0-1 0,0 0-1,0 0 1,0-1 0,0 0-1,11-2 1,3-4-152,40-16 0,-39 13-104,31-8 1,-52 17 273,-1 0 0,0 1 1,1 0-1,-1-1 1,0 1-1,1 0 1,-1-1-1,1 1 0,-1 0 1,1 0-1,-1 0 1,1 1-1,-1-1 1,0 0-1,1 0 0,-1 1 1,1-1-1,-1 1 1,0-1-1,1 1 1,-1 0-1,0-1 0,0 1 1,1 0-1,-1 0 1,0 0-1,0 0 1,1 2-1,0 0-9,0 1 0,-1-1 0,0 1 0,0 0 0,0 0 0,0 0-1,0 0 1,-1 0 0,0 5 0,2 108-34,-1-110 165,2-7-18,7-14 46,7-23 41,15-66 206,-28 91-363,-1 0 0,0 0 0,-1-1-1,1-18 1,-3 33-17,1 0 0,0 0 1,0 0-1,-1 0 0,1 0 0,1 0 0,-1 0 0,0 0 1,0-1-1,1 1 0,-1 0 0,1-1 0,0 1 0,-1-1 1,1 1-1,0-1 0,0 0 0,0 0 0,0 0 0,0 0 1,0 0-1,0 0 0,0 0 0,0-1 0,0 1 0,0-1 1,1 0-1,-1 1 0,0-1 0,0 0 0,1 0 0,-1-1 1,2 1-1,4-1 10,0 0-1,0 0 1,-1-1 0,1 0-1,-1 0 1,1 0 0,-1-1 0,8-5-1,48-37 71,-66 50-91,1 1 0,-1-1-1,2 1 1,-1 0 0,0 0-1,1 0 1,0 0 0,1 0-1,-1 0 1,1 0 0,1 10-1,-1-13 14,1 1-1,-1-1 0,1 0 0,-1 0 0,1 0 0,0 0 1,0 0-1,0 0 0,1 0 0,-1 0 0,1 0 0,-1-1 1,1 1-1,0 0 0,0-1 0,0 0 0,0 1 0,1-1 1,-1 0-1,1 0 0,-1 0 0,1 0 0,3 1 0,-1-1 17,0-1 0,0 0 0,0-1 0,0 1 0,0-1 0,0 1 0,0-2 0,0 1 0,0 0 0,0-1 0,0 0 0,0 0 0,-1-1 0,1 1 0,0-1 0,-1 0 0,1 0 0,7-5 0,-7 3 9,1 0 1,-1 0-1,1 0 1,-1 0-1,-1-1 0,1 0 1,-1 0-1,1 0 1,-1-1-1,-1 1 1,1-1-1,-1 0 0,4-9 1,-8 18-68,1 0 0,-1 0 0,1 0 0,0 0 0,0 0 0,0 0 1,0 0-1,0 0 0,1 0 0,-1 0 0,1 0 0,0 0 0,0 0 0,0 0 0,1-1 0,-1 1 1,0 0-1,1-1 0,0 1 0,0-1 0,0 1 0,4 3 0,-4-3-46,1-1 0,0 1 0,-1-1 1,1 0-1,0 0 0,0 0 0,1 0 0,-1 0 0,0-1 0,1 1 0,-1-1 0,1 0 0,-1 0 0,1 0 1,-1 0-1,1-1 0,0 0 0,5 0 0,-5-1 34,1 0 1,-1 0-1,1 0 1,-1-1-1,0 0 1,0 0-1,1 0 0,-2-1 1,1 1-1,0-1 1,5-5-1,19-17-525</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16.540"/>
    </inkml:context>
    <inkml:brush xml:id="br0">
      <inkml:brushProperty name="width" value="0.05" units="cm"/>
      <inkml:brushProperty name="height" value="0.05" units="cm"/>
    </inkml:brush>
  </inkml:definitions>
  <inkml:trace contextRef="#ctx0" brushRef="#br0">71 0 14939,'-3'2'224,"0"0"0,0 1-1,0-1 1,1 0 0,-1 1-1,0 0 1,1-1 0,0 1-1,0 0 1,-1 0 0,2 0-1,-4 7 1,-16 44 1564,20-53-1709,-2 11 177,0 1 1,0-1 0,1 1 0,1 0 0,0 0 0,0 0 0,2 0 0,0 0 0,0 0-1,5 18 1,-5-24-238,1 0 0,0 0 0,1 0 0,-1 0-1,1-1 1,1 1 0,-1-1 0,1 0 0,0 0-1,1 0 1,-1-1 0,1 1 0,0-1 0,0 0-1,1-1 1,-1 1 0,1-1 0,0 0 0,1 0-1,8 3 1,-12-6-13,1 0 1,0 0-1,0 0 0,0 0 0,0-1 1,-1 0-1,1 1 0,0-2 0,0 1 1,0 0-1,0-1 0,0 0 0,0 1 0,-1-2 1,1 1-1,0 0 0,-1-1 0,1 1 1,3-4-1,-6 5-4,0 0-4,0 0 0,0 0 0,1 0 0,-1 0 0,0 0 0,0 0 0,1 0 0,-1 0 0,0 1 0,0-1 0,0 0 0,0 1 0,0-1 0,1 1 0,-1-1 0,0 1 0,0 0 0,1 1 0,15 6-56,-10-7 50,1 0 0,-1 0 0,1 0 0,-1-1-1,1 0 1,-1 0 0,1-1 0,-1 0 0,1-1 0,-1 1 0,8-4 0,-4 1 17,0 0 0,0-1 1,0-1-1,-1 0 0,1 0 1,11-10-1,-5-2 49,-16 18-53,-1-1 0,1 1 0,-1-1 0,0 1 0,1-1 0,-1 1 0,0-1 1,1 1-1,-1-1 0,0 1 0,1-1 0,-1 1 0,0-1 0,0 0 1,0 1-1,0-1 0,1 1 0,-1-1 0,0 0 0,0 1 0,0-1 0,0 1 1,-1-1-1,1 0 0,0 1 0,0-1 0,0 1 0,0-1 0,0 1 0,-1-1 1,1 0-1,0 1 0,-1-1 0,1 1-3,-1-1 1,1 1-1,-1 0 1,1 0-1,0-1 1,-1 1-1,1 0 1,-1 0-1,1 0 1,-1 0-1,1 0 1,-1 0-1,1 0 1,-1 0-1,1 0 1,-1 0-1,1 0 1,0 0-1,-1 0 1,1 0-1,-1 0 1,1 0-1,-1 1 1,1-1-1,-1 0 1,1 0-1,0 1 1,-1-1-1,1 0 1,-1 0 0,1 1-1,0-1 1,-1 0-1,1 1 1,0-1-1,0 1 1,-1-1-1,1 0 1,0 1-1,0-1 1,-1 1-1,1-1 1,0 1-1,-7 20 52,7-18-54,1 0 0,-1-1 1,1 1-1,-1 0 0,1-1 0,0 1 1,0-1-1,0 1 0,0-1 0,0 0 1,1 1-1,-1-1 0,1 0 0,0 0 1,-1 0-1,1 0 0,0 0 0,0-1 1,0 1-1,1 0 0,-1-1 0,0 1 1,0-1-1,1 0 0,4 2 0,3 1 1,0 0 0,0-1 0,0 0 0,1-1 0,12 2 0,-5-3-2,1 1 0,-1 2 1,0-1-1,0 2 0,0 1 0,21 9 1,-10-1 30,-8-2-70,1-2-1,-1-1 1,2 0-1,34 8 1,-55-17-22,1 1-1,-1-1 1,0 0 0,1 0 0,-1 0 0,1 0 0,-1 0 0,1 0 0,2-1 0,-5 0 37,1 1 1,-1 0 0,1 0-1,-1 0 1,1-1-1,-1 1 1,1 0 0,-1-1-1,1 1 1,-1 0 0,0-1-1,1 1 1,-1-1-1,1 1 1,-1 0 0,0-1-1,0 1 1,1-1 0,-1 1-1,0-1 1,0 1 0,1-1-1,-1 0 1,0 1-1,0-2 1,0-1-19,-1 1 0,0-1 0,1 0 1,-1 0-1,0 0 0,-1 1 0,1-1 0,0 0 0,-1 1 0,1 0 0,-1-1 1,0 1-1,0 0 0,-2-3 0,-30-29-363</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16.991"/>
    </inkml:context>
    <inkml:brush xml:id="br0">
      <inkml:brushProperty name="width" value="0.05" units="cm"/>
      <inkml:brushProperty name="height" value="0.05" units="cm"/>
    </inkml:brush>
  </inkml:definitions>
  <inkml:trace contextRef="#ctx0" brushRef="#br0">0 51 16420,'33'4'-65,"10"-18"89,8-5 25,7-3-49</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17.427"/>
    </inkml:context>
    <inkml:brush xml:id="br0">
      <inkml:brushProperty name="width" value="0.05" units="cm"/>
      <inkml:brushProperty name="height" value="0.05" units="cm"/>
    </inkml:brush>
  </inkml:definitions>
  <inkml:trace contextRef="#ctx0" brushRef="#br0">6 1 17956,'0'23'1352,"-3"11"-1112,0 8-96,3 8 320,2 4-376,4 2-624,1-1-344,-2-12 696,-3-7-192,-9-15-112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6.842"/>
    </inkml:context>
    <inkml:brush xml:id="br0">
      <inkml:brushProperty name="width" value="0.025" units="cm"/>
      <inkml:brushProperty name="height" value="0.025" units="cm"/>
    </inkml:brush>
  </inkml:definitions>
  <inkml:trace contextRef="#ctx0" brushRef="#br0">34 0 17457,'0'0'9609,"56"23"-9513,-33-23-32,8 0-192,-5 0-1025,-4 0-993,-5 0-1474,-3 0-1633</inkml:trace>
  <inkml:trace contextRef="#ctx0" brushRef="#br0" timeOffset="1">1 135 9961,'0'0'13453,"42"9"-11787,-14-7-577,8-1-417,1-1-415,1 0-193,-1 0-929,-7 0-2979,-3-5-6502</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17.879"/>
    </inkml:context>
    <inkml:brush xml:id="br0">
      <inkml:brushProperty name="width" value="0.05" units="cm"/>
      <inkml:brushProperty name="height" value="0.05" units="cm"/>
    </inkml:brush>
  </inkml:definitions>
  <inkml:trace contextRef="#ctx0" brushRef="#br0">1 195 16716,'0'-6'195,"0"0"1,0 0 0,1 0 0,0 0 0,0 0 0,0 0-1,1 0 1,0 1 0,0-1 0,0 0 0,1 1-1,0 0 1,5-8 0,-3 6 28,1 0-1,0 1 1,0 0-1,1 0 1,0 0-1,0 1 1,0 0-1,12-6 1,-1 3 74,1 0-1,0 1 1,0 1 0,0 1 0,0 0 0,1 2 0,32-2 0,-27 4-154,1 1 0,-1 2 1,-1 0-1,37 8 0,-51-7-142,1-1 1,-1 2-1,0-1 0,-1 1 1,1 1-1,-1-1 0,0 2 1,0-1-1,0 1 0,-1 1 0,0-1 1,0 1-1,8 11 0,-13-16-11,-1 1-1,1 0 0,-1 0 1,0 1-1,0-1 0,-1 0 1,1 1-1,-1-1 1,1 1-1,-1-1 0,0 1 1,-1 0-1,1-1 0,-1 1 1,1 0-1,-1 0 0,0 0 1,0-1-1,-1 1 0,1 0 1,-1 0-1,0-1 1,0 1-1,0-1 0,0 1 1,-1-1-1,1 1 0,-1-1 1,0 0-1,0 1 0,0-1 1,-1 0-1,1 0 0,-4 3 1,-8 5-8,-1-1-1,0 0 1,0-1 0,-1 0 0,-17 6-1,11-5-130,22-10 118,-1 0 0,0 0 0,1 1 0,-1-1 0,0 0 0,1 0 0,-1 1 0,1-1 0,-1 0 0,1 1 0,-1-1 0,0 0 0,1 1 0,0-1 0,-1 1 0,1-1 0,-1 1 0,1 0 1,-1-1-1,1 1 0,0-1 0,-1 1 0,1-1 0,0 1 0,0 0 0,0-1 0,-1 1 0,1 0 0,0-1 0,0 1 0,0 0 0,0-1 0,0 1 0,0 0 0,0-1 0,0 1 0,1 0 0,-1 0 0,2 2-120,-1-1 0,1 1 1,0-1-1,0 1 0,0-1 0,1 0 0,2 2 0,7 8-183,-1 0 92,-1 2 0,0-1 0,-1 1 0,-1 1 0,0 0 0,-1 0 0,-1 0 0,0 1 0,6 27 0,-10-36 310,-1 0 0,0 0 0,0 0 1,-1 0-1,0 0 0,0 0 0,-1 0 0,0 0 0,0 0 1,0 0-1,-1 0 0,0 0 0,-1-1 0,1 1 0,-1-1 1,0 0-1,-1 1 0,0-1 0,0-1 0,0 1 0,-1-1 0,1 1 1,-1-1-1,-1-1 0,-5 6 0,0-3 287,-1 0 0,0 0 0,0-1-1,-1 0 1,1-1 0,-24 6 0,13-6 270,0-1 0,0-1 0,-26 1-1,48-4-606,0 0-1,0 0 0,-1 0 0,1 0 0,0 0 0,-1 0 0,1 0 0,0-1 0,0 1 0,0 0 0,-1-1 0,1 1 0,0-1 0,-1 0 0,1 1-36,1-1 0,0 1 0,0 0 0,-1-1 0,1 1 0,0 0 0,0-1 0,0 1 0,-1-1 0,1 1 0,0 0 0,0-1 0,0 1 0,0-1 0,0 1 0,0 0 0,0-1 0,0 1 0,0-1 0,0 1 0,0 0 0,0-1 1,0 1-1,0-1 0,0 1 0,1 0 0,-1-2 0,2-1-138,0 0 1,0 0 0,0 1 0,0-1 0,1 0-1,-1 1 1,1-1 0,5-3 0,66-51-737,-23 16 265</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18.253"/>
    </inkml:context>
    <inkml:brush xml:id="br0">
      <inkml:brushProperty name="width" value="0.05" units="cm"/>
      <inkml:brushProperty name="height" value="0.05" units="cm"/>
    </inkml:brush>
  </inkml:definitions>
  <inkml:trace contextRef="#ctx0" brushRef="#br0">83 4 17044,'-34'83'2083,"25"-62"-1752,0-1 0,1 1-1,-6 28 1,14-48-320,-8 54 578,8-52-548,0 0 0,0 1-1,0-1 1,0 0 0,0 0-1,1 0 1,-1 0 0,1 1-1,0-1 1,0 0 0,0 0 0,0 0-1,1-1 1,2 5 0,-4-7-25,0 1 0,0-1 0,1 0 0,-1 1 1,0-1-1,1 0 0,-1 1 0,0-1 0,1 0 1,-1 0-1,1 1 0,-1-1 0,0 0 1,1 0-1,-1 0 0,1 1 0,-1-1 0,1 0 1,-1 0-1,1 0 0,-1 0 0,0 0 0,1 0 1,-1 0-1,1 0 0,-1 0 0,1 0 0,-1 0 1,1-1-1,10-10 305,3-21 113,-7 3-155,-1-1 0,2-37 0,-7 49-298,0-1-1,-2 1 1,0 0-1,-1 0 1,-4-19-1,3 27-112,3 18-9,5 22 12,0-18 118,1 0 0,0 0 0,1 0 0,0-1 0,1 0 0,0 0 1,1-1-1,0 0 0,0 0 0,1-1 0,14 10 0,-17-14 49,0 0-1,0-1 1,0 0-1,1 0 1,0 0 0,-1-1-1,1 0 1,0 0-1,1-1 1,-1 0-1,0-1 1,1 0-1,-1 0 1,1-1-1,-1 0 1,1 0-1,-1-1 1,16-3-1,-19 3 10,-1-1-1,1 0 0,0-1 1,-1 1-1,0-1 0,1 0 1,-1 0-1,0 0 0,0 0 1,-1-1-1,1 0 0,-1 0 1,0 0-1,0 0 0,0 0 0,0 0 1,-1-1-1,0 0 0,0 1 1,0-1-1,2-7 0,-5 2 20,-4 12-47,-6 12-34,10-10 12,0-1 1,-1 0 0,1 1 0,0-1-1,1 1 1,-1 0 0,1-1-1,-1 1 1,1-1 0,0 1 0,0 0-1,1-1 1,-1 1 0,1 0-1,1 4 1,-1-7 5,-1 1 0,1-1 0,0 0 0,-1 1 0,1-1 0,0 1 0,0-1 0,0 0 0,0 0 0,0 0 0,1 1-1,-1-1 1,0 0 0,0 0 0,1-1 0,-1 1 0,1 0 0,-1 0 0,1-1 0,-1 1 0,1-1 0,-1 1 0,1-1 0,-1 0 0,1 1 0,0-1 0,-1 0 0,1 0-1,0 0 1,-1 0 0,1 0 0,-1-1 0,1 1 0,0 0 0,2-2 0,2 0 9,0-1 0,1 0 0,-1 0 0,-1 0 0,1-1 0,0 0 0,-1 0 0,0-1 0,0 1 0,0-1 0,-1 0 0,1 0 0,-1-1 0,5-7 0,-2 1-20,0 0 1,-1-1 0,0 0 0,-1 0-1,7-24 1,-13 43-209,1 1 0,0-1 1,0 0-1,1 1 0,0-1 0,0 0 1,0 0-1,1 0 0,0 0 0,0 0 1,6 11-1,-6-13 87,-1 0 1,1 0 0,1-1-1,-1 1 1,0-1 0,1 0-1,0 0 1,-1 0 0,1 0-1,1 0 1,-1 0 0,0-1-1,1 1 1,-1-1 0,1 0-1,-1 0 1,1-1 0,0 1-1,0-1 1,0 1 0,0-1-1,5 0 1,19-4-679</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19.049"/>
    </inkml:context>
    <inkml:brush xml:id="br0">
      <inkml:brushProperty name="width" value="0.05" units="cm"/>
      <inkml:brushProperty name="height" value="0.05" units="cm"/>
    </inkml:brush>
  </inkml:definitions>
  <inkml:trace contextRef="#ctx0" brushRef="#br0">87 69 14731,'-3'0'214,"0"0"0,0 1 1,0 0-1,0 0 0,0 0 0,0 0 0,1 0 0,-1 0 1,0 1-1,1 0 0,-1-1 0,1 1 0,-1 0 0,1 0 0,0 0 1,0 0-1,0 1 0,0-1 0,0 0 0,1 1 0,-1 0 0,1-1 1,-1 1-1,1 0 0,-1 5 0,-4 7 214,2 0 1,0 0-1,-3 24 1,3 2-203,3-1 0,6 78 0,-2-70-861,-2 61 0,-4-212-2199,3 71 3021,2 0 0,1 0 0,2 0 0,1 1 0,13-40 1,-18 67-110,0 1 0,1 0 1,-1 0-1,1 0 0,0 0 1,0 0-1,0 0 0,0 0 1,1 1-1,-1-1 0,1 1 1,-1 0-1,1 0 0,0 0 0,0 0 1,0 0-1,0 0 0,0 1 1,1-1-1,-1 1 0,5-1 1,5 0 97,0 0 1,0 1-1,0 0 0,20 2 1,7 0-187,-3-2-275,0-2 0,43-8 1,-70 9 179,-1 0 1,1-1-1,-1 0 0,0 0 1,0-1-1,0 0 1,0-1-1,-1 0 1,1 0-1,-1-1 1,-1 0-1,1 0 0,10-12 1,-14 12 112,-1 1 0,0 0 0,0-1 0,-1 0 1,0 1-1,0-1 0,1-7 0,-2 12 27,-1-1 1,0 1-1,0 0 0,0-1 1,0 1-1,0-1 1,0 1-1,0-1 0,0 1 1,0-1-1,-1 1 0,1-1 1,0 1-1,-1 0 0,0-2 1,0 2-1,1 1 0,-1-1 0,0 0 0,0 1 1,1-1-1,-1 1 0,0-1 0,0 1 0,0 0 0,0-1 1,1 1-1,-1 0 0,0 0 0,0-1 0,0 1 0,0 0 1,0 0-1,0 0 0,0 0 0,0 0 0,1 0 0,-1 0 1,0 0-1,0 1 0,0-1 0,-2 1 0,1 0 27,-1 0 0,0 1 0,0-1 1,1 1-1,-1-1 0,1 1 0,-1 0 0,1 0 0,0 0 0,0 0 0,0 1 0,0-1 0,0 1 0,0-1 0,1 1 0,-1-1 0,1 1 0,-1 0 0,1 0 0,-1 5 1,-2 5 36,0 1 0,1 0 0,-1 16 1,1 11 23,2 0 0,6 68 0,22 80 41,-47-338 328,7 85-431,-7-46-382,20 110 304,-1-1 0,1 1 0,0 0 0,0-1 0,0 1 0,0 0 0,0 0 0,0-1 0,0 1 0,0 0 0,0-1 0,0 1 0,0 0 0,0 0 0,0-1 0,0 1 0,0 0 1,1 0-1,-1-1 0,0 1 0,0 0 0,0 0 0,0-1 0,0 1 0,1 0 0,-1 0 0,0-1 0,0 1 0,0 0 0,1 0 0,-1 0 0,0 0 0,0-1 0,1 1 0,-1 0 0,0 0 0,1 0 0,-1 0 0,0 0 0,0 0 0,1 0 0,-1 0 0,0 0 0,0 0 0,1 0 0,-1 0 0,0 0 0,1 0 0,-1 0 0,0 0 0,0 0 0,1 0 0,15 7-719,-13-5 582,29 14-853,0-1-1,1-2 0,0-1 0,1-1 1,1-2-1,-1-2 0,1-1 0,57 2 0,-48-12 1603,-43 4-499,0 0 0,1 0 0,-1 0 0,0 0 0,0-1 0,0 1 0,0 0 0,0-1 0,0 1 0,0-1 0,0 1 1,0-1-1,0 0 0,0 1 0,0-1 0,0 0 0,0 0 0,0 1 0,0-1 0,-1 0 0,1 0 0,0 0 0,-1 0 1,1 0-1,-1 0 0,1 0 0,-1 0 0,1 0 0,-1-1 0,0 1 0,0 0 0,1-2 0,-2 1 44,1 1 1,0 0-1,-1-1 0,0 1 0,1 0 1,-1 0-1,0 0 0,0-1 0,1 1 0,-1 0 1,0 0-1,0 0 0,0 0 0,0 1 1,0-1-1,-1 0 0,1 0 0,0 0 0,0 1 1,0-1-1,-1 1 0,1-1 0,0 1 0,-1 0 1,1-1-1,0 1 0,-1 0 0,1 0 1,-3 0-1,0-1 57,1 1 1,-1 0-1,1 0 1,-1 1-1,0-1 1,1 1-1,-1-1 1,1 1-1,-1 0 1,-4 3-1,5-3-161,0 1-1,0 0 1,1 0-1,-1 0 1,1 0-1,0 1 1,-1-1 0,1 0-1,0 1 1,0 0-1,1-1 1,-1 1 0,0 0-1,1 0 1,0 0-1,0 0 1,0 0-1,0 0 1,0 1 0,0-1-1,1 0 1,0 0-1,0 1 1,0-1-1,0 0 1,0 0 0,0 1-1,2 4 1,0-1-12,0 0 0,0-1 0,0 0 1,1 1-1,0-1 0,0 0 0,1 0 1,-1 0-1,1-1 0,1 0 0,-1 1 1,10 7-1,-9-9-4,0 0 1,0-1-1,0 0 0,1 0 1,-1 0-1,1 0 1,0-1-1,0 0 0,0-1 1,0 1-1,9 0 0,-13-1-14,1-1 1,0 0-1,-1 0 0,1 0 0,0-1 0,0 1 0,-1-1 0,1 1 0,0-1 0,-1 0 0,1 0 0,-1 0 0,1 0 0,-1 0 0,0-1 0,1 1 0,-1-1 0,0 0 0,0 1 0,0-1 0,0 0 0,0 0 0,-1 0 0,1 0 0,-1-1 0,1 1 0,-1 0 0,2-4 0,1-6 154,0-1-1,-1 1 1,0-1 0,-1 0 0,1-22 0,0 0-132,1 1 68</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19.571"/>
    </inkml:context>
    <inkml:brush xml:id="br0">
      <inkml:brushProperty name="width" value="0.05" units="cm"/>
      <inkml:brushProperty name="height" value="0.05" units="cm"/>
    </inkml:brush>
  </inkml:definitions>
  <inkml:trace contextRef="#ctx0" brushRef="#br0">248 25 16988,'-9'-4'495,"1"0"1,-1 1-1,0 0 1,0 0-1,-1 1 1,1 0 0,0 1-1,-1 0 1,1 0-1,-12 1 1,8 0-190,1 1 0,0 1 0,0 0 0,0 0 1,1 1-1,-1 1 0,-16 7 0,26-11-291,1 1 0,-1 0 0,1 0 0,-1-1 0,1 1 0,0 0 0,-1 0-1,1 0 1,0 1 0,0-1 0,-1 0 0,1 0 0,0 1 0,0-1 0,1 1 0,-1-1 0,-1 3 0,2-3-15,0 0 0,0 0 0,0 0 0,0 0-1,0 0 1,0 0 0,1 0 0,-1 0 0,0 0 0,1 0 0,-1 0 0,0-1 0,1 1 0,-1 0 0,1 0 0,0 0 0,-1-1 0,1 1 0,0 0-1,-1-1 1,1 1 0,0 0 0,0-1 0,-1 1 0,1-1 0,0 1 0,0-1 0,0 0 0,0 1 0,1-1 0,16 8-177,1-1 0,27 5 0,-23-6-177,36 14 0,-53-17 267,0 0 1,0 0 0,0 0-1,-1 0 1,0 1 0,1 0 0,-1 0-1,-1 1 1,1-1 0,6 9-1,-9-11 83,-1 0 0,0 0 0,1-1 0,-1 1 0,0 0 0,0 0-1,0 0 1,0 0 0,0 1 0,0-1 0,-1 0 0,1 0 0,-1 0 0,0 1 0,1-1 0,-1 0-1,0 0 1,0 1 0,-1-1 0,1 0 0,0 0 0,-1 1 0,1-1 0,-1 0 0,0 0-1,1 0 1,-1 0 0,0 0 0,-1 0 0,1 0 0,0 0 0,0 0 0,-1 0 0,1-1 0,-1 1-1,0 0 1,1-1 0,-1 0 0,0 1 0,0-1 0,0 0 0,0 0 0,-3 1 0,-6 3 93,1 0-1,-1-1 1,0 0 0,-1-1 0,1-1 0,-1 0 0,-13 1 0,20-3-114,0 1 0,1-1 0,-1-1 0,0 1 0,0-1 0,0 0 0,1 0 0,-1 0-1,-7-4 1,11 5-12,0-1-1,0 1 0,0-1 0,0 1 0,1-1 0,-1 0 0,0 1 1,0-1-1,0 0 0,1 0 0,-1 0 0,0 0 0,1 0 0,-1 0 1,1 0-1,-1 1 0,1-2 0,0 1 0,-1-1 0,1 0-4,0 1 0,0-1-1,0 0 1,0 0 0,1 1-1,-1-1 1,0 0 0,1 1 0,0-1-1,-1 0 1,1 1 0,0-1-1,0 1 1,0-1 0,0 1-1,1-2 1,21-22-293,9-2-128</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19.989"/>
    </inkml:context>
    <inkml:brush xml:id="br0">
      <inkml:brushProperty name="width" value="0.05" units="cm"/>
      <inkml:brushProperty name="height" value="0.05" units="cm"/>
    </inkml:brush>
  </inkml:definitions>
  <inkml:trace contextRef="#ctx0" brushRef="#br0">187 0 14387,'0'1'109,"0"-1"1,-1 1-1,1-1 0,0 1 1,0-1-1,0 0 0,-1 1 1,1-1-1,0 0 0,0 1 0,-1-1 1,1 0-1,0 1 0,0-1 1,-1 0-1,1 0 0,0 1 1,-1-1-1,1 0 0,-1 0 1,1 1-1,0-1 0,-1 0 0,1 0 1,-1 0-1,1 0 0,-1 0 1,-22 12 1693,2-3-436,1 2 0,-32 22 0,47-30-1261,0 1 0,0 0 0,0 1 1,1-1-1,0 1 0,0 0 0,0 0 1,1 0-1,-1 0 0,1 1 0,0-1 1,1 1-1,0 0 0,-4 12 0,6-16-97,-1 0 0,1 0-1,-1 0 1,1-1-1,0 1 1,0 0 0,0 0-1,0 0 1,0 0 0,0 0-1,1 0 1,-1 0-1,1 0 1,-1 0 0,1 0-1,0 0 1,-1 0 0,1-1-1,0 1 1,0 0-1,1-1 1,-1 1 0,0-1-1,0 1 1,1-1 0,-1 1-1,1-1 1,-1 0-1,1 0 1,0 0 0,-1 0-1,1 0 1,0 0 0,0 0-1,-1 0 1,1-1-1,0 1 1,0-1 0,2 1-1,1-1-12,-1 1 0,1-1 0,-1 0 0,1 0 0,-1-1 0,1 1 0,-1-1 0,1 0 0,-1 0 0,1-1 0,-1 1 0,0-1 0,0 0 0,0 0-1,0 0 1,5-4 0,-5 2-127,1 0-1,-2-1 1,1 1-1,0-1 0,-1 1 1,0-1-1,0 0 1,0 0-1,0-1 1,-1 1-1,0 0 0,0-1 1,1-8-1,0-3-393,-1-1 0,-1 0 0,0-18 0,-1 8-182</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20.415"/>
    </inkml:context>
    <inkml:brush xml:id="br0">
      <inkml:brushProperty name="width" value="0.05" units="cm"/>
      <inkml:brushProperty name="height" value="0.05" units="cm"/>
    </inkml:brush>
  </inkml:definitions>
  <inkml:trace contextRef="#ctx0" brushRef="#br0">1 22 14747,'28'-5'1300,"67"-9"2004,-83 12-2851,0 2 1,1 0 0,-1 0-1,1 1 1,17 4 0,-28-4-390,1-1 1,0 1-1,-1 0 0,1 0 1,-1 0-1,1 0 1,-1 1-1,0-1 0,0 1 1,1-1-1,1 3 1,-3-3-51,-1 0-1,1-1 1,-1 1 0,1 0 0,-1 0 0,1 0 0,-1 0 0,0 0 0,1 0 0,-1 0 0,0 0 0,0 0 0,0 0 0,0 0-1,0 0 1,0 0 0,0 0 0,0 0 0,0 0 0,0 0 0,0 0 0,-1 0 0,1 0 0,0-1 0,-1 1 0,1 0-1,-1 0 1,1 0 0,-1 0 0,1 0 0,-1-1 0,-1 2 0,-9 11 131,0-1 0,-1 0 0,-1-1 0,-16 12 0,18-16-58,1 0-1,1 1 1,-1 0 0,1 1-1,0 0 1,1 1-1,0 0 1,1 0-1,-6 11 1,11-18-74,1 0 0,0 0 0,0 0 0,0 0 0,0 0 0,1 0 0,-1 0-1,1 0 1,0 0 0,0 0 0,0 0 0,0 0 0,0 0 0,1 0 0,0 0 0,1 5 0,0-3 10,0-1 0,0 0 0,0-1 0,1 1 1,0 0-1,-1-1 0,1 1 0,0-1 0,1 0 1,5 5-1,-2-3-213,0-1-1,0 1 1,1-1 0,0-1 0,0 1 0,0-1 0,0 0 0,0-1-1,0 0 1,1-1 0,15 2 0,-21-3 39,-1 0 0,1 0-1,-1-1 1,0 1 0,0 0 0,1-1 0,-1 0 0,0 1-1,0-1 1,1 0 0,-1 0 0,0 0 0,0-1-1,0 1 1,-1 0 0,1-1 0,0 1 0,0-1 0,-1 0-1,1 1 1,-1-1 0,1 0 0,-1 0 0,0 0 0,0 0-1,0 0 1,2-4 0,1-19-1045</inkml:trace>
  <inkml:trace contextRef="#ctx0" brushRef="#br0" timeOffset="1">41 95 16484,'5'3'1712,"11"3"-1224,13-2-192,7 1 648,8-1-1008,3 0 360,8-1-96,-2-1-152</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20.820"/>
    </inkml:context>
    <inkml:brush xml:id="br0">
      <inkml:brushProperty name="width" value="0.05" units="cm"/>
      <inkml:brushProperty name="height" value="0.05" units="cm"/>
    </inkml:brush>
  </inkml:definitions>
  <inkml:trace contextRef="#ctx0" brushRef="#br0">49 243 16323,'-14'23'1657,"-2"3"-1201,6 2-216,3 5 640,6-1-400,2-4-200,5-3-592,2-7-312,1-7 496,0-11-136,-1-15-96</inkml:trace>
  <inkml:trace contextRef="#ctx0" brushRef="#br0" timeOffset="1">137 15 17708,'3'-9'2048,"-5"4"2385,2 10-4785,2-2 1400,-1 0-1080,-4-7-56</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21.694"/>
    </inkml:context>
    <inkml:brush xml:id="br0">
      <inkml:brushProperty name="width" value="0.05" units="cm"/>
      <inkml:brushProperty name="height" value="0.05" units="cm"/>
    </inkml:brush>
  </inkml:definitions>
  <inkml:trace contextRef="#ctx0" brushRef="#br0">276 721 13851,'0'0'97,"0"1"1,0-1-1,0 1 1,0-1-1,0 1 1,-1-1-1,1 1 1,0-1-1,0 1 1,-1-1-1,1 1 1,0-1-1,-1 1 1,1-1-1,-1 1 1,1-1-1,0 0 1,-1 1-1,1-1 1,-1 0-1,1 1 1,-1-1-1,1 0 1,-1 0-1,1 0 0,-1 1 1,1-1-1,-1 0 1,0 0-1,1 0 1,-1 0-1,1 0 1,-1 0-1,1 0 1,-1 0-1,1 0 1,-2 0-1,-31-5 1530,10 2-1021,13 3-457,1 0 0,-1 1 0,0 0 0,0 1 0,1 0 0,-1 0 0,1 1 0,0 0 0,0 1 0,0 0 0,0 0 0,1 1 0,-9 6 0,11-7-65,1 1-1,0-1 1,0 1-1,0 0 0,1 0 1,0 0-1,0 1 1,0-1-1,1 1 0,-1 0 1,1 0-1,1 0 1,-1 1-1,1-1 0,0 1 1,1-1-1,-1 1 1,1 0-1,0 12 0,1-14-66,1 1 0,-1-1 0,1 1 0,0-1 0,0 0 0,1 0 0,-1 0 0,1 1 0,0-1 0,1-1 0,-1 1 0,1 0 0,0-1 0,0 1 0,1-1 0,-1 0 0,1 0 0,0 0 0,0 0-1,0-1 1,0 0 0,1 0 0,-1 0 0,1 0 0,0-1 0,0 0 0,9 4 0,-5-4-2,0 1-1,0-1 1,0-1-1,0 0 1,0 0-1,0 0 1,0-1-1,0-1 1,0 0-1,0 0 1,0 0-1,0-1 1,0-1-1,0 1 1,-1-1-1,9-5 1,1-2 74,-1-1 0,-1-1 0,0 0 0,0-1 0,26-30 0,-14 10 163,42-64-1,-44 52-55,-1 0-1,38-97 0,-60 132-191,0 1 1,0-1-1,-1 0 1,2-13-1,-4 20-6,0 1 1,1-1-1,-1 0 1,-1 1-1,1-1 0,0 1 1,0-1-1,-1 1 1,0-1-1,1 1 0,-1-1 1,0 1-1,0-1 0,0 1 1,-1 0-1,1 0 1,0 0-1,-1 0 0,0 0 1,1 0-1,-5-4 1,5 6-2,-1-1 0,1 0 0,0 1 0,-1-1 0,1 0 0,0 1 0,-1 0 0,1-1 0,-1 1 0,1 0 0,-1 0 0,1 0-1,-1 0 1,1 0 0,0 0 0,-1 0 0,1 0 0,-3 1 1,0 1-7,0-1 1,-1 1 0,1 0 0,0 0 0,0 0 0,-3 3 0,-3 3-14,0 0 0,1 0-1,-14 17 1,13-13 2,1 1 0,1 0 0,0 1 1,1-1-1,1 2 0,0-1 0,1 1 0,0-1 0,1 2 1,1-1-1,0 0 0,1 0 0,1 1 0,0 0 0,1-1 1,1 1-1,4 21 0,-4-26 7,2 0-1,-1 0 1,2 0 0,-1-1 0,2 1-1,-1-1 1,1 0 0,1 0 0,0-1-1,0 1 1,1-1 0,0-1 0,0 1-1,1-1 1,0-1 0,1 1 0,0-1-1,0-1 1,0 0 0,1 0 0,0-1-1,0 0 1,0 0 0,18 4 0,1-3 21,-28-6 4,0 1-1,-1-1 1,1 0-1,0 0 1,-1 0 0,1 0-1,-1 0 1,1 0 0,0 1-1,-1-2 1,1 1 0,0 0-1,-1 0 1,1 0-1,0 0 1,-1 0 0,1 0-1,0-1 1,-1 1 0,1 0-1,-1-1 1,1 1 0,-1 0-1,1-1 1,-1 1-1,1 0 1,-1-1 0,1 1-1,-1-1 1,1 1 0,-1-1-1,0 1 1,1-1 0,-1 0-1,0 1 1,1-1-1,-1 0 5,-1 0-1,1 0 1,0 0-1,-1 0 1,1 0 0,0 0-1,-1 1 1,1-1-1,-1 0 1,1 0-1,-1 1 1,0-1-1,1 0 1,-1 1-1,0-1 1,0 1-1,1-1 1,-1 0-1,0 1 1,0 0-1,-1-1 1,0 1-6,1 0 45,5-5-40,10-12-6,0 1 1,17-29-1,-8 10-2,10-13 4,-1-2 0,-3-1 1,-2-1-1,-3-2 0,-2 0 1,-2-1-1,-3-2 1,-2 1-1,-2-2 0,-3 0 1,-3 0-1,0-100 1,-11 130-62,4 27 49,0 1-1,0 0 0,0-1 1,-1 1-1,1 0 0,0 0 0,0-1 1,0 1-1,0 0 0,-1 0 1,1-1-1,0 1 0,0 0 0,-1 0 1,1 0-1,0 0 0,0-1 0,-1 1 1,1 0-1,0 0 0,0 0 1,-1 0-1,1 0 0,0 0 0,0 0 1,-1-1-1,0 1 0,-10 9-47,-7 18 5,1 0-1,1 1 1,2 1 0,-20 57 0,29-74 39,-8 23 11,1 0 0,2 0 0,1 1-1,2 0 1,-5 72 0,11-92-130,1-1 0,1 1 0,1-1 0,0 1 0,1-1 0,0 0 0,1 0 0,1 0 0,1 0 0,0-1 0,1 0 0,0 0 0,1-1 0,0 0 0,1 0 0,18 19 0,-20-25 27,1-1 1,0 0 0,0 0-1,0 0 1,1-1 0,-1 0-1,13 4 1,14 3-412</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22.098"/>
    </inkml:context>
    <inkml:brush xml:id="br0">
      <inkml:brushProperty name="width" value="0.05" units="cm"/>
      <inkml:brushProperty name="height" value="0.05" units="cm"/>
    </inkml:brush>
  </inkml:definitions>
  <inkml:trace contextRef="#ctx0" brushRef="#br0">1 24 22109,'4'-10'1840,"-3"4"-1400,1 0-184,1 5 857,1 1-449,2 1-768,1 4-601,3-3 641,-3 1-144,3 2-64</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22.787"/>
    </inkml:context>
    <inkml:brush xml:id="br0">
      <inkml:brushProperty name="width" value="0.05" units="cm"/>
      <inkml:brushProperty name="height" value="0.05" units="cm"/>
    </inkml:brush>
  </inkml:definitions>
  <inkml:trace contextRef="#ctx0" brushRef="#br0">68 104 16764,'-10'48'974,"-10"38"340,-11 125 0,29-179-1016,-1-14 41,2 1 0,0 0 0,4 36-1,-3-55-318,0 0-1,0 1 0,0-1 0,0 0 1,0 0-1,0 1 0,0-1 0,0 0 1,1 1-1,-1-1 0,0 0 0,0 0 0,0 1 1,0-1-1,0 0 0,0 0 0,1 1 1,-1-1-1,0 0 0,0 0 0,0 1 1,1-1-1,-1 0 0,0 0 0,0 0 1,1 0-1,-1 1 0,0-1 0,0 0 1,1 0-1,-1 0 0,1 0 0,6-6 398,5-15 20,-11 20-423,118-274 1376,-34 74-1837,-77 182 349,-5 10 3,1 0 0,0 0 0,0 1-1,1 0 1,0-1 0,10-11 0,-15 20 88,0 0 0,1 0 1,-1-1-1,0 1 0,0 0 0,0 0 0,1-1 1,-1 1-1,0 0 0,0 0 0,1 0 0,-1 0 0,0-1 1,0 1-1,1 0 0,-1 0 0,0 0 0,0 0 1,1 0-1,-1 0 0,0 0 0,1 0 0,-1 0 0,0 0 1,0 0-1,1 0 0,-1 0 0,0 0 0,1 0 1,-1 0-1,0 0 0,1 0 0,-1 0 0,0 0 0,0 0 1,1 1-1,-1-1 0,0 0 0,0 0 0,1 0 1,-1 0-1,0 1 0,0-1 0,0 0 0,1 0 0,-1 1 1,0-1-1,0 0 0,0 0 0,0 1 0,1-1 1,-1 0-1,0 0 0,0 1 0,0-1 0,0 0 0,0 1 1,0-1-1,2 17-143,-3-9 146,0-1 0,-1 0 0,0 0 0,0 0 0,-1 0 0,0-1 0,0 1 0,0-1 0,-1 1 0,0-1 0,0 0 0,0-1 0,-1 1 0,-10 9 0,1-3 67,0 0 0,0-1 0,-1 0 0,-29 15 0,13-12-787,55-41 485,3 6-13</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7.218"/>
    </inkml:context>
    <inkml:brush xml:id="br0">
      <inkml:brushProperty name="width" value="0.025" units="cm"/>
      <inkml:brushProperty name="height" value="0.025" units="cm"/>
    </inkml:brush>
  </inkml:definitions>
  <inkml:trace contextRef="#ctx0" brushRef="#br0">46 1 18866,'0'0'2466,"-27"69"-2402,20-30 128,0 1-128,4-3-64,1-2-512,2-4-1474,0-8-929,0-6-1217,0-6-2530</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23.227"/>
    </inkml:context>
    <inkml:brush xml:id="br0">
      <inkml:brushProperty name="width" value="0.05" units="cm"/>
      <inkml:brushProperty name="height" value="0.05" units="cm"/>
    </inkml:brush>
  </inkml:definitions>
  <inkml:trace contextRef="#ctx0" brushRef="#br0">25 67 13939,'0'13'516,"-1"-1"0,0 1 0,-1-1-1,-4 14 1,3-12 441,1-1 0,-2 27-1,7-28 96,4-11 15,-6-2-977,0 1-1,0-1 0,0 0 1,0 0-1,0 0 0,0 0 1,0 0-1,0-1 0,0 1 1,-1 0-1,1 0 0,0 0 1,-1-1-1,1 0 1,2-8 68,-1 1 1,0 0-1,-1 0 1,0-1-1,-1 1 1,0-1-1,0 1 1,-3-15-1,1 10-195,-1-1 0,0 1 0,-2 0 0,-10-24 0,8 27-242,20 25-114,3-2 0,1-2 0,0 0 0,0-1 0,1 0 0,0-2 0,0 0 0,1-1 0,-1-1 0,2-1 0,-1 0 0,20 0 0,9-1-416</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23.962"/>
    </inkml:context>
    <inkml:brush xml:id="br0">
      <inkml:brushProperty name="width" value="0.05" units="cm"/>
      <inkml:brushProperty name="height" value="0.05" units="cm"/>
    </inkml:brush>
  </inkml:definitions>
  <inkml:trace contextRef="#ctx0" brushRef="#br0">204 296 13331,'-8'-2'386,"0"2"0,1-1-1,-1 1 1,0 1 0,1-1 0,-1 1 0,1 0 0,-1 1-1,1 0 1,-1 0 0,1 1 0,-10 4 0,9-3-55,-1 1 0,1-1 1,0 1-1,1 1 1,-1 0-1,1 0 0,0 0 1,0 1-1,-9 12 1,15-18-289,0 1 1,0-1 0,0 0 0,0 1 0,0 0-1,0-1 1,0 1 0,1-1 0,-1 1-1,1 0 1,-1 0 0,1-1 0,0 1 0,0 0-1,0 0 1,-1-1 0,2 1 0,-1 0-1,0 0 1,0-1 0,1 1 0,-1 0 0,0-1-1,1 1 1,1 2 0,-1-2-20,1-1 0,-1 1-1,1 0 1,0-1 0,0 1 0,-1-1 0,1 1 0,0-1-1,1 0 1,-1 0 0,0 0 0,0 0 0,0 0-1,1-1 1,-1 1 0,0 0 0,1-1 0,3 0 0,0 1-29,0 0 1,0 0 0,0-1-1,0 0 1,0-1 0,0 1-1,0-1 1,0 0 0,-1-1-1,1 1 1,0-1 0,-1 0-1,1-1 1,-1 1 0,1-1-1,-1 0 1,0-1 0,0 1-1,-1-1 1,1 0 0,-1 0-1,0 0 1,0-1 0,0 1-1,0-1 1,-1 0 0,0 0-1,0 0 1,0-1 0,-1 1-1,0-1 1,0 0 0,0 1-1,-1-1 1,2-6 0,-2 2-523,0 1 0,1-1 0,1 0 0,0 1 0,5-11 0,-7 17 290,0 1 0,1 0 1,-1-1-1,1 1 0,0 0 0,-1 0 0,1 0 0,0 0 0,1 0 1,-1 0-1,0 1 0,0-1 0,1 1 0,-1 0 0,1-1 1,-1 1-1,1 0 0,0 0 0,-1 1 0,1-1 0,0 1 0,-1-1 1,5 1-1,45 1-3874,-43 1 4046,0-1-1,0-1 0,0 0 0,-1 0 0,1 0 0,0-1 0,0-1 0,0 0 1,16-5-1,-15-1 1948,-12 2 1193,1 5-2908,0 1 1,-1-1-1,1 1 0,0 0 1,0 0-1,0-1 1,0 1-1,0 0 0,-1 0 1,1 0-1,0 0 1,0 1-1,0-1 0,0 0 1,-1 0-1,1 1 1,0-1-1,-1 1 0,-5 3 18,1-1-1,0 1 1,0 0-1,1 1 1,-1 0-1,1-1 0,0 2 1,0-1-1,-7 11 1,10-13-147,0 0 0,0 0-1,0 0 1,0 0 0,0 1 0,1-1 0,0 1 0,-1-1 0,1 1 0,0-1 0,1 1 0,-1 0 0,1-1 0,0 1-1,-1 0 1,2-1 0,-1 1 0,0 0 0,1-1 0,1 7 0,-1-8-12,0-1 0,-1 1 0,1-1 0,0 0 0,0 1-1,0-1 1,0 0 0,1 0 0,-1 0 0,0 0 0,0 0 0,1 0 0,-1 0 0,1 0 0,-1 0 0,1-1-1,-1 1 1,4 1 0,-1-2 20,0 1 1,0 0-1,0-1 0,0 0 1,0 0-1,1 0 0,5-1 0,1-1 66,0-1 1,1 0-1,-1-1 0,17-8 0,-10 1 18,0 0-1,-2-1 1,1-1 0,-2 0-1,1-1 1,-2-1 0,0 0 0,-1-1-1,0-1 1,-2 0 0,0 0-1,-1-1 1,0-1 0,-2 1-1,12-35 1,-19 48-117,0 1 1,0 0-1,0-1 0,0 1 1,-1 0-1,1-1 0,-1 1 1,0-1-1,-1-6 0,1 10-13,0 1 0,0 0 0,-1-1 0,1 1 1,0 0-1,0 0 0,0-1 0,0 1 0,0 0 0,0 0 0,0-1 0,-1 1 0,1 0 0,0 0 0,0-1 0,0 1 0,-1 0 0,1 0 0,0-1 0,0 1 0,0 0 0,-1 0 0,1 0 0,0 0 0,-1 0 0,1-1 0,0 1 0,0 0 0,-1 0 0,1 0 0,0 0 0,-1 0 0,1 0 0,-11 6-4,-7 17 7,9-9 17,1 0 0,1 1 0,0 0 0,1 0 0,1 1 0,0 0 0,1 0 0,1 0 0,-1 18 0,3-28-11,1 1 1,0-1-1,1 0 1,-1 1-1,1-1 1,0 0-1,1 1 1,0-1-1,0 0 1,0 0-1,5 9 1,-4-11-10,0-1 0,-1 1 0,2-1-1,-1 1 1,0-1 0,1 0 0,-1 0 0,1 0 0,0-1 0,0 1 0,0-1 0,0 0 0,0 0 0,1 0 0,-1-1 0,1 0 0,7 2 0,-5-2-14,0 0 0,0-1 0,0 0 0,0 0 0,-1 0 1,1-1-1,0 0 0,0 0 0,7-3 0,-10 3 3,0 0-1,0-1 1,1 0-1,-1 0 1,0 0-1,-1 0 1,1-1-1,0 0 1,-1 1-1,1-1 1,-1-1-1,0 1 1,0 0-1,5-8 1,-4-1-34,-8 8 42,3 4 5,1 0-1,-1 1 1,0-1 0,0 1-1,1-1 1,-1 1-1,0-1 1,1 1 0,-1 0-1,0-1 1,1 1 0,-1 0-1,1 0 1,-1-1 0,1 1-1,-1 0 1,1 0 0,0 0-1,-1-1 1,1 1 0,0 0-1,0 0 1,0 0-1,-1 1 1,1-1 4,0 1 1,-1-1-1,1 1 1,0 0-1,0-1 0,0 1 1,0-1-1,0 1 0,0-1 1,1 1-1,-1-1 0,0 1 1,1-1-1,-1 1 0,1-1 1,-1 1-1,1-1 1,0 0-1,0 1 0,0-1 1,0 0-1,1 2 0,-1-2 3,1 0-1,0 1 1,0-1-1,0 0 0,0 0 1,1 0-1,-1-1 1,0 1-1,0 0 0,0-1 1,1 1-1,-1-1 1,3 0-1,5 0 17,0 0 0,0-1 0,0 0 1,0-1-1,17-5 0,-12 2-14,1-1 0,-1-1 0,0 0 0,-1-1 0,0 0 1,0-1-1,0-1 0,-1 0 0,-1-1 0,0-1 0,12-14 0,-24 26-51,-2 2 28,0-1 0,1 1 0,-1-1 0,0 1 1,1-1-1,0 1 0,-1 0 0,1 0 0,0-1 0,-1 4 1,1-2-30,0 0 0,0 0 0,0 0 0,0 0 0,1 0 0,0 0 0,-1 0 0,1 1 0,0-1 0,1 0 1,-1 0-1,0 0 0,1 0 0,0 1 0,2 4 0,-2-6-62,0-1 1,0 1-1,0 0 0,0-1 1,1 1-1,-1-1 0,1 0 0,-1 1 1,1-1-1,-1 0 0,1 0 1,0 0-1,-1 0 0,1 0 1,0 0-1,0-1 0,0 1 0,0-1 1,0 1-1,0-1 0,0 1 1,0-1-1,0 0 0,0 0 1,0 0-1,2-1 0,3 0-190,-1 0 0,0-1 0,1 0 0,-1 0 0,0-1 0,0 0 0,0 0 0,0 0 0,-1 0 0,1-1 0,-1 0 0,0-1 0,0 1 0,7-9 0,21-23-1032</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24.610"/>
    </inkml:context>
    <inkml:brush xml:id="br0">
      <inkml:brushProperty name="width" value="0.05" units="cm"/>
      <inkml:brushProperty name="height" value="0.05" units="cm"/>
    </inkml:brush>
  </inkml:definitions>
  <inkml:trace contextRef="#ctx0" brushRef="#br0">67 15 12939,'-4'3'347,"0"1"1,0-1 0,1 1-1,-1 0 1,1 0-1,0 0 1,0 0 0,0 1-1,0-1 1,1 1 0,0 0-1,-4 9 1,0 7 379,-7 34 0,11-46-701,1 0-1,0 1 1,1-1 0,0 1-1,1-1 1,0 1 0,0-1-1,1 0 1,4 15 0,-5-22-66,-1 1 0,1-1 0,0 1 0,0-1 0,0 1 0,1-1 0,-1 0 1,1 0-1,-1 0 0,1 0 0,0 0 0,-1 0 0,1 0 0,0 0 0,0-1 0,1 1 1,-1-1-1,0 0 0,0 1 0,1-1 0,-1 0 0,1 0 0,-1 0 0,1-1 0,-1 1 1,1-1-1,-1 1 0,1-1 0,0 0 0,-1 0 0,1 0 0,-1 0 0,1-1 1,0 1-1,-1-1 0,1 1 0,-1-1 0,4-1 0,4-2-97,1-1-1,-1-1 1,0 0-1,0 0 1,0 0-1,-1-1 1,0-1-1,-1 0 1,1 0-1,9-13 1,-6 6 173,0-1 1,-2-1 0,1 0 0,-2 0 0,9-23 0,-17 37 44,0 0 1,0 0-1,0 1 0,-1-1 1,0 0-1,1 0 0,-1-4 0,-3 3 577,-5 14-29,5-4-484,1 0 0,-1 0 0,1 0 0,1 0 0,-1 1 0,1-1 0,0 0 0,0 1 0,1-1 0,0 1 0,0-1 0,2 11 0,-2-14-107,1 0-1,0 0 0,-1 0 0,1 0 0,1 0 1,-1-1-1,0 1 0,0 0 0,1-1 0,0 1 1,-1-1-1,1 1 0,0-1 0,0 0 0,1 0 1,-1 0-1,0 0 0,1 0 0,-1 0 0,1-1 1,-1 1-1,1-1 0,0 0 0,0 1 0,-1-1 1,1-1-1,0 1 0,5 0 0,1 0 39,1-1-1,0 0 1,0-1 0,-1 0-1,1-1 1,0 0-1,-1 0 1,0-1 0,1 0-1,-1-1 1,0 0-1,-1 0 1,1-1 0,12-9-1,-9 6-1,-2-1 0,1 1 0,-1-2 0,-1 1 0,1-2 0,-2 1 0,1-1 0,-2 0-1,1-1 1,5-12 0,-2-10 55,-10 16-58,-1 17-68,0 1-1,0 0 0,0-1 1,0 1-1,0 0 0,0 0 1,0-1-1,0 1 0,0 0 1,0-1-1,0 1 0,-1 0 1,1-1-1,0 1 0,0 0 1,0 0-1,-1-1 0,1 1 1,0 0-1,0 0 0,-1 0 0,1-1 1,0 1-1,0 0 0,-1 0 1,1 0-1,0 0 0,-1-1 1,1 1-1,0 0 0,-1 0 1,1 0-1,0 0 0,-1 0 1,0 0-3,0 1 1,0-1 0,0 1 0,0-1 0,0 1-1,0 0 1,1-1 0,-1 1 0,0 0-1,0-1 1,1 1 0,-1 0 0,0 0-1,1 0 1,-1 0 0,1 0 0,-1-1 0,1 1-1,-1 0 1,1 0 0,0 0 0,-1 0-1,1 2 1,-8 26-20,8-28 18,-6 32-26,1 0-1,2 1 1,2 0-1,0 0 0,3 0 1,0-1-1,3 1 1,0-1-1,12 35 0,-41-95-81,16 16 108,-68-103-1,66 97 49,1-1 1,0 0-1,2-1 1,-11-34 0,18 51-37,-1-1 1,1 1 0,-1-1 0,1 1 0,0-1 0,0 0-1,0 1 1,0-1 0,0 1 0,1-1 0,-1 1 0,1-1-1,-1 1 1,1-1 0,0 1 0,0-1 0,0 1 0,1 0-1,-1 0 1,0-1 0,3-1 0,-2 2 7,1-1-1,1 0 1,-1 1 0,0 0 0,1 0-1,-1 0 1,1 0 0,-1 1 0,1-1-1,0 1 1,0 0 0,0 0 0,4 0-1,34-5-383,71 1-1,-12 1-24,-1-4 166,9-3-56</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27.886"/>
    </inkml:context>
    <inkml:brush xml:id="br0">
      <inkml:brushProperty name="width" value="0.05" units="cm"/>
      <inkml:brushProperty name="height" value="0.05" units="cm"/>
    </inkml:brush>
  </inkml:definitions>
  <inkml:trace contextRef="#ctx0" brushRef="#br0">78 56 10210,'-33'-12'1698,"-12"-5"2184,120 36-2564,11-11-1307,148-4 0,89-27-53,-157 9-58,335-6-1738,-396 24 1443</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46.444"/>
    </inkml:context>
    <inkml:brush xml:id="br0">
      <inkml:brushProperty name="width" value="0.05" units="cm"/>
      <inkml:brushProperty name="height" value="0.05" units="cm"/>
      <inkml:brushProperty name="color" value="#E71224"/>
    </inkml:brush>
  </inkml:definitions>
  <inkml:trace contextRef="#ctx0" brushRef="#br0">3810 502 11362,'1'-1'81,"-1"1"-1,1-1 1,-1 0-1,1 1 1,-1-1-1,1 0 1,-1 1-1,0-1 0,1 0 1,-1 0-1,0 1 1,0-1-1,1 0 1,-1 0-1,0 0 1,0 1-1,0-1 1,0 0-1,0 0 0,0 0 1,0 1-1,-1-1 1,1 0-1,0 0 1,0 0-1,0 1 1,-1-1-1,0-1 1,0 0 80,-1 0 0,1 1 0,-1-1 0,0 0 1,0 1-1,0-1 0,0 1 0,0 0 1,0 0-1,-2-2 0,-8-2 481,0 1-1,-22-6 1,32 10-596,-147-32 1339,-38-9-1158,-230-83-101,15 5-76,-7 27 5,291 76-60,-1 5 0,0 6 0,0 4 1,-166 21-1,176-4 1,-1 5 1,2 5-1,2 5 1,0 4-1,3 5 1,1 5-1,-155 92 1,215-111 24,2 2 0,0 1 0,3 2 0,-45 48 0,63-59-20,1 1 0,1 1 0,1 1 0,1 0 0,1 1 0,1 0 0,1 1 0,1 1 0,-8 29-1,16-44-7,1 1-1,0-1 1,0 1-1,1-1 0,0 1 1,1 0-1,1-1 1,0 1-1,0-1 1,1 1-1,0-1 0,1 1 1,1-1-1,0 0 1,0 0-1,1-1 0,0 0 1,1 1-1,0-2 1,1 1-1,0-1 0,9 11 1,3-2-8,1-1 0,1-1 0,0-1 0,1 0 0,0-2 0,1 0 0,46 17 0,2-5-31,106 23 0,-34-20-151,273 20 0,149-40-272,-298-19 635,-1-12 0,-1-11 0,470-125 0,-644 135 19,47-13 339,148-60 1,-259 86-423,-2 0 0,1-2 1,30-21-1,-50 30-79,-1 0-1,0 0 0,0 0 1,0-1-1,0 1 0,-1-1 1,1 0-1,-1-1 0,0 1 1,-1-1-1,0 0 0,1 0 1,-2 0-1,1 0 0,-1 0 1,0-1-1,0 1 0,-1-1 1,0 1-1,1-8 0,-3 2-15,-1 1-1,0 0 1,0 0-1,-1 0 0,0 0 1,-1 0-1,-1 1 0,1-1 1,-2 1-1,1 1 0,-1-1 1,-1 1-1,0 0 0,-15-16 1,-7-3-268,-1 1 1,-60-43 0,59 49 98,-1 1 0,0 2 0,-2 0 1,0 3-1,0 1 0,-2 1 0,-67-14 0,-43 7-294</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51.162"/>
    </inkml:context>
    <inkml:brush xml:id="br0">
      <inkml:brushProperty name="width" value="0.05" units="cm"/>
      <inkml:brushProperty name="height" value="0.05" units="cm"/>
      <inkml:brushProperty name="color" value="#E71224"/>
    </inkml:brush>
  </inkml:definitions>
  <inkml:trace contextRef="#ctx0" brushRef="#br0">4703 366 11803,'1'-2'142,"0"-1"1,0 1-1,0 0 1,0-1-1,-1 1 1,1 0-1,-1-1 1,0 1 0,0-1-1,0 1 1,0 0-1,0-1 1,0 1-1,-1-4 1,-1 3-8,1 0-1,-1 0 1,0 0-1,0 0 1,0 0 0,0 0-1,-1 0 1,1 1 0,-5-5-1,-9-7 240,-1 1-1,-1 1 1,0 0-1,-1 1 0,0 1 1,-33-12-1,-131-35 677,143 46-897,-121-29 25,-3 8 0,-330-22 1,-338 49-304,684 7 135,-803 59-45,413 7-30,453-51 20,1 4 0,1 3 0,1 3 0,-96 48 0,128-49 23,0 3 1,2 2 0,-46 39-1,61-43 4,1 2-1,1 2 0,2 1 1,-41 56-1,61-73 14,0-1 0,0 2 0,2-1 1,0 1-1,-6 21 0,10-29-2,1 1 0,1 0 0,-1 0 0,1 0 0,1 0 0,0 0 0,0 0 1,0 0-1,1 0 0,1 0 0,4 16 0,-1-13-1,1 0 0,0 0 0,0-1 0,1 0 0,1 0-1,0-1 1,0 0 0,1 0 0,1-1 0,-1-1 0,17 12 0,1 0-3,2-2 0,0-2 1,46 20-1,-6-9-11,1-4 0,2-2 0,0-4 0,97 11 0,-18-13-35,169-6 0,522-60-324,-2-53 6,-635 77 307,599-75-34,293-40 875,-1035 134-685,6-1 275,70-18 0,-137 27-362,6-1 107,1-2 0,0 1-1,-1-1 1,11-5 0,-17 7-88,0 1 1,0-1 0,0 0-1,0 1 1,0-1 0,0 0 0,0 1-1,-1-1 1,1 0 0,0 0-1,0 0 1,-1 0 0,1 0-1,-1 1 1,1-1 0,-1 0-1,1 0 1,-1-1 0,0 1 0,1 0-1,-1 0 1,0 0 0,0 0-1,0 0 1,0 0 0,0 0-1,0 0 1,0 0 0,0-1 0,0 1-1,0 0 1,-1 0 0,1 0-1,0 0 1,-1 0 0,1 0-1,-2-2 1,-3-4 73,0 1-1,0-1 1,0 1 0,-1 0-1,0 0 1,-1 1-1,-12-9 1,8 5-1,-78-55-174,-2 4 1,-2 4 0,-3 4 0,-2 4 0,-2 5-1,-125-36 1,50 32-191</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3:53.315"/>
    </inkml:context>
    <inkml:brush xml:id="br0">
      <inkml:brushProperty name="width" value="0.05" units="cm"/>
      <inkml:brushProperty name="height" value="0.05" units="cm"/>
      <inkml:brushProperty name="color" value="#E71224"/>
    </inkml:brush>
  </inkml:definitions>
  <inkml:trace contextRef="#ctx0" brushRef="#br0">3947 306 11138,'5'6'796,"-7"-9"-206,-12-13 312,-2 6-431,-1 1 0,-1 0 1,1 1-1,-1 1 1,-37-9-1,20 5-165,-202-45 539,-6 19-582,170 27-187,-796-89 224,695 85-275,-1 7 1,0 8 0,0 8-1,-345 62 1,165 23-48,275-65 10,1 2 0,-98 55 1,120-53-6,2 1 1,-64 52 0,98-69 8,2 1 0,0 1 0,1 0 0,1 1 0,0 1-1,2 1 1,0 0 0,-15 35 0,25-48 6,1 1 0,0-1-1,1 1 1,1 0 0,-1 0-1,1 1 1,1-1 0,0 0-1,0 1 1,1-1 0,1 1-1,0-1 1,0 0 0,1 1 0,0-1-1,1 0 1,0 0 0,0 0-1,1-1 1,0 1 0,1-1-1,0 0 1,1 0 0,0-1-1,7 9 1,3 1 8,1-2 0,1 0 0,0-1-1,1-1 1,0 0 0,42 20 0,-11-11 22,98 32 1,-44-27-23,1-4 0,0-4 0,189 9 0,326-40-161,289-108-1,-13-82 177,-850 189-2,229-66 248,-239 65-71,-2-1-1,1-2 1,-2-1-1,0-2 1,44-33-1,-68 45-91,0-1 1,-1 1-1,0-2 0,-1 1 1,1-1-1,-2-1 0,1 1 1,-1-1-1,-1 0 1,0 0-1,0-1 0,5-17 1,-8 19-38,0 0 0,-1 1 0,0-1 0,0 0 0,-1 0 0,-1 0 1,1 0-1,-1 1 0,0-1 0,-1 0 0,0 1 0,-1-1 0,0 1 1,0 0-1,-1-1 0,-7-11 0,0 4-89,-1 0 0,-1 0 0,0 2 0,-1 0-1,0 0 1,-1 1 0,-1 1 0,0 0 0,-1 2 0,0 0 0,-19-9 0,-11-1-305,0 1 0,-1 3 0,-59-13 1,21 11-54,-143-10 1,43 18-96</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4:54.753"/>
    </inkml:context>
    <inkml:brush xml:id="br0">
      <inkml:brushProperty name="width" value="0.05" units="cm"/>
      <inkml:brushProperty name="height" value="0.05" units="cm"/>
      <inkml:brushProperty name="color" value="#E71224"/>
    </inkml:brush>
  </inkml:definitions>
  <inkml:trace contextRef="#ctx0" brushRef="#br0">30 14 15083,'-7'-6'1208,"-1"4"-919,-1 2-137,5 0 312,2 2-24,2-1-464,6 1 1672,8-1-1512,4-1 88,2-11 72</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4:57.776"/>
    </inkml:context>
    <inkml:brush xml:id="br0">
      <inkml:brushProperty name="width" value="0.05" units="cm"/>
      <inkml:brushProperty name="height" value="0.05" units="cm"/>
      <inkml:brushProperty name="color" value="#E71224"/>
    </inkml:brush>
  </inkml:definitions>
  <inkml:trace contextRef="#ctx0" brushRef="#br0">5 2 12467,'-4'-1'616,"7"2"-440,-3 0-136</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4:58.212"/>
    </inkml:context>
    <inkml:brush xml:id="br0">
      <inkml:brushProperty name="width" value="0.05" units="cm"/>
      <inkml:brushProperty name="height" value="0.05" units="cm"/>
      <inkml:brushProperty name="color" value="#E71224"/>
    </inkml:brush>
  </inkml:definitions>
  <inkml:trace contextRef="#ctx0" brushRef="#br0">28 0 17564,'-10'3'1136,"1"1"-1552,5 3-112,0 2 832,4 1-456,8 1-88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7.548"/>
    </inkml:context>
    <inkml:brush xml:id="br0">
      <inkml:brushProperty name="width" value="0.025" units="cm"/>
      <inkml:brushProperty name="height" value="0.025" units="cm"/>
    </inkml:brush>
  </inkml:definitions>
  <inkml:trace contextRef="#ctx0" brushRef="#br0">0 63 14734,'0'0'2504,"10"-8"-753,-7 5-1626,2-3 221,1 1 0,0 1 0,0-1 0,0 1 0,0 0 0,1 0 0,-1 1 0,1 0 0,0 0 0,0 0 0,0 1 1,1 0-1,11-1 0,-10 3-261,-1 0 0,1 0 0,-1 1 1,0 1-1,0-1 0,1 1 0,-1 1 1,0-1-1,-1 2 0,1-1 0,0 1 1,8 5-1,-13-6-84,1-1-1,-1 1 1,1 0 0,-1 0 0,0 0-1,0 0 1,0 1 0,0-1 0,-1 1-1,1 0 1,-1 0 0,0 0-1,0 0 1,-1 0 0,1 0 0,-1 1-1,0-1 1,0 0 0,0 1-1,-1-1 1,1 1 0,-1-1 0,0 1-1,-1 6 1,0-8 45,-1 1 1,1 0-1,-1-1 1,1 1-1,-1-1 0,0 1 1,0-1-1,-1 0 1,1 0-1,-1 0 0,0 0 1,1 0-1,-1-1 0,0 1 1,-1-1-1,1 0 1,0 0-1,-7 3 0,-9 5 277,-1-1-1,-22 6 1,30-10-207,-19 2 34,16-6-3503,27-2-3316,3 0 3462,3 1-1219</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4:58.618"/>
    </inkml:context>
    <inkml:brush xml:id="br0">
      <inkml:brushProperty name="width" value="0.05" units="cm"/>
      <inkml:brushProperty name="height" value="0.05" units="cm"/>
      <inkml:brushProperty name="color" value="#E71224"/>
    </inkml:brush>
  </inkml:definitions>
  <inkml:trace contextRef="#ctx0" brushRef="#br0">0 19 16716,'1'16'1208,"4"-8"-1312,0-8 648,3-5-216,9-13-168,-1-2-8</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4:59.083"/>
    </inkml:context>
    <inkml:brush xml:id="br0">
      <inkml:brushProperty name="width" value="0.05" units="cm"/>
      <inkml:brushProperty name="height" value="0.05" units="cm"/>
      <inkml:brushProperty name="color" value="#E71224"/>
    </inkml:brush>
  </inkml:definitions>
  <inkml:trace contextRef="#ctx0" brushRef="#br0">0 1 15267,'0'6'568,"0"-3"-536,6-5 8,1-2 232</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4:59.539"/>
    </inkml:context>
    <inkml:brush xml:id="br0">
      <inkml:brushProperty name="width" value="0.05" units="cm"/>
      <inkml:brushProperty name="height" value="0.05" units="cm"/>
      <inkml:brushProperty name="color" value="#E71224"/>
    </inkml:brush>
  </inkml:definitions>
  <inkml:trace contextRef="#ctx0" brushRef="#br0">0 9 15619,'2'1'801,"2"-1"-1154,5-3 377,-1 1 8,1-3-80</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4:59.956"/>
    </inkml:context>
    <inkml:brush xml:id="br0">
      <inkml:brushProperty name="width" value="0.05" units="cm"/>
      <inkml:brushProperty name="height" value="0.05" units="cm"/>
      <inkml:brushProperty name="color" value="#E71224"/>
    </inkml:brush>
  </inkml:definitions>
  <inkml:trace contextRef="#ctx0" brushRef="#br0">0 9 15227,'7'0'1161,"2"0"-1306,-6-3 81,5 2 993,1-3-961</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5:00.468"/>
    </inkml:context>
    <inkml:brush xml:id="br0">
      <inkml:brushProperty name="width" value="0.05" units="cm"/>
      <inkml:brushProperty name="height" value="0.05" units="cm"/>
      <inkml:brushProperty name="color" value="#E71224"/>
    </inkml:brush>
  </inkml:definitions>
  <inkml:trace contextRef="#ctx0" brushRef="#br0">17 0 16964,'-8'9'1136,"1"-2"-1288,6 0-376,2-1 776,9-6-376,2-4-96</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5:00.840"/>
    </inkml:context>
    <inkml:brush xml:id="br0">
      <inkml:brushProperty name="width" value="0.05" units="cm"/>
      <inkml:brushProperty name="height" value="0.05" units="cm"/>
      <inkml:brushProperty name="color" value="#E71224"/>
    </inkml:brush>
  </inkml:definitions>
  <inkml:trace contextRef="#ctx0" brushRef="#br0">19 1 15707,'-9'-1'1113,"4"2"-1209,2 5-160,1 3 888,5-2-696,6-1-80</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5:01.328"/>
    </inkml:context>
    <inkml:brush xml:id="br0">
      <inkml:brushProperty name="width" value="0.05" units="cm"/>
      <inkml:brushProperty name="height" value="0.05" units="cm"/>
      <inkml:brushProperty name="color" value="#E71224"/>
    </inkml:brush>
  </inkml:definitions>
  <inkml:trace contextRef="#ctx0" brushRef="#br0">10 0 16604,'-7'0'1128,"4"0"-1320,3 3-728,3-3 1096,12 1-384,3-2-137</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5:01.743"/>
    </inkml:context>
    <inkml:brush xml:id="br0">
      <inkml:brushProperty name="width" value="0.05" units="cm"/>
      <inkml:brushProperty name="height" value="0.05" units="cm"/>
      <inkml:brushProperty name="color" value="#E71224"/>
    </inkml:brush>
  </inkml:definitions>
  <inkml:trace contextRef="#ctx0" brushRef="#br0">1 11 12963,'7'9'160,"-4"-7"-176,-8-7-24,2-11 1824</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5:02.148"/>
    </inkml:context>
    <inkml:brush xml:id="br0">
      <inkml:brushProperty name="width" value="0.05" units="cm"/>
      <inkml:brushProperty name="height" value="0.05" units="cm"/>
      <inkml:brushProperty name="color" value="#E71224"/>
    </inkml:brush>
  </inkml:definitions>
  <inkml:trace contextRef="#ctx0" brushRef="#br0">15 37 17948,'0'13'744,"-6"-33"-528,-3-9-176</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5:08.027"/>
    </inkml:context>
    <inkml:brush xml:id="br0">
      <inkml:brushProperty name="width" value="0.05" units="cm"/>
      <inkml:brushProperty name="height" value="0.05" units="cm"/>
    </inkml:brush>
  </inkml:definitions>
  <inkml:trace contextRef="#ctx0" brushRef="#br0">160 16 19836,'-19'2'1497,"8"-1"-1153,-4 0-152,5-1 1256,6 0-1456,1 0-352,-8-1-384,-12 0 704,-6-2-112,-5-12-136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7.878"/>
    </inkml:context>
    <inkml:brush xml:id="br0">
      <inkml:brushProperty name="width" value="0.025" units="cm"/>
      <inkml:brushProperty name="height" value="0.025" units="cm"/>
    </inkml:brush>
  </inkml:definitions>
  <inkml:trace contextRef="#ctx0" brushRef="#br0">166 29 18610,'0'0'7020,"-9"-5"-6524,7 4-479,0-1-17,0 0 0,0 1 0,0 0 0,-1-1 0,1 1 0,0 0 0,-1 0 0,1 0 0,-1 0 0,1 1 0,-1-1 0,0 1 0,1-1 0,-1 1 0,0 0 0,1 0 0,-1 0 0,1 1 0,-1-1 0,0 1 0,1-1 0,-1 1 0,1 0-1,-1 0 1,1 0 0,-1 0 0,1 0 0,0 0 0,0 1 0,0-1 0,-1 1 0,-1 2 0,-3 2 93,1 0 0,-1 1-1,1-1 1,1 1 0,0 0 0,0 1-1,0-1 1,1 1 0,0 0 0,0 0-1,1 1 1,0-1 0,0 1 0,1-1-1,-1 10 1,3-17-71,1 0-1,-1 0 1,1-1-1,0 1 1,-1 0-1,1 0 1,0-1-1,-1 1 1,1-1-1,0 1 1,0-1-1,0 1 0,-1-1 1,1 1-1,0-1 1,0 0-1,0 1 1,0-1-1,0 0 1,0 0-1,0 0 1,0 0-1,0 1 1,0-2-1,0 1 1,0 0-1,0 0 1,0 0-1,-1 0 1,1 0-1,0-1 1,0 1-1,1-1 1,39-10 907,-24 2-835,0 0-1,0-1 0,-1-1 0,-1-1 0,0 0 0,0-1 1,-1-1-1,-1 0 0,0-1 0,13-20 0,-34 47-486,1 0 0,0 1 0,1 0 0,0 0 0,1 0 0,0 1 0,1 0 0,1 0-1,0 0 1,-1 17 0,4-31 205,0 1 0,0 0 0,0-1 0,0 1 0,0 0 0,0-1 0,0 1 0,0-1 0,1 1 0,-1 0 0,0-1 0,0 1 1,1-1-1,-1 1 0,0-1 0,1 1 0,-1-1 0,0 1 0,1-1 0,-1 1 0,1-1 0,-1 0 0,1 1 0,-1-1 0,1 0 0,-1 1 0,1-1 0,-1 0 0,1 1 0,0-1 0,-1 0 0,1 0 0,-1 0 0,1 0 0,0 0 0,-1 0 0,1 0 0,-1 0 0,1 0 0,0 0 0,-1 0 0,1 0 0,0 0 0,-1 0 0,1-1 0,3 1-331,17 0-4867</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5:46.946"/>
    </inkml:context>
    <inkml:brush xml:id="br0">
      <inkml:brushProperty name="width" value="0.05" units="cm"/>
      <inkml:brushProperty name="height" value="0.05" units="cm"/>
    </inkml:brush>
  </inkml:definitions>
  <inkml:trace contextRef="#ctx0" brushRef="#br0">863 216 10930,'-23'-1'201,"0"2"-1,1 1 0,0 1 0,-1 0 0,1 2 1,0 0-1,1 2 0,-1 0 0,1 2 1,-28 15-1,1 4 82,1 2 0,2 1 0,-46 42 1,53-40-123,1 2 1,2 1 0,2 2 0,1 1-1,2 1 1,1 2 0,-25 52-1,41-69-96,2 0-1,1 0 1,1 1-1,1 0 1,1 1-1,2-1 1,0 1-1,2 1 1,1-1-1,1 0 1,1 1-1,2-1 1,1 0-1,10 48 1,-5-47-29,2 1 0,0-2 0,2 1 1,18 30-1,-21-43-30,1 0 0,1 0 0,0-1 0,1 0 1,0-1-1,1 0 0,1-1 0,18 13 0,-13-13-9,1-2-1,0 0 1,0-1-1,1-1 1,0-1-1,1-1 0,-1-1 1,1-1-1,0 0 1,1-2-1,-1-1 1,0 0-1,36-5 1,-14-2 38,-1-1-1,1-2 1,-1-2 0,-1-2 0,81-37 0,-66 20 305,-1-2 0,-1-2-1,-2-3 1,-2-2-1,-1-2 1,-2-3 0,-2-1-1,-3-2 1,-1-3-1,61-93 1,-82 108 29,-1-1-1,-2 0 1,-1-2 0,22-75 0,-31 81-168,-1 1 0,-2-1 0,-1 0 0,-2-1 0,-1 1 0,-5-57 0,1 68-252,-1 1 0,-1 0 0,-1-1-1,0 2 1,-2-1 0,0 1-1,-1 0 1,-1 1 0,-1 0-1,0 1 1,-2 0 0,-14-17-1,10 17-177,0 0 0,0 2 0,-2 0 0,0 1 0,0 0 0,-2 2 0,1 0 0,-1 2 0,-1 0 0,-33-10 0,18 11-9,-1 1 1,0 2-1,0 2 0,0 1 0,-41 2 0,-64 13-668</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7:07.832"/>
    </inkml:context>
    <inkml:brush xml:id="br0">
      <inkml:brushProperty name="width" value="0.05" units="cm"/>
      <inkml:brushProperty name="height" value="0.05" units="cm"/>
    </inkml:brush>
  </inkml:definitions>
  <inkml:trace contextRef="#ctx0" brushRef="#br0">0 104 10026,'286'61'2185,"-123"-38"-1655,201 3 0,502-55-271,-663 17-226,756-65 79,-259 17-105,1 27 94,-432 31 576,509 62 1,-768-58-664,280 36 8,-228-33-61,0-3 0,103-9 0,-64-9-39</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7:33.722"/>
    </inkml:context>
    <inkml:brush xml:id="br0">
      <inkml:brushProperty name="width" value="0.05" units="cm"/>
      <inkml:brushProperty name="height" value="0.05" units="cm"/>
    </inkml:brush>
  </inkml:definitions>
  <inkml:trace contextRef="#ctx0" brushRef="#br0">1136 113 10626,'-3'-6'271,"1"0"0,-1 1-1,0-1 1,0 0 0,0 1-1,-1 0 1,0 0-1,0 0 1,0 0 0,-1 1-1,0-1 1,-9-6 0,6 6-82,-1 1 1,0 0-1,1 0 1,-1 1-1,0 0 1,0 1-1,-1 0 1,-9-1-1,-40-2-59,1 2 0,-1 3 0,0 2 0,-108 20 0,126-15-135,1 3 0,0 1 1,1 2-1,0 1 0,-59 32 1,70-31-9,2 2 0,0 0 0,1 2 0,1 1 0,1 1 0,0 0 0,2 2 0,-20 27 0,34-41 8,1 1 0,0-1 0,1 1 0,0 1 0,0-1-1,1 0 1,0 1 0,1 0 0,-3 17 0,6-21 6,-1 1-1,1-1 1,0 1 0,1-1 0,-1 1 0,1-1 0,1 1 0,0-1 0,0 0-1,0 1 1,1-1 0,0 0 0,0-1 0,9 14 0,8 5 5,2 0 0,1-1 0,0-1 1,41 30-1,15 14-13,3 13-8,-26-24 2,82 62-1,-117-102 3,2-1-1,0-1 1,0-2-1,1 0 1,1-1-1,0-1 1,47 11-1,-47-16-8,1-1-1,-1-1 0,1-2 0,0 0 0,0-2 0,0-1 0,-1 0 1,39-11-1,-33 5 20,-1-2 0,0-1 0,-1-2 1,0 0-1,-1-2 0,40-29 0,-11 2 77,63-59 0,-88 70-30,-1-2 0,-2-1 0,31-44 0,-46 56-23,0-1 0,-1-1 0,-2 0 0,0 0 0,-2-1 0,10-37 0,-15 42-16,-1 0 1,-1-1 0,0 1 0,-2-1 0,0 1 0,-1-1-1,-1 1 1,-1-1 0,-7-24 0,7 34-6,0 0-1,-1 0 1,0 0 0,-1 0-1,0 0 1,0 1 0,-1 0 0,-1 1-1,0-1 1,0 1 0,-1 0-1,0 1 1,0 0 0,-1 0 0,0 1-1,0 0 1,-1 0 0,0 1-1,0 0 1,-17-6 0,7 6-71,0 1-1,-1 1 1,0 0 0,1 2-1,-1 0 1,0 1-1,-34 4 1,-147 30-704,155-24 681,-24 5-190</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7:41.416"/>
    </inkml:context>
    <inkml:brush xml:id="br0">
      <inkml:brushProperty name="width" value="0.05" units="cm"/>
      <inkml:brushProperty name="height" value="0.05" units="cm"/>
    </inkml:brush>
  </inkml:definitions>
  <inkml:trace contextRef="#ctx0" brushRef="#br0">776 47 10690,'-17'-8'205,"0"1"0,-1 0-1,0 1 1,0 1 0,0 1 0,-1 0-1,1 1 1,-1 2 0,0-1-1,0 2 1,0 1 0,-27 4 0,25-2-85,0 2 1,0 0 0,1 1 0,-1 2 0,2 0 0,-1 1 0,1 0 0,0 2 0,1 0 0,-30 25 0,23-13-91,1 2 1,1 0-1,1 1 1,2 2 0,0 0-1,2 1 1,1 0-1,1 2 1,2 0-1,1 0 1,2 2-1,0-1 1,3 1 0,1 1-1,1 0 1,1 0-1,3 0 1,0 0-1,2 0 1,2 0 0,1 0-1,15 64 1,-2-41-64,4 0 0,1-1 1,3-1-1,3-2 0,1 0 1,3-2-1,58 72 0,-63-91-72,1-1 0,2-2-1,1-1 1,58 42 0,-65-54 19,1-1 1,1-2-1,0 0 1,1-1-1,0-2 0,1-1 1,50 11-1,-46-15 0,0-2 0,0-1 0,1-1 0,-1-2 0,0-1 0,1-1 0,31-8 0,-25 1 52,0-1 0,-1-2 0,-1-2 0,0-1-1,38-23 1,-23 6 207,-1-2 0,-2-2 0,-2-2 0,-1-2 0,-3-2 0,-1-1 0,48-70 0,-54 64 219,-3-1 1,40-85-1,-57 102-144,-1-1-1,-2 0 1,-2-1-1,-1 0 1,6-50-1,-14 69-167,0 1-1,-1-1 1,0 1 0,-2-1-1,0 1 1,-1 0 0,0-1 0,-1 1-1,-8-18 1,6 22-54,0-1-1,0 1 1,-1 0-1,-1 1 1,0 0 0,0 0-1,-1 1 1,-1 0-1,0 0 1,0 1 0,-18-12-1,0 4-3,-1 1 0,0 1 0,-1 2 0,-50-15 0,-130-24-324,104 34-17,-58-14 49,98 11 70</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7:43.782"/>
    </inkml:context>
    <inkml:brush xml:id="br0">
      <inkml:brushProperty name="width" value="0.05" units="cm"/>
      <inkml:brushProperty name="height" value="0.05" units="cm"/>
    </inkml:brush>
  </inkml:definitions>
  <inkml:trace contextRef="#ctx0" brushRef="#br0">406 557 5225,'-58'53'594,"-66"77"1,99-100-330,3 0 1,0 2 0,2 0-1,-29 63 1,32-50-20,2 0-1,1 1 1,3 1 0,2 0 0,-4 55 0,8-22 30,3 0 1,12 104-1,-2-121-225,2-1 0,3 0 0,3 0 0,2-1 0,33 71 0,-30-86-64,2 0 0,2-2 0,2-1 1,2 0-1,2-3 0,71 74 0,-71-86-200,2-1-1,0-2 1,2-1 0,0-2-1,2-1 1,0-2 0,2-2-1,-1-1 1,2-2-1,0-2 1,1-1 0,0-2-1,0-2 1,1-2 0,0-2-1,0-2 1,0-1-1,-1-2 1,1-2 0,0-2-1,-1-2 1,56-17-1,-48 6 198,-2-2 0,0-2 0,-1-2 0,-1-1 0,-2-3 0,-1-2 0,49-46 0,-16 5 833,-4-3 0,104-141 1,14-84 1646,-28-16-219,-97 180-1394,59-182 1,-103 252-770,-2-1 1,-3-1-1,-4-1 1,-2 0-1,-1-72 0,-8 107-58,-2 1 0,-1 0 0,-11-49 0,10 66-14,-1 0-1,0 0 0,-1 0 1,-1 1-1,0 0 0,-2 0 1,1 1-1,-21-25 0,15 24-10,-1 1 0,-1 1 0,0 0 0,0 1 0,-2 1 0,1 0 0,-1 1-1,-1 1 1,0 1 0,0 0 0,0 2 0,-1 0 0,-28-4 0,4 4-57,1 1 0,-1 2 1,-1 2-1,1 2 1,-53 8-1,35 1-25,1 3 0,0 3 0,1 2 1,0 3-1,2 2 0,-74 41 0,-38 38-73,170-102 156</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8:25.571"/>
    </inkml:context>
    <inkml:brush xml:id="br0">
      <inkml:brushProperty name="width" value="0.05" units="cm"/>
      <inkml:brushProperty name="height" value="0.05" units="cm"/>
    </inkml:brush>
  </inkml:definitions>
  <inkml:trace contextRef="#ctx0" brushRef="#br0">490 110 7978,'-5'-1'109,"-1"-1"1,1 1-1,-1 0 1,1 0-1,-1 0 1,0 1 0,1 0-1,-1 0 1,0 0-1,1 1 1,-1 0-1,0 0 1,1 0-1,0 1 1,-8 3-1,-7 3 331,0 2 0,-30 19 0,46-26-305,-21 14 50,0 0 0,2 2-1,0 0 1,1 1 0,1 2 0,1 0 0,1 1-1,1 1 1,1 1 0,-22 43 0,31-51-173,0-1 1,2 2 0,0-1-1,0 1 1,2 0 0,1 0-1,0 0 1,1 0-1,1 1 1,0-1 0,2 0-1,0 1 1,1-1-1,1 0 1,0 0 0,2 0-1,0 0 1,10 23 0,-9-28-37,1 1 1,0-1 0,1 0 0,0-1 0,1 0 0,1 0 0,0-1 0,0 0 0,1 0 0,0-2-1,1 1 1,0-1 0,1-1 0,-1 0 0,2-1 0,-1 0 0,1-1 0,0-1 0,0 0 0,1-1 0,18 3-1,-11-5 0,1 0 0,-1-2-1,0 0 1,1-2-1,-1 0 1,0-1-1,0-2 1,0 0 0,-1-2-1,0 0 1,0-1-1,0-1 1,-1-1 0,-1-1-1,29-19 1,-19 8 116,-1-1 0,0-2 1,-2 0-1,-1-2 0,-1-1 1,-1-1-1,-1 0 0,31-59 1,-42 64 27,0-1 1,-1-1 0,-2 1 0,0-1 0,-2 0-1,-1-1 1,0 0 0,-3 0 0,0-32 0,-2 39-35,-2 1 0,0 0 1,-1-1-1,-1 1 0,-12-33 1,11 39-64,0 0 0,-1 1-1,-1 0 1,0 0 0,-1 1 0,0 0 0,-1 0 0,-18-17 0,20 22-43,-1 0 0,0 0 0,0 1 0,0 0 0,-1 1 0,0 0 0,0 0 0,0 1 0,0 0 0,0 0 1,0 1-1,-1 1 0,1-1 0,-1 2 0,0-1 0,1 1 0,-1 1 0,1-1 0,-1 2 0,1-1 0,-1 1 0,-13 6 0,9-3-15,0 2-1,-12 7 0,25-14 35</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8:31.045"/>
    </inkml:context>
    <inkml:brush xml:id="br0">
      <inkml:brushProperty name="width" value="0.05" units="cm"/>
      <inkml:brushProperty name="height" value="0.05" units="cm"/>
    </inkml:brush>
  </inkml:definitions>
  <inkml:trace contextRef="#ctx0" brushRef="#br0">439 26 12931,'-3'-2'121,"0"-1"0,0 1 1,0-1-1,0 1 0,0 0 1,-1 0-1,1 1 0,-1-1 1,0 1-1,1-1 0,-1 1 1,0 0-1,0 1 0,0-1 1,-5 0-1,3 1 14,1 1-1,-1 0 1,1 0 0,-1 0 0,1 0-1,0 1 1,0 0 0,-1 0 0,-8 5-1,-1 3 177,1 0 0,0 1 0,1 1 0,0 0 0,-21 26 0,11-8-50,1 0 0,2 2 1,1 0-1,2 1 0,-22 58 0,22-43-157,3 2 1,1 0-1,-9 78 1,19-90-125,1 0 1,2 0 0,1 1-1,2-1 1,2 0 0,10 42-1,-9-56-62,1 0-1,1-1 0,2 0 1,0 0-1,1-1 0,1 0 1,1-1-1,0-1 1,2 0-1,26 27 0,-34-40 52,0 0 0,1 0 0,0-1-1,0 0 1,1-1 0,0 0 0,0 0 0,0-1-1,0 0 1,1 0 0,0-1 0,-1-1-1,1 1 1,0-2 0,0 1 0,1-1-1,-1-1 1,0 0 0,0 0 0,0-1 0,0-1-1,0 1 1,0-1 0,0-1 0,0 0-1,-1-1 1,1 1 0,-1-2 0,0 1-1,11-9 1,-4 1 61,-1-1 0,0 0 0,-1-1 0,-1-1 0,0 0 0,-1-1 0,0 0 0,15-30 0,-16 23 47,0-1 0,-2-1-1,-1 0 1,0 0 0,-2-1 0,3-32 0,-6 30-19,-1 0 1,-1 0-1,-2-1 0,0 1 1,-3 0-1,0 0 0,-1 1 1,-2-1-1,-1 1 0,-1 0 1,-1 1-1,-1 0 0,-19-30 1,20 40-132,-1 0-1,0 1 1,-2 0 0,1 1 0,-2 0 0,0 1 0,-1 1 0,-29-20 0,35 26 12,0 2-1,0-1 0,0 2 0,-1-1 1,1 1-1,-1 0 0,0 1 1,0 0-1,0 1 0,0 0 0,0 0 1,0 1-1,0 1 0,0 0 1,0 0-1,0 0 0,0 2 1,-15 4-1,-39 22-266</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0:51.232"/>
    </inkml:context>
    <inkml:brush xml:id="br0">
      <inkml:brushProperty name="width" value="0.05" units="cm"/>
      <inkml:brushProperty name="height" value="0.05" units="cm"/>
    </inkml:brush>
  </inkml:definitions>
  <inkml:trace contextRef="#ctx0" brushRef="#br0">12 112 12115,'-11'16'778,"11"-16"-766,0 0 1,0 0-1,0 1 0,0-1 0,0 0 0,0 0 0,0 1 1,0-1-1,0 0 0,0 0 0,0 1 0,0-1 0,0 0 0,0 1 1,0-1-1,0 0 0,0 0 0,0 1 0,0-1 0,0 0 0,0 0 1,1 1-1,-1-1 0,0 0 0,0 0 0,0 1 0,0-1 1,1 0-1,-1 0 0,0 1 0,3 0 30,0-1-1,0 1 1,-1-1-1,1 1 1,0-1-1,0 0 1,0 0-1,4 0 1,-3 0 10,53-3 601,100-18-1,-39 3-380,1593-79-94,451 204-163,-1621-51-2,617 57-19,3-38 18,986-21 102,-2024-52-102,144 4 30,681-2 116,-940-5-158,294-2 80,-239 10-61,-59-7-34,0 1 0,1 0 1,-1 0-1,0 1 1,0-1-1,0 1 0,0 0 1,-1 0-1,1 0 0,-1 1 1,1-1-1,4 5 0,-8-7 8,1 1 0,-1-1 0,1 1 0,0-1-1,-1 0 1,1 1 0,-1-1 0,0 1 0,1 0-1,-1-1 1,1 1 0,-1-1 0,0 1 0,1 0 0,-1-1-1,0 1 1,0 0 0,0-1 0,0 1 0,1 0-1,-1-1 1,0 1 0,0 0 0,0-1 0,0 1-1,0 0 1,-1-1 0,1 1 0,0 0 0,0 0-1,0-1 1,-1 1 0,1-1 0,0 1 0,0 0 0,-1-1-1,1 1 1,-1-1 0,1 1 0,0-1 0,-1 1-1,1-1 1,-1 1 0,0-1 0,0 1 0,-9 0-107</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8:13.454"/>
    </inkml:context>
    <inkml:brush xml:id="br0">
      <inkml:brushProperty name="width" value="0.05" units="cm"/>
      <inkml:brushProperty name="height" value="0.05" units="cm"/>
    </inkml:brush>
  </inkml:definitions>
  <inkml:trace contextRef="#ctx0" brushRef="#br0">1 4511 10818,'28'-23'1501,"160"-123"-590,20-12-817,-97 88-75,111-74 17,-107 63-20,301-217 0,363-213-25,-408 279 11,303-184 37,-178 116-3,-74 43-5,-314 193-20,388-238 27,-167 91-26,335-227 20,-15-10-8,-264 176 8,-200 136-29,-185 135-8,1 1 0,-1 0 0,0-1 0,1 1 0,-1 0 0,0 0 0,1-1 0,-1 1 0,0 0 0,1 0 0,-1 0 0,1 0 0,-1 0 0,0-1-1,1 1 1,-1 0 0,1 0 0,-1 0 0,1 0 0,-1 0 0,0 0 0,1 0 0,-1 0 0,1 1 0,-1-1 0,0 0 0,1 0 0,-1 0 0,1 0 0,-1 0 0,0 1 0,1-1 0,-1 0 0,1 1 0,-1-1 0,0 0-1,0 1 0,0-1 0,0 0 1,0 0-1,0 1 0,0-1 1,0 0-1,0 1 0,0-1 0,0 0 1,0 0-1,0 1 0,0-1 0,0 0 1,0 1-1,-1-1 0,1 0 0,0 0 1,0 1-1,0-1 0,0 0 0,-1 0 1,1 1-1,0-1 0,0 0 1,0 0-1,-1 0 0,1 0 0,0 1 1,0-1-1,-1 0 0,1 0 0,0 0 1,-1 0-1,1 0 0,0 0 0,0 0 1,-1 0-1,1 0 0,-1 1 0,-8 0-84</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8:14.898"/>
    </inkml:context>
    <inkml:brush xml:id="br0">
      <inkml:brushProperty name="width" value="0.05" units="cm"/>
      <inkml:brushProperty name="height" value="0.05" units="cm"/>
    </inkml:brush>
  </inkml:definitions>
  <inkml:trace contextRef="#ctx0" brushRef="#br0">0 346 11098,'40'-11'1521,"177"-89"-687,229-90-396,-426 183-430,69-20 16,-77 24-21,-1 0 1,2 1 0,-1 1-1,0 0 1,14 1-1,-25 0-2,0 0 0,0 0 0,0 0 0,0 0 0,0 0 1,-1 0-1,1 1 0,0-1 0,0 0 0,0 1 0,0-1 0,0 1 0,0-1 0,-1 1 0,1-1 0,0 1 0,0 0 0,-1-1 0,1 1 0,0 0 0,-1 0 0,1-1 0,-1 1 0,1 0 0,-1 0 0,0 0 0,1 0 0,-1 0 0,0 0 0,1-1 0,-1 1 0,0 0 0,0 0 1,0 0-1,0 0 0,0 0 0,0 0 0,0 0 0,0 0 0,0 0 0,0 0 0,-1 0 0,1 1 0,-2 6 19,-1 1-1,0-1 1,-7 15 0,6-14 2,-41 84 187,-110 168-1,131-227-296,0-1 0,-3-1-1,-34 33 1,28-35-16</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8.269"/>
    </inkml:context>
    <inkml:brush xml:id="br0">
      <inkml:brushProperty name="width" value="0.025" units="cm"/>
      <inkml:brushProperty name="height" value="0.025" units="cm"/>
    </inkml:brush>
  </inkml:definitions>
  <inkml:trace contextRef="#ctx0" brushRef="#br0">146 55 8456,'1'-7'6160,"2"-24"-2070,-2 31-3952,-1-1-1,0 1 1,0-1 0,0 0 0,0 1 0,0-1-1,0 1 1,0-1 0,0 1 0,0-1 0,0 0-1,0 1 1,-1-1 0,1 1 0,0-1 0,0 1 0,0-1-1,-1 1 1,1-1 0,0 1 0,-1-1 0,1 1-1,0-1 1,-1 1 0,1-1 0,-1 1 0,1 0 0,0-1-1,-1 1 1,1 0 0,-1-1 0,1 1 0,-2-1-1,-20 5 975,-19 20-1277,35-20 119,-39 36 408,42-38-276,0 1 0,1 0 0,-1 0 1,1 1-1,0-1 0,-1 0 0,1 1 0,1-1 1,-1 1-1,0 0 0,-1 7 0,4-10-103,-1 0 0,1-1 0,-1 1 0,1 0 0,0 0 0,-1-1 0,1 1 0,0 0 0,0-1 0,-1 1 0,1-1 0,0 1 0,0-1 0,0 0 0,0 1 0,0-1 0,0 0 0,0 1 0,0-1 0,0 0 0,0 0 0,-1 0 0,1 0 0,0 0 0,0 0 0,0 0 0,2-1 0,39 1-311,-34 0 289,31-1-14,-21 0 108,0 0 0,27 4 0,-44-3-31,0 0 0,-1 0 0,1 0 0,-1 0-1,1 0 1,-1 0 0,1 0 0,-1 0 0,1 0 0,-1 1 0,1-1 0,-1 0 0,1 0-1,-1 0 1,1 1 0,-1-1 0,1 0 0,-1 1 0,1-1 0,-1 0 0,0 1 0,1-1-1,-1 0 1,0 1 0,1-1 0,-1 1 0,0-1 0,1 0 0,-1 1 0,0-1 0,0 1-1,0-1 1,1 1 0,-1-1 0,0 1 0,0 0 0,0-1 0,0 1 0,0-1 0,0 1 0,0-1-1,0 1 1,0-1 0,0 1 0,0-1 0,0 1 0,-1-1 0,1 1 0,0-1 0,0 1-1,0-1 1,-1 1 0,1-1 0,0 1 0,-1-1 0,1 0 0,0 1 0,-1-1 0,1 1-1,0-1 1,-1 0 0,1 1 0,-1-1 0,1 0 0,-1 0 0,1 1 0,-1-1 0,-31 23 1298,12-12-1147,-1-1 1,-35 12-1,12-15-4443,49-15-5438,8-2 1112</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8:16.381"/>
    </inkml:context>
    <inkml:brush xml:id="br0">
      <inkml:brushProperty name="width" value="0.05" units="cm"/>
      <inkml:brushProperty name="height" value="0.05" units="cm"/>
    </inkml:brush>
  </inkml:definitions>
  <inkml:trace contextRef="#ctx0" brushRef="#br0">1 0 11787,'20'17'90,"1"0"1,0-2 0,2 0 0,0-2 0,0 0 0,27 9 0,5 4-37,531 218-56,24-60 4,-316-105 22,406 115-10,-286-60-89,-282-84 13,132 72 0,1 42-10,-93-53 47,165 81-8,17-32 26,174 50 6,38 13 11,-68-70 25,-64-22 135,-294-76 188,178 99 0,-228-108-204,-39-22-71,0-2 0,91 25 0,112 8 128,-249-54-213,12 2 15,0 0 0,1 1 1,-2 1-1,1 0 0,20 10 0,-37-15-22,0 0 1,1 0-1,-1 0 0,0 1 0,1-1 0,-1 0 1,0 0-1,0 0 0,1 0 0,-1 1 0,0-1 0,0 0 1,1 0-1,-1 1 0,0-1 0,0 0 0,0 0 1,0 1-1,1-1 0,-1 0 0,0 1 0,0-1 0,0 0 1,0 1-1,0-1 0,0 0 0,0 1 0,0-1 1,0 0-1,0 1 0,0-1 0,0 0 0,0 1 0,0-1 1,0 0-1,0 0 0,0 1 0,0-1 0,0 0 1,-1 1-1,1-1 0,0 0 0,0 1 0,0-1 0,0 0 1,-1 0-1,1 1 0,0-1 0,-4 6-92</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8:16.975"/>
    </inkml:context>
    <inkml:brush xml:id="br0">
      <inkml:brushProperty name="width" value="0.05" units="cm"/>
      <inkml:brushProperty name="height" value="0.05" units="cm"/>
    </inkml:brush>
  </inkml:definitions>
  <inkml:trace contextRef="#ctx0" brushRef="#br0">362 8 11811,'-7'-2'422,"1"1"-262,1-1 0,0 1 0,-1 1-1,1-1 1,-9 1 0,14 0-151,0 0 0,0 0 0,-1 0-1,1 0 1,0 0 0,0 0 0,-1 0 0,1 0 0,0 0-1,0 0 1,0 0 0,-1 0 0,1 0 0,0 1 0,0-1-1,0 0 1,0 0 0,-1 0 0,1 0 0,0 0 0,0 1-1,0-1 1,0 0 0,0 0 0,0 0 0,-1 0 0,1 1-1,0-1 1,0 0 0,0 0 0,0 0 0,0 1 0,0-1-1,0 0 1,0 0 0,0 1 0,0-1 0,0 0 0,0 0-1,0 0 1,0 1 0,0-1 0,0 0 0,0 0-1,0 0 1,0 1 0,0-1 0,1 0 0,-1 0 0,0 0-1,0 1 1,0-1 0,0 0 0,0 0 0,0 0 0,1 0-1,-1 0 1,0 1 0,0-1 0,0 0 0,0 0 0,1 0-1,-1 0 1,0 0 0,15 13 213,16 4-111,1-1 0,0-1 0,62 18-1,109 18 33,-7-16-54,-105-21-46,97 28 1,-185-41-40,1 0 1,0 0-1,0 1 0,0-1 1,-1 1-1,1 0 0,-1 0 1,5 4-1,-7-5-2,-1-1 1,1 1-1,-1 0 0,1 0 1,0 0-1,-1 0 0,1 0 0,-1 0 1,0 0-1,1 0 0,-1 0 1,0 0-1,0 0 0,0 0 0,1 0 1,-1 0-1,0 0 0,0 0 1,-1 0-1,1 0 0,0 0 0,0 0 1,0 0-1,-1 0 0,1 0 1,0 0-1,-1 0 0,1 0 1,-1 0-1,1-1 0,-1 1 0,0 0 1,1 0-1,-1 0 0,0-1 1,-1 2-1,-9 9 42,0-1 1,-1 0-1,0-1 0,-1-1 1,0 0-1,-20 9 0,14-7 22,-510 233 1325,86-46 601,420-185-1702,6-2-133,0-2 0,-26 9 1,12-13 243</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8:35.065"/>
    </inkml:context>
    <inkml:brush xml:id="br0">
      <inkml:brushProperty name="width" value="0.05" units="cm"/>
      <inkml:brushProperty name="height" value="0.05" units="cm"/>
    </inkml:brush>
  </inkml:definitions>
  <inkml:trace contextRef="#ctx0" brushRef="#br0">1 129 8306,'381'29'3149,"-175"-7"-2747,5-8-282,1-9 0,230-24 0,221-63-29,107-9 498,-746 89-540,41-2 76,-60 4-117,0 0 1,0 0-1,0 1 0,-1-1 0,1 1 0,0 1 1,-1-1-1,1 1 0,-1-1 0,6 4 0,-9-5-16,-1 0-1,0 0 0,1 1 0,-1-1 0,0 0 0,1 0 1,-1 1-1,1-1 0,-1 0 0,0 0 0,0 1 0,1-1 0,-1 0 1,0 1-1,1-1 0,-1 0 0,0 1 0,0-1 0,0 1 0,1-1 1,-1 0-1,0 1 0,0-1 0,0 1 0,0-1 0,0 0 0,0 1 1,0-1-1,0 1 0,0-1 0,0 1 0,0-1 0,0 1 0,-13 9-222,-22-2 26,8-8 64</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8:35.515"/>
    </inkml:context>
    <inkml:brush xml:id="br0">
      <inkml:brushProperty name="width" value="0.05" units="cm"/>
      <inkml:brushProperty name="height" value="0.05" units="cm"/>
    </inkml:brush>
  </inkml:definitions>
  <inkml:trace contextRef="#ctx0" brushRef="#br0">1 0 9434,'25'10'370,"1"-1"0,1-2 0,-1 0 1,46 4-1,-34-6-22,299 27 391,-200-23-692,-126-8-49,-6-1 0,0 0 0,-1 1 0,1-1 0,0 1 0,0 0 0,-1 0 0,1 1 0,-1-1 0,6 4 0,-9-5 2,-1 1 1,1-1-1,0 1 0,-1-1 0,1 1 0,-1 0 1,1-1-1,-1 1 0,0 0 0,1-1 0,-1 1 0,1 0 1,-1 0-1,0-1 0,0 1 0,0 0 0,1 0 1,-1 0-1,0-1 0,0 1 0,0 0 0,0 0 0,0 0 1,0 0-1,-1-1 0,1 1 0,0 0 0,0 0 1,0-1-1,-1 1 0,1 0 0,0 0 0,-1-1 0,1 1 1,-1 0-1,1-1 0,-1 1 0,1 0 0,-1-1 1,0 2-1,-28 26 31,-293 201-355,236-178 283,-7-6-51</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8:39.350"/>
    </inkml:context>
    <inkml:brush xml:id="br0">
      <inkml:brushProperty name="width" value="0.05" units="cm"/>
      <inkml:brushProperty name="height" value="0.05" units="cm"/>
    </inkml:brush>
  </inkml:definitions>
  <inkml:trace contextRef="#ctx0" brushRef="#br0">14 1 12923,'-2'0'55,"1"1"0,0 0 0,0 0 0,0 0 1,1 0-1,-1 1 0,0-1 0,0 0 0,0 0 0,1 0 1,-1 1-1,1-1 0,-1 0 0,1 1 0,-1-1 0,1 0 0,0 1 1,0-1-1,-1 1 0,1 1 0,1-2-27,0 1 1,0-1-1,0 0 1,0 0-1,1 0 0,-1 0 1,0 0-1,0 0 0,1 0 1,-1 0-1,0 0 1,1-1-1,-1 1 0,1-1 1,-1 1-1,1-1 0,-1 1 1,1-1-1,1 0 0,44 11 356,91 8-1,50-9-245,-153-9-94,944-21-36,-791 10-54,302-15-69,-4 23 97,-309 15 49,-147-9-95,-1 1 0,0 2 0,53 19 0,-77-24 11,15 6-956,-19-8 973,-1 0 0,1 1-1,-1-1 1,0 0 0,1 0 0,-1 0-1,1 0 1,-1 0 0,1 0 0,-1 0-1,1 0 1,-1 0 0,1 0 0,-1 0-1,1 0 1,-1 0 0,1-1 0,-1 1-1,1 0 1,-1 0 0,1 0 0,-1-1-1,0 1 1,1 0 0,-1 0 0,0-1-1,1 1 1,-1 0 0,1-1 0,-1 1-1,0-1 1,1 1 0,1-10-448</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8:39.740"/>
    </inkml:context>
    <inkml:brush xml:id="br0">
      <inkml:brushProperty name="width" value="0.05" units="cm"/>
      <inkml:brushProperty name="height" value="0.05" units="cm"/>
    </inkml:brush>
  </inkml:definitions>
  <inkml:trace contextRef="#ctx0" brushRef="#br0">2 1 11634,'-1'1'1263,"4"1"-382,11 5 31,19 8-409,107 32-102,3-6 1,193 31 0,-333-72-391,30 8 83,-21 0 64,-12-8-149,0 0 0,0 1 0,0-1 1,1 0-1,-1 1 0,0-1 0,0 0 1,0 1-1,0-1 0,0 0 0,0 1 0,0-1 1,0 0-1,0 1 0,0-1 0,0 0 0,0 1 1,0-1-1,0 0 0,0 1 0,-1-1 1,1 0-1,0 1 0,0-1 0,0 0 0,0 1 1,-1-1-1,1 0 0,0 0 0,0 1 0,-1-1 1,1 1-1,-12 9 123,-1-1 1,0 0-1,0-1 0,0 0 0,-21 9 1,10-6-11,-92 50 239,-248 114 1865,295-148-1922</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8:47.736"/>
    </inkml:context>
    <inkml:brush xml:id="br0">
      <inkml:brushProperty name="width" value="0.05" units="cm"/>
      <inkml:brushProperty name="height" value="0.05" units="cm"/>
    </inkml:brush>
  </inkml:definitions>
  <inkml:trace contextRef="#ctx0" brushRef="#br0">879 251 11811,'-18'-7'244,"-1"0"0,0 1 1,0 2-1,0 0 1,-1 0-1,0 2 1,1 0-1,-23 2 1,24 2-163,0 0 0,1 1 0,-1 1 0,1 1 1,0 0-1,0 1 0,1 1 0,0 1 0,-20 12 1,7-1-55,0 1 0,1 1 1,1 2-1,1 0 1,1 2-1,2 1 1,-24 32-1,19-18 7,2 2-1,2 1 0,2 0 0,-26 73 0,21-31-62,3 2 1,5 1-1,3 0 1,5 1-1,-2 107 1,12-116-122,8 83 0,-3-132 68,0-1 1,2 0-1,1 0 1,1-1-1,23 53 0,-26-71 57,1 0-1,0 0 0,1 0 0,0-1 0,1 0 0,0-1 0,0 1 1,1-1-1,0-1 0,1 0 0,0 0 0,0-1 0,1 0 0,0-1 1,0 0-1,0-1 0,1 0 0,-1-1 0,1 0 0,1-1 0,-1 0 0,0-1 1,1 0-1,21 0 0,-6-3 34,0-2 0,0 0 0,-1-2 0,0-1 0,0-1 0,0-2 0,-1 0 0,-1-2 0,44-24 0,-21 6 95,-1-2 1,-2-2-1,77-73 1,-63 46 16,-3-3-1,-3-2 1,-3-2 0,-2-3-1,-4-1 1,-3-3 0,-3-1 0,-4-1-1,-3-3 1,-3 0 0,-4-1-1,-3-2 1,10-85 0,-22 96-5,-1-79 0,-8 111-47,-2-1 0,-2 1 0,-13-59 0,13 81-42,-1 0-1,0 1 1,-2 0 0,0 0 0,0 1-1,-12-17 1,14 24-21,0 1 0,-1 0 0,1 1 0,-2-1 0,1 1-1,-1 0 1,1 1 0,-2 0 0,1 0 0,-1 0 0,1 1 0,-1 0-1,-14-5 1,9 6-29,-1 1-1,1 0 1,0 1-1,-1 0 1,1 1-1,-1 0 0,1 1 1,-1 1-1,1 0 1,0 1-1,-25 8 1,-8 6-49,-80 43-1,52-19-71</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8:48.904"/>
    </inkml:context>
    <inkml:brush xml:id="br0">
      <inkml:brushProperty name="width" value="0.05" units="cm"/>
      <inkml:brushProperty name="height" value="0.05" units="cm"/>
    </inkml:brush>
  </inkml:definitions>
  <inkml:trace contextRef="#ctx0" brushRef="#br0">1 306 11298,'50'-46'766,"2"3"0,3 2 0,104-59 0,-157 99-760,24-14 192,1 2-1,0 1 1,1 1 0,42-10 0,-68 20-183,0 1 0,0-1-1,-1 1 1,1 0 0,0-1 0,0 1 0,0 0 0,-1 0 0,1 0 0,0 1 0,0-1 0,0 0 0,-1 1 0,1-1 0,0 1 0,0 0 0,-1-1 0,1 1 0,1 1 0,-2-1-7,-1 0 0,1 0 0,0 0 0,-1 0 0,0 0 0,1 0 0,-1 0 0,1 0 1,-1 0-1,0 0 0,0 1 0,0-1 0,0 0 0,0 0 0,0 0 0,0 0 0,0 0 1,0 0-1,-1 1 0,1-1 0,0 0 0,-1 1 0,-4 9 31,0 0 0,0-1 0,-1 0 0,-11 15 0,-124 158 425,66-89 92,-73 120 0,136-193-364,-20 45-1,29-58-141,0 1-1,1-1 1,0 1-1,0-1 0,1 1 1,0 0-1,0-1 1,2 17-1,0-21-40,0 1 0,0-1 0,1 0 0,-1 0 0,1 0-1,0 0 1,0 0 0,1 0 0,-1-1 0,1 1 0,0-1-1,0 1 1,0-1 0,0 0 0,0 0 0,1-1 0,-1 1 0,1-1-1,0 1 1,0-1 0,0 0 0,5 1 0,9 5-201,1-2 1,0-1-1,29 6 0,41-2-184,-58-6 118</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08:49.360"/>
    </inkml:context>
    <inkml:brush xml:id="br0">
      <inkml:brushProperty name="width" value="0.05" units="cm"/>
      <inkml:brushProperty name="height" value="0.05" units="cm"/>
    </inkml:brush>
  </inkml:definitions>
  <inkml:trace contextRef="#ctx0" brushRef="#br0">12 6 15939,'-8'10'1249,"5"-1"-1281,3-12 8,4 0 288,8-16-208</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29.767"/>
    </inkml:context>
    <inkml:brush xml:id="br0">
      <inkml:brushProperty name="width" value="0.05" units="cm"/>
      <inkml:brushProperty name="height" value="0.05" units="cm"/>
    </inkml:brush>
  </inkml:definitions>
  <inkml:trace contextRef="#ctx0" brushRef="#br0">1 181 16668,'0'-6'202,"0"1"0,0-1 0,1 1 0,-1 0 0,1-1 1,0 1-1,1 0 0,-1-1 0,1 1 0,0 0 0,4-6 1,0-1-69,1 1 1,0 0 0,13-14-1,-20 23-134,1 1 0,0 0 0,0 0-1,0-1 1,0 1 0,0 0 0,1 0-1,-1 0 1,0 0 0,0 0 0,1 1 0,-1-1-1,1 0 1,-1 1 0,0-1 0,1 1-1,-1-1 1,1 1 0,-1 0 0,1-1 0,0 1-1,-1 0 1,1 0 0,-1 0 0,1 0-1,-1 0 1,1 1 0,-1-1 0,1 0 0,-1 1-1,1-1 1,-1 1 0,1 0 0,-1-1-1,1 1 1,-1 0 0,0 0 0,2 1 0,4 5-26,0-1 1,-1 2 0,0-1-1,0 1 1,6 11 0,7 7-44,-17-23 72,1 1 1,0-1-1,0-1 1,0 1-1,1 0 1,-1-1-1,0 1 1,1-1-1,0 0 1,-1 0-1,1-1 1,0 1-1,0-1 1,0 0-1,0 0 1,0 0-1,0 0 1,0-1-1,8 0 1,-5 0 69,0-2 0,0 1 1,1-1-1,-1 0 0,0 0 1,-1-1-1,1 0 0,0 0 0,-1 0 1,9-7-1,33-27 855,-44 34-758,-1-1 0,1 0 0,-1 1 0,1-2 1,-1 1-1,0 0 0,-1 0 0,1-1 0,2-7 0,-5 12-163,0 0 1,0 1 0,-1-1-1,1 0 1,0 0-1,0 0 1,0 0 0,0 0-1,0 0 1,0 0 0,0-1-1,-1 1 1,1 0 0,0 0-1,0 0 1,0 0 0,0 0-1,0 0 1,0 0-1,0 0 1,-1 0 0,1 0-1,0 0 1,0 0 0,0 0-1,0 0 1,0-1 0,0 1-1,0 0 1,0 0 0,0 0-1,0 0 1,0 0-1,0 0 1,0 0 0,0 0-1,0-1 1,-1 1 0,1 0-1,0 0 1,0 0 0,0 0-1,0 0 1,0 0 0,0 0-1,0-1 1,1 1 0,-1 0-1,0 0 1,0 0-1,0 0 1,0 0 0,0 0-1,0 0 1,0-1 0,0 1-1,0 0 1,0 0 0,-2 2 334,28-25-191,5 3-182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8.615"/>
    </inkml:context>
    <inkml:brush xml:id="br0">
      <inkml:brushProperty name="width" value="0.025" units="cm"/>
      <inkml:brushProperty name="height" value="0.025" units="cm"/>
    </inkml:brush>
  </inkml:definitions>
  <inkml:trace contextRef="#ctx0" brushRef="#br0">118 30 18353,'0'0'7618,"-9"-6"-7281,-30-16-215,37 21-96,-1 1-1,0 0 1,1 0-1,-1 0 0,1 0 1,-1 1-1,0-1 0,1 1 1,-1-1-1,1 1 1,-1 0-1,1 0 0,-1 0 1,1 0-1,0 1 1,0-1-1,-1 0 0,1 1 1,0 0-1,0 0 1,1-1-1,-1 1 0,0 0 1,0 0-1,1 1 1,0-1-1,-1 0 0,1 0 1,0 1-1,0-1 1,0 1-1,0-1 0,0 1 1,1-1-1,-1 1 1,1 3-1,3-3-3,1 1 0,0-1 0,0 0-1,0-1 1,0 1 0,0-1 0,0 1 0,1-1 0,-1 0 0,10 2 0,3 3-44,-14-6-13,-1 0 0,1 0 1,-1 0-1,1 1 0,-1-1 0,0 1 1,1-1-1,-1 1 0,0 0 0,0 0 1,0 0-1,-1 0 0,1 0 0,0 0 1,-1 0-1,1 1 0,0 2 0,-2-3 33,0 0-1,-1 0 1,1-1-1,0 1 1,-1 0-1,0 0 1,1-1-1,-1 1 1,0 0-1,0-1 0,0 1 1,0-1-1,0 1 1,0-1-1,0 0 1,-1 1-1,1-1 1,0 0-1,-1 0 1,1 0-1,-1 0 0,1 0 1,-1 0-1,0 0 1,1 0-1,-4 0 1,-35 17 983,23-12-3630,13-5-2391,22-14-15147</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30.700"/>
    </inkml:context>
    <inkml:brush xml:id="br0">
      <inkml:brushProperty name="width" value="0.05" units="cm"/>
      <inkml:brushProperty name="height" value="0.05" units="cm"/>
    </inkml:brush>
  </inkml:definitions>
  <inkml:trace contextRef="#ctx0" brushRef="#br0">32 15 16035,'0'-2'212,"1"1"0,-1 0-1,1 0 1,-1 0 0,1 0-1,0 0 1,0 1-1,-1-1 1,1 0 0,0 0-1,0 0 1,0 1 0,0-1-1,1-1 1,2 18 1165,-3-10-1517,0-1 135,-1-1 0,1 1 1,0-1-1,1 1 0,-1-1 0,1 0 0,0 0 0,0 1 0,4 5 1,-4-8-6,0 0 0,0 1 0,0-1 0,1 0 0,-1-1 0,1 1 0,-1 0 0,1-1 0,0 1 0,0-1 0,-1 0 0,1 0 0,0 0 0,0 0 0,4 0 0,-1 0-14,1 1 0,-1-1 0,0 1 0,0 0 0,0 1 0,-1-1 0,1 1 0,6 4 0,-10-5 47,0 0-1,0 0 1,0 0 0,0 0-1,0 0 1,0 1-1,-1-1 1,1 1 0,-1-1-1,0 1 1,0-1-1,0 1 1,0 0 0,0 0-1,0-1 1,-1 1-1,1 0 1,-1 0 0,0 0-1,0 3 1,0 0 114,-1 0 0,0 0 0,0 0 0,0 0-1,-1-1 1,0 1 0,0 0 0,0-1 0,0 0 0,-1 1 0,0-1 0,-1 0 0,1 0 0,-1-1 0,1 1 0,-2-1 0,1 0 0,-6 5 0,7-7-143,0 0 0,1 0 0,-1 0 0,0-1 0,0 1 0,0-1 0,-1 1 0,1-1 0,0 0 0,0-1-1,-1 1 1,1 0 0,0-1 0,-1 0 0,1 0 0,-1 0 0,1 0 0,0 0 0,-1-1 0,1 0 0,0 1 0,-1-1 0,1 0 0,0-1 0,0 1 0,0-1 0,0 1 0,0-1 0,0 0 0,0 0 0,1 0 0,-5-5 0,3 3-123,0-1 1,1 0-1,0 1 1,0-2-1,0 1 1,0 0-1,1 0 1,0-1-1,0 1 1,1-1-1,-1 0 1,1 1-1,0-8 1,-2-25-498</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31.102"/>
    </inkml:context>
    <inkml:brush xml:id="br0">
      <inkml:brushProperty name="width" value="0.05" units="cm"/>
      <inkml:brushProperty name="height" value="0.05" units="cm"/>
    </inkml:brush>
  </inkml:definitions>
  <inkml:trace contextRef="#ctx0" brushRef="#br0">0 47 15955,'2'2'2193,"0"-1"-1313,4 1-472,3-2 2265,8 0-1881,6 0-328,7-3-864,6-1-512,5-5 744,2-4-176,3-10-64</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31.544"/>
    </inkml:context>
    <inkml:brush xml:id="br0">
      <inkml:brushProperty name="width" value="0.05" units="cm"/>
      <inkml:brushProperty name="height" value="0.05" units="cm"/>
    </inkml:brush>
  </inkml:definitions>
  <inkml:trace contextRef="#ctx0" brushRef="#br0">80 129 14131,'-4'35'1534,"2"7"-358,2-39-1143,0-1-1,1 1 1,-1-1-1,1 1 1,0-1-1,0 1 0,0-1 1,0 0-1,0 1 1,0-1-1,1 0 0,-1 0 1,1 0-1,2 3 1,2 1-48,-1 1 0,0 0 0,0 1 0,-1-1 0,0 1 0,0 0 0,-1 0 0,0 0 0,0 0 0,2 18 0,-1-8 64,-2 0 0,-1 0 0,0 0 0,-2 24 0,0-34 120,0-1 0,-1 1 0,0 0 0,0-1 1,-1 1-1,0-1 0,0 0 0,-1 0 0,-6 9 1,8-13-102,1 0 0,-1-1-1,0 1 1,0-1 0,0 0 0,0 0 0,-1 1 0,1-2 0,-1 1 0,1 0 0,-1 0 0,0-1 0,1 1 0,-1-1 0,0 0 0,0 0-1,0 0 1,0 0 0,0-1 0,0 1 0,0-1 0,0 1 0,0-1 0,0 0 0,-1-1 0,-3 0 0,5 1-85,0-1 0,1 1 0,-1-1 0,1 0 0,-1 0-1,0 0 1,1 0 0,0 0 0,-1 0 0,1 0 0,-1-1 0,1 1 0,0 0 0,0-1 0,0 1 0,0-1 0,0 1 0,0-1 0,0 0 0,1 1 0,-1-1-1,0-2 1,-1-3-1,0-1-1,1 0 1,-1-12-1,2 17 0,-2-51-201</inkml:trace>
  <inkml:trace contextRef="#ctx0" brushRef="#br0" timeOffset="1">90 16 17292,'4'6'1568,"3"0"-1232,9-1-168,5 0 712,21-1-1152,8-3 488,10-4-224,9-4-104,6-3-32</inkml:trace>
  <inkml:trace contextRef="#ctx0" brushRef="#br0" timeOffset="2">852 0 16692,'-18'39'1368,"-5"4"-1064,3 1-120,4 2 368,2 0-256,5-4-568,2-4-288,2-7 440,1-3-152,1-9-88</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31.994"/>
    </inkml:context>
    <inkml:brush xml:id="br0">
      <inkml:brushProperty name="width" value="0.05" units="cm"/>
      <inkml:brushProperty name="height" value="0.05" units="cm"/>
    </inkml:brush>
  </inkml:definitions>
  <inkml:trace contextRef="#ctx0" brushRef="#br0">142 12 16379,'-2'-1'89,"1"0"-1,-1 0 0,1-1 0,-1 1 0,0 1 0,1-1 0,-1 0 0,0 0 0,0 1 0,0-1 1,1 1-1,-1-1 0,0 1 0,0 0 0,0 0 0,0 0 0,0 0 0,0 0 0,0 0 0,-2 1 0,0 0 21,1 0-1,0 1 0,0-1 0,0 1 0,0 0 0,0 0 1,0 0-1,0 0 0,0 0 0,-3 5 0,-1 1 58,0 1 0,0 0 0,1 0 0,1 1 0,0-1-1,-7 17 1,9-16-105,0-1-1,0 1 1,1 1-1,0-1 1,1 0-1,0 0 1,0 15-1,1-23-53,0 1 0,1-1 0,-1 0 0,0 0-1,1 0 1,-1 0 0,1 1 0,-1-1 0,1 0-1,0 0 1,0 0 0,0 0 0,0-1 0,1 1-1,-1 0 1,0 0 0,1-1 0,-1 1 0,1-1-1,-1 1 1,1-1 0,0 1 0,0-1 0,0 0-1,0 0 1,0 0 0,0 0 0,0 0 0,0-1-1,0 1 1,0-1 0,0 1 0,0-1 0,0 0-1,1 0 1,-1 1 0,0-2 0,0 1 0,0 0-1,4-1 1,-1 0 26,1-1 0,-1 1 0,1-1-1,-1 0 1,0 0 0,0-1 0,0 0-1,0 0 1,-1 0 0,1 0 0,-1-1-1,1 0 1,-1 0 0,-1 0 0,1 0-1,0 0 1,3-7 0,-5 8-8,1-1 1,-1 0 0,0 1-1,0-1 1,0 0-1,-1 0 1,1-1-1,-1 1 1,0 0 0,0 0-1,-1-1 1,1 1-1,-1 0 1,0-1-1,0 1 1,0 0-1,-1-1 1,1 1 0,-1 0-1,0 0 1,-1-1-1,-2-5 1,4 8-60,-1 1 0,0 0 0,1-1 0,-1 1 1,0 0-1,0 0 0,0 0 0,0 0 0,0 0 0,0 0 1,0 0-1,0 0 0,0 0 0,0 0 0,-1 1 0,1-1 0,0 0 1,-1 1-1,1-1 0,0 1 0,-1 0 0,1-1 0,0 1 1,-1 0-1,1 0 0,-1 0 0,1 0 0,-1 0 0,1 0 0,0 0 1,-1 0-1,1 1 0,-1-1 0,1 1 0,0-1 0,-1 1 1,1-1-1,0 1 0,0 0 0,-1-1 0,0 2 0,-2 1-146,1-1 1,0 1-1,-1 0 0,1 0 0,0 0 0,1 0 0,-1 0 1,1 1-1,-1-1 0,1 1 0,0 0 0,-3 7 0,4-5 53,-1 1 0,1-1 0,0 0 0,1 1 0,-1-1 0,1 0 0,1 1 0,0 6 0,7 21-487</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32.366"/>
    </inkml:context>
    <inkml:brush xml:id="br0">
      <inkml:brushProperty name="width" value="0.05" units="cm"/>
      <inkml:brushProperty name="height" value="0.05" units="cm"/>
    </inkml:brush>
  </inkml:definitions>
  <inkml:trace contextRef="#ctx0" brushRef="#br0">18 153 15035,'-7'29'1612,"5"-24"-1353,0 0 0,1 0 0,-1 0 0,1 0 0,1 0-1,-1 9 1,1-12-231,0-1 1,0 0-1,1 0 0,-1 0 0,0 0 1,1 0-1,-1 0 0,1 0 0,0 0 0,-1 0 1,1 0-1,0 0 0,-1 0 0,1-1 0,0 1 1,0 0-1,0 0 0,-1-1 0,1 1 0,0-1 1,0 1-1,0 0 0,0-1 0,0 0 0,1 1 1,-1-1-1,0 0 0,0 1 0,0-1 0,0 0 1,0 0-1,0 0 0,0 0 0,1 0 0,-1 0 1,2-1-1,1 1 63,0-1 0,0 1 1,0-1-1,0 0 0,0-1 1,0 1-1,0-1 0,0 1 0,0-1 1,-1 0-1,1-1 0,-1 1 1,1 0-1,-1-1 0,0 0 1,0 0-1,0 0 0,0 0 0,-1-1 1,4-4-1,-2 2 106,0-1 0,-1 1 1,1-1-1,-1 0 0,-1 0 0,1 0 0,-1 0 0,-1 0 1,1 0-1,0-13 0,-3 14-110,1 1 1,-1-1-1,0 0 0,-1 1 1,1-1-1,-1 1 0,0-1 1,-1 1-1,1 0 0,-1 0 1,0 0-1,0 0 0,0 1 1,-1-1-1,0 1 0,-6-6 1,8 8-177,0 0 0,1 0 0,-1 1 0,0-1-1,0 1 1,-1 0 0,1-1 0,0 1 0,0 0 0,-1 0 0,1 0 0,-1 1 0,1-1 0,0 0 0,-1 1 0,1 0 0,-1-1 0,0 1 0,1 0 0,-1 0 0,1 1 0,-1-1-1,1 1 1,-1-1 0,1 1 0,0 0 0,-1-1 0,1 1 0,0 0 0,-1 1 0,1-1 0,0 0 0,0 1 0,0-1 0,0 1 0,0 0 0,0-1 0,-1 3 0,-3 7-492,6-7-203</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42.744"/>
    </inkml:context>
    <inkml:brush xml:id="br0">
      <inkml:brushProperty name="width" value="0.05" units="cm"/>
      <inkml:brushProperty name="height" value="0.05" units="cm"/>
    </inkml:brush>
  </inkml:definitions>
  <inkml:trace contextRef="#ctx0" brushRef="#br0">22 142 15563,'-2'-1'166,"1"-1"-1,-1 1 0,1 0 0,-1-1 0,1 1 0,0 0 1,-1-1-1,1 0 0,0 1 0,0-1 0,0 0 1,0 1-1,1-1 0,-1 0 0,0 0 0,1 0 1,-1 0-1,1 0 0,0 0 0,-1 0 0,1 0 1,0 0-1,0 0 0,1 0 0,-1 1 0,0-1 1,1 0-1,-1 0 0,1 0 0,-1 0 0,1 0 1,0 0-1,0 1 0,0-1 0,0 0 0,0 1 1,1-3-1,3-3 214,0-1 1,1 1-1,0 0 1,0 0 0,0 1-1,9-7 1,-13 11-324,1 0-1,-1 0 1,0 0 0,1 1 0,0-1 0,-1 1 0,1 0-1,0 0 1,-1 0 0,1 0 0,0 0 0,0 1-1,0-1 1,0 1 0,0 0 0,0 0 0,0 0 0,0 0-1,0 0 1,0 1 0,0-1 0,0 1 0,3 1 0,-4-1-42,0 0 0,-1 0 1,1 1-1,0-1 1,-1 1-1,1-1 1,-1 1-1,1-1 1,-1 1-1,0 0 1,1 0-1,-1 0 1,0 0-1,0 0 1,-1 0-1,1 0 0,0 0 1,-1 0-1,1 0 1,-1 0-1,0 0 1,1 0-1,-1 4 1,0 1-12,0 1 0,-1 0 0,1 0 1,-2 0-1,-2 10 0,-5 8-1,-1-1-1,-1-1 0,-1 0 1,-1-1-1,-32 43 1,6-9-1,28-34-68,11-23 63,0 1 1,0-1 0,0 1 0,0-1 0,0 1 0,0-1 0,0 1 0,0-1-1,1 0 1,-1 1 0,0-1 0,0 1 0,0-1 0,0 1 0,1-1 0,-1 0-1,0 1 1,1-1 0,-1 0 0,0 1 0,0-1 0,1 0 0,-1 1 0,1-1 0,-1 0-1,0 0 1,1 0 0,-1 1 0,1-1 0,-1 0 0,0 0 0,1 0 0,-1 0-1,1 0 1,-1 1 0,1-1 0,-1 0 0,0 0 0,1 0 0,-1 0 0,1-1-1,-1 1 1,1 0 0,-1 0 0,1 0 0,-1 0 0,0 0 0,1-1 0,17-2-527,0 0 1,-1-2 0,0 0-1,0-1 1,0-1 0,0 0 0,25-17-1,-10 6-233</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43.150"/>
    </inkml:context>
    <inkml:brush xml:id="br0">
      <inkml:brushProperty name="width" value="0.05" units="cm"/>
      <inkml:brushProperty name="height" value="0.05" units="cm"/>
    </inkml:brush>
  </inkml:definitions>
  <inkml:trace contextRef="#ctx0" brushRef="#br0">59 1 18964,'-10'25'3736,"-10"37"-2712,19-57-1048,0-1 0,0 1 0,1-1-1,-1 1 1,1-1 0,0 1 0,0-1 0,0 1 0,0-1 0,1 1 0,0-1 0,2 8 0,-1-9-51,0 0 0,0 0 1,0 0-1,0 0 0,0 0 1,1-1-1,-1 1 0,1-1 0,-1 1 1,1-1-1,0 0 0,0 0 1,0 0-1,0-1 0,0 1 0,7 1 1,30 9-732,-27-9 541,1 1 0,-1 0 0,-1 1 0,21 10-1,-31-14 272,0 1 0,1-1 0,-1 1 0,0 0 0,0-1 0,0 1 0,0 0-1,0 0 1,0 0 0,-1 1 0,1-1 0,-1 0 0,1 1 0,-1-1 0,0 1 0,0-1 0,0 1-1,0-1 1,-1 1 0,1 0 0,-1-1 0,1 1 0,-1 0 0,0 0 0,0-1 0,0 1 0,-1 0-1,0 3 1,0-1 142,-1-1-1,0 1 1,0 0-1,0-1 1,-1 1-1,1-1 0,-1 0 1,0 0-1,-1 0 1,1 0-1,-1-1 1,1 1-1,-1-1 1,0 0-1,0 0 0,0 0 1,-9 3-1,7-3-70,0 1 0,0-2-1,-1 1 1,1-1 0,-1 0 0,0 0-1,0-1 1,1 0 0,-1 0 0,0-1-1,0 0 1,-9-1 0,13 1-137,0-1 1,0 1-1,0-1 0,1 0 1,-1 0-1,0-1 0,1 1 1,-1 0-1,1-1 1,-1 0-1,1 1 0,0-1 1,0 0-1,-3-3 1,2 1 3,0-1-1,-1 0 1,2 1 0,-1-1 0,1 0 0,-4-10 0,-8-35-436</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43.535"/>
    </inkml:context>
    <inkml:brush xml:id="br0">
      <inkml:brushProperty name="width" value="0.05" units="cm"/>
      <inkml:brushProperty name="height" value="0.05" units="cm"/>
    </inkml:brush>
  </inkml:definitions>
  <inkml:trace contextRef="#ctx0" brushRef="#br0">0 1 18340,'19'6'1736,"5"-5"-1216,2 2-288,8-3 281,5 1-545,4 1 232,4-2-208,8-3-312</inkml:trace>
  <inkml:trace contextRef="#ctx0" brushRef="#br0" timeOffset="1">812 80 18340,'-13'33'1536,"-5"-3"-1184,-3-2-264,1 0 392,1 5-320,-1-5-536,4 1-248,4-8-320,-3-5-184,7-4 608,2-8-160,3-10 47</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43.929"/>
    </inkml:context>
    <inkml:brush xml:id="br0">
      <inkml:brushProperty name="width" value="0.05" units="cm"/>
      <inkml:brushProperty name="height" value="0.05" units="cm"/>
    </inkml:brush>
  </inkml:definitions>
  <inkml:trace contextRef="#ctx0" brushRef="#br0">292 167 12547,'-5'-13'395,"-1"0"0,1 0-1,-2 1 1,0 0 0,-1 0 0,0 1 0,0 0 0,-1 0 0,-15-14 0,20 22-206,-1-1 0,1 1 0,0 0 0,-1 0-1,1 0 1,-1 1 0,0 0 0,0 0 0,0 0 0,0 0 0,-1 1 0,1 0-1,0 0 1,0 0 0,-1 1 0,1-1 0,-1 1 0,1 1 0,0-1 0,-1 1 0,1 0-1,0 0 1,0 0 0,0 1 0,-1 0 0,1 0 0,-7 4 0,8-3-89,0 0 0,-1 0 0,1 1 0,1-1 0,-1 1 0,0 0 0,1 0 0,0 1 0,0-1 0,0 1 0,0-1 0,1 1 0,0 0 0,0 0 0,-3 10 0,5-13-87,-1 0 1,1 0-1,-1 0 1,1 0-1,0 0 1,0 0-1,0 0 0,0 0 1,0 0-1,0 0 1,1 1-1,-1-1 1,1 0-1,-1 0 0,1 0 1,0 0-1,0 0 1,0-1-1,0 1 1,0 0-1,0 0 0,0-1 1,1 1-1,-1 0 1,1-1-1,-1 1 1,1-1-1,0 0 0,-1 0 1,1 1-1,0-1 1,0 0-1,0-1 1,0 1-1,0 0 1,0 0-1,0-1 0,0 1 1,0-1-1,0 0 1,3 1-1,4-1 3,0 1-1,0-2 1,0 1 0,0-1 0,-1 0-1,1-1 1,0 0 0,-1 0-1,1-1 1,8-4 0,-13 6-12,1-1 1,-1 0-1,0-1 1,0 1-1,0-1 1,0 0-1,0 0 1,-1 0-1,1 0 1,-1-1-1,0 1 1,0-1-1,0 0 0,0 0 1,-1 0-1,0 0 1,0 0-1,0-1 1,0 1-1,1-7 1,-3 10-7,1-1 1,-1 1 0,0 0-1,0-1 1,0 1 0,0-1-1,0 1 1,0-1-1,-1 1 1,1 0 0,0-1-1,-1 1 1,1 0 0,-1-1-1,1 1 1,-1 0-1,0 0 1,0-1 0,1 1-1,-3-2 1,1 1 2,0 1-1,0-1 1,0 1-1,-1-1 1,1 1 0,0 0-1,-1 0 1,1 0 0,-1 0-1,-4-1 1,2 1-35,0 0 1,0 1 0,0 0-1,0-1 1,0 2-1,-1-1 1,1 0 0,0 1-1,0 0 1,0 0-1,-6 3 1,8-3-49,0 1 0,0 0 0,0-1 0,0 1-1,0 0 1,1 0 0,-1 1 0,1-1 0,-1 0 0,1 1 0,0 0 0,0-1-1,0 1 1,0 0 0,1 0 0,-1 0 0,1 0 0,0 0 0,0 1 0,0-1-1,0 0 1,1 1 0,-1 5 0,3 9-319</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44.332"/>
    </inkml:context>
    <inkml:brush xml:id="br0">
      <inkml:brushProperty name="width" value="0.05" units="cm"/>
      <inkml:brushProperty name="height" value="0.05" units="cm"/>
    </inkml:brush>
  </inkml:definitions>
  <inkml:trace contextRef="#ctx0" brushRef="#br0">30 45 16027,'-7'13'1447,"4"-8"-1053,0 0-1,0 0 1,1 1 0,-1-1 0,1 1-1,1-1 1,-1 1 0,1-1 0,-1 11-1,2-15-340,0 0-1,1 0 0,-1 0 1,1 0-1,-1 0 1,1 0-1,-1-1 0,1 1 1,0 0-1,-1 0 1,1-1-1,0 1 0,-1 0 1,1-1-1,0 1 1,0-1-1,0 1 0,0-1 1,-1 0-1,1 1 1,0-1-1,0 0 0,0 1 1,0-1-1,0 0 1,0 0-1,0 0 0,0 0 1,0 0-1,0 0 1,0 0-1,2 0 0,32-6 569,-32 5-524,1 0 0,-1-1 0,0 1 0,0-1 0,0 0-1,0 0 1,0 0 0,0 0 0,-1 0 0,1 0 0,-1-1 0,1 0 0,-1 1 0,0-1 0,0 0-1,0 0 1,-1 0 0,1 0 0,-1 0 0,1-1 0,-1 1 0,1-6 0,-2 6-68,1 1 1,-1-1 0,0 0 0,-1 1-1,1-1 1,0 1 0,-1-1 0,1 1-1,-1-1 1,0 1 0,0-1-1,0 1 1,0-1 0,0 1 0,-1 0-1,1 0 1,0 0 0,-1 0-1,0 0 1,0 0 0,1 0 0,-1 0-1,0 1 1,-1-1 0,1 0-1,0 1 1,0 0 0,-1 0 0,1 0-1,-4-2 1,3 2-116,1 0 0,0 1-1,-1-1 1,1 0 0,0 1-1,-1 0 1,1-1 0,-1 1-1,1 0 1,-1 0 0,1 0 0,-1 1-1,1-1 1,-1 0 0,1 1-1,0 0 1,-1 0 0,1-1 0,0 2-1,-1-1 1,1 0 0,0 0-1,0 0 1,0 1 0,0 0 0,-2 1-1,-4 9-433</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8.960"/>
    </inkml:context>
    <inkml:brush xml:id="br0">
      <inkml:brushProperty name="width" value="0.025" units="cm"/>
      <inkml:brushProperty name="height" value="0.025" units="cm"/>
    </inkml:brush>
  </inkml:definitions>
  <inkml:trace contextRef="#ctx0" brushRef="#br0">51 141 17489,'0'0'8359,"-22"53"-7622,15-31-449,-1 0-191,5-2-65,-6-3-32,7-2-897,2-7-897,0-5-1729</inkml:trace>
  <inkml:trace contextRef="#ctx0" brushRef="#br0" timeOffset="0.99">54 1 17649,'0'0'4260,"-17"56"-21621</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45.176"/>
    </inkml:context>
    <inkml:brush xml:id="br0">
      <inkml:brushProperty name="width" value="0.05" units="cm"/>
      <inkml:brushProperty name="height" value="0.05" units="cm"/>
    </inkml:brush>
  </inkml:definitions>
  <inkml:trace contextRef="#ctx0" brushRef="#br0">0 306 9354,'0'0'179,"0"1"0,0-1 0,0 1-1,0-1 1,0 1 0,0-1 0,0 1 0,0-1 0,0 1 0,0-1 0,0 1-1,1-1 1,-1 1 0,0-1 0,0 1 0,0-1 0,1 1 0,-1-1-1,0 1 1,1-1 0,-1 1 0,0-1 0,1 1 0,8-6 2564,13-25 54,-17 23-2110,151-201 5589,-137 185-5977,23-21 0,-47 66-315,-5 5-62,5-16-133,0 0-1,1 1 1,0 0-1,1 0 1,0 0-1,-1 20 0,7-17-1007,-3-15 1192,1 0 0,-1 1 0,1-1 0,-1 0 0,1 0 0,-1 1 0,0-1 0,1 0 0,-1 0 0,1 0 0,-1 1 0,1-1 0,-1 0 0,1 0 0,-1 0 0,1 0 0,-1 0 0,1 0 0,-1 0 0,1 0 0,-1 0 0,1 0 0,-1 0 0,1 0 0,-1-1 0,1 1 0,-1 0 0,1 0 0,-1 0 0,1-1 0,14-7-629</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45.595"/>
    </inkml:context>
    <inkml:brush xml:id="br0">
      <inkml:brushProperty name="width" value="0.05" units="cm"/>
      <inkml:brushProperty name="height" value="0.05" units="cm"/>
    </inkml:brush>
  </inkml:definitions>
  <inkml:trace contextRef="#ctx0" brushRef="#br0">58 1 19684,'-2'0'201,"0"0"-1,1 1 1,-1 0 0,0-1-1,0 1 1,1 0 0,-1 0-1,0 0 1,1 0 0,-1 0-1,1 0 1,-1 0 0,1 1-1,0-1 1,0 0-1,-1 1 1,1-1 0,0 1-1,0 0 1,0-1 0,1 1-1,-1 0 1,0-1 0,0 1-1,1 0 1,-1 0-1,1 0 1,0 3 0,0-4-214,1 0 1,-1 0-1,1-1 0,-1 1 1,1 0-1,0 0 0,0-1 1,-1 1-1,1-1 1,0 1-1,0 0 0,0-1 1,0 1-1,0-1 0,0 0 1,-1 1-1,1-1 1,0 0-1,0 0 0,0 1 1,1-1-1,30 5-356,-23-3 248,2 0 31,0 0 0,0 1 0,-1 0 0,1 1 0,-1 0 1,11 7-1,-19-10 117,0 0 1,0 1 0,0-1-1,-1 0 1,1 0 0,0 1 0,-1-1-1,1 1 1,-1-1 0,0 1-1,0 0 1,1 0 0,-1-1-1,0 1 1,0 0 0,-1 0-1,1 0 1,0 0 0,-1 0 0,1 0-1,-1 0 1,1 0 0,-1 0-1,0 0 1,0 1 0,0-1-1,0 0 1,-1 0 0,1 0-1,0 0 1,-1 0 0,1 0 0,-1 0-1,0 0 1,0 0 0,0 0-1,0 0 1,0-1 0,-2 4-1,-2 2 56,0 1-1,-1-2 0,1 1 0,-2-1 0,1 1 0,0-2 1,-1 1-1,0-1 0,-1 0 0,1 0 0,-1-1 0,0 0 1,0 0-1,0-1 0,0 0 0,-1-1 0,-12 3 0,19-5-136,1 0-1,-1 0 0,0 0 1,1 0-1,-1 0 0,1 0 1,-1 0-1,1-1 0,-1 1 1,1-1-1,-1 1 0,1-1 1,-1 1-1,1-1 0,-1 0 1,1 0-1,0 0 0,-1 0 0,1 0 1,0 0-1,0 0 0,0 0 1,0 0-1,0-1 0,0 1 1,0 0-1,0-1 0,1 1 1,-1 0-1,0-1 0,1 1 1,-1-1-1,1 0 0,-1-1 1,-1-19-560</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46.030"/>
    </inkml:context>
    <inkml:brush xml:id="br0">
      <inkml:brushProperty name="width" value="0.05" units="cm"/>
      <inkml:brushProperty name="height" value="0.05" units="cm"/>
    </inkml:brush>
  </inkml:definitions>
  <inkml:trace contextRef="#ctx0" brushRef="#br0">0 33 21117,'9'-1'2304,"0"0"-1608,3-2-336,4 1 1529,7-1-1249,4 1-496,6-4-1200,7 2-225,9-1 993,4 2-280,15 1-224</inkml:trace>
  <inkml:trace contextRef="#ctx0" brushRef="#br0" timeOffset="1">783 8 17220,'-13'17'2176,"-3"3"-1360,-4 0-360,2 3 1385,-2 0-961,1 1-128,5-2-408,2-2-264,3-6-744,4-1-384,3-7 856,7-13-648</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46.436"/>
    </inkml:context>
    <inkml:brush xml:id="br0">
      <inkml:brushProperty name="width" value="0.05" units="cm"/>
      <inkml:brushProperty name="height" value="0.05" units="cm"/>
    </inkml:brush>
  </inkml:definitions>
  <inkml:trace contextRef="#ctx0" brushRef="#br0">202 13 15139,'-6'-3'322,"0"1"0,0 0 0,-1 1 0,1-1 0,0 1 0,0 1 0,-1-1 0,1 1 0,-1 0 0,1 0 0,0 1 0,-1 0 0,1 0 0,0 1 0,0-1 0,-11 5 0,12-3-162,-1-1 0,1 1 0,-1 0 0,1 0 0,0 0 0,0 1 0,1 0 0,-1 0 0,1 0 0,0 0 0,0 1 0,0 0 0,1 0 0,-1 0 0,1 0 0,0 0 0,-3 10 0,5-13-147,1-1 0,-1 1 0,1 0 0,0-1 0,-1 1 0,1 0 0,0 0 0,0-1 0,0 1 0,0 0 0,0 0-1,1-1 1,-1 1 0,0 0 0,1 0 0,-1-1 0,1 1 0,0-1 0,0 1 0,1 2 0,0-2-6,0 0-1,0 0 1,0 0-1,0 0 1,0-1-1,1 1 1,-1-1 0,0 1-1,1-1 1,-1 0-1,1 0 1,3 1-1,2 0-8,0-1-1,1 1 0,-1-1 0,1-1 0,-1 0 1,1 0-1,-1 0 0,10-3 0,-4 0 25,1-1 0,-1 0 0,16-8 0,-25 10 7,-1 1-1,0-1 1,0-1 0,0 1-1,0-1 1,0 1 0,-1-1 0,1 0-1,-1 0 1,0-1 0,0 1 0,0-1-1,0 0 1,3-5 0,-6 8-16,0 0 0,1 0 0,-1 0 0,0 0 0,0 0 1,0 0-1,0 0 0,1 0 0,-1-1 0,-1 1 0,1 0 0,0 0 0,0 0 0,0 0 1,-1 0-1,1 0 0,0 0 0,-1 0 0,1 0 0,-1 0 0,1 0 0,-1 0 0,0 0 1,1 0-1,-1 1 0,0-1 0,1 0 0,-1 0 0,0 1 0,0-1 0,0 0 0,0 1 1,0-1-1,0 1 0,0-1 0,0 1 0,0-1 0,0 1 0,0 0 0,0 0 0,-2-1 1,-5-1 4,1 1 1,-1 0 0,1 0-1,-13 0 1,12 1-181,-1 1 0,1 0 0,-1 0 0,1 1 0,-15 5 0,19-6 80,0 1 1,0-1 0,1 1 0,-1 0 0,1 0 0,-1 0-1,1 1 1,0-1 0,0 1 0,0 0 0,0 0 0,0 0 0,0 0-1,-1 4 1,-1 8-344</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46.874"/>
    </inkml:context>
    <inkml:brush xml:id="br0">
      <inkml:brushProperty name="width" value="0.05" units="cm"/>
      <inkml:brushProperty name="height" value="0.05" units="cm"/>
    </inkml:brush>
  </inkml:definitions>
  <inkml:trace contextRef="#ctx0" brushRef="#br0">19 36 17220,'-4'9'444,"1"1"0,0-1 0,1 1 0,0 0 0,-2 14 0,4-23-384,0 1 1,0 0-1,0-1 1,0 1-1,0 0 1,0 0-1,0-1 1,0 1-1,1 0 1,-1-1-1,1 1 1,-1 0-1,1-1 1,-1 1-1,1 0 1,0-1-1,0 1 1,0-1-1,0 0 1,0 1-1,0-1 1,1 0-1,-1 0 1,0 1-1,1-1 1,-1 0-1,0 0 1,1-1-1,-1 1 1,1 0-1,0 0 1,-1-1-1,1 1 1,0-1-1,-1 1 1,1-1-1,0 0 1,2 1-1,4-1 22,0-1-1,-1 1 0,1-1 1,0-1-1,0 1 0,0-1 1,-1-1-1,1 1 0,10-6 1,-14 6 11,-1 0 1,1 1 0,-1-1-1,0 0 1,0-1-1,0 1 1,0-1 0,0 1-1,0-1 1,-1 0-1,1 0 1,-1 0 0,0 0-1,0 0 1,0-1-1,0 1 1,0 0 0,-1-1-1,0 0 1,0 1-1,1-6 1,-2 6-10,0 1-1,0-1 1,-1 1-1,1-1 1,-1 1-1,0-1 1,0 1 0,1-1-1,-2 1 1,1 0-1,0 0 1,0-1-1,-1 1 1,1 0 0,-1 0-1,0 1 1,0-1-1,1 0 1,-1 0-1,0 1 1,-1-1 0,1 1-1,0 0 1,0 0-1,0 0 1,-1 0-1,1 0 1,-5-1 0,-1-1-81,-1 1 1,0-1 0,1 2 0,-1-1-1,0 1 1,-17 1 0,22 0-111,-1 1-1,1 0 1,-1 0 0,1 0 0,-1 0 0,1 1-1,0 0 1,0 0 0,-6 3 0,3 0-197</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0:57.555"/>
    </inkml:context>
    <inkml:brush xml:id="br0">
      <inkml:brushProperty name="width" value="0.05" units="cm"/>
      <inkml:brushProperty name="height" value="0.05" units="cm"/>
    </inkml:brush>
  </inkml:definitions>
  <inkml:trace contextRef="#ctx0" brushRef="#br0">1 32 11995,'4'-2'384,"1"0"1,0 1 0,0 0 0,0 0 0,1 0 0,-1 1 0,6 0 0,2-1 63,54-8 932,65-5-167,126 29-976,-89-2-208,-18-6 7,330 7 0,-442-15-31,480 2 5,-247 8-5,378 26 19,74 14 3,-146-62-26,-55-1 1,185-2 43,-463 0-47,911-38-24,-608 44 63,241 1 226,297 31 171,-1027-20-400,896 43 990,-935-43-1017,308 11 76,380-33 1,-416 12-143,-272 9 47,0-1 0,0 0-1,0-2 1,0 0 0,0-1 0,24-8 0,-43 11-10,0-1 1,1 1-1,-1 0 1,0-1 0,0 0-1,1 1 1,-1-1-1,0 0 1,0 0-1,0 1 1,0-1-1,0 0 1,2-2 0,-3 2-7,0 1 0,0 0 0,0-1 1,0 1-1,0 0 0,0-1 0,0 1 1,0 0-1,0-1 0,0 1 0,0 0 1,0-1-1,0 1 0,0 0 1,0-1-1,0 1 0,0-1 0,-1 1 1,1 0-1,0 0 0,0-1 0,0 1 1,-1 0-1,1-1 0,0 1 0,0 0 1,-1 0-1,1-1 0,0 1 0,0 0 1,-1 0-1,-3-2-198,1 0 0,-1 0 1,1 0-1,-1 1 0,0 0 0,1-1 0,-7 0 1,-61-7-1590,48 7 1221</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0:57.961"/>
    </inkml:context>
    <inkml:brush xml:id="br0">
      <inkml:brushProperty name="width" value="0.05" units="cm"/>
      <inkml:brushProperty name="height" value="0.05" units="cm"/>
    </inkml:brush>
  </inkml:definitions>
  <inkml:trace contextRef="#ctx0" brushRef="#br0">195 34 13859,'0'0'85,"0"-1"-1,1 0 1,-1 1 0,0-1 0,0 1 0,1-1-1,-1 0 1,1 1 0,-1-1 0,0 1-1,1-1 1,-1 1 0,1-1 0,-1 1-1,1-1 1,-1 1 0,1-1 0,0 1-1,-1 0 1,1-1 0,0 1 0,-1 0-1,1 0 1,0 0 0,-1-1 0,2 1-1,23-5 531,-18 4-264,8-2-35,6-1-202,0 0 1,0 2-1,1 0 1,0 1-1,-1 1 1,25 4 0,-45-4-108,0 0 1,0 0 0,0 0-1,0 1 1,1-1 0,-1 0 0,0 1-1,0-1 1,0 1 0,0-1 0,0 1-1,0 0 1,0-1 0,0 1-1,0 0 1,0 0 0,-1 0 0,1 0-1,0 0 1,0 0 0,-1 0 0,1 0-1,-1 0 1,1 0 0,-1 0-1,1 2 1,0-1 18,-1 1-1,0-1 1,0 1 0,0-1-1,-1 1 1,1-1 0,-1 1-1,1-1 1,-1 1 0,0-1-1,-2 5 1,-3 4 109,0 0 1,-1 0-1,0-1 1,-9 10-1,-30 27 628,-3-1 0,-107 76 0,102-82 46,5-4-570,-3-1 85</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47.390"/>
    </inkml:context>
    <inkml:brush xml:id="br0">
      <inkml:brushProperty name="width" value="0.05" units="cm"/>
      <inkml:brushProperty name="height" value="0.05" units="cm"/>
    </inkml:brush>
  </inkml:definitions>
  <inkml:trace contextRef="#ctx0" brushRef="#br0">107 1 18676,'-23'30'1760,"-10"16"-844,31-43-790,0 0-1,1 1 0,-1-1 1,1 1-1,-1 0 1,1 0-1,0-1 0,0 1 1,1 0-1,-1 7 1,1-9-103,0-1 0,0 0 0,0 1 0,0-1 0,1 1 0,-1-1 0,0 0 0,1 1 0,-1-1 0,1 0 0,0 0 0,-1 1 0,1-1 0,0 0 0,0 0 0,0 0 0,0 0 0,-1 0 0,1 0 0,1 0 0,-1 0 0,0 0 0,0-1 1,0 1-1,0 0 0,1-1 0,-1 1 0,0-1 0,0 1 0,1-1 0,-1 1 0,1-1 0,-1 0 0,0 0 0,1 0 0,1 0 0,6 0-35,0-1-1,0 1 0,0-2 1,13-3-1,-12 3-6,38-10-123,-19 5-22,33-5 1,-60 12 157,0 0-1,0 0 1,0-1-1,0 1 1,-1 0-1,1 0 1,0 1 0,0-1-1,0 0 1,0 1-1,0-1 1,-1 1 0,1-1-1,0 1 1,0 0-1,-1 0 1,1 0 0,0 0-1,1 2 1,-2-2 30,0 1 1,0-1 0,0 1 0,0-1 0,0 1-1,0-1 1,-1 1 0,1 0 0,-1 0-1,1-1 1,-1 1 0,0 0 0,0 0 0,0-1-1,0 1 1,0 3 0,-1 3 153,0-1 1,-1 1-1,0-1 1,-1 1-1,1-1 1,-1 0-1,-1 0 1,-4 8-1,-1-2 196,0-1 0,0-1-1,-1 1 1,0-2 0,-1 1 0,0-2 0,-15 11-1,17-14-228,1-1 0,-2 0-1,1 0 1,0-1 0,-1 0-1,0 0 1,0-1 0,0-1-1,0 0 1,0 0 0,-12 0-1,19-2-201,0 0 0,0 0 0,1 0 0,-1 0 0,0-1 0,0 1 0,1-1 0,-1 0 0,0 0 0,1 0 0,-1 0-1,1 0 1,-1-1 0,1 1 0,-1-1 0,1 0 0,-3-3 0,2 2-33,0 0 0,1-1 0,0 1-1,0-1 1,0 0 0,0 1 0,0-1 0,1 0 0,0 0 0,-2-8 0,1-2-88,1 0 0,0 0 0,1 0 0,1 0 0,0 0 0,4-17 0,8-22-579</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47.809"/>
    </inkml:context>
    <inkml:brush xml:id="br0">
      <inkml:brushProperty name="width" value="0.05" units="cm"/>
      <inkml:brushProperty name="height" value="0.05" units="cm"/>
    </inkml:brush>
  </inkml:definitions>
  <inkml:trace contextRef="#ctx0" brushRef="#br0">1 17 21845,'14'-5'2048,"2"4"-1424,0-2-288,7 0 1017,2 3-361,3-3-984,2 3-504,0-1-1889,4 1 2065,-5 0-312,0 0-264</inkml:trace>
  <inkml:trace contextRef="#ctx0" brushRef="#br0" timeOffset="1">769 54 19164,'-16'19'1704,"1"6"-1127,-7 3-257,1 5 680,-2-3-224,-2 4-280,4-2-208,2-5-504,2-3-336,4-8-704,9-6 1056,1-10-248,4-7-185</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48.213"/>
    </inkml:context>
    <inkml:brush xml:id="br0">
      <inkml:brushProperty name="width" value="0.05" units="cm"/>
      <inkml:brushProperty name="height" value="0.05" units="cm"/>
    </inkml:brush>
  </inkml:definitions>
  <inkml:trace contextRef="#ctx0" brushRef="#br0">246 8 16940,'-8'-2'319,"0"0"0,0 0 0,-1 1 0,1 0 0,-1 1 0,1 0 0,-1 1 0,1-1 0,0 1 0,-1 1 0,1 0 0,0 0 0,-12 5 0,11-4-70,1 1 0,0-1 0,0 1 1,0 1-1,0 0 0,1 0 0,0 0 0,0 1 1,0 0-1,1 0 0,0 1 0,-9 11 0,13-15-183,0 0-1,1 0 1,-1 0 0,1 0-1,0 0 1,0 0-1,0 1 1,0-1 0,1 0-1,-1 6 1,1-7-54,0-1 1,0 0 0,1 1 0,-1-1-1,0 0 1,1 1 0,-1-1-1,1 0 1,-1 1 0,1-1-1,0 0 1,-1 0 0,1 0-1,0 0 1,0 0 0,0 0 0,0 0-1,0 0 1,0 0 0,0 0-1,0 0 1,0-1 0,1 1-1,-1-1 1,0 1 0,0 0-1,1-1 1,0 1 0,5 0-23,0 1 1,0-1-1,0 0 0,0-1 1,0 0-1,0 0 0,0 0 1,0-1-1,0 0 0,0-1 1,0 1-1,7-4 0,-4 2-77,0-1-1,0-1 1,0 1-1,0-2 1,-1 1-1,0-1 1,10-10-1,-17 15 1,0-1 1,-1 1-1,1-1 0,0 0 0,-1 0 0,0 0 0,0 0 0,1 0 0,-1 0 0,0 0 1,-1 0-1,1 0 0,0 0 0,0-1 0,-1 1 0,0 0 0,1-1 0,-1 1 0,0 0 1,0-5-1,-1 6-10,1-1 1,-1 0 0,0 1 0,1-1-1,-1 1 1,0-1 0,0 1 0,0 0-1,0-1 1,0 1 0,0 0-1,0 0 1,0-1 0,-1 1 0,1 0-1,0 0 1,-1 1 0,1-1 0,-1 0-1,1 0 1,-1 1 0,1-1-1,-1 0 1,0 1 0,1 0 0,-1-1-1,1 1 1,-1 0 0,0 0 0,-2 0-1,-25 2-622,-4 5-194</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9.352"/>
    </inkml:context>
    <inkml:brush xml:id="br0">
      <inkml:brushProperty name="width" value="0.025" units="cm"/>
      <inkml:brushProperty name="height" value="0.025" units="cm"/>
    </inkml:brush>
  </inkml:definitions>
  <inkml:trace contextRef="#ctx0" brushRef="#br0">0 59 13036,'0'0'7335,"8"-8"-4132,24-23-1270,-31 31-1913,-1 0 0,0-1 0,0 1 1,1 0-1,-1 0 0,0-1 0,0 1 0,1 0 1,-1 0-1,0-1 0,1 1 0,-1 0 0,0 0 1,1 0-1,-1-1 0,1 1 0,-1 0 0,0 0 1,1 0-1,-1 0 0,0 0 0,1 0 0,-1 0 1,1 0-1,-1 0 0,0 0 0,1 0 0,-1 0 1,1 0-1,-1 0 0,0 1 0,1-1 0,-1 0 1,0 0-1,1 0 0,-1 0 0,0 1 0,1-1 1,-1 1-1,5 17 52,-6 21-167,-15 2 113,14-37-1,0 1 0,0-1 0,0 0 0,1 0-1,-1 1 1,1-1 0,0 1 0,-1 7 0,8-10 125,0-1 0,0-1 0,0 1 0,0-1 0,0 0-1,11-2 1,-6 0-124,0-1 0,0 0-1,-1-1 1,1 0-1,-1 0 1,0-1 0,0 0-1,-1-1 1,10-7 0,-14 9 30,-1 1 1,1-1 0,-1 0 0,0 0 0,0 0 0,0-1 0,-1 1 0,1-1-1,-1 0 1,0 0 0,-1 0 0,1 0 0,-1 0 0,0-1 0,0 1 0,-1-1 0,0 0-1,2-10 1,-4 15-42,1 0-1,-1 0 1,1 0 0,-1 0-1,0 0 1,0 0-1,1 1 1,-1-1-1,0 0 1,0 0 0,0 1-1,0-1 1,0 0-1,1 1 1,-1-1-1,0 1 1,-1-1 0,1 1-1,0 0 1,0-1-1,0 1 1,0 0-1,0 0 1,0 0 0,0 0-1,0 0 1,0 0-1,-2 0 1,2 0-13,0 0 0,0 0-1,0-1 1,0 1 0,0 0 0,0 0 0,0 1-1,0-1 1,0 0 0,0 0 0,0 0 0,0 1 0,0-1-1,0 0 1,0 1 0,1-1 0,-1 1 0,0-1-1,0 1 1,0-1 0,1 1 0,-1 0 0,0-1 0,0 1-1,1 0 1,-1 0 0,1 0 0,-1-1 0,1 1-1,-1 0 1,1 0 0,-1 0 0,1 0 0,0 0 0,-1 1-1,1 0-256,1-1 0,-1 1-1,0-1 1,1 1 0,0-1-1,-1 0 1,1 1 0,0-1 0,-1 0-1,1 1 1,0-1 0,0 0-1,0 0 1,0 0 0,0 1-1,0-1 1,0-1 0,1 1 0,-1 0-1,0 0 1,1 0 0,-1-1-1,0 1 1,1 0 0,-1-1-1,1 1 1,-1-1 0,1 0-1,-1 0 1,1 1 0,-1-1 0,1 0-1,-1 0 1,3-1 0,4 2-1224,0-1 0,-1-1 0,1 0 0,0 0 0,-1 0 0,10-3 0,5-5-3926</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48.682"/>
    </inkml:context>
    <inkml:brush xml:id="br0">
      <inkml:brushProperty name="width" value="0.05" units="cm"/>
      <inkml:brushProperty name="height" value="0.05" units="cm"/>
    </inkml:brush>
  </inkml:definitions>
  <inkml:trace contextRef="#ctx0" brushRef="#br0">63 0 19428,'-14'20'1592,"5"-8"-650,0 1 0,-11 22 1,18-31-799,0 0 0,1 1 0,-1-1 0,1 1 1,0-1-1,0 0 0,1 1 0,-1 0 0,1-1 1,0 1-1,0-1 0,1 1 0,0 5 1,0-8-141,-1-1 0,0 0 1,1 1-1,-1-1 1,1 0-1,0 1 1,-1-1-1,1 0 1,0 0-1,0 0 1,0 0-1,0 0 1,0 0-1,0 0 0,0 0 1,0 0-1,0 0 1,0 0-1,1-1 1,-1 1-1,0 0 1,0-1-1,1 1 1,-1-1-1,0 1 1,1-1-1,-1 0 0,1 0 1,-1 0-1,0 0 1,1 0-1,-1 0 1,1 0-1,-1 0 1,1 0-1,-1 0 1,0-1-1,3 0 1,1 0-22,0-1 0,1 0 0,-1 0 0,0-1 0,0 1 0,0-1 0,-1 0 0,8-5 0,-6 2 16,-1 0 0,1-1 0,-1 1 0,-1-1 0,1 0 1,6-13-1,-10 18-3,0 0-1,0 0 1,0-1 0,0 1 0,0 0 0,-1 0 0,1-1 0,0 1 0,-1 0 0,0-1 0,0 1 0,0 0 0,0-1 0,0 1 0,0-1 0,0 1 0,-1 0-1,1-1 1,-1 1 0,0 0 0,0 0 0,0 0 0,0-1 0,0 1 0,0 0 0,0 0 0,-3-3 0,2 4-49,0 0 0,1 0 0,-1 0 0,0 0 1,0 0-1,0 1 0,1-1 0,-1 0 0,0 1 0,0 0 0,0-1 0,0 1 1,0 0-1,0 0 0,0 0 0,0 0 0,0 1 0,0-1 0,0 0 1,0 1-1,0-1 0,0 1 0,-2 1 0,-3 1-233,-1 1 0,0 0 0,-13 9 0,12-5-207</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1:53.171"/>
    </inkml:context>
    <inkml:brush xml:id="br0">
      <inkml:brushProperty name="width" value="0.05" units="cm"/>
      <inkml:brushProperty name="height" value="0.05" units="cm"/>
    </inkml:brush>
  </inkml:definitions>
  <inkml:trace contextRef="#ctx0" brushRef="#br0">944 315 11410,'-5'-21'513,"2"11"-288,1-1 0,0 1-1,1-1 1,0-20 0,2 23 336,1 15-251,-1 17-49,-6 59-100,-16 94 0,-29 82-455,47-244 298,-70 323-164,-59 319-160,-28 970 424,154-553-184,-4 59 276,-88-33-129,-64-7-95,53-336 100,53 6-132,49-493 26,-27 795-147,32-1012 180,-3 471-51,7-477 18,15 78 0,-14-113 29,0 1-1,0-1 0,1 0 0,1 0 1,0-1-1,0 1 0,2-1 0,-1 0 1,1 0-1,1-1 0,9 10 1,-10-13 3,1-2 1,0 1 0,0-1 0,0 0 0,0-1 0,1 0-1,0 0 1,0-1 0,0 0 0,0 0 0,1-1 0,14 1-1,15 1 19,68-4 0,-65-1-3,492 21 100,-392-10-118,228-13 0,-312-3 13,0-1 0,0-3-1,-1-3 1,0-2-1,-1-3 1,95-43-1,-91 29 46,0-3 0,-3-2-1,-1-3 1,-1-2 0,-3-2 0,79-87-1,-118 117-45,-8 9 0,0 0 1,0 0 0,0 0 0,-1-1 0,0 0 0,0 0-1,-1 0 1,0 0 0,0-1 0,0 1 0,3-14 0,26-182 226,5-33 14,312-2013 1250,-332 2104-1429,168-1203 872,7 367-127,-51 279-386,56-443-234,-6 30-180,-130 799-50,109-639-434,-128 605 214,-37 263 161,-4 1-1,-9-94 1,5 152 101,-1 0-1,-1 0 1,-1 0-1,-2 0 1,0 1 0,-2 1-1,-1-1 1,-1 2-1,-1-1 1,-1 2-1,-1 0 1,-32-37-1,20 32 41,-2 1 0,-2 1-1,0 1 1,-49-28-1,-146-68 114,177 96-150,-49-23 56,-2 4-1,-1 5 0,-3 4 1,-177-35-1,120 45-97,-296-6 1,-166 45 358,503-10 88,-246 12 4,200-9-237</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33.989"/>
    </inkml:context>
    <inkml:brush xml:id="br0">
      <inkml:brushProperty name="width" value="0.05" units="cm"/>
      <inkml:brushProperty name="height" value="0.05" units="cm"/>
    </inkml:brush>
  </inkml:definitions>
  <inkml:trace contextRef="#ctx0" brushRef="#br0">110 313 16107,'-7'-1'220,"1"0"0,0-1 0,-1 0-1,1-1 1,0 1 0,0-1-1,0 0 1,0-1 0,1 1 0,-1-1-1,1 0 1,0 0 0,-6-6-1,9 6-88,-1 0-1,1 0 1,0 0-1,0 0 1,0 0-1,0 0 1,1 0-1,-1 0 1,1-1-1,0 1 1,1-1-1,-1 1 1,1-1-1,0 1 1,0-1-1,0 1 0,0-1 1,1 1-1,0 0 1,1-6-1,2 0 51,-1 0 0,1 0-1,1 1 1,-1-1-1,2 1 1,-1 1 0,1-1-1,1 1 1,-1 0 0,1 0-1,1 1 1,0 0 0,0 0-1,0 0 1,0 1-1,17-8 1,-19 10-126,1 1 0,0 0 0,0 0 0,0 0 0,1 1 0,-1 0 0,0 1 0,1-1 0,-1 1 0,1 1 0,-1 0 0,1 0 1,0 0-1,-1 1 0,1 0 0,-1 0 0,0 1 0,1 0 0,-1 0 0,0 1 0,0 0 0,0 0 0,10 7 0,-3 1-32,-1 1 0,-1 1-1,0-1 1,-1 2 0,0 0 0,10 19 0,-11-19-25,-1 1 1,2-1 0,0-1-1,0 0 1,2 0 0,15 12 0,-22-21 6,-1-1 0,1 1 1,1-1-1,-1-1 0,0 1 0,1-1 1,-1 0-1,1 0 0,0-1 1,-1 0-1,1 0 0,7 0 1,-3-2-59,0 1-1,0-2 1,0 1 0,-1-2 0,1 1 0,19-9 0,-9 2-113,0-2 1,-1 0-1,0-1 0,-1-1 0,0-1 0,23-23 1,-38 34 132,0-1 1,0-1 0,0 1-1,0 0 1,-1-1 0,0 0-1,5-10 1,-4 0-299</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34.411"/>
    </inkml:context>
    <inkml:brush xml:id="br0">
      <inkml:brushProperty name="width" value="0.05" units="cm"/>
      <inkml:brushProperty name="height" value="0.05" units="cm"/>
    </inkml:brush>
  </inkml:definitions>
  <inkml:trace contextRef="#ctx0" brushRef="#br0">0 6 21221,'4'-2'207,"0"1"0,0 1 1,0-1-1,0 0 0,0 1 1,0 0-1,0 0 0,1 0 1,-1 0-1,6 2 0,42 14 294,-24-7-51,22 6-368,-2 2 0,1 2 0,61 34 0,-102-48-85,0 0-1,0 0 1,-1 1-1,0 0 1,0 0-1,6 8 1,-11-11 8,1 0 0,-1 0 1,0 0-1,0 0 0,-1 1 0,1-1 0,-1 1 0,1-1 1,-1 1-1,0-1 0,-1 1 0,1 0 0,-1 0 1,1-1-1,-1 1 0,0 0 0,-1 7 0,-2-1 35,1 1-1,-1-1 0,-1 0 0,0 0 0,-1 0 1,-6 11-1,-39 55 254,35-54-205,-91 130-569,103-148 366</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35.048"/>
    </inkml:context>
    <inkml:brush xml:id="br0">
      <inkml:brushProperty name="width" value="0.05" units="cm"/>
      <inkml:brushProperty name="height" value="0.05" units="cm"/>
    </inkml:brush>
  </inkml:definitions>
  <inkml:trace contextRef="#ctx0" brushRef="#br0">13 11 20156,'-2'-10'2394,"-1"21"-1258,-3 28 171,5-18-1061,0 1 0,2 0-1,1-1 1,6 31-1,-8-47-215,2 0 0,-1 1 1,1-1-1,-1 0 0,1 0 0,1 0 0,-1 0 0,1-1 0,0 1 0,0-1 0,0 1 0,0-1 0,1 0 0,0 0 0,0-1 0,0 1 1,0-1-1,1 0 0,-1 0 0,1 0 0,0-1 0,-1 1 0,8 1 0,-3-2 43,1 0 1,-1-1-1,1-1 0,-1 1 1,1-2-1,-1 1 0,1-1 0,-1-1 1,0 1-1,1-2 0,-1 1 1,0-1-1,0-1 0,-1 1 0,11-7 1,9-6 229,-1-1 0,-1-1 1,28-25-1,-54 43-295,1-1 0,-1 0 1,1 0-1,0 1 0,0-1 0,-1 0 1,1 1-1,0-1 0,0 0 0,0 1 1,0-1-1,0 1 0,0 0 0,0-1 0,0 1 1,0 0-1,0 0 0,0-1 0,0 1 1,0 0-1,0 0 0,0 0 0,0 0 1,0 0-1,0 0 0,0 1 0,0-1 1,0 0-1,0 0 0,0 1 0,0-1 1,-1 1-1,2 0 0,1 1-9,-1 1-1,0 0 1,-1 0-1,1 0 1,0 0-1,-1 0 1,0 0 0,2 4-1,9 19-18,-10-23 21,0 0 1,0 0-1,1-1 0,-1 0 1,1 1-1,-1-1 1,1 0-1,0 0 1,0 0-1,0-1 1,0 1-1,1-1 0,-1 1 1,0-1-1,0 0 1,1 0-1,-1-1 1,1 1-1,-1-1 0,1 0 1,-1 0-1,1 0 1,-1 0-1,1 0 1,-1-1-1,1 1 1,4-3-1,10-2 14,-1-1-1,1 0 1,30-17-1,-36 17-12,41-23 8,-26 14-66,42-18 0,-67 32 46,-1 1-1,1-1 1,0 1-1,-1-1 1,1 1-1,0-1 1,-1 1-1,1 0 1,0 0 0,0 0-1,-1 0 1,1 0-1,0 0 1,-1 1-1,1-1 1,3 1-1,-4 0 2,0 0 0,0 0-1,0 0 1,0-1 0,-1 1 0,1 0-1,0 0 1,0 0 0,-1 0 0,1 1 0,-1-1-1,1 0 1,-1 0 0,1 0 0,-1 0-1,0 1 1,1-1 0,-1 0 0,0 0-1,0 0 1,0 1 0,0 1 0,-1 19-105,1-17 18,-1 0 1,1-1-1,0 1 0,0-1 1,1 1-1,-1 0 0,1-1 0,1 6 1,-2-10 83,0-1 1,0 1-1,0 0 1,0 0 0,0 0-1,0-1 1,0 1-1,1 0 1,-1 0 0,0-1-1,0 1 1,0 0-1,0 0 1,0 0 0,0-1-1,0 1 1,0 0-1,0 0 1,1 0 0,-1 0-1,0-1 1,0 1-1,0 0 1,0 0 0,1 0-1,-1 0 1,0 0-1,0 0 1,0-1 0,1 1-1,-1 0 1,0 0-1,0 0 1,0 0 0,1 0-1,-1 0 1,0 0-1,0 0 1,1 0 0,-1 0-1,0 0 1,0 0-1,0 0 1,1 0 0,-1 0-1,0 0 1,0 0-1,0 0 1,1 1 0,-1-1-1,0 0 1,0 0-1,0 0 1,1 0 0,-1 0-1,0 0 1,0 1-1,0-1 1,0 0 0,0 0-1,1 0 1,-1 0-1,0 1 1,0-1 0,0 0-1,0 0 1,0 0-1,0 1 1,7-20-38,-7 19 31,8-32-245,0-10-87</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35.532"/>
    </inkml:context>
    <inkml:brush xml:id="br0">
      <inkml:brushProperty name="width" value="0.05" units="cm"/>
      <inkml:brushProperty name="height" value="0.05" units="cm"/>
    </inkml:brush>
  </inkml:definitions>
  <inkml:trace contextRef="#ctx0" brushRef="#br0">48 2 21365,'-22'-1'2328,"5"2"-1560,8 4-984,9-1 1761,19 0-1185,5-1-264,15-3-440</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35.982"/>
    </inkml:context>
    <inkml:brush xml:id="br0">
      <inkml:brushProperty name="width" value="0.05" units="cm"/>
      <inkml:brushProperty name="height" value="0.05" units="cm"/>
    </inkml:brush>
  </inkml:definitions>
  <inkml:trace contextRef="#ctx0" brushRef="#br0">187 143 19652,'15'-36'1655,"-7"23"-861,-3 20-130,-4 24 355,-1-29-911,0 4-26,14 571 1831,-5-504-2301,6 84-2766,-18-145 1018,-4-14 714,-8-17 292,14 18 1118,-21-36-1088,-8-18-98</inkml:trace>
  <inkml:trace contextRef="#ctx0" brushRef="#br0" timeOffset="1">8 365 16019,'-3'-23'798,"0"-1"0,2 1-1,0-1 1,6-45 0,-3 60-462,0 0 0,0 0 0,1 1 1,0-1-1,0 0 0,1 1 1,0 0-1,1 0 0,0 0 0,0 0 1,1 1-1,-1 0 0,2 0 1,-1 1-1,13-11 0,-6 8-180,0 1-1,0 1 1,1 0-1,0 1 1,0 1-1,1 0 1,-1 0 0,1 2-1,0 0 1,0 0-1,0 1 1,0 1-1,1 1 1,-1 0 0,0 1-1,0 1 1,0 0-1,0 1 1,18 6-1,-27-7-156,0 1 0,0-1 0,-1 1-1,1 1 1,-1-1 0,0 1-1,0 0 1,0 0 0,-1 0 0,1 1-1,-1 0 1,0 0 0,0 0-1,-1 0 1,1 0 0,-1 1 0,0-1-1,-1 1 1,1 0 0,-1 0-1,0 0 1,-1 0 0,0 1 0,0-1-1,0 0 1,0 0 0,-1 1-1,-1 8 1,0 8 68,-2 0 0,0 0 0,-2 0 0,-7 23 0,-35 88 459,28-85-27,-22 83 0,40-128-487,0 0 0,0 0 1,1-1-1,-1 1 0,1 0 0,0 0 0,0 0 0,1 0 0,-1-1 1,1 1-1,0 0 0,0 0 0,2 6 0,-1-8-58,-1 0 0,1 0-1,-1 0 1,1 0 0,0-1-1,0 1 1,0 0-1,0-1 1,0 1 0,0-1-1,0 0 1,0 0 0,1 0-1,-1 0 1,0 0 0,1 0-1,-1-1 1,1 1 0,-1-1-1,1 1 1,2-1 0,7 0-80,1 0-1,-1 0 1,0-2 0,0 1 0,0-1 0,0-1 0,0 0 0,19-9 0,16-9-341</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36.384"/>
    </inkml:context>
    <inkml:brush xml:id="br0">
      <inkml:brushProperty name="width" value="0.05" units="cm"/>
      <inkml:brushProperty name="height" value="0.05" units="cm"/>
    </inkml:brush>
  </inkml:definitions>
  <inkml:trace contextRef="#ctx0" brushRef="#br0">69 547 22301,'-18'20'1593,"-17"21"-442,33-39-1041,0 1-1,1 0 0,-1-1 0,1 1 1,-1 0-1,1 0 0,0 0 1,0 0-1,0 0 0,1 0 0,-1 0 1,1 0-1,-1 4 0,2-5-55,-1 0 0,1 0 0,-1 0 0,1 0 0,0 0 0,-1 0 0,1-1 0,0 1 0,0 0 0,1 0 0,-1-1 0,0 1 0,0 0 0,1-1 0,-1 1 0,1-1 0,-1 0 0,1 0 0,0 1 0,0-1 0,-1 0 0,1 0 0,0-1 0,0 1 0,0 0 0,0-1 0,0 1 0,0-1 0,3 1 0,5 1 2,0-1 0,1 0 0,-1-1-1,16-1 1,-11-1-62,-1 0 0,0 0 0,0-2 0,-1 0 0,1 0 0,-1-2 0,0 1 0,0-2 0,-1 1 0,1-2 0,-1 0 0,-1 0 0,16-15 0,-18 15-27,-1-1 0,0-1 0,0 1-1,0-2 1,-1 1 0,-1-1 0,0 1 0,0-2 0,-1 1-1,-1-1 1,0 0 0,0 0 0,-1 0 0,0 0-1,0-19 1,-3 29 25,1 0 0,-1 0 0,-1 1 1,1-1-1,0 0 0,0 0 0,-1 0 0,1 0 0,-1 1 0,0-3 0,0 3 3,1 0 0,0 1 0,-1-1 0,1 1 0,-1-1 0,1 1 0,0-1 0,-1 1 0,1-1 0,-1 1 0,0 0 0,1-1 0,-1 1 0,1 0 1,-1-1-1,1 1 0,-1 0 0,0 0 0,1-1 0,-2 1 0,0 0 0,0 1 1,0-1 0,0 0 0,0 1-1,0-1 1,1 1 0,-1 0-1,0 0 1,0 0 0,1 0 0,-1 0-1,0 0 1,1 0 0,-1 0-1,1 0 1,-1 1 0,1-1-1,0 1 1,-2 1 0,-9 13 67,1 1-1,0 0 1,2 1 0,0 0-1,0 1 1,2-1 0,0 1-1,2 1 1,0-1 0,-4 37-1,8-48-23,0 0 0,1 0 1,1 0-1,-1 0 0,1 0 0,0 0 0,1 0 0,4 13 0,-4-18-28,-1 0 0,1 1 0,0-1 1,0 0-1,0 0 0,0-1 0,1 1 0,-1 0 1,1-1-1,-1 1 0,1-1 0,0 0 0,0 0 0,0 0 1,0 0-1,1-1 0,-1 1 0,0-1 0,1 1 0,-1-1 1,6 1-1,-1-1-4,1 0 0,-1-1 0,0 0 1,1 0-1,-1-1 0,1 0 0,-1 0 0,0-1 0,0 0 1,0 0-1,0-1 0,0 0 0,10-6 0,2-2 5,-2-1 0,1 0 0,32-30 0,-19 12 12,-2-1 0,-1-2-1,-1-1 1,-2-1 0,37-63 0,-47 68-13,-2 0 1,0-1-1,-2 0 0,-2-1 0,-1-1 1,-1 1-1,7-66 0,-15 93-10,0-1-1,0 0 0,0 0 1,0 1-1,-1-1 0,0 0 0,0 1 1,-1-1-1,1 1 0,-1-1 1,-1 1-1,-3-8 0,5 12 0,0-1 0,0 1 0,-1-1 0,1 1-1,0 0 1,-1-1 0,1 1 0,-1 0 0,0 0-1,1 0 1,-1 0 0,0 0 0,0 0 0,1 0-1,-4 0 1,2 1 0,0-1-1,0 1 1,0 0-1,0 0 1,1 0 0,-1 1-1,0-1 1,0 1-1,0 0 1,1-1-1,-1 1 1,0 0-1,-3 2 1,-4 3 19,-1 1 0,1 0 0,0 0 0,1 1 0,0 0 0,0 1 0,1 0 0,0 0-1,0 1 1,-11 19 0,8-9 20,0 0 0,2 0 1,0 1-1,1 0 0,-6 26 0,11-32-30,0-1 1,1 1-1,1 0 1,0-1-1,1 1 1,0 0-1,1 0 1,6 25-1,-5-30-144,2 0 1,-1 0-1,1 0 0,1 0 1,0-1-1,0 1 0,1-1 1,0-1-1,0 1 0,1-1 0,0 0 1,16 13-1,-15-14-144,1 1-1,0-2 1,1 1 0,0-2-1,0 1 1,0-1 0,0-1-1,1 0 1,0 0 0,-1-1-1,1 0 1,1-1 0,-1 0-1,0-1 1,0 0 0,1-1-1,-1 0 1,0-1 0,13-2-1,32-16-1046</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37.182"/>
    </inkml:context>
    <inkml:brush xml:id="br0">
      <inkml:brushProperty name="width" value="0.05" units="cm"/>
      <inkml:brushProperty name="height" value="0.05" units="cm"/>
    </inkml:brush>
  </inkml:definitions>
  <inkml:trace contextRef="#ctx0" brushRef="#br0">165 479 20852,'-6'0'255,"1"1"0,-1 0 0,0 0 0,0 1 0,1 0 0,-1 0 0,1 0 0,0 0 0,-1 1 0,1 0 0,0 0 0,1 0-1,-1 1 1,-8 7 0,5-3 109,0 1-1,0 0 0,1 0 0,0 1 1,1-1-1,-8 17 0,10-18-200,1-1 0,0 1-1,1 0 1,0 0 0,0 0-1,1 0 1,0 0 0,1 0-1,0 16 1,0-21-137,0 0 0,1 0-1,-1 0 1,1 0 0,0 0-1,0-1 1,0 1 0,0 0-1,0 0 1,0-1 0,1 1-1,-1-1 1,1 1 0,0-1-1,0 0 1,0 1 0,0-1-1,0 0 1,0 0 0,1-1-1,-1 1 1,1 0 0,-1-1 0,1 0-1,0 1 1,-1-1 0,1 0-1,0 0 1,0-1 0,3 2-1,1-1-21,0-1 0,0 1-1,0-1 1,0 0 0,0-1-1,0 0 1,0 0-1,0 0 1,0-1 0,11-4-1,-8 1-6,0 0 1,0-1-1,0 1 0,-1-2 0,1 0 0,8-8 0,-1-2-87,-1-1 0,0 0 1,-1-1-1,-1-1 0,18-34 1,2-15-542,-31 62 488,0 0 0,0 0 0,-1 0 1,0-1-1,-1 1 0,0-1 0,1-12 0,-2 20 129,0 0 1,0 0-1,0 0 0,0 0 1,0-1-1,0 1 0,0 0 1,0 0-1,0 0 1,0-1-1,0 1 0,0 0 1,0 0-1,0 0 0,0-1 1,0 1-1,0 0 1,0 0-1,-1 0 0,1-1 1,0 1-1,0 0 0,0 0 1,0 0-1,0 0 0,0 0 1,-1-1-1,1 1 1,0 0-1,0 0 0,0 0 1,0 0-1,-1 0 0,1 0 1,0 0-1,0 0 1,0 0-1,-1 0 0,1-1 1,0 1-1,0 0 0,-9 6-226,-4 11 119,9-8 158,1 0-1,0 0 0,0 0 0,0 0 0,1 1 1,1-1-1,0 1 0,0-1 0,1 12 1,0-19-17,0 1 1,0-1-1,0 0 1,0 1 0,1-1-1,-1 1 1,1-1-1,0 0 1,-1 1-1,1-1 1,0 0 0,0 0-1,1 0 1,-1 0-1,0 0 1,1 0 0,-1 0-1,1 0 1,0 0-1,-1-1 1,1 1-1,0-1 1,0 1 0,0-1-1,0 0 1,0 0-1,1 0 1,-1 0 0,0 0-1,0 0 1,1 0-1,-1-1 1,0 1 0,1-1-1,-1 0 1,1 0-1,-1 0 1,1 0-1,-1 0 1,0 0 0,4-1-1,4-2 10,1 1 0,-1-1-1,0-1 1,0 0 0,0-1-1,0 1 1,-1-2 0,0 0-1,0 0 1,0 0 0,8-9-1,2-3 28,-1 0 0,-1-1-1,24-34 1,-19 19-30,-2 0 1,-1-1-1,-1 0 0,-3-2 1,-1 0-1,-1-1 0,11-57 1,-23 89-17,0 0 0,0 0 0,-1 0 1,1 0-1,-1 0 0,-1 0 0,1 0 0,-1 0 1,-2-11-1,2 17-10,1 0 1,0-1 0,-1 1 0,1 0-1,0-1 1,-1 1 0,1 0 0,0-1-1,-1 1 1,1 0 0,-1 0-1,1 0 1,-1-1 0,1 1 0,-1 0-1,1 0 1,0 0 0,-1 0-1,1 0 1,-1 0 0,1 0 0,-1 0-1,1 0 1,-1 0 0,1 0-1,-1 0 1,1 0 0,-1 0 0,1 0-1,0 1 1,-1-1 0,1 0-1,-1 0 1,1 0 0,0 1 0,-1-1-1,1 0 1,-1 1 0,1-1-1,-1 1 1,-16 16 84,6 0 11,1 0 0,0 1 1,2 0-1,0 1 0,-8 27 0,3-2 166,-8 63-1,17-80-142,2-1 0,1 1 0,3 43 0,-1-55-109,1 0 1,1 0-1,1-1 0,0 1 1,0-1-1,2 0 0,12 25 1,-17-38-15,-1 1 0,1-1 0,-1 0 0,1 0 0,0 0 0,0 1 0,0-1 0,0 0 1,0 0-1,0 0 0,0 0 0,0 0 0,0-1 0,0 1 0,1 0 0,-1 0 0,0-1 0,1 1 0,-1-1 0,3 1 0,-3-1 0,0 0 0,0 0-1,0-1 1,0 1 0,0 0-1,0-1 1,0 1-1,0-1 1,0 1 0,0-1-1,0 0 1,0 1 0,0-1-1,0 0 1,-1 1 0,1-1-1,0 0 1,0 0-1,-1 0 1,1-1 0,4-6-18,0-1 1,-1 1 0,-1-1 0,5-15-1,51-191-447,-59 214 467,13-28-173,-13 28 169,0 1 1,1-1-1,-1 1 1,0 0-1,1-1 0,-1 1 1,0-1-1,1 1 1,-1 0-1,1-1 1,-1 1-1,1 0 0,-1-1 1,1 1-1,-1 0 1,1 0-1,-1 0 1,1-1-1,-1 1 0,1 0 1,0 0-1,-1 0 1,1 0-1,-1 0 1,1 0-1,-1 0 0,1 0 1,0 0-1,-1 0 1,1 1-1,-1-1 1,1 0-1,-1 0 0,1 0 1,-1 1-1,1-1 1,-1 0-1,1 1 1,-1-1-1,1 0 0,-1 1 1,0-1-1,1 0 1,-1 1-1,1-1 1,-1 1-1,0-1 0,0 1 1,1 0-1,9 11-8,0-1-1,1 0 0,1 0 1,20 14-1,-24-19 19,1-1 0,0-1 1,0 1-1,1-2 0,-1 1 0,1-1 1,-1-1-1,15 3 0,-9-3 5,0-1 1,-1-1-1,1 0 1,0 0-1,0-2 1,0 0-1,-1-1 1,26-7-1,-31 7 2,-1 0 0,0-1 0,0 0-1,0 0 1,-1-1 0,1 1 0,-1-2 0,0 1-1,-1-1 1,1 0 0,-1 0 0,0-1 0,-1 0-1,1 0 1,-1 0 0,4-10 0,-8 15-2,0 0 1,-1 1-1,1-1 1,0 0-1,-1 1 1,0-1-1,1 0 1,-1 0 0,0 0-1,0-2 1,0 4-9,0 0 1,0-1-1,0 1 1,0 0 0,0 0-1,0 0 1,0 0-1,0 0 1,0 0 0,0-1-1,-1 1 1,1 0-1,0 0 1,0 0 0,0 0-1,0 0 1,0 0-1,0 0 1,0-1 0,0 1-1,0 0 1,-1 0-1,1 0 1,0 0-1,0 0 1,0 0 0,0 0-1,0 0 1,0 0-1,-1 0 1,1 0 0,0 0-1,0 0 1,0 0-1,0 0 1,0 0 0,-1 0-1,1 0 1,0 0-1,0 0 1,0 0 0,-11 9 106,7-4-58,0 1-1,0 0 0,1 1 0,0-1 0,0 0 0,0 1 0,1 0 1,0 0-1,0-1 0,0 1 0,1 0 0,0 1 0,1-1 1,0 0-1,0 0 0,0 0 0,3 14 0,-2-17-51,0 0 1,0 1-1,0-1 0,1 0 0,-1 1 1,1-1-1,0 0 0,1 0 0,-1 0 1,1-1-1,-1 1 0,1-1 0,0 1 1,0-1-1,1 0 0,-1 0 0,1 0 1,-1-1-1,1 1 0,0-1 0,0 0 1,0 0-1,0 0 0,0 0 0,1-1 1,-1 0-1,0 0 0,1 0 0,5 0 1,-4 0-178,1-1 1,0 0 0,0-1-1,-1 0 1,1 0 0,0 0 0,-1-1-1,1 0 1,-1 0 0,1-1-1,-1 1 1,0-2 0,0 1 0,10-8-1,-9 5 20,1-1 0,-2 1 0,1-1 0,-1 0 0,0-1 0,0 0 0,-1 0 0,0 0-1,-1 0 1,5-11 0,12-41-781</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37.633"/>
    </inkml:context>
    <inkml:brush xml:id="br0">
      <inkml:brushProperty name="width" value="0.05" units="cm"/>
      <inkml:brushProperty name="height" value="0.05" units="cm"/>
    </inkml:brush>
  </inkml:definitions>
  <inkml:trace contextRef="#ctx0" brushRef="#br0">40 4 20236,'-17'-4'1921,"6"14"-1305,2 3-296,6 10 1048,3 3-672,9 5-904,4 2-560,7-3 616,3 3-160,3 2-160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29.700"/>
    </inkml:context>
    <inkml:brush xml:id="br0">
      <inkml:brushProperty name="width" value="0.025" units="cm"/>
      <inkml:brushProperty name="height" value="0.025" units="cm"/>
    </inkml:brush>
  </inkml:definitions>
  <inkml:trace contextRef="#ctx0" brushRef="#br0">155 1 13004,'0'0'10410,"-11"1"-9967,1 1-283,1 1 0,-1-1 0,1 2 0,-1-1 0,1 1 0,0 1 0,-8 5 0,12-8 42,1 1 1,0 0 0,0-1-1,0 2 1,0-1 0,0 0-1,1 1 1,0 0 0,-1 0-1,1 0 1,1 0 0,-1 0-1,1 1 1,-1-1 0,1 1-1,0 0 1,1-1 0,-3 10-1,4-13-195,0-1 0,0 1 0,0-1 0,0 1 0,1-1 0,-1 0 0,0 1 0,0-1 0,0 1 0,0-1 0,0 0 0,1 1 0,-1-1 0,0 1 0,0-1 0,1 0 0,-1 1 0,0-1-1,0 0 1,1 1 0,-1-1 0,0 0 0,1 0 0,-1 1 0,1-1 0,-1 0 0,0 0 0,1 0 0,-1 0 0,1 1 0,-1-1 0,0 0 0,2 0 0,21 0 211,20-10 166,-20 0-344,-1-2 0,0-1 1,-1-1-1,-1 0 1,0-2-1,22-22 0,-45 41-617,-9 8 481,1 0 0,0 1 0,-15 22 1,24-29 170,-1 0 0,1 0 1,0 0-1,0 0 1,0 0-1,1 0 1,0 0-1,0 1 1,0-1-1,0 1 1,1-1-1,0 0 0,0 1 1,1-1-1,0 6 1,0-8-179,0-1 0,0 1 0,0 0 0,0-1 0,0 1 0,1-1 0,-1 0 0,1 1 0,-1-1 0,1 0 0,0 0 0,4 4 0,-4-4-369,1-1 1,0 1-1,0 0 1,0-1 0,-1 0-1,1 0 1,1 0-1,-1 0 1,0 0 0,0 0-1,0-1 1,0 0-1,4 1 1,16-1-8652</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37.992"/>
    </inkml:context>
    <inkml:brush xml:id="br0">
      <inkml:brushProperty name="width" value="0.05" units="cm"/>
      <inkml:brushProperty name="height" value="0.05" units="cm"/>
    </inkml:brush>
  </inkml:definitions>
  <inkml:trace contextRef="#ctx0" brushRef="#br0">230 32 20060,'0'-1'202,"0"0"-1,0 0 1,0-1 0,0 1-1,-1 0 1,1 0 0,0 0-1,-1 0 1,1 0-1,0 0 1,-1 0 0,1 0-1,-1 0 1,0 0-1,1 0 1,-1 0 0,0 0-1,0 0 1,1 1-1,-1-1 1,0 0 0,-1-1-1,-1 1 91,1 0 1,-1 0-1,1 0 0,-1 0 0,1 1 1,-1-1-1,1 1 0,-1-1 0,-4 1 0,-3 0 218,0 1-1,0 0 0,0 0 0,-13 4 0,9-1-126,0 0 0,-23 11-1,32-12-297,-1 0-1,1 0 1,-1 1-1,1-1 1,0 1-1,1 0 1,-1 1-1,-6 7 1,10-11-77,0 0 1,1-1 0,-1 1 0,0 0 0,1 0 0,-1 0-1,1 0 1,0 0 0,-1 0 0,1 0 0,0 0 0,-1-1-1,1 1 1,0 0 0,0 0 0,0 1 0,0-1 0,0 0 0,0 0-1,0 0 1,0 0 0,0 0 0,1 0 0,-1 0 0,0-1-1,1 1 1,-1 0 0,0 0 0,1 0 0,-1 0 0,1 0-1,0 0 1,-1-1 0,1 1 0,0 0 0,-1 0 0,1-1 0,0 1-1,0 0 1,0-1 0,-1 1 0,1-1 0,0 1 0,0-1-1,0 0 1,0 1 0,2-1 0,4 3-9,0-1 0,1 0 0,-1 0 0,1-1 0,8 1 0,7-1-129,1-1 0,-1-1 1,1-1-1,35-7 0,89-31-832,-49 12 152,-95 27 786,0-1-3,1 1 1,0 0 0,0 0 0,-1 1 0,8-1 0,-11 1 39,0 1-1,0-1 1,0 0 0,-1 0 0,1 0 0,0 0 0,0 1 0,-1-1-1,1 0 1,0 1 0,-1-1 0,1 1 0,0-1 0,-1 0-1,1 1 1,-1 0 0,1-1 0,-1 1 0,1-1 0,-1 1 0,1 0-1,-1-1 1,1 1 0,-1 0 0,0-1 0,1 1 0,-1 0 0,0 0-1,0-1 1,1 1 0,-1 0 0,0 0 0,0-1 0,0 1 0,0 0-1,0 0 1,0 0 0,0-1 0,-1 2 0,1 1 56,0 0 1,-1 0-1,1 0 0,0 1 1,1-1-1,-1 0 0,1 0 1,-1 0-1,2 3 1,-1-5-55,0 0 1,0 1-1,0-1 1,0 0-1,0 0 1,0 0-1,0 0 1,0-1-1,0 1 1,1 0 0,-1 0-1,0-1 1,1 1-1,-1-1 1,0 1-1,1-1 1,-1 1-1,1-1 1,-1 0-1,0 0 1,1 0 0,2 0-1,19 0-186,0-1 0,1 0 0,-1-2 0,0-1 0,26-8 0,-25 6-331,0 1 0,1 0 0,48 0-1,-71 4 484,-1 1-1,0 0 1,1 0-1,-1 0 1,0 0-1,0 1 1,1-1-1,-1 0 1,0 0-1,1 1 1,-1-1-1,0 1 1,0-1-1,1 1 1,-1-1-1,0 1 1,0 0-1,0 0 1,0 0-1,0-1 1,0 1-1,0 0 1,0 0-1,0 0 1,-1 1-1,1-1 1,0 0-1,-1 0 1,1 0 0,-1 0-1,1 1 1,0 1-1,-1 3-55,0 0 1,0-1-1,0 1 0,-1 0 1,0-1-1,-2 10 0,2-11-3,0 0-1,0 0 1,0 0-1,1 0 1,-1 0-1,1 0 0,0 1 1,0-1-1,1 5 1,4-4-195</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38.965"/>
    </inkml:context>
    <inkml:brush xml:id="br0">
      <inkml:brushProperty name="width" value="0.05" units="cm"/>
      <inkml:brushProperty name="height" value="0.05" units="cm"/>
    </inkml:brush>
  </inkml:definitions>
  <inkml:trace contextRef="#ctx0" brushRef="#br0">8 425 14987,'0'-1'97,"-1"0"-1,0 1 0,1-1 1,-1 0-1,0 0 1,1 0-1,-1 0 0,1 0 1,-1 0-1,1 0 0,0 0 1,-1 0-1,1 0 1,0 0-1,0 0 0,0 0 1,0 0-1,0 0 1,0 0-1,0 0 0,0 0 1,0 0-1,0 0 0,0 0 1,1 0-1,-1 0 1,0 0-1,1 0 0,-1 0 1,1 0-1,-1 0 0,2-1 1,24-30 1349,-24 29-1181,17-15 426,0 1 0,1 1-1,1 1 1,0 0 0,1 2 0,1 0 0,33-13-1,-50 24-608,0 0 0,0 0 0,1 0 0,-1 1-1,0 0 1,1 0 0,-1 1 0,8 0-1,-12 0-70,0 0 0,-1 1 0,1-1 0,0 0-1,0 1 1,0-1 0,-1 1 0,1 0 0,0 0-1,-1-1 1,1 1 0,-1 0 0,1 0 0,-1 0-1,1 1 1,-1-1 0,1 0 0,-1 1 0,0-1-1,0 0 1,0 1 0,0 0 0,0-1 0,0 1-1,0-1 1,-1 1 0,1 0 0,0 0 0,-1-1-1,0 1 1,1 3 0,0 2 3,-1 1 0,-1-1-1,1 1 1,-1-1 0,0 1 0,-1-1-1,1 0 1,-1 1 0,-1-1 0,-6 13-1,-6 8 181,-22 34 0,20-36 8,0 1 28,8-14-57,0 0 1,2 0 0,0 1-1,-7 18 1,13-32-153,1 1 0,0 0-1,-1 0 1,1 0 0,0 0 0,0 0-1,0 0 1,-1 0 0,1 0 0,0 0-1,0 0 1,0 0 0,0 0-1,1 0 1,-1 0 0,0-1 0,0 1-1,1 0 1,-1 0 0,0 0 0,1 0-1,-1 0 1,1 0 0,-1-1 0,1 1-1,1 1 1,-1-1-1,0 0 0,1-1 0,-1 1 0,1 0 0,0-1 0,-1 1 0,1-1-1,-1 0 1,1 0 0,0 1 0,-1-1 0,1 0 0,0 0 0,1-1 0,8 0 45,-1-1 1,0-1-1,20-7 0,-1-2-29,0-2-1,-1-2 1,0 0-1,-1-2 0,37-31 1,-29 18-38,-1-2 0,-1-1-1,30-43 1,-53 65-14,0-1-1,-1 0 1,0-1-1,-1 0 1,-1-1-1,0 1 1,8-27-1,-15 26-60,-6 18 8,-13 24 13,6-3 77,2 0 1,-15 45 0,22-55 12,0 0 0,2 0 0,-1 0 0,1 0 0,1 0 1,2 29-1,-1-39-20,0 0 0,1 0-1,0 0 1,0 0 0,0-1 0,0 1 0,1 0 0,-1 0 0,1-1 0,0 1 0,0-1 0,1 0 0,-1 1 0,1-1 0,-1 0 0,1-1 0,0 1 0,0 0 0,0-1-1,0 1 1,1-1 0,3 2 0,-1-2 5,0 1 0,1-2 0,-1 1 0,0 0 0,1-1 0,0 0 1,-1-1-1,1 0 0,-1 0 0,1 0 0,0-1 0,12-2 0,-7 0-3,-1-1 0,1 0 1,0-1-1,-1 0 0,0-1 1,0 0-1,-1 0 0,1-1 1,-1-1-1,-1 0 0,0 0 1,0-1-1,15-19 0,-14 15-28,0-1-1,-1 0 0,-1 0 1,-1-1-1,0 0 0,-1 0 1,0-1-1,-1 0 0,-1 0 1,3-17-1,-8 13-71,1 19 81,0 1 0,0 0 1,0 0-1,-1 0 0,1 0 1,0-1-1,0 1 0,0 0 0,0 0 1,0 0-1,-1 0 0,1 0 1,0-1-1,0 1 0,0 0 1,0 0-1,-1 0 0,1 0 1,0 0-1,0 0 0,0 0 1,-1 0-1,1 0 0,0 0 0,0 0 1,0 0-1,-1 0 0,1 0 1,0 0-1,0 0 0,-1 0 1,1 0-1,0 0 0,0 0 1,0 0-1,0 0 0,-1 0 1,1 0-1,0 1 0,0-1 0,0 0 1,-1 0-1,-1 2-12,0 0 1,0 0-1,0 1 0,0-1 1,0 1-1,0-1 0,1 1 1,-1-1-1,-1 6 0,-2 3 7,1 0 0,0 1 0,1 0 0,0-1 0,1 1 0,1 0-1,-1 23 1,2-31 10,0-1-1,0 0 1,0 1-1,1-1 1,0 1-1,0-1 1,-1 0-1,2 1 1,-1-1-1,0 0 1,1 0-1,-1 0 1,1 0-1,0 0 1,0 0-1,0-1 1,1 1-1,-1-1 1,1 1-1,-1-1 1,1 0-1,0 0 1,-1 0-1,1 0 1,0 0-1,1-1 1,-1 1-1,0-1 1,0 0-1,1 0 1,5 1-1,17 0-24,0 0-1,0-2 1,0-1-1,0-1 1,29-6-1,-17 3 117,44-1 0,-81 6-58,0 0 0,-1 0 0,1-1 0,0 1 0,0 0 0,-1 0 0,1-1 0,0 1 0,-1 0 0,1-1 0,0 1 0,-1-1 0,1 1-1,0-1 1,-1 1 0,1-1 0,-1 1 0,1-1 0,-1 1 0,1-1 0,-1 0 0,0 1 0,1-1 0,-1 0 0,0 1 0,1-1 0,-1 0 0,0 0-1,0 1 1,0-1 0,1-1 0,0-29 573,-1 25-533,-2-30 169,-1 0 1,-10-42 0,-4-36-623,17 112 318,0-1 0,0 1 1,0 0-1,0 0 0,0 0 0,1 0 1,-1 0-1,1-1 0,0 1 1,-1 0-1,1 0 0,0 0 0,0 1 1,0-1-1,1 0 0,-1 0 0,0 1 1,1-1-1,-1 0 0,1 1 1,-1-1-1,1 1 0,0 0 0,-1 0 1,1-1-1,0 1 0,0 0 0,0 1 1,0-1-1,3-1 0,6-1-184,1 0 0,1 0 0,-1 1 0,16 0 0,-4 0 146,36-6-513</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39.477"/>
    </inkml:context>
    <inkml:brush xml:id="br0">
      <inkml:brushProperty name="width" value="0.05" units="cm"/>
      <inkml:brushProperty name="height" value="0.05" units="cm"/>
    </inkml:brush>
  </inkml:definitions>
  <inkml:trace contextRef="#ctx0" brushRef="#br0">1 1 18620,'0'19'1864,"7"5"-1183,1 6-273,7 12 824,2 5-264,4 7-576,2 1-392,-1-5-656,-1-1-280,-3-13 704,-7-9-224,-11-26-200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39.959"/>
    </inkml:context>
    <inkml:brush xml:id="br0">
      <inkml:brushProperty name="width" value="0.05" units="cm"/>
      <inkml:brushProperty name="height" value="0.05" units="cm"/>
    </inkml:brush>
  </inkml:definitions>
  <inkml:trace contextRef="#ctx0" brushRef="#br0">0 484 19468,'2'-19'363,"1"0"-1,1 1 0,0-1 1,1 1-1,2 0 0,-1 0 1,2 0-1,0 1 1,1 0-1,1 1 0,12-16 1,-2 6 78,1 1-1,1 1 1,0 2 0,2 0 0,46-32 0,-54 43-318,0 1 0,1 0 0,1 2 1,-1 0-1,1 0 0,1 2 0,-1 0 0,39-5 1,-46 9-120,1 1 1,-1 1-1,0 0 1,0 1-1,0 0 1,1 0-1,-1 1 1,0 1-1,-1 0 1,1 0-1,0 1 1,-1 0-1,0 1 1,0 0-1,0 1 1,16 13-1,-18-13-22,0 2 0,0-1-1,-1 1 1,0 1 0,-1-1-1,0 1 1,0 0 0,0 0-1,-2 1 1,1 0 0,-1 0-1,0 0 1,-1 0-1,0 0 1,-1 1 0,0-1-1,-1 1 1,0 0 0,0 0-1,-2 14 1,-1-6 15,-1-1 0,0 1 1,-2 0-1,0-1 0,-1 0 0,-1 0 0,0-1 1,-2 0-1,0 0 0,-18 25 0,11-21 38,-22 21-1,10-11-123,28-31 78,0 0 1,-1 0-1,1 0 0,0 1 0,-1-1 1,1 0-1,0 0 0,-1 1 0,1-1 0,0 0 1,0 1-1,-1-1 0,1 0 0,0 0 1,0 1-1,-1-1 0,1 1 0,0-1 0,0 0 1,0 1-1,0-1 0,0 0 0,0 1 1,0-1-1,0 1 0,0-1 0,0 0 1,0 1-1,0-1 0,0 1 0,0-1 0,0 0 1,0 1-1,0-1 0,0 1 0,0-1 1,1 0-1,-1 1 0,0-1 0,0 0 0,0 1 1,1-1-1,-1 0 0,0 1 0,0-1 1,1 0-1,-1 1 0,19 2-451,-16-3 428,17 1-275,0 2 0,-1 0 0,1 1 0,-1 1 1,0 0-1,0 2 0,0 0 0,-1 2 1,-1 0-1,28 17 0,-34-18 207,-1 0-1,0 0 1,0 1 0,0 1-1,-2-1 1,1 1 0,-1 1 0,0 0-1,-1 0 1,0 0 0,-1 1-1,-1 0 1,0 0 0,0 1-1,-1-1 1,5 26 0,-8-30 167,-1 1-1,1 0 1,-1 0 0,-1 0 0,1 0-1,-2-1 1,1 1 0,-1 0 0,-1-1 0,1 1-1,-6 10 1,2-7 137,0-1-1,-1 0 1,0-1-1,-1 1 1,0-2 0,-1 1-1,-11 10 1,1-4 285,-1-2 0,0 0 1,-1-1-1,0-1 0,-1-1 0,0 0 1,-43 12-1,49-19-292,0 0 0,0 0 0,0-2 0,0 0 1,-1-1-1,1-1 0,-1 0 0,1-1 0,-20-4 0,29 4-251,-1-1 0,1 0 1,0 0-1,1-1 0,-1 0 0,0 0 0,1-1 0,0 0 0,0 0 0,0 0 0,0-1 0,0 1 0,1-1 0,0-1 0,0 1 0,1-1 0,-1 0 0,1 0 0,0 0 0,1-1 0,0 1 0,-5-13 0,6 10-211,-1 1 0,1-1 0,1 0 0,0 0 0,0 0 1,1 0-1,0-1 0,1 1 0,0 0 0,0 0 0,1 0 0,0 1 0,0-1 0,5-11 0,-1 7-11,0 1-1,1-1 0,0 1 0,1 0 1,0 1-1,1 0 0,0 0 1,18-15-1,34-20-859</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40.648"/>
    </inkml:context>
    <inkml:brush xml:id="br0">
      <inkml:brushProperty name="width" value="0.05" units="cm"/>
      <inkml:brushProperty name="height" value="0.05" units="cm"/>
    </inkml:brush>
  </inkml:definitions>
  <inkml:trace contextRef="#ctx0" brushRef="#br0">63 54 20660,'0'4'227,"-1"0"0,1 0-1,-1 0 1,0-1 0,-1 1-1,1 0 1,-1-1 0,-2 5-1,-6 16 67,-1 15 260,1 1 0,3 0 1,1 1-1,2-1 0,2 1 1,1 0-1,6 46 0,-4-81-456,-1-3-23,0 1 1,0-1 0,1 1-1,-1-1 1,1 0 0,0 1-1,0-1 1,0 0 0,1 0-1,-1 0 1,4 6-1,-5-9-58,1 0-1,-1 1 0,1-1 1,-1 0-1,0 1 0,1-1 0,-1 0 1,1 0-1,-1 0 0,1 1 0,-1-1 1,1 0-1,-1 0 0,1 0 1,-1 0-1,1 0 0,-1 0 0,0 0 1,1 0-1,-1 0 0,1 0 1,-1 0-1,1 0 0,-1 0 0,1 0 1,-1 0-1,1-1 0,-1 1 1,1 0-1,-1 0 0,1-1 0,-1 1 1,0 0-1,1 0 0,-1-1 1,0 1-1,1 0 0,-1-1 0,0 1 1,1-1-1,-1 1 0,0 0 0,0-1 1,1 1-1,-1-1 0,0 1 1,0-1-1,0 1 0,0-1 0,1 0 1,10-30 370,-5 4-218,-1-1-1,-2 1 1,-1-1-1,-1-30 1,-15-112-337,13 162 136,0-2-48,0 1-1,-1-1 1,0 1-1,0-1 0,-1 1 1,-7-17-1,10 26 75,0 0 0,0 0 0,0 0 0,0 0-1,0 1 1,0-1 0,0 0 0,0 0-1,0 0 1,0 0 0,0 0 0,0 0 0,-1 0-1,1 0 1,0 0 0,0 0 0,0 0 0,0 0-1,0 0 1,0 0 0,0 0 0,0 0 0,0 0-1,0 0 1,0 0 0,0 0 0,0 0 0,0 0-1,0 0 1,0 0 0,0 0 0,0 0 0,0 0-1,-1 0 1,1 0 0,0 0 0,0 0 0,0 0-1,0 0 1,0 0 0,0 0 0,0 0 0,0 0-1,0 0 1,0 0 0,0 0 0,0 0-1,1 11-139,6 15 28,-4-19 112,1-1 0,1 0 0,-1 0 0,1 0 0,0 0 0,1-1 0,-1 0 0,1 0 0,0 0 0,0-1 0,0 0 0,1 0 0,0-1 0,-1 0 0,1 0-1,0 0 1,1-1 0,-1 0 0,14 2 0,-15-3 11,0 0 0,0-1 0,0 0-1,0 0 1,0 0 0,0-1 0,0 0-1,0 0 1,0 0 0,0-1 0,0 0 0,0 0-1,-1-1 1,1 1 0,-1-1 0,0 0-1,1-1 1,-1 1 0,-1-1 0,1 0-1,-1 0 1,1-1 0,-1 1 0,6-9 0,10-23-1,-19 33-16,1 1-1,-1-1 1,0 0 0,0 1 0,0-1 0,-1 0 0,1 0-1,0 0 1,-1 1 0,0-1 0,0-5 0,0 8 11,0 0 0,0 0 0,0 0 0,0 0 0,0-1 0,0 1 0,0 0 0,-1 0 0,1 0 0,0 0 0,0 0 0,0 0 0,0 0 0,0 0 0,0 0 0,0 0 0,0 0 0,-1 0 0,1 0 0,0 0 0,0 0 0,0-1 0,0 1 0,0 0 0,0 0 0,0 0 0,-1 0 0,1 0 0,0 0 0,0 1 0,0-1 0,0 0 0,0 0 0,0 0 0,0 0 0,-1 0 0,1 0 0,0 0 0,0 0 0,0 0 0,0 0 0,0 0 0,0 0 0,0 0 0,0 0 0,-1 0 0,1 1 0,0-1 0,0 0 0,0 0 0,0 0 0,0 0 0,0 0 0,0 0 0,-5 7-68,1 1 45,1 1 1,0-1-1,0 0 0,1 1 1,1-1-1,-1 1 1,1 13-1,0-2 73,1-1-1,5 27 0,-5-41-18,1 1 0,1-1 0,-1 1 0,1-1 0,0 0 1,0 1-1,0-1 0,1 0 0,0-1 0,0 1 0,0 0 0,1-1 0,4 6 0,-5-8-2,-1 0 0,1 0 0,0 0-1,0 0 1,0 0 0,0-1 0,0 1 0,0-1 0,1 0-1,-1 0 1,0 0 0,1 0 0,-1-1 0,1 1 0,-1-1-1,1 0 1,-1 0 0,0 0 0,1 0 0,-1-1 0,1 1-1,6-3 1,-1-1 18,0 0 1,0 0-1,0-1 0,0 0 0,-1-1 0,0 1 0,0-2 1,0 1-1,-1-1 0,0 0 0,0-1 0,10-15 0,-1-1 30,-2 0 0,-1 0-1,15-36 1,-18 33-94,9-42-1,-17 61-16,7 39-191,-7-22 179,1 0 0,0-1 0,0 1-1,1-1 1,0 0 0,0 0 0,1 0-1,0-1 1,1 1 0,10 11 0,-11-15-222,0-1 0,0 1 0,0 0 0,0-1 0,0 0 0,1-1 0,-1 1 0,1-1 0,0 0 1,-1 0-1,1-1 0,0 1 0,0-1 0,0-1 0,0 1 0,0-1 0,7-1 0,-6 1 79,0-1 0,-1 1 0,1-1 0,-1-1 1,1 0-1,-1 0 0,1 0 0,-1 0 0,0-1 0,7-4 0,26-25-1157</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41.349"/>
    </inkml:context>
    <inkml:brush xml:id="br0">
      <inkml:brushProperty name="width" value="0.05" units="cm"/>
      <inkml:brushProperty name="height" value="0.05" units="cm"/>
    </inkml:brush>
  </inkml:definitions>
  <inkml:trace contextRef="#ctx0" brushRef="#br0">114 118 16604,'-4'3'241,"0"0"0,1 0 0,0 1 0,0-1 0,0 1 0,0 0 0,0 0 0,1 0 1,-1 0-1,1 0 0,0 0 0,1 1 0,-1-1 0,1 1 0,-2 9 0,0 5 641,0 2 0,1 25-1,2-14-332,2-1 0,1 0 0,2-1-1,1 1 1,17 54 0,69 137 244,-21-58-1043,-71-164 240,0 0 0,0 0 1,0 0-1,0 0 1,0 0-1,0 0 0,0 0 1,0 0-1,-1 0 0,1 0 1,0 0-1,0 0 0,0 0 1,0 0-1,0 0 0,0 0 1,0 0-1,0 0 1,0 0-1,0 0 0,0 0 1,0 0-1,0 0 0,0 0 1,0 0-1,0 0 0,0 0 1,0 0-1,0 0 0,0 0 1,0 0-1,0 0 1,0 0-1,0 0 0,0 0 1,-1 0-1,1 0 0,0 0 1,0 0-1,0 0 0,0 0 1,0 1-1,0-1 0,0 0 1,0 0-1,0 0 1,0 0-1,0 0 0,0 0 1,0 0-1,-4-4-146,-13-21-487,-24-47 0,12 18 202,-19-26-24,-61-115 588,107 192-100,-10-31 227,11 34-236,1-1-1,0 0 1,0 0-1,0 0 1,0 0-1,0 1 1,0-1-1,0 0 1,0 0-1,0 0 1,0 0-1,0 1 1,1-1-1,-1 0 1,0 0-1,1 0 1,-1 1 0,0-1-1,1 0 1,-1 0-1,1 1 1,-1-1-1,1 0 1,-1 1-1,1-1 1,0 1-1,-1-1 1,1 1-1,0-1 1,-1 1-1,1-1 1,0 1-1,0 0 1,-1-1-1,1 1 1,0 0-1,1-1 1,7 1 93,0-1 0,0 1-1,0 0 1,16 3 0,17 1 22,-26-5-152,1 0 0,-1-1 0,0-1 0,0 0 0,-1-1 0,1-1 1,-1-1-1,0 0 0,0-1 0,0 0 0,-1-1 0,-1-1 0,1 0 0,-1-1 0,17-18 1,-14 13-32,-1-1 1,-1-1-1,-1 0 1,-1-1 0,0 0-1,-1-1 1,-1-1-1,-1 1 1,-1-2 0,0 1-1,5-24 1,-8 7-25,-7 19 57,2 17 22,-1 1 0,1-1 0,0 1 0,0-1 0,-1 1 0,1-1 0,0 1 0,-1 0-1,1-1 1,0 1 0,-1 0 0,1-1 0,0 1 0,-1 0 0,1-1 0,-1 1 0,1 0 0,-1 0-1,1-1 1,0 1 0,-1 0 0,1 0 0,-1 0 0,1 0 0,-1 0 0,1 0 0,-2 0 0,1 0 5,0 0 0,0 0 0,0 0 0,0 1 0,0-1 0,0 0 0,0 1 0,0-1 0,1 1 0,-1 0 0,0-1 0,0 1 0,0-1 0,0 1 0,1 0 0,-1 0 0,0-1 0,1 1 0,-1 1 0,-12 21 131,5-3 35,1 1 1,1-1-1,1 1 0,1 0 1,-3 41-1,5-21 184,2-1-1,7 52 0,-2-59-110,1-1-1,2 0 0,17 45 0,-17-55-195,1-1 0,2 0-1,0 0 1,1-1 0,23 29 0,0-15-318,-34-33 237,1 1 0,-1-1 0,1 0 0,0 0 0,-1 0 0,1 0 0,0 0 0,0 0 0,0-1 0,0 1 0,0-1 0,-1 1 0,1-1 0,0 1 1,0-1-1,0 0 0,0 0 0,0 0 0,4-1 0,-5 1 14,0-1 1,-1 1-1,1 0 1,-1-1-1,1 1 1,-1 0-1,1-1 1,0 1 0,-1-1-1,1 1 1,-1-1-1,0 1 1,1-1-1,-1 1 1,1-1-1,-1 0 1,0 1-1,0-1 1,1 0-1,-1 1 1,0-1-1,0 0 1,0 1-1,1-1 1,-1 0-1,0 1 1,0-2-1,-3-20-276,2 20 259,-5-20-140,-1 1 1,0-1-1,-2 2 1,-20-35-1,-54-74 65,80 124 111,-6-7 26,-2-7 122,-2 1 0,0 1 1,-1 0-1,0 1 0,-32-27 0,38 39 84,7 5 26,11 9-14,0-4-359,1 0 0,0 0-1,1-1 1,-1-1 0,1 0 0,0 0-1,16 2 1,6-1-152,48 2-1,-38-7 87,49-4 0,-28-4-212</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41.741"/>
    </inkml:context>
    <inkml:brush xml:id="br0">
      <inkml:brushProperty name="width" value="0.05" units="cm"/>
      <inkml:brushProperty name="height" value="0.05" units="cm"/>
    </inkml:brush>
  </inkml:definitions>
  <inkml:trace contextRef="#ctx0" brushRef="#br0">188 12 17892,'-3'-2'238,"-1"1"1,1-1-1,-1 1 1,0-1-1,1 1 0,-1 0 1,0 1-1,0-1 1,0 1-1,0-1 0,0 1 1,0 0-1,0 1 1,0-1-1,1 1 1,-1-1-1,0 1 0,0 1 1,0-1-1,1 0 1,-1 1-1,1 0 1,-1-1-1,1 1 0,0 1 1,-1-1-1,1 0 1,0 1-1,-2 3 1,-3 1 6,1 1 0,0 1 0,1-1 0,0 1 1,0 0-1,1 0 0,0 1 0,0-1 0,-4 17 1,6-15-121,0 0 0,1 1 0,0-1 0,0 0 1,2 1-1,-1-1 0,1 1 0,1-1 1,0 0-1,1 1 0,3 11 0,-3-17-94,0 0 0,0 0 0,1 0 0,0 0 0,0-1 0,0 1 0,1-1 0,0 0 0,0 0 0,0 0 0,1 0 0,0-1 0,0 1 0,0-1 0,0-1 0,0 1 0,1-1 0,0 0 0,-1 0 0,13 4 0,-5-4-22,0 1 0,0-2-1,1 0 1,-1-1-1,1 0 1,-1-1 0,1 0-1,-1-1 1,1 0-1,-1-2 1,23-5-1,-27 5 1,-1 1 0,0-1-1,0-1 1,-1 1-1,1-1 1,-1-1 0,0 1-1,0-1 1,0-1-1,-1 1 1,1-1-1,-1 0 1,-1 0 0,1-1-1,-1 0 1,0 0-1,-1 0 1,0 0-1,6-15 1,-8 17-1,-1 0 0,1 0-1,-1 0 1,0 0 0,-1 0 0,1-1-1,-1 1 1,0 0 0,-1 0 0,1-1-1,-1 1 1,0 0 0,0 0 0,-4-9-1,2 8-84,0-1-1,-1 0 1,0 1-1,0 0 1,-1 0-1,1 0 1,-1 0-1,-1 1 1,-7-7-1,-1 2-205,-1 0 0,0 1 0,0 0 0,-1 1 0,0 1 0,0 0 0,-33-8 0,19 9-273</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42.782"/>
    </inkml:context>
    <inkml:brush xml:id="br0">
      <inkml:brushProperty name="width" value="0.05" units="cm"/>
      <inkml:brushProperty name="height" value="0.05" units="cm"/>
    </inkml:brush>
  </inkml:definitions>
  <inkml:trace contextRef="#ctx0" brushRef="#br0">1 559 17076,'2'-7'402,"1"0"0,0 0 0,1 1 0,0-1 0,0 1 0,0 0 0,0 0 0,1 0 0,0 1 0,1 0 0,-1 0 0,1 0 0,0 0 0,0 1 0,0 0 0,1 0 0,6-2 0,-2 0-23,0 2 0,0 0 0,1 0 0,-1 1 0,1 0 0,-1 1 0,1 0 0,0 1 0,24 1 0,-33 0-344,0 0-1,0 0 1,0 1 0,0 0-1,0-1 1,0 1 0,0 0-1,0 1 1,0-1 0,0 0-1,0 1 1,-1 0-1,1-1 1,-1 1 0,1 0-1,-1 0 1,3 4 0,-2-3-20,-1 1 0,0-1 0,0 1 0,-1-1 0,1 1 0,-1 0 0,0 0 0,0-1 0,0 1 0,0 0 0,-1 0 0,0 5 0,0 9-10,-2 1-1,0 0 0,-1-1 1,-10 32-1,9-34 50,-8 25-44,7-26-3,1 1 0,0-1-1,1 1 1,0 0 0,1 1-1,1 16 1,1-31-6,0 0-1,0-1 0,0 1 1,1 0-1,-1 0 0,0 0 1,1-1-1,-1 1 1,1 0-1,0 0 0,-1-1 1,1 1-1,0 0 0,0-1 1,0 1-1,0-1 0,1 0 1,-1 1-1,0-1 1,1 0-1,-1 1 0,0-1 1,1 0-1,0 0 0,-1 0 1,1-1-1,-1 1 0,1 0 1,0 0-1,0-1 1,-1 1-1,1-1 0,0 0 1,0 0-1,0 1 0,0-1 1,-1 0-1,1 0 0,0-1 1,0 1-1,0 0 1,2-1-1,6-2 4,-1 1 1,1-1-1,-1 0 0,0-1 1,-1 0-1,1-1 1,9-6-1,9-8 12,0-2 1,-1-1 0,-1-1-1,40-50 1,-48 52-5,-2 0 0,0-1 1,-2-1-1,0 0 1,-2-1-1,17-46 0,-27 64-12,1 1-1,-1-1 1,-1 0 0,1 0-1,-1 1 1,0-8-1,0 12 0,0 1 1,0-1-1,0 0 0,0 0 0,0 1 0,0-1 0,-1 0 0,1 0 0,0 1 0,-1-1 0,1 0 0,0 1 0,-1-1 0,1 0 1,-1 1-1,1-1 0,-1 1 0,1-1 0,-1 1 0,1-1 0,-2 0 0,1 1 0,0 0-1,0 0 1,0 0-1,0 0 1,0 0-1,0 0 1,0 0-1,-1 0 1,1 0-1,0 0 0,0 1 1,0-1-1,0 0 1,0 1-1,0-1 1,0 1-1,0-1 1,0 1-1,-1 1 1,-2 1-2,0 0 1,0 1-1,0 0 0,0 0 1,1 0-1,0 0 0,0 0 1,0 1-1,0 0 0,0-1 1,1 1-1,0 0 0,0 0 1,-1 9-1,0-3 10,0 0 0,2 0 0,-1 1 0,1-1 1,2 21-1,-1-26 3,1 0 0,0 1 1,1-1-1,-1 0 1,1 0-1,0 0 0,1 0 1,-1 0-1,1-1 1,0 1-1,1-1 1,-1 0-1,5 5 0,-5-7 5,0 0-1,0-1 0,0 1 1,0-1-1,0 0 0,1 0 0,-1 0 1,1 0-1,-1 0 0,1-1 1,0 0-1,-1 0 0,1 0 0,0 0 1,0 0-1,0-1 0,0 0 1,0 0-1,0 0 0,0 0 0,6-2 1,1 0 22,0-1 0,-1-1 0,1 0 0,-1-1 1,0 1-1,0-2 0,-1 0 0,0 0 0,0 0 1,0-1-1,13-14 0,-10 8 22,1-1 0,-2-1 0,0 0 0,-1 0 0,0-1 0,9-22 0,-14 27-29,0-1 1,-1-1 0,3-13 0,-6 22-26,0 0 0,-1 0-1,1-1 1,-1 1 0,0-1 0,0 1-1,-1 0 1,1-1 0,-1 1 0,0 0-1,0-1 1,-3-6 0,3 10-6,1 0 1,0 0-1,-1 0 1,1 0-1,-1 0 0,1 0 1,-1 0-1,0 0 1,1 0-1,-1 1 0,0-1 1,1 0-1,-1 0 1,0 1-1,0-1 0,0 1 1,0-1-1,0 0 1,0 1-1,1 0 1,-1-1-1,0 1 0,0 0 1,0-1-1,-1 1 1,1 0-1,0 0 0,0 0 1,0 0-1,0 0 1,0 0-1,0 0 1,0 0-1,0 0 0,0 1 1,0-1-1,0 0 1,0 1-1,0-1 0,0 1 1,0-1-1,-1 1 1,2 0-2,-1 0 0,0-1 1,1 1-1,-1 0 0,1-1 1,-1 1-1,1 0 0,-1-1 1,1 1-1,0 0 0,-1 0 1,1 0-1,0-1 0,0 1 0,0 0 1,-1 0-1,1 0 0,0 0 1,0 0-1,0 1 0,1 0 1,-1-1-1,1 1 1,-1-1-1,1 1 0,-1-1 1,1 0-1,0 1 0,0-1 1,0 0-1,0 1 1,0-1-1,0 0 0,0 0 1,0 0-1,0 0 0,2 2 1,3 0 0,0 1-1,1-1 1,-1 0 0,1-1-1,-1 1 1,1-1 0,0-1-1,0 1 1,0-1 0,0 0-1,0-1 1,12 0 0,-7 0 5,-1-1 1,1-1-1,0 0 1,-1 0-1,0-1 1,0 0-1,12-6 1,-18 6 1,0 1 1,0-1 0,-1 0 0,1 0 0,-1-1 0,0 1-1,0-1 1,0 0 0,0 0 0,-1 0 0,0-1 0,4-5-1,-6 8-3,0 0 0,-1 0 0,1 0-1,0 0 1,0 0 0,-1 0 0,0 0-1,1 0 1,-1 0 0,0 0 0,0 0 0,0 0-1,0 0 1,0-1 0,0 1 0,-1 0-1,1 0 1,-1 0 0,0 0 0,1 0-1,-1 0 1,0 0 0,0 0 0,0 1-1,0-1 1,-1 0 0,1 0 0,0 1-1,-1-1 1,1 1 0,-1-1 0,0 1-1,1 0 1,-4-2 0,1 1-9,1 0 1,-1 0 0,-1 0-1,1 0 1,0 1-1,0-1 1,-1 1-1,1 1 1,-1-1 0,1 0-1,0 1 1,-1 0-1,1 0 1,-1 0-1,1 1 1,-1-1 0,1 1-1,-6 2 1,5-2-11,1 1 1,-1 0-1,0-1 1,1 2 0,-1-1-1,1 0 1,0 1-1,0 0 1,0 0-1,0 0 1,0 1 0,1-1-1,0 1 1,-1 0-1,1 0 1,-3 5 0,5-7-2,1-1 0,-1 1 1,0-1-1,1 1 0,-1-1 1,1 1-1,0 0 0,-1-1 1,1 1-1,0 0 0,0-1 1,0 1-1,0-1 0,0 1 1,1 0-1,-1-1 0,0 1 1,1-1-1,0 3 0,1-1-15,-1 0-1,1-1 1,0 1 0,0 0-1,0-1 1,0 0 0,0 0-1,1 1 1,3 2 0,6 2-141,0 0 1,0-1 0,21 8 0,-31-13 156,255 80-2683,-235-78 2609,-22-3 105,1 0 0,-1 0 0,1 0 0,-1 0 0,1 0 0,-1-1 0,1 1 0,-1 0 1,1 0-1,-1 0 0,1-1 0,-1 1 0,1 0 0,-1 0 0,0-1 0,1 1 0,-1 0 0,0-1 1,1 1-1,-1-1 0,1 1 0,-1-3 57,1 1 0,-1-1 1,1 1-1,-1-1 0,0 1 1,0-1-1,0 1 0,0-1 1,-1 1-1,1-1 0,-2-2 1,1-3-15,-4-24 252,0 0-145,-3-57 0,8 81-318,0-1-1,0 1 1,1 0-1,0 0 0,1 0 1,0 0-1,0 0 1,1 1-1,0-1 0,0 1 1,1-1-1,6-9 1,32-36-2318,18-26 798,-31 32 744</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43.412"/>
    </inkml:context>
    <inkml:brush xml:id="br0">
      <inkml:brushProperty name="width" value="0.05" units="cm"/>
      <inkml:brushProperty name="height" value="0.05" units="cm"/>
    </inkml:brush>
  </inkml:definitions>
  <inkml:trace contextRef="#ctx0" brushRef="#br0">149 22 15731,'0'-1'172,"-1"-1"-1,-1 0 0,1 1 1,0-1-1,0 1 0,0-1 1,-1 1-1,1 0 0,-1 0 0,1-1 1,-1 1-1,0 0 0,1 0 1,-1 0-1,-3-1 0,4 2-73,-1 0-1,1 0 0,0 0 1,0 0-1,-1 0 0,1 1 0,0-1 1,0 0-1,0 1 0,0-1 1,-1 0-1,1 1 0,0-1 0,0 1 1,0 0-1,0-1 0,0 1 1,0 0-1,0 0 0,0-1 0,1 1 1,-1 0-1,0 0 0,0 0 1,1 0-1,-2 2 0,-2 4 225,1-1 0,0 1 0,0 0 0,1-1 0,0 1 0,0 0 0,1 1 0,-1-1 0,1 11 0,0 10 187,3 29 1,-2-56-499,9 88 444,4-1 0,4 0 0,54 161-1,-71-247-487,-3-7 11,-10-19 6,-15-37-2,-88-198 252,113 252-223,-1-2 38,0 0 0,1-1 0,-3-13 1,6 22-46,-1 0 0,1 0 1,0 0-1,-1 0 0,1 0 1,0 0-1,0 0 0,0 0 1,0-1-1,0 1 0,0 0 1,0 0-1,0 0 0,1 0 1,-1 0-1,0 0 0,1 0 1,-1 0-1,1 0 0,-1 0 1,1 0-1,-1 0 0,1 0 1,0 1-1,-1-1 0,1 0 1,0 0-1,0 0 0,0 1 1,-1-1-1,1 0 0,0 1 1,0-1-1,0 1 0,0-1 1,0 1-1,0 0 0,0-1 1,2 1-1,12-1-198,-1 2 0,1 0 0,0 0 0,0 1 1,0 1-1,17 6 0,11 1-590,-7-2 110,-4-1-197,1 0 1,0-3-1,1 0 0,49-2 1,-79-2 897,0-1 0,0 0 1,0 0-1,1 0 0,-1 0 1,7-4-1,-10 5 11,0 0 0,-1-1 0,1 1 0,-1 0 0,1-1 0,-1 1 0,1-1 0,-1 1 0,1 0 0,-1-1 0,1 1 0,-1-1 0,0 1 0,1-1 0,-1 0 0,0 1 0,1-1 0,-1 1 0,0-1 0,0 0 0,0 1 0,0-1 1,1 1-1,-1-1 0,0 0 0,0 1 0,0-1 0,0 0 0,0 1 0,0-1 0,-1 1 0,1-1 0,0 0 0,0 1 0,0-1 0,0 0 0,-1 1 0,1-1 0,0 1 0,-1-1 0,1 1 0,0-1 0,-1 1 0,1-1 0,-1 1 0,1-1 0,-1 1 0,1 0 0,-1-1 0,1 1 0,-2-1 0,0-1 139,-1 0-1,0 0 0,0 1 1,0-1-1,-1 1 0,1 0 1,0 0-1,0 0 1,-1 0-1,1 0 0,0 1 1,-1-1-1,1 1 0,-6 0 1,-1 1 155,0-1 0,0 1 0,-18 5 0,15-2-127,0 0-1,0 1 0,0 1 0,-21 12 0,29-15-164,0 0 0,0 1 0,1-1 0,-1 1 0,1 0 0,0 0 0,0 1 0,0-1 0,1 1 0,0 0 0,0 0 0,0 0 0,-4 10 0,7-13-40,-1 0 0,1 0 0,0 0 0,-1 0 1,1 0-1,0 1 0,0-1 0,1 0 0,-1 0 0,0 0 1,1 0-1,-1 1 0,1-1 0,0 0 0,-1 0 0,1 0 1,0 0-1,0-1 0,1 1 0,-1 0 0,0 0 1,1-1-1,-1 1 0,1 0 0,-1-1 0,1 1 0,0-1 1,-1 0-1,1 0 0,0 0 0,0 0 0,4 2 0,6 3-150,1-1-1,0-1 0,26 7 0,-36-11 118,78 15-698,-57-12 363,1 1-1,-1 1 0,42 15 0,-64-19 361,0 0 1,1 0-1,-1 0 0,0 1 1,0-1-1,0 0 0,0 1 1,0 0-1,0-1 0,-1 1 1,1 0-1,0 0 0,-1 0 1,0 0-1,3 3 0,-4-3 34,0-1-1,1 1 1,-1 0-1,0-1 1,1 1-1,-1-1 0,0 1 1,0 0-1,0-1 1,-1 1-1,1 0 1,0-1-1,-1 1 1,1-1-1,-1 1 0,1-1 1,-1 1-1,0-1 1,1 1-1,-1-1 1,0 1-1,0-1 1,0 0-1,-2 2 1,-4 4 142,1 0 1,-1-1 0,-1 0 0,0-1 0,1 1-1,-2-1 1,1-1 0,0 0 0,-1 0 0,0 0-1,0-1 1,0 0 0,-16 2 0,24-5-208,0 0 1,-1 0-1,1 0 1,0 0 0,-1 0-1,1 0 1,0-1-1,0 1 1,-1 0 0,1-1-1,0 1 1,0-1-1,-1 1 1,1-1-1,0 1 1,0-1 0,0 0-1,0 0 1,0 0-1,0 1 1,0-1 0,0 0-1,0 0 1,1 0-1,-1-1 1,0 1-1,0 0 1,1 0 0,-1 0-1,1 0 1,-1-1-1,1 1 1,0 0 0,-1 0-1,1-1 1,0 1-1,0-3 1,0-2-42,0-1 0,0 0 0,0 1 0,1-1-1,1 0 1,2-9 0,13-33-455</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43.897"/>
    </inkml:context>
    <inkml:brush xml:id="br0">
      <inkml:brushProperty name="width" value="0.05" units="cm"/>
      <inkml:brushProperty name="height" value="0.05" units="cm"/>
    </inkml:brush>
  </inkml:definitions>
  <inkml:trace contextRef="#ctx0" brushRef="#br0">146 547 19540,'-2'9'482,"-1"1"-1,1-1 1,-2-1-1,1 1 1,-1 0 0,0-1-1,-1 0 1,0 0-1,-9 12 1,4-7 394,-13 27 0,21-36-713,0 1 0,0 0-1,1-1 1,-1 1 0,1 0-1,0 0 1,1 0 0,-1 0 0,1 0-1,0 6 1,0-10-137,0 1-1,1-1 1,-1 0-1,0 0 1,0 1-1,1-1 1,-1 0 0,1 0-1,-1 0 1,1 0-1,0 1 1,-1-1-1,1 0 1,0 0 0,0 0-1,0 0 1,0-1-1,0 1 1,0 0-1,0 0 1,0 0 0,1 0-1,1 0-3,0 0 0,-1 0 1,1 0-1,0 0 0,0-1 0,0 1 0,0-1 0,0 0 1,4 0-1,4-1-21,0 0 0,0-1 0,0 0 0,15-6 0,-5 0-41,1-2 0,-1 0 0,0-1 0,-1-1 0,-1-1 0,0-1 0,-1 0 0,0-2 0,-1 0 0,-1-1 0,18-22 0,-18 17 15,-1 0 0,0-1-1,-2-1 1,0 0-1,-2-1 1,-1 0 0,-1-1-1,-1 0 1,6-35-1,-11 43 40,-1-1-1,-1 1 1,0 0-1,-2 0 1,0 0-1,-1-1 0,-8-31 1,9 43-4,-2-1 1,1 1-1,-1 0 1,0 0-1,0 0 1,-1 0-1,0 1 0,0-1 1,-1 1-1,0 0 1,0 0-1,0 1 1,-1-1-1,1 1 0,-1 0 1,-1 1-1,1-1 1,-1 1-1,1 1 1,-14-6-1,8 6 19,1 0 1,-1 1-1,1 1 1,-1 0-1,0 0 0,0 1 1,1 1-1,-1 0 1,0 0-1,1 1 0,-1 1 1,1 0-1,0 0 0,-14 7 1,6-2 42,1 2 1,-1-1-1,2 2 1,0 1-1,0 0 0,1 1 1,-20 20-1,24-21-5,1 0 1,1 1-1,0 1 0,-14 24 0,22-34-48,0 1 0,0-1 0,0 1 0,1 0 0,0-1 0,0 1 0,0 0 0,0 9 0,1-11-12,0 0-1,0 0 0,1 0 1,0 0-1,-1 0 0,1-1 1,0 1-1,0 0 0,1-1 1,-1 1-1,0 0 0,1-1 1,0 0-1,-1 1 0,1-1 1,3 3-1,2 0-33,0 0 0,0 0 0,0 0 0,1-1-1,-1 0 1,1 0 0,0-1 0,0 0 0,1-1 0,-1 0 0,0 0-1,13 1 1,15 0-340,60-2-1,-59-1 136,2-1-36,39 1-244,-72 0 460,1 1-1,0 0 0,0 0 0,-1 0 0,1 1 0,-1 0 1,0 1-1,10 4 0,-14-5 53,0-1 1,1 1-1,-1 0 1,0 0-1,0 0 1,-1 0-1,1 0 1,0 1 0,-1-1-1,1 0 1,-1 1-1,0-1 1,0 1-1,0 0 1,0-1-1,0 1 1,0 0-1,-1-1 1,0 1-1,1 0 1,-1 4-1,0 6 40,-1 0 0,-1 0 0,-4 19 0,0 2-417,6-34 376,0 3-16,-1-1 0,1 0 1,0 0-1,0 1 0,0-1 0,0 0 0,0 0 0,1 1 0,-1-1 1,2 4-1,4-7-127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3:26.424"/>
    </inkml:context>
    <inkml:brush xml:id="br0">
      <inkml:brushProperty name="width" value="0.025" units="cm"/>
      <inkml:brushProperty name="height" value="0.025" units="cm"/>
    </inkml:brush>
  </inkml:definitions>
  <inkml:trace contextRef="#ctx0" brushRef="#br0">96 1 7399,'-14'7'658,"-40"27"1665,52-32-2272,0-1-1,0 1 1,-1 0 0,1 0 0,1 1-1,-1-1 1,0 0 0,0 1 0,1-1-1,0 1 1,-1-1 0,1 1 0,0 0-1,0 0 1,0-1 0,1 1 0,-1 0-1,0 4 1,2-5-57,-1 0 0,1 0 0,0-1 0,0 1 0,0 0 0,0 0 0,0-1 0,0 1 0,0-1 0,0 1 0,0-1 0,1 1 0,-1-1 0,1 0 0,-1 0 0,1 0 0,0 0 0,-1 0 0,1 0 0,0 0 0,-1 0 0,1-1 0,0 1 0,0 0 0,0-1 0,0 0 0,0 1 0,2-1 0,58 7-284,246-5 217,319 20 760,175 9-106,-259-21 28,733-1 357,-656-24-919,51-3-3,-201 6 1766,-404 21-455,-54-6-1631,0-1-1,-1 0 0,1-1 0,0 0 0,0-1 0,0 0 0,24-4 0,-13-9-3812,-6-9-2765</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0.312"/>
    </inkml:context>
    <inkml:brush xml:id="br0">
      <inkml:brushProperty name="width" value="0.025" units="cm"/>
      <inkml:brushProperty name="height" value="0.025" units="cm"/>
    </inkml:brush>
  </inkml:definitions>
  <inkml:trace contextRef="#ctx0" brushRef="#br0">0 521 10154,'0'0'5824,"13"-12"-3940,58-62-392,-4-2 0,-3-4 0,79-126 1,-139 200-1444,-1 1 0,0 0 0,0-1 0,-1 0 0,1 0 0,-1 0 0,-1 0 0,1 0 0,-1 0 0,1-8 0,-17 21-44,1 10 30,0 0-1,0 1 0,2 0 1,0 1-1,2 1 1,-12 25-1,2-4-13,-33 53 178,29-52 731,1 0 0,-25 66 0,46-104-937,1 0-1,-1 0 0,1 0 1,1 0-1,-1 1 1,0-1-1,1 0 0,0 8 1,0-11-95,1-1 1,-1 1 0,1 0-1,-1 0 1,0 0 0,1 0-1,-1 0 1,1 0 0,0-1-1,-1 1 1,1 0 0,0-1-1,-1 1 1,1 0 0,0-1 0,0 1-1,0-1 1,-1 1 0,1-1-1,0 1 1,0-1 0,0 0-1,0 1 1,0-1 0,0 0-1,0 0 1,0 0 0,0 1-1,0-1 1,0 0 0,0-1-1,0 1 1,0 0 0,0 0-1,0 0 1,0 0 0,0-1-1,0 1 1,-1-1 0,1 1-1,2-1 1,4-2-1052,0-1 0,-1 1 0,1-1 0,0 0 0,-1-1-1,0 1 1,0-1 0,-1-1 0,1 1 0,9-13 0,11-12-4084</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44.470"/>
    </inkml:context>
    <inkml:brush xml:id="br0">
      <inkml:brushProperty name="width" value="0.05" units="cm"/>
      <inkml:brushProperty name="height" value="0.05" units="cm"/>
    </inkml:brush>
  </inkml:definitions>
  <inkml:trace contextRef="#ctx0" brushRef="#br0">255 55 17988,'-4'-3'295,"1"0"0,-1 0 1,0 0-1,1 1 0,-1-1 1,0 1-1,-1 0 0,1 0 0,0 0 1,-1 1-1,1 0 0,0 0 1,-1 0-1,0 0 0,1 1 0,-1-1 1,1 1-1,-9 1 0,6 0-85,0 1-1,1 0 1,-1 0-1,1 1 1,0-1-1,0 1 1,0 1-1,0-1 1,0 1-1,1 0 1,0 0-1,-7 7 1,3-2-98,1 0 1,0 1 0,0 0-1,1 0 1,0 1 0,1-1-1,-5 14 1,7-16-74,2-1 0,-1 1-1,1-1 1,0 1 0,1 0 0,-1 0 0,2-1-1,-1 1 1,1 0 0,0 0 0,1 0-1,1 11 1,-1-17-18,-1 1 1,0-1-1,1 0 0,0 1 0,0-1 0,0 1 1,0-1-1,0 0 0,0 0 0,0 0 0,1 1 1,-1-1-1,1 0 0,-1-1 0,1 1 0,0 0 1,0 0-1,0-1 0,0 1 0,0-1 0,0 0 1,0 1-1,1-1 0,-1 0 0,0 0 0,1-1 1,-1 1-1,1 0 0,-1-1 0,1 0 0,-1 1 1,1-1-1,-1 0 0,1 0 0,-1 0 0,1-1 1,-1 1-1,1-1 0,4-1 0,1 0 31,-1-1-1,1 0 1,0-1-1,-1 0 1,0 0-1,0 0 1,0-1-1,0 0 0,-1-1 1,0 1-1,6-8 1,-3 2 8,-1-1 1,0 0-1,-1 0 1,-1-1 0,0 1-1,-1-1 1,7-24-1,-10 29-52,0-1-1,0 1 1,-1-1 0,0 0-1,0 0 1,-1 0-1,0 1 1,-1-1 0,0 0-1,0 0 1,-1 1-1,0-1 1,-4-9 0,6 17-15,0 1 1,0-1-1,0 1 1,0-1-1,0 1 0,0-1 1,0 1-1,0 0 1,0-1-1,-1 1 1,1-1-1,0 1 1,0 0-1,-1-1 1,1 1-1,0 0 0,0-1 1,-1 1-1,1 0 1,0-1-1,-1 1 1,1 0-1,0 0 1,-1-1-1,1 1 1,-1 0-1,1 0 0,0 0 1,-1-1-1,1 1 1,-1 0-1,1 0 1,-1 0-1,1 0 1,0 0-1,-1 0 1,1 0-1,-1 0 1,0 0-1,1 1-19,-1 0 0,1-1 0,0 1-1,-1 0 1,1-1 0,0 1 0,0 0 0,-1 0 0,1 0 0,0-1-1,0 1 1,0 0 0,0 0 0,0-1 0,0 1 0,0 0-1,0 0 1,1 0 0,-1-1 0,0 2 0,2 4-298,0 0-1,1 0 1,-1-1 0,1 1-1,0-1 1,0 0 0,1 0-1,-1 0 1,7 6 0,-7-8 167,-1-1 0,1 1 0,0-1 0,0 0 0,0 0 0,0-1 0,0 1 0,0 0 0,0-1 0,0 0 0,1 0 0,-1 0 0,1 0 0,-1 0 0,0-1 0,1 0 0,-1 1 0,5-2 1,19-4-867</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44.942"/>
    </inkml:context>
    <inkml:brush xml:id="br0">
      <inkml:brushProperty name="width" value="0.05" units="cm"/>
      <inkml:brushProperty name="height" value="0.05" units="cm"/>
    </inkml:brush>
  </inkml:definitions>
  <inkml:trace contextRef="#ctx0" brushRef="#br0">93 39 17812,'0'0'56,"0"-1"0,0 0 0,0 1 0,0-1 0,-1 1 0,1-1 0,0 1 0,0-1 0,-1 1 0,1-1 0,0 1 0,-1 0 0,1-1 1,0 1-1,-1-1 0,1 1 0,-1 0 0,1-1 0,-1 1 0,1 0 0,-1 0 0,1-1 0,-1 1 0,1 0 0,-1 0 0,1 0 0,-1 0 0,1 0 0,-1-1 0,0 1 0,1 0 1,-1 0-1,1 0 0,-1 1 0,1-1 0,-1 0 0,1 0 0,-1 0 0,0 0 0,1 0 0,-1 1 0,1-1 0,-1 0 0,1 0 0,-1 1 0,1-1 0,0 0 0,-1 1 0,1-1 0,-1 1 1,1-1-1,0 0 0,-1 1 0,1-1 0,0 1 0,-1-1 0,1 1 0,0 0 0,-20 34 1734,11-14-1290,1 1-1,2 0 1,0 1-1,1-1 1,2 1 0,0 0-1,0 30 1,18 163 345,-7-158-796,-4 0 0,-3 89 0,-1-146-45,-5 37 97,5-36-79,-1-1-1,1 1 1,0 0-1,0-1 1,-1 0-1,1 1 1,-1-1-1,1 1 1,-1-1-1,0 1 1,0-1-1,1 0 0,-1 0 1,0 1-1,0-1 1,0 0-1,0 0 1,-1 0-1,1 0 1,-2 1-1,2-2 1,0-1-1,1 1 0,-1-1 1,0 0-1,0 1 1,1-1-1,-1 0 1,0 0-1,1 1 0,-1-1 1,1 0-1,-1 0 1,1 0-1,-1 0 1,1 0-1,0 0 1,-1 0-1,1 0 0,0 0 1,0 0-1,0 0 1,0 0-1,0 0 1,0 0-1,0 0 0,0-1 1,0-44 196,2-1 0,2 1 0,11-49 0,-10 66-213,6-46-115,4-28-504,49-172-1,-62 268 556,0 0-1,0 0 0,1 0 1,0 1-1,0-1 1,0 1-1,1 0 0,0 0 1,0 0-1,8-7 0,-11 12 49,1 0-1,-1 0 1,0 0 0,1 0-1,-1 0 1,1 1-1,-1-1 1,1 1 0,-1-1-1,1 1 1,-1-1-1,1 1 1,-1 0 0,1 0-1,0 0 1,-1-1-1,1 2 1,-1-1 0,1 0-1,0 0 1,-1 1-1,1-1 1,-1 0 0,1 1-1,-1 0 1,1-1-1,-1 1 1,0 0 0,1 0-1,1 1 1,4 4-9,0-1 1,-1 1 0,1 1-1,6 9 1,-7-10-4,1 2 35,0 0 0,-1 1 0,0 0 0,0 0 1,-1 0-1,-1 1 0,1 0 0,3 11 0,-7-16 32,0-1 1,0 0-1,-1 1 1,1-1-1,-1 1 0,0-1 1,0 0-1,-1 1 0,1-1 1,-1 1-1,0-1 0,0 0 1,-1 1-1,1-1 1,-1 0-1,0 0 0,0 0 1,0 0-1,0-1 0,-1 1 1,1-1-1,-5 5 0,1-2 20,-1 0 0,1-1 0,-1 0 0,0 0 0,-1 0 0,1-1-1,-1 0 1,0-1 0,0 1 0,-1-1 0,1-1 0,0 0 0,-1 0 0,1-1-1,-1 0 1,0 0 0,-8-1 0,16 0-127,-1 0 0,1 0-1,0 0 1,0 0 0,0 0 0,0 0-1,0-1 1,0 1 0,0 0 0,0-1-1,0 1 1,0-1 0,0 1 0,0-1-1,0 1 1,0-1 0,0 0 0,0 1-1,0-1 1,0 0 0,1 0 0,-1 0-1,0 1 1,1-1 0,-1 0 0,1 0-1,-1 0 1,1 0 0,-1 0 0,1 0-1,-1-1 1,1 1 0,0 0 0,0-2 0,0-1-49,0 0 1,0-1 0,1 1 0,0 0 0,0 0 0,0 0-1,0 0 1,3-6 0,16-32-663</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45.860"/>
    </inkml:context>
    <inkml:brush xml:id="br0">
      <inkml:brushProperty name="width" value="0.05" units="cm"/>
      <inkml:brushProperty name="height" value="0.05" units="cm"/>
    </inkml:brush>
  </inkml:definitions>
  <inkml:trace contextRef="#ctx0" brushRef="#br0">307 1 15227,'-1'0'116,"0"0"0,-1-1-1,1 1 1,0 0 0,0 0 0,0 1-1,0-1 1,0 0 0,-1 0 0,1 0-1,0 1 1,0-1 0,0 1-1,0-1 1,0 1 0,0-1 0,0 1-1,0-1 1,0 1 0,0 0 0,0 0-1,0-1 1,1 1 0,-1 0-1,0 0 1,1 0 0,-1 0 0,0 1-1,-25 33 900,25-32-815,-17 27 572,2 0 0,1 2 1,1 0-1,2 1 1,2 0-1,0 1 1,3-1-1,1 2 1,-3 36-1,5 10-351,3 1 1,15 140-1,5-67-250,-30-231-666,-4-1 1,-2 2-1,-4 0 1,-55-128-1,60 170 322,11 24 250,7 14 56,8 15 62,2-5-115,0-2 0,0 1-1,1-2 1,1 0-1,0 0 1,1-1-1,0-1 1,0-1-1,1 0 1,1 0 0,25 8-1,-21-10-32,1 0-1,-1-2 1,1 0-1,0-1 1,1-2-1,-1 0 1,0-1 0,1-1-1,22-4 1,-35 3-9,0-1 1,0 0 0,0 0 0,0-1-1,-1 0 1,1-1 0,-1 0 0,0-1 0,0 0-1,0 0 1,-1-1 0,0 0 0,0 0-1,0-1 1,-1 0 0,0-1 0,-1 1-1,1-1 1,-1-1 0,-1 1 0,0-1-1,0 0 1,-1 0 0,0 0 0,0-1 0,-1 1-1,0-1 1,-1 0 0,3-19 0,-5 14-10,0 12-30,0 0 1,-1 0 0,2 0 0,-1 0 0,0 0 0,0 0 0,1 0 0,0 0 0,0 0 0,0 1 0,2-6 0,-2 8-3,0 1 0,-1-1 0,1 1 0,0-1 0,0 1 0,-1 0 1,1-1-1,0 1 0,-1 0 0,1 0 0,-1-1 0,1 1 0,-1 0 1,1 0-1,-1 0 0,0 0 0,1 1 0,0-1-1,6 15 3,1-1 1,1-1-1,1 0 0,16 20 1,-22-30-1,0 0 0,0 0 0,1-1 0,-1 1 0,1-1 0,0 0 0,0-1 0,0 1 0,1-1 0,-1 0 0,0 0 0,1 0 0,0-1 0,-1 0 0,1 0 1,0 0-1,7-1 0,-1 0-31,-1-2 1,0 1-1,0-1 1,0-1 0,0 0-1,-1-1 1,1 0-1,18-10 1,7-6-229,36-28-1,-30 19-78,-24 16 165,27-16-205,-43 28 346,1-1 0,0 1 0,0 0 1,0-1-1,0 1 0,0 1 0,0-1 1,0 0-1,0 1 0,0-1 0,0 1 1,5 0-1,-6 1 21,-1-1 1,0 1-1,1-1 0,-1 1 1,0 0-1,1-1 1,-1 1-1,0 0 0,0 0 1,1 0-1,-1 0 0,0 0 1,0 0-1,0 0 1,0 1-1,-1-1 0,2 2 1,11 26 22,-10-21-1,25 64 129,107 233 27,-116-270-256,-2 0 0,-1 1 1,-1 1-1,12 51 0,-24-76 131,0 0 0,-1 0 0,-1 0 0,0 0 0,-1 1 0,0-1 0,-1 0 0,0 0 0,-1 0 0,0 1 0,-1-2 0,-1 1 0,0 0 0,0-1 0,-1 1 0,-1-1 0,1-1 0,-9 12 0,8-15 24,1-1 0,-1 0 0,0-1 0,0 1 0,-1-1 0,0 0 0,1-1 0,-2 0 0,1 0 0,0 0 0,-1-1 0,0 0 0,0-1 0,0 1 0,0-1 0,0-1 0,0 0 0,0 0 0,0-1 0,-1 1 0,-14-3 0,15 1-40,0 0 0,0 0 0,1-1 1,-1 0-1,1-1 0,-1 1 0,1-1 0,0-1 1,0 1-1,1-1 0,-1 0 0,1-1 0,-1 0 1,1 0-1,1 0 0,-1-1 0,1 1 0,0-1 1,0-1-1,1 1 0,0-1 0,0 1 0,-3-9 1,4 6-38,0-1 1,1 0-1,0 0 1,0 0-1,2 0 0,-1-1 1,1 1-1,0 0 1,1 0-1,0 0 1,1 0-1,0 0 1,1 0-1,0 0 1,0 1-1,1-1 1,8-15-1,0 5-39,1-1 0,1 2-1,0-1 1,1 2 0,1 0-1,28-23 1,-15 18-141,2 2 0,1 1 0,1 1 0,68-27 0,15-9-22,-68 22 81,-9 1-55</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46.354"/>
    </inkml:context>
    <inkml:brush xml:id="br0">
      <inkml:brushProperty name="width" value="0.05" units="cm"/>
      <inkml:brushProperty name="height" value="0.05" units="cm"/>
    </inkml:brush>
  </inkml:definitions>
  <inkml:trace contextRef="#ctx0" brushRef="#br0">1 30 19028,'13'3'1384,"4"-3"-1136,3-3-336,11-1 849,1-5-481,11 1-88,1-1-72</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46.779"/>
    </inkml:context>
    <inkml:brush xml:id="br0">
      <inkml:brushProperty name="width" value="0.05" units="cm"/>
      <inkml:brushProperty name="height" value="0.05" units="cm"/>
    </inkml:brush>
  </inkml:definitions>
  <inkml:trace contextRef="#ctx0" brushRef="#br0">6 0 20964,'-3'9'1809,"2"-2"-1321,-1-3-192,5-1 536,3-3-632,6-3 88,2-2-128,2-5-208</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49.164"/>
    </inkml:context>
    <inkml:brush xml:id="br0">
      <inkml:brushProperty name="width" value="0.05" units="cm"/>
      <inkml:brushProperty name="height" value="0.05" units="cm"/>
    </inkml:brush>
  </inkml:definitions>
  <inkml:trace contextRef="#ctx0" brushRef="#br0">0 8 20244,'7'-7'1697,"2"11"-1249,-1-1-200,-8 18 808,6 14-344,3 15-400,-1 4-160,4 9-152,1 2-16,-2-5-56,-1-3-120,-1-8-280,-2-12-144,-3-21-384,-1-10-256,-4-25 863,-5-12-215,-3-22-184</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49.604"/>
    </inkml:context>
    <inkml:brush xml:id="br0">
      <inkml:brushProperty name="width" value="0.05" units="cm"/>
      <inkml:brushProperty name="height" value="0.05" units="cm"/>
    </inkml:brush>
  </inkml:definitions>
  <inkml:trace contextRef="#ctx0" brushRef="#br0">0 118 17380,'0'-22'2080,"9"12"-1144,5 5-392,10 6 1617,7 3-705,13 2-680,5 0-263,7 0-273,1-4-112,3-4-320,-3-4-249,-6-8-615,-8-2-792,-20-6 1456,-9-1-288,-16 0-305</inkml:trace>
  <inkml:trace contextRef="#ctx0" brushRef="#br0" timeOffset="1">154 301 17940,'18'16'2168,"5"-3"-1376,9-10-287,5-3 983,7-3-376,2-4-296,-4 1-936,-4-1-512,-12 0 600,-7 0-168,-18 7-176</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50.298"/>
    </inkml:context>
    <inkml:brush xml:id="br0">
      <inkml:brushProperty name="width" value="0.05" units="cm"/>
      <inkml:brushProperty name="height" value="0.05" units="cm"/>
    </inkml:brush>
  </inkml:definitions>
  <inkml:trace contextRef="#ctx0" brushRef="#br0">1 815 15067,'0'6'326,"0"1"-1,0-1 0,0 0 0,1 1 1,0-1-1,0 0 0,4 11 1,-4-15-224,0 0 1,1-1-1,-1 1 1,0-1-1,0 1 1,1-1-1,-1 1 1,1-1-1,0 0 1,-1 0 0,1 0-1,0 0 1,-1 0-1,1 0 1,0 0-1,0 0 1,0-1-1,0 1 1,0-1-1,0 1 1,0-1-1,0 0 1,0 0 0,0 0-1,0 0 1,0 0-1,0 0 1,0-1-1,2 0 1,9-1 30,0-1 0,0-1 1,-1 0-1,1-1 0,-1 0 1,0-1-1,-1 0 0,0-1 0,16-11 1,0-4-545,0-1 1,32-35-1,-21 13-939,-1-3-1,30-53 1,-45 68 285,-22 33 1043,0 0-1,0-1 0,0 1 0,1-1 0,-1 1 0,0 0 1,0-1-1,1 1 0,-1 0 0,0-1 0,0 1 1,1 0-1,-1-1 0,0 1 0,1 0 0,-1 0 0,1-1 1,-1 1-1,0 0 0,1 0 0,-1 0 0,1 0 1,-1 0-1,1-1 0,3 10-27,-3 24 589,-1-26-418,0 11 337,1 0 0,1-1 0,0 1 0,1-1 0,6 19 0,-7-32-330,0 1 1,0-1-1,0 0 1,0 0-1,0 0 1,1 0-1,0 0 1,0 0-1,0-1 1,6 6-1,-7-7-65,1-1-1,0 1 1,0 0 0,0-1-1,0 1 1,0-1-1,0 0 1,0 0 0,1 0-1,-1-1 1,0 1-1,0-1 1,1 0 0,-1 0-1,0 0 1,6-1-1,2-1 14,-1 0-1,1-1 0,-1 0 0,0-1 1,0 0-1,0 0 0,-1-1 0,0-1 0,0 1 1,10-10-1,12-10 85,39-42 1,-25 21-65,-25 33-103,-20 13 6,1 0 1,-1 0-1,0-1 1,1 1-1,-1 0 1,1 0 0,-1 0-1,0 0 1,1 0-1,-1 0 1,0 0-1,1 0 1,-1 0 0,1 1-1,-1-1 1,0 0-1,1 0 1,-1 0 0,0 0-1,1 0 1,-1 1-1,0-1 1,1 0-1,-1 0 1,0 1 0,0-1-1,1 0 1,-1 0-1,0 1 1,2 2-3,-1 1 1,0-1 0,-1 0-1,1 1 1,0-1-1,-1 0 1,0 1-1,0 4 1,0 7 1,1-9 7,5 41-32,-6-45 31,0-1 1,0 1-1,0-1 0,0 0 0,1 1 0,-1-1 0,1 1 1,-1-1-1,1 0 0,0 1 0,-1-1 0,1 0 0,0 0 1,0 1-1,0-1 0,0 0 0,0 0 0,0 0 0,0 0 1,0 0-1,1 0 0,-1-1 0,0 1 0,3 1 0,-2-2 7,0 0 0,0-1 0,0 1 0,0 0 0,-1-1 0,1 0 0,0 1-1,0-1 1,0 0 0,-1 0 0,1 0 0,0 0 0,-1 0 0,1 0 0,-1 0 0,3-3-1,24-29 91,-19 21-55,21-26 58,-1-2 1,-3-2-1,31-61 0,43-143-144,-97 239 35,18-61-13,-19 60 36,0 0 0,-1 0 1,0 0-1,0 0 1,-1 0-1,0-9 0,0 17-16,0 0 0,0 0 0,0 0 0,0 0 0,0 0 0,-1 1 0,1-1 0,0 0 0,0 0 0,0 0 0,0 0 0,0 0 0,0 1 0,0-1 0,0 0 0,0 0 0,-1 0 0,1 0 0,0 0 0,0 0 0,0 0 0,0 0 0,0 0 0,-1 0 0,1 0 0,0 1 0,0-1 0,0 0 0,0 0 0,0 0 0,-1 0 0,1 0-1,0 0 1,0 0 0,0 0 0,0 0 0,-1 0 0,1-1 0,0 1 0,0 0 0,0 0 0,0 0 0,0 0 0,-1 0 0,1 0 0,0 0 0,0 0 0,0 0 0,0 0 0,0 0 0,0-1 0,0 1 0,-1 0 0,1 0 0,0 0 0,0 0 0,0 0 0,0 0 0,0-1 0,0 1 0,0 0 0,-9 16 118,-6 31 261,1 0 1,2 1-1,-9 77 1,17-88-194,2 1 0,2-1 0,1 1-1,2-1 1,11 52 0,-11-72-140,1 0-1,1-1 1,0 1 0,2-1-1,-1-1 1,2 1 0,16 24-1,-17-35 11,-6-11-18,-6-13-3,-20-27 34,-1 2 1,-58-76-1,64 93 11,5 8 34,8 10 42,1 1 1,0-1-1,-10-18 1,16 27-149,0-1 0,0 1-1,-1 0 1,1-1 0,0 1 0,0 0 0,0-1 0,0 1 0,0-1 0,0 1 0,0 0 0,0-1 0,0 1 0,0 0 0,0-1 0,0 1 0,0-1 0,0 1 0,0 0 0,0-1 0,0 1 0,0 0 0,0-1 0,1 1 0,-1 0 0,0-1 0,0 1 0,0 0 0,1-1 0,-1 1 0,0 0 0,0 0 0,1-1 0,-1 1-1,0 0 1,1 0 0,-1 0 0,0-1 0,1 1 0,-1 0 0,0 0 0,1 0 0,-1 0 0,0 0 0,1-1 0,18 0 276,-16 2-245,72 1 464,101 2-4081,-127-7 3021,-3-11-212</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50.952"/>
    </inkml:context>
    <inkml:brush xml:id="br0">
      <inkml:brushProperty name="width" value="0.05" units="cm"/>
      <inkml:brushProperty name="height" value="0.05" units="cm"/>
    </inkml:brush>
  </inkml:definitions>
  <inkml:trace contextRef="#ctx0" brushRef="#br0">218 28 20828,'1'-1'119,"-1"0"0,0 0-1,0 0 1,0 1-1,1-1 1,-1 0-1,0 0 1,0 0-1,0 0 1,-1 0 0,1 0-1,0 0 1,0 0-1,0 0 1,-1 1-1,1-1 1,0 0 0,-1 0-1,1 0 1,0 0-1,-1 1 1,0-1-1,1 0 1,-1 1-1,0-2 1,-1 1 19,1 1 0,0-1 0,-1 0 0,1 1 0,-1 0 0,1-1 0,0 1 0,-1 0 0,1 0 0,-1 0 0,1 0 0,-1 0 0,1 0-1,-3 0 1,-4 2 268,0 0 0,1 0-1,-1 1 1,-13 6 0,0 2-195,2 1 0,0 1 0,0 0 0,-27 27 0,45-39-222,0 0 0,0 0 0,0 0 0,0 0 0,0 0 0,0 0 0,0 0 0,1 0 0,-1 1 1,0-1-1,1 0 0,-1 1 0,1-1 0,-1 2 0,1-2 3,0-1 0,0 1-1,0-1 1,0 1 0,0-1 0,0 1-1,1-1 1,-1 0 0,0 1 0,0-1-1,0 1 1,1-1 0,-1 0 0,0 1 0,1-1-1,-1 0 1,0 1 0,1-1 0,-1 0-1,0 1 1,1-1 0,-1 0 0,1 0-1,-1 0 1,1 1 0,-1-1 0,0 0 0,1 0-1,6 2-77,0-1-1,0 0 1,-1-1-1,14 0 0,-3 0 26,-15 1 54,32 1-280,61 13 1,-87-14 233,1 2 0,0-1 0,-1 1 0,0 1-1,0-1 1,0 1 0,0 1 0,0-1 0,-1 2 0,0-1 0,0 1 0,9 8-1,-15-12 54,1 0-1,-1 0 0,1 0 1,-1 1-1,0-1 0,0 0 1,0 1-1,0-1 0,0 0 1,0 1-1,-1-1 0,1 1 0,-1-1 1,0 1-1,0-1 0,0 1 1,0 3-1,-1-1 32,0 0-1,0 0 1,-1-1 0,0 1-1,1-1 1,-1 0 0,-1 1-1,-4 6 1,-4 3 171,-1 1 0,-1-2-1,-24 21 1,33-30-156,-9 7 92,3-1-30,-1 0-1,0-1 1,-1 0-1,0-1 1,0 0-1,-23 10 1,34-18-127,1 0 0,-1 0 1,1 0-1,0 0 0,-1 0 1,1 1-1,-1-1 1,1 0-1,-1 0 0,1-1 1,-1 1-1,1 0 1,-1 0-1,1 0 0,-1 0 1,1 0-1,0 0 1,-1-1-1,1 1 0,-1 0 1,1 0-1,-1-1 1,1 1-1,0 0 0,-1 0 1,1-1-1,0 1 1,-1 0-1,1-1 0,0 1 1,0-1-1,-1 1 1,1 0-1,0-1 0,0 1 1,0-1-1,-1 1 1,1-1-1,0 1 0,0-1 1,0 1-1,0-1 0,0 1 1,0 0-1,0-1 1,0 1-1,0-1 0,0 1 1,0-1-1,0 1 1,1-1-1,-1 1 0,0-1 1,0 0-1,8-27-1194,4 0 409,2-1 0,25-37 0,-20 34 349,28-45-548</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51.505"/>
    </inkml:context>
    <inkml:brush xml:id="br0">
      <inkml:brushProperty name="width" value="0.05" units="cm"/>
      <inkml:brushProperty name="height" value="0.05" units="cm"/>
    </inkml:brush>
  </inkml:definitions>
  <inkml:trace contextRef="#ctx0" brushRef="#br0">156 1 19500,'-9'19'1306,"2"0"0,0 1-1,2 0 1,-5 24 0,-9 91-266,17-117-782,-5 61 262,3-1-1,4 1 1,17 140-1,-16-214-474,0-1 1,0 1 0,0-1-1,0 1 1,1-1-1,3 7 1,-6-47 312,-4 13-409,0-1-1,-1 0 1,-2 1-1,0 1 1,-2-1-1,0 1 0,-2 1 1,-26-38-1,26 45-358,27 29 106,-5-8 207,1 0 0,0 0 0,1-1 0,-1-1 0,1 0 0,0 0 0,0-1 0,25 4 0,-19-5-5,-1-1 0,1-1 0,0 0-1,0-1 1,35-5 0,-43 2 72,0 1 0,0-1 0,0-1 1,-1 0-1,1 0 0,10-7 0,-17 9 36,0 0 0,0 0 0,0-1 0,0 1 1,-1-1-1,1 1 0,-1-1 0,1 0 0,2-5 0,-5 7 3,1-1 1,0 1-1,-1-1 0,1 0 0,-1 1 0,1-1 0,-1 0 1,0 1-1,1-1 0,-1 0 0,0 0 0,0 1 1,0-1-1,-1 0 0,1 0 0,0 1 0,-1-1 1,1 0-1,-1 1 0,-1-4 0,2 4 0,-1 0 0,0 0-1,1-1 1,-1 1 0,0 0 0,0 0-1,0 0 1,1 0 0,-1 0-1,0 0 1,-1 0 0,1 0 0,0 0-1,0 0 1,0 1 0,0-1-1,-1 0 1,1 1 0,0-1 0,-1 1-1,1 0 1,0-1 0,-1 1-1,1 0 1,-1 0 0,1 0 0,0 0-1,-1 0 1,1 0 0,-1 0-1,1 0 1,0 0 0,-1 1 0,1-1-1,0 1 1,-1-1 0,1 1 0,0-1-1,0 1 1,-1 0 0,1 0-1,0-1 1,-2 3 0,-2 1 17,-1 0 1,1 0-1,0 1 0,0 0 1,1 0-1,-1 0 1,-5 9-1,6-6 6,0 0 0,0 0 1,0 1-1,1-1 0,0 1 0,1 0 0,-1 0 0,2-1 1,0 1-1,0 1 0,0-1 0,1 0 0,0 0 0,1 0 1,3 16-1,-3-22-23,0-1 0,0 0 0,0 0 0,0 0 0,0 0 0,1 0 0,-1 0 0,1 0 0,-1 0 0,1-1 0,0 1 0,0 0 0,-1-1 0,1 0 0,0 1 0,0-1 0,1 0 0,-1 0 0,0 0 1,0 0-1,0 0 0,1-1 0,-1 1 0,0-1 0,1 0 0,-1 1 0,1-1 0,-1 0 0,0 0 0,1 0 0,-1-1 0,4 0 0,4-1-50,0 0 0,-1-1 0,1 0 0,-1-1 0,0 1 0,15-10-1,-2-1-539,0-2-1,0 0 0,36-38 0,-30 26 51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0.875"/>
    </inkml:context>
    <inkml:brush xml:id="br0">
      <inkml:brushProperty name="width" value="0.025" units="cm"/>
      <inkml:brushProperty name="height" value="0.025" units="cm"/>
    </inkml:brush>
  </inkml:definitions>
  <inkml:trace contextRef="#ctx0" brushRef="#br0">65 85 9513,'0'0'4351,"2"-7"-1079,7-24-1398,-10 28-26,-6 7-1354,-6 9-295,5 1 191,0 0 1,1 1-1,1 0 1,0 0-1,1 0 0,0 1 1,-3 30-1,7-46-379,1 1 0,0 0 0,0-1 0,0 1 0,0 0 0,0-1-1,0 1 1,0 0 0,0-1 0,0 1 0,0 0 0,0-1 0,0 1 0,1 0 0,-1-1 0,0 1 0,0 0 0,1-1 0,-1 1-1,0-1 1,1 1 0,-1-1 0,1 1 0,-1-1 0,1 1 0,-1-1 0,1 1 0,-1-1 0,1 1 0,-1-1 0,1 0 0,-1 1-1,1-1 1,1 1 0,0-1 63,0 0 1,0 0-1,0 0 0,1 0 0,-1-1 0,0 1 0,0-1 0,0 1 0,0-1 1,0 0-1,3 0 0,3-3 209,1-1-1,-1 1 1,1-1 0,9-9-1,-5 1-160,0 0 0,21-30-1,-29 38-214,-1-1-1,-1 0 0,1 0 0,-1-1 0,0 1 0,0-1 0,-1 1 1,0-1-1,0 0 0,1-14 0,-25 53-461,17-24 654,0 0 1,1 1 0,0 0-1,0 0 1,1 0 0,0 0-1,0 1 1,1-1 0,1 1-1,0-1 1,-1 16 0,3-24-78,0 0 1,1 0-1,-1 0 1,0 0-1,0 0 1,0 0-1,0 0 1,1-1-1,-1 1 1,0 0-1,1-1 1,-1 1-1,1-1 1,-1 1-1,0-1 1,1 0-1,-1 0 1,1 0-1,-1 0 1,1 0-1,-1 0 1,1 0-1,-1 0 1,1 0-1,-1-1 1,0 1 0,3-1-1,44-9 378,-25 1-354,-17 6-81,0 0 0,0 1 0,0-1 0,1 1-1,-1 0 1,1 1 0,-1-1 0,1 2 0,-1-1-1,1 0 1,0 1 0,12 2 0,-16 6 1177,-4-17 1095,1-130-1810,0 138-466,0 1 1,0-1-1,0 0 0,0 0 0,0 1 1,0-1-1,0 0 0,1 1 1,-1-1-1,0 0 0,0 1 0,1-1 1,-1 0-1,1 1 0,-1-1 0,0 0 1,1 1-1,-1-1 0,1 1 1,-1-1-1,1 1 0,0-1 0,-1 1 1,1 0-1,-1-1 0,1 1 1,0 0-1,-1-1 0,1 1 0,0 0 1,0 0-1,29-2-3695,2-1-8130,-21-4-1744</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52.359"/>
    </inkml:context>
    <inkml:brush xml:id="br0">
      <inkml:brushProperty name="width" value="0.05" units="cm"/>
      <inkml:brushProperty name="height" value="0.05" units="cm"/>
    </inkml:brush>
  </inkml:definitions>
  <inkml:trace contextRef="#ctx0" brushRef="#br0">109 1 17588,'-3'2'209,"0"0"0,0 1 0,1-1 0,-1 1 0,1 0 0,0 0 0,0 0 0,0 0 0,0 0 0,0 1 0,-2 5 0,-9 41 702,10-40-517,-19 97 2646,-15 206 0,36-312-3033,0 15 165,0 1 0,1-1 0,0 1 0,2-1 0,0 1 1,5 22-1,-6-38-163,-1 1-1,0-1 1,1 0 0,-1 1-1,1-1 1,-1 0 0,1 0 0,0 1-1,-1-1 1,1 0 0,0 0-1,0 0 1,0 0 0,0 0-1,0 0 1,0 0 0,0 0 0,0 0-1,1-1 1,-1 1 0,0 0-1,0-1 1,1 1 0,1 0 0,-1-1-5,-1 0 1,1 0 0,0-1 0,0 1 0,0-1-1,-1 1 1,1-1 0,0 1 0,-1-1 0,1 0-1,-1 0 1,1 0 0,-1 0 0,1 0 0,-1 0-1,2-2 1,4-3 5,0-2 0,-1 1 1,0-1-1,0 0 0,7-12 0,18-46-35,-27 63-67,-2 11 42,-3 18-6,1-22 37,-1 22-35,0 35-21,1-56 70,0 1-1,1-1 0,-1 0 1,1 1-1,1-1 0,-1 0 1,1 0-1,3 6 0,-5-10 4,1 0-1,-1 0 0,1 0 0,0 0 0,-1 0 0,1 0 0,0-1 0,0 1 0,0 0 1,-1-1-1,1 1 0,0 0 0,0-1 0,0 1 0,0-1 0,0 1 0,0-1 0,0 0 1,0 1-1,0-1 0,1 0 0,0 0 0,0 0-24,1 0 0,-1 0 0,0-1 0,0 1 0,1-1 0,-1 1 0,0-1-1,0 0 1,0 0 0,3-1 0,3-3-263,0 0 0,0-1-1,12-12 1,0-2-1696,31-40-1,-36 40-426,1 1-1,33-31 1,-48 49 2300,1 0 0,-1 0 0,0 0 0,0 0-1,1 0 1,-1 1 0,0-1 0,1 0 0,-1 1 0,1-1 0,-1 1 0,0-1 0,1 1 0,-1 0 0,4-1 0,-4 2 126,0-1 1,0 0 0,-1 1-1,1-1 1,0 0-1,0 1 1,0-1-1,-1 1 1,1-1-1,0 1 1,-1 0 0,1-1-1,0 1 1,-1-1-1,1 1 1,-1 0-1,1 0 1,-1-1-1,0 1 1,1 0-1,-1 0 1,0 0 0,1 0-1,-1-1 1,0 1-1,0 2 1,2 2 459,-1 0 1,0 0 0,1 0-1,0 0 1,0 0 0,1 0-1,4 6 1,-6-9-340,1-1 0,-1 1-1,1-1 1,0 1 0,-1-1 0,1 0 0,0 1 0,0-1-1,0 0 1,0 0 0,0-1 0,0 1 0,0 0 0,1-1-1,-1 1 1,0-1 0,0 0 0,0 1 0,1-1 0,-1 0-1,3-1 1,13-1 106,-1-1-1,1-1 1,-1-1-1,1 0 1,17-9-1,-12 5-658,42-11 0,-63 20 395,-1-1 0,0 1 0,1 0 0,-1-1-1,1 1 1,-1 0 0,0 0 0,1 0 0,-1 0 0,1 0 0,-1 0 0,1 1 0,-1-1-1,0 0 1,1 1 0,-1-1 0,0 1 0,1-1 0,-1 1 0,0 0 0,0 0-1,1-1 1,-1 1 0,0 0 0,0 0 0,0 0 0,0 0 0,0 0 0,0 0 0,-1 1-1,1-1 1,0 0 0,0 0 0,-1 1 0,1-1 0,-1 0 0,1 1 0,-1-1 0,0 0-1,1 1 1,-1-1 0,0 1 0,0 0 0,0 10 151,0-1-1,-1 0 1,0 1 0,-4 17 0,1-4 359,3-10-190,0 0 1,1-1-1,1 1 1,0 0-1,7 28 1,29 68 405,-22-70-701,-6-14 53,0 2 1,-2-1 0,4 32 0,-10-46 106,1 0 0,-2 0 0,0 0 0,-1 0 0,0-1 0,-1 1 0,0 0 0,-8 22 0,9-32-47,-1-1-1,1 1 1,-1-1 0,1 0 0,-1 0 0,0 0-1,0 0 1,-1 0 0,1 0 0,-1 0 0,1 0-1,-1-1 1,-4 4 0,5-6-59,1 1 0,-1 0-1,0-1 1,1 0 0,-1 1 0,1-1 0,-1 0-1,0 1 1,1-1 0,-1 0 0,0 0 0,0 0 0,1-1-1,-1 1 1,1 0 0,-1-1 0,0 1 0,1-1 0,-1 1-1,1-1 1,-1 0 0,1 0 0,-1 1 0,1-1 0,0 0-1,-1 0 1,1-1 0,0 1 0,0 0 0,0 0-1,-2-2 1,-4-6 56,0 0-1,1-1 0,0 0 1,0 0-1,1 0 0,0 0 1,-4-16-1,-19-79-50,21 71-484,0-1 0,3 1-1,1-1 1,1 0 0,5-56-1,-1 81 185,0-1-1,1 1 0,1 0 1,-1-1-1,2 2 0,-1-1 1,1 0-1,1 1 0,0 0 1,0 0-1,0 1 1,1-1-1,1 1 0,-1 1 1,1 0-1,1 0 0,14-10 1,15-5-479</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52.814"/>
    </inkml:context>
    <inkml:brush xml:id="br0">
      <inkml:brushProperty name="width" value="0.05" units="cm"/>
      <inkml:brushProperty name="height" value="0.05" units="cm"/>
    </inkml:brush>
  </inkml:definitions>
  <inkml:trace contextRef="#ctx0" brushRef="#br0">195 9 22045,'-2'-1'101,"1"0"1,0 0-1,-1 0 0,1 0 1,-1 1-1,1-1 1,-1 1-1,0-1 1,1 1-1,-1 0 1,1-1-1,-1 1 0,0 0 1,1 0-1,-1 0 1,0 0-1,1 0 1,-1 1-1,1-1 1,-1 0-1,0 1 0,1-1 1,-1 1-1,1-1 1,-1 1-1,-1 1 1,-7 3 247,1-1 1,-16 12-1,13-6-56,0 0-1,1 0 0,0 1 1,-14 17-1,21-23-284,0 0-1,0 0 1,1 0-1,0 1 1,0 0 0,0-1-1,1 1 1,0 0 0,0 0-1,0 0 1,1 1-1,0-1 1,-1 9 0,3-13-47,-1 0 1,0 0 0,1 0 0,0 0 0,-1 0 0,1 0 0,0 0 0,0 0 0,0 0 0,0 0 0,0-1 0,0 1 0,1 0 0,-1-1 0,1 1 0,-1-1 0,1 0-1,-1 1 1,1-1 0,0 0 0,0 0 0,-1 0 0,1 0 0,0 0 0,0-1 0,4 2 0,6 1-307,0 0-1,0-1 1,17 2 0,-17-3 121,0 0 26,0 0 16,0 0-1,-1 1 0,1 1 1,0-1-1,-1 2 0,12 4 1,-22-8 200,0 1 1,0-1 0,-1 0-1,1 1 1,0-1-1,-1 0 1,1 1 0,0-1-1,-1 1 1,1-1 0,0 1-1,-1-1 1,1 1-1,-1 0 1,1-1 0,-1 1-1,1 0 1,-1-1 0,1 1-1,-1 0 1,0 0 0,1-1-1,-1 1 1,0 0-1,0 0 1,0-1 0,1 1-1,-1 0 1,0 0 0,0 0-1,0 0 1,0-1 0,-1 1-1,1 0 1,0 0-1,0 0 1,0-1 0,-1 1-1,1 0 1,0 0 0,-1-1-1,1 1 1,0 0-1,-1-1 1,1 1 0,-1 0-1,1-1 1,-1 1 0,0 0-1,1-1 1,-1 1 0,0-1-1,1 1 1,-2 0-1,-5 3 229,1 1-1,-1-1 0,0 1 1,-8 2-1,3-1-63,-1-1 0,0 0 0,0-1 1,0 0-1,-1-1 0,1-1 0,-1 0 0,1-1 0,-16 0 0,29-1-241,-1 0-1,0 0 1,1 0-1,-1 0 0,0 0 1,0 0-1,1-1 1,-1 1-1,0 0 1,1 0-1,-1-1 1,0 1-1,1 0 1,-1-1-1,0 1 1,1 0-1,-1-1 0,1 1 1,-1-1-1,1 1 1,-1-1-1,1 1 1,-1-1-1,1 1 1,-1-2-1,1 1-23,-1-1 0,1 1-1,0 0 1,0 0 0,0 0-1,0-1 1,1 1 0,-1 0 0,0 0-1,0 0 1,1 0 0,-1 0 0,1-1-1,0 0 1,4-7-285,1 0 0,-1 0 1,9-8-1,-6 7 217,19-27-795</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53.268"/>
    </inkml:context>
    <inkml:brush xml:id="br0">
      <inkml:brushProperty name="width" value="0.05" units="cm"/>
      <inkml:brushProperty name="height" value="0.05" units="cm"/>
    </inkml:brush>
  </inkml:definitions>
  <inkml:trace contextRef="#ctx0" brushRef="#br0">36 14 18052,'-15'107'3872,"-1"1"-1011,14-91-2402,-1 37 767,3-51-1125,0 1 0,1 0 0,-1-1 0,1 1 0,-1-1 0,1 1 0,0 0 0,1-1 0,-1 0 0,0 1 0,3 3 0,-3-6-83,-1 0 0,1 0-1,-1 0 1,1-1 0,0 1 0,0 0 0,-1 0-1,1-1 1,0 1 0,0 0 0,0-1 0,0 1 0,0 0-1,0-1 1,0 0 0,0 1 0,0-1 0,0 1-1,0-1 1,0 0 0,0 0 0,0 0 0,0 0 0,0 0-1,0 0 1,0 0 0,0 0 0,0 0 0,0 0-1,1 0 1,-1-1 0,0 1 0,0 0 0,0-1-1,0 1 1,0-1 0,-1 1 0,1-1 0,0 1 0,0-1-1,0 0 1,0 0 0,-1 1 0,1-1 0,0 0-1,1-1 1,1-3 18,1 0 0,-1 1-1,0-1 1,0 0 0,0-1-1,-1 1 1,3-7 0,-1-4-154,-1 1 0,-1-1 0,0 0-1,-1 0 1,0 0 0,-2 0 0,0 0 0,-5-26 0,9 45 85,0 0 1,0 0-1,0 0 0,0 0 1,0 0-1,0 0 0,1-1 1,0 0-1,-1 0 0,1 0 1,5 2-1,2 1 31,0-2 0,0 1-1,1-1 1,-1-1 0,1 0 0,-1 0 0,1-2 0,0 1-1,-1-1 1,1-1 0,14-2 0,-3-1 12,0-1 0,0-1 1,-1-1-1,35-15 0,-47 17 0,0 0 0,-1-1 0,1 0-1,12-10 1,-19 13 3,0 1 0,-1-1 0,1 1-1,-1-1 1,1 0 0,-1 0 0,0 0 0,0 0 0,0 0-1,-1 0 1,1-1 0,-1 1 0,0-1 0,0 1-1,0-1 1,1-5 0,-2 7-3,0 0-1,0 0 1,-1 1 0,1-1-1,0 0 1,-1 1 0,1-1-1,-1 0 1,1 1 0,-1-1-1,0 0 1,0 1 0,0-1-1,0 1 1,0 0 0,0-1-1,0 1 1,0 0 0,0-1-1,-1 1 1,1 0 0,0 0-1,-1 0 1,1 0 0,-1 0-1,1 1 1,-1-1 0,0 0-1,1 1 1,-1-1 0,0 1-1,0 0 1,1-1 0,-1 1-1,0 0 1,-1 0 0,-4 0 24,1-1 0,-1 1 1,1 1-1,-1 0 0,1 0 1,-1 0-1,1 0 0,-8 4 1,4-1 27,1 1 0,0 0 1,1 1-1,-1 0 0,1 0 1,0 1-1,1 0 0,-1 1 1,1-1-1,-7 11 0,10-12-18,0 0-1,0 0 0,0 0 0,1 1 0,0-1 0,0 1 1,0-1-1,1 1 0,0 0 0,1 0 0,-1 0 0,2 1 1,-1-1-1,1 0 0,0 11 0,1-16-81,-1 0 0,1 1 0,0-1 0,-1 0 0,1 0 0,1 1 0,-1-1 0,0 0 0,0 0 0,1 0 0,-1 0 0,1 0 0,0-1 0,-1 1 0,1 0 0,0-1 0,0 1 0,0-1 0,0 0 0,0 0 0,1 0 0,-1 0 0,0 0 0,0 0 0,1 0 0,-1-1 0,1 1 0,-1-1 0,0 0 0,1 0 0,2 0 0,6 1-562,1-1-1,-1-1 0,1 0 1,-1-1-1,13-3 0,-5 0 103,-1-1-1,0-1 1,33-18 0,9-7-785</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53.783"/>
    </inkml:context>
    <inkml:brush xml:id="br0">
      <inkml:brushProperty name="width" value="0.05" units="cm"/>
      <inkml:brushProperty name="height" value="0.05" units="cm"/>
    </inkml:brush>
  </inkml:definitions>
  <inkml:trace contextRef="#ctx0" brushRef="#br0">129 0 16299,'-13'10'995,"0"1"-1,0 0 1,1 1 0,1 1-1,-17 22 1,23-27-725,0 0 1,0 0 0,1 0 0,1 1 0,-1-1 0,1 1 0,1 0 0,0 0 0,0 0 0,0 0 0,1 17-1,0-23-245,1 0 0,0 0 0,1 0 0,-1-1 0,0 1 0,1 0-1,0 0 1,-1 0 0,1 0 0,0 0 0,1-1 0,-1 1 0,0-1-1,1 1 1,-1-1 0,1 1 0,0-1 0,0 0 0,0 1 0,0-1 0,0 0-1,1-1 1,-1 1 0,0 0 0,1-1 0,0 1 0,-1-1 0,1 0-1,0 0 1,-1 0 0,1 0 0,0 0 0,4 0 0,0 0-124,0-1 0,0 0 1,0 0-1,0 0 0,0-1 1,0 0-1,0 0 0,0-1 1,0 0-1,-1 0 0,1-1 1,-1 0-1,9-4 0,-4-1-169,0 0 1,-1 0-1,0-1 0,0 0 0,-1-1 0,0 0 0,0 0 0,-2-1 1,1 0-1,-1-1 0,-1 0 0,0 0 0,7-20 0,8-30-655</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54.378"/>
    </inkml:context>
    <inkml:brush xml:id="br0">
      <inkml:brushProperty name="width" value="0.05" units="cm"/>
      <inkml:brushProperty name="height" value="0.05" units="cm"/>
    </inkml:brush>
  </inkml:definitions>
  <inkml:trace contextRef="#ctx0" brushRef="#br0">65 0 14843,'-7'8'601,"1"1"0,1-1-1,-1 1 1,1 0 0,1 1-1,0-1 1,0 1 0,1 0 0,0 0-1,-2 18 1,0 9 1227,1 61 1,3-62-1281,0 2 38,-1 16 300,6 63 0,-4-113-848,1 0-1,-1 0 1,1 1 0,0-1-1,0 0 1,1 0 0,-1 0-1,1 0 1,0 0-1,0 0 1,4 5 0,-5-8-27,1 1 1,-1-1 0,1 1 0,0-1-1,0 0 1,0 0 0,-1 0-1,1 0 1,0 0 0,0 0-1,0-1 1,1 1 0,-1-1-1,0 1 1,0-1 0,0 0 0,0 0-1,0 0 1,1 0 0,-1 0-1,0 0 1,0 0 0,0-1-1,3 0 1,6-3 5,0 1-1,0-2 1,-1 0-1,1 0 1,-1-1-1,0 0 1,-1 0-1,1-1 1,8-9-1,75-78 18,-93 93-34,20-21-3,0-1 0,16-27 0,-29 42 44,-4 10 7,-2 13 51,-3 4 29,2 0-1,0 0 1,1-1 0,1 1 0,5 21 0,-6-36-98,0 0 0,0 0 0,1 0 0,0 0-1,0 0 1,0 0 0,0 0 0,1 0 0,-1-1-1,1 1 1,0-1 0,4 4 0,-4-5-21,0 0 0,-1-1 0,1 1 1,0-1-1,0 1 0,0-1 0,0 0 0,1 0 0,-1-1 1,0 1-1,0-1 0,1 0 0,-1 1 0,0-1 0,0-1 1,1 1-1,-1 0 0,6-2 0,2-1-61,1 0 1,-1-1-1,0-1 0,-1 1 0,1-2 0,16-10 0,55-49-508,-58 44 141,41-26-1,-64 46 417,0 0 0,-1 1 0,1-1 0,0 1-1,0-1 1,-1 1 0,1-1 0,0 1 0,0 0-1,0-1 1,0 1 0,0 0 0,0 0 0,0 0-1,0 0 1,0 0 0,-1 0 0,1 0 0,0 0-1,0 0 1,0 0 0,0 0 0,0 0 0,0 1-1,0-1 1,0 0 0,0 1 0,-1-1 0,1 1-1,0-1 1,0 1 0,-1-1 0,1 1 0,0 0-1,0 0 1,2 3 38,-1 0-1,0 0 0,0 0 1,0 0-1,-1 0 1,2 7-1,6 13 185,-7-21-189,0 0 1,0 0 0,0 0 0,0 0-1,1-1 1,-1 1 0,1 0 0,0-1 0,-1 0-1,1 0 1,0 1 0,0-2 0,1 1-1,-1 0 1,0-1 0,1 1 0,-1-1 0,5 1-1,-2-1-33,0-1 0,0 1 0,0-1 0,0 0 0,0-1 0,-1 1 0,1-1 0,0 0 0,0-1-1,10-4 1,20-9-496,-2-3-1,0 0 0,34-25 0,-22 13-59,-45 29 539,2-1 41,0 0-1,-1 1 1,1-1-1,0 1 1,0-1-1,0 1 1,4-1-1,-6 2 30,0 0 1,0 0-1,0 0 0,0 0 0,1 1 0,-1-1 0,0 0 0,0 1 0,0-1 0,0 0 0,0 1 0,0-1 0,0 1 0,0 0 0,0-1 1,-1 1-1,1 0 0,0-1 0,0 1 0,0 0 0,-1 0 0,1 0 0,1 1 0,34 42 241,65 61 0,-68-75-453,-2 1 0,-2 2 1,49 69-1,-76-98 197,1 1 0,-1-1 0,0 0 0,-1 1 0,1-1 0,-1 1 0,0 0 0,0-1 0,0 1 0,-1 0 0,1 0 0,-1-1 0,0 1 0,-1 0 0,1 0 1,-1 0-1,0-1 0,0 1 0,0 0 0,-1-1 0,0 1 0,0-1 0,0 0 0,0 1 0,-1-1 0,1 0 0,-1 0 0,-5 5 0,-2 2 92,-1-1-1,0 0 0,-1 0 1,0-1-1,0-1 0,-1 0 1,0-1-1,-14 6 1,18-9-94,0-1 1,1 0 0,-1-1 0,0 0 0,-1 0-1,1-1 1,0 0 0,0-1 0,0 0 0,-1-1-1,-16-2 1,22 2-26,1 0 0,-1 1 0,1-2 0,-1 1 0,1 0 0,0-1 0,0 1-1,-1-1 1,1 0 0,0 0 0,1 0 0,-1-1 0,0 1 0,1-1 0,-1 1 0,1-1 0,0 0 0,0 0 0,0 0-1,0 0 1,0 0 0,1 0 0,-1-1 0,1 1 0,0-1 0,0 1 0,0-1 0,0 1 0,1-1 0,0 1 0,-1-1-1,2-7 1,0 4 0,0 0 0,1 0-1,-1 0 1,2 0 0,-1 0 0,1 0-1,0 0 1,0 1 0,1-1-1,0 1 1,0 0 0,0 0 0,1 1-1,0-1 1,0 1 0,7-5-1,10-9 39,2 1 0,40-23-1,70-34 87,33-20-854,-160 90 537,0 0 1,0 0 0,-1 0-1,0-1 1,0 0 0,0 0-1,6-9 1,-10 12 122,0 0 0,-1 0-1,1 0 1,0-1 0,-1 1 0,0 0-1,0-1 1,0 1 0,0-1 0,-1 0-1,1 1 1,-1-1 0,0 1 0,0-1 0,0 1-1,-1-1 1,1 0 0,-1 1 0,-1-4-1,-13-24-606</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54.920"/>
    </inkml:context>
    <inkml:brush xml:id="br0">
      <inkml:brushProperty name="width" value="0.05" units="cm"/>
      <inkml:brushProperty name="height" value="0.05" units="cm"/>
    </inkml:brush>
  </inkml:definitions>
  <inkml:trace contextRef="#ctx0" brushRef="#br0">5 731 17436,'0'1'81,"-1"0"1,1 0 0,-1 0 0,1 0-1,-1 0 1,1 0 0,0 0-1,0 0 1,-1 0 0,1 0-1,0 0 1,0 0 0,0 0-1,0 0 1,0 0 0,0 0 0,0 1-1,1-1 1,-1 0 0,0 0-1,0 0 1,1 0 0,-1 0-1,1 0 1,-1 0 0,2 0 0,0 1-26,0-1 1,0 0-1,0-1 1,0 1-1,0 0 1,0-1-1,1 1 1,-1-1-1,0 0 1,1 1-1,-1-1 1,3-1-1,67 0 992,0-4 0,91-19 0,-101 15-722,771-100 686,5 21-4587,404-48-2009,205-85 9616,-667 96 670,-710 114-4417,16-3-86,0 3-1,125 0 0,-204 11-346,1 0 0,-1 1 0,1-1 0,-1 2-1,1-1 1,-1 1 0,10 4 0,-17-6 139,1 0 0,-1 0 0,0 0 0,1 0 0,-1 0 0,0 1 0,0-1 0,1 0 1,-1 0-1,0 0 0,0 0 0,0 1 0,1-1 0,-1 0 0,0 0 0,0 1 0,0-1 0,0 0 0,1 0 0,-1 1 1,0-1-1,0 0 0,0 0 0,0 1 0,0-1 0,0 0 0,0 1 0,0-1 0,0 0 0,0 0 0,0 1 0,0-1 1,0 0-1,0 1 0,0-1 0,0 0 0,0 0 0,0 1 0,0-1 0,0 0 0,-1 0 0,1 1 0,0-1 0,0 0 1,0 0-1,0 1 0,-1-1 0,1 0 0,0 0 0,0 0 0,0 1 0,-1-1 0,1 0 0,0 0 0,0 0 0,-1 0 1,1 1-1,0-1 0,0 0 0,-1 0 0,1 0 0,0 0 0,-1 0 0,-16 0-383</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32:08.153"/>
    </inkml:context>
    <inkml:brush xml:id="br0">
      <inkml:brushProperty name="width" value="0.05" units="cm"/>
      <inkml:brushProperty name="height" value="0.05" units="cm"/>
    </inkml:brush>
  </inkml:definitions>
  <inkml:trace contextRef="#ctx0" brushRef="#br0">346 412 10106,'-52'37'734,"-91"83"0,125-102-623,2 0 0,-1 1 0,2 1 0,1 0 0,0 1 0,1 0-1,-18 46 1,28-59-95,0 0-1,1 0 1,1 0-1,-1 0 1,1 0-1,1 0 1,-1 0-1,2 0 1,-1 1-1,1-1 1,0 0-1,0 0 1,5 13-1,-2-10-12,1 0 0,0-1 0,1 1 0,0-1 0,0-1-1,1 1 1,0-1 0,1 0 0,9 8 0,0-1-7,1 0 0,0-2 0,1 0 0,1-2 0,0 0 0,0-1 0,37 14 1,-43-20-2,1-1 1,0 0-1,0-1 1,0 0 0,0-2-1,0 1 1,0-2 0,0 0-1,1-1 1,-1-1-1,0 0 1,26-8 0,-12 0 46,-1-2 1,0-1-1,-1-1 1,0-1-1,-2-1 1,0-2 0,0 0-1,-2-2 1,29-30-1,-10 4 174,-2-2-1,-2-2 0,50-87 1,-52 73-34,-3-2 1,-3-2 0,-3-1-1,21-83 1,-43 134-136,-1 0 0,-1-1 0,0 1 0,-2 0-1,0-1 1,-1-20 0,-1 34-19,0-1 0,0 1 1,0 0-1,-1 0 0,1 0 0,-1 0 0,0 0 0,-1 0 1,1 0-1,-1 1 0,-3-5 0,3 6-1,0 0 0,0 0 0,0 0 1,-1 1-1,1-1 0,-1 1 0,1 0 0,-1 0 0,0 0 0,1 1 1,-1-1-1,0 1 0,0 0 0,0 0 0,-9-1 0,-2 1 68,0 1 0,0 1 0,0 0 0,0 1 0,1 0 0,-1 1 0,-28 10-1,-95 47 436,70-25-377,1 3 0,3 3 1,-92 75-1,155-115-154,-10 8-175,0 1 1,-14 16-1,23-24 142,0 1 0,1-1 0,-1 0-1,1 1 1,-1-1 0,1 1 0,0-1 0,-1 1-1,1 0 1,1-1 0,-1 1 0,0 0-1,1 0 1,-1 0 0,1 0 0,0-1 0,0 1-1,0 0 1,1 3 0,5 6-212</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32:14.762"/>
    </inkml:context>
    <inkml:brush xml:id="br0">
      <inkml:brushProperty name="width" value="0.05" units="cm"/>
      <inkml:brushProperty name="height" value="0.05" units="cm"/>
    </inkml:brush>
  </inkml:definitions>
  <inkml:trace contextRef="#ctx0" brushRef="#br0">198 0 12139,'-20'23'201,"1"0"1,1 1 0,2 1 0,0 0 0,1 1 0,2 1-1,1 0 1,1 1 0,1 0 0,2 1 0,-9 49-1,7-15-141,3-1 0,3 1 0,2 0 0,8 65 0,-2-82-54,3-1 0,2 0-1,1 0 1,3-1 0,1-1 0,27 56 0,-33-81-27,2-1 0,0 0 0,0 0 1,2-1-1,14 16 0,-22-28 8,0 0 1,-1-1-1,1 1 0,1-1 1,-1 1-1,1-1 0,-1 0 0,1-1 1,0 1-1,0-1 0,0 0 1,0 0-1,0-1 0,0 1 0,1-1 1,-1 0-1,0-1 0,1 1 1,-1-1-1,1 0 0,-1-1 1,0 1-1,10-3 0,-5 0 17,0-1 0,-1-1 1,1 0-1,-1 0 0,0 0 0,0-2 0,-1 1 0,0-1 0,0 0 1,0 0-1,10-15 0,-1 2 52,-2-2 0,-1 0 1,19-40-1,-18 27 17,-1 0 1,-2-2-1,-1 0 0,-2 0 1,-2 0-1,-2-1 1,-1 0-1,-1 0 1,-3-1-1,-5-49 0,1 48-92,-3-1 0,-1 1 0,-1 1-1,-3 0 1,-1 0 0,-2 1-1,-1 1 1,-2 0 0,-36-53 0,47 79-64,-1 0 1,0 1 0,-1-1 0,0 2 0,-1-1 0,1 1-1,-2 1 1,1 0 0,-1 0 0,-1 1 0,1 0 0,-25-9-1,5 10-182</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32:19.560"/>
    </inkml:context>
    <inkml:brush xml:id="br0">
      <inkml:brushProperty name="width" value="0.05" units="cm"/>
      <inkml:brushProperty name="height" value="0.05" units="cm"/>
    </inkml:brush>
  </inkml:definitions>
  <inkml:trace contextRef="#ctx0" brushRef="#br0">220 414 6649,'397'-77'2046,"-224"39"-1374,130-30 121,246-44-731,-5 58 1891,-519 54-1712,-1-1-1,37-7 1,-54 4 238,-14 2-149,-15 0 72,-216 30 533,114-10-884,-1302 142-418,940-124 582,711-47-549,534-88-571,281-9-6399,-893 103 7238,134-4 4698,-618-19-2863,189 10-1855,34 7-55</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32:21.200"/>
    </inkml:context>
    <inkml:brush xml:id="br0">
      <inkml:brushProperty name="width" value="0.05" units="cm"/>
      <inkml:brushProperty name="height" value="0.05" units="cm"/>
    </inkml:brush>
  </inkml:definitions>
  <inkml:trace contextRef="#ctx0" brushRef="#br0">0 430 11875,'23'-2'267,"0"-1"1,0 0 0,0-2 0,0-1 0,23-9-1,6-1 36,284-87 430,187-49-592,-81 63-99,-311 72-7,186-2 0,-196 23-17,-99-3-5,0 2 0,-1 1 0,33 9 1,-42-7-2,-12-6-16,0 1 0,0-1 0,0 0 0,0 0 0,0 0 0,0 0 0,0 0 0,0 0 0,0 0 0,0 1-1,0-1 1,0 0 0,0 0 0,0 0 0,0 0 0,0 0 0,0 0 0,0 0 0,0 1 0,0-1 0,0 0-1,0 0 1,0 0 0,0 0 0,0 0 0,0 0 0,0 0 0,0 0 0,0 0 0,0 1 0,0-1 0,0 0-1,-1 0 1,1 0 0,0 0 0,0 0 0,0 0 0,0 0 0,0 0 0,0 0 0,0 0 0,-1 0 0,1 0 0,0 0-1,0 0 1,0 0 0,0 0 0,0 0 0,0 0 0,-26 4-464,15-3 503,-10 3-144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1.235"/>
    </inkml:context>
    <inkml:brush xml:id="br0">
      <inkml:brushProperty name="width" value="0.025" units="cm"/>
      <inkml:brushProperty name="height" value="0.025" units="cm"/>
    </inkml:brush>
  </inkml:definitions>
  <inkml:trace contextRef="#ctx0" brushRef="#br0">0 30 20371,'0'0'8809,"47"-30"-9290,-18 30-1921,3 4-1666,0 0-2402,0-4-7591</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32:42.586"/>
    </inkml:context>
    <inkml:brush xml:id="br0">
      <inkml:brushProperty name="width" value="0.05" units="cm"/>
      <inkml:brushProperty name="height" value="0.05" units="cm"/>
    </inkml:brush>
  </inkml:definitions>
  <inkml:trace contextRef="#ctx0" brushRef="#br0">1907 180 11987,'-21'-19'92,"0"2"0,-1 0 0,-1 1 1,0 1-1,-1 1 0,-1 1 0,0 1 0,-1 2 1,0 0-1,0 2 0,-46-9 0,27 12-7,0 1 0,0 2-1,0 2 1,-1 2 0,1 2-1,0 1 1,1 3-1,-1 2 1,2 2 0,-66 26-1,33-6-44,2 3-1,1 4 0,2 2 0,1 4 1,3 3-1,2 2 0,2 4 0,-74 80 1,87-77-50,-81 120 1,111-144-1,1 1-1,2 1 0,1 0 0,2 1 1,-16 59-1,23-62-11,1-1 1,1 1-1,2 0 1,2 1-1,2 43 0,1-58 2,0-1 0,2 0 0,0-1-1,0 1 1,2-1 0,0 0-1,1 0 1,1 0 0,0-1-1,2-1 1,14 21 0,-9-19-8,0 0 0,1 0 0,1-2 0,1 0 0,0-1 0,26 15 0,-16-13-10,2-1 0,-1-1 0,60 17 0,-24-15-4,1-3 0,0-2 0,119 2 0,-46-13 27,-1-6 1,0-6 0,-1-6-1,-1-5 1,-1-7 0,-1-6 0,-2-5-1,-2-6 1,159-82 0,-50-9 120,-184 101 37,-2-2 1,53-51-1,-87 72 2,0-2 1,-1 0 0,-1-1-1,-1-1 1,-1 0-1,-2-1 1,22-47-1,-31 60-59,-1-1 1,1 0-1,-2-1 0,0 1 0,0 0 0,-1-1 1,0 1-1,-2-24 0,-1 26-31,1 0 1,-1 1-1,-1-1 0,0 1 1,0-1-1,0 1 0,-1 0 1,-1 0-1,1 0 0,-1 1 1,0 0-1,-12-13 0,4 8-20,0 1 0,-1 0 1,0 0-1,0 1 0,-1 1 0,0 1 0,-28-11 0,3 4-118,-1 2-1,-45-9 1,8 7-173,-118-7 0,-85 16-18,52 9-18</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32:46.647"/>
    </inkml:context>
    <inkml:brush xml:id="br0">
      <inkml:brushProperty name="width" value="0.05" units="cm"/>
      <inkml:brushProperty name="height" value="0.05" units="cm"/>
    </inkml:brush>
  </inkml:definitions>
  <inkml:trace contextRef="#ctx0" brushRef="#br0">810 0 10498,'-40'1'260,"1"1"1,0 2-1,0 1 0,0 3 0,1 1 1,0 1-1,1 3 0,-63 29 0,74-28-189,0 1-1,1 1 0,0 1 0,2 2 0,0 0 0,1 1 0,1 1 1,1 1-1,1 1 0,1 1 0,1 0 0,-16 32 0,14-17-34,3 0-1,1 1 1,2 1-1,2 0 1,1 0-1,2 1 1,2 0-1,2 1 0,3 84 1,6-58-117,3-1-1,3-1 1,2 0 0,4 0-1,37 94 1,-40-124-10,2 0 1,1-1-1,2 0 1,30 40-1,-39-61 64,2-2-1,-1 0 0,2 0 0,0-1 0,0 0 0,1-1 0,0-1 0,1-1 1,0 0-1,1 0 0,0-2 0,18 7 0,-9-7 25,1-1-1,0-1 1,0-1 0,0-1-1,1-2 1,-1 0-1,1-2 1,-1-1 0,0-1-1,0-1 1,0-2 0,34-11-1,-9 0 17,-1-3 0,-1-2 0,-1-3 0,-1-1 0,47-35-1,23-23 24,-3-6-1,-5-4 1,-3-5-1,105-129 1,-184 196-26,35-41 28,97-153 0,-145 203-23,-1-2 0,-1 0 0,-1 0 0,-1-1-1,-1 0 1,-2-1 0,0 0 0,-2 0-1,-1 0 1,-1-1 0,-1-32 0,-3 49 1,1-1 1,-2 1 0,0 0-1,0 0 1,-1 0-1,0 1 1,-1-1-1,0 1 1,-1-1-1,0 1 1,0 0 0,-1 1-1,-1 0 1,1 0-1,-2 0 1,1 1-1,-1 0 1,-12-10 0,2 6 26,0 0 1,0 2 0,-1 0-1,-1 1 1,1 1 0,-1 0-1,-1 2 1,1 1 0,-1 0-1,0 1 1,-28 0 0,-5 1 35,0 3 0,-1 2 1,-66 12-1,-38 15 28,-187 58 1,169-33-67</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32:56.936"/>
    </inkml:context>
    <inkml:brush xml:id="br0">
      <inkml:brushProperty name="width" value="0.05" units="cm"/>
      <inkml:brushProperty name="height" value="0.05" units="cm"/>
    </inkml:brush>
  </inkml:definitions>
  <inkml:trace contextRef="#ctx0" brushRef="#br0">445 1 10346,'-19'5'98,"0"0"0,1 2 0,0 0 0,1 1 0,0 1-1,0 0 1,0 1 0,2 1 0,-1 1 0,1 0 0,-16 17 0,9-4-9,1 0 1,1 1 0,2 1-1,0 1 1,-24 54 0,27-50-46,1 1 0,2 1 0,1 0 0,2 1 0,1 0 1,2 0-1,1 1 0,2-1 0,2 1 0,1 0 0,1 0 1,2 0-1,2-1 0,1 0 0,2 0 0,24 66 0,-12-51-48,2-2-1,2-1 0,2 0 0,2-2 0,2-1 0,52 58 1,-58-76-9,1-2 1,0 0-1,2-2 0,1 0 1,1-2-1,0-2 1,1 0-1,1-2 1,1-1-1,63 20 0,-70-30-2,1 0 0,1-1 0,-1-2 0,0 0 0,1-2 0,-1-1 0,0-1 0,1-1 0,-1-2 0,0 0 0,43-16 0,-39 10 4,0-2 0,0-1 0,-1-1 1,-1-1-1,-1-2 0,0-1 0,-2-1 0,0-1 0,26-28 0,-27 20 10,-2-1-1,0 0 1,-3-2 0,0 0-1,-2-1 1,-1-1 0,10-36-1,63-254 200,-76 273-80,-3 0 0,-2-1 0,1-60 0,-9 95-48,-1 0 0,0 0 0,-1 0 0,0 0 0,-2 0 0,0 1 0,-1-1-1,0 1 1,-2 0 0,0 1 0,0-1 0,-2 1 0,-15-21 0,13 23-70,0 0 0,-1 1 0,-1 0 0,0 1 0,0 1 0,-1 0 0,-1 1 0,0 0 0,0 1 0,0 1 0,-1 1 1,0 0-1,0 1 0,-1 0 0,1 2 0,-28-4 0,-3 4-144,0 2-1,0 2 1,0 2 0,-87 17 0,13 4-55</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32:58.876"/>
    </inkml:context>
    <inkml:brush xml:id="br0">
      <inkml:brushProperty name="width" value="0.05" units="cm"/>
      <inkml:brushProperty name="height" value="0.05" units="cm"/>
    </inkml:brush>
  </inkml:definitions>
  <inkml:trace contextRef="#ctx0" brushRef="#br0">1192 45 9274,'-56'-13'297,"-1"1"0,0 4-1,0 1 1,-1 4 0,1 1 0,-102 12 0,138-7-247,0 0 1,0 1-1,1 1 1,0 1 0,0 1-1,1 1 1,-1 1-1,2 0 1,-1 1 0,2 1-1,-1 1 1,-22 21-1,-4 10 131,-76 96 0,-20 63-87,121-175-90,2 2 0,1 0 0,2 1 0,-16 43 0,26-60-5,0 0 1,1 0 0,1 0-1,0 0 1,1 0 0,0 0-1,1 0 1,1 1 0,0-1-1,1 0 1,0 0 0,1 0-1,8 24 1,-3-19-1,1-1 0,0-1 0,1 0 0,1 0 0,0-1 0,1-1 0,1 1 0,0-2 0,1 0 0,1-1 0,0 0-1,0-1 1,27 14 0,-8-7 2,1-2-1,0-2 1,1-1-1,0-1 1,69 11-1,-25-12 1,-1-3-1,118-3 1,-88-11-40,136-24 0,-133 8 36,-2-6 0,-2-4 0,0-5 1,-3-5-1,-1-4 0,-3-5 0,106-70 0,-188 109 101,0 0-1,-1-2 1,-1 0-1,21-21 1,-34 31-51,0-1 1,-1 1 0,1 0 0,-1-1-1,0 0 1,-1 0 0,1 0 0,-1 0-1,0 0 1,0-1 0,0 1 0,-1 0-1,0-1 1,0 1 0,-1-1 0,1 0-1,-1 1 1,0-1 0,-1 1 0,1-1-1,-1 1 1,-3-11 0,1 7 25,-1 0 0,-1 1 0,1-1 0,-1 1 0,-1 0 0,1 1 0,-1-1 0,-1 1 0,1 0 0,-1 1 0,-10-8 0,-12-7 182,-50-29 1,73 46-233,-41-21 15,-1 2 1,-1 2-1,-1 2 0,-1 2 1,-103-20-1,62 23-203,-2 5 0,-146 2-1,81 17 56,-4 18-36</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33:02.275"/>
    </inkml:context>
    <inkml:brush xml:id="br0">
      <inkml:brushProperty name="width" value="0.05" units="cm"/>
      <inkml:brushProperty name="height" value="0.05" units="cm"/>
    </inkml:brush>
  </inkml:definitions>
  <inkml:trace contextRef="#ctx0" brushRef="#br0">659 76 9618,'-28'0'463,"-1"1"-1,1 1 1,1 1 0,-1 2-1,0 0 1,1 2 0,-49 20-1,57-19-359,0 2-1,1 0 0,0 1 0,0 1 0,1 0 1,1 1-1,0 1 0,1 1 0,0 0 0,1 1 1,-13 20-1,4 1-95,1 2 1,2 0 0,2 1-1,2 1 1,1 0 0,-12 61-1,14-40-13,4 0-1,2 0 0,2 118 0,8-128 9,2 1-1,2-1 0,23 81 1,-19-95-10,2-1 1,2 0-1,1-1 1,2-1-1,31 48 0,-37-67 1,0-1 0,1 0 0,0-1 0,1 0 0,1-1 0,0-1 0,1-1 0,0 0 0,1 0 0,0-2 0,0 0 0,1-1 0,0-1 0,1-1 0,-1 0-1,28 4 1,-10-5-9,1-2-1,-1-1 0,1-2 1,0-1-1,0-2 0,-1-1 1,0-3-1,49-14 1,-30 4-1,0-3 1,-2-2 0,-1-2 0,81-52 0,-74 37 14,-2-4 1,-1-2-1,-3-2 1,-1-3-1,-3-1 1,64-88 0,-76 87 47,-3-2 0,-1-2 0,-4-1 1,-1-1-1,-4-2 0,-1 0 1,19-89-1,-35 119-10,-2 0 0,-1-1 0,-2 0 1,0 0-1,-2 0 0,-2 0 0,-1 0 1,-10-48-1,9 65-23,0 0 0,-1 0 0,0 0 1,-1 0-1,-1 1 0,0 0 0,0 0 0,-2 1 0,0 0 1,0 1-1,-1 0 0,0 0 0,-1 1 0,0 0 1,0 1-1,-1 0 0,-1 1 0,1 0 0,-1 1 0,-16-6 1,6 5-75,1 1 0,-1 1 0,0 1 1,-1 1-1,1 1 0,-1 2 1,1 0-1,-1 1 0,0 1 1,-27 6-1,10 0-50,-1 3 1,1 1-1,1 2 1,-71 33-1,-33 32-154</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2:40.460"/>
    </inkml:context>
    <inkml:brush xml:id="br0">
      <inkml:brushProperty name="width" value="0.05" units="cm"/>
      <inkml:brushProperty name="height" value="0.05" units="cm"/>
    </inkml:brush>
  </inkml:definitions>
  <inkml:trace contextRef="#ctx0" brushRef="#br0">239 10 13107,'0'-1'58,"0"1"1,0 0-1,0-1 1,0 1-1,0-1 1,0 1-1,0 0 1,-1-1-1,1 1 1,0 0-1,0-1 1,0 1-1,0 0 1,0-1-1,-1 1 0,1 0 1,0-1-1,0 1 1,-1 0-1,1-1 1,0 1-1,-1 0 1,1 0-1,0-1 1,0 1-1,-1 0 1,1 0-1,-1 0 1,0-1-1,-8 8 700,-6 19-139,5 2-447,1 0 1,1 0-1,-5 32 1,5-21-152,-49 315 41,13-64-21,28-205-19,-1-8 12,-8 113-1,25-187-31,0 0 1,0 1-1,0-1 1,0 1-1,0-1 0,0 0 1,1 1-1,0-1 0,0 0 1,0 0-1,0 0 1,0 1-1,1-1 0,2 5 1,-2-6 2,0 0 0,0-1-1,1 1 1,-1 0 0,0-1 0,1 1 0,-1-1 0,1 0 0,0 0 0,-1 0 0,1 0 0,0 0 0,-1-1-1,1 1 1,0-1 0,0 0 0,3 0 0,24 4 30,1 2 0,-1 1-1,0 1 1,-1 1 0,39 18 0,-23-9-32,-18-9-2,1 0-1,0-2 1,30 3-1,89 5-12,4 0 13,-116-10 4,30 6 3,127 4 1,133-30-2,-88 3-4,258-35-19,-4-38 0,123 17 190,-109 18-27,-500 49-145,493-68 107,4 35-62,-353 33-38,741 16 32,-515 37-34,-5 30 17,-35-6-7,-47-27 119,472 19-1,-438-69 99,-125-2-117,-186 4-138,-10-1 39,0 1 0,0-1 0,-1 0 0,1 0 0,0 0 0,0 1-1,-1-1 1,1 0 0,0 0 0,0 0 0,-1 0 0,1 0 0,0 0 0,0 0 0,-1-1 0,1 1-1,0 0 1,0 0 0,-1-1 0,1 1 0,0 0 0,-1-1 0,1 1 0,0 0 0,-1-1-1,1 1 1,0-1 0,-1 1 0,1-1 0,-1 0 0,1 1 0,-1-1 0,1 1 0,-1-1 0,0 0-1,1 0 1,-1 1 0,1-2 0,5-31 113,-1 1 0,-1-1 0,-2 0 0,-2-34 0,1 13-82,22-363 58,-19 386-107,-1 5 3,0 0-1,-1 1 0,-3-27 0,1 46 1,-1 0 0,1 0 0,-1 0-1,-1 1 1,1-1 0,-1 0-1,0 1 1,0-1 0,-1 1 0,1-1-1,-1 1 1,-1 0 0,1 0 0,-1 0-1,1 1 1,-1 0 0,-1-1 0,-6-5-1,5 8-21,-1-1-1,0 1 0,0 0 1,0 0-1,0 0 0,0 1 0,0 0 1,0 1-1,0 0 0,-8 0 1,-10-1-55,-30-4-83,-89-22 1,-53-27 72,33 9 94,-36 1-30,-1 9 1,-328-13-1,-415 45 64,440 9 80,-667-42-58,402 5-20,-81 27-107,-108-3-10,887 4 75,-456-8 5,363 15 8,-196 30 0,276-20-17,-63 8-246,144-22 173,0 1 0,0-1-1,0 1 1,0-1-1,0 0 1,0 0-1,0 0 1,0-1-1,0 1 1,0-1-1,0 1 1,-4-3-1,7 3 63,-1-1 0,1 1 0,0 0 1,-1-1-1,1 1 0,0-1 0,0 1 0,-1-1 0,1 1 0,0-1 0,0 0 0,0 1 0,0-1 0,0 1 0,-1-1 0,1 1 0,0-1 0,0 1 0,1-1 0,-1 1 0,0-1 0,0 0 1,8-23-88,17-30-191</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2:47.401"/>
    </inkml:context>
    <inkml:brush xml:id="br0">
      <inkml:brushProperty name="width" value="0.05" units="cm"/>
      <inkml:brushProperty name="height" value="0.05" units="cm"/>
    </inkml:brush>
  </inkml:definitions>
  <inkml:trace contextRef="#ctx0" brushRef="#br0">114 1 12483,'-45'274'1958,"15"-118"-1556,-3 84 175,29-193-370,2-1 0,2 0 0,8 57-1,-8-102-195,12 57 319,-11-54-298,0 0 0,0 0 0,0-1 0,1 1 0,0-1 0,0 1 0,0-1 0,0 0 0,0 1 0,1-1 0,-1 0 0,4 2 0,-5-4-33,0 0 0,0-1 0,0 1 0,0-1 0,-1 1 0,2-1 0,-1 1 0,0-1 0,0 0 0,0 0 0,0 1 0,0-1 0,0 0 0,0 0 0,0 0 0,0 0 0,0 0 0,0 0 0,0-1 0,1 1 0,-1 0 0,0 0 0,0-1 0,0 1 0,0-1 0,0 1 0,0-1 0,-1 1 0,1-1 0,0 0 0,0 1 0,0-1 0,0 0 0,-1 0 0,1 1 0,1-3 0,1-1-22,0 0 0,0-1-1,0 1 1,-1-1 0,0 0-1,0 1 1,2-6 0,6-39-41,0-9-33</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2:47.943"/>
    </inkml:context>
    <inkml:brush xml:id="br0">
      <inkml:brushProperty name="width" value="0.05" units="cm"/>
      <inkml:brushProperty name="height" value="0.05" units="cm"/>
    </inkml:brush>
  </inkml:definitions>
  <inkml:trace contextRef="#ctx0" brushRef="#br0">4 196 13971,'-1'-1'103,"1"-1"-1,-1 1 1,1-1 0,0 0-1,-1 1 1,1-1 0,0 0 0,0 1-1,0-1 1,0 0 0,0 1-1,0-1 1,1 0 0,-1 1 0,1-1-1,-1 1 1,1-1 0,-1 0-1,1 1 1,0-1 0,0 1-1,0 0 1,-1-1 0,2 1 0,-1 0-1,0-1 1,0 1 0,0 0-1,0 0 1,1 0 0,1-1-1,4-2 78,1 0 0,-1 1-1,1 0 1,0 0-1,10-1 1,-9 1-119,50-11 133,1 2-1,83-6 1,127 7-217,-224 10 42,399-6-148,371-16-67,-613 10 202,435-11 40,-587 25-41,-1 2 0,1 3 0,-1 1 0,0 3 1,78 26-1,-122-34 0,1 1-1,-2-1 1,1 1 0,0 0 0,0 0 0,-1 1 0,0-1 0,0 1 0,0 0 0,0 1 0,-1-1 0,1 1 0,-1 0-1,0 0 1,0 0 0,-1 1 0,0-1 0,0 1 0,0 0 0,-1 0 0,4 12 0,1 18 52,-1 1 0,-1 0 0,-2 66 0,0-14 45,3-10-109,4-1 0,3-1 0,3 0 0,4-1 0,3-1-1,3-1 1,41 81 0,-67-153 487,-4-4-406,-6-5-120,-8-11 46</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2:48.411"/>
    </inkml:context>
    <inkml:brush xml:id="br0">
      <inkml:brushProperty name="width" value="0.05" units="cm"/>
      <inkml:brushProperty name="height" value="0.05" units="cm"/>
    </inkml:brush>
  </inkml:definitions>
  <inkml:trace contextRef="#ctx0" brushRef="#br0">256 131 11458,'-59'6'928,"9"-1"240,-78 18 1,112-17-777,16-6-380,0 0-1,0 0 1,0 0-1,-1 0 1,1 0 0,0 1-1,0-1 1,0 0-1,0 0 1,0 0 0,-1 0-1,1 0 1,0 1-1,0-1 1,0 0 0,0 0-1,0 0 1,0 1-1,0-1 1,0 0 0,0 0-1,0 0 1,0 0-1,0 1 1,-1-1-1,1 0 1,0 0 0,0 1-1,1-1 1,-1 0-1,0 0 1,0 0 0,0 0-1,0 1 1,0-1-1,1 1 24,1 0-1,-1 0 1,1 0-1,-1 0 1,1-1-1,0 1 0,-1 0 1,1-1-1,0 1 1,-1-1-1,1 0 0,0 0 1,0 1-1,2-1 1,258 1 1248,-205-3-1087,1836-99 693,-1740 89-1357,332-38-799,-368 28 892</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2:45.430"/>
    </inkml:context>
    <inkml:brush xml:id="br0">
      <inkml:brushProperty name="width" value="0.05" units="cm"/>
      <inkml:brushProperty name="height" value="0.05" units="cm"/>
    </inkml:brush>
  </inkml:definitions>
  <inkml:trace contextRef="#ctx0" brushRef="#br0">0 356 12651,'1'-1'89,"0"-1"0,0 1 1,0-1-1,0 1 0,0 0 1,0-1-1,0 1 1,0 0-1,0 0 0,0 0 1,1 0-1,-1 0 0,0 0 1,1 0-1,-1 0 0,1 1 1,2-2-1,32-5 107,-25 5 65,527-67 1679,132-48-1589,4 0-298,-468 95-72,-190 23-47,-21 3-19,-22 4-12,-359 45-20,-3-21-88,32-3 51,-112 9 90,188-10 1,279-28 55,0 0 1,0 0-1,-1 1 0,1-1 1,0 0-1,0 1 0,0-1 0,-1 1 1,1 0-1,-3 1 0,6-1 1,1 0-1,-1 0 1,1-1-1,0 1 1,-1-1-1,1 1 1,-1-1 0,1 0-1,0 1 1,-1-1-1,1 0 1,0 0-1,2-1 1,305-8-740,-235 4 534,819-96-2952,-715 72 2619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1.638"/>
    </inkml:context>
    <inkml:brush xml:id="br0">
      <inkml:brushProperty name="width" value="0.025" units="cm"/>
      <inkml:brushProperty name="height" value="0.025" units="cm"/>
    </inkml:brush>
  </inkml:definitions>
  <inkml:trace contextRef="#ctx0" brushRef="#br0">96 115 14670,'0'0'9652,"-2"-7"-8013,-7-23-641,9 29-982,0 1 0,-1-1 0,1 0 0,0 0 0,0 1 0,-1-1 0,1 0 0,-1 1 1,1-1-1,-1 1 0,1-1 0,-1 1 0,1-1 0,-1 1 0,0-1 0,1 1 0,-1-1 0,1 1 0,-1-1 0,0 1 1,0 0-1,1 0 0,-1-1 0,0 1 0,1 0 0,-1 0 0,0 0 0,0 0 0,0 0 0,1 0 0,-1 0 0,0 0 0,0 0 1,1 0-1,-1 0 0,0 0 0,0 1 0,1-1 0,-1 0 0,0 1 0,1-1 0,-1 0 0,0 1 0,1-1 0,-1 1 1,0-1-1,1 1 0,-1 0 0,-24 24-281,21-18 261,0-1 0,0 1 0,1 0 0,-1 1 0,2-1 0,-1 0 0,-2 15 0,5-21-2,0-1 0,0 0 1,0 0-1,0 1 0,0-1 0,0 0 0,0 1 1,0-1-1,0 0 0,0 0 0,0 1 0,0-1 0,0 0 1,0 1-1,0-1 0,0 0 0,0 0 0,0 1 1,1-1-1,-1 0 0,0 0 0,0 0 0,0 1 1,1-1-1,-1 0 0,0 0 0,0 0 0,0 1 1,1-1-1,-1 0 0,0 0 0,0 0 0,1 0 1,-1 0-1,0 0 0,0 0 0,1 1 0,-1-1 1,0 0-1,1 0 0,-1 0 0,0 0 0,0 0 0,1 0 1,0-1-1,20-4-25,17-13 158,-20 7-132,-1-1-1,0 0 1,-1-1 0,0-1-1,-1 0 1,-1-1 0,0-1-1,12-19 1,-22 25-622,-15 21 229,-16 26 233,25-33 133,-32 70-303,32-68 20,-1 1 0,1 0 0,1-1-1,-1 1 1,1 0 0,0 1 0,0-1 0,1 0 0,1 8 0,-1-15 172,0 1 0,0-1 1,1 1-1,-1-1 0,0 1 0,0-1 1,1 0-1,-1 1 0,1-1 1,-1 1-1,0-1 0,1 0 1,-1 1-1,1-1 0,-1 0 1,1 1-1,-1-1 0,1 0 1,-1 0-1,1 1 0,-1-1 0,1 0 1,-1 0-1,1 0 0,-1 0 1,1 0-1,-1 0 0,1 0 1,0 0-1,-1 0 0,1 0 1,-1 0-1,1 0 0,-1 0 1,1 0-1,-1-1 0,2 1 0,20-9-4284,1-9-1680</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2:45.838"/>
    </inkml:context>
    <inkml:brush xml:id="br0">
      <inkml:brushProperty name="width" value="0.05" units="cm"/>
      <inkml:brushProperty name="height" value="0.05" units="cm"/>
    </inkml:brush>
  </inkml:definitions>
  <inkml:trace contextRef="#ctx0" brushRef="#br0">859 0 10818,'-63'6'961,"-22"7"-769,-38 5-128,-13 4 1264,-12-1-1144,-4-5 96,0-7 8</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30.467"/>
    </inkml:context>
    <inkml:brush xml:id="br0">
      <inkml:brushProperty name="width" value="0.05" units="cm"/>
      <inkml:brushProperty name="height" value="0.05" units="cm"/>
    </inkml:brush>
  </inkml:definitions>
  <inkml:trace contextRef="#ctx0" brushRef="#br0">139 4 20276,'-49'215'1257,"-37"247"-46,84-452-811,1-11 84,3-17 4,44-144 294,81-196 0,-121 344-781,2-8-12,1 1 0,0 1-1,23-35 1,-32 53 4,1 1 0,0 0 0,0-1 0,0 1 0,1 0-1,-1-1 1,0 1 0,0 0 0,1 0 0,-1 0 0,1 0 0,-1 0 0,1 1 0,-1-1-1,1 0 1,-1 1 0,4-2 0,-4 2-1,0 1 0,0-1 0,0 0 1,0 0-1,0 0 0,0 1 0,0-1 0,0 0 0,0 1 0,0-1 0,0 1 1,0-1-1,0 1 0,-1 0 0,1-1 0,0 1 0,0 0 0,-1-1 0,1 1 1,1 2-1,1 2-18,0 0 0,-1 0 1,1 0-1,-1 1 1,0-1-1,0 1 0,-1-1 1,1 9-1,-1-7 35,0 1-1,-1 0 1,-1-1-1,1 1 1,-1 0 0,0-1-1,-1 1 1,0-1-1,0 1 1,0-1 0,-1 0-1,-1 0 1,1 0-1,-1 0 1,0-1 0,0 1-1,-1-1 1,0 0-1,0-1 1,0 1 0,-11 8-1,9-9 7,1 0 0,-1-1-1,0 1 1,-1-1 0,1-1 0,-1 1-1,1-1 1,-1-1 0,0 1 0,0-1-1,0-1 1,0 0 0,-1 0 0,1 0-1,0-1 1,-1 0 0,1-1 0,0 0-1,0 0 1,-10-3 0,16 3-116,0 1-1,0-1 1,0 0 0,1 0 0,-1 0 0,0 0 0,0 0-1,1 0 1,-1-1 0,0 1 0,1-1 0,-2-1 0,3 3 76,-1-1 1,1 0 0,0 1-1,0-1 1,-1 1 0,1-1-1,0 1 1,0-1 0,0 0-1,0 1 1,0-1 0,0 1-1,0-1 1,0 0 0,0 1-1,0-1 1,0 1 0,0-1 0,1 0-1,-1 1 1,0-1 0,0 1-1,0-1 1,1 1 0,-1-1-1,0 1 1,1-1 0,-1 1-1,1-1 1,-1 1 0,0-1-1,1 1 1,-1 0 0,1-1-1,-1 1 1,1 0 0,-1-1-1,1 1 1,0 0 0,-1 0 0,1-1-1,-1 1 1,1 0 0,-1 0-1,2 0 1,21-9-532</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31.779"/>
    </inkml:context>
    <inkml:brush xml:id="br0">
      <inkml:brushProperty name="width" value="0.05" units="cm"/>
      <inkml:brushProperty name="height" value="0.05" units="cm"/>
    </inkml:brush>
  </inkml:definitions>
  <inkml:trace contextRef="#ctx0" brushRef="#br0">48 1 18156,'-1'16'700,"-1"1"0,-1-1-1,-8 29 1,1-3-361,5-18-241,0-7-16,2 1 1,0-1-1,1 1 0,0 19 0,2-37-73,0-1 0,0 1 0,0 0 0,0 0 0,1 0 0,-1 0 0,0 0 0,0-1 0,0 1 0,0 0 0,0 0 0,1 0 0,-1 0 0,0 0 0,0 0 0,0 0 0,0 0 0,1-1 0,-1 1 0,0 0 0,0 0 0,0 0 0,1 0 0,-1 0 0,0 0 0,0 0 0,0 0 0,1 0 0,-1 0 0,0 0 0,0 0 0,0 1-1,1-1 1,-1 0 0,0 0 0,0 0 0,0 0 0,0 0 0,1 0 0,-1 0 0,0 0 0,0 1 0,0-1 0,0 0 0,0 0 0,1 0 0,-1 0 0,0 0 0,0 1 0,0-1 0,0 0 0,0 0 0,0 0 0,0 0 0,0 1 0,0-1 0,0 0 0,0 0 0,0 0 0,0 1 0,0-1 0,0 0 0,0 0 0,0 0 0,0 1 0,0-1 0,0 0 0,0 0 0,0 1 0,9-13 300,6-15 65,-2-1 0,-1-1 0,-1 0 0,8-39 0,-19 68-369,0-1 0,0 0 1,0 0-1,0 0 1,1 0-1,-1 1 0,0-1 1,0 0-1,0 0 1,1 1-1,-1-1 1,1 0-1,-1 0 0,0 1 1,1-1-1,-1 0 1,1 1-1,0-1 0,-1 0 1,1 1-1,-1-1 1,1 1-1,0-1 0,-1 1 1,1 0-1,0-1 1,1 0-1,-1 2-1,1-1 1,0 1-1,-1-1 0,1 1 0,-1-1 1,1 1-1,-1 0 0,0-1 0,1 1 0,-1 0 1,2 1-1,-1 0-5,1 0 0,0 0 0,-1-1-1,1 1 1,0-1 0,0 0 0,6 2 0,-4-3 0,-1 1 0,1-1 1,0 0-1,0 0 0,0-1 1,0 1-1,0-1 0,0 0 0,8-4 1,39-21-17,-14 6 9,-37 19 6,0 1 0,-1 0 1,1-1-1,0 1 0,-1 0 0,1 0 0,0-1 1,-1 1-1,1 0 0,0 0 0,-1 0 0,1 0 1,0 0-1,-1 0 0,1 0 0,0 0 0,-1 0 1,1 0-1,0 0 0,-1 1 0,1-1 0,0 0 1,-1 0-1,1 1 0,0-1 0,0 1 0,0 0 1,0 0-1,-1 0 0,1 0 1,0 1-1,-1-1 0,1 0 0,-1 0 1,1 0-1,-1 1 0,0-1 1,0 0-1,1 1 0,-1 1 0,0 8-9,-1 0 0,-3 21 0,2-19-11,1-3 0,-1 3 10,1 0 1,0 0-1,1 0 0,1 13 1,0-24 9,-1 0-1,0 1 1,0-1 0,1 0 0,-1 0-1,1 0 1,0 0 0,0 0 0,-1 0-1,1 0 1,1 0 0,-1 0 0,0 0 0,0 0-1,1-1 1,-1 1 0,1-1 0,-1 1-1,1-1 1,0 1 0,0-1 0,-1 0-1,1 0 1,0 0 0,0 0 0,0 0 0,0 0-1,0 0 1,0-1 0,4 1 0,2 0-4,1-1 0,-1-1 0,0 0 0,0 0 0,0 0 0,0-1 0,0 0 0,0-1 0,0 0 0,0 0 0,10-6 0,-5 1 20,0 1 1,-1-2-1,0 0 0,0 0 1,15-17-1,-28 30 57,-3 2-72,1 1 0,0 0 0,0 0 0,-2 7 0,5-13 6,-1 0 0,1 1 0,0-1 0,-1 0-1,1 0 1,0 0 0,0 1 0,0-1 0,0 0 0,0 0-1,0 0 1,0 1 0,0-1 0,0 0 0,1 0 0,-1 0 0,1 1-1,-1-1 1,0 0 0,1 0 0,0 0 0,-1 0 0,1 0 0,0 0-1,-1 0 1,1 0 0,0 0 0,0 0 0,0-1 0,0 1 0,0 0-1,0 0 1,0-1 0,0 1 0,0-1 0,1 1 0,5 1-11,0-1 1,0 0-1,0 0 1,0 0 0,0-1-1,0 0 1,0-1-1,0 0 1,0 0-1,0 0 1,0-1 0,-1 0-1,1 0 1,0 0-1,-1-1 1,0 0-1,1-1 1,-1 1 0,-1-1-1,1 0 1,-1-1-1,1 1 1,-1-1 0,0 0-1,-1-1 1,1 1-1,-1-1 1,0 0-1,-1 0 1,6-10 0,1-29-121</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32.216"/>
    </inkml:context>
    <inkml:brush xml:id="br0">
      <inkml:brushProperty name="width" value="0.05" units="cm"/>
      <inkml:brushProperty name="height" value="0.05" units="cm"/>
    </inkml:brush>
  </inkml:definitions>
  <inkml:trace contextRef="#ctx0" brushRef="#br0">2 0 19196,'-2'2'1432,"2"2"-1216,3 2-400,3-1 673,-2 3-97,-2-3-304</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33.214"/>
    </inkml:context>
    <inkml:brush xml:id="br0">
      <inkml:brushProperty name="width" value="0.05" units="cm"/>
      <inkml:brushProperty name="height" value="0.05" units="cm"/>
    </inkml:brush>
  </inkml:definitions>
  <inkml:trace contextRef="#ctx0" brushRef="#br0">164 402 16524,'0'-1'162,"1"-1"1,0 1-1,-1-1 1,1 1-1,-1-1 1,0 1-1,1-1 1,-1 1-1,0-1 1,0 1-1,0-1 1,0 0-1,0 1 1,0-1-1,0 1 1,-1-1-1,1 1 1,0-1-1,-1 1 1,0-1 0,1 1-1,-1-1 1,0 1-1,1 0 1,-1-1-1,0 1 1,0 0-1,0 0 1,0 0-1,-1 0 1,0-2-1,0 2-72,0 0 0,0 1 0,-1-1 0,1 0 0,0 1 0,0-1 0,-1 1 0,1 0 0,0-1 0,-1 1 0,1 0 0,0 1 0,-1-1 0,1 0 0,0 1 0,0-1 0,-1 1 0,1 0 0,0-1 0,-4 3 0,-1 1-68,-1 1 0,1-1 0,0 2-1,0-1 1,1 1 0,0 0 0,0 0 0,-8 10-1,10-10-26,0-1 0,0 0 0,1 1-1,0 0 1,0 0 0,0 0 0,1 0 0,0 0-1,0 1 1,1-1 0,-2 11 0,3-16 4,-1 0 1,1 0-1,0 1 0,0-1 1,0 0-1,0 0 1,1 1-1,-1-1 0,0 0 1,0 0-1,1 0 1,-1 1-1,1-1 1,-1 0-1,1 0 0,-1 0 1,1 0-1,0 0 1,-1 0-1,1 0 0,0 0 1,0 0-1,0 0 1,2 1-1,-2-1 8,1-1-1,0 0 1,-1 1-1,1-1 1,0 0-1,0 0 1,-1 0 0,1 0-1,0 0 1,0 0-1,-1 0 1,1-1-1,0 1 1,0 0 0,1-2-1,8-2 59,-1-1 0,0 0 0,-1 0 0,12-9 0,-11 6 15,-1 0 0,0-1 0,0 0 0,-1 0 0,0-1 0,-1 0 0,0 0 0,6-12 0,-10 23-419,1 7-146,-3-7 388,0 1 0,-1-1 0,1 0 0,0 1 0,0-1 0,0 0 0,0 1 0,0-1 0,0 0 0,0 0 1,3 2-1,-1-2 0,1-1 0,-1 1 0,1-1 1,-1 0-1,1 0 0,-1 0 1,1 0-1,-1-1 0,1 1 1,-1-1-1,1 0 0,-1 0 1,0 0-1,1-1 0,3-1 0,5-4-150,0 0 0,18-15 0,-1 0 102,-2-2 0,-1-1-1,-1-1 1,24-33 0,-36 42 238,0-2 0,-1 0 0,-1 0 0,-1-1 0,-1 0 1,-1-1-1,11-39 0,-18 37 134,-1 23-222,0 0 0,0-1 0,0 1-1,0 0 1,0 0 0,0 0-1,0 0 1,0-1 0,-1 1 0,1 0-1,0 0 1,0 0 0,0 0 0,0 0-1,0-1 1,-1 1 0,1 0 0,0 0-1,0 0 1,0 0 0,0 0 0,-1 0-1,1 0 1,0 0 0,0 0 0,0 0-1,-1 0 1,1 0 0,0-1 0,0 1-1,0 0 1,-1 1 0,1-1 0,0 0-1,0 0 1,0 0 0,0 0 0,-1 0-1,1 0 1,0 0 0,0 0 0,0 0-1,0 0 1,-1 0 0,1 0 0,0 1-1,0-1 1,-3 2 29,0 1 0,0 0 0,0 0 0,1 0 0,-1 0 0,1 0 0,0 1 0,-2 3 0,-14 28 190,1 1-1,2 0 1,1 2-1,2-1 1,2 1-1,2 1 1,1 0-1,2 0 1,-1 47-1,6-75-170,1-1-1,0 0 0,1 1 1,2 9-1,-3-17-44,-1-1-1,1 0 1,0 0-1,-1 0 0,1 1 1,0-1-1,0 0 1,0 0-1,1 0 1,-1-1-1,0 1 0,1 0 1,0 0-1,-1-1 1,1 1-1,0-1 0,0 1 1,-1-1-1,1 0 1,0 0-1,0 0 1,1 0-1,2 1 0,-4-2 0,0 1-1,0-1 0,0 0 0,0 0 0,1 0 0,-1-1 0,0 1 0,0 0 0,0 0 0,1-1 0,-1 1 0,0 0 0,0-1 0,0 1 0,0-1 0,0 0 0,0 1 0,0-1 0,0 0 0,0 1 0,0-1 0,-1 0 0,1 0 0,0 0 0,0 0 0,-1 0 0,1 0 0,0 0 0,-1 0 0,1 0 0,-1 0 0,0 0 0,1 0 0,-1-1 0,0 1 0,0 0 0,1 0 0,-1-2 0,1-5 15,-1 0 0,1 0 0,-1 0-1,-2-11 1,1 8-19,-1 0 1,-1 0-1,0 0 0,0 0 0,-7-12 0,8 19-14,0-1 0,0 1 0,0 0 1,-1 0-1,0 0 0,0 0 0,0 1 0,0-1 0,-1 1 0,1-1 0,-1 1 0,0 0 1,0 1-1,-6-4 0,9 5 10,1 1-1,-1 0 1,1 0 0,-1-1-1,1 1 1,-1 0 0,0 0-1,1 0 1,-1 0 0,0 0-1,1 0 1,-1 0 0,1 0 0,-1 0-1,0 0 1,1 0 0,-1 0-1,1 0 1,-1 1 0,0-1-1,1 0 1,-1 0 0,1 1-1,-1-1 1,1 0 0,-1 1 0,1-1-1,-1 0 1,1 1 0,-1-1-1,1 1 1,-1-1 0,1 1-1,0-1 1,-1 1 0,1-1 0,0 1-1,0 0 1,-1-1 0,1 2-1,-1-1 1,1 0 0,0 1 0,0-1-1,-1 0 1,1 1 0,0-1 0,0 0-1,0 1 1,0-1 0,1 0 0,-1 1-1,0-1 1,0 0 0,1 0 0,-1 1-1,1-1 1,-1 0 0,2 2-1,0-1 2,0 0 0,0 0 0,0 0 0,1 0 0,-1-1 0,1 1 0,-1-1 0,1 1 0,-1-1 0,1 0 0,0 0 0,0 0 0,-1 0 0,6 0 0,43 4-447,-42-5 218,6 1-57,-1-1 0,0 0 0,0-1 0,24-5 0,-6-5-86</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33.617"/>
    </inkml:context>
    <inkml:brush xml:id="br0">
      <inkml:brushProperty name="width" value="0.05" units="cm"/>
      <inkml:brushProperty name="height" value="0.05" units="cm"/>
    </inkml:brush>
  </inkml:definitions>
  <inkml:trace contextRef="#ctx0" brushRef="#br0">0 131 18156,'0'1'97,"0"0"-1,0 0 1,0 0 0,0-1 0,0 1-1,1 0 1,-1 0 0,0-1 0,0 1 0,1 0-1,-1 0 1,0-1 0,1 1 0,-1 0-1,1-1 1,-1 1 0,1-1 0,-1 1-1,1 0 1,-1-1 0,1 1 0,-1-1-1,1 0 1,0 1 0,0 0 0,2 0 71,-1-1 1,0 1 0,0 0-1,1-1 1,-1 0-1,0 1 1,0-1-1,5 0 1,5-2 298,0 1-1,19-6 1,-29 6-392,14-4 57,0 0 1,0-1-1,-1 0 1,0-1-1,0-1 1,-1-1-1,0 0 1,-1 0-1,0-2 1,15-13-1,-27 23-122,0 0 0,0 0 0,-1 0 0,1 0 1,0 0-1,0 0 0,0 0 0,-1 0 0,1 0 0,-1 0 0,1 0 0,-1 0 0,1-1 0,-1 1 0,1 0 0,-1 0 0,0-1 0,0 1 0,0 0 0,0 0 0,0-1 0,0 1 0,0 0 0,0-1 0,0 1 0,-1 0 0,1 0 0,-1-2 0,0 2-3,0 0 0,0 1 0,0-1 0,0 0 0,0 1 1,-1-1-1,1 1 0,0-1 0,0 1 0,-1-1 0,1 1 0,0 0 0,0 0 0,-1 0 0,1 0 0,0 0 0,-1 0 0,1 0 0,0 0 0,0 0 0,-1 0 0,1 1 0,0-1 0,0 1 0,-1-1 0,1 1 0,-2 1 0,-8 3 13,0 0-1,0 2 0,0-1 0,1 1 0,0 1 0,1 0 0,-15 15 0,20-19-89,0 1-1,0 0 1,0-1-1,0 2 1,1-1-1,0 0 1,0 1-1,0-1 1,1 1-1,0 0 1,0 0-1,0 0 1,1 0-1,0 0 1,0 0-1,0 12 1,1-15 15,1-1-1,-1 1 1,1-1-1,-1 0 1,1 1 0,0-1-1,0 0 1,0 1 0,0-1-1,1 0 1,-1 0 0,0 0-1,1 0 1,0 0-1,-1-1 1,1 1 0,0 0-1,0-1 1,0 1 0,0-1-1,0 0 1,0 0 0,0 1-1,1-1 1,-1-1-1,0 1 1,1 0 0,-1-1-1,0 1 1,1-1 0,-1 1-1,5-1 1,47-5-469</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34.040"/>
    </inkml:context>
    <inkml:brush xml:id="br0">
      <inkml:brushProperty name="width" value="0.05" units="cm"/>
      <inkml:brushProperty name="height" value="0.05" units="cm"/>
    </inkml:brush>
  </inkml:definitions>
  <inkml:trace contextRef="#ctx0" brushRef="#br0">3 0 17964,'1'0'72,"-1"0"0,1 0 1,-1 0-1,1 0 0,-1 0 1,1 0-1,-1 0 0,0 0 1,1 1-1,-1-1 0,1 0 1,-1 0-1,1 0 0,-1 0 0,0 1 1,1-1-1,-1 0 0,0 0 1,1 1-1,-1-1 0,0 0 1,1 0-1,-1 1 0,0-1 1,1 0-1,-1 1 0,0 0 1,4 16 1048,-6 26-53,1-32-628,-5 50 187,2-25-481,1 1 1,1-1-1,2 1 1,8 51-1,-8-84-121,1-1 1,-1 0-1,1 0 0,0 0 0,0 0 0,0 0 1,1 0-1,-1 0 0,1 0 0,0 0 1,0 0-1,0-1 0,0 1 0,0-1 0,0 0 1,6 5-1,-6-6 6,1 0-1,0 0 1,-1 0 0,1-1-1,0 1 1,-1 0 0,1-1 0,0 0-1,0 0 1,0 0 0,-1 0-1,1 0 1,0 0 0,0-1-1,-1 1 1,1-1 0,0 0 0,-1 0-1,1 0 1,3-2 0,6-3 80,0-1 0,0 0 0,0-1 0,-1 0 1,0-1-1,-1 0 0,14-16 0,61-83 477,-69 87-521,4-6-820,-1-1 0,-1-1 0,27-57-1,-45 85 736,0 1-1,0 0 1,0 0-1,0 0 1,1 0-1,-1 0 1,0-1-1,0 1 0,0 0 1,0 0-1,0 0 1,0 0-1,0-1 1,0 1-1,0 0 1,0 0-1,0 0 0,0 0 1,0 0-1,0-1 1,0 1-1,0 0 1,0 0-1,0 0 1,-1 0-1,1 0 1,0-1-1,0 1 0,0 0 1,0 0-1,0 0 1,0 0-1,0 0 1,0 0-1,-1-1 1,1 1-1,0 0 0,0 0 1,0 0-1,0 0 1,0 0-1,-1 0 1,1 0-1,0 0 1,0 0-1,0 0 1,0 0-1,0 0 0,-1 0 1,1 0-1,0 0 1,0 0-1,0 0 1,0 0-1,-1 0 1,1 0-1,0 0 0,0 0 1,0 0-1,0 0 1,0 0-1,-1 0 1,1 0-1,0 0 1,0 1-1,-10 5-758</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34.461"/>
    </inkml:context>
    <inkml:brush xml:id="br0">
      <inkml:brushProperty name="width" value="0.05" units="cm"/>
      <inkml:brushProperty name="height" value="0.05" units="cm"/>
    </inkml:brush>
  </inkml:definitions>
  <inkml:trace contextRef="#ctx0" brushRef="#br0">0 0 12811,'10'28'1664,"3"-7"-1024,5-5-456,2-3 1201,1-8-1593,2 1 544,3-7-352,1-5-240</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34.871"/>
    </inkml:context>
    <inkml:brush xml:id="br0">
      <inkml:brushProperty name="width" value="0.05" units="cm"/>
      <inkml:brushProperty name="height" value="0.05" units="cm"/>
    </inkml:brush>
  </inkml:definitions>
  <inkml:trace contextRef="#ctx0" brushRef="#br0">79 70 14731,'-31'44'2774,"-3"2"-638,32-42-1993,0-1 1,1 0-1,-1 0 0,1 0 1,0 1-1,0-1 0,0 1 1,0-1-1,0 1 1,1-1-1,0 1 0,0 4 1,0-7-120,0 0 0,0-1 0,1 1-1,-1 0 1,0 0 0,1 0 0,-1-1 0,0 1 0,1 0 0,-1-1 0,1 1 0,0 0 0,-1-1 0,1 1 0,-1-1 0,1 1 0,0-1 0,-1 1 0,1-1 0,0 1 0,0-1 0,-1 0 0,1 1 0,0-1 0,0 0 0,0 0 0,-1 1 0,1-1 0,0 0 0,0 0 0,0 0 0,0 0 0,1 0 0,34-4 230,-28 2-218,86-21 224,-73 17-228,1 0 0,0 1-1,0 1 1,45-2 0,-64 6-33,0 0 1,0 0-1,0 0 0,-1 1 1,1 0-1,0-1 0,0 1 1,0 0-1,0 0 0,-1 1 1,1-1-1,0 1 0,-1-1 1,1 1-1,-1 0 0,0 0 1,1 0-1,-1 0 0,0 0 1,0 0-1,2 4 0,-2-4-27,1 0 0,-1 0 0,1-1 0,0 1 0,0-1 0,0 1 0,0-1-1,0 0 1,0 0 0,0 0 0,0-1 0,1 1 0,-1-1 0,0 0 0,0 0 0,1 0 0,-1 0 0,0 0-1,0-1 1,0 1 0,1-1 0,-1 0 0,5-2 0,10-4-497,-1 0-1,29-16 1,-45 23 527,38-24-445,3-2-140</inkml:trace>
  <inkml:trace contextRef="#ctx0" brushRef="#br0" timeOffset="1">842 0 20140,'-30'4'1628,"11"-2"-820,0 1-1,0 1 1,1 0 0,-30 12 0,48-16-800,-1 0 1,1 0 0,0 0-1,-1 0 1,1 0-1,0 0 1,-1 0 0,1 1-1,0-1 1,0 0-1,-1 0 1,1 0 0,0 1-1,0-1 1,-1 0-1,1 0 1,0 1 0,0-1-1,0 0 1,-1 0-1,1 1 1,0-1 0,0 0-1,0 1 1,0-1-1,0 0 1,0 0 0,0 1-1,-1-1 1,1 0-1,0 1 1,0-1 0,0 0-1,0 1 1,0-1-1,1 0 1,-1 1 0,0-1-1,0 1 1,12 10-141,27 6-615,-35-16 648,203 71-4556,-202-70 4567,0 0 0,0 0 1,0 1-1,0 0 1,0 0-1,-1 0 0,6 5 1,-9-7 101,-1-1 0,1 1 0,-1 0 0,1-1 0,-1 1-1,1 0 1,-1 0 0,0-1 0,1 1 0,-1 0 0,0 0 0,1 0 0,-1 0 0,0-1 0,0 1 0,0 0 0,0 0 0,0 0 0,0 0 0,0 1 0,-1 0 41,1-1-1,-1 0 1,0 1 0,0-1-1,0 0 1,0 1 0,0-1-1,0 0 1,0 0-1,0 0 1,0 0 0,0 0-1,0 0 1,-1 0 0,1-1-1,-2 2 1,-21 11 681,0 0 0,-1-2 1,0-1-1,-47 12 0,70-21-817,1-1-1,0 1 1,0-1 0,-1 0 0,1 0 0,0 0-1,-1 0 1,1 0 0,0 0 0,-1 0-1,1 0 1,0 0 0,-1 0 0,1-1 0,0 1-1,-3-1 1,4 0 42,0 0-1,-1 0 1,1 0-1,0 1 1,0-1-1,-1 0 1,1 0 0,0 0-1,0 0 1,0 0-1,0 1 1,0-1-1,0 0 1,0 0-1,0 0 1,1 0 0,-1 0-1,0 1 1,1-1-1,-1 0 1,0 0-1,1 0 1,-1 1-1,1-1 1,-1 0 0,1 0-1,14-23-557</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35.440"/>
    </inkml:context>
    <inkml:brush xml:id="br0">
      <inkml:brushProperty name="width" value="0.05" units="cm"/>
      <inkml:brushProperty name="height" value="0.05" units="cm"/>
    </inkml:brush>
  </inkml:definitions>
  <inkml:trace contextRef="#ctx0" brushRef="#br0">76 1 17324,'-9'10'740,"-1"1"0,1-1 0,1 2 0,0-1 0,1 1 0,0 1 0,-9 21 0,16-33-717,0 0 0,-1 0 1,1 0-1,0 0 1,-1 0-1,1 1 0,0-1 1,0 0-1,0 0 0,0 0 1,0 0-1,0 1 0,1-1 1,-1 0-1,0 0 1,0 0-1,1 0 0,-1 0 1,1 0-1,-1 1 0,1-1 1,0 0-1,-1 0 1,2 1-1,0-1-18,-1 0 1,1 0-1,-1-1 1,1 1-1,0 0 1,-1-1-1,1 1 0,0-1 1,-1 1-1,1-1 1,0 0-1,0 0 1,-1 0-1,4 0 0,4-1-64,1 0-1,-1-1 1,0 0-1,17-7 1,146-69-612,-137 61 539,-33 16 135,-1 0 0,1 0-1,0 0 1,0 0 0,0 1 0,-1-1 0,1 1 0,0-1 0,0 1-1,0 0 1,0-1 0,0 1 0,0 0 0,0 0 0,4 1 0,-5 0 24,0 0 1,0 0 0,0-1-1,0 1 1,0 0 0,-1 0-1,1 1 1,0-1 0,0 0-1,-1 0 1,1 0-1,0 0 1,-1 1 0,0-1-1,1 0 1,-1 0 0,0 1-1,1-1 1,-1 0 0,0 1-1,0-1 1,0 1 0,0 1-1,0-2 3,0 1-1,0-1 0,0 1 1,1-1-1,-1 1 0,1-1 1,-1 0-1,1 1 0,0-1 1,-1 0-1,1 1 0,0-1 1,0 0-1,0 0 0,0 0 1,0 1-1,0-1 0,0 0 0,2 1 1,-1-1 7,1 1 0,0-1 0,0 1 0,0-1 1,0 0-1,1 0 0,-1 0 0,5 0 0,6 0 22,0 0 0,-1-1-1,19-3 1,-26 2-46,109-16-105,-75 9-142,0 2 1,45 0-1,-84 5 228,1 1 0,0 0 0,0 0-1,0 0 1,0 0 0,-1 0 0,1 1 0,0-1-1,0 0 1,0 1 0,-1 0 0,1-1-1,0 1 1,-1 0 0,1 0 0,0 0-1,-1 0 1,1 0 0,-1 0 0,0 0-1,1 1 1,-1-1 0,0 0 0,0 1-1,1-1 1,-1 1 0,0-1 0,-1 1-1,1 0 1,0-1 0,0 1 0,-1 0-1,1 0 1,-1-1 0,0 1 0,1 0-1,-1 0 1,0 0 0,0 0 0,0-1 0,0 1-1,0 0 1,-1 0 0,1 0 0,0-1-1,-2 3 1,2-2 47,-1 0 0,1 0 0,-1 1 1,1-1-1,0 0 0,0 0 0,0 0 0,0 0 0,0 0 0,0 0 0,0 1 1,1-1-1,-1 0 0,1 0 0,0 0 0,1 4 0,-1-6-17,1 1-1,-1 0 1,1 0-1,-1 0 0,1 0 1,0-1-1,-1 1 1,1-1-1,0 0 1,-1 1-1,1-1 1,0 0-1,-1 0 1,1 0-1,0 0 1,-1 0-1,1 0 1,0 0-1,-1-1 1,1 1-1,0-1 0,1 0 1,99-26-101,-72 17-296,0 2 0,0 1-1,61-6 1,-89 13 356,0 0-1,0 0 1,1 0-1,-1 0 1,0 0-1,0 1 1,1-1-1,-1 0 1,0 1-1,0 0 1,0 0-1,0 0 1,0 0-1,4 2 1,-4-1 92,0 0 0,-1 0 0,1 1 1,0-1-1,-1 0 0,0 1 0,1-1 1,-1 1-1,0-1 0,0 1 0,0 4 0,1-4-15,-1-1 0,0 1 0,1 0 0,0-1-1,0 1 1,0-1 0,0 0 0,0 0 0,0 0-1,0 0 1,1 0 0,-1 0 0,1 0 0,-1-1-1,1 1 1,0-1 0,0 0 0,0 0 0,-1 0-1,1 0 1,0 0 0,0-1 0,0 1 0,6-1-1,0-2 13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2"/>
    </inkml:context>
    <inkml:brush xml:id="br0">
      <inkml:brushProperty name="width" value="0.025" units="cm"/>
      <inkml:brushProperty name="height" value="0.025" units="cm"/>
    </inkml:brush>
  </inkml:definitions>
  <inkml:trace contextRef="#ctx0" brushRef="#br0">102 39 1922,'0'0'15593,"-5"8"-14312,-14 23-939,-24 57-1,36-73-142,1 1 0,1-1 1,1 2-1,0-1 0,1 0 0,-2 26 0,5-41-197,0-1 0,0 0 0,0 1 0,0-1 0,0 0 0,0 0 0,0 1 0,0-1 0,0 0 1,0 1-1,0-1 0,0 0 0,0 1 0,0-1 0,0 0 0,1 0 0,-1 1 0,0-1 0,0 0 0,0 0 0,0 1 0,1-1 0,-1 0 0,0 0 0,0 0 0,1 1 0,-1-1 0,0 0 0,0 0 0,1 0 0,-1 0 1,0 0-1,0 0 0,1 1 0,-1-1 0,0 0 0,1 0 0,-1 0 0,0 0 0,1 0 0,15-6 153,13-15 183,-5-3-122,-3-1 1,0-2-1,-1 0 1,-1-1-1,-2 0 1,-1-2-1,-2 0 1,13-36-1,-52 112-552,4-11 405,11-14-302,-31 73 1445,38-85-1192,1-1 0,-1 1 0,1 0 0,1-1 0,0 1 0,0 0 0,0 0 0,2 17 0,-1-25-182,0-1-1,1 1 1,-1-1 0,0 0 0,0 1 0,0-1 0,0 0 0,0 1 0,0-1 0,1 1-1,-1-1 1,0 0 0,0 1 0,1-1 0,-1 0 0,0 0 0,0 1 0,1-1 0,-1 0 0,0 1-1,1-1 1,-1 0 0,0 0 0,1 0 0,-1 0 0,0 1 0,1-1 0,-1 0 0,1 0 0,-1 0-1,0 0 1,1 0 0,-1 0 0,1 0 0,-1 0 0,0 0 0,1 0 0,-1 0 0,1 0-1,-1 0 1,13 0-6879</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37.704"/>
    </inkml:context>
    <inkml:brush xml:id="br0">
      <inkml:brushProperty name="width" value="0.05" units="cm"/>
      <inkml:brushProperty name="height" value="0.05" units="cm"/>
    </inkml:brush>
  </inkml:definitions>
  <inkml:trace contextRef="#ctx0" brushRef="#br0">37 41 17108,'-36'12'3010,"43"-14"-1067,-3 0-1760,1 1 1,0-1-1,0 1 1,-1 0-1,1 0 0,0 1 1,0 0-1,0 0 1,0 0-1,0 0 0,0 1 1,8 1-1,-10-1-171,1 1 0,-1 0 0,0 0 0,1 0 0,-1 0 0,0 0 0,0 1 0,-1-1 0,1 1 0,0 0 0,-1-1 0,1 1 0,1 4 0,2 5 0,0-1 0,7 20 0,-11-24-5,0-1 0,0 0 0,1 0 0,0 0 0,0 0 0,0 0 0,1 0 0,0-1 0,0 0 0,0 1 0,0-2 0,1 1 0,8 6 0,-10-9 18,-1-1 1,1 0-1,-1 0 0,1 0 1,-1 0-1,1-1 1,0 1-1,-1-1 1,1 1-1,0-1 1,0 0-1,-1 0 1,1 0-1,0-1 1,-1 1-1,4-1 1,-1-1 38,-1 1-1,1-1 1,0 0 0,-1 0 0,0-1 0,1 0 0,-1 1 0,5-6 0,-2 2 69,-1 1 0,0-2-1,-1 1 1,1-1 0,-1 0-1,-1 0 1,1 0-1,-1-1 1,6-15 0,-9 18-183,0-1 0,0 1 0,0-1 0,-1 1 0,0-1 1,0 1-1,0-1 0,-1 0 0,1 1 0,-1-1 0,-1 1 0,1-1 1,-1 1-1,0 0 0,0 0 0,-1 0 0,-2-5 0,5 9-32,0 1 0,0 0-1,0-1 1,0 1-1,0-1 1,0 1 0,0-1-1,0 1 1,0-1-1,0 1 1,0 0 0,1-1-1,-1 1 1,0-1 0,0 1-1,1 0 1,-1-1-1,0 1 1,0-1 0,1 1-1,-1 0 1,0 0 0,1-1-1,-1 1 1,0 0-1,2-1 1,-2 0-182,7-4-515</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38.127"/>
    </inkml:context>
    <inkml:brush xml:id="br0">
      <inkml:brushProperty name="width" value="0.05" units="cm"/>
      <inkml:brushProperty name="height" value="0.05" units="cm"/>
    </inkml:brush>
  </inkml:definitions>
  <inkml:trace contextRef="#ctx0" brushRef="#br0">152 1 14883,'-44'48'5866,"29"-30"-4992,1 1-1,-16 27 0,29-44-841,-1 0 1,1 1-1,0-1 1,-1 1-1,1 0 1,0-1-1,1 1 1,-1 0-1,0 0 1,1-1-1,0 1 0,0 0 1,-1 0-1,2 0 1,-1 0-1,0-1 1,0 1-1,2 4 1,0-4-50,-1-1 1,1 1 0,0 0-1,-1-1 1,1 0 0,1 1-1,-1-1 1,0 0-1,0 0 1,1 0 0,-1-1-1,1 1 1,0-1 0,-1 1-1,1-1 1,5 2 0,53 14-637,-42-12 241,36 13 0,-50-16 336,-1 0 1,1 0 0,-1 1 0,1-1-1,-1 1 1,0 0 0,0 1-1,0-1 1,0 1 0,-1 0 0,7 8-1,-9-9 72,1 0-1,-1 0 1,0 1-1,1-1 1,-1 0 0,-1 1-1,1-1 1,-1 1-1,1-1 1,-1 1-1,0-1 1,0 1-1,0-1 1,-1 1 0,1-1-1,-1 0 1,0 1-1,0-1 1,0 0-1,0 1 1,-1-1-1,1 0 1,-1 0 0,0 0-1,0 0 1,-3 4-1,-3 2 148,0 0 0,0 0 0,-1 0 0,0-1 0,0-1 0,-15 10-1,1-2 346,-28 12 0,44-24-470,-1 1-1,1-2 0,-1 1 1,0-1-1,0 0 1,0-1-1,0 1 0,-11-1 1,18-1-53,0 0 0,-1 0 0,1 0 0,0 0 0,0 0 0,-1-1 0,1 1 0,0 0 0,0-1 0,-1 1 0,1-1 0,0 1 0,0-1 0,0 0 0,0 1 0,0-1 0,0 0 0,0 0 0,0 0 0,0 0 0,0 0 0,0 0 0,0 0 0,1 0 0,-2-2 0,1 0 1,0-1 1,0 1 0,0-1 0,1 1-1,0 0 1,-1-1 0,1 1-1,1-6 1,2-30-340</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38.573"/>
    </inkml:context>
    <inkml:brush xml:id="br0">
      <inkml:brushProperty name="width" value="0.05" units="cm"/>
      <inkml:brushProperty name="height" value="0.05" units="cm"/>
    </inkml:brush>
  </inkml:definitions>
  <inkml:trace contextRef="#ctx0" brushRef="#br0">1 2 18692,'16'-1'2272,"-2"1"-1519,10 0-337,3 3 1440,12-2-1056,3 2-312,6-2-1112,3 1-408,2-4 816,3 2-192,-3 0-192</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39.064"/>
    </inkml:context>
    <inkml:brush xml:id="br0">
      <inkml:brushProperty name="width" value="0.05" units="cm"/>
      <inkml:brushProperty name="height" value="0.05" units="cm"/>
    </inkml:brush>
  </inkml:definitions>
  <inkml:trace contextRef="#ctx0" brushRef="#br0">312 71 19292,'-48'16'2209,"32"-11"-1656,0 0-1,1 1 1,0 0-1,0 1 1,0 1 0,-14 10-1,28-17-540,0-1-1,1 1 0,-1-1 0,0 1 0,1-1 0,-1 1 1,1 0-1,-1-1 0,1 1 0,-1 0 0,1-1 0,0 1 1,-1 0-1,1-1 0,0 1 0,-1 0 0,1 0 0,0 0 1,0-1-1,0 1 0,0 0 0,0 0 0,0 0 0,0-1 1,0 3-1,0-2-40,1 0 0,0 1 0,-1-1 0,1 1 0,0-1 0,0 0 0,0 0 0,0 1 0,0-1 1,0 0-1,0 0 0,3 2 0,6 3-358,0 0-1,0-1 1,13 6 0,-11-6-8,-1 0-41,0 1 0,0 0 0,-1 1 0,0 0 0,12 12 0,-20-18 415,0 0 1,0 1 0,-1 0 0,1-1 0,-1 1 0,1 0 0,-1 0 0,0 0 0,0 0 0,0 0 0,0 0 0,0 0 0,0 0 0,-1 0 0,1 0 0,-1 1 0,1-1 0,-1 0 0,0 0-1,0 1 1,0-1 0,0 0 0,0 1 0,0-1 0,-1 0 0,1 0 0,-1 0 0,0 1 0,1-1 0,-1 0 0,0 0 0,0 0 0,-1 0 0,1 0 0,0 0 0,-3 2 0,-7 8 326,-1-1 1,1-1-1,-2 0 1,0 0-1,0-1 1,-19 9 0,11-7 192,-2-1 0,0-1 1,-32 9-1,52-17-516,-1 0-1,1 0 1,-1-1-1,1 1 1,-1-1 0,1 0-1,-1 0 1,1 0-1,-1-1 1,1 1-1,-5-2 1,7 1-21,-1 1 0,1-1 1,0 0-1,-1 1 0,1-1 0,0 0 0,0 0 0,0 0 1,0 0-1,0 0 0,0 0 0,0-1 0,0 1 0,0 0 1,0 0-1,1-1 0,-1 1 0,1 0 0,-1-1 0,1 1 1,-1-1-1,1 1 0,0-1 0,0 1 0,-1-1 1,1 1-1,1-3 0,1-25-298,8-7-140</inkml:trace>
  <inkml:trace contextRef="#ctx0" brushRef="#br0" timeOffset="1">226 16 17988,'17'-8'2016,"-1"3"-1184,4 3-351,8 2 1183,0 1-416,9 8-808,-1 1-552,9 2-848,1 3 864,2 1-224,0-1-136</inkml:trace>
  <inkml:trace contextRef="#ctx0" brushRef="#br0" timeOffset="2">1128 131 16588,'-17'11'1848,"-9"4"-920,-6 2-336,-5 7 1025,-3 4-361,-3 2-344,1 3-176,5-2-312,7-2-152,6-3-368,4-3-256,9-9-464,6-6-232,8-10-288,2-11-145,5-13 841,2-3-328,2-9-96</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39.516"/>
    </inkml:context>
    <inkml:brush xml:id="br0">
      <inkml:brushProperty name="width" value="0.05" units="cm"/>
      <inkml:brushProperty name="height" value="0.05" units="cm"/>
    </inkml:brush>
  </inkml:definitions>
  <inkml:trace contextRef="#ctx0" brushRef="#br0">215 35 15595,'-4'-3'243,"1"-1"0,0 1 0,-1 0-1,0 1 1,1-1 0,-1 1-1,0-1 1,0 1 0,-1 1 0,1-1-1,0 0 1,-1 1 0,1 0 0,0 0-1,-1 0 1,0 1 0,1-1-1,-1 1 1,1 0 0,-1 1 0,1-1-1,-1 1 1,1 0 0,-7 1 0,5 0-51,0-1 1,0 1-1,0 0 1,0 0 0,1 1-1,-1 0 1,1 0 0,-1 0-1,1 1 1,0-1-1,0 1 1,1 0 0,-1 1-1,1-1 1,0 1-1,0 0 1,-5 9 0,8-12-179,0 0 0,0 0-1,0 0 1,1 1 0,-1-1 0,0 0 0,1 1 0,0-1 0,0 1 0,0-1 0,0 0 0,0 1 0,0-1-1,0 1 1,1-1 0,-1 0 0,1 1 0,0-1 0,0 0 0,-1 0 0,2 1 0,-1-1 0,0 0 0,0 0 0,1 0-1,-1 0 1,1-1 0,-1 1 0,1 0 0,0-1 0,0 1 0,0-1 0,0 1 0,0-1 0,0 0 0,3 2 0,3 0-15,0 1 0,0-1 0,1 0 0,-1 0 0,1-1 0,-1 0 0,1-1 0,14 1 0,-23-2 1,58-2 8,-54 1-6,0 1 1,0-1-1,0 0 0,1-1 0,-1 1 1,-1-1-1,1 0 0,0 0 0,0 0 1,-1 0-1,6-4 0,-8 5-3,0 0 0,0 0 0,0 0 0,0 0-1,0 0 1,0 0 0,-1 0 0,1-1 0,0 1 0,0 0 0,-1 0 0,1 0-1,-1-1 1,1 1 0,-1 0 0,0-1 0,1 1 0,-1-1 0,0 1-1,0 0 1,0-1 0,0 1 0,0-1 0,0 0 0,-1-1-18,0 1 1,0 0 0,0 0 0,0 0-1,0 0 1,-1 0 0,1 1-1,0-1 1,-1 0 0,0 0-1,1 1 1,-1-1 0,-3-1 0,0-1-147,0 1 1,-1 0 0,1 0 0,-1 0-1,0 1 1,0 0 0,0 0 0,0 0-1,-12-1 1,15 2 58,0 1-1,0 0 1,-1 0-1,1 0 1,0 0 0,0 1-1,-1-1 1,1 1-1,0 0 1,0 0 0,0 0-1,0 0 1,0 0-1,0 1 1,0 0 0,0-1-1,1 1 1,-4 3-1,-10 12-499</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39.893"/>
    </inkml:context>
    <inkml:brush xml:id="br0">
      <inkml:brushProperty name="width" value="0.05" units="cm"/>
      <inkml:brushProperty name="height" value="0.05" units="cm"/>
    </inkml:brush>
  </inkml:definitions>
  <inkml:trace contextRef="#ctx0" brushRef="#br0">111 100 15667,'-98'92'5424,"97"-92"-5324,0 1 1,0 0-1,0 0 0,0 0 1,0 0-1,0 0 0,1 0 1,-1 0-1,0 1 0,1-1 0,-1 0 1,1 0-1,-1 1 0,1-1 1,-1 0-1,1 0 0,0 1 0,0-1 1,0 0-1,0 3 0,0-4-41,1 1-1,-1 0 0,1-1 0,-1 1 1,1-1-1,0 1 0,-1-1 0,1 1 1,0-1-1,-1 0 0,1 1 0,0-1 1,0 0-1,-1 0 0,1 1 0,0-1 1,0 0-1,-1 0 0,1 0 0,0 0 1,0 0-1,0 0 0,1 0 0,5-1 76,0 0 0,0 0 0,0 0 0,0-1 0,0 0-1,8-4 1,-4 0 4,0 0-1,0-1 1,-1 0-1,1-1 1,-2 0-1,1-1 1,14-16-1,-21 21-92,1-1 0,-1 1 0,0-1 0,0 1 0,0-1 0,-1 0 0,1-1 0,-1 1 0,-1 0 0,1 0 0,-1-1 0,0 1 0,0-1 0,0 1 0,-1-1 1,0 0-1,0 1 0,0-1 0,-3-10 0,3 15-52,0 0 0,0 0 0,0 0 0,-1 0 0,1 0 0,-1 0 0,1 0 0,0 0 0,-1 0 0,0 0 0,1 1 0,-1-1 0,0 0 0,1 0 0,-1 1 0,0-1 0,0 0 0,1 1 0,-1-1 0,0 0 0,0 1 0,0-1 0,0 1 0,-1-1 0,-1 1-149,1 0 0,-1 0 0,1 0 0,-1 0 0,1 0 0,0 1 0,-5 0 0,-11 2-733,17-3 393</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51.389"/>
    </inkml:context>
    <inkml:brush xml:id="br0">
      <inkml:brushProperty name="width" value="0.05" units="cm"/>
      <inkml:brushProperty name="height" value="0.05" units="cm"/>
    </inkml:brush>
  </inkml:definitions>
  <inkml:trace contextRef="#ctx0" brushRef="#br0">310 36 14899,'1'-1'161,"1"0"-1,-2 0 1,1 0 0,0 0-1,0 0 1,0-1-1,0 1 1,-1 0-1,1 0 1,0-1 0,-1 1-1,1 0 1,-1-1-1,0 1 1,1-1 0,-1 1-1,0-3 1,0 4-62,0-1 1,-1 0-1,1 1 1,0-1 0,-1 1-1,1-1 1,0 1-1,-1-1 1,1 1 0,-1-1-1,1 1 1,-1-1-1,1 1 1,-1 0 0,1-1-1,-1 1 1,0 0-1,1-1 1,-1 1-1,1 0 1,-1 0 0,0-1-1,1 1 1,-1 0-1,-1 0 1,-2 0 138,-1-1 0,1 2 0,0-1 0,-1 0 1,1 1-1,0-1 0,-1 1 0,1 1 0,0-1 0,-6 3 0,-2 2-137,0 1 0,1 0 0,0 1 0,0 1 0,0-1 0,1 2 0,-17 20 0,21-23-106,1 0 1,0 1-1,0-1 1,1 1-1,0 0 1,0 0 0,1 0-1,0 1 1,0-1-1,1 1 1,0 0 0,1 0-1,-1 11 1,2-17-7,0 0-1,1 0 1,-1 0 0,1 0 0,-1 0-1,1 1 1,0-1 0,0 0 0,1 0 0,-1-1-1,1 1 1,-1 0 0,1 0 0,0-1 0,0 1-1,3 3 1,3 0-43,0 1 0,0-1-1,16 10 1,-14-11 4,-1 1-1,0 1 1,10 8 0,-17-13 39,0 1 1,1-1-1,-1 1 1,0-1-1,-1 1 1,1 0-1,0 0 1,-1 0 0,0 0-1,0 0 1,0 0-1,0 0 1,0 0-1,0 0 1,0 4 0,-1-4 24,-1 0 0,1 1 0,0-1 1,-1 0-1,0 0 0,0 0 1,0 0-1,0 0 0,0 0 0,-1 0 1,1-1-1,-1 1 0,1 0 0,-1-1 1,0 1-1,0-1 0,-1 1 1,1-1-1,0 0 0,-1 0 0,1 0 1,-1 0-1,0-1 0,1 1 0,-1-1 1,-6 3-1,-3 0 186,0 1 0,0-2 0,0 1 0,0-2 0,-20 3 0,24-5-46,0 1 0,-1-1 0,1-1 0,0 1 0,-12-4 0,18 4-160,0 0-1,1-1 0,-1 1 0,0-1 0,0 1 0,1-1 0,-1 0 0,0 1 0,1-1 0,-1 0 0,1 0 0,-1 0 0,1 0 0,0-1 0,-1 1 0,1 0 0,0-1 0,0 1 0,0 0 0,0-1 0,0 1 1,0-1-1,0 0 0,1 1 0,-1-1 0,1 0 0,-1 1 0,1-1 0,-1 0 0,1 0 0,0 1 0,0-4 0,2-7-171,2-1 0,-1 1 0,1 0 0,1 1 0,0-1 0,1 1 0,11-16 0,-10 14 20,29-44-327</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52.061"/>
    </inkml:context>
    <inkml:brush xml:id="br0">
      <inkml:brushProperty name="width" value="0.05" units="cm"/>
      <inkml:brushProperty name="height" value="0.05" units="cm"/>
    </inkml:brush>
  </inkml:definitions>
  <inkml:trace contextRef="#ctx0" brushRef="#br0">147 0 18628,'-19'25'942,"1"1"1,1 0-1,1 2 0,-20 49 1,28-58-630,1 1 0,1 0 0,0 0-1,2 1 1,0 0 0,2-1 0,-1 25 0,3-32-343,0 1 1,1-1-1,1 1 0,0-1 0,1 0 1,0 0-1,1 0 0,1 0 0,0-1 0,0 0 1,1 0-1,8 12 0,-26-71-4348,6 28 3744,-1 2 326,1-1-1,1 0 1,1 0 0,0 0-1,1-1 1,-1-28-1,4 45 344,1 1 0,-1 0 0,0-1 0,1 1 0,-1 0 0,1-1 0,-1 1-1,1 0 1,-1 0 0,1 0 0,0-1 0,0 1 0,0 0 0,0 0 0,-1 0 0,1 0 0,0 0-1,1 1 1,-1-1 0,0 0 0,0 0 0,0 1 0,0-1 0,1 1 0,-1-1 0,0 1 0,1-1 0,-1 1-1,0 0 1,1 0 0,-1-1 0,0 1 0,1 0 0,1 0 0,7 1 67,0-1 0,0 1 0,18 4 0,-13-2-207,68 14-973,-56-10 291,-1-2 1,1-1-1,50 2 1,-75-6 780,-1 0 0,0 0 1,0 0-1,0 0 0,1 0 0,-1 0 1,0-1-1,0 1 0,0-1 0,0 1 1,0-1-1,1 1 0,-1-1 0,0 1 0,1-2 1,-2 2 34,0 0 0,0-1 0,1 1 0,-1 0 0,0-1 0,0 1 0,0-1 0,1 1 0,-1 0 0,0-1 0,0 1 0,0-1 0,0 1 0,0 0 0,0-1 0,0 1 0,0-1 0,0 1 0,0-1 0,0 1 1,0 0-1,0-1 0,0 1 0,0-1 0,-1 1 0,1 0 0,0-1 0,0 1 0,-1-2 59,0 1-1,0 0 1,0 0 0,0 0 0,-1 0 0,1 0-1,0 0 1,0 0 0,-1 0 0,1 0-1,0 1 1,-1-1 0,1 0 0,-1 1-1,1-1 1,-1 1 0,1 0 0,-1 0 0,1-1-1,-1 1 1,0 0 0,-2 0 0,-1 2 67,-1-1 1,1 0-1,-1 1 1,1 0 0,-1 0-1,1 1 1,0-1 0,0 1-1,0 0 1,1 1-1,-1-1 1,1 1 0,0 0-1,-1 0 1,2 0 0,-6 7-1,5-5-47,-1 0 0,1 0 1,0 0-1,1 1 0,-1-1 0,2 1 0,-1 0 0,1 0 1,-1 0-1,2 0 0,-1 0 0,0 10 0,2-15-90,0-1-1,0 1 1,0-1-1,0 1 1,0-1 0,0 1-1,0-1 1,1 1-1,-1-1 1,0 1-1,1-1 1,-1 0 0,1 1-1,0-1 1,-1 0-1,1 0 1,0 1 0,0-1-1,0 0 1,0 0-1,0 0 1,0 0-1,0 0 1,0 0 0,1 0-1,-1 0 1,0-1-1,0 1 1,1 0 0,-1-1-1,0 1 1,1-1-1,-1 1 1,1-1-1,-1 0 1,1 0 0,-1 1-1,1-1 1,-1 0-1,1 0 1,-1 0-1,3-1 1,4 0 15,-1-1 0,0 0 1,0 0-1,0 0 0,0-1 0,-1 0 0,8-4 1,-1 0 52,-1-1 1,0-1 0,0 1 0,-1-2 0,0 0-1,-1 0 1,0-1 0,-1 0 0,0 0 0,-1-1-1,0 0 1,12-26 0,-18 27 119,-7 13 26,-10 16-11,7-4-180,2 0 0,-8 22 1,12-30-58,0 0 0,1 0 0,0 0 0,0 1 0,0-1 0,0 1 0,1-1 0,1 11 0,-1-15-32,1 0 0,0 0 0,-1-1 1,1 1-1,0 0 0,0-1 0,0 1 1,0-1-1,0 1 0,0-1 0,1 1 1,-1-1-1,0 0 0,1 0 0,-1 0 1,1 1-1,-1-1 0,1-1 0,-1 1 0,1 0 1,0 0-1,0-1 0,-1 1 0,1 0 1,0-1-1,0 0 0,2 1 0,3-1-191,-1 1-1,1-1 0,-1 0 0,1-1 0,-1 0 0,11-2 0,3-3-150,0-1 0,28-14 0,-1-2-398</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52.672"/>
    </inkml:context>
    <inkml:brush xml:id="br0">
      <inkml:brushProperty name="width" value="0.05" units="cm"/>
      <inkml:brushProperty name="height" value="0.05" units="cm"/>
    </inkml:brush>
  </inkml:definitions>
  <inkml:trace contextRef="#ctx0" brushRef="#br0">159 249 14963,'-15'10'723,"1"0"-1,0 1 0,0 1 1,1 0-1,1 1 0,0 0 1,1 1-1,0 1 1,1 0-1,1 0 0,-9 18 1,17-31-660,0 1 1,0-1 0,0 1-1,1-1 1,-1 1-1,1-1 1,-1 1 0,1-1-1,0 1 1,0-1-1,0 1 1,0-1-1,1 1 1,-1-1 0,2 4-1,-1-5-46,-1 1 0,1-1 0,0 0 1,0 0-1,0 0 0,0 0 0,0 0 0,0 0 0,0 0 0,1-1 0,-1 1 0,0 0 0,0-1 0,1 1 0,-1-1 0,0 1 0,1-1 1,-1 1-1,0-1 0,1 0 0,-1 0 0,1 0 0,-1 0 0,0 0 0,1 0 0,-1 0 0,1 0 0,-1 0 0,2-1 0,6-1-8,0 0 0,0-1 0,-1 0-1,1 0 1,-1 0 0,1-1 0,-1-1 0,0 0-1,-1 0 1,1 0 0,12-12 0,-7 4 19,-1 0 0,0 0 0,-1-2 0,-1 1 0,11-19 0,-11 9 4,-9 17-22,-7 15 2,2 1-18,0 0 0,0 1 0,-4 14 0,7-19 2,0 0 1,0-1-1,0 1 0,1 0 0,-1 0 0,1 0 0,0 0 0,1 0 1,1 8-1,-2-12 2,1 0 0,-1 0 1,0 0-1,1 0 1,-1-1-1,1 1 0,-1 0 1,1 0-1,0-1 0,-1 1 1,1 0-1,0-1 0,-1 1 1,1-1-1,0 1 0,0-1 1,-1 1-1,1-1 1,0 1-1,0-1 0,0 0 1,0 1-1,0-1 0,0 0 1,0 0-1,0 0 0,-1 0 1,1 0-1,0 0 0,0 0 1,0 0-1,0 0 1,1-1-1,4 0-18,-1 0 0,1-1 0,-1 0 0,9-4 0,31-18-289,-2-1 0,73-56 1,69-76-602,-169 143 808,-5 4 28,2 0-1,-1-1 0,0-1 0,0 0 0,-2 0 0,13-19 0,-19 21 89,-10 11 37,-11 12 67,17-13-116,-21 20 238,1 2-1,1 0 0,0 1 0,2 0 1,1 2-1,1 0 0,1 0 1,-17 47-1,24-53-165,1 0 0,0 1 1,2 0-1,0 0 0,2 0 0,0 1 0,1 20 1,-1-39-253,-1-6 13,-8-17-134,-10-31-222,-2-2 53,14 35 474,1 0 1,1-1 0,-7-32-1,14 52 6,0 0 1,0 0-1,0-1 0,0 1 0,0 0 1,0-1-1,0 1 0,0 0 0,0-1 0,0 1 1,0 0-1,0-1 0,0 1 0,0 0 1,1-1-1,-1 1 0,0 0 0,0 0 0,0-1 1,0 1-1,1 0 0,-1 0 0,0-1 1,0 1-1,1 0 0,-1 0 0,0-1 0,0 1 1,1 0-1,-1 0 0,0 0 0,0 0 1,1 0-1,-1 0 0,0-1 0,1 1 1,-1 0-1,0 0 0,1 0 0,0 0 0,15 1 268,-10 0-199,8 0 87,20 2-322,0-1 0,0-2-1,1-1 1,66-12 0,-47-1-29</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53.308"/>
    </inkml:context>
    <inkml:brush xml:id="br0">
      <inkml:brushProperty name="width" value="0.05" units="cm"/>
      <inkml:brushProperty name="height" value="0.05" units="cm"/>
    </inkml:brush>
  </inkml:definitions>
  <inkml:trace contextRef="#ctx0" brushRef="#br0">1 397 14211,'0'2'237,"0"0"1,0 1-1,0-1 0,0 1 0,0-1 1,1 0-1,0 1 0,-1-1 0,1 0 1,2 4-1,-3-5-152,1 0 0,0 0 0,0 0 0,0-1 0,0 1 0,0 0 0,0-1 0,0 1 0,0-1 0,0 1 0,0-1 1,0 1-1,0-1 0,0 0 0,0 1 0,0-1 0,0 0 0,1 0 0,-1 0 0,0 0 0,0 0 0,0 0 0,0 0 0,0 0 0,1-1 0,0 1 0,12-3 506,0-1 0,-1 0 0,0-1-1,24-12 1,51-34 716,-78 45-1155,50-31 383,-1-2-1,-1-3 1,81-78-1,-134 115-513,33-38 126,-36 41-140,0-1 0,0 0 0,0 0 0,0 0-1,0 0 1,-1-1 0,1 1 0,-1 0 0,0-1 0,0 1 0,0-1 0,0-5 0,-1 8-9,0 1 1,0-1 0,0 1 0,-1-1 0,1 1 0,0-1 0,0 1 0,0-1 0,-1 1 0,1-1 0,0 1 0,-1-1 0,1 1 0,0 0 0,-1-1 0,1 1 0,-1-1 0,1 1 0,0 0 0,-1 0 0,1-1-1,-1 1 1,1 0 0,-1 0 0,1-1 0,-1 1 0,1 0 0,-1 0 0,0 0 0,-18-1-34,10 4 26,1-1 0,-1 1 0,1 0 0,-1 0 0,1 1 0,1 1 0,-1-1 0,0 1 0,-10 9 1,-3 5-25,-34 36 0,33-30 55,2 0 0,-21 34 1,32-46-41,1 1 0,1 1 0,1-1 1,0 1-1,0 0 0,-4 24 1,9-34-70,0 0 1,1-1-1,-1 1 1,1 0-1,0 0 1,1-1 0,-1 1-1,1 0 1,0-1-1,0 1 1,3 8-1,-3-11 56,0 0 0,0 0 0,1 0 0,-1 0 0,1 0 0,-1 0 0,1-1 0,0 1 0,-1-1 0,1 1 0,0-1 0,0 0-1,0 1 1,0-1 0,0 0 0,0 0 0,1 0 0,-1-1 0,0 1 0,0-1 0,1 1 0,-1-1 0,5 1 0,-1-1-26,1 0 0,0-1 0,-1 0 0,1 1 0,10-5 0,43-17-420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2.327"/>
    </inkml:context>
    <inkml:brush xml:id="br0">
      <inkml:brushProperty name="width" value="0.025" units="cm"/>
      <inkml:brushProperty name="height" value="0.025" units="cm"/>
    </inkml:brush>
  </inkml:definitions>
  <inkml:trace contextRef="#ctx0" brushRef="#br0">1 60 11883,'0'0'9673,"5"7"-8381,-2-3-1138,0 0-1,0-1 1,1 1 0,-1-1-1,1 1 1,0-1-1,-1 0 1,1-1 0,1 1-1,-1-1 1,0 1-1,0-1 1,1-1 0,0 1-1,-1-1 1,1 1-1,0-1 1,-1-1 0,1 1-1,0-1 1,5 1-1,-3-2 103,0 0-1,0 0 0,0 0 0,0-1 0,-1 0 0,1 0 0,-1 0 0,1-1 0,-1 0 0,9-6 0,-12 7-195,1 0 0,-1 0 0,0 0 0,0-1-1,-1 1 1,1-1 0,0 0 0,-1 0 0,1 0 0,-1 0-1,0 0 1,0 0 0,0-1 0,-1 1 0,1-1 0,-1 1 0,0-1-1,0 0 1,0 0 0,0-6 0,-1 9-64,0 0 0,0 0 0,-1 0 0,1 0 0,0 0 0,-1 0 0,1 1 0,-1-1 0,1 0 1,-1 0-1,0 0 0,1 1 0,-1-1 0,0 0 0,1 1 0,-1-1 0,0 0 0,0 1 0,1-1 0,-1 1 0,0-1 0,0 1 0,0 0 0,0-1 0,0 1 0,0 0 0,0 0 1,0 0-1,0-1 0,0 1 0,0 0 0,0 0 0,0 0 0,0 0 0,0 1 0,0-1 0,1 0 0,-1 0 0,0 1 0,0-1 0,0 0 0,-1 1 0,-3 0-24,1 1 0,-1-1 0,1 0 0,-1 1 0,1 0 0,0 0 0,0 0 0,-5 4 0,2 1 75,0 0 1,1 0-1,0 1 0,1 0 0,-1 0 0,2 0 1,-1 0-1,1 1 0,0 0 0,1 0 0,-4 14 0,6-20-51,1 0-1,0 0 0,-1 0 0,1-1 0,0 1 0,0 0 0,1 0 0,-1 0 0,1-1 0,-1 1 0,1 0 0,0 0 0,0-1 0,0 1 0,0-1 0,1 1 0,1 3 0,0-3-126,0-1-1,0 0 1,0 1-1,0-1 1,0 0-1,0 0 1,0-1-1,1 1 1,-1-1-1,0 0 1,1 1-1,0-2 1,-1 1-1,1 0 1,-1-1-1,1 1 1,4-1-1,27 0-4854,2-5-4201</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53.726"/>
    </inkml:context>
    <inkml:brush xml:id="br0">
      <inkml:brushProperty name="width" value="0.05" units="cm"/>
      <inkml:brushProperty name="height" value="0.05" units="cm"/>
    </inkml:brush>
  </inkml:definitions>
  <inkml:trace contextRef="#ctx0" brushRef="#br0">15 0 20956,'-7'33'1625,"1"-10"-1585,4-7-472,7-16 864,3-15-128,15-15-240</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54.162"/>
    </inkml:context>
    <inkml:brush xml:id="br0">
      <inkml:brushProperty name="width" value="0.05" units="cm"/>
      <inkml:brushProperty name="height" value="0.05" units="cm"/>
    </inkml:brush>
  </inkml:definitions>
  <inkml:trace contextRef="#ctx0" brushRef="#br0">96 0 17988,'-25'59'2245,"-30"85"688,51-129-2773,0-1-1,2 0 0,-1 1 0,2 0 1,0 0-1,0-1 0,2 1 1,1 16-1,-2-29-128,1 0 1,-1 1-1,0-1 1,1 0-1,-1 0 0,1 1 1,0-1-1,-1 0 1,1 0-1,0 0 0,1 0 1,-1 0-1,0 0 1,0 0-1,1 0 0,-1 0 1,1 0-1,0-1 1,0 1-1,-1-1 1,1 1-1,0-1 0,0 0 1,0 0-1,0 0 1,1 0-1,-1 0 0,0 0 1,0 0-1,1-1 1,-1 1-1,0-1 0,0 0 1,1 0-1,-1 0 1,1 0-1,-1 0 0,3 0 1,5-2 51,0-1 1,-1 0 0,1 0-1,-1-1 1,1 0-1,-1 0 1,13-10 0,9-7 95,0-2 0,-2-1 0,28-29 0,72-89-393,-76 72-2342,-52 68 1985</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54.614"/>
    </inkml:context>
    <inkml:brush xml:id="br0">
      <inkml:brushProperty name="width" value="0.05" units="cm"/>
      <inkml:brushProperty name="height" value="0.05" units="cm"/>
    </inkml:brush>
  </inkml:definitions>
  <inkml:trace contextRef="#ctx0" brushRef="#br0">1 95 15811,'0'4'136,"1"-1"-1,-1 0 1,1 0-1,0 0 1,0 0-1,0 0 1,0 0-1,1 0 1,-1-1-1,1 1 1,0 0-1,0-1 1,0 1-1,3 3 1,-3-5-62,0 1-1,1-1 1,-1 0 0,0 0-1,0 0 1,1 0 0,-1 0-1,1-1 1,-1 1 0,1-1-1,-1 0 1,1 1 0,-1-1-1,1 0 1,-1-1 0,1 1-1,-1 0 1,0-1 0,5 0-1,4-3 25,0 0 0,0 0 0,0-1 0,0 0 0,-1-1 1,0 0-1,14-12 0,62-58 303,-76 67-286,-10 8-96,1 0 0,0 0 0,-1 1 0,1-1 0,0 0 0,0 0 0,0 1 0,-1-1 1,1 0-1,0 1 0,0-1 0,0 1 0,0-1 0,0 1 0,0-1 0,0 1 0,0 0 0,1-1 0,-1 1 0,0 0 1,0 0-1,0 0 0,0 0 0,2 0 0,-2 1 15,-1 0 0,1 1 1,0-1-1,0 0 0,-1 0 0,1 1 1,-1-1-1,1 0 0,-1 1 1,1-1-1,-1 1 0,0-1 0,0 0 1,1 1-1,-1-1 0,0 1 0,0-1 1,-1 3-1,1-3-25,0 7 125,0 1-1,0 0 0,1-1 1,0 1-1,4 14 0,-4-21-110,0 0-1,0 1 0,0-1 1,0 0-1,1 0 1,-1 0-1,0-1 0,1 1 1,-1 0-1,1 0 1,0-1-1,0 1 0,-1-1 1,1 1-1,0-1 0,0 0 1,1 0-1,-1 0 1,0 0-1,0 0 0,0 0 1,1-1-1,-1 1 0,0-1 1,1 1-1,3-1 1,6 0-156,0 0 0,0-1-1,0-1 1,0 0 0,0 0 0,-1-1 0,1-1 0,15-6 0,1-3-353,-2 0 0,32-22 0,-24 12-94</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55.023"/>
    </inkml:context>
    <inkml:brush xml:id="br0">
      <inkml:brushProperty name="width" value="0.05" units="cm"/>
      <inkml:brushProperty name="height" value="0.05" units="cm"/>
    </inkml:brush>
  </inkml:definitions>
  <inkml:trace contextRef="#ctx0" brushRef="#br0">124 37 14451,'1'-1'189,"0"0"0,0 0-1,0 0 1,-1-1 0,1 1 0,-1 0 0,1-1 0,-1 1-1,1 0 1,-1 0 0,0-1 0,0 1 0,0-1-1,0 1 1,0 0 0,0-1 0,0 1 0,0 0-1,0-1 1,0 1 0,-1 0 0,0-2 0,0 2-95,1 0 1,-1 1-1,0-1 1,0 1-1,0 0 1,0-1-1,1 1 1,-1 0 0,0-1-1,0 1 1,0 0-1,0 0 1,0 0-1,0 0 1,0 0-1,0 0 1,0 0 0,0 0-1,0 0 1,0 1-1,0-1 1,1 0-1,-1 1 1,0-1-1,0 0 1,0 1 0,0-1-1,1 1 1,-1-1-1,0 1 1,-1 1-1,-8 4 222,-1 1-1,1 0 0,1 0 0,0 1 0,0 1 0,0-1 1,1 1-1,-12 18 0,19-26-304,1 0 0,-1 0 0,1 0-1,-1 0 1,1 0 0,0 0 0,-1 0 0,1 0 0,0 0-1,0 0 1,0 0 0,0 0 0,0 0 0,0 0 0,0 0 0,0 0-1,0 0 1,1 0 0,-1 0 0,0 0 0,1 0 0,-1 0 0,1 0-1,-1 0 1,1 0 0,-1 0 0,1 0 0,0 0 0,-1 0 0,1-1-1,0 1 1,0 0 0,-1-1 0,1 1 0,0 0 0,0-1 0,0 1-1,2 0 1,5 3-76,0-1 1,0 0-1,0 0 0,10 2 0,3 1-201,-15-3 179,0-1-1,0 1 1,-1 0 0,0 1-1,0-1 1,0 1-1,0 0 1,0 0 0,-1 1-1,1-1 1,6 10-1,-10-11 97,1-1 0,-1 1 0,0-1 0,0 1 0,0 0 0,0-1 0,0 1 0,0 0 0,-1 0 0,1 0 0,-1-1 0,0 1 0,0 0 0,0 0 0,0 0-1,0 0 1,0 0 0,-1-1 0,0 1 0,0 0 0,1 0 0,-1-1 0,-1 1 0,1 0 0,0-1 0,-1 1 0,1-1 0,-3 3 0,-1 0 158,1 1 0,-1-1 0,-1 0 0,-5 4 0,9-8-139,1 1 0,-1-1 0,1 0 0,-1 0-1,0 0 1,0 0 0,0 0 0,0-1 0,1 1 0,-1 0-1,0-1 1,0 1 0,0-1 0,0 0 0,0 0 0,0 0-1,0 0 1,-4 0 0,5 0-59,1-1 0,-1 1 0,1 0 0,-1-1 1,1 1-1,0-1 0,-1 1 0,1 0 0,-1-1 0,1 1 0,0-1 0,-1 1 0,1-1 0,0 1 1,0-1-1,-1 1 0,1-1 0,0 1 0,0-1 0,0 0 0,-1 1 0,1-1 0,0 1 0,0-1 0,0 0 1,0 1-1,0-1 0,0 1 0,1-1 0,-1 1 0,0-1 0,0 0 0,1 0 0,8-22 335,35-32-593,-14 21-102</inkml:trace>
  <inkml:trace contextRef="#ctx0" brushRef="#br0" timeOffset="1">384 96 18940,'6'30'2887,"-6"-28"-2762,0 0-1,0 0 0,0 1 1,1-1-1,-1 0 0,1 0 1,-1 0-1,1 0 0,0 0 1,-1 0-1,1 1 0,0-2 0,0 1 1,1 0-1,-1 0 0,0 0 1,1 0-1,-1-1 0,1 1 1,-1-1-1,1 1 0,0-1 1,0 0-1,0 1 0,-1-1 1,5 1-1,2 1 10,0-1-1,0-1 1,0 1-1,0-1 1,1-1 0,-1 1-1,12-2 1,59-10 82,-71 10-203,93-22-188,-62 13-169,54-7 1,-91 16 327,0 1 0,0-1-1,0 1 1,0 0 0,0 0 0,0 0 0,0 0-1,0 0 1,-1 1 0,1-1 0,0 0-1,0 1 1,0 0 0,0-1 0,0 1 0,0 0-1,3 2 1,-4-1 42,-1-1-1,1 1 1,0 0-1,0-1 1,-1 1-1,1 0 1,-1 0 0,1 0-1,-1 0 1,0 0-1,0-1 1,0 1-1,0 0 1,0 0-1,0 0 1,0 0 0,-1 3-1,1-5-2,-1 1-1,1-1 1,0 1-1,0 0 0,0-1 1,0 1-1,0-1 1,0 1-1,1 0 1,-1-1-1,0 1 1,0-1-1,0 1 0,0 0 1,1-1-1,-1 1 1,0-1-1,1 1 1,-1-1-1,0 1 1,1-1-1,-1 1 0,1-1 1,-1 0-1,0 1 1,1-1-1,-1 1 1,2-1-1,-1 1 9,1 0 1,0-1-1,-1 0 0,1 1 0,0-1 0,0 0 1,-1 0-1,1 0 0,0 0 0,2 0 0,8-2 36,-1 0-1,18-6 0,-19 5-31,7-1-72,15-4-287,44-6 0,-68 12 199,0 2-1,0-1 0,0 1 1,0 0-1,0 1 0,0 0 1,1 0-1,-2 1 1,1 0-1,15 6 0,-21-7 87,0 0 0,0 1 0,0-1 0,0 1 0,0-1 0,0 1 0,-1 0 0,1-1 1,-1 1-1,1 0 0,-1 0 0,0 0 0,1 0 0,0 5 0,9 10-257,-11-17 272,0 0 0,0 0 0,0 1 0,0-1 0,0 0 0,0 0-1,0 0 1,1 0 0,-1 1 0,0-1 0,0 0 0,0 0 0,0 0 0,1 0 0,-1 0 0,0 0 0,0 1-1,0-1 1,0 0 0,1 0 0,-1 0 0,0 0 0,0 0 0,0 0 0,1 0 0,-1 0 0,0 0 0,0 0-1,1 0 1,-1 0 0,0 0 0,0 0 0,0 0 0,0 0 0,1 0 0,-1 0 0,0-1 0,0 1 0,0 0-1,1 0 1,-1 0 0,0 0 0,0 0 0,0 0 0,0-1 0,1 1 0,-1 0 0,0 0 0,0 0-1,0 0 1,0-1 0,0 1 0,6-12-396,-5 9 393,9-16-291,8-6-120</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55.488"/>
    </inkml:context>
    <inkml:brush xml:id="br0">
      <inkml:brushProperty name="width" value="0.05" units="cm"/>
      <inkml:brushProperty name="height" value="0.05" units="cm"/>
    </inkml:brush>
  </inkml:definitions>
  <inkml:trace contextRef="#ctx0" brushRef="#br0">4 2 22229,'-2'0'2224,"1"2"-1520,4-2 465,5 0-713,1 0-192,1-3-384</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55.975"/>
    </inkml:context>
    <inkml:brush xml:id="br0">
      <inkml:brushProperty name="width" value="0.05" units="cm"/>
      <inkml:brushProperty name="height" value="0.05" units="cm"/>
    </inkml:brush>
  </inkml:definitions>
  <inkml:trace contextRef="#ctx0" brushRef="#br0">49 172 15995,'-2'0'418,"-29"2"1955,31-2-2318,-1 0 0,0 0-1,1 0 1,-1 0-1,1 0 1,-1 0-1,0 0 1,1 0 0,-1-1-1,1 1 1,-1 0-1,1 0 1,-1 0-1,1-1 1,-1 1 0,1 0-1,-1-1 1,1 1-1,-1 0 1,1-1-1,-1 1 1,1-1 0,0 1-1,-1-1 1,1 1-1,0-1 1,-1 1-1,1-1 1,0 1 0,0-1-1,-1 1 1,1-1-1,0 1 1,0-1-1,0 0 1,0 1 0,0-1-1,0 1 1,0-1-1,0 0 1,0 1-1,0-1 1,0 1-1,0-1 1,0 1 0,1-2-1,1-2 179,0-1 0,0 1 0,1 0 0,-1 0 0,1 1 0,0-1 0,0 0 0,1 1 0,4-4 0,39-29 635,-33 25-650,-11 10-195,55-40 221,-52 38-244,1-1-1,-1 1 1,1 0 0,-1 1-1,1-1 1,0 1-1,10-1 1,-16 3-2,1 0 0,-1 0 0,0 0 0,0 0 1,0 0-1,1 0 0,-1 0 0,0 1 0,0-1 0,0 1 1,0-1-1,0 1 0,0-1 0,0 1 0,0-1 1,0 1-1,0 0 0,0 0 0,0 0 0,0-1 0,0 1 1,-1 0-1,1 0 0,0 0 0,-1 0 0,1 0 0,0 0 1,-1 0-1,0 1 0,1 0 0,2 5-3,-1 1-1,-1-1 0,2 15 1,0-3-15,-2-14 27,1 1 1,-1 0-1,1 0 1,1-1-1,-1 1 1,1-1-1,-1 0 1,2 0-1,6 9 1,-8-11 19,1 0-1,0-1 1,1 0 0,-1 1 0,0-1 0,1-1 0,-1 1-1,1 0 1,0-1 0,0 0 0,-1 1 0,1-2 0,0 1-1,0 0 1,8 0 0,-3-1-42,0-1-1,1 1 0,-1-1 1,0-1-1,0 0 1,0 0-1,0 0 1,-1-2-1,1 1 1,-1-1-1,1 0 1,-1 0-1,0-1 1,-1 0-1,1-1 1,-1 0-1,0 0 0,-1 0 1,8-9-1,-2-9-316,-7 9 122,6-2-192</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56.892"/>
    </inkml:context>
    <inkml:brush xml:id="br0">
      <inkml:brushProperty name="width" value="0.05" units="cm"/>
      <inkml:brushProperty name="height" value="0.05" units="cm"/>
    </inkml:brush>
  </inkml:definitions>
  <inkml:trace contextRef="#ctx0" brushRef="#br0">1 89 16628,'16'-13'1287,"0"-1"-44,2 0 1,20-12 0,-32 23-1032,0 0-1,0 0 1,0 1 0,0-1-1,0 2 1,0-1-1,1 0 1,-1 1-1,1 0 1,-1 1 0,10 0-1,-14 0-186,-1 0 1,1 0-1,-1 0 0,1 0 0,-1 1 1,0-1-1,1 0 0,-1 1 1,0-1-1,1 1 0,-1 0 0,0-1 1,0 1-1,0 0 0,1 0 0,-1 0 1,0 0-1,0 0 0,0 0 0,0 0 1,-1 0-1,1 0 0,0 0 1,0 1-1,-1-1 0,1 0 0,0 0 1,-1 1-1,0-1 0,1 0 0,-1 1 1,0-1-1,1 1 0,-1-1 0,0 1 1,0-1-1,0 0 0,0 1 1,-1-1-1,1 3 0,-2 3-17,1 0 1,-1 0-1,0 0 0,0 0 0,-1 0 0,0 0 1,-4 6-1,-9 8-3,0 0 1,-1-1 0,-1-1 0,0-1-1,-2 0 1,-21 15 0,36-30-5,1 1 1,-1-1 0,1 1 0,1 0 0,-7 8-1,10-11 0,-1 0-1,1-1 0,0 1 1,-1 0-1,1 0 0,0 0 1,0-1-1,-1 1 0,1 0 1,0 0-1,0 0 0,0-1 1,0 1-1,0 0 0,0 0 1,0 0-1,0-1 0,1 1 1,-1 0-1,0 0 0,0 0 1,1-1-1,-1 1 1,0 0-1,1 0 0,-1-1 1,1 1-1,-1 0 0,1-1 1,-1 1-1,1-1 0,-1 1 1,1-1-1,0 1 0,-1-1 1,1 1-1,0-1 0,0 1 1,-1-1-1,1 0 0,0 1 1,0-1-1,-1 0 0,1 0 1,0 0-1,1 1 0,13 4-224,1-1 0,-1 0 0,1-1 0,0 0 0,0-1 0,0-1 0,0-1 0,1 0 0,-1-1 0,0-1 0,0-1 0,0 0 0,-1-1 0,1 0 0,-1-1 0,28-14 0,7-5-509</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57.328"/>
    </inkml:context>
    <inkml:brush xml:id="br0">
      <inkml:brushProperty name="width" value="0.05" units="cm"/>
      <inkml:brushProperty name="height" value="0.05" units="cm"/>
    </inkml:brush>
  </inkml:definitions>
  <inkml:trace contextRef="#ctx0" brushRef="#br0">98 4 12507,'1'1'83,"-1"1"0,0-1 0,0 0 0,0 0 0,1 0 0,-1 1 0,-1-1 0,1 0 0,0 0 1,0 1-1,0-1 0,-1 0 0,1 0 0,0 0 0,-1 0 0,1 0 0,-1 0 0,0 1 0,0 0 0,-17 23 840,14-20-528,-17 20 799,-14 18 833,33-40-1833,0 0 1,1 0-1,-1 0 1,1 0-1,-1 1 1,1-1-1,0 1 1,0-1-1,0 1 1,1-1-1,-1 1 1,1 3-1,0-6-132,0 1 0,0-1 0,0 0 0,1 0 0,-1 0-1,1 0 1,-1 1 0,1-1 0,-1 0 0,1 0 0,-1 0 0,1 0-1,0 0 1,0 0 0,-1 0 0,1-1 0,0 1 0,0 0 0,0 0 0,0-1-1,0 1 1,0 0 0,0-1 0,0 1 0,1-1 0,-1 1 0,0-1-1,0 0 1,0 1 0,1-1 0,-1 0 0,2 0 0,4 1 139,0-1 0,1 0-1,-1 0 1,8-2 0,0 0 88,-1-1-1,1 0 1,-1-1-1,0-1 1,0 0-1,17-10 1,-24 12-148,0-1 0,0 0 0,-1-1 0,1 0 0,-1 0 0,0 0 0,0 0 0,-1-1 0,1 0 0,-1 0 0,-1-1 0,1 0 0,3-8 0,-7 13-126,0 0 0,0 0 0,0 0 0,-1 0-1,1 0 1,-1-1 0,0 1 0,1 0-1,-1-1 1,0 1 0,0 0 0,-1 0 0,1-1-1,0 1 1,-1 0 0,1 0 0,-1 0-1,0-1 1,0 1 0,0 0 0,0 0 0,0 0-1,0 0 1,0 0 0,-1 1 0,1-1 0,-1 0-1,0 1 1,-3-4 0,3 4-157,-1-1 0,1 0 1,-1 1-1,0-1 0,0 1 0,0 0 1,0 0-1,0 0 0,0 1 0,0-1 0,0 1 1,0-1-1,0 1 0,-1 0 0,1 0 1,0 1-1,0-1 0,0 0 0,0 1 1,0 0-1,-4 1 0,-5 4-454,10 6-171</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57.782"/>
    </inkml:context>
    <inkml:brush xml:id="br0">
      <inkml:brushProperty name="width" value="0.05" units="cm"/>
      <inkml:brushProperty name="height" value="0.05" units="cm"/>
    </inkml:brush>
  </inkml:definitions>
  <inkml:trace contextRef="#ctx0" brushRef="#br0">298 6 21805,'2'-6'1648,"-20"9"-1272,-14 4-200,-6 9 704,-4 3-288,0 2-271,-1 2-161,10 0-96,3-1-72,16-4-337,7 0-255,8-10-608,6-5-400,4-7 1160,4-5-305,5-5-239</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6:58.171"/>
    </inkml:context>
    <inkml:brush xml:id="br0">
      <inkml:brushProperty name="width" value="0.05" units="cm"/>
      <inkml:brushProperty name="height" value="0.05" units="cm"/>
    </inkml:brush>
  </inkml:definitions>
  <inkml:trace contextRef="#ctx0" brushRef="#br0">237 54 17308,'-11'-3'446,"1"-1"1,-1 1 0,1 1-1,-1-1 1,0 2-1,0 0 1,0 0 0,0 1-1,-14 1 1,19 0-294,0 0 0,0 0 0,1 1 0,-1-1 0,0 1 0,1 1 0,-1-1 0,1 1 0,0 0 0,0 0 0,0 0-1,1 1 1,-1-1 0,1 1 0,-1 0 0,1 1 0,1-1 0,-1 1 0,-3 5 0,6-8-127,-1 0 0,1 0-1,0 1 1,-1-1-1,1 0 1,0 1 0,1-1-1,-1 1 1,0-1-1,1 1 1,-1-1 0,1 1-1,0 0 1,0-1 0,0 1-1,0-1 1,1 1-1,-1 0 1,1 2 0,0-3-41,1 1-1,-1-1 1,0 0 0,1 0 0,-1 1 0,1-1 0,0 0 0,0 0 0,0-1-1,0 1 1,0 0 0,0-1 0,0 1 0,1-1 0,3 2 0,3 1-175,0-1 0,1 0 0,-1-1 1,1 0-1,0 0 0,-1-1 0,1 0 0,19-1 1,-20-2-27,0 1 1,0-1 0,-1-1 0,1 0-1,0 0 1,-1-1 0,0 0-1,0 0 1,0 0 0,0-1 0,-1-1-1,11-8 1,-15 10 91,1 1 0,-1-1 1,0 0-1,0 0 0,0 0 0,0 0 1,-1-1-1,0 1 0,0-1 0,3-8 1,-4 10 81,-1-1 0,1 1 0,-1 0 0,0-1 0,0 1 0,0-1 0,0 1 0,-1-1 0,1 1 0,-1 0 0,0-1 0,0 1 0,0 0 0,0 0 0,-1 0 0,1 0 0,-3-3 0,3 3 43,-1 1-1,0 0 1,1 0 0,-1 0-1,0 0 1,0 0 0,-1 0-1,1 0 1,0 0-1,-1 1 1,1-1 0,0 1-1,-1 0 1,0 0 0,1 0-1,-1 0 1,0 0 0,1 1-1,-6-1 1,4 0 24,-1 1 0,1 0 0,-1 1 0,1-1-1,-1 1 1,1 0 0,-1 0 0,1 0 0,-1 1 0,1 0 0,-7 3 0,7-2 20,0-1 1,-1 1-1,1 0 1,0 0-1,1 1 1,-1-1-1,1 1 1,-1 0-1,1 0 1,-4 7-1,5-8-10,1-1-1,0 1 1,-1 0-1,1 0 1,0 0-1,1 0 0,-1 0 1,1 0-1,-1 0 1,1 0-1,0 0 1,0 0-1,0 0 1,0 0-1,1 0 0,-1 0 1,3 6-1,9 17 74</inkml:trace>
  <inkml:trace contextRef="#ctx0" brushRef="#br0" timeOffset="1">510 586 18372,'-21'16'1525,"16"-13"-1212,0 1 1,0 0-1,0 0 0,-7 8 0,12-12-279,0 0 0,0 0 0,0 0 0,0 1-1,-1-1 1,1 0 0,0 0 0,0 1 0,0-1 0,0 0-1,0 0 1,0 0 0,0 1 0,0-1 0,0 0 0,0 0 0,0 1-1,0-1 1,0 0 0,0 0 0,0 1 0,0-1 0,0 0-1,0 0 1,0 0 0,0 1 0,0-1 0,1 0 0,-1 0-1,0 0 1,0 1 0,0-1 0,0 0 0,0 0 0,1 0-1,-1 1 1,0-1 0,0 0 0,0 0 0,1 0 0,-1 0-1,0 0 1,0 0 0,0 0 0,1 1 0,11 2 848,-2-3-648,-1 0 0,0-1-1,0 0 1,1 0-1,-1-1 1,0 0 0,-1-1-1,1 0 1,11-5 0,1-2 105,0-1 0,29-21 0,-46 29-327,0 0 0,-1 0 0,0 0-1,1 0 1,-1 0 0,-1-1 0,1 0-1,0 1 1,-1-1 0,0 0-1,0 0 1,0 0 0,2-8 0,-3 11-51,-1-1 1,0 1 0,0 0-1,0-1 1,0 1 0,0 0 0,0-1-1,0 1 1,0 0 0,0-1-1,-1 1 1,1 0 0,-1-1 0,1 1-1,-1 0 1,1-1 0,-1 1-1,0 0 1,-1-2 0,1 2-62,-1-1 0,0 1 1,0 0-1,0-1 0,0 1 1,0 0-1,0 0 0,0 0 1,0 0-1,0 1 0,-1-1 1,1 1-1,0-1 0,-1 1 1,-2-1-1,-20 0-367,-4 1-177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2.718"/>
    </inkml:context>
    <inkml:brush xml:id="br0">
      <inkml:brushProperty name="width" value="0.025" units="cm"/>
      <inkml:brushProperty name="height" value="0.025" units="cm"/>
    </inkml:brush>
  </inkml:definitions>
  <inkml:trace contextRef="#ctx0" brushRef="#br0">0 1 5541,'0'0'-1986</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41.165"/>
    </inkml:context>
    <inkml:brush xml:id="br0">
      <inkml:brushProperty name="width" value="0.05" units="cm"/>
      <inkml:brushProperty name="height" value="0.05" units="cm"/>
    </inkml:brush>
  </inkml:definitions>
  <inkml:trace contextRef="#ctx0" brushRef="#br0">1 286 8178,'312'-13'1618,"401"33"0,29 49-500,33 1-870,3-42-111,152-59 165,-387 8 381,241-17 613,-7-46-1008,-405 25-281,497-63 46,342 41-162,-758 77 151,-379 5-50,-38-3-4</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43.976"/>
    </inkml:context>
    <inkml:brush xml:id="br0">
      <inkml:brushProperty name="width" value="0.05" units="cm"/>
      <inkml:brushProperty name="height" value="0.05" units="cm"/>
    </inkml:brush>
  </inkml:definitions>
  <inkml:trace contextRef="#ctx0" brushRef="#br0">49 6 10154,'-11'0'960,"2"0"-592,1-1-119,2-2 391,0 1-80,5 2-192,-5 0-120,4 3-184,2 3-104,5 4-512,2 1-288,6 2 672,4 2-169,9-4-103</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44.621"/>
    </inkml:context>
    <inkml:brush xml:id="br0">
      <inkml:brushProperty name="width" value="0.05" units="cm"/>
      <inkml:brushProperty name="height" value="0.05" units="cm"/>
    </inkml:brush>
  </inkml:definitions>
  <inkml:trace contextRef="#ctx0" brushRef="#br0">0 99 6681,'661'-5'2543,"352"2"-295,-516 23-2177,18 1-249,586-18-125,-593-4 423,1929-88 1350,-1106 45 94,-1137 49-1368,159 2 28,-347-7-198,-2 1-14,0-1-1,0 0 0,0-1 0,0 1 1,0-1-1,0 1 0,0-1 1,0 0-1,6-3 0,0-2 1</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03.344"/>
    </inkml:context>
    <inkml:brush xml:id="br0">
      <inkml:brushProperty name="width" value="0.05" units="cm"/>
      <inkml:brushProperty name="height" value="0.05" units="cm"/>
    </inkml:brush>
  </inkml:definitions>
  <inkml:trace contextRef="#ctx0" brushRef="#br0">46 7 18156,'17'-7'1904,"-1"9"-1232,-3-1-271,-13 16 1135,-6 12-472,-1 13-544,-3 3-208,3 10-272,0 2-104,2-1-264,0-4-168,0-8-384,1-8-320,-2-15 880,-5-8-281,-8-8-135</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03.839"/>
    </inkml:context>
    <inkml:brush xml:id="br0">
      <inkml:brushProperty name="width" value="0.05" units="cm"/>
      <inkml:brushProperty name="height" value="0.05" units="cm"/>
    </inkml:brush>
  </inkml:definitions>
  <inkml:trace contextRef="#ctx0" brushRef="#br0">1 496 15931,'7'16'2113,"7"-3"-1225,18-12-216,5-1 937,12-7-305,4-3-104,4-3-328,0 0-168,-4-1-336,-5-1-175,-14 3-554,-7 0-319,-14 1-568,-6-5 984,-8-4-192,-8-5-200</inkml:trace>
  <inkml:trace contextRef="#ctx0" brushRef="#br0" timeOffset="1">161 26 18100,'-20'-10'2072,"4"3"-1175,8-2 1143,18 9-736,11 0-480,9 3-191,11 3-497,0-1-256,8 5-721,0 1-407,-4-3 1008,0 4-208,-8 2-136</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04.384"/>
    </inkml:context>
    <inkml:brush xml:id="br0">
      <inkml:brushProperty name="width" value="0.05" units="cm"/>
      <inkml:brushProperty name="height" value="0.05" units="cm"/>
    </inkml:brush>
  </inkml:definitions>
  <inkml:trace contextRef="#ctx0" brushRef="#br0">12 103 17956,'-4'16'1080,"3"-12"-858,-1 0-1,1 1 1,0-1-1,0 1 1,1-1-1,-1 1 1,1-1-1,0 1 1,0-1-1,1 9 1,0-13-148,-1 1 0,1 0 0,0-1 0,-1 1 0,1-1 0,-1 1 1,1-1-1,0 1 0,-1-1 0,1 1 0,0-1 0,0 0 0,0 1 1,-1-1-1,1 0 0,0 1 0,0-1 0,0 0 0,-1 0 0,1 0 1,0 0-1,0 0 0,0 0 0,0 0 0,0 0 0,-1 0 0,1-1 1,0 1-1,0 0 0,0 0 0,1-1 0,30-12 799,-29 11-762,184-99 1187,-129 69-1159,-50 27-131,37-18 11,-43 22-20,1 0 0,-1 0 1,0 1-1,1-1 0,-1 1 0,0-1 0,1 1 0,-1 0 0,1 0 0,-1 0 0,1 0 0,-1 0 0,1 0 0,-1 1 0,1-1 1,2 2-1,-4-1 0,0-1 0,0 1 0,-1 0 0,1 0 0,0-1 0,-1 1 0,1 0 0,0 0 0,-1 0 0,1 0 0,-1 0 0,0 0 0,1 0 0,-1 0 0,0 0 0,1 0 0,-1 0 0,0 0 0,0 0 0,0 0 0,0 0 0,0 1 0,0-1 0,0 0 0,-1 1 0,-6 31-6,5-25 8,-3 11 6,-13 29 1,13-37-11,0 0 0,1 0 0,1 1 1,0-1-1,0 1 0,1 0 1,-1 20-1,3-32-25,0 1 1,0-1-1,0 0 1,0 1-1,0-1 1,0 1-1,0-1 1,0 1-1,0-1 1,0 0-1,0 1 1,0-1-1,0 1 1,1-1-1,-1 0 1,0 1-1,0-1 1,1 0-1,-1 1 1,0-1-1,0 0 1,1 1-1,-1-1 1,0 0-1,1 0 1,-1 1-1,0-1 1,1 0-1,-1 0 1,1 1-1,-1-1 1,0 0-1,1 0 1,-1 0-1,1 0 1,-1 0-1,0 0 1,1 0-1,1 0 5,0 0 0,0-1-1,0 1 1,0-1 0,0 0-1,0 1 1,0-1 0,-1 0-1,3-2 1,34-27-169,-10-4-104</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04.823"/>
    </inkml:context>
    <inkml:brush xml:id="br0">
      <inkml:brushProperty name="width" value="0.05" units="cm"/>
      <inkml:brushProperty name="height" value="0.05" units="cm"/>
    </inkml:brush>
  </inkml:definitions>
  <inkml:trace contextRef="#ctx0" brushRef="#br0">10 78 18124,'-3'9'513,"1"1"0,0 0 1,1-1-1,0 1 0,0 0 0,1 0 1,1 0-1,2 15 0,-2-20-450,0 0 0,0-1 0,1 1 0,0-1 0,0 1 0,0-1 0,0 0 0,1 0 1,0 0-1,-1 0 0,2 0 0,-1-1 0,0 1 0,1-1 0,-1 0 0,1 0 0,0 0 0,0-1 0,8 5 0,-9-6-44,0 1 0,1-1 0,-1 0 0,0 0 0,1 0 0,-1 0 0,1-1 1,-1 1-1,1-1 0,-1 0 0,1 0 0,-1 0 0,1 0 0,-1-1 0,1 1 0,-1-1 0,0 0 0,4-2 0,-2 1 32,0-1-1,-1 1 0,1-1 0,-1-1 0,1 1 0,-1-1 0,0 1 0,0-1 0,-1 0 0,6-8 1,-2 2 55,-1-1 0,-1 1 0,0-1 0,0 0 0,-1 0 0,0 0 0,-1-1 0,0 1 0,-1-1 0,1-12 0,-3 18-75,2-6 21,3 14-88,13 12-29,-6-8 47,0 0 0,1-1 0,-1-1 0,1 0 0,0-1 0,1 0 0,-1-1 0,0 0 0,1-1 0,-1-1 0,1 0 0,21-3 0,-24 2 19,1-2 0,-1 1 0,0-1 0,0-1-1,0 0 1,0 0 0,-1-1 0,1-1 0,-1 0 0,-1 0-1,1-1 1,-1 0 0,0 0 0,-1-1 0,8-9 0,-14 15 0,-1 0 1,0 1-1,0-1 1,0 0-1,0 0 1,0 1-1,0-1 0,-1 0 1,1-3-1,-3-1 11,-10 9 20,7 0 0,-1 1 0,1 0 1,0 0-1,0 0 0,0 1 0,0-1 0,1 1 0,-6 9 0,-28 47 318,35-56-298,0 0 1,1 1-1,0 0 0,0-1 1,0 1-1,0 0 0,1 0 1,0 0-1,0-1 0,0 9 1,2-11-119,-1 0 0,0-1 0,1 1 0,0 0 0,-1-1 0,1 1 0,0-1 0,0 1 0,1-1 0,-1 0 1,0 1-1,1-1 0,0 0 0,-1 0 0,1 0 0,0 0 0,0 0 0,0 0 0,0-1 0,0 1 0,1-1 1,-1 1-1,0-1 0,5 2 0,-3-1-140,1 0-1,0-1 1,0 1 0,0-1 0,0 0-1,0 0 1,0-1 0,0 1 0,0-1 0,7-1-1,12-2-574</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05.293"/>
    </inkml:context>
    <inkml:brush xml:id="br0">
      <inkml:brushProperty name="width" value="0.05" units="cm"/>
      <inkml:brushProperty name="height" value="0.05" units="cm"/>
    </inkml:brush>
  </inkml:definitions>
  <inkml:trace contextRef="#ctx0" brushRef="#br0">122 1 17708,'-9'0'575,"0"0"1,1 0 0,-1 1-1,0 0 1,-15 4-1,21-5-468,-1 1 0,1 0 0,0 0 1,0 0-1,0 1 0,1-1 0,-1 1 0,0-1 0,0 1 0,1 0 0,-1 0 0,1 0 0,0 1 0,-1-1 0,1 0 0,0 1 0,0 0 0,1-1 0,-3 5 0,4-6-109,0 1 0,-1-1 0,1 1-1,0-1 1,0 1 0,0 0 0,0-1 0,1 1-1,-1-1 1,0 1 0,1-1 0,-1 1 0,1-1-1,-1 1 1,1-1 0,0 1 0,0-1 0,0 1-1,0-1 1,0 0 0,0 0 0,0 0 0,0 1-1,0-1 1,0 0 0,3 1 0,5 5-249,0-1 0,17 9 1,-20-11 94,28 14-457,28 17-497,-56-31 982,1 0 1,-1 1 0,-1-1-1,1 2 1,-1-1 0,9 11-1,-13-14 143,0-1 0,0 0 0,0 0 0,-1 1 0,1-1 0,0 0 0,-1 1 1,1-1-1,-1 0 0,0 1 0,1-1 0,-1 1 0,0-1 0,0 1 0,0-1 0,0 1 0,0-1 0,0 0 0,0 1 0,-1-1 0,1 1 0,-1 2 0,0-2 37,-1 0 1,1 0-1,-1 0 0,1 0 1,-1 0-1,0-1 0,0 1 1,0 0-1,0-1 0,0 1 1,0-1-1,-3 2 0,-8 3 333,0-1-1,0 0 1,-26 5-1,30-8-211,4 0-149,0-1 0,0 0 1,0-1-1,0 1 0,-1-1 0,1 0 1,0 0-1,0-1 0,-7-1 0,10 2-52,1-1-1,0 1 0,-1-1 0,1 0 1,0 1-1,-1-1 0,1 0 0,0 0 1,0 1-1,-1-1 0,1 0 0,0 0 1,0-1-1,0 1 0,0 0 0,1 0 1,-1 0-1,0-1 0,0 1 0,1 0 0,-1-1 1,1 1-1,-1 0 0,1-1 0,-1 1 1,1-1-1,0 1 0,0-1 0,0 1 1,0-1-1,0 1 0,0-1 0,0 1 1,0-1-1,1 1 0,0-3 0,10-28-279,9-4-119</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05.883"/>
    </inkml:context>
    <inkml:brush xml:id="br0">
      <inkml:brushProperty name="width" value="0.05" units="cm"/>
      <inkml:brushProperty name="height" value="0.05" units="cm"/>
    </inkml:brush>
  </inkml:definitions>
  <inkml:trace contextRef="#ctx0" brushRef="#br0">60 23 17908,'0'0'62,"1"0"1,-1 0-1,0 0 0,1 0 1,-1 1-1,0-1 1,1 0-1,-1 0 0,0 1 1,1-1-1,-1 0 1,0 0-1,1 1 0,-1-1 1,0 0-1,0 1 1,0-1-1,1 0 0,-1 1 1,0-1-1,0 1 1,0-1-1,0 0 0,1 1 1,-1-1-1,0 1 1,0-1-1,0 0 0,0 1 1,0-1-1,0 1 1,0-1-1,0 0 0,-1 1 1,1-1-1,0 1 1,0-1-1,0 0 0,0 1 1,0-1-1,-1 0 0,1 1 1,-11 22 747,7-17-205,-5 15-246,0-1 1,2 1-1,0 1 0,2-1 0,0 1 1,2 0-1,0 0 0,1 0 1,2 35-1,1-51-339,-1 0 1,1 0-1,0 0 1,1 0-1,0-1 1,3 10-1,-5-14-16,1 0-1,-1-1 1,1 1-1,-1 0 1,1 0-1,-1 0 1,1-1-1,-1 1 1,1 0-1,0 0 1,-1-1-1,1 1 1,0-1-1,-1 1 1,1 0-1,0-1 1,0 0-1,0 1 1,0-1-1,0 1 0,-1-1 1,1 0-1,0 0 1,0 1-1,0-1 1,0 0-1,0 0 1,0 0-1,0 0 1,0 0-1,0 0 1,0 0-1,0-1 1,0 1-1,0 0 1,-1 0-1,1-1 1,0 1-1,0-1 1,0 1-1,0-1 1,-1 1-1,1-1 1,0 1-1,0-1 1,-1 0-1,2 0 1,3-4 12,-1 0 1,1 0-1,-1-1 1,0 1 0,0-1-1,-1 0 1,0 0 0,0 0-1,0 0 1,1-8-1,3-9 18,6-34-1,-13 48-137,-3 11-14,2-1 109,1 0 0,0 0 0,-1 0 0,1 0 0,0 0 0,0 0 0,0 0 0,0 0 0,0 0 0,0 0 0,0 0 0,0 0 0,0 0 0,0 0 0,0 0 0,0 0 0,1-1 0,-1 1 0,0 0 0,1 1 0,1 0 5,0 0 0,0 0 0,-1 0 0,1-1 0,0 1 0,0-1 0,0 1 0,1-1 0,-1 0 0,0 0 0,0 0 0,1 0 0,-1 0 0,0 0 0,1-1 0,-1 1 0,1-1 0,-1 0 0,1 0 0,-1 0 0,1 0 0,-1 0 0,1 0 0,3-1 0,5-1-13,-1 0 1,1-1 0,-1 0 0,13-6 0,33-18-411,-55 27 417,-1 1 1,0-1-1,1 0 0,-1 0 0,0 1 1,1-1-1,-1 0 0,0 1 1,0-1-1,1 0 0,-1 1 0,0-1 1,0 0-1,1 1 0,-1-1 1,0 1-1,0-1 0,0 0 0,0 1 1,0-1-1,0 1 0,0-1 1,0 0-1,0 1 0,0-1 0,0 1 1,0-1-1,0 1 0,0-1 0,0 0 1,0 1-1,0-1 0,-1 1 1,-1 23-138,1-19 103,0 1 12,0 1 0,1 0-1,0 0 1,0-1 0,1 1 0,2 11 0,-3-16 32,1-1 0,-1 0-1,1 1 1,-1-1 0,1 0 0,-1 0-1,1 1 1,0-1 0,0 0-1,0 0 1,-1 0 0,1 0-1,0 0 1,0 0 0,0 0 0,0 0-1,1 0 1,-1-1 0,0 1-1,0 0 1,0-1 0,1 1 0,-1-1-1,0 1 1,1-1 0,-1 0-1,0 1 1,1-1 0,-1 0 0,1 0-1,-1 0 1,0 0 0,1 0-1,-1 0 1,0-1 0,1 1-1,-1 0 1,0-1 0,2 0 0,6-2-97,0 0 0,-1-1 1,1-1-1,-1 1 1,0-1-1,0 0 1,-1-1-1,13-11 1,0-3-776,28-36 1,12-29-2056,-54 74 2459,0 0 0,0 0-1,-1 0 1,-1-1 0,0 0-1,3-16 1,-6 27 358,-1 0 0,0 0 0,1 0 0,-1 0 0,0 0 1,0 0-1,0 0 0,0-1 0,0 1 0,0 0 0,-1 0 0,1 0 0,0 0 0,0 0 1,-1 0-1,1 0 0,-1 0 0,1 0 0,-2-2 0,1 2 75,1 1 0,-1 0 0,0-1 0,1 1 0,-1 0 1,0 0-1,1-1 0,-1 1 0,0 0 0,0 0 0,1 0 0,-1 0 0,0 0 0,1 0 0,-1 0 0,0 0 1,0 0-1,1 1 0,-1-1 0,0 0 0,1 0 0,-2 1 0,-2 1 301,-1 0 1,1 1-1,0-1 0,0 1 0,0 0 1,0 0-1,-6 7 0,0 2 212,0 0-1,2 0 1,-1 1-1,2 0 1,0 1-1,-6 15 1,10-22-262,0 1 1,1 0 0,0-1 0,0 1 0,1 0 0,0 0 0,0 0 0,1 0-1,0 0 1,1 1 0,0-1 0,0 0 0,3 9 0,-4-15-204,1 0-1,-1 1 1,1-1 0,0 0-1,0 0 1,0 0 0,0 0 0,0 0-1,0 0 1,0 0 0,1 0 0,-1-1-1,1 1 1,0 0 0,-1-1-1,1 1 1,0-1 0,0 0 0,0 0-1,0 0 1,0 0 0,0 0 0,0 0-1,0 0 1,0 0 0,1-1-1,-1 1 1,0-1 0,0 0 0,1 0-1,-1 0 1,3 0 0,0-1-24,-1 0 0,1 0 0,0 0 0,-1-1 0,1 0 0,-1 0 0,0 0 0,0-1 0,0 1 1,0-1-1,0 0 0,0 0 0,-1 0 0,5-6 0,5-6-16,15-26-1,-28 41 34,1-1 1,-1 1-1,0 0 0,0 0 0,0 0 1,0 0-1,0 0 0,0 0 0,0 0 0,1 0 1,-1 0-1,0 0 0,0 0 0,0 0 1,0 0-1,0 0 0,1 0 0,-1 0 0,0 0 1,0 0-1,0 0 0,0 0 0,0 0 1,1 0-1,-1 0 0,0 0 0,0 0 0,0 0 1,0 0-1,0 0 0,0 0 0,1 0 1,-1 0-1,0 0 0,0 0 0,0 0 0,0 1 1,0-1-1,0 0 0,0 0 0,1 0 1,-1 0-1,0 0 0,0 0 0,0 0 0,0 1 1,0-1-1,0 0 0,0 0 0,0 0 1,0 0-1,0 0 0,0 1 0,0-1 0,0 0 1,0 0-1,5 12 208,-4-8-85,2 2-69,1-1 1,-1 0 0,1-1 0,0 1 0,0-1-1,0 1 1,1-1 0,-1 0 0,1-1 0,0 1-1,0-1 1,0 0 0,1 0 0,-1 0 0,1-1-1,-1 0 1,1 0 0,0-1 0,0 1-1,0-1 1,0-1 0,0 1 0,10-1 0,0 0-124,1-1 1,0-1 0,0 0 0,-1-1 0,0-1 0,1-1-1,20-8 1,-35 12 28,-1 0-1,1 0 1,0 1-1,-1-1 1,1 1-1,0-1 1,-1 1-1,1-1 1,0 1-1,0 0 1,-1 0-1,1 0 1,0 0-1,0 0 0,3 1 1,-4 0 23,0 0 0,-1 0 1,1 0-1,0 0 0,0 0 0,-1 0 1,1 0-1,-1 0 0,1 0 0,-1 0 0,1 0 1,-1 0-1,0 0 0,1 0 0,-1 1 1,0-1-1,0 0 0,0 0 0,0 0 1,0 1-1,0-1 0,0 0 0,-1 2 0,0 14 113,0-9 70,1 0 0,0 0-1,0 0 1,0 1 0,1-1 0,3 11-1,-4-17-130,1-1 0,-1 1-1,1-1 1,0 0 0,-1 1-1,1-1 1,0 1-1,0-1 1,0 0 0,0 0-1,1 1 1,-1-1 0,0 0-1,0 0 1,3 1-1,-2-1-16,0 0 0,1 0-1,-1-1 1,0 1-1,1-1 1,-1 0-1,0 1 1,1-1-1,-1 0 1,0 0-1,1-1 1,-1 1-1,0 0 1,3-2 0,1 1-161,0-1 1,-1 0 0,1 0 0,0-1-1,-1 0 1,0 0 0,1 0 0,-1-1-1,-1 1 1,1-1 0,7-8 0,-5 5-50,-1-2 0,0 1 1,0-1-1,0 0 1,8-18-1,0-12-403</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06.337"/>
    </inkml:context>
    <inkml:brush xml:id="br0">
      <inkml:brushProperty name="width" value="0.05" units="cm"/>
      <inkml:brushProperty name="height" value="0.05" units="cm"/>
    </inkml:brush>
  </inkml:definitions>
  <inkml:trace contextRef="#ctx0" brushRef="#br0">3 1 14803,'-3'8'1496,"3"-1"-1071,12 0-521,3-1 720,11 0-320,6-2-128,9 1-312</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3.061"/>
    </inkml:context>
    <inkml:brush xml:id="br0">
      <inkml:brushProperty name="width" value="0.025" units="cm"/>
      <inkml:brushProperty name="height" value="0.025" units="cm"/>
    </inkml:brush>
  </inkml:definitions>
  <inkml:trace contextRef="#ctx0" brushRef="#br0">16 36 13965,'0'0'12513,"-3"11"-12470,-4 59 275,2 119-1,5-180-242,0-9-48,1 1 0,-1-1 0,0 0 0,1 1 0,-1-1 0,0 0-1,1 0 1,-1 1 0,1-1 0,-1 0 0,1 0 0,-1 0 0,1 1 0,-1-1 0,1 0 0,-1 0-1,1 0 1,-1 0 0,1 0 0,-1 0 0,1 0 0,-1 0 0,1 0 0,-1 0 0,0 0 0,1 0-1,-1 0 1,1-1 0,-1 1 0,1 0 0,-1 0 0,1 0 0,-1-1 0,1 1 0,-1 0 0,0-1 0,1 1-1,-1 0 1,0-1 0,1 1 0,-1 0 0,1-2 0,21-12 1032,47-51 216,76-92 0,-80 84-1653,-60 69-367,-12 14-14658</inkml:trace>
  <inkml:trace contextRef="#ctx0" brushRef="#br0" timeOffset="1">159 215 16912,'0'0'2883,"0"44"-737,10-28-641,2-2-960,5-2-417,-2 0-128,3-2-1089,4-4-1313,2-6-129,1 0-1761,2-9-3171</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06.726"/>
    </inkml:context>
    <inkml:brush xml:id="br0">
      <inkml:brushProperty name="width" value="0.05" units="cm"/>
      <inkml:brushProperty name="height" value="0.05" units="cm"/>
    </inkml:brush>
  </inkml:definitions>
  <inkml:trace contextRef="#ctx0" brushRef="#br0">33 1 15499,'-12'18'1881,"9"-15"-1459,0 1 0,0 0 0,1 1-1,-1-1 1,1 0 0,-3 9-1,5-12-372,0-1 0,0 0 0,0 1 0,0-1 0,0 1 0,0-1 0,1 1 0,-1-1 0,0 1 0,0-1 0,0 0 0,0 1-1,1-1 1,-1 0 0,0 1 0,1-1 0,-1 0 0,0 1 0,0-1 0,1 0 0,-1 1 0,1-1 0,-1 0 0,0 0 0,1 1 0,-1-1 0,1 0 0,-1 0-1,0 0 1,1 0 0,-1 1 0,1-1 0,0 0 0,16 2 168,-16-2-195,23 1-310,30-3-1,-37 0 30,0 1-1,1 1 1,-1 1 0,24 3 0,-28 0 344,-1 0 0,1 0 0,-1 1 0,-1 0 0,1 1 0,-1 1 0,0 0 0,0 0 0,-1 1 0,0 1 0,12 12 0,-18-18 52,0 1 0,0-1 0,1 0 0,0 0 0,-1 0 0,1-1 0,0 1-1,0-1 1,1 0 0,-1-1 0,0 1 0,1-1 0,-1 0 0,0-1 0,1 1 0,-1-1 0,1 0 0,-1 0 0,1-1 0,-1 0 0,11-2 0,3-3-67,1-1 0,-1-1 0,-1-1 1,26-16-1,-40 22-68,25-18-65,-28 20 62,1 0 0,-1 0 1,0 0-1,0 0 1,-1 0-1,1 0 0,0 0 1,0 0-1,0 0 0,-1-1 1,1 1-1,-1 0 0,1 0 1,-1-1-1,1 1 0,-1 0 1,0-1-1,1 1 1,-1 0-1,0-1 0,0 1 1,0 0-1,0-3 0,-1 3 10,0 1 0,0-1 0,1 1 0,-1 0 0,0-1-1,0 1 1,0 0 0,1-1 0,-1 1 0,0 0 0,0 0 0,0 0 0,0-1-1,0 1 1,1 0 0,-1 0 0,0 1 0,0-1 0,0 0 0,0 0 0,0 0-1,0 0 1,1 1 0,-1-1 0,0 0 0,0 1 0,0-1 0,1 1-1,-1-1 1,-1 2 0,-26 14 511,26-14-476,1 0 0,-1-1 0,0 1 0,1 0 0,-1 0 0,1 0 0,-1 0 0,1 0 0,0 0 0,0 0 0,0 0 0,0 0 0,0 1 0,1-1 0,-2 3 0,3-3-39,-1-1 0,0 0 0,0 0 0,1 0 0,-1 0 0,1 0-1,-1 0 1,1 0 0,-1 0 0,1 0 0,0 0 0,-1 0 0,1 0 0,0-1 0,0 1 0,0 0 0,-1 0 0,1-1 0,0 1 0,0 0 0,0-1 0,0 1 0,0-1-1,0 0 1,0 1 0,1-1 0,-1 0 0,0 1 0,0-1 0,0 0 0,0 0 0,2 0 0,4 1-144,1-1 0,0 0 0,-1 0 1,1 0-1,11-3 0,-13 2 30,0 0 0,0 0 0,0 1-1,1-1 1,-1 2 0,0-1 0,1 1 0,-1 0 0,6 1 0,-5 8 160,-1 0-289,-6-10 180,1 0 1,-1 0-1,0 0 0,0 1 1,0-1-1,0 0 1,1 0-1,-1 0 1,0 0-1,0 0 1,0 0-1,1 0 0,-1 0 1,0 0-1,0 0 1,0 0-1,1 0 1,-1 0-1,0 0 1,0 0-1,0 0 1,1 0-1,-1 0 0,0 0 1,0 0-1,0 0 1,1 0-1,-1 0 1,0 0-1,0 0 1,0 0-1,0 0 1,1-1-1,-1 1 0,0 0 1,0 0-1,0 0 1,0 0-1,0 0 1,1-1-1,-1 1 1,0 0-1,0 0 0,0-1 1,19-37-1289,-5 11 594</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07.312"/>
    </inkml:context>
    <inkml:brush xml:id="br0">
      <inkml:brushProperty name="width" value="0.05" units="cm"/>
      <inkml:brushProperty name="height" value="0.05" units="cm"/>
    </inkml:brush>
  </inkml:definitions>
  <inkml:trace contextRef="#ctx0" brushRef="#br0">6 146 18164,'0'0'65,"-1"-1"1,1 1-1,-1-1 1,1 1-1,-1-1 0,1 0 1,-1 1-1,1-1 1,0 0-1,-1 1 1,1-1-1,0 0 0,0 1 1,0-1-1,-1 0 1,1 0-1,0 1 0,0-1 1,0 0-1,0 1 1,0-1-1,0 0 1,1 0-1,-1 1 0,0-1 1,0 0-1,0 1 1,1-1-1,-1 0 0,0 1 1,1-1-1,-1 0 1,0 1-1,1-1 1,-1 1-1,1-1 0,-1 0 1,1 1-1,0-1 1,26-25 750,-25 24-554,66-52 1360,-59 48-1563,-1 1 1,1 0 0,0 0-1,1 0 1,-1 1 0,14-3-1,-23 7-58,1 0-1,-1 0 1,0 0-1,1 0 1,-1 0-1,1 0 1,-1 0-1,1 0 1,-1 0-1,0 1 1,1-1-1,-1 0 1,0 0-1,1 0 1,-1 1-1,1-1 0,-1 0 1,0 0-1,0 1 1,1-1-1,-1 0 1,0 1-1,1-1 1,-1 0-1,0 1 1,0-1-1,0 0 1,1 1-1,-1-1 1,0 0-1,0 1 1,0-1-1,0 1 0,0-1 1,0 0-1,0 1 1,1-1-1,-1 1 1,0-1-1,-1 1 1,1-1-1,0 0 1,0 1-1,0 0 1,-3 30-60,1-6 28,3-23 43,0 1 0,-1-1-1,1 1 1,0-1-1,0 0 1,1 0 0,-1 0-1,0 0 1,1 0-1,-1 0 1,1 0 0,0 0-1,0 0 1,0-1-1,-1 1 1,2-1 0,-1 1-1,0-1 1,0 0-1,0 0 1,0 0 0,1 0-1,-1 0 1,1 0-1,-1-1 1,0 1 0,5-1-1,7 2 113,-1-1 0,1 0 0,22-2 0,-7-2 99,0-2 0,-1 0 0,1-2 1,-1-1-1,-1-1 0,47-23 1,-70 30-400,0 0 1,0 0 0,0-1-1,0 1 1,0-1 0,3-3 0,3 8-72,-8-1 184,10 4-289</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07.721"/>
    </inkml:context>
    <inkml:brush xml:id="br0">
      <inkml:brushProperty name="width" value="0.05" units="cm"/>
      <inkml:brushProperty name="height" value="0.05" units="cm"/>
    </inkml:brush>
  </inkml:definitions>
  <inkml:trace contextRef="#ctx0" brushRef="#br0">40 59 21085,'2'-1'116,"39"-37"1979,-37 36-1959,-1-1 0,1 1 0,-1 0 0,1 0 0,0 1 0,0-1 0,0 1 0,0 0 0,0 0 0,0 0 0,6 0 0,-9 1-83,0-1-1,1 2 1,-1-1-1,0 0 1,1 0-1,-1 0 1,0 1 0,1-1-1,-1 0 1,0 1-1,0-1 1,1 1 0,-1 0-1,0-1 1,0 1-1,0 0 1,0 0-1,0 0 1,0 0 0,0-1-1,2 3 1,-2 0-16,0-1 0,1 0 1,-1 1-1,0 0 0,0-1 0,-1 1 1,1-1-1,0 1 0,-1 0 1,1 3-1,-1 3-22,0-1 0,-1 0 1,0 0-1,0 0 0,0 0 0,-5 13 1,-1-5 1,-1 0 1,-1 0 0,-1-1 0,0 0 0,0-1-1,-2 0 1,-21 21 0,-11 13 20,42-46-37,0 1 1,0-1-1,0 1 1,0 0-1,0 0 0,1 0 1,-1 0-1,1 0 1,0 0-1,-1 4 1,2-6-18,0 1 1,0-1 0,0 0-1,0 0 1,0 0 0,1 0-1,-1 0 1,0 0 0,1 0-1,-1 0 1,0 0 0,1 0-1,-1 0 1,1 0 0,0 0-1,-1 0 1,1 0 0,0 0-1,0 0 1,0 0 0,-1-1-1,1 1 1,0 0 0,0-1-1,0 1 1,0-1 0,0 1-1,0-1 1,0 1 0,0-1-1,0 0 1,1 1 0,0-1-1,8 2-288,-1 0-1,1 0 1,-1-1 0,1 0-1,-1-1 1,17-1-1,61-12-509,-72 10 695,57-10-528</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08.202"/>
    </inkml:context>
    <inkml:brush xml:id="br0">
      <inkml:brushProperty name="width" value="0.05" units="cm"/>
      <inkml:brushProperty name="height" value="0.05" units="cm"/>
    </inkml:brush>
  </inkml:definitions>
  <inkml:trace contextRef="#ctx0" brushRef="#br0">288 72 17812,'-16'0'542,"0"0"0,0 0 0,0 2 1,0 0-1,0 1 0,1 0 0,-26 10 0,30-9-275,0 0 0,0 1-1,1 0 1,0 1 0,0 0-1,0 1 1,1 0 0,0 0-1,0 1 1,-14 17 0,21-23-238,1-1 0,0 0 0,0 1 0,0 0 0,0-1 0,0 1 0,0 0 0,0-1 0,1 1 0,-1 0 0,1 0 0,-1 0 0,1-1 0,0 1 0,0 0 0,-1 0 0,1 0 1,1 0-1,-1 0 0,0 0 0,1 3 0,0-3-10,0 0-1,0 0 1,1 0 0,-1-1 0,1 1-1,-1 0 1,1 0 0,-1-1 0,1 1-1,0-1 1,0 0 0,0 1 0,0-1 0,0 0-1,2 1 1,6 2 4,0-1 0,0 1-1,1-2 1,-1 0 0,1 0 0,15 0 0,-16-1 3,0-2 1,0 1 0,-1-1 0,1-1 0,0 1 0,-1-2 0,1 1 0,-1-1 0,0-1-1,10-5 1,-13 6-32,-1 0-1,0 0 1,0-1-1,0 0 1,-1 0-1,0 0 1,1 0-1,-1-1 0,-1 1 1,1-1-1,-1 0 1,0 0-1,0-1 1,0 1-1,-1-1 1,1 1-1,1-11 1,-2 4-333,-1 1 0,0 0 0,-1 0 0,-1-13 0,1 14-79,-1 0 0,2-1 1,-1 1-1,4-15 1,3 11-360</inkml:trace>
  <inkml:trace contextRef="#ctx0" brushRef="#br0" timeOffset="1">974 127 18804,'-20'8'1640,"-6"7"-1056,-4 1-175,-1 2 727,-1 1-384,5-2-224,4-1-88,7-3-272,8-2-232,9-7-648,5-4-368,7-4 856,1-6-208,0-7-152</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08.637"/>
    </inkml:context>
    <inkml:brush xml:id="br0">
      <inkml:brushProperty name="width" value="0.05" units="cm"/>
      <inkml:brushProperty name="height" value="0.05" units="cm"/>
    </inkml:brush>
  </inkml:definitions>
  <inkml:trace contextRef="#ctx0" brushRef="#br0">205 17 16307,'-6'-3'246,"0"0"0,0 1-1,0 0 1,0 0 0,0 1-1,0-1 1,-1 1 0,1 1-1,0-1 1,-1 1 0,1 0-1,-9 2 1,5-1 128,0 1 1,0 1-1,1-1 1,-1 2-1,1-1 1,-1 1-1,-9 7 1,16-10-301,1 0 1,0 1 0,0-1-1,0 1 1,0-1-1,1 1 1,-1 0 0,0 0-1,1 0 1,-1 0-1,1 0 1,-1 0 0,0 4-1,1-5-47,1 0 0,0 1 0,-1-1 0,1 0-1,0 1 1,0-1 0,0 0 0,0 1 0,0-1 0,0 1 0,0-1 0,1 0-1,-1 1 1,0-1 0,1 0 0,-1 1 0,1-1 0,0 0 0,-1 0-1,1 0 1,0 1 0,0-1 0,-1 0 0,1 0 0,0 0 0,2 1 0,3 3-37,-1-1 0,1 0 0,0 0 1,1 0-1,-1-1 0,1 0 1,0 0-1,-1-1 0,1 0 1,12 2-1,-9-2-29,-1-1 1,1 0-1,0 0 0,0-1 1,-1 0-1,1-1 0,13-3 0,-21 4 33,-1 0 0,1-1 0,0 1 0,-1 0-1,1-1 1,0 0 0,-1 1 0,1-1-1,-1 0 1,1 0 0,-1 0 0,0 0 0,1 0-1,-1 0 1,0 0 0,0 0 0,1-1 0,-1 1-1,0 0 1,0-1 0,-1 1 0,1-1-1,0 1 1,0-1 0,-1 1 0,1-1 0,-1 0-1,1 1 1,-1-1 0,0 0 0,0 1 0,0-4-1,0 2 12,0 1 0,-1 0 0,0-1 0,1 1 1,-1 0-1,0 0 0,0 0 0,0-1 0,-1 1 0,1 0 0,0 0 0,-1 0 0,1 1 0,-1-1 0,0 0 0,0 1 0,1-1 0,-1 1 0,0-1 0,0 1 0,-1 0 0,-2-2 0,2 2-39,-1 0 0,1 0 0,0 0 0,-1 0-1,1 0 1,-1 0 0,0 1 0,1 0 0,-1 0 0,1 0 0,-1 0 0,0 0 0,1 1-1,-1 0 1,1-1 0,-1 1 0,1 1 0,0-1 0,-1 0 0,1 1 0,0 0-1,0 0 1,0 0 0,-4 3 0,4-2-3,0 0 0,0 0 0,0 0 0,1 1 0,-1-1 0,1 1 0,0 0 0,0 0 0,0-1 0,0 1 0,1 1 0,0-1 0,0 0 0,0 0 0,0 0 0,0 1 0,1-1 0,0 0 0,0 1 0,1 5 0,6 29-281</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09.042"/>
    </inkml:context>
    <inkml:brush xml:id="br0">
      <inkml:brushProperty name="width" value="0.05" units="cm"/>
      <inkml:brushProperty name="height" value="0.05" units="cm"/>
    </inkml:brush>
  </inkml:definitions>
  <inkml:trace contextRef="#ctx0" brushRef="#br0">70 70 15659,'-9'9'590,"-1"0"-1,2 1 0,0 0 0,0 0 1,-7 13-1,13-20-430,1 0 0,-1-1 0,1 2 0,0-1 0,0 0 0,0 0-1,0 0 1,1 0 0,-1 1 0,1-1 0,0 4 0,0-5-43,0-1 0,1 1 0,-1-1 0,1 1 0,-1-1 1,1 1-1,-1-1 0,1 1 0,0-1 0,0 1 0,0-1 0,0 0 0,0 1 0,0-1 0,0 0 0,0 0 0,1 0 0,-1 0 0,0 0 0,1 0 1,-1 0-1,1-1 0,1 2 0,4 0 42,0 1-1,-1-2 1,1 1 0,0-1 0,1 0 0,-1 0-1,0-1 1,0 0 0,0 0 0,0-1 0,0 0-1,11-3 1,-10 3-49,0-2 0,1 1 0,-1-1 0,0-1 1,-1 1-1,1-1 0,0-1 0,-1 1 0,13-12 0,-17 14-84,-1 0 0,1-1 1,-1 0-1,0 1 0,0-1 0,0 0 1,0 0-1,0 0 0,-1 0 0,1-1 1,-1 1-1,0 0 0,0 0 1,0-1-1,-1 1 0,1-1 0,-1 1 1,1-1-1,-1 1 0,0-1 0,-1 1 1,1-1-1,-2-5 0,0 4-113,0 0 0,0 0-1,0 0 1,-1 1 0,0-1 0,0 1-1,0-1 1,0 1 0,-1 0 0,0 0-1,1 1 1,-2-1 0,1 1 0,-8-5-1,7 5-132,0 0 0,0 0 0,0 0-1,0 1 1,0 0 0,0 0 0,-1 0-1,-10-1 1,3 2-463</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1.225"/>
    </inkml:context>
    <inkml:brush xml:id="br0">
      <inkml:brushProperty name="width" value="0.05" units="cm"/>
      <inkml:brushProperty name="height" value="0.05" units="cm"/>
    </inkml:brush>
  </inkml:definitions>
  <inkml:trace contextRef="#ctx0" brushRef="#br0">313 1 17012,'-3'4'1400,"-12"16"-1056,-13 6-120,-6 7 544,-3 6-256,-2 2-232,-1-1-64,6-5-88,2-4-56,9-8-344,3-4-168,13-15-440,7-7 728,6-15-136,8-7-136</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2.365"/>
    </inkml:context>
    <inkml:brush xml:id="br0">
      <inkml:brushProperty name="width" value="0.05" units="cm"/>
      <inkml:brushProperty name="height" value="0.05" units="cm"/>
    </inkml:brush>
  </inkml:definitions>
  <inkml:trace contextRef="#ctx0" brushRef="#br0">198 1 15883,'-4'15'444,"0"1"0,-2-1 0,0 1 1,-1-2-1,-15 26 0,0 0 339,7-11-388,-9 16 137,2 0 0,2 2 0,-19 64 0,37-103-493,1 0 1,0 0-1,0 1 1,0 10-1,1-18-66,0 1 0,0-1 1,0 1-1,0-1 0,0 1 0,0-1 0,1 0 1,-1 1-1,0-1 0,1 1 0,-1-1 1,1 1-1,0-1 0,-1 0 0,1 0 0,0 1 1,0-1-1,0 0 0,0 0 0,0 0 0,0 0 1,0 0-1,0 0 0,0 0 0,0 0 0,1 0 1,-1 0-1,0-1 0,1 1 0,1 0 1,-2-1-54,1 0 1,-1 0-1,0 0 1,0-1 0,0 1-1,1 0 1,-1-1-1,0 1 1,0-1 0,0 1-1,0-1 1,0 0 0,0 1-1,0-1 1,0 0-1,0 0 1,0 0 0,0 0-1,0 0 1,0 0 0,-1 0-1,1 0 1,0 0-1,-1 0 1,1 0 0,-1 0-1,1 0 1,-1-1 0,1 1-1,-1 0 1,0 0-1,0-1 1,0-1 0,2-3-311,-1-1 1,0 1 0,-1-1 0,1 1-1,-2-10 1,-1 3 148,0 0 1,-1 0-1,0 1 0,-1-1 1,-10-21-1,14 33 305,0 1 0,0 0 0,0-1 0,-1 1 0,1 0 0,0-1 0,0 1 0,0 0 0,0 0 0,0-1 0,0 1 0,0 0 0,-1-1 0,1 1 0,0 0 0,0 0 0,0-1 0,-1 1 0,1 0 0,0 0 1,0-1-1,-1 1 0,1 0 0,0 0 0,0 0 0,-1 0 0,1-1 0,0 1 0,-1 0 0,1 0 0,0 0 0,-1 0 0,1 0 0,0 0 0,-1 0 0,1 0 0,-1 0 0,1 1 6,0-1 0,1 1 0,-1-1 0,0 1 0,0-1 0,1 1 0,-1-1-1,0 1 1,1-1 0,-1 1 0,1-1 0,-1 1 0,1-1 0,-1 1 0,0-1 0,1 0 0,0 1 0,-1-1 0,1 0-1,-1 1 1,2-1 0,7 4 105,1 0-1,-1-1 1,1-1-1,0 1 0,0-2 1,0 1-1,0-1 1,1-1-1,-1 0 0,0 0 1,20-4-1,-14 1-23,-1 0 0,0-2 0,0 1-1,0-2 1,-1 0 0,0-1 0,15-9 0,-20 10-51,2-2 349,-9 10-240,-5 5-104,-2 3-32,1 0 0,0 1 0,-4 15 0,7-21-26,0 0 0,0 0 0,1 0 0,0 0 1,0 0-1,0 0 0,0 0 0,1 0 0,-1 0 0,3 6 0,-3-10-18,1 0 0,-1 0 0,0 1-1,1-1 1,0 0 0,-1 0-1,1 0 1,0 0 0,-1 0 0,1 0-1,0-1 1,0 1 0,0 0-1,0 0 1,-1 0 0,1-1 0,0 1-1,1-1 1,-1 1 0,0-1-1,0 1 1,1 0 0,1-1 21,-1 0 1,0 1-1,1-1 1,-1 0-1,0-1 0,1 1 1,-1 0-1,0-1 1,1 1-1,3-2 0,2-1 110,0-1 0,-1 0 0,1 0 0,-1 0-1,9-8 1,-7 5-11,-1 0-1,-1 0 1,1-1-1,-1 1 1,7-12-1,-22 56-245,-1 11-107,8-45 120,1 0 1,-1 0-1,1 1 0,0-1 0,0 0 0,1 1 0,-1-1 0,1 0 1,-1 0-1,1 1 0,0-1 0,3 5 0,-4-7-1,1 0-1,0-1 1,0 1-1,-1 0 1,1 0 0,0-1-1,0 1 1,0-1-1,0 1 1,0-1-1,0 1 1,0-1 0,0 1-1,0-1 1,0 0-1,0 0 1,0 1-1,0-1 1,0 0 0,0 0-1,0 0 1,1 0-1,-1 0 1,0 0-1,0-1 1,0 1 0,0 0-1,0-1 1,0 1-1,0 0 1,0-1-1,0 1 1,0-1 0,0 0-1,1 0 1,4-3-444,0 0 0,0-1 1,-1 1-1,7-7 1,7-10-1369,29-39 1,-9 3 2114,-59 77 1636,1 8-1294,2 2 0,1 0 0,1 1 0,-12 38 0,9-15 45,-18 97 0,32-131-449,0 33 0,4-52-151,0-1-1,0 0 1,0 1-1,-1-1 1,1 1-1,0-1 1,0 0-1,0 1 1,1-1-1,-1 1 1,0-1-1,0 0 0,0 1 1,0-1-1,0 0 1,0 1-1,0-1 1,1 1-1,-1-1 1,0 0-1,0 1 1,1-1-1,-1 0 1,0 0-1,0 1 1,1-1-1,-1 1 1,8-6 53,7-16-10,120-224 95,135-198-850,-240 390 447,-54 95 120,6-13 99,1 2-1,-21 55 1,37-84 8,1 1 1,-1-1-1,1 1 0,-1 0 0,1-1 1,0 1-1,0 0 0,0 0 0,0-1 1,1 1-1,-1 0 0,1-1 0,-1 1 1,1-1-1,0 1 0,0-1 0,0 1 1,0-1-1,1 1 0,-1-1 0,4 4 1,2 2-279,1 0 1,0-1-1,0 0 1,12 8-1,14 11-587,-28-21 824,-1 1 1,0-1-1,-1 1 0,1 0 1,-1 0-1,0 1 0,3 6 1,-7-11 154,1-1 0,0 1 0,-1 0 0,1-1 0,-1 1 1,1 0-1,-1-1 0,0 1 0,0 0 0,0 0 0,0-1 0,0 1 1,0 0-1,0-1 0,0 1 0,-1 0 0,1-1 0,-1 1 1,1 0-1,-1-1 0,0 1 0,1-1 0,-1 1 0,0-1 1,0 1-1,0-1 0,0 0 0,0 1 0,-1-1 0,1 0 1,0 0-1,-1 0 0,1 0 0,-1 0 0,-1 1 0,-4 1 284,0 1-1,-1-2 1,1 1-1,-1-1 0,1 0 1,-1 0-1,0-1 0,0 0 1,0-1-1,0 0 1,1 0-1,-1-1 0,0 1 1,-9-4-1,7 2-363,1 0 0,0-1 0,0 0 0,0-1 0,1 0 0,-1 0 0,1-1 0,0 0 0,0 0 0,1-1 0,-11-10 0,16 15-77,1 0 0,0 0 1,0 0-1,0 0 0,0-1 1,0 1-1,0 0 0,1 0 1,-1-1-1,0 1 0,0 0 1,1-1-1,-1 1 0,1 0 1,0-1-1,-1 1 1,1-1-1,0 1 0,0-1 1,0 1-1,0-1 0,0 1 1,0-1-1,0 1 0,0-1 1,0 1-1,1-1 0,0-1 1,10-4-712</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3.030"/>
    </inkml:context>
    <inkml:brush xml:id="br0">
      <inkml:brushProperty name="width" value="0.05" units="cm"/>
      <inkml:brushProperty name="height" value="0.05" units="cm"/>
    </inkml:brush>
  </inkml:definitions>
  <inkml:trace contextRef="#ctx0" brushRef="#br0">1 61 15595,'0'1'100,"0"0"-1,0 0 1,0 0-1,0-1 1,0 1-1,0 0 1,0 0-1,0 0 1,0 0-1,1 0 1,-1 0-1,0 0 1,1 0-1,-1 0 1,1-1-1,-1 1 1,1 0-1,-1 0 1,1 0 0,-1-1-1,1 1 1,0 0-1,-1-1 1,2 1-1,0 1 76,0-1-1,0 0 1,0 0 0,0 0-1,1-1 1,-1 1 0,0-1 0,0 1-1,5 0 1,3-1 408,1 0 0,0-1 0,13-1 0,-11-1-97,0 0 0,0 0 0,15-6 0,-23 7-343,0-1-1,0 1 0,0-1 1,0 1-1,0-1 0,-1-1 1,1 1-1,-1-1 0,0 0 1,4-4-1,-7 7-132,-1 1 1,1 0-1,-1-1 0,1 1 1,-1-1-1,1 1 0,-1-1 0,1 0 1,-1 1-1,0-1 0,1 1 0,-1-1 1,0 0-1,0 1 0,1-1 1,-1 0-1,0 1 0,0-1 0,0 0 1,0 1-1,0-1 0,0 0 0,0 1 1,0-1-1,0 0 0,0 0 1,0 1-1,0-1 0,-1 0 0,1 1 1,0-1-1,0 1 0,-1-1 0,1 0 1,0 1-1,-1-1 0,1 1 1,-1-1-1,1 1 0,-1-1 0,1 1 1,-1-1-1,1 1 0,-1-1 1,0 1-1,1 0 0,-1-1 0,1 1 1,-1 0-1,0 0 0,1-1 0,-2 1 1,-1-1-7,0 1 0,0-1 0,0 1 0,-1 0 0,1-1-1,0 1 1,0 1 0,-1-1 0,-5 2 0,0 1-27,-1 0 0,1 1-1,0 1 1,0 0 0,1 0-1,-1 0 1,1 1 0,-8 7 0,11-8 9,0 0 0,0 0 1,0 1-1,0 0 0,1-1 1,0 1-1,1 1 0,-1-1 1,1 0-1,0 1 0,-4 13 1,7-19 6,0 1-1,0-1 1,-1 0 0,1 0-1,0 1 1,0-1 0,0 0-1,1 0 1,-1 1 0,0-1-1,0 0 1,1 0 0,-1 1 0,0-1-1,1 0 1,0 0 0,-1 0-1,1 0 1,-1 0 0,1 1-1,0-1 1,0-1 0,0 1 0,0 0-1,0 0 1,0 0 0,0 0-1,0-1 1,0 1 0,0 0-1,0-1 1,0 1 0,0-1-1,1 1 1,-1-1 0,0 0 0,0 1-1,1-1 1,-1 0 0,3 0-1,4 1-100,0 0-1,0-1 1,0 0-1,0-1 1,9-1-1,11-4-380,31-10 1,7-2-434,-63 17 877,-1 1 1,1-1-1,0 1 1,0 0-1,0 0 1,0 0-1,-1 0 1,5 1-1,-6-1 45,0 0 0,0 1 0,0-1 0,0 1-1,0-1 1,0 1 0,0 0 0,0-1 0,0 1 0,0 0 0,0-1-1,0 1 1,-1 0 0,1 0 0,0 0 0,0 0 0,-1 0 0,1 0-1,-1 0 1,1 0 0,-1 0 0,1 2 0,0-2 34,-1 1 1,1-1 0,-1 0-1,1 1 1,0-1-1,0 0 1,0 1-1,0-1 1,0 0-1,0 0 1,0 0 0,0 0-1,1 0 1,-1 0-1,0 0 1,0 0-1,1-1 1,2 2 0,0-1 40,-1 0 0,1 0 0,0 0 0,0-1 0,0 1 0,0-1 0,5 0 0,7-2 136,-1 0 0,28-9 0,-38 10-213,14-5-836,0-1 0,-1-1 1,0 0-1,-1-1 0,0-1 0,28-20 0,-25 15-354</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3.404"/>
    </inkml:context>
    <inkml:brush xml:id="br0">
      <inkml:brushProperty name="width" value="0.05" units="cm"/>
      <inkml:brushProperty name="height" value="0.05" units="cm"/>
    </inkml:brush>
  </inkml:definitions>
  <inkml:trace contextRef="#ctx0" brushRef="#br0">125 0 17380,'-35'77'2669,"-20"47"481,47-102-2502,1 1 1,0-1-1,-5 38 0,12-58-659,0 0 1,0 1-1,-1-1 0,1 0 0,1 0 1,-1 0-1,0 1 0,0-1 0,1 0 1,-1 0-1,1 0 0,0 0 0,0 0 1,1 3-1,-1-4-60,0 0 0,0 0 0,0 0 1,0 0-1,0 0 0,0 0 0,0 0 0,0-1 1,0 1-1,1 0 0,-1-1 0,0 1 1,1-1-1,-1 1 0,0-1 0,3 1 0,5-1-429,-1 1-1,1-2 0,-1 1 0,1-1 0,-1-1 1,9-2-1,19-2-938,-35 6 1430,1 0-1,-1-1 1,1 1 0,-1 0 0,0 0-1,1 0 1,-1 1 0,0-1 0,1 0-1,-1 0 1,0 1 0,1-1 0,-1 1 0,0-1-1,1 1 1,-1 0 0,0-1 0,0 1-1,0 0 1,0 0 0,0 0 0,0 0-1,0 0 1,1 1 0,-2-1 77,1 1-1,-1-1 1,0 0 0,0 1 0,0-1-1,0 1 1,0-1 0,0 0 0,0 1-1,0-1 1,-1 0 0,1 0 0,-1 1 0,1-1-1,-1 0 1,1 0 0,-1 1 0,0-1-1,1 0 1,-1 0 0,0 0 0,0 0-1,0 0 1,-2 2 0,-4 4 408,0 0 0,-1-1-1,1 1 1,-1-2 0,-14 9 0,18-12-373,0 0 0,0 0 1,0 0-1,0 0 0,-1-1 0,1 0 1,-1 0-1,1 0 0,0 0 0,-1-1 1,0 0-1,1 1 0,-1-2 0,-6 0 0,10 1-156,-1-1 0,1 0 0,0 1 0,0-1 0,0 0 0,0 1 0,0-1 0,0 0 0,0 0 0,0 0-1,0 0 1,1 0 0,-1 0 0,0 0 0,0 0 0,1 0 0,-1 0 0,1-1 0,-1 1 0,1 0 0,0 0 0,-1 0-1,1-1 1,0 1 0,0 0 0,0-1 0,0 1 0,0 0 0,0 0 0,0-1 0,0 1 0,1 0 0,-1 0 0,0-1-1,1 1 1,-1 0 0,1 0 0,-1 0 0,1-1 0,1 0 0,7-14-491</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3.496"/>
    </inkml:context>
    <inkml:brush xml:id="br0">
      <inkml:brushProperty name="width" value="0.025" units="cm"/>
      <inkml:brushProperty name="height" value="0.025" units="cm"/>
    </inkml:brush>
  </inkml:definitions>
  <inkml:trace contextRef="#ctx0" brushRef="#br0">110 39 8456,'0'0'6716,"-8"1"-4154,3 1-2358,-1 0 0,1 0 0,0 1-1,0-1 1,0 1 0,0 0 0,1 0 0,-1 1 0,1-1-1,-1 1 1,1 0 0,1 0 0,-1 1 0,0-1 0,1 1-1,0 0 1,0 0 0,1 0 0,-1 0 0,1 0 0,-3 9-1,3-8 19,0-1-1,0 1 1,0-1 0,1 1-1,0 0 1,0 0-1,1-1 1,-1 1-1,1 9 1,1-15-156,-1 1-1,1-1 1,-1 1 0,1-1 0,-1 1 0,1-1-1,-1 1 1,1-1 0,-1 0 0,1 1-1,-1-1 1,1 0 0,0 0 0,-1 0 0,1 1-1,0-1 1,-1 0 0,1 0 0,0 0 0,-1 0-1,1 0 1,-1 0 0,1 0 0,0 0-1,-1 0 1,1 0 0,0 0 0,-1-1 0,1 1-1,0 0 1,-1 0 0,2-1 0,20-8 1404,1-8-1348,-1-1 1,0-2-1,-2 0 1,19-24 0,-26 29-117,-11 14-209,-8 34-608,4-23 852,-1-4-16,2 0 0,-1 0 0,0 0 0,1 0-1,1 0 1,-1 1 0,1-1 0,0 0 0,0 1 0,2 9-1,-1-15 5,0 0 0,1 0 0,-1 0 0,0 0-1,1 0 1,-1 0 0,1-1 0,-1 1-1,0-1 1,1 1 0,0-1 0,-1 0 0,1 1-1,-1-1 1,1 0 0,-1 0 0,1 0-1,0 0 1,-1 0 0,1-1 0,2 1 0,36-7 565,51-31-327,-66 26-270,48-16 1,-73 28-10,1-1 0,-1 1 1,1-1-1,0 1 0,-1 0 0,1-1 0,0 1 1,-1 0-1,1 0 0,0 0 0,0-1 1,-1 1-1,1 0 0,0 0 0,0 0 0,-1 0 1,1 0-1,0 0 0,0 0 0,-1 1 1,1-1-1,0 0 0,-1 0 0,1 1 0,0-1 1,-1 0-1,1 1 0,0-1 0,-1 0 1,1 1-1,-1-1 0,1 1 0,0-1 0,-1 1 1,1-1-1,-1 1 0,0 0 0,1-1 1,-1 1-1,1-1 0,-1 1 0,0 0 0,0-1 1,1 1-1,-1 0 0,0 0 0,0-1 1,0 1-1,0 0 0,0 0 0,0 0 0,-12 46 226,4-19 174,9-27-390,-1-1 1,1 0-1,-1 1 0,0-1 0,1 0 0,0 1 1,-1-1-1,1 0 0,-1 0 0,1 1 0,-1-1 0,1 0 1,-1 0-1,1 0 0,0 0 0,-1 0 0,1 0 1,-1 0-1,1 0 0,-1 0 0,1 0 0,0 0 0,-1 0 1,1 0-1,-1-1 0,1 1 0,-1 0 0,1 0 1,-1-1-1,1 1 0,-1 0 0,1-1 0,-1 1 0,1-1 1,21-9-769,-1-5-2498,-1 0 0,0-1 0,-1-2 1,-1 1-1,30-39 0,-16 11-4900</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3.794"/>
    </inkml:context>
    <inkml:brush xml:id="br0">
      <inkml:brushProperty name="width" value="0.05" units="cm"/>
      <inkml:brushProperty name="height" value="0.05" units="cm"/>
    </inkml:brush>
  </inkml:definitions>
  <inkml:trace contextRef="#ctx0" brushRef="#br0">84 62 16532,'3'0'382,"-1"0"0,1 0 0,0 0 1,0 0-1,-1-1 0,1 1 1,0-1-1,-1 0 0,1 1 1,0-1-1,-1-1 0,1 1 1,2-2-1,-4 3-296,0-1-1,-1 0 1,1 1-1,0-1 1,0 0 0,0 0-1,-1 0 1,1 0 0,0 1-1,-1-1 1,1 0 0,-1 0-1,1 0 1,-1 0-1,1-1 1,-1 1 0,0 0-1,1 0 1,-1 0 0,0 0-1,0 0 1,0 0-1,0 0 1,0-1 0,0 1-1,0 0 1,-1 0 0,1 0-1,0 0 1,0 0 0,-1 0-1,1 0 1,-1 0-1,1 0 1,-2-1 0,1 0-91,0 1 1,0 0-1,0 0 1,0 0-1,0-1 1,-1 1-1,1 1 1,0-1-1,-1 0 1,1 0-1,-1 0 1,1 1-1,-1-1 1,1 1 0,-1-1-1,1 1 1,-1 0-1,0 0 1,1-1-1,-1 1 1,1 0-1,-1 0 1,0 1-1,1-1 1,-1 0-1,0 0 1,1 1-1,-1-1 1,-2 2-1,-3 0-44,1 0 0,0 1 0,-1 0 0,1 0-1,-10 7 1,13-8 33,0 1 0,0-1 0,1 0 0,-1 1 0,1 0-1,0-1 1,-1 1 0,1 0 0,0 0 0,1 0 0,-1 0 0,0 1 0,1-1-1,0 0 1,0 1 0,0-1 0,0 1 0,0-1 0,1 7 0,0-8 8,0 1 0,1-1 0,-1 1 0,1-1 0,0 1 0,0-1 1,0 0-1,0 0 0,0 1 0,0-1 0,1 0 0,-1 0 0,1 0 0,0 0 1,-1 0-1,1-1 0,0 1 0,0-1 0,0 1 0,0-1 0,0 1 1,1-1-1,-1 0 0,0 0 0,0 0 0,1 0 0,-1-1 0,5 2 0,3 0-80,-1-1 0,0 0 0,1-1 0,-1 1-1,0-2 1,1 1 0,-1-1 0,0-1-1,1 0 1,-1 0 0,0-1 0,0 0 0,12-6-1,-10 4-268,-1-1-1,0 0 1,0 0-1,0-1 1,-1 0-1,0-1 1,0 0-1,-1 0 1,0-1-1,9-12 1,-17 20 260,1 1 1,-1-1-1,1 1 1,-1 0-1,0-1 1,1 0-1,-1 1 1,0-1-1,0 1 1,1-1-1,-1 1 1,0-1 0,0 1-1,0-1 1,0 0-1,0 1 1,1-1-1,-1 1 1,-1-1-1,1 0 1,0 1-1,0-1 1,0 1-1,0-1 1,0 0-1,0 1 1,-1-1-1,1 0 1,-1 1 10,1 0 0,0 0-1,-1 0 1,1-1 0,-1 1 0,1 0 0,0 0 0,-1 0-1,1 0 1,-1 0 0,1 0 0,0 0 0,-1 1 0,1-1-1,-1 0 1,1 0 0,0 0 0,-1 0 0,1 0 0,0 1-1,-1-1 1,1 0 0,0 0 0,-1 0 0,1 1-1,0-1 1,-1 0 0,1 1 0,0-1 0,0 0 0,-1 1-1,1-1 1,0 0 0,0 1 0,-1 0 0,-3 6-742</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4.216"/>
    </inkml:context>
    <inkml:brush xml:id="br0">
      <inkml:brushProperty name="width" value="0.05" units="cm"/>
      <inkml:brushProperty name="height" value="0.05" units="cm"/>
    </inkml:brush>
  </inkml:definitions>
  <inkml:trace contextRef="#ctx0" brushRef="#br0">109 0 16708,'-8'8'425,"1"0"1,0 0 0,0 1-1,1 0 1,0 0 0,0 0-1,-5 13 1,-24 72 1378,31-83-1635,1-1 0,1 1 0,-1-1 1,2 1-1,0 0 0,0-1 1,1 18-1,0-24-176,1 0 0,0 0 0,0 0 1,0 0-1,0 0 0,1 0 0,-1 0 0,1 0 1,0-1-1,0 1 0,0-1 0,1 0 0,-1 1 0,1-1 1,0 0-1,0 0 0,0-1 0,0 1 0,0-1 1,1 1-1,-1-1 0,7 3 0,28 8-524,-31-11 410,0 0 0,-1 0 0,1 0 0,0 1 1,-1 0-1,0 1 0,0-1 0,8 7 0,-13-9 142,0 0 0,-1 0-1,1 1 1,0-1-1,-1 1 1,1-1 0,-1 0-1,1 1 1,-1-1 0,0 1-1,1-1 1,-1 1 0,0 0-1,0-1 1,0 1 0,0-1-1,-1 1 1,1-1-1,0 1 1,-1-1 0,1 1-1,-1-1 1,1 1 0,-1-1-1,1 0 1,-1 1 0,0-1-1,0 0 1,0 0 0,-1 2-1,-5 6 607,0 0 0,-15 14 0,18-19-259,53-35 1484,-6 4-2263,2 3 0,73-29 0,-113 51 222,-1 0 0,1 0 0,0 0 1,-1-1-1,1 1 0,-1-1 0,0 0 1,0 0-1,0-1 0,7-7 0,-6-5-468</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4.635"/>
    </inkml:context>
    <inkml:brush xml:id="br0">
      <inkml:brushProperty name="width" value="0.05" units="cm"/>
      <inkml:brushProperty name="height" value="0.05" units="cm"/>
    </inkml:brush>
  </inkml:definitions>
  <inkml:trace contextRef="#ctx0" brushRef="#br0">0 2 16107,'2'-1'1313,"9"2"-1041,2 7-104,9 4 360,1 4-344,8 7-80,3 2-104,11 5-72</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5.008"/>
    </inkml:context>
    <inkml:brush xml:id="br0">
      <inkml:brushProperty name="width" value="0.05" units="cm"/>
      <inkml:brushProperty name="height" value="0.05" units="cm"/>
    </inkml:brush>
  </inkml:definitions>
  <inkml:trace contextRef="#ctx0" brushRef="#br0">132 1 17612,'-13'3'900,"0"1"0,1 1 0,0 0 0,0 0 0,0 2 0,1-1 0,0 1 0,-18 15 0,29-22-863,-1 1 0,1-1-1,-1 0 1,1 1 0,-1-1 0,1 1-1,0-1 1,-1 1 0,1-1-1,0 1 1,-1-1 0,1 1 0,0-1-1,-1 1 1,1 0 0,0-1-1,0 1 1,0-1 0,0 1 0,0 0-1,-1-1 1,1 1 0,0 0 0,1-1-1,-1 1 1,0 0 0,0-1-1,0 2 1,1-2-13,0 1 0,-1-1 0,1 1 0,0 0-1,0-1 1,-1 1 0,1-1 0,0 0 0,0 1 0,0-1-1,0 0 1,0 1 0,0-1 0,0 0 0,0 0 0,1 0 0,42-1-119,-26-2-266,0-2 0,1 0 0,-1-2 0,-1 0 0,0 0 0,26-16 0,-3 2-1459,-41 21 1751,0 1 0,0-1 0,1 1 0,-1-1 0,0 1 0,1 0 0,-1-1 0,1 1 0,-1 0 0,1 0 0,-1-1 0,1 1 0,-1 0 0,1 0 0,0-1 0,-1 1 0,1 0 0,0 0 0,0 0 0,0 0 0,-1 0 0,1 0 0,0-1 1,0 1-1,1 0 0,-1 0 0,0 0 0,0 0 0,0 0 0,0 0 0,1-1 0,-1 1 0,0 0 0,1 0 0,-1 0 0,1-1 0,-1 1 0,1 0 0,-1 0 0,1-1 0,-1 1 0,1-1 0,0 1 0,-1 0 0,1-1 0,0 1 0,0-1 0,-1 0 0,1 1 0,0-1 0,0 1 0,0-1 0,0 0 0,-1 0 0,1 0 0,0 1 0,0-1 0,0 0 0,0 0 1,0 0-1,0 0 0,0 0 0,1-1 0,12-1-815,1-1 1,-1 0 0,18-8 0,10-1-1026,-42 11 1900,0 1 0,1 0 0,-1 0 0,0 0 0,0 0-1,1 0 1,-1 0 0,0 0 0,0 0 0,1-1-1,-1 1 1,0 0 0,0 0 0,1 0 0,-1 0 0,0 0-1,1 1 1,-1-1 0,0 0 0,0 0 0,1 0-1,-1 0 1,0 0 0,0 0 0,1 0 0,-1 0 0,0 1-1,0-1 1,0 0 0,1 0 0,-1 0 0,0 1-1,0-1 1,0 0 0,1 0 0,-1 1 0,-3 10 176,-17 20 816,14-23-635,-6 13 398,1-1-1,1 2 0,1-1 0,-7 29 0,-17 91 1523,25-94-1705,-3-1-1,-22 59 1,29-93-393,-1-1 0,-1-1 0,0 1 0,0-1 0,-14 17 0,16-22-23,0-1 0,-1 0 0,1 0 0,-1 0 0,0-1 0,1 1 0,-2-1 0,1 0 0,0-1 0,-1 1 0,1-1 0,-1 0 0,-8 2 0,13-4-96,-1 1-1,1-1 1,-1 0 0,1 0-1,-1 0 1,1 0 0,-1 0-1,1 0 1,-1 0 0,1 0-1,-1-1 1,1 1 0,-1-1-1,1 1 1,0-1 0,-1 1-1,1-1 1,0 0 0,-1 1-1,1-1 1,-2-2 0,2 1-6,-1 1 0,1-1 0,0 0 0,0 0 0,0 0 0,0 0 0,0 0 0,1 0 0,-1 0 0,1 0 0,-1 0 0,1 0 0,0-3 0,0-4 28,0-1 1,1 1-1,0 0 1,0 0-1,6-16 1,1 4-112,0 1 0,2 0 0,0 1 0,1 0 0,1 0 0,1 1-1,0 1 1,2 0 0,29-26 0,-11 15-310,0 1 0,2 2 0,2 1-1,39-20 1,-21 16-19</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5.539"/>
    </inkml:context>
    <inkml:brush xml:id="br0">
      <inkml:brushProperty name="width" value="0.05" units="cm"/>
      <inkml:brushProperty name="height" value="0.05" units="cm"/>
    </inkml:brush>
  </inkml:definitions>
  <inkml:trace contextRef="#ctx0" brushRef="#br0">244 0 19676,'-17'13'1649,"-12"6"-1161,-2 4-168,-2 14 664,0 3-216,1 7-192,4 2-96,7 0-136,6-2-48,10-5-192,7-1-144,11-13-472,4-5-304,10-15-24,3-5 568,9-9-184,4-4-232</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5.976"/>
    </inkml:context>
    <inkml:brush xml:id="br0">
      <inkml:brushProperty name="width" value="0.05" units="cm"/>
      <inkml:brushProperty name="height" value="0.05" units="cm"/>
    </inkml:brush>
  </inkml:definitions>
  <inkml:trace contextRef="#ctx0" brushRef="#br0">76 16 18452,'-10'23'1880,"-3"3"-1336,0 7-223,0 3 1023,3 1-784,2 2-40,2-5-192,3-2-88,3-8-152,2-4-80,2-9-360,0-5-272,2-6-544,3-6 928,1-8-160,-2-7-209</inkml:trace>
  <inkml:trace contextRef="#ctx0" brushRef="#br0" timeOffset="1">99 71 17780,'4'-23'2192,"4"8"-1208,2 4-343,2 2 1231,4 4-304,3 0-647,4 2-249,3 5-456,1 2-240,-1-1-776,-2 0-393,-7 0 977,-2-3-208,-13-6-144</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6.428"/>
    </inkml:context>
    <inkml:brush xml:id="br0">
      <inkml:brushProperty name="width" value="0.05" units="cm"/>
      <inkml:brushProperty name="height" value="0.05" units="cm"/>
    </inkml:brush>
  </inkml:definitions>
  <inkml:trace contextRef="#ctx0" brushRef="#br0">39 0 18108,'3'13'2368,"4"-7"-1415,7-5-345,5 1 1336,5-1-728,4 1-223,-1-2-657,1 4-488,-5-1-1017,-4 3-615,-10 4 1384,-9 1-360,-6 2-240</inkml:trace>
  <inkml:trace contextRef="#ctx0" brushRef="#br0" timeOffset="1">0 237 16828,'3'4'1656,"11"-4"-1088,4-4-368,7-3 240,6-2-568,4-1 384,3-3-192,3 3-336</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6.862"/>
    </inkml:context>
    <inkml:brush xml:id="br0">
      <inkml:brushProperty name="width" value="0.05" units="cm"/>
      <inkml:brushProperty name="height" value="0.05" units="cm"/>
    </inkml:brush>
  </inkml:definitions>
  <inkml:trace contextRef="#ctx0" brushRef="#br0">258 0 17636,'-20'11'1920,"-1"4"-1280,-9 1-264,-2 1 1161,-1 2-857,0 0-72,7-4-432,5 1-264,7-6-704,1-3 128,6-7 464,1-3-200,4-5-129</inkml:trace>
  <inkml:trace contextRef="#ctx0" brushRef="#br0" timeOffset="1">50 25 15467,'12'3'1633,"5"2"-1033,3 1-232,6 0 1128,3 0-624,4 4-960,0-2-2056,4-1 1952,0 2-264,0-2-216</inkml:trace>
  <inkml:trace contextRef="#ctx0" brushRef="#br0" timeOffset="2">450 78 16812,'0'0'1856,"2"0"-1272,6 0-448,2-2 920,6-2-504,3-3-103,4 3-401</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7.484"/>
    </inkml:context>
    <inkml:brush xml:id="br0">
      <inkml:brushProperty name="width" value="0.05" units="cm"/>
      <inkml:brushProperty name="height" value="0.05" units="cm"/>
    </inkml:brush>
  </inkml:definitions>
  <inkml:trace contextRef="#ctx0" brushRef="#br0">209 125 18868,'-13'22'1712,"0"-1"-1207,0 5-193,3 3 608,3 1-200,0-1-464,2-1-384,3-5-736,0 2 752,-2-5-160,-5-3-144</inkml:trace>
  <inkml:trace contextRef="#ctx0" brushRef="#br0" timeOffset="1">1 455 17452,'10'4'2096,"7"-2"-1336,12-2-288,2-2 1161,11 1-673,1-2-208,4-3-552,-4 1-400,-7-3-680,-6 1-248,-13-4 832,-2 1-264,-12-5-209</inkml:trace>
  <inkml:trace contextRef="#ctx0" brushRef="#br0" timeOffset="2">70 1 17732,'21'13'1824,"4"-3"-1088,5 0-288,4 3 777,5-1-169,2 4-752,1-1-552,-8-7 368,-2-4-152,-5-2-200</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7.904"/>
    </inkml:context>
    <inkml:brush xml:id="br0">
      <inkml:brushProperty name="width" value="0.05" units="cm"/>
      <inkml:brushProperty name="height" value="0.05" units="cm"/>
    </inkml:brush>
  </inkml:definitions>
  <inkml:trace contextRef="#ctx0" brushRef="#br0">21 0 15667,'-4'7'614,"1"0"0,0 0-1,0 0 1,1 1-1,-2 8 1,4-15-483,-1 1 0,1-1 0,0 1 0,0-1 0,0 1 0,0-1 0,0 1 0,0-1 0,0 0 0,1 1 0,-1-1 0,0 1 0,1-1 0,-1 1 0,1-1 0,0 0 0,-1 1 0,1-1 0,0 0 0,0 0 0,0 0 0,0 0 0,0 0 1,0 1-1,0-2 0,0 1 0,0 0 0,1 0 0,-1 0 0,0 0 0,0-1 0,1 1 0,1 0 0,3 1-20,-1-1 1,1 0-1,-1 0 1,1 0-1,-1-1 0,1 0 1,-1 0-1,1 0 1,0-1-1,6-1 1,4-2 25,0-1 0,16-7 0,-18 6-112,0 1 0,26-5 0,-40 10-27,0 0 0,0 0 1,1 0-1,-1 0 0,0 0 0,0 0 0,1 1 0,-1-1 0,0 0 0,0 0 1,1 0-1,-1 1 0,0-1 0,0 0 0,0 0 0,0 1 0,1-1 0,-1 0 1,0 0-1,0 1 0,0-1 0,0 0 0,0 1 0,0-1 0,0 0 0,0 0 1,0 1-1,0-1 0,0 0 0,0 1 0,0-1 0,0 0 0,0 0 0,0 1 1,0-1-1,0 0 0,0 1 0,0-1 0,0 0 0,-1 0 0,1 1 0,-5 16 12,5-15-8,-1-1 8,1 1 0,-1-1 0,1 0 0,0 0 0,-1 0 0,1 0 0,0 0 0,0 0 0,0 1 0,0-1-1,0 0 1,0 0 0,0 0 0,0 0 0,1 0 0,-1 1 0,0-1 0,1 0 0,-1 0 0,1 0 0,-1 0-1,1 0 1,-1 0 0,1 0 0,1 1 0,0-1 5,0 0 0,0 0 0,0 0 0,0 0 0,0-1 0,0 1 0,0-1 0,0 1 0,0-1-1,0 0 1,0 0 0,0 0 0,4 0 0,9-2-305,1-1-1,-1 0 0,0-2 0,0 1 1,20-11-1,-1 2-928,-27 11 977,17-5-1437,-24 7 1662,0 0 0,1 0 0,-1 0 1,0 0-1,0 0 0,0 0 0,1 0 1,-1 0-1,0 0 0,0 0 0,0 0 0,1 0 1,-1 0-1,0 0 0,0 0 0,0 1 1,1-1-1,-1 0 0,0 0 0,0 0 1,0 0-1,0 0 0,0 1 0,1-1 0,-1 0 1,0 0-1,0 0 0,0 0 0,0 1 1,0-1-1,0 0 0,0 0 0,0 1 1,-4 13 201,3-13-156,-9 21 697,10-21-736,-1 0 0,1 0 0,-1 0 0,1 0 0,0 0 0,0 1 0,0-1 1,-1 0-1,1 0 0,0 0 0,0 0 0,1 0 0,-1 0 0,0 0 0,0 0 0,0 0 0,1 0 0,-1 0 0,1 2 0,0-3 1,0 1 1,-1-1-1,1 0 0,0 1 0,-1-1 1,1 0-1,0 0 0,-1 0 0,1 0 1,0 0-1,0 0 0,-1 0 0,1 0 1,0 0-1,0 0 0,-1 0 0,1 0 0,0 0 1,-1 0-1,2-1 0,0 0-38,13-3-201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4.230"/>
    </inkml:context>
    <inkml:brush xml:id="br0">
      <inkml:brushProperty name="width" value="0.025" units="cm"/>
      <inkml:brushProperty name="height" value="0.025" units="cm"/>
    </inkml:brush>
  </inkml:definitions>
  <inkml:trace contextRef="#ctx0" brushRef="#br0">140 1 14253,'0'0'9369,"-5"9"-9000,-35 81 889,-39 122 0,64-167-956,31-119-10843,-11 38 9954,-3 2 3398,-2 38-2590,0 0 0,1 0-1,-1-1 1,1 1 0,0 0-1,-1-1 1,2 1 0,-1-1 0,0 1-1,1-1 1,-1 1 0,1-1 0,0 0-1,0 0 1,1 0 0,-1 0-1,1 0 1,3 4 0,0-4 36,-1 1 0,0-1 0,1 0 0,-1 0 0,1 0 1,0-1-1,0 0 0,0 0 0,0 0 0,9 1 0,-4-2 46,1 0 0,0 0 0,-1-1-1,1 0 1,0-1 0,-1-1 0,1 0-1,-1 0 1,0-1 0,1 0 0,16-9 0,24-22 27,-49 32-331,0 0 0,-1 0 0,1 0 0,-1-1 0,0 1 0,1-1 0,-1 0 0,0 0 0,-1 0 0,1 0 0,0 0 1,-1 0-1,0 0 0,0 0 0,2-6 0,-3 9-25,0-1 1,-1 0 0,1 1-1,0-1 1,0 0 0,0 1 0,0-1-1,0 0 1,-1 1 0,1-1-1,0 1 1,-1-1 0,1 1 0,0-1-1,-1 0 1,1 1 0,-1-1-1,1 1 1,-1 0 0,1-1 0,-1 1-1,1-1 1,-1 1 0,1 0 0,-1-1-1,1 1 1,-1 0 0,0 0-1,1-1 1,-1 1 0,0 0 0,1 0-1,-1 0 1,0 0 0,1 0-1,-1 0 1,0 0 0,1 0 0,-1 0-1,1 0 1,-1 0 0,0 1-1,1-1 1,-1 0 0,0 0 0,1 0-1,-1 1 1,0 0 0,-32 13-146,28-10 305,-1 0-1,1 1 1,0-1-1,1 1 1,-1 0-1,1 0 0,0 1 1,0-1-1,1 1 1,-1 0-1,1 0 1,1 0-1,-1 0 1,1 0-1,0 1 1,-1 7-1,3-13-116,1 0 0,-1 0 1,1 0-1,-1 0 0,1 0 0,0 0 0,-1 0 0,1 0 1,0-1-1,0 1 0,0 0 0,0 0 0,-1-1 0,1 1 1,0-1-1,0 1 0,0-1 0,0 1 0,0-1 1,1 0-1,-1 1 0,0-1 0,0 0 0,0 0 0,0 0 1,0 0-1,0 0 0,0 0 0,0 0 0,0 0 0,1 0 1,-1 0-1,2-1 0,42-8 456,-26 2-407,0-2 0,22-13 0,34-16-2,-75 38-73,1 0 0,-1 0 1,0 0-1,0 0 0,1 0 0,-1 0 1,0 0-1,1 0 0,-1 0 1,0 0-1,0 0 0,1 1 1,-1-1-1,0 0 0,0 0 1,1 0-1,-1 0 0,0 0 0,0 0 1,0 1-1,1-1 0,-1 0 1,0 0-1,0 0 0,0 1 1,1-1-1,-1 0 0,0 0 1,0 1-1,0-1 0,0 0 0,0 0 1,0 1-1,0-1 0,0 0 1,0 0-1,1 1 0,-1-1 1,0 0-1,0 0 0,0 1 1,-1-1-1,1 0 0,0 1 0,0-1 1,0 0-1,0 0 0,0 1 1,0-1-1,0 0 0,0 0 1,0 1-1,-1-1 0,1 0 1,0 0-1,0 0 0,0 1 1,-1-1-1,-5 18 41,-7 5 10,-9 20 318,21-40-317,0-1 1,0 0 0,0 0-1,1 1 1,-1-1 0,1 0-1,-1 1 1,1-1-1,0 0 1,0 1 0,0-1-1,0 1 1,0-1 0,1 0-1,0 4 1,0-5-32,0 0 0,0-1 0,0 1 0,0 0 0,1-1 0,-1 1 0,0-1 0,0 1 0,0-1 1,0 0-1,1 0 0,-1 1 0,0-1 0,0 0 0,1 0 0,-1 0 0,0 0 0,0 0 0,0 0 0,1-1 0,-1 1 0,0 0 0,2-1 0,30-8 206,66-42-820,-34 15 104,-97 87-420,11-13 221,18-24-2207,1 0-3649</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8.371"/>
    </inkml:context>
    <inkml:brush xml:id="br0">
      <inkml:brushProperty name="width" value="0.05" units="cm"/>
      <inkml:brushProperty name="height" value="0.05" units="cm"/>
    </inkml:brush>
  </inkml:definitions>
  <inkml:trace contextRef="#ctx0" brushRef="#br0">111 1 14875,'5'27'2081,"1"7"-1145,3 9-360,1 8 1576,0 6-1055,1 3-129,-5 3-336,-2 0-112,-7-3-232,-5-2-64,-9-7-24,-6-2-144,-8-7-608,0-11 552,2-12-56,-1-6-88</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8.822"/>
    </inkml:context>
    <inkml:brush xml:id="br0">
      <inkml:brushProperty name="width" value="0.05" units="cm"/>
      <inkml:brushProperty name="height" value="0.05" units="cm"/>
    </inkml:brush>
  </inkml:definitions>
  <inkml:trace contextRef="#ctx0" brushRef="#br0">7 403 18404,'-1'-1'103,"0"0"1,1 0-1,-1 0 0,1 0 1,-1 1-1,1-1 0,-1 0 1,1 0-1,-1 0 0,1 0 1,0-1-1,0 1 0,0 0 1,-1 0-1,1 0 0,0 0 1,0 0-1,0 0 0,1 0 1,-1 0-1,0 0 0,0 0 1,1 0-1,0-2 0,15-22 287,-15 23-308,69-79 1578,135-120 0,-195 191-1608,-4 5-31,2-3 24,0 1 0,1-1 1,0 2-1,1-1 1,11-6-1,-21 13-42,1 0 1,-1-1-1,0 1 0,1 0 1,-1 0-1,0-1 0,1 1 1,-1 0-1,1 0 0,-1 0 1,1 0-1,-1-1 0,0 1 1,1 0-1,-1 0 0,1 0 1,-1 0-1,1 0 0,-1 0 1,1 0-1,-1 0 0,1 0 1,-1 1-1,0-1 0,1 0 1,-1 0-1,1 0 0,-1 0 1,1 1-1,-1-1 0,0 0 1,1 0-1,-1 1 0,0-1 1,1 0-1,-1 0 0,0 1 0,1-1 1,-1 1-1,0-1 0,0 0 1,1 1-1,-1-1 0,0 0 1,0 1-1,0-1 0,1 1 1,-1-1-1,0 1 0,0-1 1,0 1-1,0-1 0,0 0 1,0 1-1,0-1 0,0 1 1,0-1-1,0 1 0,-1 0 1,-6 35 64,5-29-57,-10 39 2,4-21-11,1 0 1,1 1-1,1-1 0,2 1 0,-1 45 0,4-67 21,0 0 0,1 0 0,-1-1-1,1 1 1,0 0 0,0 0 0,0-1-1,1 1 1,-1-1 0,1 1 0,0-1-1,0 0 1,0 0 0,0 0 0,1 0-1,-1 0 1,6 5 0,-4-6 28,0 0-1,0 1 1,0-2 0,0 1 0,0 0-1,0-1 1,0 0 0,1 0 0,-1 0-1,0 0 1,1-1 0,-1 1 0,0-1 0,1 0-1,4-1 1,-1 0 32,0 0 0,0-1 0,0 0 0,0 0 0,-1-1 0,1 0 1,-1 0-1,1 0 0,-1-1 0,0-1 0,-1 1 0,8-6 0,-2-1-514,-1-1 1,0 0-1,-1 0 0,18-28 0,-20 29-2,0 1 0,1-1 0,0 1 0,1 1-1,11-10 1,6-3-508</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9.228"/>
    </inkml:context>
    <inkml:brush xml:id="br0">
      <inkml:brushProperty name="width" value="0.05" units="cm"/>
      <inkml:brushProperty name="height" value="0.05" units="cm"/>
    </inkml:brush>
  </inkml:definitions>
  <inkml:trace contextRef="#ctx0" brushRef="#br0">266 1 16884,'-15'19'1474,"1"1"0,1 0 0,-21 43 0,30-55-1315,1 0 0,0 1 1,0-1-1,1 1 0,-1 0 0,2 0 0,0 0 0,0 0 0,0 0 0,1 0 1,0 0-1,1 0 0,3 14 0,-2-18-192,0 1 1,0-1-1,0 0 0,1 0 1,0 0-1,0 0 0,1 0 1,-1-1-1,1 0 0,0 0 1,0 0-1,0 0 0,1 0 1,8 5-1,4 1-367,1-1 1,37 13-1,-35-15-198,31 16-1,-49-22 602,0 0 1,-1 0-1,1 0 0,0 1 1,-1-1-1,1 0 0,-1 1 1,1-1-1,-1 1 1,0 0-1,1-1 0,-1 1 1,0 0-1,0 0 0,0-1 1,0 1-1,0 2 0,-1-3 34,0 1 0,0-1 1,0 0-1,0 0 0,0 0 0,0 1 0,-1-1 0,1 0 0,0 0 0,-1 0 0,1 0 0,-1 0 0,1 0 0,-1 0 0,1 1 0,-1-2 0,0 1 1,1 0-1,-1 0 0,0 0 0,0 0 0,0 0 0,0-1 0,0 1 0,0 0 0,0-1 0,0 1 0,0-1 0,-2 2 0,-24 10 200,-1 0 0,0-2 0,-1-1 0,0-1 0,0-1 0,-1-2 0,0-1 0,0-2 0,-36 0 0,63-2-229,-1 0-1,1 0 1,-1-1-1,1 1 1,-1-1 0,1 1-1,-1-1 1,1 0-1,0 0 1,0-1 0,-1 1-1,1-1 1,0 1-1,0-1 1,-3-3 0,-9-13-69</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19.684"/>
    </inkml:context>
    <inkml:brush xml:id="br0">
      <inkml:brushProperty name="width" value="0.05" units="cm"/>
      <inkml:brushProperty name="height" value="0.05" units="cm"/>
    </inkml:brush>
  </inkml:definitions>
  <inkml:trace contextRef="#ctx0" brushRef="#br0">0 22 17772,'34'-12'1696,"4"6"-1192,2 3-208,4 4 825,4 4-521,5 5-1080,1-3 544,9 0-152,5-1-168</inkml:trace>
  <inkml:trace contextRef="#ctx0" brushRef="#br0" timeOffset="0.99">894 147 16764,'-30'39'2048,"-4"1"-1232,-6 4-352,0 4 1073,0 2-537,1-3-200,9-4-528,5-6-336,8-9-648,4-5-1769,9-12 2121,4-2-328,11-8-288</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20.099"/>
    </inkml:context>
    <inkml:brush xml:id="br0">
      <inkml:brushProperty name="width" value="0.05" units="cm"/>
      <inkml:brushProperty name="height" value="0.05" units="cm"/>
    </inkml:brush>
  </inkml:definitions>
  <inkml:trace contextRef="#ctx0" brushRef="#br0">258 48 16420,'-14'-7'675,"-2"1"0,1 0 0,-1 1 0,0 1 0,0 0 0,0 1 0,0 1 0,0 1 0,-1 0 0,1 1 0,-1 1 0,-19 3 0,34-4-637,0 0 1,1 1-1,-1-1 1,0 1 0,1-1-1,-1 1 1,0 0-1,1 0 1,-1-1 0,1 1-1,-1 0 1,1 1-1,0-1 1,-1 0-1,1 0 1,0 1 0,0-1-1,0 0 1,-1 3-1,1-3-25,1 0 0,0 0 0,0 0-1,0 0 1,0 0 0,0 0 0,1 0-1,-1 0 1,0 1 0,0-1 0,1 0-1,-1 0 1,1 0 0,-1 0 0,1 0-1,-1-1 1,1 1 0,-1 0 0,1 0-1,0 0 1,0 0 0,-1 0-1,1-1 1,0 1 0,0 0 0,0-1-1,0 1 1,0-1 0,0 1 0,0-1-1,0 1 1,2-1 0,11 7-10,1-1 1,0-1-1,1 0 0,-1-1 1,1-1-1,0 0 1,0-1-1,0-1 0,0 0 1,0-1-1,0-1 1,0-1-1,0 0 0,19-6 1,-32 7-17,0 0 1,-1 0 0,1 0-1,0 0 1,-1-1 0,0 1 0,1-1-1,-1 0 1,0 1 0,0-1-1,0 0 1,0 0 0,0-1 0,2-1-1,-4 3 4,1 0-1,-1 0 1,1-1-1,-1 1 1,0 0-1,1 0 1,-1 0-1,0 0 0,0-1 1,0 1-1,0 0 1,0 0-1,0 0 1,0-1-1,0 1 1,-1 0-1,1 0 1,0 0-1,-1 0 0,1 0 1,0-1-1,-1 1 1,0 0-1,1 0 1,-1 0-1,0 0 1,1 0-1,-1 1 1,0-1-1,0 0 0,0 0 1,0 0-1,0 1 1,0-1-1,0 0 1,-1 0-1,-4-2-32,1 0 0,-1 0 0,0 1 0,0 0-1,0 0 1,-1 0 0,1 1 0,0 0 0,-1 0 0,1 0 0,0 1-1,-1 0 1,1 1 0,-1-1 0,1 1 0,0 0 0,-9 3 0,4-1-147,0 0 0,1 1 0,-1 1 0,1-1 0,0 2 0,1-1 0,-1 1 0,1 1 0,-10 9 0,13-11 62,1 0 0,0 0 1,1 0-1,0 1 0,-1 0 0,2 0 1,-1 0-1,1 0 0,0 0 1,0 1-1,1 0 0,-1-1 1,2 1-1,-1 0 0,0 8 1,4 25-471</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20.502"/>
    </inkml:context>
    <inkml:brush xml:id="br0">
      <inkml:brushProperty name="width" value="0.05" units="cm"/>
      <inkml:brushProperty name="height" value="0.05" units="cm"/>
    </inkml:brush>
  </inkml:definitions>
  <inkml:trace contextRef="#ctx0" brushRef="#br0">165 0 18092,'-15'2'703,"1"0"0,0 1-1,0 1 1,-15 6 0,23-8-489,0 0-1,1 1 1,-1 0 0,0 0-1,1 1 1,0-1-1,0 1 1,0 0-1,0 1 1,1-1 0,-7 9-1,10-12-179,0 0-1,0 0 0,0 1 1,1-1-1,-1 0 1,0 1-1,0-1 1,1 0-1,-1 1 0,1-1 1,-1 1-1,1-1 1,0 1-1,0-1 0,0 1 1,-1-1-1,1 1 1,0-1-1,1 1 1,-1-1-1,0 1 0,0-1 1,1 1-1,-1-1 1,1 1-1,-1-1 1,1 0-1,0 1 0,-1-1 1,1 0-1,0 1 1,0-1-1,0 0 0,0 0 1,0 0-1,0 0 1,0 0-1,1 0 1,-1 0-1,0 0 0,0 0 1,1-1-1,-1 1 1,2 0-1,5 2 19,-1 0 1,1 0-1,0-1 1,-1-1-1,1 1 0,0-1 1,9 0-1,1-1 9,-1-1 1,0-1-1,1 0 0,-1-1 0,0-1 1,0-1-1,-1-1 0,0 0 0,17-9 0,-30 14-56,-1 0 0,1-1 0,0 0 0,-1 0 0,0 0 0,1 0 0,-1 0 0,0 0 0,0 0 0,0-1 0,0 1 0,-1-1 0,1 0-1,1-2 1,-3 3-29,1 1 0,-1 0-1,0-1 1,1 1-1,-1-1 1,0 1 0,0 0-1,0-1 1,0 1-1,0-1 1,0 1-1,-1 0 1,1-1 0,0 1-1,-1 0 1,1-1-1,-1 1 1,1 0 0,-1-1-1,0 1 1,1 0-1,-1 0 1,0 0-1,0 0 1,0 0 0,0 0-1,0 0 1,0 0-1,0 0 1,0 0 0,0 0-1,-1 0 1,0 0-1,-5-2-17,0 0-1,0 0 1,0 1-1,0 0 1,0 1-1,0-1 0,-1 1 1,1 1-1,-9-1 1,-15 1-268</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47.910"/>
    </inkml:context>
    <inkml:brush xml:id="br0">
      <inkml:brushProperty name="width" value="0.05" units="cm"/>
      <inkml:brushProperty name="height" value="0.05" units="cm"/>
    </inkml:brush>
  </inkml:definitions>
  <inkml:trace contextRef="#ctx0" brushRef="#br0">1 535 9234,'300'-36'1738,"260"-33"-678,-437 52-1017,559-62 89,138 59 113,-333 13-133,867-49 137,-418 13-21,1012-85 443,-1850 119-655,526-48 83,2 43-10,-460 26-119,-66-4 19,-29-5 11</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7:50.125"/>
    </inkml:context>
    <inkml:brush xml:id="br0">
      <inkml:brushProperty name="width" value="0.05" units="cm"/>
      <inkml:brushProperty name="height" value="0.05" units="cm"/>
    </inkml:brush>
  </inkml:definitions>
  <inkml:trace contextRef="#ctx0" brushRef="#br0">1 22 11907,'14'-5'170,"1"1"0,-1 0 0,1 1 0,0 1 0,25-2 1,77 7-163,-90-2 55,464 45-407,-147-9-100,322-4 75,3-29 784,105 3 255,172 26-352,692 12-232,-510-50 279,99 1 873,22 86-1737,-1228-79 405,0-1 0,0-1 0,0-1-1,22-3 1,5-6-195</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0:04.555"/>
    </inkml:context>
    <inkml:brush xml:id="br0">
      <inkml:brushProperty name="width" value="0.05" units="cm"/>
      <inkml:brushProperty name="height" value="0.05" units="cm"/>
    </inkml:brush>
  </inkml:definitions>
  <inkml:trace contextRef="#ctx0" brushRef="#br0">121 25 16660,'-23'-13'918,"16"5"-914,7 8-9,0 0-1,0 0 1,0-1 0,0 1 0,0 0-1,1 0 1,-1-1 0,0 1 0,0 0-1,0 0 1,1 0 0,-1 0 0,0-1-1,0 1 1,1 0 0,-1 0 0,0 0-1,0 0 1,1 0 0,-1 0 0,0-1-1,0 1 1,1 0 0,-1 0 0,0 0-1,1 0 1,-1 0 0,0 0 0,0 0 0,1 0-1,-1 1 1,0-1 0,0 0 0,1 0-1,-1 0 1,1 0-4,0 1-1,-1-1 1,1 0 0,-1 1-1,1-1 1,0 0 0,-1 1-1,1-1 1,-1 1 0,1-1-1,-1 1 1,1-1 0,-1 1-1,0 0 1,1-1 0,-1 1-1,0-1 1,1 1 0,-1 0-1,0-1 1,0 1 0,1 0-1,-1-1 1,0 1 0,0 0-1,0 0 1,0 1 0,1 21-118,-1-22 118,-7 175-394,0-34 254,15 393 81,-1 64 71,-62 145 18,-2 55 23,96 82 87,81-12 235,-101-752-225,53 178-1,-64-272-118,18 37-1,-24-54-19,1-1 0,0 1 0,1-1-1,-1 0 1,1 0 0,0-1 0,0 1-1,1-1 1,-1 0 0,1 0 0,8 5-1,-10-8 2,-1 0 0,1 0 0,0-1 0,0 1 0,0-1 0,0 0 0,0 1-1,0-1 1,0-1 0,0 1 0,-1 0 0,1-1 0,0 1 0,0-1 0,0 0-1,0 0 1,-1 0 0,1 0 0,0-1 0,-1 1 0,1-1 0,-1 1 0,0-1-1,1 0 1,1-2 0,3-3 66,0 1-1,0-1 1,-1 0-1,0 0 1,-1-1 0,8-12-1,-10 14-50,-1 1 0,1-1 0,-1 0 0,3-10 0,-1-36 103</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19:08.307"/>
    </inkml:context>
    <inkml:brush xml:id="br0">
      <inkml:brushProperty name="width" value="0.05" units="cm"/>
      <inkml:brushProperty name="height" value="0.05" units="cm"/>
    </inkml:brush>
  </inkml:definitions>
  <inkml:trace contextRef="#ctx0" brushRef="#br0">120 23 13491,'-1'-2'201,"0"1"0,0-1 0,0 1 1,0-1-1,-1 1 0,1-1 0,0 1 0,0 0 1,-1 0-1,1 0 0,-1 0 0,1 0 0,-1 0 1,0 0-1,1 0 0,-1 1 0,0-1 0,-3 0 1,4 1-117,-1 0 1,1 0 0,-1 0 0,1 1 0,-1-1 0,1 0 0,-1 1 0,0-1-1,1 1 1,0 0 0,-1-1 0,1 1 0,-1 0 0,1 0 0,0 0 0,0 0-1,-2 1 1,-2 4-26,1-1-1,-1 1 0,1 0 0,0 0 1,0 1-1,1-1 0,-4 12 0,1-1-39,0 1-1,2 0 1,0 0-1,1 1 1,1-1-1,1 1 0,1-1 1,2 25-1,-2-41-19,0-1 0,0 1 0,0-1-1,0 1 1,1-1 0,-1 1 0,1-1 0,-1 0-1,1 1 1,-1-1 0,1 0 0,0 1 0,0-1-1,0 0 1,0 0 0,0 1 0,0-1 0,0 0-1,1 1 1,-1-2 0,0 0 0,1 1 1,-1-1-1,0 0 0,0 0 0,0 0 0,0 0 0,0 0 0,0-1 1,0 1-1,0 0 0,0 0 0,0-1 0,0 1 0,0 0 0,0-1 1,0 1-1,0-1 0,0 0 0,0 1 0,-1-1 0,1 0 0,0 1 0,0-1 1,-1 0-1,1 0 0,0 0 0,0 0 0,10-12 13,-1-1 0,0 1 0,-1-2 0,13-25 0,-17 30 15,0-1 1,-1 0-1,-1 0 1,0 0-1,0 0 0,-1-1 1,1-19-1,-2 30-45,-1 0-1,0 0 0,0-1 1,0 1-1,0 0 1,-1 0-1,1 0 1,0 0-1,0 0 0,-1 0 1,1 0-1,-1-1 1,1 1-1,-1 0 1,1 0-1,-1 0 0,1 1 1,-1-1-1,0 0 1,0 0-1,1 0 1,-1 0-1,0 1 0,0-1 1,0 0-1,-2 0 1,0 0-116,-1 0 1,1 0-1,0 0 1,-1 1 0,1 0-1,-1 0 1,-4 0 0,8 0 120,-6 0-319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3:42.367"/>
    </inkml:context>
    <inkml:brush xml:id="br0">
      <inkml:brushProperty name="width" value="0.025" units="cm"/>
      <inkml:brushProperty name="height" value="0.025" units="cm"/>
    </inkml:brush>
  </inkml:definitions>
  <inkml:trace contextRef="#ctx0" brushRef="#br0">1 225 10698,'6'6'105,"1"0"0,-1 0 1,2-1-1,-1 0 0,1 0 0,-1-1 0,1 0 1,0 0-1,1-1 0,-1 0 0,12 2 0,16 4-117,50 4 0,-67-11 61,111 8 81,232-12 1,-143-4-19,718-27 986,-204 3-183,174-12-509,-141 5 229,299-57-546,-780 62-87,220 6 1258,-435 33-1346,3-1-1492,-65-6 790,1 0 1,-1 0 0,1-1 0,-1-1-1,1 0 1,10-3 0,14-11-6655</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4.603"/>
    </inkml:context>
    <inkml:brush xml:id="br0">
      <inkml:brushProperty name="width" value="0.025" units="cm"/>
      <inkml:brushProperty name="height" value="0.025" units="cm"/>
    </inkml:brush>
  </inkml:definitions>
  <inkml:trace contextRef="#ctx0" brushRef="#br0">0 1 8040,'0'0'11296,"8"2"-8595,-5-2-2555,-1 1 1,0-1-1,0 1 0,1 0 1,-1 0-1,0 0 0,0 0 1,0 0-1,0 0 1,0 1-1,-1-1 0,1 1 1,0-1-1,-1 1 0,1 0 1,-1 0-1,1-1 1,1 5-1,-1 0 152,0 0 1,0 0-1,0 0 0,-1 1 0,0-1 1,0 1-1,-1 9 0,-7 141 2177,3-107-1751,3 81 1,1-128-690,0 0-1,0-1 1,0 1-1,1 0 1,-1 0-1,1-1 1,0 1 0,0 0-1,0-1 1,0 1-1,0-1 1,0 1-1,1-1 1,-1 0 0,1 1-1,0-1 1,-1 0-1,1 0 1,0 0-1,0 0 1,1 0-1,-1-1 1,0 1 0,0-1-1,1 1 1,-1-1-1,1 0 1,0 0-1,-1 0 1,1 0 0,0-1-1,-1 1 1,1-1-1,0 1 1,0-1-1,-1 0 1,1 0-1,4-1 1,-1 0-48,1 0 0,0 0 1,-1-1-1,1 1 0,-1-2 0,0 1 0,0-1 0,0 0 0,0 0 1,0-1-1,0 1 0,-1-1 0,0-1 0,0 1 0,5-6 1,-3 1-340,0-1 1,-1 0 0,0 0 0,0 0 0,-1-1 0,-1 0 0,0 0-1,0 0 1,3-23 0,2-59-8256,-9 46 915</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0:26.030"/>
    </inkml:context>
    <inkml:brush xml:id="br0">
      <inkml:brushProperty name="width" value="0.05" units="cm"/>
      <inkml:brushProperty name="height" value="0.05" units="cm"/>
    </inkml:brush>
  </inkml:definitions>
  <inkml:trace contextRef="#ctx0" brushRef="#br0">604 8 13859,'0'-1'57,"1"1"0,-1-1-1,1 1 1,-1-1 0,1 1 0,-1-1-1,1 1 1,0-1 0,-1 1 0,1 0 0,0-1-1,-1 1 1,1 0 0,0 0 0,-1-1 0,1 1-1,1 0 1,-2 0-38,1 0-1,-1 0 0,0 0 1,0 1-1,1-1 1,-1 0-1,0 0 1,0 1-1,1-1 0,-1 0 1,0 0-1,0 1 1,0-1-1,1 0 0,-1 1 1,0-1-1,0 0 1,0 1-1,0-1 0,0 0 1,0 1-1,0-1 1,0 0-1,0 1 1,0-1-1,0 1 0,-4 31 393,4-30-378,-105 492 1844,-9 45-343,-73 620-477,109-643-991,56-377-70,-51 361 6,37 2 7,35-442-2,3 0 0,2 0-1,16 75 1,-15-114-10,0-1-1,1 1 1,1-2 0,1 1-1,0-1 1,2 0 0,0 0 0,1-1-1,1-1 1,1 0 0,0-1-1,29 27 1,-26-30-30,1-1 0,0 0-1,1-1 1,0-1 0,0-1 0,1-1 0,1 0-1,-1-2 1,1 0 0,0-1 0,1-1 0,-1-1 0,1-1-1,-1 0 1,1-2 0,0-1 0,26-3 0,-29 0-20,33-11 0</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0:26.853"/>
    </inkml:context>
    <inkml:brush xml:id="br0">
      <inkml:brushProperty name="width" value="0.05" units="cm"/>
      <inkml:brushProperty name="height" value="0.05" units="cm"/>
    </inkml:brush>
  </inkml:definitions>
  <inkml:trace contextRef="#ctx0" brushRef="#br0">28 0 16700,'-4'22'1408,"2"12"-1000,-2 8-200,0 10 640,-1 3-296,4 7-264,-1 0-32,1-5-160,0-4-32,-1-10 8,1-6-64,1-11-360,1-6-288,1-14 544,-1-8-88,-1-15-64</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0:27.276"/>
    </inkml:context>
    <inkml:brush xml:id="br0">
      <inkml:brushProperty name="width" value="0.05" units="cm"/>
      <inkml:brushProperty name="height" value="0.05" units="cm"/>
    </inkml:brush>
  </inkml:definitions>
  <inkml:trace contextRef="#ctx0" brushRef="#br0">1 82 16748,'8'-12'1936,"7"3"-1304,0 8-184,4 1 1185,10 0-761,5 1-288,8 2-248,3-2-80,4-1-112,1-3-56,-4-2-344,0-3-200,-12-2-520,-5 0-161,-20-1 833,-9 1-240,-19 3-208</inkml:trace>
  <inkml:trace contextRef="#ctx0" brushRef="#br0" timeOffset="1">61 300 17212,'1'32'1624,"19"-16"-936,6-6-320,13-10 728,4-8-175,6-2-577,-2-2-248,-6 1-600,-2 3-337,-17 4 601,-12 4-144,-19 2-224</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0:27.710"/>
    </inkml:context>
    <inkml:brush xml:id="br0">
      <inkml:brushProperty name="width" value="0.05" units="cm"/>
      <inkml:brushProperty name="height" value="0.05" units="cm"/>
    </inkml:brush>
  </inkml:definitions>
  <inkml:trace contextRef="#ctx0" brushRef="#br0">0 0 16291,'3'22'1545,"16"-6"-897,3-4-256,16-6 688,5-2-240,14-5-792,5-5 1705,5-4-1505,5-3 96,-3-2-144</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0:28.162"/>
    </inkml:context>
    <inkml:brush xml:id="br0">
      <inkml:brushProperty name="width" value="0.05" units="cm"/>
      <inkml:brushProperty name="height" value="0.05" units="cm"/>
    </inkml:brush>
  </inkml:definitions>
  <inkml:trace contextRef="#ctx0" brushRef="#br0">15 218 19364,'1'-10'306,"1"0"0,0 1-1,1-1 1,0 1 0,1-1-1,0 1 1,1 0 0,-1 1-1,2-1 1,-1 1 0,1 0 0,0 0-1,1 1 1,0 0 0,0 0-1,9-6 1,-6 5-227,1 0 0,0 1 0,1 1-1,0 0 1,0 0 0,0 1 0,1 1 0,-1 0-1,1 0 1,0 2 0,20-3 0,-31 5-79,0-1 0,-1 1 0,1 0 0,0 0 0,0 0 0,0 0 1,0 0-1,0 0 0,0 1 0,0-1 0,0 1 0,0-1 0,-1 1 0,1 0 0,0-1 1,0 1-1,-1 0 0,1 0 0,0 0 0,-1 0 0,1 1 0,-1-1 0,0 0 0,1 1 1,-1-1-1,0 1 0,0-1 0,2 4 0,-1 1 2,0 1 0,-1-1 1,0 0-1,0 1 0,-1-1 0,1 1 0,-2 7 0,1-11 2,0 2-2,0 0 1,0 1 0,0 0 0,0 0 0,1-1 0,0 1 0,0 0 0,3 7-1,-4-12-1,1 1-1,0-1 1,1 1-1,-1-1 1,0 0-1,0 1 1,0-1-1,1 0 1,-1 0-1,1 0 0,-1 0 1,1 0-1,-1 0 1,1 0-1,0 0 1,-1-1-1,1 1 1,0-1-1,0 1 0,-1-1 1,1 0-1,0 0 1,0 0-1,0 0 1,-1 0-1,1 0 1,0 0-1,2-1 0,2 0-61,1 0-1,-1 0 1,0-1-1,0 0 1,0 0-1,1 0 1,-2-1-1,1 0 1,0 0-1,-1 0 1,1-1-1,6-6 1,-5 4-168,0 0 1,-1-1 0,0 0 0,0-1 0,-1 1 0,1-1 0,-2 0 0,6-10 0,-2-1-292</inkml:trace>
  <inkml:trace contextRef="#ctx0" brushRef="#br0" timeOffset="1">0 433 16428,'7'-2'545,"-1"0"1,1 0-1,-1-1 1,0 0-1,0 0 1,11-7-1,15-8 704,-31 18-1234,14-8 531,2 1 1,-1 1-1,1 1 1,32-6-1,-46 10-520,0 1 0,0-1-1,1 1 1,-1 0-1,0 0 1,0 0 0,0 1-1,0-1 1,0 1-1,0 0 1,0-1 0,0 1-1,0 0 1,-1 1-1,1-1 1,0 1 0,-1-1-1,1 1 1,0 0-1,-1 0 1,0 0 0,0 0-1,1 0 1,-1 0-1,0 1 1,-1-1 0,1 1-1,0-1 1,-1 1-1,1 0 1,-1-1 0,0 1-1,0 0 1,0 0-1,1 6 1,3 28-2,-5-30-23,0 0 1,1 0 0,0 0 0,1 0-1,-1-1 1,1 1 0,1 0 0,-1-1 0,5 9-1,-6-14-1,0 0 0,0 1-1,0-1 1,0 0 0,0 0 0,1 0-1,-1 0 1,0 0 0,0 0-1,1 0 1,-1-1 0,1 1-1,-1 0 1,1-1 0,-1 1 0,1-1-1,-1 0 1,1 1 0,2-1-1,0 0 4,-1 0 0,1 0 0,-1-1 0,1 1 0,-1-1-1,1 0 1,-1 0 0,5-3 0,3-1-26,0-1 0,-1-1 0,0 1 1,11-10-1,-8 4-246,0-1 0,0 1 1,-1-2-1,-1 0 1,0 0-1,12-23 0,-8 5-108</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0:29.216"/>
    </inkml:context>
    <inkml:brush xml:id="br0">
      <inkml:brushProperty name="width" value="0.05" units="cm"/>
      <inkml:brushProperty name="height" value="0.05" units="cm"/>
    </inkml:brush>
  </inkml:definitions>
  <inkml:trace contextRef="#ctx0" brushRef="#br0">208 41 16620,'16'-40'2584,"-30"78"1482,-20 52-2632,9-33-1101,-2-1 0,-63 93 0,68-124-1438,22-25 1061,-1 0 0,1 0-1,0 0 1,0 1 0,-1-1 0,1 0-1,0 0 1,0 0 0,-1 0-1,1 0 1,0 1 0,0-1-1,-1 0 1,1 0 0,0 0-1,0 0 1,-1 0 0,1 0 0,0 0-1,-1 0 1,1 0 0,0 0-1,0 0 1,-1 0 0,1 0-1,0-1 1,-1 1 0,1 0 0,0 0-1,0 0 1,-1 0 0,1-1-1,-1 1-46,1-1-1,0 0 0,-1 0 0,1 0 1,0-1-1,0 1 0,-1 0 1,1 0-1,0 0 0,0 0 0,0 0 1,0 0-1,0 0 0,1-2 1,3-25-1996,11-38 0,-3 14 566,-7 24 940,-4 15 683,2 1-1,-1-1 1,2 0-1,0 1 1,8-18-1,-12 29-63,0 1 0,0 0 0,0-1 0,1 1 0,-1 0 0,0-1 0,0 1 0,1 0 0,-1 0 0,0-1 0,0 1 1,1 0-1,-1 0 0,0-1 0,1 1 0,-1 0 0,0 0 0,1 0 0,-1 0 0,0-1 0,1 1 0,-1 0 0,0 0 0,1 0 0,-1 0 0,0 0 0,1 0 0,-1 0 0,1 0 0,0 0 0,9 9 992,9 21 480,-17-26-1288,6 11 16,1 0 0,0-1-1,1 0 1,1-1 0,0 0 0,14 12 0,-17-18-311,1 0-1,-1-1 1,1-1 0,0 1 0,0-2 0,1 1 0,-1-1-1,1 0 1,0-1 0,0-1 0,16 3 0,30 0-225</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0:29.666"/>
    </inkml:context>
    <inkml:brush xml:id="br0">
      <inkml:brushProperty name="width" value="0.05" units="cm"/>
      <inkml:brushProperty name="height" value="0.05" units="cm"/>
    </inkml:brush>
  </inkml:definitions>
  <inkml:trace contextRef="#ctx0" brushRef="#br0">7 5 20388,'0'-4'2377,"-2"15"-2177,-1 7 1384,3 12-1256,0 10-168,-1 13-256,1 4-168,0 3-352,1 3-128,2-7-480,2-3-161,-4-11 873,0-9-272,1-16-120</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0:30.085"/>
    </inkml:context>
    <inkml:brush xml:id="br0">
      <inkml:brushProperty name="width" value="0.05" units="cm"/>
      <inkml:brushProperty name="height" value="0.05" units="cm"/>
    </inkml:brush>
  </inkml:definitions>
  <inkml:trace contextRef="#ctx0" brushRef="#br0">91 551 18916,'6'4'1744,"9"-1"-1111,7-3-305,15-6 728,6 0-248,13-1-328,6-4-240,2-2-824,-4-3-488,-10-3 848,-7 1-136,-22-5-184</inkml:trace>
  <inkml:trace contextRef="#ctx0" brushRef="#br0" timeOffset="1">12 88 18260,'-12'-2'2240,"15"2"-1383,16-3-281,8-2 1408,18-7-936,3 5-167,14-4-521,4-1-312,-2 4-737,-2-1-455,-9 2 880,-7 0-160,-14 2-248</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0:30.460"/>
    </inkml:context>
    <inkml:brush xml:id="br0">
      <inkml:brushProperty name="width" value="0.05" units="cm"/>
      <inkml:brushProperty name="height" value="0.05" units="cm"/>
    </inkml:brush>
  </inkml:definitions>
  <inkml:trace contextRef="#ctx0" brushRef="#br0">17 5 20356,'-2'9'539,"-3"12"116,1 1-1,2-1 1,0 1-1,1-1 0,1 1 1,4 31-1,-4-51-626,0 0-1,0 0 1,1-1 0,-1 1-1,1 0 1,-1 0 0,1-1-1,0 1 1,0 0 0,-1-1-1,1 1 1,0-1 0,1 1-1,-1-1 1,0 0 0,0 1-1,1-1 1,-1 0 0,0 0-1,1 0 1,-1 0 0,1 0-1,0 0 1,2 1 0,-1-2-17,0 0 1,0 1-1,-1-1 1,1 0-1,0-1 1,0 1-1,0 0 1,0-1-1,0 0 1,0 1-1,-1-1 1,1 0-1,4-3 1,5-2-19,-1-1 0,0-1 0,0 0 0,0 0 0,14-15 0,97-115 51,-122 138-43,21-20 15,-7 14-9,-14 6-7,0 0 0,1 0 0,-1 0 1,0 0-1,1 0 0,-1 0 0,1 0 0,-1 0 1,0 0-1,1 0 0,-1 0 0,0 0 1,1 0-1,-1 1 0,0-1 0,1 0 0,-1 0 1,0 0-1,0 1 0,1-1 0,-1 0 0,0 0 1,0 1-1,1-1 0,-1 0 0,0 1 1,0-1-1,0 0 0,1 0 0,-1 1 0,0 0 1,2 7 1,-1 0 1,-1 0-1,1 1 1,-1-1-1,0 0 1,-1 0 0,0 1-1,-2 8 1,-1 14 3,1-10 2,2-16-6,0 1-1,0 0 1,1-1-1,0 1 1,0 0-1,0 0 0,1-1 1,2 11-1,-3-15-1,0-1 0,0 1 0,0 0 0,1-1 0,-1 1 0,0-1 0,1 1 0,-1-1 0,0 1 0,1-1 0,-1 1 0,1-1 0,-1 0-1,1 1 1,-1-1 0,1 1 0,-1-1 0,1 0 0,-1 1 0,1-1 0,0 0 0,-1 0 0,1 0 0,-1 1 0,1-1 0,0 0 0,-1 0 0,2 0 0,0 0-1,0-1 0,0 1 0,0 0 0,0-1 0,0 0 0,0 1 0,0-1 0,0 0 0,2-2 0,6-3-17,0-2 1,13-11-1,-18 15 2,31-27-78,-16 11-93,2 2 1,1 0 0,0 1 0,43-23 0,-65 39 163,1 0 0,0 1 1,0-1-1,0 0 0,0 1 0,0-1 1,-1 1-1,1-1 0,0 1 0,0 0 1,0 0-1,0 0 0,0 0 0,0 0 1,0 1-1,0-1 0,0 0 1,3 2-1,-4-1-4,0 0 0,1 0 0,-1 0 0,0 0 0,1 0 0,-1 0 0,0 1 1,0-1-1,0 0 0,0 1 0,0-1 0,-1 1 0,1-1 0,0 1 0,-1-1 0,1 1 0,0 1 1,1 8-173,-1-1 0,0 1 0,-1-1 0,0 1 0,-1 13 0,0-19 90,0 10-51,0-12 115,0 1-1,1-1 1,0 1 0,0-1 0,0 1 0,1 5 0,3-6-258</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0:30.998"/>
    </inkml:context>
    <inkml:brush xml:id="br0">
      <inkml:brushProperty name="width" value="0.05" units="cm"/>
      <inkml:brushProperty name="height" value="0.05" units="cm"/>
    </inkml:brush>
  </inkml:definitions>
  <inkml:trace contextRef="#ctx0" brushRef="#br0">122 509 17188,'-22'7'606,"-32"12"352,49-17-889,1 0 1,0 0 0,-1 1-1,1-1 1,0 1 0,0 0-1,1 0 1,-7 5 0,10-7-53,0-1 1,0 0-1,-1 0 1,1 1-1,0-1 1,0 0-1,0 1 1,-1-1-1,1 0 0,0 1 1,0-1-1,0 0 1,0 1-1,0-1 1,0 0-1,0 1 1,0-1-1,0 0 1,0 1-1,0-1 1,0 0-1,0 1 0,0-1 1,0 1-1,0-1 1,0 0-1,0 1 1,0-1-1,0 0 1,1 1-1,-1-1 1,0 0-1,0 0 1,0 1-1,1-1 1,-1 0-1,0 0 0,0 1 1,1-1-1,-1 0 1,0 0-1,1 1 1,-1-1-1,0 0 1,1 0-1,-1 0 1,1 0-1,21 6 510,45-3-160,1-4-1,117-15 0,-114 9-278,777-104 231,0-28-65,18-2 381,1 30 830,-230 73-1264,-617 38-289,159-12-224,-120 3 88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4.948"/>
    </inkml:context>
    <inkml:brush xml:id="br0">
      <inkml:brushProperty name="width" value="0.025" units="cm"/>
      <inkml:brushProperty name="height" value="0.025" units="cm"/>
    </inkml:brush>
  </inkml:definitions>
  <inkml:trace contextRef="#ctx0" brushRef="#br0">0 81 17713,'0'0'10025,"63"-38"-9224,-25 27-128,11 3-257,1 0-32,1 0-159,-4 3-129,0 3-160,-8 2-1025,-9 0-1794,-5 0-2146,-11 0-2402</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2:39.805"/>
    </inkml:context>
    <inkml:brush xml:id="br0">
      <inkml:brushProperty name="width" value="0.05" units="cm"/>
      <inkml:brushProperty name="height" value="0.05" units="cm"/>
    </inkml:brush>
  </inkml:definitions>
  <inkml:trace contextRef="#ctx0" brushRef="#br0">1 55 10114,'24'7'514,"0"-2"0,1 0 0,33 1 0,78-3 748,-7 0-832,-26 5-394,8 1 20,167-8 1,-162-10-52,297-11 35,-43 29-35,-61 0-14,225 16 26,-215-6 32,-116-15 147,401-45 0,546-54-110,-1034 93-15,0 4 0,0 6-1,133 26 1,-186-21 24,37 7 246,-85-17-523,0-2-1,1 0 1,-1-1-1,22-2 1,-30 0 124,0 1-1,0-1 1,0 0 0,0 0-1,-1-1 1,1 0 0,10-6-1,5-10-226</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0:07.998"/>
    </inkml:context>
    <inkml:brush xml:id="br0">
      <inkml:brushProperty name="width" value="0.05" units="cm"/>
      <inkml:brushProperty name="height" value="0.05" units="cm"/>
    </inkml:brush>
  </inkml:definitions>
  <inkml:trace contextRef="#ctx0" brushRef="#br0">1 497 4353,'378'-110'4473,"-126"34"-2061,-167 55-2157,0 3 0,135-9 0,175 13-161,-193 10 13,781-62 112,-576 32-167,176 8-19,-80 6-1,1040-42 23,-525 44-25,0 35-19,1179 172-388,-1291-94 374,3-81 14,-588-28-12,379-8 11,162 56 31,-150-2-45,1051-102-376,-1615 50 291,-95 8 40</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0:09.151"/>
    </inkml:context>
    <inkml:brush xml:id="br0">
      <inkml:brushProperty name="width" value="0.05" units="cm"/>
      <inkml:brushProperty name="height" value="0.05" units="cm"/>
    </inkml:brush>
  </inkml:definitions>
  <inkml:trace contextRef="#ctx0" brushRef="#br0">3 76 9322,'0'0'28,"0"0"-1,0 1 1,-1-1-1,1 0 1,0 1-1,0-1 1,0 0 0,-1 1-1,1-1 1,0 0-1,0 1 1,0-1-1,0 0 1,0 1 0,0-1-1,0 0 1,0 1-1,0-1 1,0 0-1,0 1 1,0-1 0,0 0-1,0 1 1,0-1-1,0 0 1,0 1-1,1-1 1,-1 0 0,0 1-1,0-1 1,1 1-1,11 6 409,27 0-95,-30-6-158,48 6 346,99 0 0,60-16-259,-166 6-238,1181-12 71,-331 60-46,670 19 44,-1160-57-67,1618 0 38,20-3-40,1682 1 69,-1857-143-749,-1381 73-1155,-384 47 1384</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0:10.147"/>
    </inkml:context>
    <inkml:brush xml:id="br0">
      <inkml:brushProperty name="width" value="0.05" units="cm"/>
      <inkml:brushProperty name="height" value="0.05" units="cm"/>
    </inkml:brush>
  </inkml:definitions>
  <inkml:trace contextRef="#ctx0" brushRef="#br0">0 301 10410,'0'-1'30,"1"1"0,-1-1-1,0 0 1,0 1 0,1-1-1,-1 0 1,0 1 0,1-1 0,-1 0-1,0 1 1,1-1 0,-1 0-1,1 1 1,-1-1 0,1 1-1,0-1 1,-1 1 0,1 0 0,-1-1-1,1 1 1,0-1 0,-1 1-1,1 0 1,0 0 0,-1-1-1,2 1 1,22-5 12,155-1 509,-66 5-392,1453-83 632,-456 21-718,-1 24 30,143 27 109,344-6-33,589-7-108,3 27-22,-2044-2-49,441 3 18,1570-12 89,-787-14 36,-1223 19-154,-93 1 3</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0:14.665"/>
    </inkml:context>
    <inkml:brush xml:id="br0">
      <inkml:brushProperty name="width" value="0.05" units="cm"/>
      <inkml:brushProperty name="height" value="0.05" units="cm"/>
    </inkml:brush>
  </inkml:definitions>
  <inkml:trace contextRef="#ctx0" brushRef="#br0">1 411 8514,'20'-12'2634,"-17"10"-2453,0 0 1,-1 0-1,1 1 1,0 0-1,0-1 1,0 1-1,0 0 1,0 0-1,0 0 1,6 0-1,11 0 42,-1 1 0,37 6-1,12 0 41,3-9 86,1-2 1,78-17-1,55-6-90,29 0-14,52-4 470,333 7-533,-209 20-163,227-13 8,2-5 10,-446 21-32,182-23-27,-1-21-18,47-6 14,-31 27 17,675 42 0,-923-6-46,0 8 0,235 60 0,-129-11 39,301 41 0,121-67 48,3-59-138,44-23-231,-691 38 322,525-53-505,-3-26-331,542-36 358,-240 100 527,2 30 202,-329-3-82,821-32 58,-813 7-60,1202-34 411,-1623 42-616,-82 6-5</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0:15.709"/>
    </inkml:context>
    <inkml:brush xml:id="br0">
      <inkml:brushProperty name="width" value="0.05" units="cm"/>
      <inkml:brushProperty name="height" value="0.05" units="cm"/>
    </inkml:brush>
  </inkml:definitions>
  <inkml:trace contextRef="#ctx0" brushRef="#br0">4511 300 11947,'-47'-25'373,"-1"3"0,-1 1 0,-1 3 0,-75-17 0,-216-25 409,-105 6-423,-3 19-1,-596 30 1,828 18-48,-380 71 0,493-61-174,2 4 1,1 5 0,2 5 0,1 3 0,-159 92-1,223-111-91,2 1 0,0 1 0,1 2 0,1 1 0,2 1 0,-31 38 0,48-52-29,1 1 0,1 0 0,0 1 0,1 0 0,0 0 0,2 1 0,0 0 0,0 0 0,2 1-1,0-1 1,0 1 0,2 0 0,0 0 0,1 0 0,1 0 0,3 30 0,1-27-16,0-1 0,2 0-1,0-1 1,1 1 0,0-1 0,2 0 0,0-1 0,1 0 0,1-1 0,0 0-1,1 0 1,1-1 0,1-1 0,29 25 0,-9-13 1,1-1 0,1-1 0,1-2 0,1-2 0,74 27 0,-19-15 6,194 38 0,104-17 16,-75-30 47,397-22 0,314-92 218,-215-47-45,-664 102-209,-2-7 1,-2-6-1,189-92 0,-279 114-21,97-67-1,-133 81-6,0-1-1,-1-1 0,-1-1 1,0-1-1,-2 0 0,1-1 1,-2 0-1,13-24 0,-20 31-7,0-1-1,-1 0 1,-1 0-1,0-1 1,0 1-1,-1-1 1,-1 0-1,0 0 1,-1 0-1,0-19 1,-2 21-17,-1 0 1,1-1 0,-2 1-1,0 0 1,0 0-1,-1 1 1,0-1 0,-1 1-1,0-1 1,-1 1-1,0 1 1,-12-16 0,2 7-70,-1 0 0,0 2 0,-1 0 1,-27-18-1,-100-51-354,49 38 289,-3 4 0,-179-51 0,-40 18-180</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03.894"/>
    </inkml:context>
    <inkml:brush xml:id="br0">
      <inkml:brushProperty name="width" value="0.05" units="cm"/>
      <inkml:brushProperty name="height" value="0.05" units="cm"/>
    </inkml:brush>
  </inkml:definitions>
  <inkml:trace contextRef="#ctx0" brushRef="#br0">54 293 16468,'-6'-1'442,"0"0"0,0 0 0,0-1 0,1 0 0,-11-5 1,16 7-395,-1 0 1,1 0 0,-1-1 0,1 1 0,-1 0-1,1-1 1,-1 1 0,1-1 0,-1 1 0,1-1-1,-1 1 1,1-1 0,0 1 0,-1-1 0,1 1-1,0-1 1,-1 0 0,1 1 0,0-1 0,0 1-1,0-1 1,0 0 0,-1 1 0,1-1 0,0 0-1,1-1 17,-1 1 0,1 0-1,0 0 1,-1-1-1,1 1 1,0 0-1,0 0 1,0 0-1,0 0 1,0 0-1,0 0 1,0 0 0,0 0-1,0 0 1,1 1-1,-1-1 1,1 0-1,25-15 65,0 2 0,1 1 0,0 2 0,1 0 0,0 2 0,1 1 0,0 1 0,32-2 0,-56 9-117,-1-1 0,1 2 0,-1-1 0,1 1 0,0 0 0,-1 0 0,1 0 1,-1 1-1,10 4 0,-13-6 5,1 1 0,-1-1 1,0 0-1,0 0 0,0 0 0,0 0 1,1 0-1,-1 0 0,0 0 0,0-1 0,0 1 1,0-1-1,0 1 0,0-1 0,0 0 1,0 0-1,0 0 0,0 0 0,2-2 1,38-30 209,-30 23-146,-4 3-48,1 0-1,-2 0 1,9-11-1,-13 14 36,-1 1-1,1-1 1,-1 1-1,0-1 1,0 0-1,-1 0 1,1 0-1,-1 0 1,0 0-1,0 0 1,0-6 0,1-7 70</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04.614"/>
    </inkml:context>
    <inkml:brush xml:id="br0">
      <inkml:brushProperty name="width" value="0.05" units="cm"/>
      <inkml:brushProperty name="height" value="0.05" units="cm"/>
    </inkml:brush>
  </inkml:definitions>
  <inkml:trace contextRef="#ctx0" brushRef="#br0">31 1 17580,'-6'17'1388,"1"1"1,-4 22 0,9-37-1385,0 0 0,0 1 0,0-1 0,0 0-1,1 0 1,-1 0 0,1 0 0,0 0 0,-1 1 0,2-1 0,-1 0 0,0-1 0,0 1 0,1 0-1,0 0 1,1 2 0,1-1-40,-1-1 0,1 1-1,-1-1 1,1 0 0,0 0 0,0-1-1,1 1 1,-1-1 0,8 3-1,7 1-199,1 0 0,0-2 0,0 0 0,23 1 0,-24-3 51,-13-2 115,0 1-1,0 0 1,0 0-1,0 1 0,-1-1 1,1 1-1,0 1 1,6 3-1,-11-5 77,1 0 1,-1 0-1,1 0 0,-1 1 0,0-1 1,0 1-1,0-1 0,0 1 0,0-1 1,0 1-1,0-1 0,0 1 0,-1 0 0,1 0 1,-1-1-1,1 1 0,-1 0 0,0 0 1,1 0-1,-1 0 0,0-1 0,0 1 1,0 0-1,-1 0 0,1 0 0,0 0 0,-1-1 1,1 1-1,-1 0 0,0 0 0,1-1 1,-2 3-1,-4 9 180,-1 0 1,0-1 0,-1 1-1,0-2 1,0 1-1,-2-1 1,-9 10 0,2-5 194,1-1 0,-2 0 1,-33 21-1,47-33-367,-1-1 0,1 0 0,-1 1 0,0-1 0,0-1 0,0 1 0,0-1 0,-8 1 0,11-2-61,1 1 0,-1-1 0,0 0 0,1-1 0,-1 1 0,0 0 0,1 0 0,-1-1 0,0 1 0,1-1 0,-1 0 0,1 1 0,-1-1 0,1 0 0,-1 0 0,1 0 0,-1 0 0,1 0 0,0 0 0,0 0 0,-1 0 0,1-1 0,0 1 0,0 0 0,0-1 0,1 1 0,-1-1 0,0 1 0,-1-3 0,-1-8-100,-1-1 1,2 1-1,0-1 1,-1-17-1,1-19-417</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05.099"/>
    </inkml:context>
    <inkml:brush xml:id="br0">
      <inkml:brushProperty name="width" value="0.05" units="cm"/>
      <inkml:brushProperty name="height" value="0.05" units="cm"/>
    </inkml:brush>
  </inkml:definitions>
  <inkml:trace contextRef="#ctx0" brushRef="#br0">0 19 18484,'10'12'1624,"2"-5"-1168,-1-4-200,12 1 657,6-1-369,5-2-768,2 1 1744,4-11-1392,2-6 8,-5-11 16</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05.520"/>
    </inkml:context>
    <inkml:brush xml:id="br0">
      <inkml:brushProperty name="width" value="0.05" units="cm"/>
      <inkml:brushProperty name="height" value="0.05" units="cm"/>
    </inkml:brush>
  </inkml:definitions>
  <inkml:trace contextRef="#ctx0" brushRef="#br0">187 35 13915,'1'-1'95,"-1"0"0,1 0 0,-1 0-1,0 0 1,0 0 0,0 0 0,1 0 0,-1 0 0,0-1 0,0 1 0,0 0-1,-1 0 1,1 0 0,0 0 0,0 0 0,-1 0 0,1 0 0,0 0-1,-1 0 1,1 0 0,-1 0 0,1 0 0,-1 0 0,-1-2 0,1 3 16,0-1 0,-1 0-1,1 1 1,0-1 0,-1 1 0,1 0 0,0-1 0,-1 1 0,1 0 0,0 0 0,-1 0 0,1 0 0,-1 0 0,1 0 0,0 0 0,-3 1 0,-3 1 81,1 0 0,-1 0 1,1 0-1,0 1 0,-1 0 0,1 0 1,-6 5-1,3 0-181,0 1 0,0 0 0,1 1 1,0-1-1,1 1 0,0 1 0,1 0 1,0 0-1,0 0 0,1 0 0,1 1 0,0 0 1,0 0-1,1 0 0,1 0 0,0 0 0,1 1 1,0-1-1,2 18 0,-1-26-8,0 0 1,0 1-1,1-1 0,0 0 0,-1 1 1,2-1-1,-1 0 0,0 0 1,1 0-1,0 0 0,0 0 1,0 0-1,1 0 0,-1-1 0,1 1 1,0-1-1,0 0 0,0 0 1,0 0-1,0 0 0,1 0 1,0-1-1,-1 1 0,1-1 0,0 0 1,0 0-1,0-1 0,0 1 1,0-1-1,1 0 0,-1 0 1,0 0-1,1 0 0,-1-1 1,0 0-1,1 0 0,-1 0 0,1 0 1,-1-1-1,0 0 0,6-1 1,1-1 49,0-1 0,0 0 1,-1 0-1,1-1 1,-1-1-1,0 0 0,0 0 1,-1-1-1,0 0 0,0 0 1,-1-1-1,0-1 1,0 1-1,-1-1 0,9-13 1,-12 16-101,0 0 0,-1 0 1,0 0-1,0 0 0,0 0 1,-1-1-1,0 1 0,0-1 0,-1 1 1,0-1-1,0 0 0,0 0 1,-1 1-1,0-1 0,-1 0 1,1 0-1,-1 0 0,0 1 0,-1-1 1,0 1-1,0-1 0,0 1 1,-1-1-1,0 1 0,0 0 1,0 0-1,-6-6 0,5 6-129,-1 1 0,1-1 0,-1 1 0,-1-1-1,1 2 1,-1-1 0,0 0 0,0 1 0,-13-6-1,-2 4-461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35.322"/>
    </inkml:context>
    <inkml:brush xml:id="br0">
      <inkml:brushProperty name="width" value="0.025" units="cm"/>
      <inkml:brushProperty name="height" value="0.025" units="cm"/>
    </inkml:brush>
  </inkml:definitions>
  <inkml:trace contextRef="#ctx0" brushRef="#br0">262 0 17681,'0'0'3790,"-9"3"-1740,-16 6-461,-2 0-850,0 0 0,1 2-1,-43 25 1,63-33-641,1 1 0,-1 0 0,1 0 0,0 0 0,0 0 1,0 1-1,1 0 0,0 0 0,0 0 0,0 0 0,0 1 0,1-1 1,0 1-1,0 0 0,1 0 0,-1 0 0,1 1 0,1-1 0,-1 0 1,1 1-1,0-1 0,0 11 0,2-14-91,-1-1 1,1 1-1,0 0 1,-1-1-1,2 1 1,-1-1-1,0 1 1,0-1-1,1 1 1,-1-1-1,1 0 1,0 0-1,0 0 1,0 0-1,0 0 1,0 0-1,0 0 1,0-1-1,0 1 0,1-1 1,-1 1-1,1-1 1,-1 0-1,1 0 1,0 0-1,-1 0 1,1-1-1,0 1 1,-1-1-1,4 1 1,12 1 50,0 0 0,0-1 0,24-1 0,-24-1 66,0-2 0,0 1-1,-1-2 1,1 0 0,-1-2-1,17-6 1,-25 8-41,0 0 1,0 0-1,-1-1 0,1 0 1,-1 0-1,0-1 0,0 0 0,-1-1 1,0 0-1,0 0 0,-1 0 1,10-13-1,-15 18-81,0 0 1,0 0-1,1-1 1,-1 1-1,-1 0 1,1 0-1,0 0 1,0-1-1,-1 1 1,0 0-1,1-1 1,-1 1-1,0 0 1,0-1-1,0 1 1,0 0-1,-1-1 1,1 1-1,0 0 1,-1-1-1,0 1 1,0 0-1,-1-4 1,0 3-22,-1 1 0,1-1 0,-1 0 0,0 0 0,0 1 0,0 0 0,0 0 0,0 0 1,0 0-1,-1 0 0,1 0 0,0 1 0,-6-2 0,-4-1-555,0 1 1,0 0-1,-1 1 0,1 1 1,-1 0-1,1 0 1,-16 3-1,22-1-503,1 0-1,0 1 0,0 0 1,1 0-1,-1 0 1,-8 6-1,-3 0-7052</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06.533"/>
    </inkml:context>
    <inkml:brush xml:id="br0">
      <inkml:brushProperty name="width" value="0.05" units="cm"/>
      <inkml:brushProperty name="height" value="0.05" units="cm"/>
    </inkml:brush>
  </inkml:definitions>
  <inkml:trace contextRef="#ctx0" brushRef="#br0">164 1 15699,'-5'12'4508,"-4"20"-2942,8-27-1499,0 0 0,1 1 0,0-1 0,0 0 1,0 0-1,1 0 0,0 0 0,0 0 1,3 9-1,-3-11-65,1-1-1,-1 0 1,1 1 0,-1-1 0,1 0 0,0 0 0,0 0-1,0 0 1,0 0 0,0-1 0,0 1 0,0 0 0,1-1 0,-1 0-1,0 0 1,1 1 0,0-1 0,-1-1 0,1 1 0,3 0-1,9 2-13,0-1 0,0-1 0,29-1 0,9 0-49,-53 0 62,0 0 1,0 0-1,1 0 0,-1 0 0,0 0 0,0 0 1,1 0-1,-1 0 0,0 0 0,0 0 1,0 0-1,1 0 0,-1 0 0,0 0 0,0 0 1,0 0-1,1 1 0,-1-1 0,0 0 0,0 0 1,0 0-1,0 0 0,1 0 0,-1 1 1,0-1-1,0 0 0,0 0 0,0 0 0,0 0 1,0 1-1,1-1 0,-1 0 0,0 0 1,0 0-1,0 1 0,0-1 0,0 0 0,0 0 1,0 0-1,0 1 0,0-1 0,0 0 1,0 0-1,0 1 0,0-1 0,0 0 0,0 0 1,0 0-1,0 1 0,0-1 0,-1 0 0,1 0 1,0 0-1,0 1 0,0-1 0,0 0 1,0 0-1,0 0 0,-1 0 0,1 1 0,0-1 1,0 0-1,0 0 0,0 0 0,-1 0 1,-9 10 156,-15 10 349,-1-1 1,-31 16-1,46-29-350,0 0 0,0-1 1,-1-1-1,1 0 0,-1-1 0,0 0 0,0 0 0,-20 0 0,28-2-182,1-2-1,-1 1 0,1 0 1,-1-1-1,1 1 1,0-1-1,-1 0 0,1 0 1,0 0-1,-1-1 0,1 1 1,0-1-1,0 0 0,0 0 1,0 0-1,1 0 0,-1 0 1,0-1-1,1 1 0,-4-6 1,2 2-52,-1-1 0,2 0 0,-1 0 1,1 0-1,0-1 0,1 1 0,-1-1 1,-1-11-1,-1-20-270</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06.969"/>
    </inkml:context>
    <inkml:brush xml:id="br0">
      <inkml:brushProperty name="width" value="0.05" units="cm"/>
      <inkml:brushProperty name="height" value="0.05" units="cm"/>
    </inkml:brush>
  </inkml:definitions>
  <inkml:trace contextRef="#ctx0" brushRef="#br0">0 42 17324,'10'4'2032,"0"3"-1296,5-2-280,3 0 1177,9 0-753,6-1-192,9-1-752,5 0-472,6-2 528,-1-1-152,2-10-144</inkml:trace>
  <inkml:trace contextRef="#ctx0" brushRef="#br0" timeOffset="1">1009 0 16355,'-13'38'2025,"-2"-3"-1321,-8-3-312,-2 5 1080,-1-1-711,4-2-145,-1-1-448,1 0-208,5-4-480,1-2-296,0-5 615,1-8-159,3-10-144</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07.375"/>
    </inkml:context>
    <inkml:brush xml:id="br0">
      <inkml:brushProperty name="width" value="0.05" units="cm"/>
      <inkml:brushProperty name="height" value="0.05" units="cm"/>
    </inkml:brush>
  </inkml:definitions>
  <inkml:trace contextRef="#ctx0" brushRef="#br0">295 6 16428,'-16'0'401,"0"0"0,-1 1 1,1 1-1,0 1 0,0 0 1,0 1-1,1 1 0,0 0 1,-1 1-1,2 0 0,-1 2 1,1 0-1,0 0 0,1 1 1,0 1-1,-12 11 0,22-18-380,0 0-1,0 1 1,1-1 0,-1 1-1,1-1 1,0 1-1,0 0 1,0 0-1,-1 4 1,2-7-24,1 1 0,0-1 0,-1 0 1,1 0-1,0 1 0,0-1 0,0 0 0,0 0 0,0 1 0,0-1 1,0 0-1,1 0 0,-1 0 0,0 1 0,1-1 0,-1 0 0,1 0 0,-1 0 1,1 0-1,-1 0 0,1 1 0,0-1 0,0-1 0,-1 1 0,1 0 1,0 0-1,0 0 0,0 0 0,0 0 0,0-1 0,0 1 0,0-1 1,0 1-1,1 0 0,0-1 0,6 3-24,1-1 1,-1 0-1,1 0 1,-1-1 0,1 0-1,-1-1 1,1 1-1,0-2 1,-1 1-1,1-1 1,0-1-1,10-3 1,1 0 7,-1-1 0,-1-1 0,1-1 0,21-13 0,-28 14 36,-1 0 0,0-1 1,-1 0-1,10-10 0,-17 15 3,0 0 0,0-1 1,-1 1-1,0 0 1,1-1-1,-1 1 0,2-8 1,-3 10-4,-1-1 0,1 0 0,-1 0 0,1 1 0,-1-1 0,0 0 0,0 0 0,0 0 0,0 0 1,0 1-1,-1-1 0,1 0 0,0 0 0,-1 0 0,1 1 0,-1-1 0,-1-3 0,0 3 2,1 1-1,-1-1 0,1 0 0,-1 1 0,0-1 0,0 1 1,0 0-1,0 0 0,0 0 0,0-1 0,0 2 1,0-1-1,0 0 0,0 0 0,-1 1 0,1-1 0,0 1 1,0 0-1,-1 0 0,1 0 0,0 0 0,-1 0 1,1 0-1,0 0 0,0 1 0,-4 0 0,-4 1-4,1 1-1,0 0 1,0 0-1,0 0 1,-10 6-1,12-5-134,0 0-1,1 1 1,-1 0-1,1 0 0,0 0 1,0 1-1,0 0 1,1 0-1,0 1 0,0-1 1,1 1-1,0 0 1,0 0-1,0 0 0,1 1 1,0 0-1,1-1 1,-1 1-1,2 0 0,-1 0 1,0 8-1,1 23-409</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07.797"/>
    </inkml:context>
    <inkml:brush xml:id="br0">
      <inkml:brushProperty name="width" value="0.05" units="cm"/>
      <inkml:brushProperty name="height" value="0.05" units="cm"/>
    </inkml:brush>
  </inkml:definitions>
  <inkml:trace contextRef="#ctx0" brushRef="#br0">1 105 15083,'13'9'1633,"-2"0"-1097,6-5-160,2-1 1104,4-3-624,-2 0-48,2-6-23,-1-1-25,-6-3-104,-8-3-56,-11 0-184,-7-1-280,-11-2-1000,-2-3-1945,-12 6 2457,0 2-392,-1 4-336</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08.263"/>
    </inkml:context>
    <inkml:brush xml:id="br0">
      <inkml:brushProperty name="width" value="0.05" units="cm"/>
      <inkml:brushProperty name="height" value="0.05" units="cm"/>
    </inkml:brush>
  </inkml:definitions>
  <inkml:trace contextRef="#ctx0" brushRef="#br0">0 247 12619,'20'4'340,"0"0"1,0-1 0,1 0 0,-1-2 0,1-1-1,24-2 1,122-24 1131,-163 26-1418,354-89 2041,-28 7-1029,-198 58-864,0 5 0,1 7-1,0 5 1,1 6 0,259 33 0,-187-1 26,112 16 220,4-23 281,169-57 471,-291 12-978,-161 17-183,0 2 0,-1 2 1,1 1-1,38 6 0,-76-7-42,1 0-5,0 0 1,0 1-1,0-1 0,0 0 1,0 1-1,0-1 0,0 1 1,0 0-1,0 0 0,0-1 0,-1 1 1,1 0-1,0 1 0,0-1 1,-1 0-1,1 0 0,-1 1 0,3 2 1,-4-4-8,0 0 0,0 1 1,0-1-1,0 0 0,0 0 1,0 0-1,0 0 0,0 1 1,0-1-1,0 0 0,0 0 1,0 0-1,0 1 0,0-1 1,0 0-1,0 0 0,-1 0 1,1 0-1,0 0 0,0 1 0,0-1 1,0 0-1,0 0 0,0 0 1,0 0-1,-1 0 0,1 0 1,0 1-1,0-1 0,0 0 1,0 0-1,0 0 0,-1 0 1,1 0-1,0 0 0,0 0 1,0 0-1,0 0 0,-1 0 1,1 0-1,0 0 0,0 0 1,0 0-1,0 0 0,-1 0 0,1 0 1,0 0-1,0 0 0,0 0 1,0 0-1,-1 0 0,1 0 1,0 0-1,0 0 0,0-1 1,-1 1-1,-12-5-335,-4-8 131,-2-3-58</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09.617"/>
    </inkml:context>
    <inkml:brush xml:id="br0">
      <inkml:brushProperty name="width" value="0.05" units="cm"/>
      <inkml:brushProperty name="height" value="0.05" units="cm"/>
    </inkml:brush>
  </inkml:definitions>
  <inkml:trace contextRef="#ctx0" brushRef="#br0">0 89 16019,'6'-6'365,"0"-1"0,0 1-1,1 1 1,0-1-1,0 1 1,0 0-1,1 1 1,-1 0-1,1 0 1,0 0-1,9-1 1,4-2 316,0 1-1,0 1 1,26-2 0,-36 6-528,0 0 0,0 1 0,0 0-1,0 0 1,0 1 0,17 4 0,-26-4-126,0-1 0,0 1 0,0 0 0,0 0 0,0 0 1,0 0-1,0 0 0,0 1 0,0-1 0,0 0 0,-1 1 0,1-1 0,-1 1 0,1 0 0,-1-1 0,2 3 0,-3-2-17,1 1 0,0-1 0,-1 0 0,1 0 0,-1 1 0,1-1 0,-1 0 0,0 1 0,0-1 0,0 0 0,-1 1 0,1-1 0,-1 0 0,1 1 0,-1-1 0,1 0 0,-1 0 0,-2 4 0,-1 2-8,0 0 0,-1-1 0,0 1 0,0-1 0,-1 0 0,0-1 0,-9 9 0,-53 41 29,35-30-18,25-21-18,-1 3 9,-1 0 0,1 0 0,1 1 0,-9 9 0,16-17-15,0 0 0,0 1 0,0-1 0,0 0 1,0 0-1,0 1 0,1-1 0,-1 1 0,0-1 0,1 1 1,-1-1-1,1 1 0,-1-1 0,1 1 0,0-1 0,0 1 1,0-1-1,-1 1 0,2 0 0,-1-1 0,0 1 1,0-1-1,0 1 0,1-1 0,-1 1 0,1-1 0,-1 1 1,1-1-1,0 1 0,-1-1 0,1 0 0,0 1 0,0-1 1,0 0-1,0 0 0,0 1 0,0-1 0,0 0 0,3 1 1,3 2-161,0 0 0,1 0 1,0-1-1,-1 0 1,1 0-1,0-1 0,1 0 1,-1-1-1,13 2 0,5-2-380,47-3-1,-7-6 48,1-6-129</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09.992"/>
    </inkml:context>
    <inkml:brush xml:id="br0">
      <inkml:brushProperty name="width" value="0.05" units="cm"/>
      <inkml:brushProperty name="height" value="0.05" units="cm"/>
    </inkml:brush>
  </inkml:definitions>
  <inkml:trace contextRef="#ctx0" brushRef="#br0">217 36 18580,'-7'-4'198,"-1"1"0,0 1 1,0-1-1,0 1 0,0 1 1,-1 0-1,1 0 0,0 0 0,-1 1 1,1 0-1,0 1 0,-1 0 0,1 0 1,0 1-1,0 0 0,-11 4 0,15-5-158,0 1 0,0 0 0,1 0 0,-1 0 0,0 0-1,1 0 1,-1 1 0,1 0 0,0-1 0,0 1 0,0 1-1,0-1 1,0 0 0,1 1 0,-1-1 0,1 1 0,0 0-1,0 0 1,0 0 0,1 0 0,-1 0 0,1 0 0,0 0-1,0 0 1,1 0 0,-1 1 0,1-1 0,0 0 0,0 1-1,0-1 1,1 0 0,1 8 0,0-7-22,-1 1 1,1-1-1,0 0 0,0 0 1,0 0-1,1 0 0,-1 0 1,1-1-1,1 1 0,-1-1 1,0 0-1,1 0 0,8 7 0,-5-6 22,-1-1 0,1 0 0,0 0 0,0 0 0,1-1 0,-1 0 0,1 0 0,15 2-1,-13-3 59,1 0 0,0-1-1,0 0 1,0-1-1,0-1 1,0 1-1,0-2 1,-1 1 0,1-2-1,0 1 1,-1-1-1,1-1 1,-1 0 0,11-6-1,-16 6-17,0 1 0,0-1-1,0 1 1,-1-1 0,1-1 0,-1 1-1,0-1 1,0 0 0,-1 0 0,1 0-1,-1 0 1,0 0 0,-1-1 0,1 1-1,-1-1 1,0 0 0,2-10 0,-4 11-82,1 0 0,-1 0 0,0 0 1,0 0-1,0 0 0,-1 0 1,0 0-1,0 1 0,0-1 0,0 0 1,-1 0-1,0 1 0,0-1 0,0 1 1,-1-1-1,1 1 0,-1 0 1,0 0-1,0 0 0,0 1 0,-8-7 1,6 6-267,0-1 0,0 2 0,-1-1 0,-10-5 0,13 8 124,1 0 0,-1 0 0,1 0 0,-1 1 0,1-1 0,-1 1 0,1-1 0,-1 1 0,1 0 0,-1 0-1,1 0 1,-1 0 0,0 0 0,1 1 0,-4 0 0,6-1 113,-1 0-1,1 1 1,-1-1 0,1 0 0,0 0-1,-1 0 1,1 0 0,-1 1-1,1-1 1,0 0 0,-1 1 0,1-1-1,0 0 1,-1 1 0,1-1-1,0 0 1,-1 1 0,1-1 0,0 0-1,0 1 1,-1 0 0,4 12-781</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0.431"/>
    </inkml:context>
    <inkml:brush xml:id="br0">
      <inkml:brushProperty name="width" value="0.05" units="cm"/>
      <inkml:brushProperty name="height" value="0.05" units="cm"/>
    </inkml:brush>
  </inkml:definitions>
  <inkml:trace contextRef="#ctx0" brushRef="#br0">274 12 18452,'7'-10'1920,"-6"8"-1400,-13 6-239,-10 9 1103,-5 7-712,-6 6-80,-2 10-376,0 1-80,2 3 0,3-4-8,7-3-104,4-3-248,9-11-464,7-8-272,3-13 536,2-11 160,0-13-216,3-4-201</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0.868"/>
    </inkml:context>
    <inkml:brush xml:id="br0">
      <inkml:brushProperty name="width" value="0.05" units="cm"/>
      <inkml:brushProperty name="height" value="0.05" units="cm"/>
    </inkml:brush>
  </inkml:definitions>
  <inkml:trace contextRef="#ctx0" brushRef="#br0">117 1 16139,'-5'0'233,"0"1"0,0 1-1,0-1 1,1 1 0,-1-1-1,1 1 1,-1 1-1,1-1 1,0 1 0,-1-1-1,1 1 1,1 1 0,-1-1-1,0 0 1,1 1-1,0 0 1,0-1 0,-4 7-1,3-3-8,-1 0 0,1 0 0,0 0 0,1 1 0,0-1 0,0 1 0,1 0 0,0 0-1,0 0 1,0 11 0,1-17-212,1 1 0,0-1 0,0 1 0,0-1 1,1 1-1,-1-1 0,1 1 0,-1-1 0,1 1 0,0-1 0,0 1 0,0-1 0,0 0 0,0 0 0,1 1 0,-1-1 0,1 0 0,-1 0 0,1 0 0,0-1 0,0 1 1,-1 0-1,1-1 0,1 1 0,-1-1 0,0 0 0,0 1 0,0-1 0,1 0 0,-1 0 0,0-1 0,1 1 0,-1 0 0,1-1 0,-1 1 0,1-1 0,3 0 0,-1 0-12,0 0 0,0 0 0,0 0 0,0-1-1,1 0 1,-1 0 0,0 0 0,0-1 0,0 1 0,-1-1-1,1 0 1,0-1 0,-1 1 0,1-1 0,-1 0-1,0 0 1,7-7 0,-8 7 17,-1-1-1,0 1 1,0-1-1,0 0 1,0 0-1,-1 0 1,1 0-1,-1 0 1,0-1 0,-1 1-1,1 0 1,-1 0-1,1-1 1,-2-6-1,1 9-16,0 1-1,0 0 0,0-1 0,0 1 0,0-1 0,-1 1 0,1 0 1,-1-1-1,1 1 0,-1 0 0,1 0 0,-1-1 0,0 1 1,1 0-1,-1 0 0,0 0 0,0 0 0,0 0 0,0 0 1,0 0-1,0 0 0,0 0 0,0 0 0,-1 1 0,1-1 1,0 0-1,0 1 0,-1-1 0,1 1 0,0-1 0,-1 1 0,1 0 1,0 0-1,-1-1 0,1 1 0,-1 0 0,1 0 0,0 0 1,-1 1-1,1-1 0,0 0 0,-1 0 0,1 1 0,0-1 1,-1 1-1,1-1 0,-2 2 0,-2 0-143,0 1 1,1 0-1,-1 0 1,1 0-1,0 0 1,0 1-1,0-1 0,0 1 1,1 0-1,0 0 1,-1 1-1,1-1 1,1 1-1,-1-1 0,1 1 1,0 0-1,-3 9 1,2-5-94,0 0-1,1 0 1,0 0 0,1 0 0,-1 1 0,2-1 0,0 0 0,0 1-1,2 13 1,10 21-656</inkml:trace>
  <inkml:trace contextRef="#ctx0" brushRef="#br0" timeOffset="1">614 584 17660,'-5'3'457,"1"1"0,-1-1 0,0-1 1,-1 1-1,-10 3 0,13-5-312,-1 0 1,0 1-1,0-1 0,1 1 0,-1 0 1,1 0-1,0 0 0,0 0 1,-1 1-1,1-1 0,1 1 0,-1 0 1,-5 5-1,8-7-138,0-1 1,0 0 0,-1 1-1,1-1 1,0 0 0,0 1-1,-1-1 1,1 0 0,0 1-1,0-1 1,0 0 0,0 1-1,0-1 1,0 1-1,0-1 1,0 0 0,0 1-1,0-1 1,0 0 0,0 1-1,0-1 1,0 1 0,0-1-1,0 0 1,0 1 0,0-1-1,0 1 1,1-1-1,-1 0 1,0 1 0,0-1-1,0 0 1,1 1 0,-1-1-1,1 1 1,15 1 59,17-9 28,-29 6-55,0-1 1,-1 1-1,1-1 0,-1 0 0,0 0 1,0-1-1,1 1 0,-2-1 0,1 1 1,0-1-1,0 0 0,-1 0 0,0 0 1,1-1-1,-1 1 0,0 0 0,-1-1 0,3-5 1,-3 6-37,0 0 0,-1 0 0,0 0 0,1 0 0,-1 0 1,0 0-1,0 0 0,-1 0 0,1 0 0,-1 0 0,1 0 0,-1 0 1,0 0-1,0 0 0,0 0 0,0 0 0,-1 1 0,1-1 1,-1 0-1,0 1 0,0-1 0,0 1 0,0 0 0,-2-3 0,-3 0-148,1 0-1,-1 0 0,0 1 1,-1 0-1,1 0 0,-1 0 1,1 1-1,-1 0 1,0 1-1,0 0 0,-1 0 1,1 1-1,0 0 0,-13 0 1,-20 2-433</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1.256"/>
    </inkml:context>
    <inkml:brush xml:id="br0">
      <inkml:brushProperty name="width" value="0.05" units="cm"/>
      <inkml:brushProperty name="height" value="0.05" units="cm"/>
    </inkml:brush>
  </inkml:definitions>
  <inkml:trace contextRef="#ctx0" brushRef="#br0">1 3 18156,'9'0'563,"1"-1"-53,0 0-1,0 1 1,1 0-1,-1 0 1,11 3 0,-19-3-465,0 1 1,0-1-1,-1 1 1,1 0-1,0-1 1,0 1-1,-1 0 1,1 0-1,0 0 1,-1 0-1,1 0 1,-1 0-1,0 0 1,1 1-1,-1-1 1,0 1-1,0-1 1,1 1-1,-1-1 1,-1 1-1,1 0 1,0-1-1,0 1 1,0 0-1,-1 0 1,1-1-1,-1 1 1,0 0-1,1 0 1,-1 0-1,0 0 1,0 0-1,0-1 1,-1 4-1,1 1 16,-1-1 1,0 1-1,-1 0 0,0-1 0,0 1 1,0-1-1,0 0 0,-1 1 0,-4 5 1,-36 45 709,33-44-438,0 0 1,-17 28 0,26-39-320,1 0 1,-1 0 0,1 0-1,-1 0 1,1 0 0,-1 0-1,1 0 1,-1 0 0,1 0-1,0 0 1,0 0 0,0 1-1,0-1 1,0 0 0,0 0-1,0 0 1,0 0 0,0 0-1,0 1 1,0-1 0,1 0-1,-1 0 1,1 2 0,0-2-30,0 0 1,0 0-1,0-1 1,0 1-1,1 0 1,-1 0-1,0-1 0,0 1 1,0-1-1,1 1 1,-1-1-1,0 0 1,0 1-1,1-1 1,-1 0-1,0 0 1,2 0-1,6 0 48,0 0-1,0-1 1,-1 0-1,17-4 1,-9 0-15,-1-1 0,0 0 0,20-12 0,10-7-35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4.923"/>
    </inkml:context>
    <inkml:brush xml:id="br0">
      <inkml:brushProperty name="width" value="0.025" units="cm"/>
      <inkml:brushProperty name="height" value="0.025" units="cm"/>
    </inkml:brush>
  </inkml:definitions>
  <inkml:trace contextRef="#ctx0" brushRef="#br0">61 57 9929,'0'0'2670,"1"-8"-434,8-41 1816,-10 80-467,-3 30-3369,-2-25-67,-3 22 818,-3 93-1,8-144-4262,-5-14-435,-5-15-2775,2 0 42</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1.679"/>
    </inkml:context>
    <inkml:brush xml:id="br0">
      <inkml:brushProperty name="width" value="0.05" units="cm"/>
      <inkml:brushProperty name="height" value="0.05" units="cm"/>
    </inkml:brush>
  </inkml:definitions>
  <inkml:trace contextRef="#ctx0" brushRef="#br0">158 68 16091,'-8'1'336,"1"0"0,0 0-1,-1 0 1,1 1-1,0 0 1,0 1-1,0 0 1,0 0 0,0 0-1,1 1 1,-1 0-1,1 0 1,0 1-1,1-1 1,-1 1-1,1 1 1,0-1 0,0 1-1,0 0 1,1 0-1,-5 7 1,7-9-303,0 0 0,0 0 0,0 0 0,0 0-1,1 0 1,-1 0 0,1 0 0,0 1 0,0-1 0,1 0 0,-1 1 0,1-1 0,0 0 0,0 1 0,1-1 0,-1 0 0,1 1-1,0-1 1,0 0 0,0 0 0,1 1 0,0-1 0,-1 0 0,1-1 0,1 1 0,-1 0 0,0 0 0,1-1 0,0 0-1,0 1 1,0-1 0,0 0 0,0 0 0,1-1 0,-1 1 0,6 2 0,-4-2-5,0-1 0,-1 1 0,1-1 0,0 0 0,0 0 1,0-1-1,0 0 0,1 0 0,-1 0 0,0 0 0,0-1 0,1 0 0,-1 0 0,0 0 0,1-1 1,-1 0-1,0 0 0,0 0 0,0-1 0,0 1 0,0-1 0,0 0 0,0-1 0,-1 1 1,1-1-1,-1 0 0,1 0 0,-1 0 0,4-5 0,-1 1 43,0 0 0,0 0-1,-1-1 1,0 0 0,-1 0 0,1 0-1,-2-1 1,1 0 0,-1 0 0,0 0-1,-1 0 1,0-1 0,-1 1 0,3-19-1,-5 19-135,1-1 1,-1 1-1,-1 0 0,0-1 0,0 1 0,-1 0 0,-3-10 0,2 12-451,1 0 1,-2 0-1,1 0 0,-1 0 0,-5-7 0,8 11-125,4 1-207</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2.114"/>
    </inkml:context>
    <inkml:brush xml:id="br0">
      <inkml:brushProperty name="width" value="0.05" units="cm"/>
      <inkml:brushProperty name="height" value="0.05" units="cm"/>
    </inkml:brush>
  </inkml:definitions>
  <inkml:trace contextRef="#ctx0" brushRef="#br0">438 175 17244,'16'-1'1968,"-16"5"-1168,-7 8-352,-13 5 1721,-3 6-1081,-4 4-448,1 3-240,-1 2-264,1 2-48,7-4-360,3-4-344,6-7-536,3-7 944,6-12-224,-5-5-128</inkml:trace>
  <inkml:trace contextRef="#ctx0" brushRef="#br0" timeOffset="1">160 5 16187,'-5'-2'240,"0"1"-1,0 1 0,0-1 1,0 1-1,-1 0 0,1 0 0,0 0 1,0 1-1,0-1 0,-1 1 0,1 1 1,0-1-1,0 1 0,1 0 1,-1 0-1,0 0 0,1 0 0,-1 1 1,1 0-1,0 0 0,-6 5 1,6-5-108,1 0 0,-1 1 1,0-1-1,1 1 1,0 0-1,0 0 1,0 0-1,0 0 1,0 0-1,1 1 1,0-1-1,0 1 1,0 0-1,1 0 1,0-1-1,-1 1 1,2 0-1,-1 0 1,0 0-1,1 0 1,0 0-1,1 7 1,0-8-114,1 0 1,-1 0-1,1 0 1,-1-1 0,1 1-1,0-1 1,1 1-1,-1-1 1,1 0 0,-1 0-1,1 0 1,0 0-1,0 0 1,0-1 0,0 1-1,1-1 1,-1 0-1,1 0 1,-1 0-1,1 0 1,0-1 0,0 0-1,0 1 1,0-1-1,-1-1 1,2 1 0,3 0-1,2 0-30,0 0-1,0-1 1,0 0-1,0-1 1,1 0-1,-1 0 1,0-1-1,-1 0 1,19-7-1,-21 5-3,0 1 1,0-1-1,-1 0 0,1-1 0,-1 1 1,0-1-1,10-11 0,-14 13 4,1 0-1,-1 1 0,0-1 1,0 0-1,0 0 0,0 0 1,-1-1-1,1 1 0,-1 0 1,0 0-1,0-1 1,0 1-1,-1-1 0,1 1 1,-1-1-1,1 1 0,-1-1 1,0 1-1,-1-6 0,0 7 4,1 1-1,-1-1 1,0 1-1,1-1 1,-1 0-1,0 1 1,0-1-1,0 1 1,0 0-1,0-1 1,0 1-1,-1 0 1,1-1-1,0 1 1,-1 0-1,1 0 1,-1 0-1,1 0 1,-1 1-1,1-1 1,-1 0-1,0 1 1,1-1-1,-1 1 1,0-1-1,1 1 0,-1 0 1,0 0-1,0 0 1,1 0-1,-1 0 1,0 0-1,0 0 1,-2 1-1,-3 0-8,0 0-1,0 1 0,0 0 0,0 0 0,0 1 1,0 0-1,-8 5 0,5-2-66,1 1-1,0-1 0,1 2 1,0-1-1,0 1 0,0 0 1,1 1-1,0 0 0,1 0 1,0 1-1,1-1 0,0 1 1,0 0-1,1 1 0,0-1 1,-3 17-1,6 3-147,10-5-81</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2.474"/>
    </inkml:context>
    <inkml:brush xml:id="br0">
      <inkml:brushProperty name="width" value="0.05" units="cm"/>
      <inkml:brushProperty name="height" value="0.05" units="cm"/>
    </inkml:brush>
  </inkml:definitions>
  <inkml:trace contextRef="#ctx0" brushRef="#br0">196 93 12595,'1'8'529,"-1"1"-1,-1-1 1,1 1 0,-4 13 0,0 2 2013,4-24-2457,0 1 0,0 0 0,0 0 0,0-1 0,0 1 0,0 0 0,0 0 0,0-1 0,0 1 0,1 0 0,-1 0 0,0-1 0,0 1 0,1 0 0,-1-1 0,1 1 0,-1 0 0,0-1 0,1 1 0,-1-1 0,1 1 0,0-1 0,-1 1 0,1-1 0,-1 1 0,1-1 0,0 1 0,-1-1 0,1 0 0,0 1 0,-1-1 0,1 0 0,0 0 0,0 0 0,-1 1 0,1-1 0,0 0 0,0 0 0,-1 0 1,1 0-1,0 0 0,0 0 0,-1-1 0,2 1 0,3-1 81,0 1 0,-1-1 0,1 0 0,0 0 1,-1-1-1,5-1 0,1-2 7,-1 0 0,0-1 0,0 0 0,0-1-1,-1 0 1,0 0 0,8-9 0,-13 12-137,0 0 1,0 0-1,-1 0 0,1 0 1,-1 0-1,0-1 1,0 1-1,2-6 0,-4 7-24,1 1 0,-1-1-1,0 1 1,1-1-1,-1 1 1,0-1-1,0 1 1,-1-1 0,1 1-1,-1-1 1,1 1-1,-1-1 1,0 1 0,0-1-1,0 1 1,-1-3-1,-1 2-21,1 0-1,0 0 0,-1 0 1,1 1-1,-1 0 0,0-1 1,0 1-1,0 0 1,0 0-1,0 1 0,-1-1 1,1 1-1,0-1 0,-1 1 1,1 0-1,-1 0 1,1 1-1,-1-1 0,0 1 1,1 0-1,-1 0 0,1 0 1,-1 0-1,-6 1 0,-4 1-273,-1 1-1,1 0 0,-1 1 0,-22 10 1,23-8 59,1 0 1,0 1 0,1 1 0,0 0 0,0 1-1,1 0 1,0 1 0,0 0 0,-13 17 0,-5 14-462</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3.003"/>
    </inkml:context>
    <inkml:brush xml:id="br0">
      <inkml:brushProperty name="width" value="0.05" units="cm"/>
      <inkml:brushProperty name="height" value="0.05" units="cm"/>
    </inkml:brush>
  </inkml:definitions>
  <inkml:trace contextRef="#ctx0" brushRef="#br0">14 23 13651,'-8'7'1832,"3"0"-1072,5-1-159,0-2 1359,11 1-672,5-4-111,10-1-321,2 0-160,7-1-80,3-2-112,4-1-704,0-4 1448,-9-2-1144,-5-3 48,1-1-24</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3.843"/>
    </inkml:context>
    <inkml:brush xml:id="br0">
      <inkml:brushProperty name="width" value="0.05" units="cm"/>
      <inkml:brushProperty name="height" value="0.05" units="cm"/>
    </inkml:brush>
  </inkml:definitions>
  <inkml:trace contextRef="#ctx0" brushRef="#br0">46 3 17100,'1'0'90,"0"0"0,-1-1 1,1 1-1,-1 0 0,1-1 1,0 1-1,-1 0 0,1 0 1,0 0-1,-1-1 0,1 1 1,0 0-1,-1 0 0,1 0 1,0 0-1,-1 0 0,1 0 1,0 0-1,-1 1 0,1-1 1,0 0-1,-1 0 1,1 0-1,-1 1 0,1-1 1,0 0-1,-1 1 0,1-1 1,-1 0-1,1 1 0,-1-1 1,1 1-1,-1-1 0,1 1 1,-1-1-1,1 1 0,-1-1 1,0 1-1,1 0 0,-1-1 1,0 1-1,0-1 0,1 1 1,-1 0-1,0-1 0,0 2 1,1 4 243,-1 0 0,-1 0 0,1 0 0,-4 12 0,3-14-329,0 0 0,1 0 0,-1-1 1,1 1-1,-1 0 0,1 0 0,0 0 0,1 0 0,0 7 1,0-9-24,1-1 0,-1 1 1,0-1-1,1 1 0,-1-1 1,1 0-1,-1 0 1,1 0-1,0 0 0,-1 0 1,1 0-1,0 0 0,0 0 1,3 0-1,32 8-183,-18-5 89,-13-3 99,0 1 1,-1 0-1,1 0 0,-1 0 0,1 1 0,-1 0 1,0 0-1,0 0 0,0 1 0,-1 0 0,1 0 1,-1 0-1,0 0 0,5 6 0,-8-7 49,1 0 0,0 0 0,-1 0 0,1 1 0,-1-1 0,0 0 1,0 1-1,-1-1 0,1 1 0,-1-1 0,1 1 0,-1-1 0,0 1 0,0-1 0,-1 1 0,1-1 0,-1 1 0,0-1 0,1 0 0,-2 1 0,1-1 0,0 0 0,-1 0 1,1 1-1,-3 2 0,0 0 68,0-1 0,1 0 0,-2 0 1,1 0-1,-1-1 0,1 1 1,-1-1-1,0 0 0,-1-1 1,1 1-1,-1-1 0,1 0 0,-1 0 1,0-1-1,-7 3 0,9-4-160,0 0-1,0 0 1,1-1-1,-1 1 1,0-1-1,0 0 1,0 0-1,0 0 1,1-1-1,-1 1 1,0-1-1,0 0 1,0 0-1,1 0 1,-1-1-1,1 1 0,-1-1 1,1 0-1,0 0 1,-1 0-1,1 0 1,0-1-1,0 1 1,0-1-1,1 0 1,-4-4-1,1 0-57,0-1 1,1 1-1,0-1 0,0 0 0,0 0 0,1 0 0,-3-16 0,-1-25-564</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4.293"/>
    </inkml:context>
    <inkml:brush xml:id="br0">
      <inkml:brushProperty name="width" value="0.05" units="cm"/>
      <inkml:brushProperty name="height" value="0.05" units="cm"/>
    </inkml:brush>
  </inkml:definitions>
  <inkml:trace contextRef="#ctx0" brushRef="#br0">1 0 19212,'17'10'1736,"4"-3"-1199,5 0-257,8 2 640,8 0-496,8-4 1040,5-2-1208,16 6-104,7-5 16</inkml:trace>
  <inkml:trace contextRef="#ctx0" brushRef="#br0" timeOffset="1">1048 65 14627,'-7'18'2401,"-12"5"-1289,-15 4-440,-2 2 2401,2 4-2033,-1 1-80,4 2-400,4-3-312,4-3-896,4-2-352,3-14 800,3-7-160,6-11-152</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4.731"/>
    </inkml:context>
    <inkml:brush xml:id="br0">
      <inkml:brushProperty name="width" value="0.05" units="cm"/>
      <inkml:brushProperty name="height" value="0.05" units="cm"/>
    </inkml:brush>
  </inkml:definitions>
  <inkml:trace contextRef="#ctx0" brushRef="#br0">146 0 16796,'-11'3'411,"1"0"0,0 0 0,0 1 0,0 0 0,1 1 1,-1 0-1,-12 9 0,18-11-231,0 1 1,0-1-1,0 1 0,0-1 1,0 1-1,1 0 1,-1 0-1,1 1 0,0-1 1,0 1-1,1-1 1,0 1-1,0 0 0,0 0 1,0 0-1,-1 9 1,2-13-130,1 1 1,0 0 0,0 0-1,0-1 1,0 1 0,1 0-1,-1 0 1,0-1 0,1 1-1,-1 0 1,1 0 0,0-1-1,-1 1 1,1-1 0,0 1-1,0-1 1,0 1 0,0-1 0,0 1-1,3 1 1,-1 0-17,0-1 0,0 0 0,0 0-1,1 0 1,-1 0 0,1-1 0,0 1 0,-1-1 0,6 1 0,3 1-33,1-1 0,0-1 1,0 0-1,24-2 0,-26 0 3,1-1 0,-2 1-1,14-5 1,-20 5 1,0-1 0,0 1 0,-1-1 0,1 0 0,0 0 0,0 0 0,-1 0 0,1-1 0,-1 0 0,0 1 0,4-5 0,-6 6-4,-1 0 0,1 0 0,0 1 0,-1-1 0,1 0 0,-1 0 0,1 0 0,-1 1 0,0-1 0,1 0 0,-1 0 0,0 0 0,0 0 0,1 0 0,-1 0 0,0 0 0,0 0 0,0 0 0,0 0 0,0 0-1,0 0 1,-1 0 0,1 0 0,-1-1 0,1 1-4,-1-1-1,0 1 0,0 0 1,0 0-1,-1-1 0,1 1 0,0 0 1,0 0-1,0 0 0,-1 1 0,1-1 1,-1 0-1,-1-1 0,-4 0-42,1 0 0,0 0 0,-1 1-1,1-1 1,-1 1 0,-8 0 0,4 1-171,1 1 1,0 0-1,-1 1 1,1 0 0,-20 6-1,24-6 37,1 1 0,-1 0 0,0-1 0,0 2 1,1-1-1,0 1 0,0 0 0,0 0 0,0 0 0,-7 10 0,10-12 122,1 0 0,-1-1 0,1 1 0,0 0 0,0 1 0,0-1 0,0 0-1,-1 4 1,4 18-563</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5.103"/>
    </inkml:context>
    <inkml:brush xml:id="br0">
      <inkml:brushProperty name="width" value="0.05" units="cm"/>
      <inkml:brushProperty name="height" value="0.05" units="cm"/>
    </inkml:brush>
  </inkml:definitions>
  <inkml:trace contextRef="#ctx0" brushRef="#br0">118 40 14291,'-45'64'3005,"31"-46"-1896,1 0 0,0 1 1,-13 29-1,25-46-1018,0 0 0,0 1 0,0-1 1,0 0-1,1 1 0,-1-1 0,1 1 1,0-1-1,-1 1 0,1-1 0,0 1 0,1-1 1,-1 1-1,0-1 0,1 0 0,-1 1 1,2 3-1,-1-4-55,1 0 0,-1-1 0,0 1 0,1 0 0,-1-1 0,1 1 0,-1-1 0,1 1 0,0-1 0,0 0 0,0 0 0,-1 0 0,1 0 1,0 0-1,0 0 0,0 0 0,1 0 0,-1-1 0,4 1 0,4 0 6,0 0 0,0-1 0,1 0 0,-1 0 0,0-1 0,1-1 0,-1 0 0,0 0 0,0-1 0,-1 0 0,1-1 0,0 0 1,15-9-1,-20 10-1,0-1 1,0 0 0,0 1 0,0-2 0,-1 1-1,1 0 1,-1-1 0,0 0 0,-1 0 0,6-9-1,-7 10-11,0 0-1,-1 0 1,1 0-1,-1-1 0,0 1 1,-1 0-1,1 0 1,-1-1-1,0 1 0,0 0 1,0 0-1,0-1 1,-1 1-1,0 0 0,0 0 1,-2-8-1,1 8-61,0-1 0,0 1 0,0-1 0,-1 1 0,0 0 0,0 0 0,0 0 0,0 0 0,0 1 0,-1-1 0,1 1 0,-1 0 0,-8-5 0,-2 0-529,0 1 1,-30-10 0,18 7 263,1-1-276</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5.583"/>
    </inkml:context>
    <inkml:brush xml:id="br0">
      <inkml:brushProperty name="width" value="0.05" units="cm"/>
      <inkml:brushProperty name="height" value="0.05" units="cm"/>
    </inkml:brush>
  </inkml:definitions>
  <inkml:trace contextRef="#ctx0" brushRef="#br0">434 27 14723,'5'-20'810,"-3"13"-618,-3 12-120,0-1-54,0 0 0,-1 1 0,0-1 0,0 0 0,0 0 0,-1 0 0,-3 4 0,-4 9 32,-1-1-5,-187 329 979,158-268-698,5 2 1,-42 131 0,64-161-213,1 1 0,3 0 0,2 0 0,-1 61 0,8-80-96,1 0-1,2-1 1,1 1-1,1-1 1,2 0-1,1 0 1,1-1 0,15 33-1,5-7-36,3-1-1,68 88 1,-57-83-15,55 95 1,-79-116 25,-3 0 1,-1 1 0,-1 0 0,-3 1-1,-1 0 1,-2 1 0,-2 0-1,-1 1 1,-3-1 0,-1 1 0,-2 0-1,-9 59 1,-85 372 103,2-10-884,48-1-1333,4-39 2019,27-316 674,-18 190 2008,31-257-2252,1-1-1,2 0 1,2 0 0,2 0-1,15 59 1,10 11-139,-19-61-173</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7.695"/>
    </inkml:context>
    <inkml:brush xml:id="br0">
      <inkml:brushProperty name="width" value="0.05" units="cm"/>
      <inkml:brushProperty name="height" value="0.05" units="cm"/>
    </inkml:brush>
  </inkml:definitions>
  <inkml:trace contextRef="#ctx0" brushRef="#br0">0 1071 18028,'96'-181'2989,"52"-114"-1070,-133 262-1821,0-1-11,0-1 0,-2-1-1,13-63 1,-24 73-103,-5 17-19,3 9 33,-1 0 1,1 0-1,0 0 1,-1 1-1,1-1 1,0 0-1,0 0 1,-1 0-1,1 0 1,0 0-1,0 0 0,-1 0 1,1 1-1,0-1 1,0 0-1,-1 0 1,1 0-1,0 0 1,0 1-1,-1-1 1,1 0-1,0 0 1,0 1-1,0-1 1,0 0-1,0 0 0,-1 1 1,1-1-1,0 0 1,0 1-1,-7 11-26,1 0 0,1 1 0,0-1 0,0 1 0,-4 21 0,-8 70-24,6 136 106,19 1-198,0 71 265,-10-248 281,-2-1 0,-25 117 0,27-171-318,1-4 3,0 0-1,0-1 1,-1 1 0,0 0-1,1-1 1,-2 1-1,-1 4 1,4-9-76,0 0 0,-1 0 0,1 0 0,0 1 0,0-1 0,0 0 0,0 0 0,0 0 0,0 0 0,0 1 0,0-1 0,-1 0 0,1 0 0,0 0 1,0 0-1,0 1 0,0-1 0,0 0 0,-1 0 0,1 0 0,0 0 0,0 0 0,0 0 0,-1 0 0,1 0 0,0 0 0,0 0 0,0 0 0,0 0 0,-1 0 0,1 0 0,0 0 0,0 0 0,0 0 0,-1 0 0,1 0 0,0 0 0,0 0 0,0 0 0,-1 0 0,-2-10 229,1-20-42,2 29-193,3-67-160,2 1 0,3 0 0,34-130 0,-13 100-615,83-186-1,-77 214 155,4 2-1,2 2 1,69-84 0,-103 141 515,12-15-85,-18 22 181,0 0 0,0 0 1,-1 0-1,1 0 0,0 0 0,-1 0 0,1 0 0,-1 0 0,1 0 0,-1 0 0,0 0 1,1-1-1,-1 1 0,0 0 0,0 0 0,0-2 0,0 2 22,-1 1 0,0 0 0,0 0-1,1 0 1,-1-1 0,0 1 0,0 0 0,1 0 0,-1 0-1,0 0 1,0 0 0,0 1 0,1-1 0,-1 0 0,0 0-1,0 0 1,1 1 0,-1-1 0,0 0 0,1 1 0,-1-1-1,0 1 1,1-1 0,-1 0 0,-1 2 0,-18 12 331,11-7-209,1 0 0,-1 1 0,2 0 0,-1 1 0,1 0 0,0 0-1,1 1 1,-5 10 0,7-12-75,0 0 0,0 0-1,1 1 1,1-1 0,-1 1-1,1 0 1,1-1 0,0 1-1,0 0 1,0 15 0,1-21-56,1-1 0,-1 1 0,0 0-1,1 0 1,-1 0 0,1-1 0,0 1 0,0 0 0,0-1 0,0 1 0,1 0 0,-1-1 0,0 0 0,1 1 0,0-1 0,0 0 0,0 0-1,0 0 1,0 0 0,0 0 0,0 0 0,1-1 0,-1 1 0,0-1 0,1 1 0,0-1 0,-1 0 0,1 0 0,0 0 0,-1 0 0,1-1-1,0 1 1,0-1 0,0 0 0,-1 0 0,1 0 0,0 0 0,4 0 0,5-2-5,-1 0 1,1 0-1,-1-1 0,1 0 0,-1-1 1,0-1-1,0 1 0,12-9 0,-4 1-2,0-2 0,-1 0-1,0-1 1,-1-1 0,0 0-1,-2-1 1,0-1-1,-1 0 1,-1-1 0,0-1-1,-2 0 1,12-27-1,-21 42-12,-1 3-3,1-1 0,-1 0 1,0 0-1,0 0 0,0 0 0,0 0 1,-1 0-1,1 0 0,-1 0 1,0 0-1,0-7 0,0 10 12,0 0-1,0-1 0,0 1 1,0 0-1,-1-1 1,1 1-1,0 0 1,0 0-1,0-1 1,0 1-1,-1 0 1,1-1-1,0 1 0,0 0 1,-1 0-1,1 0 1,0-1-1,-1 1 1,1 0-1,0 0 1,-1 0-1,1 0 1,0-1-1,-1 1 0,1 0 1,0 0-1,-1 0 1,1 0-1,0 0 1,-1 0-1,1 0 1,0 0-1,-1 0 1,1 0-1,0 0 0,-1 0 1,1 0-1,0 1 1,-1-1-1,1 0 1,0 0-1,-1 0 1,1 0-1,0 1 0,-1-1 1,1 0-1,0 0 1,0 0-1,-1 1 1,1-1-1,0 0 1,0 1-1,-1-1 1,1 0-1,0 1 1,-17 18-88,10-7 82,1 1 1,0-1-1,1 2 0,0-1 1,1 0-1,-4 28 0,6-32 13,1 0-1,0-1 0,1 1 1,0 0-1,0-1 0,1 1 1,0 0-1,1-1 0,0 1 0,0-1 1,1 1-1,5 12 0,-6-17 7,1-1-1,-1 1 0,1 0 0,0-1 0,1 1 0,-1-1 0,0 0 1,1 0-1,-1 0 0,1-1 0,0 1 0,0-1 0,0 0 0,1 0 1,-1 0-1,0-1 0,1 0 0,-1 1 0,1-2 0,-1 1 1,1 0-1,-1-1 0,1 0 0,-1 0 0,1 0 0,0-1 0,6-1 1,3 0 35,-1-2 1,0 0 0,0 0 0,0-1-1,-1-1 1,0 0 0,0-1 0,14-9 0,-7 1 58,1-1 0,-2 0 0,23-27 0,-32 33-104,-1 0 0,0-1-1,0 0 1,-1-1 0,-1 0 0,0 0 0,8-23-1,-14 29-107,-5 10 32,-5 11-14,6-2 91,0 0 1,0 0 0,1 1 0,1-1-1,0 0 1,1 1 0,1 0-1,0-1 1,2 22 0,-1-28 48,0-1 1,0 1-1,0 0 1,1 0-1,0-1 1,0 1-1,1-1 1,0 1-1,0-1 1,0 0-1,1 0 1,0-1-1,0 1 1,1-1-1,-1 0 1,1 0-1,0 0 1,0 0-1,1-1 1,7 5-1,-9-7 5,0-1 0,0 1 1,0-1-1,0 0 0,0 0 0,0 0 0,0 0 0,0-1 1,0 0-1,1 0 0,-1 0 0,0 0 0,0-1 0,6 0 0,-4-1 20,0 0-1,1-1 1,-1 0-1,0 0 1,0 0-1,0 0 0,-1-1 1,7-5-1,-1-1 24,0 0-1,-1-1 1,-1 0-1,0 0 0,0-1 1,-1-1-1,10-20 1,-11 19-49,-2 0 1,7-23-1,-10 31-45,-1 0-1,0 0 1,0-1-1,-1 1 1,1 0-1,-2-1 1,1 1-1,-2-10 1,2 14-8,0 1 1,0 0-1,-1 0 1,1 0-1,0-1 1,-1 1-1,1 0 1,-1 0-1,1 0 1,-1 0-1,0 0 1,1 0-1,-1 0 1,0 0-1,0 0 1,0 0-1,0 0 1,0 1-1,0-1 1,0 0-1,0 1 1,0-1-1,0 0 1,0 1-1,0-1 1,0 1-1,0 0 1,0-1-1,-1 1 1,1 0-1,0 0 1,0 0 0,-1 0-1,1 0 1,0 0-1,0 0 1,0 0-1,-1 0 1,1 0-1,0 1 1,0-1-1,0 0 1,0 1-1,-1-1 1,1 1-1,0 0 1,0-1-1,-1 2 1,1-1-2,-1 0 1,1 0-1,0 0 1,-1 0-1,1 0 1,0 1-1,0-1 1,0 0 0,0 1-1,0-1 1,0 1-1,0-1 1,1 1-1,-1-1 1,0 1-1,1 0 1,-1-1-1,1 1 1,0 0-1,0-1 1,-1 1 0,1 0-1,0-1 1,0 1-1,1 0 1,-1-1-1,0 1 1,1 0-1,-1-1 1,1 1-1,-1 0 1,1-1-1,-1 1 1,1-1-1,0 1 1,2 2 0,1 0 0,-1-1 0,2 1 0,-1-1 1,0 1-1,0-1 0,1-1 0,0 1 1,0-1-1,0 1 0,0-1 0,0-1 0,0 1 1,0-1-1,8 2 0,4-1-9,1 0 0,-1-1-1,22-1 1,-25-1 15,0 0-1,-1-2 0,1 1 0,-1-1 1,1-1-1,-1-1 0,0 1 1,-1-2-1,17-9 0,-24 12 2,0 0 0,0-1 1,0 1-1,-1-1 0,1 0 0,-1 0 0,0-1 0,0 1 0,-1-1 0,1 0 0,-1 0 1,0 0-1,-1 0 0,1 0 0,-1-1 0,0 1 0,0-1 0,-1 0 0,1 0 0,-1 1 0,-1-1 1,1 0-1,-1 0 0,0-7 0,0 12-3,0 0 0,0 0-1,0 0 1,0-1 0,0 1 0,-1 0 0,1 0 0,0 0 0,0 0 0,-1 0-1,1 0 1,-1 0 0,1 0 0,-1 0 0,1 0 0,-1 1 0,0-1 0,-1-1-1,2 2 1,-1-1 0,1 1-1,-1 0 1,1 0 0,-1 0-1,1 0 1,-1 0-1,1 0 1,-1 0 0,0 0-1,1 0 1,-1 0 0,1 0-1,-1 1 1,1-1-1,-1 0 1,1 0 0,-1 1-1,1-1 1,-1 0 0,1 0-1,-1 1 1,1-1-1,-1 1 1,-3 3-3,0 0 0,0 1 0,0-1 0,0 1-1,-2 5 1,0-1 8,1 0 0,1 0 0,-1 1-1,1 0 1,1 0 0,0 0 0,1 0 0,0 0 0,0 1-1,1-1 1,0 1 0,1-1 0,0 1 0,1-1-1,0 1 1,0-1 0,1 0 0,1 1 0,0-1 0,0 0-1,1 0 1,0-1 0,1 1 0,0-1 0,0 0-1,1 0 1,0-1 0,1 0 0,0 0 0,8 8 0,-12-13-6,0-1 0,0 0 0,0 0 0,0 0 0,0 0 1,0 0-1,0 0 0,0-1 0,1 1 0,-1-1 0,1 0 1,-1 0-1,1-1 0,-1 1 0,1-1 0,0 1 0,-1-1 1,1 0-1,0-1 0,-1 1 0,1-1 0,-1 1 0,1-1 1,-1 0-1,1 0 0,-1-1 0,1 1 0,-1-1 0,0 1 1,5-4-1,6-6 4,0 0-1,-1-1 1,0 0 0,22-27 0,-24 26-1,17-18 7,28-32 10,-51 56-23,0 0-1,0 0 1,-1-1-1,0 1 1,0-1-1,-1 0 1,3-10-1,-6 17 2,1 0-1,-1 0 1,0 0-1,1 0 1,-1 0-1,0 0 1,0 0-1,0 1 1,0-1-1,0 0 1,0 0-1,0 0 1,0 0-1,-1 0 1,1 0-1,0 0 1,-1 0-1,1 0 1,-1 0-1,1 0 2,-1 1 0,1 0 1,0 0-1,-1 0 0,1-1 0,-1 1 0,1 0 0,-1 0 0,1 0 0,-1 0 1,1 0-1,-1 0 0,1 0 0,0 0 0,-1 0 0,1 0 0,-1 0 0,1 0 1,-1 0-1,1 0 0,-1 1 0,1-1 0,-1 0 0,1 0 0,-1 1 0,-2 0-6,0 1-1,0 0 0,1 0 1,-1 0-1,0 0 0,1 0 0,0 1 1,-4 4-1,1 1 1,0 1 0,1 0 0,0 0 0,0 0 0,1 1 0,-3 16 0,5-19 7,0-1-1,0 1 1,1 0-1,0-1 1,0 1-1,0 0 1,1-1-1,0 1 1,0-1-1,4 12 1,-4-15 1,0-1 0,1 0 0,-1 0 0,0 1 0,1-1 0,-1 0 1,1 0-1,0-1 0,-1 1 0,1 0 0,0-1 0,0 1 0,0-1 0,1 1 0,-1-1 0,0 0 1,3 1-1,-1-1 0,0 1 0,0-2 0,1 1 0,-1 0 0,0-1 1,1 0-1,-1 0 0,1 0 0,4-1 0,4-1 5,-1-1-1,1-1 0,-1 0 1,0 0-1,21-11 0,-8 0 9,0-1 0,-1-2 1,-1 0-1,0-1 0,-2-1 0,0-2 0,-1 0 0,30-43 0,-21 20-5,-1-2-1,-3 0 1,37-98-1,-55 126-16,-1-1 0,-1 1 0,5-34 0,-10 51 8,0-1 0,1 1 0,-1-1 0,0 1 0,-1-1 0,1 1 0,0-1 0,-1 1 0,1-1-1,-2-3 1,1 5 1,1 1-1,0-1 0,0 1 1,-1 0-1,1-1 0,0 1 0,-1 0 1,1-1-1,0 1 0,-1 0 1,1 0-1,-1-1 0,1 1 0,0 0 1,-1 0-1,1 0 0,-1 0 1,1-1-1,0 1 0,-1 0 0,1 0 1,-1 0-1,1 0 0,-1 0 1,1 0-1,-1 0 0,1 0 0,-1 0 1,1 0-1,0 1 0,-1-1 1,1 0-1,-1 0 0,-4 3-4,1-1 0,1 1 0,-1 0 0,0 0 1,1 1-1,0-1 0,-1 0 0,1 1 0,-3 6 0,-14 20 25,1 1 1,2 1-1,1 1 0,2 0 1,1 1-1,2 1 0,1-1 1,2 2-1,1-1 1,-3 49-1,10-73-10,0 0 1,1 0-1,0 0 1,0 0-1,2 0 0,-1-1 1,1 1-1,1-1 1,7 17-1,-8-22-9,-1-1 1,0 0-1,1 0 0,0 0 0,0 0 0,0 0 1,1-1-1,-1 1 0,1-1 0,0 0 1,-1 0-1,2 0 0,-1-1 0,0 1 0,0-1 1,1 0-1,-1 0 0,1-1 0,0 1 1,0-1-1,-1 0 0,1 0 0,0-1 0,5 1 1,-9-1-46,1 0 0,0 0 0,-1-1-1,1 1 1,-1 0 0,1-1 0,-1 1 0,1-1 0,-1 1 0,1-1 0,-1 0 0,1 1 0,-1-1 0,0 0 0,0 0 0,1 0 0,-1 0 0,0 0 0,0-1 0,0 1 0,0 0 0,0 0 0,0-1 0,0 1 0,-1-1 0,1 1 0,0 0 0,-1-1 0,1 1 0,0-3 0,0-3-226,0 0 1,0 0 0,0 0 0,-1-1-1,-1-11 1,-1-2-270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5.251"/>
    </inkml:context>
    <inkml:brush xml:id="br0">
      <inkml:brushProperty name="width" value="0.025" units="cm"/>
      <inkml:brushProperty name="height" value="0.025" units="cm"/>
    </inkml:brush>
  </inkml:definitions>
  <inkml:trace contextRef="#ctx0" brushRef="#br0">35 85 11179,'0'0'7868,"-6"-8"-5764,-19-24-273,25 31-1782,0 1 1,-1 0-1,1-1 1,0 1 0,-1 0-1,1-1 1,0 1-1,0 0 1,-1-1-1,1 1 1,0-1 0,0 1-1,0 0 1,0-1-1,-1 1 1,1-1-1,0 1 1,0-1-1,0 1 1,0 0 0,0-1-1,0 1 1,0-1-1,0 1 1,0-1-1,1 1 1,-1-1 0,0 1-1,0 0 1,0-1-1,0 1 1,1-1-1,-1 1 1,0 0-1,0-1 1,1 1 0,-1 0-1,0-1 1,0 1-1,1 0 1,-1-1-1,1 1 1,-1 0 0,0 0-1,1 0 1,-1-1-1,0 1 1,1 0-1,-1 0 1,1 0-1,-1 0 1,1 0 0,-1-1-1,1 1 1,28-1 75,-23 1 216,108-12 1267,-20 2-3669,-30 7-9631</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8.130"/>
    </inkml:context>
    <inkml:brush xml:id="br0">
      <inkml:brushProperty name="width" value="0.05" units="cm"/>
      <inkml:brushProperty name="height" value="0.05" units="cm"/>
    </inkml:brush>
  </inkml:definitions>
  <inkml:trace contextRef="#ctx0" brushRef="#br0">0 0 21413,'2'2'1480,"5"5"-1264,7 1-72,15 5 56,5 4-488,12 8-56,4 3 240,11 10-144,2 0-80</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8.534"/>
    </inkml:context>
    <inkml:brush xml:id="br0">
      <inkml:brushProperty name="width" value="0.05" units="cm"/>
      <inkml:brushProperty name="height" value="0.05" units="cm"/>
    </inkml:brush>
  </inkml:definitions>
  <inkml:trace contextRef="#ctx0" brushRef="#br0">174 0 17884,'-56'5'2408,"-7"2"911,59-6-3168,-1 0 0,1 0-1,-1 0 1,1 1 0,0 0 0,0 0-1,-1 0 1,1 0 0,1 1 0,-7 4-1,10-7-161,0 0 0,-1 1-1,1-1 1,0 0-1,0 1 1,0-1 0,-1 0-1,1 1 1,0-1-1,0 1 1,0-1 0,0 0-1,0 1 1,0-1-1,0 1 1,-1-1 0,1 0-1,0 1 1,0-1-1,1 1 1,-1-1 0,0 0-1,0 1 1,0-1 0,0 1-1,0-1 1,0 0-1,0 1 1,1-1 0,-1 0-1,0 1 1,0-1-1,1 0 1,-1 1 0,0-1-1,0 0 1,1 1-1,-1-1 1,0 0 0,1 0-1,-1 0 1,0 1-1,1-1 1,-1 0 0,0 0-1,1 0 1,-1 0-1,1 1 1,-1-1 0,1 0-1,26 10-1023,-22-9 806,33 9-937,-22-6 526,0 0 0,28 12 0,-41-15 611,0 0 0,0 1 1,0-1-1,0 1 0,0 0 0,-1 0 0,1 0 0,-1 1 1,1-1-1,-1 1 0,0-1 0,0 1 0,0 0 1,0-1-1,0 1 0,0 0 0,-1 0 0,0 1 0,2 3 1,-3-5 87,0 1 0,0-1 0,0 0 0,0 1 0,0-1 0,0 1 0,-1-1 0,1 1 0,-1-1 0,0 0 0,0 1 0,0-1 0,0 0 0,0 0 0,0 0 0,-1 0 0,1 0 1,-1 0-1,1 0 0,-1 0 0,0 0 0,1-1 0,-1 1 0,-3 1 0,-1 1 93,0 0 0,0 0-1,0-1 1,0 0 0,0 0 0,-1 0 0,-10 2 0,5-4 7,1 1 0,-1-2 0,0 1 0,-12-3 0,-13-1 46</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8.953"/>
    </inkml:context>
    <inkml:brush xml:id="br0">
      <inkml:brushProperty name="width" value="0.05" units="cm"/>
      <inkml:brushProperty name="height" value="0.05" units="cm"/>
    </inkml:brush>
  </inkml:definitions>
  <inkml:trace contextRef="#ctx0" brushRef="#br0">68 1 18812,'-9'11'662,"1"0"-1,0 1 1,0 1 0,1-1-1,1 1 1,-8 21 0,13-30-578,-1 1 0,1-1 1,0 0-1,0 1 1,1-1-1,-1 1 0,1-1 1,0 0-1,0 1 1,0-1-1,1 1 0,-1-1 1,1 1-1,0-1 1,1 0-1,-1 1 0,1-1 1,0 0-1,0 0 0,0 0 1,0 0-1,1-1 1,-1 1-1,6 5 0,-3-6-61,-1 1-1,1-1 0,0 0 0,0-1 0,1 1 0,-1-1 0,0 0 0,1 0 0,-1-1 0,1 1 0,0-1 0,-1 0 0,8 0 0,6-1 9,0 0 0,32-4 0,-8-4-5,-1-2 1,79-30-1,-19 6 19,-97 32-41,0 1-1,0 0 1,0 0 0,0 0-1,0 0 1,10 1 0,-14 0-3,1 0 0,-1 1 1,1-1-1,-1 1 0,1-1 1,-1 1-1,0-1 0,1 1 1,-1 0-1,0 0 0,1 0 1,-1 0-1,0 0 0,0 0 1,0 0-1,0 0 0,0 0 0,0 0 1,0 1-1,0-1 0,0 0 1,-1 1-1,1-1 0,-1 1 1,2 2-1,-1 0 12,1 1 0,0-1-1,0 1 1,0-1 0,0 0 0,1 0 0,-1 0-1,1 0 1,0 0 0,1-1 0,-1 1 0,0-1-1,1 0 1,0 0 0,4 2 0,-2-2 0,1 0 1,-1-1 0,1 0-1,-1 0 1,1 0 0,0-1-1,0 0 1,0 0 0,13-1-1,23-2 35,58-11-1,23 0-54,-119 12 7,0 1 0,1 0-1,-1 0 1,1 1-1,-1 0 1,1 0 0,5 2-1,-9-3 1,0 1 0,-1 0 1,1 0-1,0 0 0,-1 0 0,1 1 0,0-1 0,-1 0 0,1 1 0,-1-1 0,0 1 0,0-1 0,1 1 0,-1 0 0,0-1 0,0 1 1,-1 0-1,1 0 0,0 0 0,0 0 0,-1-1 0,1 4 0,-1-3 4,1 0 1,-1 1-1,1-1 1,-1 0-1,1 1 1,0-1-1,0 0 1,0 0-1,1 0 0,-1 0 1,0 0-1,1 0 1,-1 0-1,1 0 1,0 0-1,-1-1 0,5 3 1,-3-2-7,1-1 0,0 1 0,0-1 0,0-1 0,0 1 0,0 0 0,0-1 0,0 0 1,0 0-1,6-1 0,16-1-489,-1-2 0,0 0 1,0-2-1,0-1 1,-1-1-1,0-1 0,32-17 1,-22 8-302</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9.313"/>
    </inkml:context>
    <inkml:brush xml:id="br0">
      <inkml:brushProperty name="width" value="0.05" units="cm"/>
      <inkml:brushProperty name="height" value="0.05" units="cm"/>
    </inkml:brush>
  </inkml:definitions>
  <inkml:trace contextRef="#ctx0" brushRef="#br0">0 7 21501,'0'2'2040,"9"1"-1616,-1-3-520,7-1 584,2-3-224,1-1-144,0 4-384</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19.812"/>
    </inkml:context>
    <inkml:brush xml:id="br0">
      <inkml:brushProperty name="width" value="0.05" units="cm"/>
      <inkml:brushProperty name="height" value="0.05" units="cm"/>
    </inkml:brush>
  </inkml:definitions>
  <inkml:trace contextRef="#ctx0" brushRef="#br0">50 1 15939,'1'0'103,"0"-1"0,0 1 0,0 0 0,0 0 0,0 0 0,0 0 0,0 0 0,0 1 0,0-1 0,0 0 0,0 0 0,0 1 0,-1-1 0,1 0 0,0 1 0,0-1-1,0 1 1,0-1 0,0 1 0,-1-1 0,1 1 0,0 0 0,-1 0 0,1-1 0,0 1 0,-1 0 0,1 0 0,-1-1 0,1 1 0,-1 0 0,1 0 0,-1 0 0,0 0 0,1 0-1,-1 0 1,0 0 0,0 0 0,0 0 0,0 0 0,0 1 0,1 7 482,0 0 1,-1 0-1,-1 13 0,1-20-357,-4 31 581,-1-1 0,-2 0 0,-15 44 0,11-44-482,2 1 0,-9 67 0,17-95-307,1 1-1,0 0 1,0 0 0,0-1 0,1 1 0,0-1-1,0 1 1,0 0 0,0-1 0,1 0 0,0 1-1,5 9 1,-4-12-44,-1 0 1,1 0-1,-1 0 0,1-1 0,0 1 0,0-1 0,0 1 0,1-1 0,-1 0 0,0 0 1,1-1-1,-1 1 0,1-1 0,0 0 0,-1 1 0,1-2 0,0 1 0,0 0 0,0-1 1,3 0-1,8 1-205,-1-2 1,1 0 0,-1-1 0,0-1-1,0 0 1,0 0 0,0-2 0,-1 1-1,1-2 1,-1 0 0,15-9-1,18-15-368</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20.471"/>
    </inkml:context>
    <inkml:brush xml:id="br0">
      <inkml:brushProperty name="width" value="0.05" units="cm"/>
      <inkml:brushProperty name="height" value="0.05" units="cm"/>
    </inkml:brush>
  </inkml:definitions>
  <inkml:trace contextRef="#ctx0" brushRef="#br0">154 81 20468,'-17'8'666,"1"1"0,0 1 0,1 0 0,-28 24 0,39-30-580,0 0 0,0 0 1,0 1-1,1-1 0,-1 1 1,1 0-1,0 0 0,0 0 1,1 0-1,-1 0 0,1 1 1,1-1-1,-1 1 0,1 0 1,0-1-1,0 1 0,0 0 0,1 0 1,0 9-1,0-13-82,1 1 0,-1-1 0,1 1-1,-1-1 1,1 0 0,0 0 0,0 1 0,0-1-1,0 0 1,0 0 0,1 0 0,-1 0 0,1 0 0,-1 0-1,1 0 1,0-1 0,-1 1 0,4 1 0,-2-1-23,1 0-1,-1 0 1,1-1 0,0 1 0,-1-1 0,1 0 0,0 0 0,0 0 0,0-1 0,5 1 0,3-1-96,-1-1 0,0 0 1,0 0-1,0-1 0,0-1 1,21-7-1,63-37-665,-7 2-24,-85 44 783,0 0 0,1 0 0,-1 0 0,0 0 0,0 0 0,0 0 0,0 1 0,1 0 0,-1 0 0,7 0 0,-9 1 18,1-1 1,0 1 0,0-1 0,0 1 0,-1 0 0,1 0 0,0 0 0,-1 0 0,1 0 0,-1 0 0,1 1 0,-1-1 0,1 0 0,-1 1 0,0-1 0,0 1 0,0 0 0,0-1 0,1 3 0,-1-2-29,0 0 0,0-1 0,0 1 0,1-1 0,-1 1 0,0 0 1,1-1-1,-1 0 0,1 1 0,-1-1 0,1 0 0,0 0 0,0 0 1,-1 0-1,1 0 0,0 0 0,4 0 0,-3 0-68,1-1 0,-1 1 0,0-1 0,1 0 0,-1-1 0,1 1 0,-1 0 0,0-1 0,1 0 0,2-1 0,10-4-560,-2-1 0,1 0 0,24-17 0,-20 12 24,-2 2 476,13-9-848,1 2 0,0 1 0,53-19 1,-83 34 1075,1 1 0,-1-1 0,1 1 0,-1-1 0,1 1 0,-1 0 0,1 0 0,-1 0-1,1 0 1,0 0 0,-1 0 0,1 0 0,-1 0 0,1 1 0,2 0 0,-4-1-3,1 1 0,-1 0 0,1-1 0,-1 1-1,1 0 1,-1-1 0,0 1 0,1 0 0,-1 0-1,0-1 1,0 1 0,1 0 0,-1 0 0,0 0 0,0-1-1,0 1 1,0 0 0,0 0 0,0 0 0,0 0-1,0-1 1,0 1 0,0 0 0,-1 0 0,1 0-1,0-1 1,-1 1 0,1 0 0,-1 0 0,-4 14 321,1-1 0,0 1 0,0-1 1,2 1-1,0 0 0,1 0 0,0 1 0,1-1 1,1 0-1,4 25 0,9 12-346,26 66 0,11 36-619,-49-145 601,0-1 1,-1 1-1,0 0 0,0-1 0,-1 1 1,0 0-1,0 0 0,-1 0 1,-1-1-1,1 1 0,-4 8 0,4-13 58,-1 0 0,0 0 0,0-1 0,0 1 0,0-1 0,0 1 0,-1-1 0,1 0 0,-1 0 0,0 0 0,0 0-1,0-1 1,0 1 0,-1-1 0,1 0 0,-1 0 0,1 0 0,-1 0 0,0-1 0,1 1 0,-1-1 0,0 0-1,0 0 1,0 0 0,-6-1 0,5 1-12,1-1 0,-1 0 0,0 0 1,1-1-1,-1 1 0,1-1 0,-1 0 0,1 0 0,0-1 0,-1 1 0,1-1 0,0 0 0,0 0 0,0 0 0,0-1 0,0 1 0,1-1 0,-1 0 1,1 0-1,0-1 0,0 1 0,0-1 0,0 1 0,0-1 0,1 0 0,-3-5 0,2 3-83,0 0 0,1-1-1,-1 0 1,1 1 0,1-1-1,-1 0 1,1 0 0,1 0-1,-1 0 1,1 0 0,0 0-1,1 0 1,0 0 0,0 0 0,0 0-1,5-12 1,2-1-183,1 1 0,1 1-1,1 0 1,23-30 0,63-64-938,-62 74 738,-12 13 128,64-77-923,-78 89 1014,0 0 0,0 0 0,-1-1 1,-1 0-1,-1 0 0,6-18 0,-11 30 164,0 0 1,0 0-1,-1 0 0,0-1 1,1 1-1,-1 0 0,0 0 1,0-1-1,0 1 0,0 0 0,0 0 1,-1-1-1,0-3 0,0 5 28,1 1-1,-1-1 1,1 0-1,-1 1 1,1-1-1,-1 0 1,0 1-1,1-1 1,-1 1-1,0-1 0,1 1 1,-1-1-1,0 1 1,1-1-1,-1 1 1,0 0-1,0-1 1,0 1-1,0 0 1,1 0-1,-1-1 1,0 1-1,0 0 1,-1 0-1,-2 0 97,0 1 1,1 0-1,-1-1 0,0 1 1,0 1-1,0-1 0,1 0 1,-1 1-1,1 0 0,-1 0 1,1 0-1,0 0 0,-5 4 1,6-4-37,-1 0 1,1 0 0,0 0-1,0 0 1,0 1-1,0-1 1,0 1-1,0-1 1,1 1-1,-1-1 1,1 1 0,0 0-1,0 0 1,0 0-1,0 0 1,0 0-1,1 0 1,-1 0 0,1 0-1,0 0 1,0 3-1,0-3-42,1 0 1,0 0-1,0-1 0,0 1 0,1 0 1,-1-1-1,0 1 0,1-1 0,0 1 1,0-1-1,0 0 0,0 0 0,0 0 1,0 0-1,0 0 0,0 0 0,1 0 0,-1-1 1,1 1-1,0-1 0,-1 0 0,5 2 1,28 9-25,0-2-1,1-1 1,62 6 0,31 8 666,-128-23-630,0 0 0,0 1 0,0-1-1,0 0 1,-1 0 0,1 1 0,0-1 0,0 0 0,0 0-1,0 0 1,0 0 0,0 0 0,-1-1 0,1 1 0,0 0-1,0 0 1,0-1 0,0 1 0,0 0 0,-1-1 0,1 1-1,1-1 1,5-19 1109,-6 17-1135,2-16 164,2 0 0,1 0-1,0 1 1,1 0 0,13-23-1,-16 34-261,1 0-1,0 1 1,0-1-1,0 1 0,0 0 1,1 1-1,0-1 0,0 1 1,1 0-1,0 0 0,-1 1 1,1 0-1,1 0 0,-1 1 1,12-4-1,-4 4-675,-11 2 644,-1 1 0,-1-1 0,1 1 0,0-1 0,0 0 0,0 0 0,0-1 0,0 1 0,3-3 0,-6 2-411</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20.855"/>
    </inkml:context>
    <inkml:brush xml:id="br0">
      <inkml:brushProperty name="width" value="0.05" units="cm"/>
      <inkml:brushProperty name="height" value="0.05" units="cm"/>
    </inkml:brush>
  </inkml:definitions>
  <inkml:trace contextRef="#ctx0" brushRef="#br0">1 96 18492,'10'-21'1832,"24"2"-1352,29 2-424,18 6 609,12-1-417,9 1 32,1 6-264</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21.527"/>
    </inkml:context>
    <inkml:brush xml:id="br0">
      <inkml:brushProperty name="width" value="0.05" units="cm"/>
      <inkml:brushProperty name="height" value="0.05" units="cm"/>
    </inkml:brush>
  </inkml:definitions>
  <inkml:trace contextRef="#ctx0" brushRef="#br0">123 13 17140,'1'-1'124,"-1"0"1,0 0-1,1 0 1,-1 0-1,1 1 1,0-1-1,-1 0 1,1 0 0,0 0-1,-1 0 1,1 1-1,0-1 1,2-1-1,-3 2-83,1 1 0,-1-1 1,1 0-1,0 1 0,-1-1 0,1 0 0,-1 1 0,1-1 0,-1 1 0,1-1 0,-1 1 0,0-1 1,1 1-1,-1-1 0,0 1 0,1 0 0,-1-1 0,0 1 0,0-1 0,1 1 0,-1 0 0,0-1 1,0 1-1,0 0 0,0-1 0,0 1 0,0 0 0,0-1 0,0 2 0,6 34 1241,-2 0-1,-1 71 1,-15 76-116,-77 296 526,36-234-861,53-243-826,-1-1 0,1 1 1,0-1-1,0 1 0,-1-1 0,1 1 0,0 0 1,0-1-1,1 1 0,-1-1 0,0 1 0,1 2 1,-1-4-6,1 0 1,-1 1-1,0-1 1,0 0 0,1 0-1,-1 0 1,0 0 0,1 0-1,-1 1 1,0-1-1,0 0 1,1 0 0,-1 0-1,0 0 1,1 0-1,-1 0 1,0 0 0,1 0-1,-1 0 1,0 0-1,1 0 1,-1 0 0,0 0-1,0 0 1,1 0 0,-1-1-1,0 1 1,1 0-1,-1 0 1,0 0 0,0 0-1,1 0 1,-1-1-1,0 1 1,1 0 0,4-5 0,1 0-1,-1 1 1,8-11 0,117-157-58,-48 59-99,-62 87 58,196-239-1877,-252 298 1184,26-25 895,0 0 1,1 0-1,0 1 0,1 0 0,0 1 1,0 0-1,-8 15 0,16-25-90,0 1 0,0-1 0,-1 0 0,1 0 0,0 1-1,0-1 1,0 0 0,0 1 0,-1-1 0,1 0 0,0 1 0,0-1 0,0 0 0,0 0-1,0 1 1,0-1 0,0 0 0,0 1 0,0-1 0,0 0 0,0 1 0,0-1-1,0 0 1,0 1 0,1-1 0,-1 0 0,0 0 0,0 1 0,0-1 0,0 0 0,1 1-1,-1-1 1,0 0 0,0 0 0,0 1 0,1-1 0,-1 0 0,0 0 0,0 0 0,1 1-1,15-2 332,18-11 21,-11-1-214,0-1 1,37-29-1,-48 33-183,0 0 0,-2-1 0,1 0 0,-1-1 0,-1 0 0,11-16 0,-23 34-14,1 0 0,0 0 0,0 1-1,1-1 1,0 1 0,0-1 0,0 12-1,1-5 43,0 0-1,1 0 1,3 15-1,-3-23 5,0-1-1,0 1 1,1-1-1,-1 1 1,1-1 0,0 0-1,0 1 1,1-1-1,-1 0 1,1-1-1,0 1 1,0 0-1,0-1 1,0 0-1,1 1 1,-1-1-1,1-1 1,0 1 0,0 0-1,8 3 1,-7-4-4,0-1 0,0 0 0,0 0-1,0 0 1,0-1 0,0 1 0,0-1 0,0 0 0,0-1 0,1 1 0,-1-1 0,-1 0 0,1 0 0,0-1 0,0 1 0,0-1 0,-1 0 0,1-1 0,5-3 0,-2 1-66,0 0 0,0-1 0,-1 0 1,0 0-1,0-1 0,-1 1 0,0-2 0,0 1 0,0-1 1,-1 1-1,-1-2 0,1 1 0,-1 0 0,0-1 0,3-11 0,-7 19 46,0 0 0,1 0 0,-1 0 0,0 0 0,1 0 0,-1 0 0,0 1 0,0-1 0,0 0 0,0 0 0,0 0 0,0 0 0,0 0 0,0 0-1,0 0 1,-1 0 0,1 0 0,0 0 0,-1 0 0,1 1 0,0-1 0,-1 0 0,1 0 0,-1 0 0,1 1 0,-1-1 0,0 0 0,1 0-1,-1 1 1,0-1 0,0 1 0,1-1 0,-2 0 0,0 1 0,1 0 0,-1 0-1,1 0 1,-1 0 0,1 0 0,0 1-1,-1-1 1,1 1 0,0-1 0,-1 1-1,1-1 1,0 1 0,-1 0 0,1-1-1,0 1 1,0 0 0,0 0 0,0 0-1,0 0 1,0 0 0,0 0 0,-1 2-1,-4 5-77,1-1-1,1 1 0,-1-1 0,1 2 0,1-1 0,0 0 0,0 1 0,0-1 0,1 1 0,-2 14 0,5-14-65,2-9-66</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21.985"/>
    </inkml:context>
    <inkml:brush xml:id="br0">
      <inkml:brushProperty name="width" value="0.05" units="cm"/>
      <inkml:brushProperty name="height" value="0.05" units="cm"/>
    </inkml:brush>
  </inkml:definitions>
  <inkml:trace contextRef="#ctx0" brushRef="#br0">0 40 16147,'2'-7'538,"-1"3"-348,0 1 0,0 0 0,0 0 1,0 0-1,0 0 0,4-6 0,-5 9-159,1-1 0,-1 1-1,1-1 1,-1 1 0,1 0 0,-1-1 0,1 1-1,0 0 1,-1 0 0,1-1 0,-1 1 0,1 0-1,0 0 1,-1 0 0,1 0 0,0 0 0,-1 0-1,1 0 1,0 0 0,-1 0 0,1 0 0,0 0-1,-1 0 1,1 0 0,0 0 0,-1 1-1,1-1 1,-1 0 0,1 0 0,-1 1 0,1-1-1,0 0 1,-1 1 0,1-1 0,-1 1 0,1-1-1,-1 1 1,0-1 0,1 1 0,-1-1 0,1 1-1,-1 0 1,48 46 321,-24-21-1172,2-1 0,57 41 0,-7-21 98,-74-42 1927,-8 0-427,-19-1 118,13-1-322,1 1-227,1 0 1,-1 0 0,1 1-1,-1 1 1,-16 8-1,24-11-317,1 0 0,0 0-1,-1 1 1,1-1-1,0 1 1,-1 0 0,1-1-1,0 1 1,0 0 0,0 0-1,1 0 1,-1 1 0,0-1-1,1 0 1,0 1 0,-1-1-1,1 1 1,0-1-1,0 1 1,0-1 0,1 1-1,-1 0 1,1 0 0,-1-1-1,1 1 1,0 0 0,0 5-1,1-6-28,0 1 0,0 0-1,0 0 1,0-1 0,0 1-1,1-1 1,-1 1-1,1-1 1,-1 0 0,1 1-1,0-1 1,0 0 0,0 0-1,0 0 1,1-1 0,-1 1-1,5 2 1,5 3-95,1-1 1,20 7-1,-3 0-125,-24-11 177,-1 1 1,1 0-1,-1 0 0,0 1 0,-1 0 1,1-1-1,0 1 0,-1 1 0,0-1 1,0 1-1,0 0 0,-1 0 1,1 0-1,4 9 0,-7-9 58,0-1 0,0 1 0,0-1 0,0 1 0,0-1 0,-1 1-1,0-1 1,0 1 0,0-1 0,-1 1 0,1-1 0,-1 1 0,0-1 0,0 1 0,-1-1 0,1 0-1,-1 1 1,0-1 0,0 0 0,-4 4 0,1-1 85,0 0 1,0 0-1,-1 0 1,0-1-1,-1 0 0,-9 8 1,14-13-121,0 1 0,-1 0 0,1-1 0,0 1 0,0-1 0,-1 0 0,1 0 0,-1 0 0,1 0 0,-1 0 0,1 0 0,-1-1 0,0 1 0,1-1 0,-1 0 0,0 0 0,1 0 0,-1 0 0,0 0 0,1 0 0,-1-1 0,0 1 0,1-1 0,-4-1 0,4 0-39,0 1 1,1 0-1,-1-1 1,1 0-1,-1 1 1,1-1-1,0 0 1,0 0-1,0 1 1,0-1-1,0 0 1,0 0-1,0 0 1,1 0-1,-1-1 1,1 1-1,-1 0 1,1 0-1,0-4 1,2-46-305,-2 51 331,10-56-483</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22.513"/>
    </inkml:context>
    <inkml:brush xml:id="br0">
      <inkml:brushProperty name="width" value="0.05" units="cm"/>
      <inkml:brushProperty name="height" value="0.05" units="cm"/>
    </inkml:brush>
  </inkml:definitions>
  <inkml:trace contextRef="#ctx0" brushRef="#br0">62 1 15587,'2'6'314,"0"1"1,0 0-1,0 0 0,-1 0 0,0 0 0,0 0 0,-1 0 0,-1 13 0,-10 58 932,6-50-374,-6 34 333,-22 152 1267,26-155-1991,3 96 0,4-146-443,1-1 1,0 1-1,4 15 0,-4-23-30,-1 0-1,0 0 0,0-1 0,0 1 0,1 0 0,-1 0 0,1-1 0,-1 1 0,0 0 0,1-1 0,-1 1 1,1 0-1,-1-1 0,1 1 0,0-1 0,-1 1 0,1-1 0,0 1 0,-1-1 0,1 1 0,1-1 0,-1 0 2,0 0 0,0 0 0,0-1 0,0 1-1,0 0 1,0-1 0,0 1 0,0-1 0,0 1-1,0-1 1,-1 0 0,1 1 0,0-1 0,0 0-1,0 0 1,-1 0 0,1 1 0,-1-1 0,1 0-1,0 0 1,-1 0 0,1-1 0,13-24 93,-1 0 1,-1-1-1,9-31 1,18-39-352,-39 96 245,0 1 0,0 0-1,1 0 1,-1 0 0,0-1 0,0 1-1,0 0 1,0 0 0,0 0 0,0-1-1,0 1 1,0 0 0,1 0 0,-1 0-1,0 0 1,0-1 0,0 1 0,0 0-1,1 0 1,-1 0 0,0 0-1,0 0 1,0 0 0,1 0 0,-1 0-1,0 0 1,0-1 0,0 1 0,1 0-1,-1 0 1,0 0 0,0 0 0,1 0-1,-1 0 1,0 0 0,0 0 0,0 1-1,1-1 1,-1 0 0,0 0 0,0 0-1,0 0 1,1 0 0,-1 0 0,0 0-1,0 0 1,0 0 0,0 1-1,1-1 1,-1 0 0,0 0 0,0 0-1,0 0 1,0 1 0,0-1 0,1 0-1,-1 0 1,0 0 0,0 1 0,6 10-53,-6-11 52,5 12 22,0-1 0,1 0 0,0 0 0,1-1 0,1 0 0,-1 0 0,1-1 0,1 0 0,0 0 0,0-1 0,1 0 1,0 0-1,0-1 0,16 8 0,-19-12 7,1 1 0,-1-1-1,1 0 1,-1-1 0,1 0 0,0 0 0,0-1 0,0 0 0,0 0 0,0-1 0,0 0 0,0 0-1,0-1 1,0 0 0,-1-1 0,1 1 0,0-1 0,0-1 0,-1 0 0,0 0 0,1 0-1,-1-1 1,9-6 0,-7 4-6,-1-1 0,0 0 1,0-1-1,-1 0 0,0 0 0,-1 0 0,1-1 0,-1 0 0,-1 0 0,0-1 0,0 0 0,-1 1 0,0-1 0,-1-1 0,0 1 1,-1 0-1,3-21 0,-5 29-18,0 1 1,0-1-1,0 1 1,-1-1-1,1 1 1,0 0-1,0-1 1,-1 1 0,1-1-1,-1 1 1,1 0-1,-1-1 1,0 1-1,-1-2 1,2 2-1,-1 1 0,1-1 0,-1 1 0,0-1 0,1 1 0,-1 0 0,0-1 0,1 1 0,-1 0 0,0 0 0,1-1 0,-1 1 0,0 0 0,1 0 1,-1 0-1,0 0 0,0 0 0,1 0 0,-1 0 0,-1 0 0,0 0-1,-1 1 1,1 0 0,0 0 0,0 0-1,0 0 1,0 0 0,0 0-1,0 0 1,0 1 0,0-1-1,0 1 1,0-1 0,1 1-1,-1 0 1,-2 3 0,0 2 1,0 1 0,0-1 1,1 1-1,0 0 0,1 0 1,-1 0-1,1 1 0,-1 9 1,3-12-42,-1 0 0,0 0 0,1 1 0,1-1 0,-1 0 0,1 0 0,0 1 0,0-1 1,0 0-1,1 0 0,4 9 0,-6-14-18,1 0 1,-1 1-1,1-1 1,-1 0-1,1 0 0,-1 0 1,1 0-1,0 0 1,-1-1-1,1 1 0,0 0 1,0 0-1,0 0 0,-1-1 1,1 1-1,0 0 1,0-1-1,0 1 0,0-1 1,0 1-1,1-1 1,-1 1-1,0-1 0,0 0 1,0 1-1,0-1 1,0 0-1,0 0 0,1 0 1,-1 0-1,0 0 1,0 0-1,0 0 0,0-1 1,1 1-1,-1 0 1,0-1-1,0 1 0,0 0 1,0-1-1,0 0 1,0 1-1,0-1 0,1-1 1,3-2-133,0 0 1,0-1-1,-1 0 1,0 0 0,0 0-1,6-11 1,10-22-587</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5.596"/>
    </inkml:context>
    <inkml:brush xml:id="br0">
      <inkml:brushProperty name="width" value="0.025" units="cm"/>
      <inkml:brushProperty name="height" value="0.025" units="cm"/>
    </inkml:brush>
  </inkml:definitions>
  <inkml:trace contextRef="#ctx0" brushRef="#br0">0 1 16335,'0'0'11371,"74"3"-11147,-45-6-192,1 3-32,-3 0-672,-5 7-1250,-2 2-1890,-5-1-1248,-1-1-2468</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23.368"/>
    </inkml:context>
    <inkml:brush xml:id="br0">
      <inkml:brushProperty name="width" value="0.05" units="cm"/>
      <inkml:brushProperty name="height" value="0.05" units="cm"/>
    </inkml:brush>
  </inkml:definitions>
  <inkml:trace contextRef="#ctx0" brushRef="#br0">10 0 13819,'-3'16'312,"0"1"0,1-1 0,1 1 0,0-1 0,2 0 0,-1 1 0,2-1 0,6 26-1,-4-23-813,2 1 0,0-1 0,2-1 0,0 1 0,1-1 0,17 26 0,-19-34 202,1 0-1,0 0 1,0-1-1,1 0 0,0-1 1,13 9-1,-19-14 374,1-1 0,-1 1 0,1-1 0,-1 0-1,1 0 1,0-1 0,0 1 0,0-1-1,0 0 1,0 0 0,0 0 0,0-1-1,0 1 1,0-1 0,1 0 0,-1 0 0,0 0-1,0-1 1,0 1 0,0-1 0,8-3-1,-11 4 75,0-1-1,0 0 0,0 1 1,0-1-1,0 0 0,0 0 0,0 0 1,0 0-1,0 0 0,0 0 1,0 0-1,-1 0 0,1 0 1,-1 0-1,1 0 0,-1 0 0,1-1 1,-1 1-1,1 0 0,-1 0 1,0 0-1,0-1 0,0 1 1,1 0-1,-1-1 0,-1 1 0,1 0 1,0 0-1,0-1 0,0 1 1,-1 0-1,1 0 0,0-1 1,-1 1-1,1 0 0,-1 0 0,0 0 1,1 0-1,-1 0 0,0 0 1,0 0-1,1 0 0,-1 0 1,0 0-1,0 0 0,0 0 0,0 1 1,0-1-1,-1 0 0,1 1 1,0-1-1,0 1 0,0-1 1,0 1-1,-1 0 0,0-1 0,-1 1-65,0-1-1,1 1 0,-1 0 0,0 0 0,0 0 1,1 0-1,-1 0 0,0 1 0,0-1 0,1 1 0,-1 0 1,0 0-1,1 0 0,-1 0 0,1 0 0,-1 0 0,1 1 1,0-1-1,0 1 0,0 0 0,-1 0 0,1 0 0,1 0 1,-1 0-1,0 0 0,0 0 0,1 0 0,0 1 1,-1-1-1,1 1 0,-1 2 0,-1 3-22,0-1 1,1 1-1,0 0 1,0-1-1,1 1 1,0 0-1,0 0 1,1 0-1,1 14 0,2-1-8,1-1-1,1 1 1,0-1-1,2 0 1,18 37-1,60 89-114,-6-11-53,-75-128 126,0 1 0,-1 0-1,0 0 1,0 0 0,-1 1 0,0-1 0,1 10 0,-3-15 21,0 0 0,0 0 1,0 1-1,0-1 0,-1 0 0,0 0 0,1 0 1,-1 0-1,0 0 0,0 0 0,-1 0 0,1 0 1,-1 0-1,1 0 0,-1-1 0,0 1 0,0-1 1,0 1-1,-1-1 0,1 0 0,0 0 0,-4 2 1,-3 2 112,0 0 1,-1-1 0,1 0-1,-2-1 1,1 0 0,0 0-1,-1-1 1,1-1-1,-1 0 1,-15 2 0,19-4-80,0 1 0,0-1 1,0 0-1,0-1 0,0 1 1,0-1-1,0-1 0,1 1 0,-1-1 1,0 0-1,1-1 0,0 0 1,-1 0-1,1 0 0,0-1 1,0 0-1,-7-6 0,10 6-90,0 1 1,0-1-1,0 0 0,1 0 0,0 0 0,-1-1 1,2 1-1,-1 0 0,0-1 0,1 0 0,0 1 0,0-1 1,0 0-1,1 1 0,-1-1 0,1 0 0,0 0 1,1 1-1,-1-1 0,1 0 0,0 0 0,0 1 0,3-9 1,2-4-158,1 1 1,1-1 0,0 1 0,1 1-1,12-17 1,10-9-479,69-72 0,49-26-205,-6 6 966,-135 125-50,-3 4 8,0-1 1,-1 1-1,1-1 0,-1 0 0,0 0 1,0 0-1,-1-1 0,1 1 0,-1-1 0,0 0 1,3-11-1,-6 16-45,1 1 1,-1-1-1,0 1 0,0-1 0,0 1 1,0-1-1,0 1 0,0 0 1,0-1-1,0 1 0,-1-1 0,1 1 1,0-1-1,0 1 0,0 0 1,0-1-1,0 1 0,-1-1 0,1 1 1,0 0-1,0-1 0,-1 1 1,1 0-1,0-1 0,-1 1 0,1 0 1,0 0-1,-1-1 0,1 1 1,-1-1-1,-15 0 213,-17 11 29,26-6-214,1 0-1,0 0 1,0 0-1,0 1 1,0-1-1,0 2 1,1-1-1,-6 7 1,9-9-21,0 0 0,0 0 1,0 0-1,0 0 0,0 0 0,1 0 0,-1 0 1,1 1-1,0-1 0,0 1 0,0-1 1,0 1-1,1-1 0,-1 1 0,1-1 0,0 1 1,0-1-1,0 1 0,1 4 0,0-6-13,0 0 0,0 0 1,0 0-1,0 0 0,0-1 0,1 1 0,-1 0 0,0-1 0,1 1 0,-1-1 1,1 1-1,0-1 0,-1 1 0,1-1 0,0 0 0,0 0 0,0 0 0,0 0 1,0 0-1,0-1 0,0 1 0,3 0 0,5 1-15,0 0-1,-1-1 0,18-1 1,13-2-151,50-8 0,-1-1-160,-85 10 307,0 1-1,0 0 1,0 0 0,0 0 0,0 0-1,-1 1 1,1 0 0,0 0 0,0 0-1,0 0 1,0 0 0,6 4-1,-7-3 38,-1 0 1,0 0-1,0 0 0,0 0 0,0 0 0,0 0 0,-1 1 0,1-1 0,-1 1 0,1-1 0,-1 1 0,0 0 0,0-1 0,0 1 0,-1 0 0,1 0 0,0 0 0,-1 5 0,2 12 176,-2-12-57,1 0-1,0 0 1,0 0 0,1 0-1,5 14 1,-6-20-116,0 0 0,0 0 0,0 0 0,0 0 0,1 0 0,-1-1 0,1 1 0,-1 0 0,1-1 0,0 1 0,-1-1 0,1 0 0,0 0 0,0 0 0,0 0 0,0 0 0,0 0 0,0 0 0,0 0 0,1-1-1,-1 1 1,0-1 0,0 0 0,0 0 0,1 1 0,2-2 0,2 1-31,1-1-1,-1 0 1,1 0-1,-1 0 1,0-1 0,0-1-1,0 1 1,0-1-1,8-4 1,6-6-389,29-22 1,2-1-950,-51 36 1286,0-1 0,-1 0 0,1 1 0,0-1 1,0 1-1,0 0 0,0-1 0,0 1 0,0 0 0,0-1 0,-1 1 0,1 0 0,0 0 0,0 0 0,0 0 1,0 0-1,0 0 0,0 0 0,2 0 0,-3 1 23,1-1 1,-1 1-1,1-1 1,-1 1-1,1-1 1,-1 1-1,1-1 1,-1 1-1,1-1 1,-1 1-1,0-1 1,1 1-1,-1 0 0,0-1 1,0 1-1,0 0 1,1-1-1,-1 1 1,0 0-1,0-1 1,0 2-1,0 5 37,0 1 0,-1-1 0,0 1 0,-2 7 0,2-4 463,0-5-359,0-2-39,0 1 1,1-1-1,0 1 1,-1-1-1,2 9 0,3 1 267</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23.851"/>
    </inkml:context>
    <inkml:brush xml:id="br0">
      <inkml:brushProperty name="width" value="0.05" units="cm"/>
      <inkml:brushProperty name="height" value="0.05" units="cm"/>
    </inkml:brush>
  </inkml:definitions>
  <inkml:trace contextRef="#ctx0" brushRef="#br0">1 10 16524,'7'-10'1840,"0"16"-1136,-1 10-320,-2 11 1553,2 4-985,0 15-480,-1 4-192,4 5-168,2 2-64,1-7-320,-1-2-296,-2-13-576,-1-4 976,-3-20-217,-4-8-87</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24.301"/>
    </inkml:context>
    <inkml:brush xml:id="br0">
      <inkml:brushProperty name="width" value="0.05" units="cm"/>
      <inkml:brushProperty name="height" value="0.05" units="cm"/>
    </inkml:brush>
  </inkml:definitions>
  <inkml:trace contextRef="#ctx0" brushRef="#br0">16 178 18772,'-2'-1'68,"1"0"-1,0 0 1,0-1-1,-1 1 1,1 0-1,0-1 1,0 1-1,0-1 1,1 1-1,-1-1 1,0 0-1,0 1 1,1-1-1,-1 0 1,1 0-1,0 1 1,-1-1-1,1 0 1,0 0-1,0 1 1,0-1-1,0 0 1,0 0-1,1 0 1,-1 1-1,1-1 1,-1 0-1,1 0 1,-1 1-1,1-1 1,0 1-1,0-1 1,0 0-1,0 1 1,0-1-1,0 1 1,0 0-1,2-2 1,5-5 129,1 1 0,0 0 0,0 0 0,1 1 0,0 0 0,0 0 0,0 1 0,0 1 0,12-4 0,16-4 71,52-8-1,-48 12-266,0 3-1,1 1 0,-1 2 1,1 2-1,0 2 1,52 9-1,-72-7-123,1 1 0,-1 1 0,0 1 0,0 1 0,-1 1 0,0 1 0,-1 1 0,0 1 0,0 1 0,-2 1 0,1 0 0,26 27 0,-37-31 120,0 1 0,-1-1 0,0 1-1,0 1 1,-1-1 0,-1 1 0,0 1 0,-1-1 0,0 1-1,-1 0 1,0 0 0,-1 0 0,-1 0 0,0 1 0,0-1 0,-2 1-1,0-1 1,0 1 0,-1 0 0,-1-1 0,0 0 0,-1 1-1,0-1 1,-1 0 0,-1 0 0,-7 16 0,-3-1 454,-1 0 1,-1-1 0,-1-1-1,-1-1 1,-34 33 0,12-18 449,-1-1 1,-56 37-1,70-56-577,-1-1-1,-1-2 0,0 0 1,-45 16-1,61-28-270,0-1-1,-1-1 1,1 0 0,-1-1 0,-20 1-1,26-3-80,-1 0 0,1-1 0,0 0 0,0-1-1,0 0 1,0 0 0,0-1 0,0 0-1,-12-7 1,16 8-63,1-1 0,-1 0 0,1 0 0,0 0 0,0-1-1,0 1 1,0-1 0,1 0 0,-1 0 0,1 0 0,0-1 0,0 1 0,1-1-1,-1 1 1,-3-10 0,5 10-81,1 1 1,-1-1-1,0 0 0,1 0 0,0 0 1,0 0-1,0 1 0,0-1 0,1 0 1,-1 0-1,1 0 0,0 1 1,0-1-1,0 0 0,1 1 0,-1-1 1,1 1-1,0-1 0,0 1 0,0 0 1,1 0-1,-1 0 0,4-3 0,1-1-321,0 0 1,1 1-1,0 0 0,1 0 0,-1 1 0,1 0 0,10-4 0,8-2-307,34-9 0,17-3-735</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24.806"/>
    </inkml:context>
    <inkml:brush xml:id="br0">
      <inkml:brushProperty name="width" value="0.05" units="cm"/>
      <inkml:brushProperty name="height" value="0.05" units="cm"/>
    </inkml:brush>
  </inkml:definitions>
  <inkml:trace contextRef="#ctx0" brushRef="#br0">184 207 15283,'-2'-4'237,"1"0"0,0 1 0,-1-1-1,1 0 1,-1 1 0,0-1 0,0 1-1,-1 0 1,1 0 0,-1 0 0,0 0-1,1 0 1,-1 1 0,0-1 0,-1 1-1,1-1 1,0 1 0,-1 0 0,1 1-1,-1-1 1,1 1 0,-1-1 0,0 1-1,0 0 1,0 0 0,0 1 0,0-1-1,1 1 1,-1 0 0,-6 0 0,6 0-167,1 1 1,-1-1-1,0 1 1,0-1 0,1 1-1,-1 0 1,0 1-1,1-1 1,-1 1-1,1-1 1,0 1 0,0 0-1,-1 0 1,1 1-1,0-1 1,1 0 0,-1 1-1,0 0 1,1 0-1,-1 0 1,1 0-1,0 0 1,0 0 0,0 1-1,1-1 1,-1 0-1,1 1 1,-1 0 0,1-1-1,1 1 1,-2 5-1,2-5-59,-1-1-1,1 0 0,0 1 1,0-1-1,0 0 0,1 1 0,-1-1 1,1 0-1,0 0 0,0 1 1,0-1-1,0 0 0,0 0 1,1 0-1,0 0 0,-1 0 1,1-1-1,0 1 0,0 0 1,1-1-1,-1 0 0,0 1 0,1-1 1,4 3-1,-3-3-8,0 0-1,0 0 1,1 0-1,-1-1 0,1 1 1,-1-1-1,1 0 1,0-1-1,0 1 1,-1-1-1,1 0 1,0 0-1,0 0 1,-1-1-1,1 1 0,0-1 1,5-2-1,3-2-5,1 0 1,-1-1-1,1 0 0,-2-1 0,1-1 0,-1 0 0,16-14 0,73-77-550,-82 80 333,-8 9-9,-11 10 226,0 0 0,1 0 0,-1 0 0,0 0 0,0 0 0,0 0 0,0 0 0,0 0 0,0 0 0,0 0 0,0 0-1,1 0 1,-1 0 0,0 0 0,0 0 0,0 0 0,0 0 0,0 0 0,0 0 0,0 0 0,0 0 0,0 0 0,0 0 0,1 0 0,-1 0 0,0 1 0,0-1 0,0 0 0,0 0 0,0 0-1,0 0 1,0 0 0,0 0 0,0 0 0,0 0 0,0 0 0,0 0 0,0 0 0,0 1 0,0-1 0,0 0 0,0 0 0,0 0 0,0 0 0,0 0 0,0 0 0,0 0 0,0 0 0,0 1-1,0-1 1,0 0 0,0 0 0,0 0 0,0 0 0,0 0 0,0 0 0,0 0 0,-9 27-249,3-13 373,2-2-4,0 1-1,1-1 1,0 1 0,1 0-1,-1 13 1,3-23-89,0 0-1,0 1 1,0-1 0,1 0-1,-1 0 1,1 1 0,0-1-1,0 0 1,0 0 0,0 0-1,0 0 1,1 0 0,-1 0-1,1-1 1,0 1 0,0 0-1,0-1 1,0 1-1,1-1 1,-1 0 0,0 0-1,1 0 1,0 0 0,-1 0-1,6 2 1,5 1-36,-1 0-1,1-2 1,-1 1-1,1-2 1,0 1-1,0-2 1,20 1-1,94-8-404,-127 6 413,26-2-68,-12 2 108,0-1 1,0 0-1,-1-1 1,1-1-1,-1 0 0,21-8 1,-33 10 21,0 0 0,0 1-1,0-1 1,0 0 0,0 0 0,0 0 0,0 0 0,0-1-1,0 1 1,0 0 0,0 0 0,-1 0 0,1-1-1,0 1 1,-1 0 0,1-1 0,-1 1 0,0-1 0,1 1-1,-1 0 1,0-1 0,0 1 0,0-1 0,0 1-1,0-1 1,0 1 0,-1-3 0,0-4 224,-1 0 1,0-1-1,-6-11 1,5 11-166,-32-71 550,23 55-738,-15-45 0,26 68 8,0 0 0,1 0-1,-1 0 1,1 0-1,0 0 1,-1 0-1,1 0 1,0 0-1,0 1 1,0-1 0,1 0-1,-1 0 1,0 0-1,1 0 1,0-2-1,0 3-14,0 0 0,-1 0 0,1 0 0,0 1 0,0-1 0,0 0 0,0 0 0,0 1 0,0-1 0,0 1 0,0-1 0,0 1 0,1-1 0,-1 1 0,0 0 0,0 0 0,0-1 0,0 1 0,1 0 0,-1 0 0,0 0 0,0 0 0,0 0 0,1 1-1,0-1 1,24 3-1164,44 12 0,-55-11 933,35 9-534</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25.256"/>
    </inkml:context>
    <inkml:brush xml:id="br0">
      <inkml:brushProperty name="width" value="0.05" units="cm"/>
      <inkml:brushProperty name="height" value="0.05" units="cm"/>
    </inkml:brush>
  </inkml:definitions>
  <inkml:trace contextRef="#ctx0" brushRef="#br0">241 526 14867,'-22'0'852,"0"1"-1,0 2 1,-33 6 0,46-7-542,0 1 0,1-1 1,0 1-1,0 1 1,0-1-1,0 2 0,0-1 1,1 1-1,0 0 0,0 0 1,-11 12-1,17-16-229,-1 0-1,1 1 1,0 0-1,0-1 1,-1 1-1,1 0 1,0 0 0,0-1-1,1 1 1,-1 0-1,0 0 1,1 0-1,-1 0 1,1 0 0,0 0-1,-1 0 1,1 0-1,0 0 1,0 0-1,0 0 1,1 0 0,0 4-1,0-4-35,0 0-1,0 0 1,0-1-1,0 1 1,0 0-1,1-1 1,-1 1-1,1-1 1,-1 1-1,1-1 1,0 0-1,-1 1 1,1-1-1,0 0 1,0 0 0,0 0-1,0-1 1,0 1-1,0 0 1,0-1-1,4 1 1,6 1-26,1-1-1,0 0 1,-1-1 0,1 0 0,0-1 0,-1-1 0,1 0 0,-1 0 0,18-7 0,-5 1-83,-1-2 0,-1-1 1,38-22-1,-40 19 17,-2 0 1,0-1-1,-1-1 0,0-1 0,-1-1 0,-1 0 0,-1-1 0,0-1 1,15-28-1,-20 30-9,-1-1 1,0 0-1,-1-1 1,-2 0-1,0 0 1,-1 0-1,0-1 0,-2 0 1,-1 1-1,0-1 1,-2-25-1,-1 37 43,0 1-1,0-1 1,-1 1 0,1 0-1,-2-1 1,1 1-1,-1 0 1,-1 1-1,-6-12 1,8 16 20,0 0 0,0 0 0,0 0 1,-1 1-1,1-1 0,-1 1 0,0-1 1,0 1-1,0 0 0,0 0 0,0 1 1,0-1-1,0 0 0,0 1 1,-1 0-1,1 0 0,-1 0 0,1 0 1,-1 1-1,1-1 0,-1 1 0,1 0 1,-1 0-1,-6 1 0,1 1 78,0 0-1,0 1 1,0 0-1,0 0 1,0 1-1,0 0 1,1 1-1,0 0 1,0 0-1,0 0 1,1 1-1,0 1 1,0-1-1,0 1 1,-9 14-1,7-10 40,1 1 0,0 0-1,1 0 1,0 0 0,1 1-1,1 0 1,0 1 0,1-1-1,0 1 1,-2 15 0,5-22-101,1 0 0,0 0 0,0 0 0,0-1 0,1 1 1,0 0-1,0 0 0,0 0 0,1-1 0,0 1 0,1-1 0,0 1 1,0-1-1,0 0 0,0 0 0,1 0 0,0 0 0,0-1 0,1 0 1,0 0-1,-1 0 0,8 5 0,9 6-211,2-2 1,0 0-1,0-1 0,39 14 1,25 15-510,-78-37 619,-1 0 1,0 1 0,0 0 0,0 0-1,-1 1 1,0-1 0,-1 2 0,1-1-1,8 14 1,-13-16 42,1 0 1,-1 0-1,1 0 1,-2 0-1,1 0 1,0 1-1,-1-1 0,0 1 1,-1-1-1,1 1 1,-1-1-1,0 1 1,0-1-1,0 1 0,-1-1 1,0 1-1,0-1 1,-3 7-1,4-10 28,-1 0 0,1 0 0,-1 0-1,1-1 1,-1 1 0,0 0 0,0-1 0,0 1 0,0 0 0,0-1-1,0 1 1,0-1 0,-1 0 0,1 1 0,0-1 0,-1 0-1,1 0 1,-3 1 0,-6 1-13</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25.800"/>
    </inkml:context>
    <inkml:brush xml:id="br0">
      <inkml:brushProperty name="width" value="0.05" units="cm"/>
      <inkml:brushProperty name="height" value="0.05" units="cm"/>
    </inkml:brush>
  </inkml:definitions>
  <inkml:trace contextRef="#ctx0" brushRef="#br0">273 31 14891,'1'-1'140,"0"0"0,0 1-1,-1-1 1,1 0 0,0 1-1,-1-1 1,1 0 0,0 0-1,-1 0 1,1 1 0,-1-1-1,1 0 1,-1 0 0,0 0-1,1 0 1,-1 0 0,0 0-1,0 0 1,1 0 0,-1 0-1,0 0 1,0-1 0,-1 1-14,1 1 1,-1-1 0,1 0-1,-1 1 1,1-1 0,-1 1-1,1-1 1,-1 1 0,0-1 0,1 1-1,-1-1 1,0 1 0,1 0-1,-1-1 1,0 1 0,0 0-1,1 0 1,-1 0 0,0-1-1,0 1 1,0 0 0,-7-1 524,0 1 1,0 0 0,0 0-1,-9 2 1,-3 2-361,0 0 0,0 1-1,1 1 1,-1 1 0,2 1 0,-1 0-1,1 1 1,-24 17 0,40-24-326,-1 0-1,1 0 1,-1 0 0,1 0 0,0 1 0,0-1 0,-3 5 0,4-6 25,1-1 0,0 1 0,0 0 0,-1-1 0,1 1 0,0-1 0,0 1 0,0 0 0,0-1 0,0 1 0,0-1 0,0 1 0,0 0 1,0-1-1,0 1 0,0-1 0,0 1 0,1 0 0,-1-1 0,0 1 0,0-1 0,1 1 0,-1-1 0,0 1 0,1-1 0,-1 1 0,0-1 0,1 1 0,-1-1 0,1 1 1,-1-1-1,1 1 0,-1-1 0,1 0 0,-1 1 0,1-1 0,-1 0 0,1 0 0,-1 1 0,1-1 0,-1 0 0,1 0 0,0 0 0,-1 0 0,1 0 0,0 0 1,32 8-728,-1-2 1,37 3-1,46 8-1050,-108-15 1685,12 2-439,28 11 1,-43-13 508,0-1 0,0 1 0,0 0 0,0 0 0,-1 1 0,1-1 0,-1 1 0,0-1 0,1 1 0,-1 0 0,-1 0 0,1 1 0,3 4 0,-5-7 67,-1 0 0,1 0 0,-1 0 1,1 0-1,-1 0 0,0 0 0,1 1 0,-1-1 1,0 0-1,0 0 0,0 1 0,0-1 0,0 0 1,0 0-1,0 0 0,0 1 0,-1-1 0,1 0 1,0 0-1,-1 0 0,1 0 0,-1 1 0,0 1 1,-1-1 60,0 1 0,0-1 0,-1 0 0,1 0-1,0 0 1,-1 0 0,1 0 0,-1 0 0,-3 1 0,-6 3 358,-1 0-1,1-1 0,-18 4 1,12-5 31,0 0-1,0-1 1,-23 1 0,32-3-499,0-1 1,1-1-1,-1 0 0,0 0 0,1 0 1,-1-1-1,1 0 0,0-1 0,-9-3 1,16 5 42,-1 0 0,1 0 0,-1 0 1,1 0-1,-1 0 0,1 0 1,0 0-1,-1 0 0,1 0 1,0-1-1,0 1 0,0 0 1,0-1-1,-1-2 0,1 3-31,1 0 0,0 0 0,0 0-1,0 0 1,0 0 0,0 0-1,0-1 1,0 1 0,0 0 0,0 0-1,0 0 1,0 0 0,1 0-1,-1 0 1,0 0 0,1 0 0,-1 0-1,1 0 1,-1 1 0,1-1 0,0 0-1,-1 0 1,1 0 0,0 0-1,-1 1 1,1-1 0,1 0 0,21-15-170</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26.298"/>
    </inkml:context>
    <inkml:brush xml:id="br0">
      <inkml:brushProperty name="width" value="0.05" units="cm"/>
      <inkml:brushProperty name="height" value="0.05" units="cm"/>
    </inkml:brush>
  </inkml:definitions>
  <inkml:trace contextRef="#ctx0" brushRef="#br0">269 30 18548,'-5'-4'203,"0"1"-1,-1 0 1,1 0-1,-1 0 1,1 1-1,-1-1 1,0 1-1,0 1 1,0-1 0,0 1-1,0 0 1,0 0-1,0 1 1,-1 0-1,1 0 1,0 0-1,-7 2 1,4-1-7,-1 1-1,1 0 1,0 0-1,0 1 1,0 0-1,0 1 1,0 0 0,1 0-1,-1 1 1,-10 8-1,15-10-125,-1 1 0,1 0 0,1 0 0,-1 0 0,0 1 0,1 0 0,0-1 0,0 1 0,1 0 0,-1 0 0,1 0 0,0 1 0,-1 5 0,2-8-53,1 0-1,-1 0 0,1 0 0,0 0 1,0 0-1,0 0 0,0 1 0,1-1 1,-1 0-1,1 0 0,0 0 0,0-1 1,0 1-1,0 0 0,1 0 1,-1 0-1,1-1 0,-1 1 0,1-1 1,0 1-1,0-1 0,0 0 0,0 0 1,1 0-1,2 3 0,3 0-152,0-1 1,0 1-1,0-2 0,1 1 0,0-1 1,-1 0-1,1-1 0,0 0 0,0 0 0,0-1 1,1 0-1,-1 0 0,0-1 0,0-1 1,12-1-1,-4 0-176,0-2 0,0 1 0,-1-2-1,1 0 1,-1-1 0,-1-1 0,23-12 0,-27 12 54,0 0 0,20-18-1,14-26-641</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26.763"/>
    </inkml:context>
    <inkml:brush xml:id="br0">
      <inkml:brushProperty name="width" value="0.05" units="cm"/>
      <inkml:brushProperty name="height" value="0.05" units="cm"/>
    </inkml:brush>
  </inkml:definitions>
  <inkml:trace contextRef="#ctx0" brushRef="#br0">99 0 15955,'-10'15'551,"0"0"0,1 0 0,1 0 0,1 1 0,0 1-1,-9 30 1,7-10 466,1 1-1,-2 39 1,7-47-382,2 0 1,4 55 0,-2-71-524,1 0 1,1 0-1,0-1 1,1 1-1,1-1 1,0 0-1,0 0 1,11 16-1,-14-25-106,1 0 0,-1-1 0,1 0-1,0 1 1,0-1 0,0 0 0,0 0 0,1-1 0,-1 1-1,1-1 1,-1 1 0,1-1 0,0 0 0,0-1-1,0 1 1,0-1 0,0 1 0,0-1 0,1-1-1,-1 1 1,0 0 0,1-1 0,-1 0 0,0 0 0,0 0-1,1-1 1,-1 0 0,0 1 0,0-1 0,1-1-1,-1 1 1,0 0 0,0-1 0,0 0 0,5-4 0,4-3-13,-1 0 1,-1-1 0,0 0 0,0-1 0,11-15 0,42-64 96,-58 82-62,-6 8-21,0 0-1,0 1 1,0-1 0,0 0-1,0 0 1,0 0 0,0 0 0,0 0-1,0 0 1,0 0 0,0 0-1,0 0 1,0 0 0,0 0 0,0 0-1,0 0 1,0 0 0,0 0-1,0 0 1,0 0 0,0 0-1,0 1 1,1-1 0,-1 0 0,0 0-1,0 0 1,0 0 0,0 0-1,0 0 1,0 0 0,0 0 0,0 0-1,0 0 1,0 0 0,0 0-1,0 0 1,0 0 0,1 0-1,-1 0 1,0 0 0,0 0 0,0 0-1,0-1 1,0 1 0,0 0-1,0 0 1,0 0 0,0 0 0,0 0-1,0 0 1,0 0 0,0 0-1,0 0 1,0 0 0,1 0-1,-2 13 267,-6 33 100,3-18-107,3-22-206,0 0 0,1 0 0,0 1 0,1-1 0,-1 0 0,3 10 0,-2-14-42,-1 0 0,1 0-1,0 1 1,0-1 0,0 0 0,0 0-1,0 0 1,0 0 0,1 0 0,-1 0 0,1-1-1,0 1 1,-1 0 0,1-1 0,0 1-1,0-1 1,0 1 0,0-1 0,0 0 0,3 1-1,2 0-25,0 0 0,1-1 0,-1 0 1,0 0-1,1-1 0,-1 0 0,1 0 0,-1 0 0,0-1 0,1-1 0,-1 1 0,0-1 0,0 0 0,0-1 0,0 0 0,9-5 0,3-1-243,0-2 0,-1 0 0,-1-2 0,24-20-1,-15 5-302,-6 5-62,-16 20 315,-6 10 31,-5 8 454,0 1 1,1 0 0,0 0-1,2 0 1,0 1-1,-4 29 1,8-44-223,0-1 1,0 1 0,0 0-1,0-1 1,0 1-1,0-1 1,1 1-1,-1-1 1,0 1-1,1-1 1,0 1-1,-1-1 1,1 0-1,0 2 1,0-2-27,-1-1 0,1 1 1,-1-1-1,1 0 1,-1 1-1,1-1 0,-1 0 1,1 1-1,-1-1 0,1 0 1,-1 0-1,1 0 0,-1 1 1,1-1-1,0 0 0,-1 0 1,1 0-1,-1 0 0,1 0 1,0 0-1,-1 0 1,1 0-1,-1 0 0,2-1 1,1 0-81,-1 0 0,1 0 1,0 0-1,-1-1 0,1 1 1,-1-1-1,0 0 0,1 0 1,-1 0-1,0 0 0,0 0 1,3-5-1,11-16-685</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27.186"/>
    </inkml:context>
    <inkml:brush xml:id="br0">
      <inkml:brushProperty name="width" value="0.05" units="cm"/>
      <inkml:brushProperty name="height" value="0.05" units="cm"/>
    </inkml:brush>
  </inkml:definitions>
  <inkml:trace contextRef="#ctx0" brushRef="#br0">30 0 18084,'1'9'567,"-1"1"0,0-1-1,0 0 1,-1 0 0,0 0 0,0 0 0,-1 0-1,-4 10 1,-2 17 1064,5-18-1047,0-5-236,1 1 0,0-1 1,1 0-1,1 1 1,1 21-1,-1-33-338,0-1 1,1 1-1,-1-1 1,0 1-1,1-1 1,-1 0-1,1 1 1,-1-1-1,1 1 1,0-1-1,-1 0 1,1 0-1,0 1 1,0-1-1,0 0 1,0 0-1,0 0 1,0 0 0,0 0-1,1 0 1,-1 0-1,0-1 1,0 1-1,1 0 1,1 0-1,0 0-11,-1-1 0,1 0 0,0 0 0,-1 0 0,1 0-1,0 0 1,-1-1 0,1 1 0,0-1 0,-1 0 0,1 0 0,4-2 0,4-2-59,0-1 1,-1 0 0,0-1 0,18-16 0,-5-1-347,-1-2 1,26-40-1,-55 79 575,1-1 1,1 1-1,-6 22 0,9-28-95,0 0 0,1 0 0,0 1 1,0-1-1,1 0 0,0 1 0,0-1 0,3 12 1,-3-17-63,1 0 0,-1 0 0,1 0 1,-1-1-1,1 1 0,0 0 0,0-1 1,0 1-1,0 0 0,0-1 1,0 1-1,1-1 0,-1 0 0,0 1 1,1-1-1,-1 0 0,1 0 1,-1 0-1,4 2 0,-2-2-7,1 0-1,-1 0 1,1 0-1,-1 0 1,1-1-1,0 1 1,-1-1 0,1 0-1,6-1 1,0 0-39,1-1 1,-1 0 0,0-1-1,0 0 1,-1 0-1,15-8 1,-11 4-143,0-1 0,0-1 0,0 0-1,14-15 1,-21 19-33,-1 0 0,-1 0-1,1-1 1,-1 1 0,0-1-1,0 0 1,0-1 0,-1 1-1,0-1 1,-1 1 0,4-12-1,-6 7-356,-4 9-185,3 2 711,0 1-1,0-1 1,0 1 0,0 0-1,1-1 1,-1 1-1,0 0 1,0-1-1,1 1 1,-1 0-1,1 0 1,-1 0 0,0-1-1,1 1 1,0 0-1,-1 1 1,-2 5-29,1-1-1,0 1 1,0 0 0,1 0 0,0-1-1,0 1 1,0 0 0,1 0 0,0 0-1,1 0 1,-1 0 0,4 13 0,5-9-31,4-3-64</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28.203"/>
    </inkml:context>
    <inkml:brush xml:id="br0">
      <inkml:brushProperty name="width" value="0.05" units="cm"/>
      <inkml:brushProperty name="height" value="0.05" units="cm"/>
    </inkml:brush>
  </inkml:definitions>
  <inkml:trace contextRef="#ctx0" brushRef="#br0">84 16 17916,'-21'363'7604,"1"-81"-5585,19-206-1812,14 131 0,-12-190-187,2-1 0,0 0 0,10 32 0,-13-49-19,0 1-1,1 0 1,-1 0 0,0-1 0,0 1 0,0 0 0,0 0 0,0 0 0,0-1 0,0 1 0,1 0 0,-1 0-1,0 0 1,0-1 0,0 1 0,1 0 0,-1 0 0,0 0 0,0 0 0,0 0 0,1-1 0,-1 1-1,0 0 1,0 0 0,1 0 0,-1 0 0,0 0 0,0 0 0,1 0 0,-1 0 0,0 0 0,0 0-1,1 0 1,-1 0 0,0 0 0,0 0 0,1 0 0,-1 0 0,0 0 0,0 0 0,1 1 0,-1-1 0,0 0-1,0 0 1,0 0 0,1 0 0,-1 0 0,0 0 0,0 1 0,0-1 0,0 0 0,1 0 0,-1 0-1,0 1 1,0-1 0,0 0 0,0 0 0,1 1 0,3-23-18,-1-25-277,-2 0 0,-3 0 0,-6-48 0,-33-138-1435,-2 64 1394,47 177 385,1 0 0,0-1 0,1 0 0,0 0 0,0 0 0,0 0 0,1-1 0,0 0 0,0-1 0,0 1-1,11 5 1,-12-9-102,0 1-1,0-1 1,0 1-1,1-2 1,-1 1-1,1-1 1,-1 0-1,1 0 1,-1-1-1,1 0 1,0 0-1,-1 0 1,1-1-1,-1 0 1,1 0-1,8-4 1,1-1-378,-1-1 1,0 0 0,0-1-1,-1 0 1,0-2-1,0 0 1,20-20-1,-5 2-422,-2-1 0,26-36 0,-34 39-45,-1-1-1,-1-1 1,-1 0 0,-1-1-1,16-46 1,-30 70 1090,0 1 0,0-1 0,-1 1 0,1-1-1,-1 1 1,0-1 0,0-4 0,0 9-138,0-1-1,0 1 1,-1-1-1,1 1 0,0 0 1,0-1-1,0 1 1,0-1-1,0 1 1,0-1-1,-1 1 1,1 0-1,0-1 1,0 1-1,-1-1 1,1 1-1,0 0 1,0-1-1,-1 1 1,1 0-1,-1-1 1,1 1-1,0 0 0,-1 0 1,1 0-1,0-1 1,-1 1-1,0 0 18,0 0 0,0 1 0,0-1 0,0 0 0,0 1 0,0-1 0,0 1 0,0-1 0,0 1 0,0 0 0,0-1 0,1 1 0,-1 0 0,0-1 0,0 1 0,1 0 0,-2 2 0,-4 5 407,0 0 0,1 1 0,0 0 1,1 0-1,0 1 0,0-1 0,1 1 0,-3 10 0,-12 86 1605,13-60-1536,3-1 1,2 0 0,1 1-1,10 57 1,-5-69-441,1 0 0,2 0 0,1 0 0,1-1 0,2-1 0,20 36 0,-29-61-198,0-1 0,0 1 0,10 10 0,-14-16 84,0-1-1,0 0 0,0 0 1,0 0-1,0 0 1,0 0-1,0 0 0,0 0 1,1 0-1,-1 1 1,0-1-1,0 0 0,0 0 1,0 0-1,0 0 0,0 0 1,0 0-1,0 0 1,0 0-1,0 0 0,0 0 1,0 0-1,0 1 1,0-1-1,0 0 0,0 0 1,1 0-1,-1 0 1,0 0-1,0 0 0,0 0 1,0 0-1,0 0 1,0 0-1,0 0 0,0 0 1,0 0-1,1 0 1,-1 0-1,0 0 0,0 0 1,0 0-1,0 0 1,0 0-1,0 0 0,0 0 1,0 0-1,0 0 1,1 0-1,-1 0 0,0 0 1,0 0-1,0 0 1,0 0-1,0 0 0,0-1 1,0 1-1,0 0 1,0 0-1,0 0 0,0 0 1,0 0-1,0 0 1,1 0-1,-1 0 0,0 0 1,-2-8-340,-13-20-470,-1 0-1,-1 1 1,-25-29-1,22 28 286,-181-232-2033,56 97 4299,131 146-495,15 17-1133,0 0 0,1 0 0,-1 0 0,0 0 1,1 0-1,-1 0 0,0 0 0,1 1 0,-1-1 0,0 0 0,0 1 0,1-1 0,-1 1 0,0 0 1,1 0-1,66 25 750,45 18-460,189 47 0,-236-80-391,-17-8-16</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5.958"/>
    </inkml:context>
    <inkml:brush xml:id="br0">
      <inkml:brushProperty name="width" value="0.025" units="cm"/>
      <inkml:brushProperty name="height" value="0.025" units="cm"/>
    </inkml:brush>
  </inkml:definitions>
  <inkml:trace contextRef="#ctx0" brushRef="#br0">15 1 16816,'0'0'5226,"-3"9"-4329,0-1-701,1 0 1,0 1-1,0-1 1,1 1-1,0-1 0,1 10 1,0-16-182,0 1-1,0-1 1,0 0 0,1 1 0,-1-1-1,1 0 1,0 1 0,0-1 0,0 0-1,0 0 1,0 0 0,0 0 0,0 0-1,1 0 1,-1 0 0,1 0 0,0 0 0,-1 0-1,1-1 1,0 1 0,0-1 0,0 0-1,0 1 1,0-1 0,0 0 0,0 0-1,1 0 1,-1-1 0,0 1 0,1 0-1,3 0 1,-2-1 32,-1 1 1,1 0-1,-1-1 1,1 0-1,0 0 0,-1 0 1,1-1-1,-1 1 0,1-1 1,0 0-1,-1 0 0,0 0 1,1 0-1,-1 0 0,5-3 1,-1-1 250,-1 0 1,0 0 0,0-1-1,0 0 1,5-7 0,11-12 285,-19 86 78,-3-60-653,1-1 0,0 1 1,-1 0-1,1 0 0,0-1 1,0 1-1,-1 0 0,1-1 1,0 1-1,0 0 0,0-1 1,0 1-1,0-1 0,0 0 0,0 1 1,0-1-1,0 0 0,0 1 1,0-1-1,0 0 0,0 0 1,0 0-1,0 0 0,0 0 1,0 0-1,0 0 0,0-1 1,0 1-1,1-1 0,35-5 304,-30 2-337,6-5 337,-22-3 567,9 12-850,0 0 0,-1 0-1,1 0 1,0 0 0,0 0-1,0-1 1,-1 1 0,1 0-1,0 0 1,0-1 0,0 1-1,-1 0 1,1 0 0,0-1 0,0 1-1,0 0 1,0 0 0,0-1-1,-1 1 1,1 0 0,0 0-1,0-1 1,0 1 0,0 0-1,0-1 1,0 1 0,0 0-1,0-1 1,0 1 0,0 0-1,0 0 1,1-1 0,-1 1-1,0 0 1,0-1 0,0 1-1,0 0 1,13-8 308,17 1-304,-29 7 36,25-3-188,23-4-93,-46 7-303,-1-1 0,1 0 1,-1 0-1,1 0 0,-1 0 1,0 0-1,1 0 0,-1-1 1,0 1-1,0-1 0,0 1 1,0-1-1,0 0 0,3-3 1,1-11-6518</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28.669"/>
    </inkml:context>
    <inkml:brush xml:id="br0">
      <inkml:brushProperty name="width" value="0.05" units="cm"/>
      <inkml:brushProperty name="height" value="0.05" units="cm"/>
    </inkml:brush>
  </inkml:definitions>
  <inkml:trace contextRef="#ctx0" brushRef="#br0">72 312 17788,'-50'24'1385,"31"-12"-787,17-5-287,11-4 269,19-3 70,1-2 0,33-6 0,-28 3-325,892-101 2934,479 5-2593,-339 61-726,152-8-3,-1110 46-99,-54 1-9,87-10 0,-127 6 482,-13 5-307,-1 0 0,0 0 0,0 0 0,0 0 0,0-1 0,0 1 1,0 0-1,0 0 0,1 0 0,-1 0 0,0 0 0,0 0 0,0 0 0,0-1 0,0 1 0,0 0 0,0 0 0,0 0 1,0 0-1,0 0 0,0-1 0,0 1 0,0 0 0,0 0 0,0 0 0,0 0 0,0 0 0,0-1 0,0 1 0,0 0 1,0 0-1,0 0 0,0 0 0,0 0 0,0 0 0,0-1 0,0 1 0,0 0 0,-1 0 0,1 0 0,0 0 0,-17-10 51,15 9-65,-23-11 22</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33:23.699"/>
    </inkml:context>
    <inkml:brush xml:id="br0">
      <inkml:brushProperty name="width" value="0.05" units="cm"/>
      <inkml:brushProperty name="height" value="0.05" units="cm"/>
    </inkml:brush>
  </inkml:definitions>
  <inkml:trace contextRef="#ctx0" brushRef="#br0">2433 62 9738,'-145'-9'2235,"-182"13"0,173 10-1995,1 5-1,-221 59 0,287-54-242,3 3 1,0 4-1,2 3 0,1 4 1,2 3-1,-116 82 0,104-58 1,3 3 0,-154 157 0,220-201-4,1 2 1,0 1-1,3 0 1,-26 48 0,37-61-7,1 1 0,0 0 0,1 0 1,1 0-1,0 0 0,1 1 0,1 0 1,0 0-1,1-1 0,1 1 0,2 27 0,0-34 4,0-1 0,0 0-1,0 0 1,1 1-1,0-2 1,1 1-1,0 0 1,0-1 0,0 0-1,10 11 1,-6-8-9,1-1 0,0 0 0,1-1 0,0 0 0,1 0 0,14 7 0,9 2-48,0-2-1,1-1 1,66 16-1,48 2-145,175 16 0,-247-38 152,221 22 20,437-10 0,-473-34 91,506-88-1,-670 80-50,-1-5 0,-1-3 0,-2-5 0,-1-4-1,111-61 1,-135 59 68,120-92 0,-159 106-14,-2 0-1,-1-2 1,0 0 0,-3-2-1,0-1 1,22-38-1,-36 51-18,-1 0-1,-1 0 1,-1 0 0,0-1-1,3-20 1,-7 28-24,-1-1 0,-1 1 0,0-1 0,0 1 0,-1-1 0,-1 0 1,0 1-1,0-1 0,-1 1 0,-5-17 0,1 11-9,-1 1 0,0 1 0,-1-1 0,-1 2 0,0-1 0,-1 1-1,-1 0 1,0 1 0,0 0 0,-1 1 0,-14-10 0,-5-2-23,-2 1 1,0 2-1,-57-26 0,13 14-63,0 3-1,-94-20 1,-170-23-209,341 72 291,-704-109-717,443 72 559</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34:09.481"/>
    </inkml:context>
    <inkml:brush xml:id="br0">
      <inkml:brushProperty name="width" value="0.05" units="cm"/>
      <inkml:brushProperty name="height" value="0.05" units="cm"/>
    </inkml:brush>
  </inkml:definitions>
  <inkml:trace contextRef="#ctx0" brushRef="#br0">1 278 13963,'0'1'41,"0"-1"0,0 1 0,1 0 0,-1-1 0,0 1 0,0-1 0,1 1 0,-1 0 0,0-1 0,1 1 0,-1-1 0,1 1 0,-1-1 0,1 0 1,-1 1-1,1-1 0,-1 1 0,1-1 0,-1 0 0,1 1 0,-1-1 0,1 0 0,0 0 0,-1 1 0,1-1 0,-1 0 0,1 0 0,0 0 0,-1 0 0,1 0 0,0 0 0,-1 0 0,1 0 0,0 0 0,-1 0 0,1 0 0,0 0 0,0-1 0,33-5 233,-26 4-154,143-28 370,436-75 29,-326 69-480,507-63 220,-603 89-186,-139 10-104,0 2 0,1 1 0,-1 1 0,30 9 0,-45-10-75,1 0 0,-1-1-1,22 1 1,-11-2-7</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34:50.789"/>
    </inkml:context>
    <inkml:brush xml:id="br0">
      <inkml:brushProperty name="width" value="0.05" units="cm"/>
      <inkml:brushProperty name="height" value="0.05" units="cm"/>
    </inkml:brush>
  </inkml:definitions>
  <inkml:trace contextRef="#ctx0" brushRef="#br0">888 6 6841,'-22'-3'515,"0"2"0,0 0 0,0 1 0,-1 1 0,2 2 0,-1 0 0,0 1 0,0 1-1,1 1 1,0 1 0,-26 12 0,14-4-379,0 1 0,1 2 0,1 1 0,1 1 0,1 2 0,1 1 0,1 1 0,1 1 0,1 1 0,1 2-1,1 0 1,2 2 0,1 0 0,-23 46 0,20-25-20,3 0 1,-27 102-1,-3 112 85,19-1-155,27-189-47,8 116 0,0-152 0,1 0 0,2-1 1,2 0-1,22 59 1,-23-77-5,1 0 1,0-1 0,2 0 0,0 0-1,1-2 1,1 1 0,0-1 0,1-1 0,32 27-1,-31-32 0,1-1-1,0-1 0,0 0 1,1-1-1,0-1 0,0 0 1,1-2-1,-1 0 1,36 5-1,10-3-55,97-2-1,-103-5-1,33 1-9,-1-3 0,1-4 1,141-29-1,47-37 64,-9 2 4,-207 55-15,-1-4 0,-1-2 0,0-2 0,-2-3 0,-1-3 0,105-71 0,-139 84 18,53-38 65,106-95 0,-162 129-53,0-1 0,-1 0 0,-1-2 0,-1 0 0,-1-1 0,-2 0 0,0-1 0,-1-1 0,13-38 0,-13 16-18,-1 0 0,-3-1 0,-2-1 0,1-75 0,-8 56 30,-3 0-1,-21-116 1,21 168-5,-1-1 0,0 1 0,-2 0-1,0 0 1,-1 1 0,-17-30 0,18 37 4,-1 0 0,0 0 0,0 1-1,-1-1 1,0 2 0,-1-1 0,0 1 0,0 1 0,0 0 0,-1 0 0,0 1 0,-11-5 0,-16-4 73,0 2 1,0 1 0,-68-9 0,-118 1 157,-483 41-28,7 69-1198,408-59-810,198-25 1372</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34:56.353"/>
    </inkml:context>
    <inkml:brush xml:id="br0">
      <inkml:brushProperty name="width" value="0.05" units="cm"/>
      <inkml:brushProperty name="height" value="0.05" units="cm"/>
    </inkml:brush>
  </inkml:definitions>
  <inkml:trace contextRef="#ctx0" brushRef="#br0">2535 66 10778,'-39'-10'385,"-1"1"-1,0 2 0,0 2 1,-1 1-1,1 3 1,-75 5-1,-243 55-484,258-39-15,-36 5 139,-310 68 157,321-61-40,-183 73-1,179-49 68,-221 131-1,325-171-110,1 0 0,0 1 0,1 2 0,1 0 0,1 2 0,-19 22 0,34-35-55,0 1 1,1 0 0,0 0 0,0 0 0,1 0-1,0 1 1,0 0 0,-3 18 0,5-20-34,2 0 1,-1 0-1,1 1 0,0-1 1,1 0-1,0 0 0,0 0 1,1 0-1,0 0 0,0 0 1,1-1-1,5 13 1,-1-8-26,0-1 0,0 0 0,1 0 1,0-1-1,1 0 0,0-1 1,1 1-1,0-2 0,0 1 0,1-2 1,12 8-1,18 7-57,77 32 0,-103-48 60,626 268-326,-527-226 319,2-6-1,1-4 1,2-6 0,2-4 0,0-7 0,191 11-1,-144-29 31,0-8-1,0-8 1,248-49-1,-221 18-105,-3-9 0,303-126 0,-412 143 12,99-59 1,-151 76 75,0-2 0,-2-1 1,0-1-1,-2-1 1,0-2-1,23-29 1,-41 44 32,0-1-1,-1-1 1,0 1 0,-1-1 0,0-1 0,-1 1 0,8-29 0,-12 33 2,0-1-1,-1 1 1,0-1-1,-1 0 1,0 1-1,0-1 1,-1 0-1,0 1 1,-1-1-1,0 1 1,0-1-1,-1 1 1,-4-10-1,-4-3 35,-1 1-1,-1 0 0,0 1 0,-2 0 0,0 2 0,-1-1 0,-1 2 0,-21-18 0,-14-6 8,-99-63 0,39 40-241,-4 5 0,-1 4 0,-3 6 0,-2 5 0,-2 6 0,-176-32 0,81 37-3,205 31 165</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45.236"/>
    </inkml:context>
    <inkml:brush xml:id="br0">
      <inkml:brushProperty name="width" value="0.05" units="cm"/>
      <inkml:brushProperty name="height" value="0.05" units="cm"/>
    </inkml:brush>
  </inkml:definitions>
  <inkml:trace contextRef="#ctx0" brushRef="#br0">1 206 10090,'190'86'1925,"-151"-71"-1692,0-2 0,1-2 0,44 7 0,0-8-115,0-3 1,125-7 0,171-31-6,-203 13-61,481-28 570,18-1 0,865-64-471,-706 64-341,154-5-144,4 38 233,991 100 2514,-1203-44-1724,-740-39-806,-13-1-267,37-1 1,-54-4 213,-8-4-41</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3:47.573"/>
    </inkml:context>
    <inkml:brush xml:id="br0">
      <inkml:brushProperty name="width" value="0.05" units="cm"/>
      <inkml:brushProperty name="height" value="0.05" units="cm"/>
    </inkml:brush>
  </inkml:definitions>
  <inkml:trace contextRef="#ctx0" brushRef="#br0">0 5 12995,'16'-2'145,"1"1"-1,-1 0 1,1 1 0,-1 0 0,0 2 0,1 0 0,17 5-1,11 0-46,588 60-74,-619-66-27,570 38 134,0-31 238,91-44 80,-420 19-373,-170 12-114,1-5 0,85-20 0,-72 2 2</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00.667"/>
    </inkml:context>
    <inkml:brush xml:id="br0">
      <inkml:brushProperty name="width" value="0.05" units="cm"/>
      <inkml:brushProperty name="height" value="0.05" units="cm"/>
    </inkml:brush>
  </inkml:definitions>
  <inkml:trace contextRef="#ctx0" brushRef="#br0">8349 625 12179,'-20'-8'133,"-642"-248"2075,452 186-2128,-265-52 0,-284 12-153,-9 56-287,-1154 49 265,1129 83 307,570-39-207,-330 100 0,368-74 0,2 8 0,-280 158-1,327-151 5,3 5 0,5 6 0,3 5 0,-128 129-1,216-186-4,2 0 0,1 3 0,2 0 0,2 2 0,2 2 0,2 0 0,-35 87 0,45-88-4,1 1 1,3 0-1,1 1 1,3 0-1,2 1 1,2 0-1,1 0 1,9 86-1,1-74-17,4 0-1,2-1 1,2 0-1,41 99 1,-25-90-27,3 0-1,3-3 1,65 88 0,-34-67-11,3-4 0,4-2 0,3-4 0,4-4 0,141 97 0,-78-76-3,5-7 1,2-6 0,296 107 0,518 90-54,154-66 86,14-127 0,-35-144 63,-10-109 202,-756 97-34,-4-14 0,543-221 0,-722 240-116,-4-6 0,-2-6-1,-5-6 1,-3-7-1,134-117 1,-221 165-52,-2-2 1,-1-1-1,-3-3 1,-2-1-1,51-85 1,-73 104-8,-3-1 1,0 0-1,-2-1 0,-1-1 1,-2 0-1,-2 0 1,-1-1-1,-2-1 1,-1 1-1,-2-1 1,-2-47-1,-4 44 11,-2 1-1,-1-1 1,-2 1 0,-20-54-1,8 40 26,-2 0-1,-45-76 1,3 30-29,-4 3 0,-114-125-1,95 124-130,-4 5 0,-5 4-1,-3 4 1,-3 4 0,-140-82-1,-11 31-38</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4:05.227"/>
    </inkml:context>
    <inkml:brush xml:id="br0">
      <inkml:brushProperty name="width" value="0.05" units="cm"/>
      <inkml:brushProperty name="height" value="0.05" units="cm"/>
    </inkml:brush>
  </inkml:definitions>
  <inkml:trace contextRef="#ctx0" brushRef="#br0">7494 815 13763,'-17'-12'225,"0"0"0,1-1 0,0 0 1,1-1-1,-23-28 0,-10-9 99,24 28-273,-1 1 1,-1 1-1,-1 1 0,-1 1 1,0 1-1,-2 2 0,0 1 1,0 1-1,-57-16 0,-179-27-383,-6 21-1,145 20 217,-836-140 20,512 76 323,89 26-113,-3 16 0,-1 15 0,-642 44 0,816 0-109,2 9 0,-350 100 1,209-23-12,-508 238 0,740-295 7,-138 93 1,194-112-11,1 1 0,1 2 1,2 3-1,2 0 0,-42 56 0,66-77-3,1 2-1,1-1 0,1 2 1,1-1-1,0 2 0,1-1 1,1 1-1,1 0 1,1 0-1,1 1 0,0-1 1,2 1-1,0 0 0,2 0 1,0 0-1,1 0 0,1 0 1,1 0-1,1-1 0,1 1 1,0-1-1,2 0 1,0-1-1,18 33 0,-6-21 2,2-1-1,1 0 1,1-2-1,1-1 1,2 0-1,1-2 1,36 27-1,-3-10 3,1-2 0,113 55-1,-39-34 14,202 61 0,159 2 9,517 17-23,816-37-50,-1325-114-2,816-122 1,-1127 98 51,260-84 0,-317 73 36,-3-7 0,203-110 0,-266 121 52,-1-2 1,114-98-1,-143 105 11,-1-3 0,-2-1-1,-1-1 1,-3-2 0,33-54 0,-55 79-54,-1-1 1,-1 0-1,0 0 1,-1-1-1,-1 0 1,-1-1-1,-1 0 1,-1 1-1,-1-1 0,0-1 1,-2 1-1,-1 0 1,0 0-1,-4-25 1,0 25-48,-1 0 0,-1 0 0,-1 1 0,-1 0 0,-1 1 0,0 0 0,-1 0 0,-2 0 0,0 2 0,0-1 0,-23-22 0,9 14-3,0 2 0,-1 1 0,-2 2 0,0 0 1,-1 2-1,-47-22 0,-127-43-107</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6:43.653"/>
    </inkml:context>
    <inkml:brush xml:id="br0">
      <inkml:brushProperty name="width" value="0.05" units="cm"/>
      <inkml:brushProperty name="height" value="0.05" units="cm"/>
    </inkml:brush>
  </inkml:definitions>
  <inkml:trace contextRef="#ctx0" brushRef="#br0">0 141 11779,'0'-1'120,"0"1"-1,0-1 1,0 1 0,0-1 0,0 1 0,0-1 0,0 1 0,0-1 0,0 1 0,0-1 0,0 1 0,1-1 0,-1 1 0,0-1 0,0 1 0,0 0 0,1-1 0,-1 1 0,0-1 0,0 1 0,1-1 0,-1 1 0,1-1 0,9 4 1974,3 1-2028,45 6 389,70 2 1,-19-3-309,6-1-101,166-10 0,19 0-29,140 42-144,-109-8 107,230-32-147,-105-6-430,-160 26 390,72 3 508,-113-29 34,350-51 0,66 0 756,-543 50-1003,183-23-23,174-4-67,203 54-97,-586-19 101,604-2-42,-482-12-702,258-49-1,-476 62 702,0-2-1,0 1 1,0 0-1,0-1 1,0 0-1,0-1 1,9-5-1,4-7-144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6.316"/>
    </inkml:context>
    <inkml:brush xml:id="br0">
      <inkml:brushProperty name="width" value="0.025" units="cm"/>
      <inkml:brushProperty name="height" value="0.025" units="cm"/>
    </inkml:brush>
  </inkml:definitions>
  <inkml:trace contextRef="#ctx0" brushRef="#br0">1 23 18930,'0'0'7879,"54"-15"-7815,-29 15-96,-2 0-1729,-2-2-3716,-1-4-6727</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7:38.509"/>
    </inkml:context>
    <inkml:brush xml:id="br0">
      <inkml:brushProperty name="width" value="0.05" units="cm"/>
      <inkml:brushProperty name="height" value="0.05" units="cm"/>
    </inkml:brush>
  </inkml:definitions>
  <inkml:trace contextRef="#ctx0" brushRef="#br0">6337 347 14347,'-214'-35'-676,"-583"-53"938,147 21 455,4-16-512,-3 28-89,-147 36-142,2 64 67,-241 95-29,785-87 17,199-38-16,1 1 0,-89 44 0,119-49-28,0 2 1,0 0 0,2 1-1,-1 1 1,2 1-1,0 1 1,1 0 0,-16 23-1,21-26-2,1 1 0,0 0 1,2 1-1,-1 0 0,2 1 0,0-1 0,1 1 0,1 1 0,1-1 1,0 1-1,-1 22 0,4-33 15,1 0 0,1 0 1,-1 0-1,1 0 0,0 1 0,1-1 1,0-1-1,0 1 0,0 0 0,1 0 1,0-1-1,0 1 0,6 8 0,-2-7-2,-1 0-1,1-1 1,0 0-1,1 0 1,-1 0-1,1-1 1,1 0-1,13 7 1,7 0-30,0-1 0,1-1 0,1-1 0,-1-2 1,34 4-1,317 39-722,4-24-37,-279-20 621,1820 86 934,-732-49-608,-3 48-25,-948-65-59,733 59 1017,-760-78-844,0-10 0,328-45 1,-235-11-179,-261 45-45,-1-1 1,0-3-1,-1-1 0,57-33 0,-89 43-3,-1-1 0,0 0 0,0 0 0,-1-1 0,-1-1 0,1 0 0,-2-1-1,0 0 1,0 0 0,11-21 0,-17 26-9,-1-1 0,1 1 0,-1-1 0,-1 1-1,0-1 1,0 0 0,0 0 0,-1 0 0,-1 0 0,1 0 0,-1 0 0,0-1-1,-1 1 1,0 0 0,0 0 0,-1 0 0,0 0 0,0 1 0,-1-1 0,0 0-1,0 1 1,-6-9 0,-3-2-36,0 1 0,-1 0 0,0 1 0,-1 0-1,-1 1 1,-27-20 0,-3 1-148,-66-35 0,23 22 32,-2 4 0,-1 4 0,-3 4 0,-1 4 0,-116-21 0,-506-48-755,209 68 584,226 24 135</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00.611"/>
    </inkml:context>
    <inkml:brush xml:id="br0">
      <inkml:brushProperty name="width" value="0.05" units="cm"/>
      <inkml:brushProperty name="height" value="0.05" units="cm"/>
    </inkml:brush>
  </inkml:definitions>
  <inkml:trace contextRef="#ctx0" brushRef="#br0">0 220 11514,'9'3'191,"0"-1"0,0 0 0,0 0 0,1-1 0,-1 0 0,19-1 0,57-10 74,-52 4-26,194-29 631,161-21-495,365 20-274,-435 26-56,1561-48 170,2 59 265,120 80-365,-455-14-89,2323-11 153,-1568-109-147,-1799 37-23,2813-68 996,-2683 69-504,-494 12-429,613-36-874,-656 25 620</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02.047"/>
    </inkml:context>
    <inkml:brush xml:id="br0">
      <inkml:brushProperty name="width" value="0.05" units="cm"/>
      <inkml:brushProperty name="height" value="0.05" units="cm"/>
    </inkml:brush>
  </inkml:definitions>
  <inkml:trace contextRef="#ctx0" brushRef="#br0">368 16 16780,'-5'-2'151,"-1"-1"1,1 1 0,-1 0 0,0 0 0,1 1 0,-1 0 0,0 0 0,0 0-1,0 1 1,0 0 0,0 0 0,0 0 0,-11 3 0,1 0 122,-1 1 0,1 1 1,-25 11-1,28-9-93,0 0 0,0 0-1,0 1 1,1 1 0,0 0 0,1 1 0,0 0-1,1 1 1,0 0 0,0 1 0,1 0 0,-11 20-1,16-26-171,0 2 0,0-1 0,1 0 0,0 1 0,1-1 0,0 1 0,0 0 0,0 0 0,1 0 0,0 0 0,1 0 0,0 0 0,0 0 0,0 0 0,1 0 0,1 0 0,-1 0 0,1 0 0,0-1 0,1 1 0,0 0 0,0-1 0,1 0 0,7 11 0,-7-13-76,0 1 1,1-1-1,0 0 0,0-1 0,0 1 1,1-1-1,-1 0 0,1 0 0,0-1 1,0 0-1,0 0 0,1 0 0,-1-1 1,10 2-1,-4-1-4,1-1 0,0 0 0,0-1-1,-1 0 1,1-1 0,23-4 0,41-9-404</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02.468"/>
    </inkml:context>
    <inkml:brush xml:id="br0">
      <inkml:brushProperty name="width" value="0.05" units="cm"/>
      <inkml:brushProperty name="height" value="0.05" units="cm"/>
    </inkml:brush>
  </inkml:definitions>
  <inkml:trace contextRef="#ctx0" brushRef="#br0">243 5 13539,'-3'-1'167,"0"0"1,-1 0-1,1 1 0,0-1 1,-1 1-1,1 0 1,-1 0-1,1 0 0,-1 0 1,1 1-1,0 0 1,-1-1-1,1 1 0,0 0 1,0 0-1,-1 1 1,1-1-1,-3 3 0,-8 4 594,0 1 0,-18 14-1,19-12-329,0 1-1,0 0 1,1 0-1,-13 18 1,20-23-309,0 0 0,1 0 0,0 1 0,0-1 0,1 1 0,0 0 0,0 0 1,0 0-1,1 0 0,-2 15 0,4-21-96,0 1 0,0 0-1,0-1 1,0 1 0,0 0 0,1-1 0,-1 1 0,1-1 0,-1 1 0,1-1-1,0 1 1,0-1 0,0 1 0,0-1 0,1 0 0,-1 0 0,1 0-1,-1 1 1,1-1 0,0-1 0,0 1 0,0 0 0,0 0 0,0-1 0,0 1-1,0-1 1,0 0 0,1 1 0,3 0 0,1 0-3,0 0 1,1 0-1,-1-1 0,0 0 1,0 0-1,1-1 0,-1 0 1,0-1-1,14-1 0,5-4-3,-1-1-1,1 0 0,-2-2 1,1-1-1,-1-1 1,33-20-1,-19 7 96,-2-2 0,67-60-1,-101 85-110,6-7 54,1 0-1,-1-1 0,0 1 1,10-17-1,-14 12 65,-5 13-118,1 0 0,0-1-1,0 1 1,0 0 0,0 0 0,0 0 0,-1-1 0,1 1 0,0 0 0,0 0-1,0 0 1,-1 0 0,1 0 0,0 0 0,0-1 0,-1 1 0,1 0-1,0 0 1,0 0 0,0 0 0,-1 0 0,1 0 0,0 0 0,0 0 0,-1 0-1,1 0 1,0 0 0,0 0 0,-1 0 0,1 0 0,-3 1 14,1-1 0,-1 1 0,1 0-1,0 0 1,-1 0 0,1 0 0,0 0 0,-4 3 0,-2 3-29,1 0 0,0 1 0,0-1 0,0 1 0,1 1 0,0-1 0,1 1-1,0 0 1,0 1 0,1-1 0,0 1 0,1-1 0,-4 18 0,5-21-70,2 0 0,-1 0 0,1 0 0,-1 0 0,2 0 0,-1 0 0,1-1 0,-1 1 0,2 0 0,-1 0 0,3 6 0,-2-8 5,-1 0 0,2-1 0,-1 1 0,0 0 0,1-1 0,0 1 0,0-1 0,0 0 0,0 0 0,0 0 0,1 0 0,-1 0 0,1-1 0,0 0 0,-1 0 0,7 3 0,-4-3 3,0 0-1,1 0 1,-1 0 0,1 0 0,12 0 0,43-3-496</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03.580"/>
    </inkml:context>
    <inkml:brush xml:id="br0">
      <inkml:brushProperty name="width" value="0.05" units="cm"/>
      <inkml:brushProperty name="height" value="0.05" units="cm"/>
    </inkml:brush>
  </inkml:definitions>
  <inkml:trace contextRef="#ctx0" brushRef="#br0">0 80 18348,'15'-10'458,"1"0"-1,-1 1 1,2 1 0,-1 0 0,1 1 0,0 1-1,0 1 1,1 0 0,0 1 0,0 1-1,35-2 1,-48 5-355,0 0 1,0 1-1,-1-1 0,1 1 1,7 1-1,-11-2-89,0 1 0,0-1 0,0 0 0,0 1 0,0-1 0,0 1 0,0-1 0,0 1 0,-1 0 0,1-1 0,0 1 0,0 0 0,-1-1-1,1 1 1,0 0 0,-1 0 0,1 0 0,0 0 0,-1-1 0,0 1 0,1 0 0,-1 0 0,1 0 0,-1 0 0,0 0 0,0 0 0,1 0 0,-1 0 0,0 0 0,0 0 0,0 0 0,0 1 0,-1 0 0,0 2 0,0 0 1,0 0-1,0 0 0,-1 0 1,1 0-1,-1 0 0,0-1 1,-1 1-1,-4 6 0,-30 30 41,24-26-32,-11 11 11,-66 75 137,81-88-139,0 1 0,0 0 0,1 0 0,1 1 0,0 0 0,-7 22-1,13-32-21,0 0 0,0 0 0,0 0 0,1 0 0,-1 0 0,1 0 0,0 0 0,0 0 0,0 1 0,0-1-1,1 0 1,0 0 0,0 0 0,0-1 0,0 1 0,1 0 0,-1 0 0,1 0 0,0-1 0,0 1-1,1-1 1,-1 0 0,1 0 0,-1 0 0,1 0 0,0 0 0,0 0 0,0-1 0,0 1 0,1-1-1,-1 0 1,8 3 0,8 4-36,0-2 0,1 0 0,0-1 0,0-1 0,22 2-1,-38-6 3,143 18-1598,-37-5 893,-70-8 226</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03.997"/>
    </inkml:context>
    <inkml:brush xml:id="br0">
      <inkml:brushProperty name="width" value="0.05" units="cm"/>
      <inkml:brushProperty name="height" value="0.05" units="cm"/>
    </inkml:brush>
  </inkml:definitions>
  <inkml:trace contextRef="#ctx0" brushRef="#br0">1 55 18676,'18'0'2240,"17"-4"-1487,18-5-313,7 1 1000,9-1-648,3-1-240,2 3-1024,-5 0-200,-13 7 480,-9 0-176,-20 3-184</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04.379"/>
    </inkml:context>
    <inkml:brush xml:id="br0">
      <inkml:brushProperty name="width" value="0.05" units="cm"/>
      <inkml:brushProperty name="height" value="0.05" units="cm"/>
    </inkml:brush>
  </inkml:definitions>
  <inkml:trace contextRef="#ctx0" brushRef="#br0">23 0 19420,'8'3'364,"-1"-1"1,1 1-1,-1-2 0,1 1 1,-1-1-1,1 0 0,0-1 0,0 1 1,-1-2-1,1 1 0,9-3 1,-7 2-73,1 0 1,-1 1 0,0 0 0,0 1-1,14 2 1,-22-3-271,0 0 0,-1 1 1,1-1-1,-1 1 0,1-1 0,0 1 0,-1 0 0,1 0 0,-1-1 0,0 1 1,1 0-1,-1 0 0,0 1 0,1-1 0,-1 0 0,0 0 0,0 0 0,0 1 1,1 1-1,-2-2-12,1 0 0,-1 1 0,0-1 1,1 1-1,-1-1 0,0 1 0,0-1 0,0 0 1,0 1-1,-1-1 0,1 1 0,0-1 1,-1 1-1,1-1 0,0 0 0,-1 1 1,-1 1-1,-2 4 14,0 0 1,-1-1-1,1 1 0,-2-1 1,1 0-1,-8 6 1,-54 39 222,49-39-107,1 1 1,-30 29 0,46-42-138,1 0 0,-1 1 0,1-1 1,-1 0-1,1 1 0,0-1 0,-1 1 0,1-1 0,0 0 0,-1 1 0,1-1 0,0 1 0,-1-1 1,1 1-1,0-1 0,0 1 0,0-1 0,-1 1 0,1-1 0,0 1 0,0 0 0,0-1 0,0 1 1,0-1-1,0 1 0,0-1 0,0 1 0,0-1 0,0 1 0,1-1 0,-1 1 0,0 0 0,0-1 1,0 1-1,1-1 0,-1 1 0,0-1 0,1 0 0,-1 1 0,0-1 0,1 1 0,-1-1 0,0 0 1,1 1-1,-1-1 0,1 0 0,-1 1 0,1-1 0,-1 0 0,1 1 0,0-1 0,34 8-83,-23-6 48,-9-1 23,26 5-219,1 2 0,35 15 0,-58-20 167,1 0 0,-1 1 1,0 0-1,0 0 0,-1 1 0,1-1 1,-1 1-1,0 1 0,-1-1 1,1 1-1,-1 0 0,0 1 1,0-1-1,4 9 0,-8-13 63,0 1 1,0-1-1,0 1 0,0-1 0,-1 1 0,1 0 1,-1-1-1,1 1 0,-1 0 0,0-1 0,0 1 1,0 0-1,0-1 0,-1 1 0,1 0 0,-1-1 1,-1 4-1,0-2 41,0 1-1,0-1 1,0-1 0,-1 1 0,0 0 0,1-1-1,-1 1 1,-1-1 0,-4 5 0,-5 1 200,0 0-1,-1 0 1,0-2 0,-27 12 0,30-14-164,1-1 1,-1 0-1,0-1 1,0-1-1,0 1 1,-1-2-1,1 0 0,0 0 1,-1-1-1,1 0 1,-16-3-1,25 3-124,1-1 0,-1 0 0,0 1 0,0-1 0,0 0 0,0 0 0,1-1 0,-1 1 0,1 0 0,-1 0 0,1-1 0,-1 1 0,1-1 0,-1 1 0,1-1 0,0 0 0,0 0 0,0 1 0,0-1 0,0 0 0,1 0 0,-1 0 0,1 0 0,-1 0 0,1 0 0,-1 0 0,1 0 0,0 0 0,0 0 0,0-3 0,2-19-337</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04.935"/>
    </inkml:context>
    <inkml:brush xml:id="br0">
      <inkml:brushProperty name="width" value="0.05" units="cm"/>
      <inkml:brushProperty name="height" value="0.05" units="cm"/>
    </inkml:brush>
  </inkml:definitions>
  <inkml:trace contextRef="#ctx0" brushRef="#br0">219 93 18332,'0'-4'158,"-1"0"-1,1-1 1,-1 1 0,0 0-1,0 0 1,0 0 0,-1 1-1,0-1 1,1 0 0,-1 0-1,0 1 1,-1-1 0,1 1-1,-1 0 1,1-1 0,-1 1-1,0 1 1,0-1 0,0 0-1,-1 1 1,1-1 0,-1 1 0,1 0-1,-1 0 1,0 0 0,1 1-1,-1-1 1,0 1 0,0 0-1,0 0 1,0 1 0,-1-1-1,1 1 1,0 0 0,0 0-1,0 0 1,0 0 0,0 1-1,0 0 1,0 0 0,0 0-1,0 0 1,0 0 0,0 1-1,0 0 1,-4 3 0,2 0-135,0 0 1,0 1-1,1 0 0,0 0 1,0 0-1,0 0 0,1 1 1,0 0-1,0 0 0,1 0 1,0 0-1,0 1 0,1 0 1,-3 10-1,3-8-18,0 0 0,1 0-1,0 0 1,1 0 0,0 0 0,0 1 0,1-1-1,0 0 1,1 0 0,5 17 0,-5-23 17,-1 0 0,0 0 0,1-1 0,0 1 0,0-1 0,0 1 1,0-1-1,1 0 0,-1 0 0,1 0 0,0 0 0,0-1 0,0 1 1,0-1-1,0 1 0,1-1 0,-1 0 0,1 0 0,-1-1 0,1 1 1,0-1-1,-1 0 0,1 0 0,0 0 0,0 0 0,0 0 0,0-1 1,0 0-1,0 0 0,0 0 0,0 0 0,0-1 0,0 0 0,0 0 1,4-1-1,3-1 77,0-1 0,0 0 0,-1-1 0,1 0 0,-1-1 0,-1 0 0,1-1 0,-1 1 0,0-2 0,0 1 0,8-11 0,-8 8 23,-1-1 0,-1 0 0,0 0 0,0-1 0,8-20 0,-13 25-124,1 0 1,-1 0 0,0 0 0,0 0 0,-1-1 0,0 1 0,0-1-1,-1 1 1,0-1 0,-1 1 0,-1-12 0,1 17-97,1 0-1,-1-1 1,0 1 0,0 0 0,0 0-1,0 0 1,0 0 0,0 0 0,-1 0 0,1 0-1,-1 0 1,0 1 0,1-1 0,-1 1 0,0-1-1,0 1 1,-2-2 0,3 3 16,0-1 0,1 1 1,-1 0-1,0 0 0,1-1 0,-1 1 1,0 0-1,1 0 0,-1 0 0,0 0 1,1 0-1,-1 0 0,0 0 0,1 0 1,-1 0-1,0 0 0,1 1 0,-1-1 1,0 0-1,1 0 0,-1 1 0,-1 0 1,1 0 19,0 0 0,0 0 0,1 0-1,-1 0 1,0 0 0,0 0 0,1 1 0,-1-1 0,0 0 0,1 1 0,-1-1 0,1 0 0,0 1 0,-1-1 0,1 3 0,-2 15-717</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05.744"/>
    </inkml:context>
    <inkml:brush xml:id="br0">
      <inkml:brushProperty name="width" value="0.05" units="cm"/>
      <inkml:brushProperty name="height" value="0.05" units="cm"/>
    </inkml:brush>
  </inkml:definitions>
  <inkml:trace contextRef="#ctx0" brushRef="#br0">172 278 18180,'1'-9'437,"0"-1"1,-1 1-1,0 0 0,0 0 1,-1 0-1,-3-14 0,4 21-375,0 0 0,0 1 0,-1-1-1,1 0 1,-1 1 0,1-1 0,-1 1 0,0-1-1,0 1 1,0-1 0,0 1 0,0 0 0,0-1 0,0 1-1,0 0 1,0 0 0,-1 0 0,1 0 0,0 0-1,-1 0 1,1 0 0,-1 0 0,1 1 0,-1-1 0,1 0-1,-1 1 1,1-1 0,-1 1 0,0 0 0,1 0-1,-1-1 1,0 1 0,1 0 0,-1 0 0,0 1 0,1-1-1,-1 0 1,0 0 0,1 1 0,-1-1 0,1 1-1,-1-1 1,-2 2 0,-2 2 5,-1 0-1,0 0 1,1 0 0,0 1-1,0 0 1,0 0 0,1 0-1,0 1 1,0-1-1,0 1 1,1 1 0,0-1-1,-5 9 1,4-6-50,1-1 0,0 1 0,1 0 1,-1 0-1,2 0 0,-1 1 0,1-1 0,1 1 0,0-1 1,0 12-1,1-19-7,0 1 0,1 0 1,-1 0-1,1-1 0,-1 1 1,1 0-1,0-1 0,0 1 1,1-1-1,-1 1 1,0-1-1,1 1 0,-1-1 1,1 0-1,0 0 0,0 0 1,0 0-1,0 0 0,0 0 1,0-1-1,0 1 0,1 0 1,-1-1-1,1 0 0,-1 0 1,1 0-1,-1 0 1,1 0-1,0 0 0,-1-1 1,1 1-1,0-1 0,0 0 1,4 0-1,6 1 35,0-2 1,0 1-1,-1-2 1,1 0-1,0 0 0,15-6 1,0-2 74,-1 0 0,0-2 0,-1-1 0,-1-1 0,0-1 0,26-21 0,-22 13 44,-1-2 0,-1-1-1,-1-1 1,30-41 0,-49 61-124,-1-1 1,0-1-1,0 1 0,-1-1 1,0 0-1,-1 0 0,0-1 1,0 1-1,-1-1 1,4-19-1,-7 29-40,0 0 0,0-1 1,0 1-1,0 0 0,1-1 0,-1 1 1,0-1-1,0 1 0,0 0 0,0-1 1,0 1-1,0 0 0,-1-1 0,1 1 1,0-1-1,0 1 0,0 0 0,0-1 1,0 1-1,0 0 0,-1-1 0,1 1 1,0 0-1,0-1 0,-1 1 1,1 0-1,0 0 0,0-1 0,-1 1 1,-9 5-18,-10 20-33,6-3 29,0 1-1,2 0 0,-12 33 1,20-46 18,1 1 0,0 0 0,0 0 1,1 0-1,0 0 0,1 1 0,0-1 0,1 0 1,0 1-1,3 15 0,-2-23 2,0-1 1,0 1 0,0 0-1,1-1 1,-1 0-1,1 1 1,0-1-1,0 0 1,0 0 0,0 0-1,0 0 1,1 0-1,0 0 1,-1-1-1,1 1 1,0-1 0,0 0-1,0 1 1,0-2-1,1 1 1,-1 0-1,1-1 1,-1 1 0,1-1-1,-1 0 1,1 0-1,0-1 1,-1 1 0,1-1-1,0 1 1,5-2-1,-1 1 6,1 0 0,-1-1-1,1 0 1,-1-1 0,1 0 0,-1-1-1,0 1 1,0-1 0,0-1 0,0 0-1,0 0 1,11-8 0,-15 9 17,0 0 0,0 0 0,0 0 0,-1 0 0,0-1 1,1 1-1,-1-1 0,0 0 0,0 0 0,-1 0 0,1 0 0,-1 0 0,2-6 0,-4 10-20,0 0 1,0 0-1,0 0 0,0 0 0,0 1 0,0-1 0,0 0 1,0 0-1,0 0 0,0 0 0,-1 0 0,1 0 0,0 0 1,0 0-1,0 1 0,0-1 0,0 0 0,0 0 0,0 0 1,0 0-1,0 0 0,-1 0 0,1 0 0,0 0 0,0 0 1,0 0-1,0 0 0,0 0 0,0 0 0,0 0 0,-1 0 1,1 0-1,0 0 0,0 0 0,0 0 0,0 0 0,0 0 1,0 0-1,-1 0 0,1 0 0,0 0 0,0 0 0,0 0 1,0 0-1,0 0 0,0 0 0,0 0 0,0-1 0,0 1 1,-1 0-1,1 0 0,0 0 0,0 0 0,0 0 0,0 0 1,0 0-1,0 0 0,0 0 0,0-1 0,0 1 0,0 0 1,0 0-1,0 0 0,0 0 0,0 0 0,0 0 0,0-1 1,0 1-1,-7 7 63,6-5-63,0-1-1,0 1 1,0 0 0,0 0 0,0 0-1,1-1 1,-1 1 0,1 0-1,-1 0 1,1 0 0,0 0 0,0 0-1,0 0 1,0 0 0,0 0-1,0 0 1,0 0 0,1 0-1,-1 0 1,1 0 0,-1 0 0,1 0-1,0-1 1,0 1 0,0 0-1,0 0 1,0-1 0,0 1-1,0-1 1,0 1 0,1-1 0,-1 1-1,1-1 1,-1 0 0,1 0-1,-1 1 1,1-1 0,0 0 0,3 1-1,4 2-12,1 1 0,1-1 0,-1-1 0,0 0 0,21 3-1,-4-2 3,29 0-1,-48-4 12,0 0 1,0 0-1,1-1 1,-1 0-1,0 0 1,0-1-1,0 0 1,8-4-1,-15 5 5,1 0-1,0 0 1,-1 0-1,1 0 1,0 0-1,-1-1 1,0 1-1,1-1 1,-1 1-1,0-1 1,1 1 0,-1-1-1,0 0 1,0 0-1,-1 1 1,1-1-1,0 0 1,-1 0-1,1 0 1,-1 0-1,1 0 1,-1 0-1,0 0 1,0 0 0,0 0-1,0-3 1,-1-5 19,0 0 1,-1 0-1,0 0 1,-4-9-1,3 10-7,-6-22 34,-3-8 127,2 0 0,-8-58 1,18 96-179,-1-2 26,1-1 1,0 0-1,-1 0 0,2 0 1,-1 0-1,1-6 1,0 9-25,-1 0 0,0 1 0,1-1 0,-1 0 0,1 1 1,-1-1-1,1 0 0,-1 1 0,1-1 0,0 1 0,-1-1 0,1 1 0,0-1 1,-1 1-1,1-1 0,0 1 0,0 0 0,-1-1 0,1 1 0,0 0 0,0 0 1,-1 0-1,1-1 0,0 1 0,0 0 0,0 0 0,0 0 0,-1 0 0,1 1 1,0-1-1,0 0 0,0 0 0,1 1 0,11 1-165,0 1 0,-1 1-1,25 10 1,9 4-633,-23-11 612,1 0-1,-1-2 1,40 4 0,16-9-301</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06.194"/>
    </inkml:context>
    <inkml:brush xml:id="br0">
      <inkml:brushProperty name="width" value="0.05" units="cm"/>
      <inkml:brushProperty name="height" value="0.05" units="cm"/>
    </inkml:brush>
  </inkml:definitions>
  <inkml:trace contextRef="#ctx0" brushRef="#br0">0 98 14755,'47'-19'3945,"83"-22"1,-70 27-1966,64-6 1,-119 19-1934,3 0 50,1 0 0,0 0 1,0 1-1,0 0 0,12 2 0,-19-1-88,-1-1 0,1 0 0,0 1 0,-1 0 0,1-1 0,0 1 0,-1 0 0,1-1 0,-1 1 0,1 0 0,-1 0 0,1 1 0,-1-1 0,0 0 0,1 0 0,-1 1 1,0-1-1,0 0 0,0 1 0,0-1 0,0 1 0,0 0 0,-1-1 0,1 1 0,0-1 0,-1 1 0,1 0 0,-1 0 0,0-1 0,0 1 0,0 0 0,1 0 1,-2 3-1,0 11-16,-1 0 0,-1 0 0,0-1 0,-1 1 1,-10 23-1,-38 77-51,43-99 54,-67 133-121,-30 63-4338,104-210 4331,1 1-83,-1 0 1,1-1 0,-1 0 0,0 1-1,0-1 1,-5 5 0,-1-3-852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7.217"/>
    </inkml:context>
    <inkml:brush xml:id="br0">
      <inkml:brushProperty name="width" value="0.025" units="cm"/>
      <inkml:brushProperty name="height" value="0.025" units="cm"/>
    </inkml:brush>
  </inkml:definitions>
  <inkml:trace contextRef="#ctx0" brushRef="#br0">27 184 9289,'0'0'3085,"2"-8"-378,3-7-811,-1 0 0,-1 0 1,0-1-1,0-21 0,-3 37-1891,0 0 1,0-1-1,0 1 0,0 0 1,0 0-1,0-1 0,0 1 1,0 0-1,0 0 0,0 0 1,0-1-1,0 1 0,0 0 1,0 0-1,0-1 0,0 1 1,0 0-1,0 0 1,0 0-1,0-1 0,-1 1 1,1 0-1,0 0 0,0 0 1,0-1-1,0 1 0,-1 0 1,1 0-1,0 0 0,0 0 1,0 0-1,0-1 0,-1 1 1,1 0-1,0 0 0,0 0 1,-1 0-1,1 0 0,0 0 1,0 0-1,0 0 0,-1 0 1,1 0-1,-12 7-68,-7 12-56,18-17 124,-1-1 0,1 1 0,0-1 0,0 1 0,1 0 0,-1-1 0,0 1 0,0 0 0,1 0-1,-1 0 1,1 0 0,0-1 0,0 1 0,-1 0 0,1 4 0,1-6 1,-1 1 0,1-1 0,-1 0 0,0 1 1,1-1-1,-1 1 0,1-1 0,-1 0 0,1 1 0,-1-1 0,1 0 0,0 0 0,-1 0 1,1 1-1,-1-1 0,1 0 0,-1 0 0,1 0 0,0 0 0,-1 0 0,1 0 0,-1 0 1,1 0-1,0 0 0,-1 0 0,1 0 0,-1 0 0,1-1 0,-1 1 0,2 0 0,5-3 45,0 1-1,-1-1 0,1 0 0,-1-1 0,1 0 0,7-5 1,-4 1 205,-1-1 0,1 0 0,-2 0 1,1-1-1,-1 0 0,-1-1 0,0 1 0,8-19 1,-37 115-738,18-77 474,-1 4 31,1-1 1,0 1-1,1 0 0,0 0 1,-1 22-1,4-35-21,0 1-1,0-1 1,0 1 0,0-1 0,0 1-1,0-1 1,0 1 0,0-1-1,0 1 1,0-1 0,0 1 0,1-1-1,-1 0 1,0 1 0,0-1-1,1 1 1,-1-1 0,0 1 0,1-1-1,-1 0 1,0 1 0,1-1-1,-1 0 1,0 1 0,1-1 0,-1 0-1,1 0 1,-1 1 0,0-1-1,1 0 1,-1 0 0,1 0 0,-1 0-1,1 1 1,0-1 0,21-5 299,18-18 302,-35 17-561,0 1 0,0-1 0,-1 0 0,1 0 0,-1 0 0,-1-1 0,1 1 0,-1-1 0,0 0 1,-1 0-1,1 0 0,-1 0 0,1-9 0,-20 33-427,14-13 410,-20 29 338,22-32-352,0 0 1,0 1-1,1-1 0,-1 0 1,0 0-1,1 0 0,-1 1 1,1-1-1,-1 0 0,1 1 1,-1-1-1,1 0 0,0 1 1,0-1-1,0 0 0,0 1 1,0-1-1,0 1 0,0-1 1,0 0-1,1 3 1,3-3 18,1-1 0,-1 1 0,1 0 0,-1-1 1,0 0-1,1 0 0,-1-1 0,1 1 0,-1-1 1,0 0-1,1 0 0,7-3 0,-2 0 14,20-7-21,-29 11-31,0 0-1,0 0 1,0 0 0,-1 0-1,1 0 1,0 0 0,0 1-1,0-1 1,0 0 0,0 0-1,0 1 1,-1-1 0,1 0-1,0 1 1,0-1 0,0 1-1,-1-1 1,1 1 0,0 0-1,-1-1 1,1 1 0,0-1-1,-1 1 1,1 0 0,-1 0-1,1-1 1,-1 1-1,1 2 1,0-2 11,0 1 0,-1 0 0,1-1-1,0 1 1,0 0 0,0-1 0,0 0 0,1 1-1,-1-1 1,0 1 0,1-1 0,-1 0 0,1 0-1,-1 0 1,1 0 0,-1 0 0,1 0 0,0 0 0,-1-1-1,1 1 1,0-1 0,0 1 0,-1-1 0,1 0-1,2 1 1,2-2 49,0 1 0,0-1 0,0-1 0,0 1 0,0-1 0,7-3 0,32-6-16,-19 48-3234,-23-35 2223,0-1 1,0 0 0,0 0 0,0-1 0,0 1-1,0 0 1,1-1 0,-1 0 0,4 0 0,15 0-8775</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06.651"/>
    </inkml:context>
    <inkml:brush xml:id="br0">
      <inkml:brushProperty name="width" value="0.05" units="cm"/>
      <inkml:brushProperty name="height" value="0.05" units="cm"/>
    </inkml:brush>
  </inkml:definitions>
  <inkml:trace contextRef="#ctx0" brushRef="#br0">1 63 15811,'4'-21'2465,"6"1"-1393,9 10-456,5 1 1721,15 6-1137,8 3-528,13 2-1176,5 3-2297,9 3 2393,4-6-384,6-6-360</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07.085"/>
    </inkml:context>
    <inkml:brush xml:id="br0">
      <inkml:brushProperty name="width" value="0.05" units="cm"/>
      <inkml:brushProperty name="height" value="0.05" units="cm"/>
    </inkml:brush>
  </inkml:definitions>
  <inkml:trace contextRef="#ctx0" brushRef="#br0">458 9 20316,'-12'-3'208,"-1"2"-1,1 0 0,-1 1 0,0 0 1,0 0-1,1 2 0,-1-1 1,1 2-1,-1 0 0,1 0 0,0 1 1,0 1-1,-22 11 0,11-3 60,0 1 1,1 1-1,1 1 0,0 1 0,-30 33 0,39-37-158,0 0 1,1 1-1,1 1 0,0 0 0,1 1 0,0-1 1,-7 20-1,14-29-72,0 1 0,0-1 0,0 0 0,1 1 0,0-1 0,0 1 0,0-1 0,1 1 0,0-1 0,1 1 0,-1-1 0,1 1 0,0-1 0,1 1 0,0-1 0,0 0 0,0 1 0,0-1 0,1 0 0,0-1 0,1 1 0,7 10 0,-2-7-6,0 0 1,0-1-1,1 0 1,0-1-1,1 0 1,0-1 0,0 0-1,0 0 1,0-1-1,1-1 1,0 0-1,0-1 1,0 0-1,1 0 1,-1-1 0,25 0-1,-19-2 63,0 0 0,0-1-1,0-1 1,0-1 0,0 0 0,0-1 0,-1-1-1,0-1 1,0 0 0,0-1 0,19-12-1,-24 10-5,-1 1-1,1-2 0,-2 0 1,1 0-1,-2-1 1,1 0-1,-1 0 0,-1-1 1,0-1-1,-1 1 0,0-1 1,7-20-1,-8 17-52,-1 0-1,0 0 0,-1 0 1,-1 0-1,-1-1 0,0 1 1,-1-1-1,-1 1 0,-1-1 1,-4-28-1,3 36-121,0 0-1,-1 1 1,1 0 0,-2 0 0,1 0-1,-1 0 1,-1 0 0,1 1 0,-12-14-1,14 18-29,0 1-1,-1 0 0,1 0 1,0 0-1,-1 0 0,1 0 0,-1 0 1,0 1-1,1-1 0,-1 1 1,0 0-1,0 0 0,0 0 1,0 0-1,0 0 0,0 1 1,0-1-1,0 1 0,-1 0 1,1 0-1,0 0 0,0 0 1,0 0-1,0 1 0,0 0 0,0-1 1,0 1-1,0 0 0,0 1 1,-5 2-1,3-2-52,1 0 1,-1 1-1,1 0 0,0 0 0,0 0 0,0 1 1,0-1-1,0 1 0,1 0 0,-1 0 1,1 0-1,0 0 0,1 1 0,-1-1 1,1 1-1,-4 9 0,5 13-907</inkml:trace>
  <inkml:trace contextRef="#ctx0" brushRef="#br0" timeOffset="1">1416 85 19900,'33'-25'2161,"-22"12"-1369,-14 2-400,-22 19 1600,-14 11-911,-13 17-577,-4 5-144,-4 10-272,0 3-56,8 1 16,9-2 8,13-8-112,6-3-232,14-12-576,6-6-409,9-12 1001,7-8-192,11-10-208</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07.556"/>
    </inkml:context>
    <inkml:brush xml:id="br0">
      <inkml:brushProperty name="width" value="0.05" units="cm"/>
      <inkml:brushProperty name="height" value="0.05" units="cm"/>
    </inkml:brush>
  </inkml:definitions>
  <inkml:trace contextRef="#ctx0" brushRef="#br0">174 5 15283,'-22'-2'1370,"1"0"1,-1 1-1,1 2 0,-38 4 0,58-5-1242,-1 0 0,0 1 0,0-1 0,1 1 0,-1 0 0,0-1 0,1 1 1,-1 0-1,0 0 0,1 0 0,-1 0 0,1 0 0,0 0 0,-2 2 0,2-2-77,1-1 0,-1 1 0,1 0-1,0 0 1,-1-1 0,1 1 0,0 0 0,0 0 0,0-1 0,-1 1 0,1 0 0,0 0-1,0 0 1,0 0 0,0-1 0,1 1 0,-1 0 0,0 0 0,0 0 0,0-1-1,1 1 1,-1 1 0,2 1 16,0 1 0,1-1 0,-1 0 0,1 0 0,-1 0 0,1 0 0,0 0 0,0-1 0,0 1 0,7 3 0,10 6-1,1-1 0,0-1 0,1-1 0,0-1 0,31 7 1,-35-11-6,1-1 1,0 0 0,0-1-1,-1-1 1,1-1 0,0-1 0,20-3-1,-34 3-31,-1 0 0,1 0-1,-1-1 1,1 1-1,-1-1 1,0 0 0,0-1-1,4-2 1,-7 5-22,0-1 0,0 1 0,-1-1 0,1 1 1,0-1-1,-1 0 0,1 1 0,0-1 0,-1 0 0,1 0 0,-1 1 0,1-1 1,-1 0-1,1 0 0,-1 0 0,0 0 0,1 0 0,-1 0 0,0 0 0,0 1 1,0-1-1,0 0 0,0 0 0,0 0 0,0 0 0,0 0 0,0 0 1,0 0-1,0 0 0,0 0 0,-1 0 0,1 0 0,0 0 0,-1 1 0,1-1 1,-1 0-1,1 0 0,-1 0 0,1 1 0,-1-1 0,0 0 0,1 0 0,-2 0 1,-2-2-20,0 0 1,0 0-1,-1 0 1,1 1-1,-1 0 1,0 0 0,1 0-1,-1 0 1,0 1-1,0 0 1,0 0-1,0 0 1,0 0-1,0 1 1,0 0 0,-9 1-1,-1 0-170,1 0-1,-1 2 0,0-1 1,-22 9-1,29-8 102,0 1 0,0-1-1,0 1 1,1 1 0,-1 0 0,1 0-1,1 0 1,-1 1 0,1 0 0,0 0 0,0 1-1,0-1 1,1 1 0,0 0 0,1 1 0,0-1-1,0 1 1,0 0 0,1 0 0,0 0-1,1 1 1,-1-1 0,2 1 0,-1-1 0,1 1-1,0 10 1,6 37-268</inkml:trace>
  <inkml:trace contextRef="#ctx0" brushRef="#br0" timeOffset="1">387 789 21549,'-20'13'1509,"15"-10"-1345,0 0-1,0-1 0,0 2 0,1-1 1,-1 0-1,1 1 0,0 0 1,0 0-1,1 0 0,-1 0 0,1 1 1,0 0-1,-4 6 0,7-10-112,0 0 1,-1 0-1,1 0 0,0 0 1,0 0-1,0 0 0,-1 0 0,1 0 1,0 0-1,0 0 0,1 0 1,-1 0-1,0 0 0,0 0 1,0 0-1,1 0 0,-1 0 0,0 0 1,1 0-1,-1 0 0,1-1 1,0 1-1,-1 0 0,1 0 0,0 1 1,1-1 5,0 1 0,0-1 0,0 0 0,0 0 0,0 0 0,0 0 0,0 0 0,1 0 0,-1-1 0,4 2 0,4-1 29,0 0 1,-1-1 0,1 0-1,15-2 1,-14 0-16,0 0 0,1-1 0,-1-1 0,-1 0 0,1 0 1,-1-1-1,1-1 0,-1 1 0,10-9 0,-15 10-43,-1 0 1,1 0-1,-1 0 1,0 0-1,0-1 1,-1 0-1,1 0 1,4-8-1,-7 10-23,1 0 0,-1-1 0,0 1 0,0-1 0,0 1-1,-1-1 1,1 1 0,-1-1 0,0 0 0,0 1 0,0-1 0,0 1 0,-1-1 0,1 0 0,-2-3-1,1 3-44,-1 0-1,0 0 0,0 0 0,0 0 0,-1 0 1,1 0-1,-1 1 0,0-1 0,0 1 0,0 0 1,0 0-1,-1 0 0,1 0 0,-1 0 0,1 1 0,-1 0 1,0 0-1,0 0 0,0 0 0,-1 0 0,1 1 1,-6-1-1,-2-1-39,0 1 0,0 0 1,0 1-1,0 0 0,-1 1 1,1 0-1,-13 3 0,-22 5-225</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08.057"/>
    </inkml:context>
    <inkml:brush xml:id="br0">
      <inkml:brushProperty name="width" value="0.05" units="cm"/>
      <inkml:brushProperty name="height" value="0.05" units="cm"/>
    </inkml:brush>
  </inkml:definitions>
  <inkml:trace contextRef="#ctx0" brushRef="#br0">33 607 14099,'-33'-7'1420,"33"7"-1402,0 0-1,0 0 0,1 0 1,-1 0-1,0 0 0,0 0 1,0 0-1,0 0 0,0 0 0,0 0 1,1 0-1,-1-1 0,0 1 1,0 0-1,0 0 0,0 0 1,0 0-1,0 0 0,0 0 1,0 0-1,0-1 0,1 1 1,-1 0-1,0 0 0,0 0 1,0 0-1,0 0 0,0-1 1,0 1-1,0 0 0,0 0 0,0 0 1,0 0-1,0 0 0,0-1 1,0 1-1,0 0 0,0 0 1,0 0-1,0 0 0,-1 0 1,1 0-1,0-1 0,0 1 1,0 0-1,0 0 0,0 0 1,0 0-1,0 0 0,0 0 0,0 0 1,-1-1-1,1 1 0,0 0 1,0 0-1,0 0 0,0 0 1,17-4 448,123-6 1821,283-9-1241,772-47-549,573-116 1204,-736 68-450,-1 23-238,1104-2-2594,-1915 86 1225,2 0-159</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11.806"/>
    </inkml:context>
    <inkml:brush xml:id="br0">
      <inkml:brushProperty name="width" value="0.05" units="cm"/>
      <inkml:brushProperty name="height" value="0.05" units="cm"/>
    </inkml:brush>
  </inkml:definitions>
  <inkml:trace contextRef="#ctx0" brushRef="#br0">49 93 13331,'-26'11'1088,"13"-3"-760,3-1-48,16-2 584,20-4-63,20-1-33,15-3-24,25-1-120,10 1-40,15-3-40,6 2-96,12 1-256,2 0-32,-4-1-352,-8-5-392,-10-4 520,-6-7-72,-5-33-72</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12.354"/>
    </inkml:context>
    <inkml:brush xml:id="br0">
      <inkml:brushProperty name="width" value="0.05" units="cm"/>
      <inkml:brushProperty name="height" value="0.05" units="cm"/>
    </inkml:brush>
  </inkml:definitions>
  <inkml:trace contextRef="#ctx0" brushRef="#br0">0 167 16660,'0'-24'1560,"15"8"-992,5 3-216,14 6 888,13 4-279,29 3-449,12 4-72,22-2-320,19-1-288,35-9-848,12-10 968,42-22-201,1-4-159</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13.139"/>
    </inkml:context>
    <inkml:brush xml:id="br0">
      <inkml:brushProperty name="width" value="0.05" units="cm"/>
      <inkml:brushProperty name="height" value="0.05" units="cm"/>
    </inkml:brush>
  </inkml:definitions>
  <inkml:trace contextRef="#ctx0" brushRef="#br0">4 1 22141,'13'6'1280,"-3"18"-1192,-14 6-88,-2 17 120,5 8-32,-2 12-312,3 5-72,4 2-248,1 1-88,-4-12-280,-1-4 647,-7-15-239,-9-8-168</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13.542"/>
    </inkml:context>
    <inkml:brush xml:id="br0">
      <inkml:brushProperty name="width" value="0.05" units="cm"/>
      <inkml:brushProperty name="height" value="0.05" units="cm"/>
    </inkml:brush>
  </inkml:definitions>
  <inkml:trace contextRef="#ctx0" brushRef="#br0">1 14 18060,'8'-12'1856,"12"11"-1040,9 1-351,12 3 1087,5 4-480,12 1-1008,2-1-440,3 1 504,0-1-168,-7-7-280</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13.909"/>
    </inkml:context>
    <inkml:brush xml:id="br0">
      <inkml:brushProperty name="width" value="0.05" units="cm"/>
      <inkml:brushProperty name="height" value="0.05" units="cm"/>
    </inkml:brush>
  </inkml:definitions>
  <inkml:trace contextRef="#ctx0" brushRef="#br0">7 73 17348,'-6'10'1432,"16"-1"-928,14-3-192,32-2 472,16-4-103,11 0-153,6-4-176,6-5-640,2-3 616,-7-3-328,-8-8-16,-19-16-80</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14.443"/>
    </inkml:context>
    <inkml:brush xml:id="br0">
      <inkml:brushProperty name="width" value="0.05" units="cm"/>
      <inkml:brushProperty name="height" value="0.05" units="cm"/>
    </inkml:brush>
  </inkml:definitions>
  <inkml:trace contextRef="#ctx0" brushRef="#br0">141 1 18212,'-9'3'863,"0"0"0,0 1 0,-11 6 0,19-9-777,-1 0 0,1 0 0,0-1 1,0 1-1,0 0 0,0 0 0,0 0 0,0 0 1,0 0-1,0 0 0,0 1 0,1-1 1,-1 0-1,-1 2 0,2-2-38,0 0 0,0 0-1,1-1 1,-1 1 0,0 0 0,0 0-1,0-1 1,0 1 0,1 0 0,-1 0 0,0-1-1,1 1 1,-1 0 0,1-1 0,-1 1 0,0 0-1,1-1 1,-1 1 0,1-1 0,0 1-1,-1-1 1,1 1 0,-1-1 0,1 1 0,0-1-1,-1 0 1,1 1 0,0-1 0,0 1 0,15 5 37,0 0 0,0-1 1,0-1-1,1 0 0,24 2 1,3 2-34,-39-7-52,19 3-10,-1 1 0,0 1 0,0 1 0,38 17 0,-56-21 9,0-1 0,-1 1 0,1 0 0,-1 0 0,1 0 0,-1 1 0,0-1 0,-1 1 0,1 0 0,-1 0 0,1 1 0,-1-1 0,0 1 0,-1-1 0,1 1 0,-1 0-1,0 0 1,0 0 0,0 0 0,-1 0 0,0 1 0,0-1 0,0 0 0,-1 1 0,0-1 0,0 0 0,-1 8 0,-1-1 39,0 0 1,-1-1 0,-1 1-1,0-1 1,0 0-1,-1 0 1,-1 0-1,0 0 1,0-1-1,-1 0 1,0 0-1,-1-1 1,0 0-1,-1 0 1,1-1-1,-19 13 1,15-12 26,-1-1 1,0 0-1,0-1 1,0 0-1,-1-1 1,0 0 0,-1-1-1,1-1 1,-1-1-1,0 0 1,0 0-1,0-2 1,-15 1-1,23-2-153,1-1 0,-1 0 0,1 0 0,-1 0 0,1 0 0,0-1 0,0 0-1,0-1 1,0 1 0,0-1 0,0 0 0,1-1 0,-1 1 0,1-1 0,-7-6 0,7 4-15,0 0 1,0 0 0,0-1-1,1 1 1,0-1-1,0 0 1,1 0 0,0 0-1,0-1 1,0 1-1,1-1 1,-1-10 0,-5-34-481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7.879"/>
    </inkml:context>
    <inkml:brush xml:id="br0">
      <inkml:brushProperty name="width" value="0.025" units="cm"/>
      <inkml:brushProperty name="height" value="0.025" units="cm"/>
    </inkml:brush>
  </inkml:definitions>
  <inkml:trace contextRef="#ctx0" brushRef="#br0">184 1 12684,'0'0'15690,"-1"11"-14810,-1-1-756,-1 1-1,0-1 0,0 0 0,-1 1 1,-1-2-1,0 1 0,0 0 0,-1-1 1,0 0-1,-12 14 0,-24 25 45,15-18-257,-26 37 0,58-70-6978,33-33 1674,20-45-2154,-20 24 5470,-9 9 5082,-2-1 6438,-33 74-3346,-3 44-3732,-3 19-2136,10-75-260,-1 4-174,0-1 0,-1 1-1,0-1 1,-13 27 0,17-42 132,0-1 0,-1 0 0,1 0 0,0 1 0,0-1 1,0 0-1,-1 0 0,1 1 0,0-1 0,0 0 0,0 0 0,-1 0 0,1 1 1,0-1-1,-1 0 0,1 0 0,0 0 0,0 0 0,-1 0 0,1 0 1,0 0-1,-1 0 0,1 0 0,0 1 0,-1-1 0,1 0 0,0-1 0,0 1 1,-1 0-1,1 0 0,0 0 0,-1 0 0,1 0 0,0 0 0,-1 0 1,1 0-1,0 0 0,0-1 0,-1 1 0,1 0 0,0 0 0,0 0 0,-1-1 1,1 1-1,0 0 0,0 0 0,0 0 0,-1-1 0,1 1 0,0 0 1,0-1-1,0 1 0,0 0 0,0 0 0,0-1 0,0 1 0,-1 0 0,1-1 1,0 1-1,0 0 0,0-1 0,0 1 0,0 0 0,1-1 0,-12-30-1170,7 22 875,-3-9 323,-9-24 779,11 15 2773,9 25-3393,1 1 0,-1 0 0,1 1-1,-1-1 1,1 1 0,-1 0 0,1 0 0,6 1-1,-5-1-32,33 2-1072,-3 1-3064,1-6-3871,-10-6 169</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14.938"/>
    </inkml:context>
    <inkml:brush xml:id="br0">
      <inkml:brushProperty name="width" value="0.05" units="cm"/>
      <inkml:brushProperty name="height" value="0.05" units="cm"/>
    </inkml:brush>
  </inkml:definitions>
  <inkml:trace contextRef="#ctx0" brushRef="#br0">1 7 15667,'23'-2'2425,"-1"-1"-1393,9 2-464,0 1 2441,9 3-2129,3 0-568,9 2-1032,5 0 840,8-1-368,6 4-112</inkml:trace>
  <inkml:trace contextRef="#ctx0" brushRef="#br0" timeOffset="1">1324 161 17588,'-19'13'1672,"-20"10"-1040,-4 3-272,-8 8 745,2 6-209,2 3-312,2 3-136,11 0-176,6-3-200,13-7-648,5-4-328,5-18 728,5-8-80,3-18-152</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15.359"/>
    </inkml:context>
    <inkml:brush xml:id="br0">
      <inkml:brushProperty name="width" value="0.05" units="cm"/>
      <inkml:brushProperty name="height" value="0.05" units="cm"/>
    </inkml:brush>
  </inkml:definitions>
  <inkml:trace contextRef="#ctx0" brushRef="#br0">123 182 18604,'-6'-2'405,"-1"1"1,0 0-1,1 0 1,-1 0-1,0 1 1,0-1-1,0 2 0,-13 1 1,18-1-307,-1-1 1,1 1 0,-1 0-1,1 0 1,-1 0-1,1 0 1,0 1-1,0-1 1,-1 1 0,1-1-1,0 1 1,1 0-1,-1 0 1,0 0-1,0 0 1,1 0 0,-1 0-1,1 0 1,0 0-1,-1 1 1,1-1-1,0 1 1,0-1 0,1 1-1,-1-1 1,0 5-1,0-5-69,1-1 0,0 1 0,-1 0 0,1-1-1,0 1 1,0 0 0,0 0 0,1-1 0,-1 1 0,0 0-1,0-1 1,1 1 0,-1 0 0,1-1 0,0 1 0,-1-1-1,1 1 1,0-1 0,0 1 0,0-1 0,0 1-1,1 0 1,1 0-3,-1-1 1,0 1-1,0-1 0,1 0 0,-1 1 0,1-1 0,-1 0 0,1-1 0,-1 1 0,1 0 1,-1-1-1,6 1 0,1-1 16,1 0 0,-1-1 0,1 0 1,-1 0-1,0-1 0,0 0 0,10-4 1,-8 2 25,1-1 0,-1-1 0,0 0 0,-1-1 0,1 0 0,-1 0 0,-1-1 0,14-14 0,-18 17-35,0 0-1,-1-1 1,0 1 0,0-1-1,-1 0 1,0 0 0,0 0-1,0 0 1,0-1 0,-1 1-1,0-1 1,-1 0 0,1 1-1,-1-1 1,-1 0 0,1-14-1,-1 18-26,-1-1 0,1 1 0,-1 0 0,0-1-1,1 1 1,-1 0 0,-1-1 0,1 1 0,0 0 0,-1 0 0,0 0-1,0 0 1,0 0 0,0 1 0,0-1 0,0 0 0,-1 1 0,1 0-1,-1 0 1,0-1 0,0 1 0,1 1 0,-1-1 0,-1 0 0,1 1-1,0 0 1,0-1 0,0 1 0,-1 1 0,-3-2 0,1 1-40,0 1 1,0 0 0,0 0 0,0 0 0,0 0 0,0 1-1,0 0 1,0 0 0,1 1 0,-1 0 0,0 0-1,1 0 1,-1 1 0,1-1 0,0 1 0,-10 8-1,5-2-153,-1 1 0,2 0 0,-1 1 0,2 0 0,-1 0 0,1 1 0,1 0 0,0 0 0,1 1 0,1 0 0,0 0 0,0 0 0,-3 19 0,5 22-357</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15.740"/>
    </inkml:context>
    <inkml:brush xml:id="br0">
      <inkml:brushProperty name="width" value="0.05" units="cm"/>
      <inkml:brushProperty name="height" value="0.05" units="cm"/>
    </inkml:brush>
  </inkml:definitions>
  <inkml:trace contextRef="#ctx0" brushRef="#br0">223 54 16171,'-73'63'3173,"34"-31"-1286,-38 42-1,73-70-1680,0 1 1,0-1-1,1 1 1,-1 0-1,1 0 0,1 1 1,-5 10-1,7-15-173,-1 0-1,1 1 0,-1-1 1,1 0-1,0 1 0,0-1 1,0 1-1,0-1 0,0 0 1,0 1-1,0-1 0,0 1 1,1-1-1,-1 0 0,0 1 0,1-1 1,-1 0-1,1 0 0,0 1 1,-1-1-1,1 0 0,0 0 1,0 0-1,0 0 0,-1 1 1,1-1-1,0-1 0,1 1 1,-1 0-1,0 0 0,0 0 1,0 0-1,0-1 0,1 1 1,-1-1-1,3 2 0,4 0 35,1 0-1,-1 0 1,1 0-1,0-1 1,0-1-1,0 1 1,0-1 0,-1-1-1,1 0 1,0 0-1,0-1 1,-1 0-1,1 0 1,10-5-1,-12 4 10,1 0 1,-1 0-1,0-1 0,1 0 0,-2-1 0,1 0 0,0 0 0,-1 0 1,0 0-1,0-1 0,-1 0 0,0-1 0,0 1 0,0-1 1,5-11-1,-7 10-32,-1 0 1,1-1-1,-2 1 1,1-1-1,-2 1 1,1-1-1,-1 1 0,0-1 1,-1 0-1,1 1 1,-2-1-1,0 1 1,0-1-1,-5-13 1,5 16-101,-1 1 0,1 0 0,-1-1 0,0 1 0,0 1 0,-1-1 0,1 0 0,-1 1 0,0 0 0,-6-5 0,7 7-57,0 0 0,0 0 0,0 0 0,0 0 0,-1 1 0,1-1 0,-1 1 0,1 0 0,-1 0 0,0 0 0,1 1 0,-1-1 0,0 1 0,1 0 0,-1 0 0,-7 1 0,9-1 62,-1 1 0,1-1 0,0 1-1,0 0 1,0 0 0,0 0 0,0 0 0,-4 2 0,-11 13-555</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16.333"/>
    </inkml:context>
    <inkml:brush xml:id="br0">
      <inkml:brushProperty name="width" value="0.05" units="cm"/>
      <inkml:brushProperty name="height" value="0.05" units="cm"/>
    </inkml:brush>
  </inkml:definitions>
  <inkml:trace contextRef="#ctx0" brushRef="#br0">0 0 21981,'12'0'1848,"2"2"-1392,5 0-216,12 4 784,7-2-343,5 2-985,5-2-577,5-4 761,-2-2-176,-3-3-120</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16.757"/>
    </inkml:context>
    <inkml:brush xml:id="br0">
      <inkml:brushProperty name="width" value="0.05" units="cm"/>
      <inkml:brushProperty name="height" value="0.05" units="cm"/>
    </inkml:brush>
  </inkml:definitions>
  <inkml:trace contextRef="#ctx0" brushRef="#br0">28 1 17244,'-7'50'1568,"-2"-3"-1120,1-4-160,5 3 704,4 1-760,8 6-664,5 0-352,1-1-1608,-2-2 1952,-9-8-385,-4-8-399</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17.168"/>
    </inkml:context>
    <inkml:brush xml:id="br0">
      <inkml:brushProperty name="width" value="0.05" units="cm"/>
      <inkml:brushProperty name="height" value="0.05" units="cm"/>
    </inkml:brush>
  </inkml:definitions>
  <inkml:trace contextRef="#ctx0" brushRef="#br0">0 135 16900,'3'-7'307,"1"-1"1,-1 1 0,1 0 0,1 0 0,-1 0 0,1 0-1,0 1 1,1-1 0,0 1 0,0 1 0,0-1-1,9-5 1,-5 5-4,0 0-1,0 1 1,0 1 0,0-1-1,1 2 1,0-1-1,0 1 1,16-2 0,-13 4-175,1 0 1,0 0 0,-1 1 0,1 1 0,0 0 0,-1 1 0,1 1-1,-1 0 1,0 1 0,0 1 0,0 0 0,-1 1 0,1 0 0,14 10-1,-22-12-126,0 1-1,0-1 0,-1 1 0,1 0 1,-1 1-1,0-1 0,-1 1 0,1 0 1,-1 1-1,0-1 0,-1 0 0,0 1 1,0 0-1,0 0 0,-1 0 0,0 0 0,0 0 1,0 1-1,-1-1 0,-1 0 0,1 1 1,-1-1-1,0 1 0,-1-1 0,0 0 1,0 1-1,0-1 0,-1 0 0,0 0 1,-1 0-1,1 0 0,-1 0 0,-8 12 0,3-6 21,-1 0 0,0 0 0,-1-1-1,-1-1 1,0 1 0,0-2-1,-1 1 1,0-2 0,-1 1-1,-14 7 1,-14 4-395,0-1 1,-49 15-1,77-28 435,13-6-71,0-1-1,0 0 1,0 1-1,0-1 1,0 0-1,0 1 1,0-1-1,0 0 1,0 0-1,0 1 1,0-1 0,1 0-1,-1 1 1,0-1-1,0 0 1,0 0-1,0 1 1,0-1-1,0 0 1,1 0-1,-1 1 1,0-1-1,0 0 1,0 0-1,1 0 1,-1 1-1,0-1 1,0 0-1,1 0 1,-1 0 0,0 0-1,0 0 1,1 1-1,-1-1 1,11 7-330</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17.537"/>
    </inkml:context>
    <inkml:brush xml:id="br0">
      <inkml:brushProperty name="width" value="0.05" units="cm"/>
      <inkml:brushProperty name="height" value="0.05" units="cm"/>
    </inkml:brush>
  </inkml:definitions>
  <inkml:trace contextRef="#ctx0" brushRef="#br0">0 103 18436,'0'-1'153,"1"1"1,-1 0 0,0 0-1,1 0 1,-1 0-1,0 0 1,1 0-1,-1 0 1,1 0-1,-1 0 1,0 0-1,1 0 1,-1 0-1,0 0 1,1 0 0,-1 0-1,0 0 1,1 0-1,-1 0 1,0 1-1,1-1 1,-1 0-1,0 0 1,1 0-1,-1 1 1,0-1-1,0 0 1,1 0-1,-1 1 1,0-1 0,0 0-1,1 0 1,-1 1-1,0-1 1,0 0-1,0 1 1,0-1-1,0 0 1,1 1-1,-1-1 1,0 0-1,0 1 1,0-1 0,0 1-1,0 0-101,1 0-1,-1 0 1,1 0-1,0 0 1,-1 0-1,1 0 0,0 0 1,0 0-1,-1 0 1,1-1-1,0 1 1,0 0-1,0 0 1,0-1-1,0 1 1,2 0-1,10 1-19,0 0 0,0-2 0,-1 1 0,1-2 0,0 0 0,0 0 0,-1-1 0,25-7 0,33-4 22,-69 13-54,-1 0 0,1 0 0,0 0 0,-1 0 1,1 0-1,-1 0 0,1 0 0,0 0 0,-1 0 1,1 0-1,-1 0 0,1 0 0,0 0 0,-1 1 0,1-1 1,-1 0-1,1 0 0,-1 1 0,1-1 0,-1 0 1,1 1-1,-1-1 0,1 0 0,-1 1 0,1-1 1,-1 1-1,1-1 0,-1 1 0,0-1 0,1 1 0,-1-1 1,0 1-1,0 0 0,1-1 0,-1 1 0,0-1 1,0 1-1,0 0 0,0-1 0,0 1 0,0-1 1,0 1-1,0 0 0,0-1 0,0 1 0,0 0 0,0-1 1,0 1-1,-1-1 0,1 2 0,-2 5-6,-1 1 0,1-1-1,-7 12 1,1 1-46,7-20 46,1 1 1,0 0 0,0 0-1,-1-1 1,1 1 0,0 0-1,0-1 1,0 1 0,0 0-1,0 0 1,0-1 0,0 1-1,0 0 1,0-1 0,0 1-1,0 0 1,0 0 0,1-1-1,-1 1 1,0 0 0,0-1-1,1 1 1,-1 0 0,0-1-1,1 1 1,-1-1 0,1 1-1,-1 0 1,1-1 0,-1 1-1,1-1 1,-1 0 0,1 1-1,0-1 1,-1 1 0,1-1-1,0 0 1,-1 1 0,1-1-1,0 0 1,-1 0 0,1 0-1,0 1 1,0-1 0,-1 0-1,1 0 1,0 0 0,-1 0-1,1 0 1,0 0 0,0-1-1,-1 1 1,1 0 0,0 0-1,-1 0 1,2-1 0,5-1-162,-1 0 0,1 0 0,-1 0 0,12-7 0,-1-2-268,0-1 1,-1-1-1,0 0 0,-1-1 1,-1-1-1,0 0 1,15-21-1,13-24-326</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18.051"/>
    </inkml:context>
    <inkml:brush xml:id="br0">
      <inkml:brushProperty name="width" value="0.05" units="cm"/>
      <inkml:brushProperty name="height" value="0.05" units="cm"/>
    </inkml:brush>
  </inkml:definitions>
  <inkml:trace contextRef="#ctx0" brushRef="#br0">90 0 12547,'-14'31'1562,"1"1"0,2 1 1,-15 65-1,16-41-670,-4 89-1,13-134-860,1 1 1,0-1-1,1 1 1,4 18-1,-5-29-60,1 0 1,-1 1-1,1-1 1,0 0-1,0 0 0,0 0 1,0 0-1,1 0 1,-1 0-1,0 0 1,1 0-1,0 0 0,2 2 1,-3-3-41,1-1-1,-1 1 1,1 0 0,-1-1 0,1 1 0,0 0-1,-1-1 1,1 0 0,0 0 0,-1 1 0,1-1-1,0 0 1,0 0 0,-1 0 0,1-1 0,0 1-1,-1 0 1,1-1 0,0 1 0,-1-1 0,3 0-1,1-2-339,1 0 1,-1 0-1,0-1 0,0 0 0,0 0 0,0 0 0,-1-1 0,0 1 0,0-1 0,0 0 0,0 0 1,-1 0-1,0-1 0,0 1 0,0-1 0,-1 0 0,3-8 0,-5 14 390,1-1 0,-1 1 1,0-1-1,0 1 0,0-1 0,0 1 0,1-1 1,-1 1-1,0-1 0,0 1 0,0-1 0,0 1 1,0-1-1,0 1 0,0-1 0,0 1 0,0-1 0,0 1 1,-1-1-1,1 1 0,0-1 0,0 1 0,0-1 1,-1 1-1,1-1 0,0 1 0,0 0 0,-1-1 0,1 1 1,0-1-1,-1 1 0,1 0 0,-1-1 0,1 1 1,-1 0-1,1-1 0,0 1 0,-1 0 0,1 0 1,-1 0-1,1-1 0,-1 1 0,1 0 0,-1 0 0,1 0 1,-1 0-1,1 0 0,-1 0 0,1 0 0,-1 0 1,1 0-1,-1 0 0,-2 1 141,1-1 1,0 1-1,0-1 0,0 1 1,0 0-1,0 0 0,0 0 1,0 0-1,0 0 0,0 0 1,-2 3-1,0 0 181,1 0 0,-1 0 0,1 1 0,0 0 0,0-1-1,0 1 1,1 0 0,-1 0 0,1 1 0,1-1 0,-1 0 0,1 1 0,-1 5 0,1-8-184,1 0 0,0 0 0,0 0 0,0 0-1,0 0 1,0 0 0,1 0 0,-1 0 0,1 0 0,0 0 0,0 0 0,0 0 0,0 0-1,0-1 1,1 1 0,-1 0 0,1-1 0,0 1 0,0-1 0,0 0 0,0 1 0,0-1-1,0 0 1,0 0 0,6 3 0,-2-2-1,1-1 0,-1 1 1,1-1-1,0 0 0,0-1 0,0 1 0,0-1 0,0-1 1,0 1-1,0-1 0,0 0 0,0-1 0,0 0 0,0 0 0,0-1 1,0 1-1,12-6 0,-3 0 29,0 0-1,0-1 1,0 0 0,-1-1 0,-1-1-1,16-14 1,-11 7-377,-1 0 1,-1-2-1,-1 0 0,-1-1 1,0 0-1,17-34 0,-11 11-598,-1-1 0,19-67 1,-36 102 794,-1 5 33,-1 0 1,0 0-1,1-1 1,-1 1-1,-1 0 0,1-1 1,-1 1-1,1 0 1,-1-1-1,-1-5 1,1 10 11,0-1 0,0 1 1,0 0-1,0-1 1,0 1-1,0 0 1,-1 0-1,1-1 1,0 1-1,0 0 0,0 0 1,0-1-1,0 1 1,0 0-1,-1 0 1,1-1-1,0 1 0,0 0 1,0 0-1,-1-1 1,1 1-1,0 0 1,0 0-1,-1 0 1,1 0-1,0 0 0,0-1 1,-1 1-1,1 0 1,0 0-1,-1 0 1,1 0-1,0 0 1,0 0-1,-1 0 0,1 0 1,0 0-1,-1 0 1,1 0-1,0 0 1,-1 0-1,-12 11 540,-10 21 411,9-7-663,1 0 0,1 1 0,1 1 0,2 0 0,1 0 0,-8 43 1,12-46-261,2 0 1,0 0 0,2 1 0,0-1 0,2 0 0,0 0 0,2 0 0,7 25 0,-9-42 22,0 0 1,1-1-1,0 1 0,4 6 1,-7-12-31,1 0 0,0 0 0,-1 0 0,1 0 0,0 0 0,0-1 0,0 1 0,0 0 0,0 0 0,0 0 0,0-1 0,0 1 0,1 0 0,-1-1-8,-1 0 0,1 0 0,0 0 1,-1 0-1,1 0 0,-1 0 0,1 0 0,0 0 1,-1 0-1,1 0 0,-1 0 0,1-1 0,-1 1 1,1 0-1,0 0 0,-1-1 0,1 1 0,-1 0 1,1-1-1,-1 1 0,0-1 0,1 1 0,-1 0 1,1-1-1,-1 1 0,0-1 0,1 1 0,-1-2 1,8-13 270,0 0 0,-2-1 0,0 0 0,0 0 0,-2-1 0,4-19 0,-3 10-21,0 6-160,-5 14-109,1 1-1,1-1 0,-1 1 0,1 0 0,0-1 1,0 1-1,4-6 0,-6 10-9,0 1 1,1-1-1,-1 1 0,0 0 0,1-1 1,-1 1-1,0-1 0,1 1 0,-1 0 1,0-1-1,1 1 0,-1 0 0,1 0 1,-1-1-1,1 1 0,-1 0 1,1 0-1,-1 0 0,1-1 0,-1 1 1,1 0-1,-1 0 0,1 0 0,-1 0 1,1 0-1,-1 0 0,1 0 0,-1 0 1,1 0-1,-1 0 0,1 0 0,-1 1 1,1-1-1,-1 0 0,1 0 1,-1 0-1,2 1 0,16 16-70,-11-10 49,9 8-54,1-1 1,32 21-1,-42-31 97,-1-1-1,0 1 0,1-1 0,-1 0 0,1-1 0,0 0 1,0 0-1,0 0 0,0-1 0,1 0 0,-1-1 0,10 1 1,-15-2 14,-1 1 0,1-1 0,0 0 0,0 1 0,0-1 1,-1 0-1,1 0 0,0 0 0,-1 0 0,1 0 0,-1-1 0,1 1 1,-1 0-1,0-1 0,1 1 0,-1-1 0,0 0 0,0 1 0,0-1 1,0 0-1,-1 1 0,1-1 0,0 0 0,-1 0 0,2-3 0,-2 4-2,0 0 0,1-1 0,-1 1-1,0-1 1,0 1 0,0 0 0,1-1-1,-1 1 1,-1-1 0,1 1-1,0 0 1,0-1 0,-1 1 0,1 0-1,0-1 1,-1 1 0,1 0 0,-1-1-1,0 1 1,1 0 0,-1 0 0,0 0-1,0-1 1,0 1 0,0 0-1,0 0 1,0 0 0,0 1 0,0-1-1,0 0 1,0 0 0,-1 1 0,1-1-1,-2 0 1,1 0-24,-1 1 1,1 1-1,0-1 0,0 0 1,0 0-1,0 1 0,-1-1 1,1 1-1,0 0 0,0 0 1,0-1-1,0 1 0,1 1 1,-1-1-1,0 0 0,0 0 1,1 1-1,-1-1 0,0 1 1,1-1-1,0 1 0,-1 0 1,-1 3-1,-5 5-8,1 1 0,-9 18-1,13-22-51,0 0-1,1 1 0,0-1 1,0 1-1,0-1 0,1 1 1,1 0-1,-1-1 0,1 1 0,0 0 1,1 0-1,0-1 0,0 1 1,1-1-1,0 1 0,0-1 1,0 1-1,1-1 0,5 9 0,-6-12-74,1 1 0,0-1-1,-1 0 1,1 0 0,1 0-1,-1 0 1,0 0 0,1-1-1,0 0 1,0 1 0,0-1-1,0-1 1,1 1 0,-1-1-1,1 1 1,-1-1 0,1-1-1,0 1 1,0-1 0,0 1-1,0-1 1,0-1-1,0 1 1,0-1 0,0 0-1,0 0 1,0 0 0,0-1-1,0 0 1,5-1 0,22-10-798</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28:18.533"/>
    </inkml:context>
    <inkml:brush xml:id="br0">
      <inkml:brushProperty name="width" value="0.05" units="cm"/>
      <inkml:brushProperty name="height" value="0.05" units="cm"/>
    </inkml:brush>
  </inkml:definitions>
  <inkml:trace contextRef="#ctx0" brushRef="#br0">33 142 15955,'-5'3'383,"-20"16"957,25-19-1319,0 0 0,-1 0 1,1 1-1,0-1 0,0 0 0,0 1 0,-1-1 0,1 0 0,0 1 0,0-1 1,0 0-1,0 1 0,0-1 0,0 0 0,-1 1 0,1-1 0,0 0 0,0 1 1,0-1-1,0 0 0,1 1 0,-1-1 0,0 1 0,0-1 0,0 0 0,0 1 1,1 0 11,-1-1 1,1 1 0,0 0-1,0-1 1,-1 1 0,1-1 0,0 1-1,0-1 1,0 1 0,0-1-1,-1 1 1,1-1 0,0 0 0,0 0-1,1 1 1,27 4 649,0 0 1,0-2-1,43-1 1,-21-1-211,601 15 2006,-297-9-2030,1039-21-309,-6-126 717,-1148 101-1252,-180 27-197,-42 7 400,-18 5 185,0 0 0,-1 0 0,1 0 0,0 0 0,0 0 0,0 0 1,0 0-1,0-1 0,0 1 0,-1 0 0,1 0 0,0 0 0,0 0 0,0 0 0,0 0 0,0 0 0,0 0 0,0 0 1,-1-1-1,1 1 0,0 0 0,0 0 0,0 0 0,0 0 0,0 0 0,0 0 0,0-1 0,0 1 0,0 0 0,0 0 1,0 0-1,0 0 0,0 0 0,0 0 0,0-1 0,0 1 0,0 0 0,0 0 0,0 0 0,0 0 0,0 0 0,0-1 1,0 1-1,0 0 0,0 0 0,0 0 0,0 0 0,0 0 0,0 0 0,1-1 0,-1 1 0,0 0 0,0 0 0,0 0 1,0 0-1,0 0 0,0 0 0,0 0 0,1 0 0,-1 0 0,0 0 0,0-1 0,-19-2-493</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3:13.877"/>
    </inkml:context>
    <inkml:brush xml:id="br0">
      <inkml:brushProperty name="width" value="0.05" units="cm"/>
      <inkml:brushProperty name="height" value="0.05" units="cm"/>
    </inkml:brush>
  </inkml:definitions>
  <inkml:trace contextRef="#ctx0" brushRef="#br0">1254 530 11346,'-251'114'2174,"-8"-23"-1251,184-66-828,33-9-57,1 1 0,1 3 0,0 1 1,2 2-1,-67 52 0,59-36 59,1 1 1,3 3-1,-69 88 1,96-110-78,1 1 1,1 0-1,0 1 1,2 1 0,1 0-1,1 0 1,1 0-1,1 1 1,1 1-1,1-1 1,-2 42 0,7-44-96,0 0 1,1 0-1,2 0 1,0 0-1,1 0 1,2 0-1,0-1 1,1 0-1,2 0 0,0-1 1,1 0-1,1 0 1,15 20-1,-2-10-215,2 0-1,1-2 0,1 0 0,60 46 0,144 78-945,-122-87 975,4-6 0,2-4-1,2-6 1,181 52 0,-108-59 487,1-7 0,2-9 0,286 3-1,591-67 172,1147-248-77,-636-49-319,-1045 182 52,-387 99 25,213-107 1,-302 127-18,68-48 0,-102 61-17,0-1 0,-1-1-1,-2-1 1,33-40 0,-50 54-9,0 0 0,-1 0 0,-1-1 0,0 0 1,0-1-1,0 1 0,-2-1 0,1 0 0,-1 0 0,-1 0 0,0 0 0,-1 0 0,1-19 1,-3 14 36,0 0 0,-1 1 1,-1-1-1,-1 1 1,0 0-1,-1 0 1,0 0-1,-1 1 1,-11-19-1,-5-3 131,-2 1-1,-1 0 0,-1 2 1,-2 2-1,-46-42 0,-175-123 657,-121-45-639,283 194-346,-2 3 1,-139-48 0,91 51-24,-1 6-1,-270-31 1,-292 29-273,-726 77 55,3 72 582,1402-110-214,-1591 206-423,1278-143 319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3:53.607"/>
    </inkml:context>
    <inkml:brush xml:id="br0">
      <inkml:brushProperty name="width" value="0.025" units="cm"/>
      <inkml:brushProperty name="height" value="0.025" units="cm"/>
    </inkml:brush>
  </inkml:definitions>
  <inkml:trace contextRef="#ctx0" brushRef="#br0">7 279 4965,'0'0'5130,"-6"11"-4463,9-10-573,1 0-1,0 0 0,-1-1 1,1 1-1,0-1 1,0 0-1,-1 0 1,5-1-1,3 0 80,342-24 740,-39 13-250,-217 13-327,154-19 0,-29-16-139,348-9 1,-376 46-158,158-3 51,-270-5-63,1-2-1,98-24 1,-164 28-450,-1-2 1,0 0 0,0-1 0,0-1 0,-1 0 0,0-1 0,0-1-1,24-18 1,9-16-4784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8.225"/>
    </inkml:context>
    <inkml:brush xml:id="br0">
      <inkml:brushProperty name="width" value="0.025" units="cm"/>
      <inkml:brushProperty name="height" value="0.025" units="cm"/>
    </inkml:brush>
  </inkml:definitions>
  <inkml:trace contextRef="#ctx0" brushRef="#br0">94 0 14446,'0'0'12390,"-9"5"-11605,3-2-588,0 1 1,1 0-1,-1 0 1,1 0-1,0 0 1,0 1-1,0 0 1,1 0-1,-1 1 1,1-1 0,0 1-1,1-1 1,0 1-1,0 1 1,-3 6-1,4-10-187,1 0 0,0 0-1,0 0 1,0 0 0,0 0 0,0 0 0,1 0-1,-1 0 1,1 0 0,0 1 0,0-1 0,0 0-1,0 0 1,0 0 0,2 5 0,-1-7-27,1 1 1,-1-1 0,1 1-1,-1-1 1,1 0 0,0 0 0,-1 1-1,1-1 1,0 0 0,0-1-1,0 1 1,0 0 0,0 0-1,0-1 1,0 1 0,0-1-1,0 0 1,0 0 0,0 0-1,0 0 1,0 0 0,0 0 0,3-1-1,2 1-105,1 0-21,-1 0 1,1 0-1,0 1 0,-1 0 0,1 0 0,10 4 0,-17-5 140,1 1-1,-1 0 1,1-1 0,-1 1-1,0 0 1,0 0-1,1 0 1,-1 0 0,0 1-1,0-1 1,0 0-1,0 0 1,0 1 0,0-1-1,0 0 1,-1 1-1,1-1 1,0 1 0,-1-1-1,1 1 1,-1-1-1,0 1 1,1-1 0,-1 1-1,0 0 1,0-1-1,0 1 1,0-1 0,0 1-1,0-1 1,-1 1-1,1 0 1,-1-1 0,1 1-1,-1-1 1,1 1-1,-1-1 1,-1 2 0,1 0 125,-1 0 1,0 0-1,0 0 1,-1 0 0,1-1-1,0 1 1,-1-1-1,0 1 1,1-1 0,-1 0-1,0 0 1,0 0-1,0-1 1,0 1-1,-1-1 1,1 0 0,0 1-1,-4-1 1,-4 2 96,1 0 1,-1-1 0,0 0-1,-18 0 1,29-2-309,0 0 0,-1 0 0,1 0 0,-1 0 0,1 0 0,-1 0 0,1 0 0,-1-1 0,1 1 0,-1 0 0,1 0 0,0 0 0,-1-1 1,1 1-1,-1 0 0,1 0 0,0-1 0,-1 1 0,1 0 0,0-1 0,-1 1 0,1 0 0,0-1 0,0 1 0,-1-1 0,1 1 0,0 0 0,0-1 0,0 1 0,0-1 0,-1 1 0,1-1 0,0 1 0,0-1 0,0 1 0,0 0 0,0-1 0,0 1 0,0-1 1,0 1-1,0-1 0,1 0 0,8-18-9672,2 10 2607</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3:58.749"/>
    </inkml:context>
    <inkml:brush xml:id="br0">
      <inkml:brushProperty name="width" value="0.05" units="cm"/>
      <inkml:brushProperty name="height" value="0.05" units="cm"/>
    </inkml:brush>
  </inkml:definitions>
  <inkml:trace contextRef="#ctx0" brushRef="#br0">1744 406 11442,'-82'13'122,"1"4"-1,0 3 1,2 3-1,0 4 0,2 4 1,-138 76-1,72-19-51,-210 169-1,283-197 71,3 2 0,2 4-1,3 2 1,-81 117-1,123-153-189,1 0-1,1 1 0,2 1 1,2 1-1,1 0 0,1 0 0,2 2 1,2-1-1,-7 73 0,14-84-130,0 0 0,2 0 0,1 0 0,1 0 0,0-1 0,3 1 0,0-1 0,1 0 0,1 0 0,1-1 0,1 0 0,1 0 0,2-1 0,0-1 0,27 34 0,-9-21-78,3-1-1,0-2 1,2-1-1,1-1 1,56 31-1,214 100-190,294 98 1131,27-60 449,-230-111-593,541 47 1,419-76-257,37-74-418,-795 7 18,561-38 365,-877 20 216,-1-13 0,291-80-1,-254 16 77,-242 73-341,-2-5-1,80-48 1,-111 55-103,-2-1 0,-1-2 1,-1-2-1,50-54 0,-66 59-69,-1-1 1,-1 0 0,-2-2-1,-1-1 1,-1 0-1,25-67 1,-35 74-42,-1-1 0,-1 0-1,-1 0 1,-2-1 0,-1 1 0,-1-1 0,-1 0-1,-2 0 1,-5-43 0,-1 34-7,-2-1 0,-1 1 0,-2 1 0,-1 0 0,-2 1 0,-27-48 0,3 20 53,-2 2-1,-3 2 1,-100-104 0,-181-135 234,181 183-180,-4 6 0,-5 7 0,-4 7 0,-203-91 0,190 113-103,-4 7 1,-196-47-1,-375-36-152,-183 64 50,-6 83 33,-255 97-280,9 69-290,772-104 485,-240 25-346,335-47 197</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5:04.940"/>
    </inkml:context>
    <inkml:brush xml:id="br0">
      <inkml:brushProperty name="width" value="0.05" units="cm"/>
      <inkml:brushProperty name="height" value="0.05" units="cm"/>
    </inkml:brush>
  </inkml:definitions>
  <inkml:trace contextRef="#ctx0" brushRef="#br0">2077 6 9682,'-110'3'858,"0"5"0,-207 43 1,150-10-423,-184 72 0,267-79-373,2 2 0,2 5 0,-120 80 0,108-55-19,4 4 0,-117 117 1,182-164-22,1 2 1,1 0-1,1 1 1,2 1 0,-21 39-1,31-48-13,0-1 0,1 1 0,1 0-1,1 1 1,1-1 0,0 1 0,2 0 0,0 0-1,1 0 1,2 31 0,2-25-35,2 1 0,0-1 0,2-1 0,1 1 0,0-1 0,2 0 0,1-1 1,18 30-1,19 20-204,62 74 0,-65-89 91,127 152-272,-136-170 340,3-3 0,0 0 0,47 30 0,-17-21 44,2-4 1,2-3-1,1-4 0,157 53 0,-82-46 145,265 40 1,144-26 88,1-31-90,-500-23-111,1542 12 137,-1325-15-108,1073-33 100,-9-93-33,-307-8 38,-836 110-115,489-96-4,-578 92-91,-2-4 1,-2-4-1,-1-5 0,123-70 0,-182 86 31,-1-2-1,-1-2 1,-2-1-1,-1-3 1,58-63-1,-88 86 77,0 0 1,-1 0-1,0-1 0,0 0 0,-1-1 0,-1 0 0,6-17 0,-10 23 10,0-1 0,0 0 0,-1 0 0,0 0 0,0-1 0,-1 1 0,0 0 0,-1 0 0,1 0 0,-2 0 0,1 0 0,-1 0 0,0 0 0,-4-9 0,-2 1 71,0 0 1,-1 1-1,-1 0 1,0 0 0,-1 1-1,0 0 1,-24-20-1,-9-5 244,-50-33-1,12 17-105,-2 3-1,-99-44 0,-191-64-52,34 37-403,-5 14 0,-510-91 0,-226 49 53,-4 50 308,-640-9-186,-5 122-995,1052 39 730,333-18 109</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5:07.639"/>
    </inkml:context>
    <inkml:brush xml:id="br0">
      <inkml:brushProperty name="width" value="0.05" units="cm"/>
      <inkml:brushProperty name="height" value="0.05" units="cm"/>
    </inkml:brush>
  </inkml:definitions>
  <inkml:trace contextRef="#ctx0" brushRef="#br0">2718 260 13267,'-188'-122'960,"158"107"-950,0 0-1,0 2 1,-1 2-1,-58-14 1,51 18-51,-1 1-1,1 3 1,-1 1 0,-64 6-1,48 2-68,-1 3 0,-86 25 0,6 13-191,-209 103-1,120-38 228,5 9 1,-299 219 0,473-305 112,1 1 0,3 2 0,-63 73 0,90-93-37,1 0 0,1 1 0,1 0-1,1 0 1,0 2 0,1-1-1,2 1 1,0 1 0,1-1-1,1 1 1,2 1 0,-4 24-1,8-28-27,1-1-1,0 0 0,1 0 1,1 0-1,0 0 0,2-1 0,0 1 1,1-1-1,1 0 0,0 0 0,1-1 1,1 0-1,1-1 0,20 26 0,-7-14-32,1-1 0,1 0 0,1-3-1,1 0 1,1-1 0,52 30-1,-10-15-29,1-3 0,91 31 0,156 33-54,669 132-200,14-64 161,-460-80 242,-31 0 56,610 95 203,6-46-40,-98-74 24,-1-81 175,-791-2-200,387-87 0,-455 66-114,-3-7 0,-1-8 0,156-79-1,-231 91-43,-2-4-1,-1-3 1,-4-5-1,-2-2 1,-2-5-1,112-120 1,-126 108-28,-3-3 1,98-168 0,-138 208-91,-1 0 0,-1 0 0,-3-2 0,-2 0 0,-1-1-1,11-66 1,-20 76-2,-1 1 0,-1-1 0,-2 0 0,-1 0 0,-2 1 0,-1-1 0,-2 1-1,-1 0 1,-17-49 0,7 40 1,-1 1 0,-2 1 0,-2 1 0,-1 0 0,-2 2 0,-2 1 0,-45-47 0,31 42 1,-2 1-1,-2 3 0,-1 2 1,-1 1-1,-70-34 0,20 19-5,-3 5-1,-121-36 1,79 40-12,-158-24 0,11 26-22,-327 0 0,-790 46-313,-2 64-24,-1457 220-355,1309-24-923,1025-154 1274</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5:21.014"/>
    </inkml:context>
    <inkml:brush xml:id="br0">
      <inkml:brushProperty name="width" value="0.05" units="cm"/>
      <inkml:brushProperty name="height" value="0.05" units="cm"/>
    </inkml:brush>
  </inkml:definitions>
  <inkml:trace contextRef="#ctx0" brushRef="#br0">0 71 11538,'7'7'265,"-1"-1"0,1 0 0,0-1 0,0 0 0,1 0 0,-1 0 0,1-1 0,0 0 0,13 4 0,12 3-343,35 7 1,-62-16 144,80 13-11,1-3 0,114 2-1,-156-12-48,435 2 16,1-23-18,-106 2 16,679 12-56,-959 5 38,1236 14 22,201-4 118,-257-54 16,-378-58-546,-792 82 328,-9 0-30</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6:00.929"/>
    </inkml:context>
    <inkml:brush xml:id="br0">
      <inkml:brushProperty name="width" value="0.05" units="cm"/>
      <inkml:brushProperty name="height" value="0.05" units="cm"/>
    </inkml:brush>
  </inkml:definitions>
  <inkml:trace contextRef="#ctx0" brushRef="#br0">342 872 13939,'-1'-6'177,"0"-4"-49,-1 0 0,1 1 1,1-1-1,1-15 0,-1 23-129,0 1-1,0-1 0,0 1 0,1-1 0,-1 0 0,0 1 0,1-1 1,-1 1-1,1-1 0,0 1 0,0 0 0,-1-1 0,1 1 1,0-1-1,0 1 0,0 0 0,0 0 0,1 0 0,-1 0 1,0 0-1,0 0 0,1 0 0,-1 0 0,1 0 0,-1 0 1,0 1-1,1-1 0,0 1 0,-1-1 0,1 1 0,-1-1 1,1 1-1,-1 0 0,1 0 0,1 0 0,-1 0-1,-1 0-1,1 0 0,-1 0 1,1 1-1,-1-1 0,1 0 1,-1 1-1,0-1 1,1 1-1,-1 0 0,0-1 1,1 1-1,-1 0 0,0 0 1,0 0-1,0 0 1,0 0-1,0 0 0,0 0 1,0 0-1,0 0 1,0 1-1,0-1 0,-1 0 1,1 1-1,0-1 0,-1 0 1,1 1-1,-1-1 1,0 1-1,1-1 0,-1 1 1,0-1-1,0 0 1,0 1-1,0 1 0,0 6 25,0-1-1,-1 1 0,0-1 1,0 1-1,-3 9 0,-8 18 191,-1 0 0,-22 42 0,11-25 27,-152 380 1319,141-330-1348,5 2 0,-22 138-1,40-163-292,4 2 1,3-1-1,10 145 0,-1-189 0,1 0-1,2 0 1,1-1-1,2 0 0,2-1 1,1 0-1,1 0 0,2-2 1,2 0-1,32 47 1,-36-63 38,0 0 1,1-1 0,1-1 0,0 0 0,1-1 0,1-1-1,0-1 1,24 13 0,-15-12 6,1-1 0,1-1 0,0-1-1,1-2 1,41 7 0,21-3 3,157 2 0,98-27 15,188-30 9,325-14-66,-217 71-3,-1 32 64,38 1 113,221-17 100,1195-114 1,-2013 76-206,568-65-74,-486 47 29,306-91 0,-257 37 4,-175 63 41,-1-2 0,-1-1-1,47-35 1,-69 43 18,0-2 1,-1 0-1,0 0 0,-1-1 0,-1-1 0,0 0 0,-2-1 0,1 0 0,-2-1 0,0 0 1,-2 0-1,0-1 0,0 0 0,5-31 0,-2-14 26,-2 0 0,-4-1 1,-3-73-1,-14-167-1,1-7 8,14 110-11,1 65 30,-22-215 0,15 322-47,-2 0-1,0 1 0,-3 0 1,-17-45-1,18 59-12,1 0-1,-2 0 1,0 0 0,-1 1-1,0 1 1,-1-1 0,-1 2-1,0 0 1,-21-17-1,0 6-15,0 2-1,-1 2 0,-49-21 0,-114-36-15,115 50-8,-1 4 1,-1 4 0,-1 3-1,-123-6 1,-1181-25 692,1095 41-583,227 4-68,-1751-20 13,0 77 25,734 44-125,10 79-1351,901-142 1155</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1:58.445"/>
    </inkml:context>
    <inkml:brush xml:id="br0">
      <inkml:brushProperty name="width" value="0.05" units="cm"/>
      <inkml:brushProperty name="height" value="0.05" units="cm"/>
    </inkml:brush>
  </inkml:definitions>
  <inkml:trace contextRef="#ctx0" brushRef="#br0">2 209 12675,'-1'0'36,"1"-1"1,0 0 0,0 0-1,0 1 1,0-1-1,0 0 1,0 0 0,0 0-1,0 1 1,0-1-1,1 0 1,-1 0 0,0 0-1,0 1 1,1-1 0,-1 0-1,0 1 1,1-1-1,-1 0 1,1 1 0,-1-1-1,1 0 1,-1 1-1,1-1 1,-1 1 0,1-1-1,0 1 1,-1-1 0,2 0-1,24-15-76,-21 13 139,46-24-104,0 3-1,2 2 0,0 2 1,1 2-1,1 3 1,1 3-1,0 1 0,100-4 1,509 11-429,-469 6 376,784 47-3,-585-23 77,304-16-551,-3-47-1225,-416 16 1387,-1 1-130</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1:58.897"/>
    </inkml:context>
    <inkml:brush xml:id="br0">
      <inkml:brushProperty name="width" value="0.05" units="cm"/>
      <inkml:brushProperty name="height" value="0.05" units="cm"/>
    </inkml:brush>
  </inkml:definitions>
  <inkml:trace contextRef="#ctx0" brushRef="#br0">0 162 10026,'157'29'502,"524"91"1079,8-32-252,666-41-475,4-96-715,293-68 56,461-22 940,-1347 112-754,859-42-966,-1255 40 270,-208 13 108</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2:12.973"/>
    </inkml:context>
    <inkml:brush xml:id="br0">
      <inkml:brushProperty name="width" value="0.05" units="cm"/>
      <inkml:brushProperty name="height" value="0.05" units="cm"/>
    </inkml:brush>
  </inkml:definitions>
  <inkml:trace contextRef="#ctx0" brushRef="#br0">1 163 13835,'19'18'813,"-13"-13"-772,-1 1 0,1-1 0,1 0 0,-1-1 0,1 1 0,0-1 0,0 0 0,0-1 0,14 5 0,5-2-22,-1-1 1,2-1-1,-1-1 0,0-2 1,0-1-1,40-4 1,157-32 69,-66 2-62,301-50 153,15 52 95,-179 17-230,456-29-78,3 45-2,848 136 380,-518-66 202,270-25-233,-20-19-279,1-61 10,-296-27-1,-2-26-47,-906 76 2,-18 1 3,368-28-19,-1 32 8,-252 30 23,-48-2-280,-158-20 325,0-1 0,-1 0 0,1-2 1,-1 0-1,1-2 0,27-6 0,13-16-29</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2:23.858"/>
    </inkml:context>
    <inkml:brush xml:id="br0">
      <inkml:brushProperty name="width" value="0.05" units="cm"/>
      <inkml:brushProperty name="height" value="0.05" units="cm"/>
    </inkml:brush>
  </inkml:definitions>
  <inkml:trace contextRef="#ctx0" brushRef="#br0">10779 288 12955,'-136'0'937,"-26"0"-825,-61 12-56,-418 15-128,-435-17 147,2-52 244,-176-68 212,-760-50-403,1331 136-66,-948 87 0,1097 3 49,382-39-55,-221 71 1,276-65-15,0 3 0,-105 60 0,-18 34 61,176-103-89,2 3 0,1 0 0,-40 45 0,70-68-12,1 0-1,0 0 0,1 1 1,0 0-1,0 0 1,0 0-1,1 1 1,0-1-1,1 1 1,0 0-1,1 0 1,0 1-1,0-1 1,-1 18-1,3-16-2,1-1 0,0 0 0,1 1 0,0-1 0,1 0 0,0 0 0,0 0-1,1 0 1,0-1 0,1 1 0,0-1 0,0 0 0,10 10 0,-3-3-9,2 0 0,0-1 1,0-1-1,2-1 0,0 0 1,24 15-1,-14-13-4,0-1-1,1-1 1,51 17-1,-7-11-8,1-3 0,130 11 0,201-4-14,3-21-22,-198-2-4,1844 93-245,-302-23 332,-1331-70-28,1262 15-73,216 4-820,-9-166 1363,-1784 133-386,173-29 106,-198 28-117,109-38 0,-179 50-63,-1 0-1,0 0 1,0-1-1,0 0 1,0-1-1,-1 0 1,1 0-1,-1 0 1,0-1-1,10-11 1,-13 12 2,-1 0-1,0-1 1,0 1 0,0 0-1,0-1 1,-1 0 0,0 1 0,0-1-1,-1 0 1,0 0 0,0 0 0,0 0-1,0 0 1,-1-1 0,0 1 0,-2-7-1,0-1 15,-1 0-1,0 0 1,-1 1 0,-1-1-1,0 1 1,-1 0-1,-1 0 1,1 1 0,-2 0-1,0 0 1,0 1-1,-1 0 1,-1 1-1,-13-13 1,-10-7 43,-2 2 1,-2 1-1,-46-27 1,-14-1-35,-2 5 1,-209-76 0,151 78-128,-229-40 1,146 48 9</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2:28.950"/>
    </inkml:context>
    <inkml:brush xml:id="br0">
      <inkml:brushProperty name="width" value="0.05" units="cm"/>
      <inkml:brushProperty name="height" value="0.05" units="cm"/>
    </inkml:brush>
  </inkml:definitions>
  <inkml:trace contextRef="#ctx0" brushRef="#br0">0 85 12723,'5'-2'195,"-1"0"-1,0 1 1,1 0 0,0 0 0,-1 0 0,1 0 0,0 0-1,-1 1 1,1 0 0,9 1 0,7-1 0,200-13 115,-65 2-199,185 11 0,96 43 89,-41-3 201,586 21 634,3-49-838,-839-15-191,1083-17 85,0 41 4,-621 23 5,-80-4 93,2-34 108,-89-52 18,-6-41-63,-331 63 144,113-42 0,-201 60-312,0-1 0,-1 0 0,0-2 0,18-11 0,-2-3 129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8.599"/>
    </inkml:context>
    <inkml:brush xml:id="br0">
      <inkml:brushProperty name="width" value="0.025" units="cm"/>
      <inkml:brushProperty name="height" value="0.025" units="cm"/>
    </inkml:brush>
  </inkml:definitions>
  <inkml:trace contextRef="#ctx0" brushRef="#br0">113 15 9161,'0'0'19180,"-7"-3"-18571,0 0-543,1 1-1,-1 0 1,0 1 0,0-1-1,-9 0 1,13 2-68,1 0 0,-1 0 1,1 0-1,-1 1 0,1-1 0,-1 0 0,1 1 1,0 0-1,-1-1 0,1 1 0,0 0 0,-1 0 1,1 1-1,0-1 0,0 0 0,0 1 0,0-1 0,0 1 1,0-1-1,0 1 0,1 0 0,-3 3 0,4-5-40,0 1-1,-1-1 1,1 1-1,0-1 1,0 1 0,-1 0-1,1-1 1,0 1-1,0 0 1,0-1-1,0 1 1,0-1-1,0 1 1,0 0-1,0-1 1,0 1-1,0 0 1,0-1-1,0 1 1,1-1-1,-1 1 1,0 0-1,0-1 1,1 1 0,-1-1-1,0 1 1,1-1-1,-1 1 1,1-1-1,-1 1 1,0-1-1,1 1 1,-1-1-1,1 1 1,-1-1-1,1 0 1,0 1-1,-1-1 1,1 0-1,-1 0 1,1 1-1,-1-1 1,1 0-1,0 0 1,-1 0 0,1 0-1,0 0 1,-1 0-1,2 0 1,40 7-1161,-32-6 1182,45 14-261,-54-14 296,-1-1 0,1 0 0,0 0 0,-1 1 1,1-1-1,0 0 0,-1 1 0,1-1 0,-1 1 0,1-1 0,-1 1 1,1-1-1,-1 1 0,1-1 0,-1 1 0,1 0 0,-1-1 1,0 1-1,1-1 0,-1 1 0,0 0 0,1 0 0,-1-1 0,0 2 1,0-1 95,-1 0 0,0 1 0,0-1 0,1 0 0,-1 0 0,0 0 1,0 0-1,0 0 0,0-1 0,0 1 0,0 0 0,0 0 0,0-1 1,-1 1-1,1 0 0,0-1 0,0 1 0,-1-1 0,-1 1 0,-7 3 308,0-1-1,0 1 0,0-2 0,-1 0 0,1 0 0,-21 1 0,31-4-684,-1 1 0,1 0-1,0-1 1,-1 1-1,1-1 1,-1 1 0,1 0-1,0-1 1,-1 1-1,1-1 1,0 0 0,0 1-1,-1-1 1,1 1-1,0-1 1,0 1 0,0-1-1,0 0 1,0 1-1,0-1 1,0 1 0,0-1-1,0 1 1,0-1-1,0 0 1,0 1 0,0-1-1,0 1 1,0-1-1,1 1 1,-1-1 0,0 0-1,0 1 1,1-1-1,-1 1 1,0-1 0,1 1-1,-1 0 1,1-1-1,-1 1 1,0-1 0,1 1-1,0-1 1,10-8-6561</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2:31.755"/>
    </inkml:context>
    <inkml:brush xml:id="br0">
      <inkml:brushProperty name="width" value="0.05" units="cm"/>
      <inkml:brushProperty name="height" value="0.05" units="cm"/>
    </inkml:brush>
  </inkml:definitions>
  <inkml:trace contextRef="#ctx0" brushRef="#br0">1 379 11618,'11'2'338,"1"-1"-1,0 0 0,-1 0 0,1-1 0,16-3 1,60-12 626,-46 6-699,74-13 18,455-71 242,-63 48-543,-108 10-57,1239-62-86,-1003 71 238,273-9 169,-1 32-87,-240 45-112,-5 30-3,-566-60-33,1126 85 272,-1218-97-281,440 39-191,-442-39 178,4 1-6,0-1 1,0 0-1,1 0 1,-1 0-1,0-1 0,0 0 1,0 0-1,8-3 1,11-11-78</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2:33.313"/>
    </inkml:context>
    <inkml:brush xml:id="br0">
      <inkml:brushProperty name="width" value="0.05" units="cm"/>
      <inkml:brushProperty name="height" value="0.05" units="cm"/>
    </inkml:brush>
  </inkml:definitions>
  <inkml:trace contextRef="#ctx0" brushRef="#br0">0 553 7210,'698'-38'2534,"-429"18"-1562,675-25 1722,3 24-1795,-189 6-697,-234 0-148,412-9 45,106 3 65,0-24-13,-64-21 3,169-10 260,2 25-95,1073-32-268,-1424 51-458,-775 31 340,-19 1-5</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2:35.860"/>
    </inkml:context>
    <inkml:brush xml:id="br0">
      <inkml:brushProperty name="width" value="0.05" units="cm"/>
      <inkml:brushProperty name="height" value="0.05" units="cm"/>
    </inkml:brush>
  </inkml:definitions>
  <inkml:trace contextRef="#ctx0" brushRef="#br0">1 114 12811,'13'-22'1194,"-12"19"-1159,1 0 0,-1 1 0,1-1 0,-1 0 0,1 1 0,0-1 0,0 1 0,0 0 0,0-1 0,1 1 0,-1 0 0,0 0 0,1 0 0,0 1 0,-1-1 0,6-2 0,2 1-107,-1 1 0,1 0 0,-1 0-1,1 1 1,0 0 0,0 1 0,10 0 0,72 11-599,-63-6 534,759 56-158,5-62 901,1326-56-160,-1812 48-359,1204-1 504,1 45-456,385 3-236,-1402-37 88,507 5-1,0 23-7,-75 24 28,49 1 20,0-26 38,620-75-9,-5-65 154,-654 41 68,-187 27-558,-618 35 212</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36:05.633"/>
    </inkml:context>
    <inkml:brush xml:id="br0">
      <inkml:brushProperty name="width" value="0.05" units="cm"/>
      <inkml:brushProperty name="height" value="0.05" units="cm"/>
    </inkml:brush>
  </inkml:definitions>
  <inkml:trace contextRef="#ctx0" brushRef="#br0">6167 234 10346,'-90'-33'888,"45"15"-872,-89-21 0,-414-27 1361,388 53-828,-1914-52 554,1043 118-1132,1030-53 29,-412 46 88,290-26 24,-160 46 0,221-45-115,0 3 1,2 3 0,1 2-1,-77 50 1,-205 169-417,295-213 358,-32 27 18,-79 83 0,114-100 81,2 2 0,2 1 0,-33 55 0,61-86-38,1 1 0,1 1 0,1-1 0,1 1 0,-8 32 0,12-39-12,1 0-1,0 0 1,1 0-1,0 1 1,1-1-1,1 1 1,0-1-1,1 0 1,0 1-1,5 15 1,1-6-63,1-1 0,1 0 0,1-1 0,1 0 0,0-1 0,19 22 0,6 2-784,57 51 1,-59-62 256,2-3 0,1-1 0,1-1 0,69 33-1,-49-32-624,0-4 0,115 31-1,-72-32 19,107 10 1,104-8 1990,361-19 1406,1-35 850,-619 27-2791,951-68 2118,-10-66-2108,-285-37-1007,-528 113 251,309-147-1,-418 168 791,72-48 0,-119 68-25,-1-2 0,-1 0 1,-1-1-1,-1-2 0,31-38 1,-44 46-83,0 0 0,-1-1 0,-1 0 0,-1 0 0,0-1 1,-1 0-1,-1 0 0,7-34 0,-11 40-75,-1 0 0,0 1 0,0-1 0,-1 0 0,-1 0 0,0 1 0,0-1 0,-1 0 0,-1 1 0,0-1 0,0 1 1,-1 0-1,-1 0 0,0 1 0,-10-17 0,0 6 11,-1 2 1,-1 0 0,-1 0-1,0 2 1,-22-17 0,-116-70-28,59 49-587,-2 4 1,-3 5-1,-1 4 1,-3 5-1,0 5 0,-143-25 1,14 18-183</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36:33.474"/>
    </inkml:context>
    <inkml:brush xml:id="br0">
      <inkml:brushProperty name="width" value="0.05" units="cm"/>
      <inkml:brushProperty name="height" value="0.05" units="cm"/>
    </inkml:brush>
  </inkml:definitions>
  <inkml:trace contextRef="#ctx0" brushRef="#br0">0 331 12643,'13'2'239,"0"-2"0,0 0 0,-1-1 0,1 0 0,0 0 0,0-2 0,-1 0 0,0 0 0,1-1 1,18-9-1,382-124 837,12 26-1180,-401 105-87,-13 4 88,1 0 0,0-1-1,-1-1 1,0 0-1,0 0 1,0-1 0,18-11-1,-23 6-128</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36:33.862"/>
    </inkml:context>
    <inkml:brush xml:id="br0">
      <inkml:brushProperty name="width" value="0.05" units="cm"/>
      <inkml:brushProperty name="height" value="0.05" units="cm"/>
    </inkml:brush>
  </inkml:definitions>
  <inkml:trace contextRef="#ctx0" brushRef="#br0">483 9 12731,'12'-8'1073,"-12"8"-1055,1 0 0,-1 0-1,0 0 1,0 0-1,1 0 1,-1 0-1,0 0 1,0 0 0,0 0-1,1 0 1,-1 0-1,0 0 1,0 0-1,1 0 1,-1 0 0,0 0-1,0 1 1,0-1-1,1 0 1,-1 0-1,0 0 1,0 0-1,0 0 1,0 1 0,1-1-1,-1 0 1,0 0-1,0 0 1,0 0-1,0 1 1,0-1 0,1 0-1,-1 2 19,0 0 1,0-1-1,0 1 0,0 0 0,0 0 0,0-1 0,0 1 1,-1 0-1,1-1 0,-1 1 0,1-1 0,-1 1 1,1 0-1,-1-1 0,-1 3 0,-22 36 160,-2-1 0,-47 55 0,34-46-169,-131 158 152,48-60 67,112-135-222,7-8-14,0 1 0,0-1 1,0 0-1,0 1 0,1 0 1,-1 0-1,1 0 0,0 0 1,0 0-1,1 0 0,-1 0 0,0 5 1,2-8-7,0-1-1,0 1 1,0-1 0,0 1-1,0 0 1,0-1 0,0 1 0,0-1-1,0 1 1,1-1 0,-1 1-1,0-1 1,0 1 0,0-1 0,1 1-1,-1-1 1,0 0 0,1 1-1,-1-1 1,0 1 0,1-1 0,-1 0-1,1 1 1,-1-1 0,1 0-1,-1 1 1,0-1 0,1 0 0,-1 0-1,1 1 1,-1-1 0,1 0 0,0 0-1,-1 0 1,2 0 0,21 0 77,-18 0-57,37-6 84,-1-1 0,-1-3 0,50-17 0,-30 9 9,-18 6-139,171-54 702,-152 44-345,83-43 0,-64 21-176</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0:31.776"/>
    </inkml:context>
    <inkml:brush xml:id="br0">
      <inkml:brushProperty name="width" value="0.05" units="cm"/>
      <inkml:brushProperty name="height" value="0.05" units="cm"/>
    </inkml:brush>
  </inkml:definitions>
  <inkml:trace contextRef="#ctx0" brushRef="#br0">12275 2 12075,'143'0'454,"-140"0"-373,-15-1-16,-46 1 37,-2370 2 1435,1200 45-1645,5 34 53,1151-76 55,-2192 243-149,1068-15 123,30 112 54,632-124 24,24 57 35,387-197-128,-213 185 0,250-185-110,4 3-1,-136 181 1,116-117-323,7 5 1,6 4 0,-107 263-1,111-198 309,11 4-1,9 2 0,10 3 1,10 3-1,-19 313 1,51-267 252,12 0 1,12 0 0,58 337 0,-35-429-83,8-2 0,9-1 0,7-3 0,9-3 0,145 279 0,-55-188-25,12-7 1,229 272-1,169 65-33,-356-408 2,250 174 0,273 106-111,-443-316-52,618 235 0,-540-269-136,535 104 0,175-67-205,70-97 245,0-68 267,798-102 70,-13-144-77,-102-122-26,-21-72-72,-1022 233 114,-18-37 9,-346 81-57,437-243 0,-77-34 78,-533 298 49,358-224 135,-14 9-18,-486 298-117,424-234 126,-418 242-69,3 6 0,213-63 1,-290 104-20,1 1 1,-1 3 0,2 1 0,-1 2-1,0 2 1,68 7 0,-53 3 66,-1 2 0,0 2 0,-1 3 0,73 30 0,18 11 75,214 53 0,-250-85-240,1-5-1,198 9 1,-124-29 7,1-8 0,-1-9 1,236-52-1,539-175 99,-809 202-86,546-186 48,-521 156-40,306-173-1,-383 182-57,-3-5 0,128-115 0,-114 78-277,140-171 0,-191 202 46,-3-2 1,-3-3-1,-4-3 0,-3-1 0,-5-3 1,34-93-1,-52 108-22,-3-2 0,16-95 1,-31 122 184,-1 0 1,-3 0 0,-1-1-1,-12-89 1,-3 64 286,-3 0 0,-3 1-1,-3 1 1,-3 1 0,-3 1 0,-63-105-1,43 95 257,-3 3 0,-4 3 1,-2 1-1,-92-83 0,-296-221 1154,260 239-1347,-260-141 1,-226-73-97,-308-94 86,670 310-160,-411-166-327,-1237-336 0,-777 100-1319,987 332 1353,-6 48 420,403 85 328,0 101-196,723 24-842,-29 2 98,346-36 228</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6:34.624"/>
    </inkml:context>
    <inkml:brush xml:id="br0">
      <inkml:brushProperty name="width" value="0.05" units="cm"/>
      <inkml:brushProperty name="height" value="0.05" units="cm"/>
    </inkml:brush>
  </inkml:definitions>
  <inkml:trace contextRef="#ctx0" brushRef="#br0">1 227 11819,'1'1'39,"0"0"1,0-1 0,0 1 0,1 0-1,-1 0 1,0 0 0,1-1 0,-1 1 0,0-1-1,1 1 1,-1-1 0,1 0 0,-1 1 0,1-1-1,-1 0 1,1 0 0,-1 0 0,1 0 0,-1 0-1,1 0 1,-1-1 0,0 1 0,3-1 0,35-9-122,18-12 98,-27 10 69,2 1 0,59-13 0,-18 11 49,83-12 269,-130 23-268,1 1 0,0 1 0,51 7 0,-38-1-92,-1-2 1,1-2-1,0-1 0,0-2 0,51-9 0,-52 5-48,0 0-1,0 3 1,0 1 0,0 2-1,62 10 1,-42-3 11,0-2 1,89-3-1,119-26-8,-173 12 24,0 5 0,0 3 0,113 12 0,-104 0 51,310 33 208,-158-27-256,1-23-3,-38 1 1,196-7-50,-25-1 98,1 24-52,547 47 132,-748-47-113,552 14-91,-354-14 72,-202-3 65,702-40 108,-372 14-216,-253 27 66,244-4-45,38-75 47,-219 21-27,3 28-42,97 25 59,407-4 212,441-37 82,-985 31 373,-286 7-777,-14 0-104,-23 1 125</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6:43.931"/>
    </inkml:context>
    <inkml:brush xml:id="br0">
      <inkml:brushProperty name="width" value="0.05" units="cm"/>
      <inkml:brushProperty name="height" value="0.05" units="cm"/>
    </inkml:brush>
  </inkml:definitions>
  <inkml:trace contextRef="#ctx0" brushRef="#br0">465 211 9298,'-59'18'1005,"1"3"-1,-76 38 1,120-52-909,0 1 1,1 1-1,0 0 0,0 1 1,1 0-1,0 1 1,1 0-1,1 1 0,-1 0 1,2 1-1,0 0 0,0 0 1,1 1-1,1 0 0,0 1 1,-4 15-1,3-4-99,1-1-1,2 1 1,1 1-1,0-1 1,2 1-1,2-1 1,0 1-1,7 47 1,67 390 95,-67-417-64,1 0 0,26 75 1,-30-108-22,2-1-1,-1-1 1,2 1 0,0-1 0,0 0 0,1 0 0,1-1 0,0 0 0,0 0 0,1-1 0,0 0 0,1-1-1,19 12 1,-5-7 16,0-1-1,1-1 0,54 15 1,88 13 33,-95-25-34,-8-2-16,123 10 0,-142-21 29,1-2 1,-1-3-1,68-12 1,0-12 264,161-61-1,-60 17-139,151-47-114,-13-31-44,-339 142 0,-1 0 1,0-1 0,0-1 0,0 0-1,-1 0 1,12-13 0,-18 15 7,-1 1 1,0-1-1,0-1 1,0 1-1,-1-1 0,0 1 1,-1-1-1,0 0 1,0 0-1,0-1 0,-1 1 1,1-11-1,2-26 77,-2 0 0,-4-79 0,-23-88 16,20 184-30,-1 0-1,-1 0 1,-15-37-1,17 53-2,-2 1-1,1 0 1,-1 0 0,-1 0-1,0 1 1,-1 0-1,0 0 1,0 1-1,-1 0 1,-12-9-1,-20-12 324,-58-30 0,-7-5-46,-91-61-124,165 109-223,-1 1-1,0 2 0,-1 1 0,-50-12 1,-175-15-33,-4 23-410,-5-1-138,131 6 417,-9 0-50</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7:33.589"/>
    </inkml:context>
    <inkml:brush xml:id="br0">
      <inkml:brushProperty name="width" value="0.05" units="cm"/>
      <inkml:brushProperty name="height" value="0.05" units="cm"/>
    </inkml:brush>
  </inkml:definitions>
  <inkml:trace contextRef="#ctx0" brushRef="#br0">0 111 15179,'106'-14'768,"104"-11"-1425,239-23-306,3 24 863,203 54 555,0 42 42,-378-40-327,696 61 642,1-85-251,-788-20-420,497-15 729,-675 27-862,2 0-6,0 0 0,0 1 0,15 3 0,-16 2-307,-13 1 4,-17 2 99,-18-5 66,-19-2-41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9.068"/>
    </inkml:context>
    <inkml:brush xml:id="br0">
      <inkml:brushProperty name="width" value="0.025" units="cm"/>
      <inkml:brushProperty name="height" value="0.025" units="cm"/>
    </inkml:brush>
  </inkml:definitions>
  <inkml:trace contextRef="#ctx0" brushRef="#br0">99 189 9897,'0'0'16624,"-9"4"-16250,4-2-306,-1 0 1,1 0-1,0 0 0,0 1 1,0 0-1,0 0 1,0 0-1,1 1 1,0-1-1,-1 1 0,1 0 1,0 1-1,1-1 1,-1 1-1,1-1 1,0 1-1,0 0 0,1 0 1,-1 0-1,1 1 1,-2 8-1,3-13-71,1 0-1,0 0 1,0 0-1,0 0 0,0 0 1,0 0-1,0 0 1,0-1-1,0 1 1,1 0-1,-1 0 0,0 0 1,1 0-1,-1 0 1,0-1-1,1 1 1,-1 0-1,1 0 1,-1-1-1,1 1 0,-1 0 1,1 0-1,0-1 1,-1 1-1,1-1 1,0 1-1,0-1 0,0 1 1,31 6 36,-23-7-16,0-1 0,-1 0 0,1 0 0,-1 0 0,15-6 0,-13 2-50,0-1 0,0-1 0,-1 1 0,0-1 0,0-1 0,0 0 0,-1 0 0,0 0 0,-1-1 0,0-1 0,0 1 0,-1-1-1,-1 0 1,1 0 0,-1-1 0,-1 1 0,0-1 0,-1 0 0,0 0 0,-1-1 0,0 1 0,0-1 0,-1 1 0,-1-1 0,-1-21 0,0 31 2,0 0-1,0 0 1,0-1 0,0 1 0,-1 0 0,1 0 0,0 0 0,-1 0-1,0 0 1,1 1 0,-1-1 0,0 0 0,0 1 0,0-1 0,0 1-1,0 0 1,0 0 0,0 0 0,0 0 0,-1 0 0,1 0 0,0 0-1,-1 1 1,1-1 0,-1 1 0,1 0 0,0 0 0,-1 0 0,1 0 0,-1 0-1,1 0 1,-1 0 0,-4 2 0,1-1 68,0 0-1,0 0 1,0 1 0,-1 0-1,1 0 1,1 0 0,-1 1-1,0-1 1,1 2 0,-1-1-1,1 0 1,-7 7 0,10-9-44,0 1 0,0 0 0,1 0 0,-1 0 0,0 1 1,1-1-1,-1 0 0,1 1 0,-1-1 0,1 0 0,0 1 0,0 0 0,0-1 1,1 1-1,-1 0 0,1-1 0,-1 1 0,1 0 0,0 0 0,0-1 0,0 1 1,0 0-1,1 0 0,-1-1 0,1 1 0,1 5 0,3-1-92,-1 0 0,1-1 0,0 1 0,1-1 0,0 0 0,0-1 0,9 8 0,28 28-330,-41-38 433,0-1 0,0 1 0,0 0 0,0 0 0,-1 0 0,1 0 0,-1 0 0,0 0 0,0 0 0,0 1 0,0-1 0,0 0 0,0 7 0,-5 10 68,1 13-1617,18-33-4669,-3-4 240</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9:18.505"/>
    </inkml:context>
    <inkml:brush xml:id="br0">
      <inkml:brushProperty name="width" value="0.05" units="cm"/>
      <inkml:brushProperty name="height" value="0.05" units="cm"/>
    </inkml:brush>
  </inkml:definitions>
  <inkml:trace contextRef="#ctx0" brushRef="#br0">16 125 16844,'-16'3'269,"31"-8"-68,38-6 131,156 2 405,148-14-553,-307 16-152,94-14 191,187-3-1,85 49-194,-2 29 7,-33-3-21,84-26 21,0-35 0,428 1-57,93-2 90,234 11-50,-577 3-45,-2-42 19,-331-16-1,-306 54-5,2 0-64,0 0 1,-1-1-1,1 0 1,-1 0-1,6-3 1,-11 5 68,1-1 0,0 1 0,-1 0-1,1-1 1,-1 1 0,1-1 0,-1 1 0,1-1 0,-1 1 0,1-1 0,-1 0 0,1 1-1,-1-1 1,0 0 0,1 1 0,-1-1 0,0 0 0,1 1 0,-1-1 0,0 0 0,0 1-1,0-1 1,0 0 0,0 0 0,0 1 0,0-1 0,0 0 0,0 0 0,0 1 0,0-1-1,0 0 1,-1 1 0,1-1 0,0 0 0,0 0 0,-1 1 0,1-1 0,-1 1 0,1-1-1,0 0 1,-1 1 0,1-1 0,-1 1 0,1-1 0,-1 1 0,0-1 0,0 0 0,-18-16-186</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9:19.380"/>
    </inkml:context>
    <inkml:brush xml:id="br0">
      <inkml:brushProperty name="width" value="0.05" units="cm"/>
      <inkml:brushProperty name="height" value="0.05" units="cm"/>
    </inkml:brush>
  </inkml:definitions>
  <inkml:trace contextRef="#ctx0" brushRef="#br0">2699 178 12491,'-69'-28'463,"-143"-39"0,-77 11-394,171 40 133,-1 6 0,-233 9 0,259 9-22,1 4 0,0 3 0,1 5-1,-117 42 1,114-27 36,-130 68 0,175-76-166,1 2-1,2 3 0,1 1 1,-48 47-1,49-37-22,2 2 1,1 2-1,-63 97 0,85-111-31,0 1 0,3 1 0,1 0 0,1 1 0,2 1 0,2-1 0,-9 56 0,14-53-9,2-1-1,1 1 0,6 64 1,-2-82 6,1-1 0,1 1-1,1-1 1,1 0 0,1 0 0,0-1 0,2 0 0,17 30 0,-10-27 17,0 0 0,1-2 1,1 0-1,1-1 0,0-1 0,1 0 1,39 24-1,-30-25 40,0 0 0,2-2 0,0-1 0,0-2 0,60 15 0,-27-14 81,1-3 0,83 2-1,133-14 279,-112-10-75,-1-8 1,307-78 0,-250 32-74,323-141-1,-19-63-48,-421 202-168,-2-4 0,150-136 0,-216 171 27,40-47 0,-67 69-27,-2-1 1,0 0 0,-1 0 0,0-1 0,-2 0-1,11-29 1,-16 38-17,-1 0 1,0-1-1,0 1 0,-1-1 1,0 1-1,0-1 0,-1 0 1,0 0-1,-1 1 0,0-1 0,0 1 1,-1-1-1,0 1 0,-1-1 1,1 1-1,-2 0 0,1 0 1,-1 0-1,0 1 0,-1-1 0,0 1 1,0 0-1,0 0 0,-1 1 1,0-1-1,-8-5 0,-4-3 26,-1 2 0,0 0 0,-1 2 0,0 0 0,0 1 0,-1 1-1,-37-11 1,-9 3 8,-85-12-1,19 13-289,0 5 0,-184 9-1,-266 56-423,212 8 384,-19 25-97</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9:36.278"/>
    </inkml:context>
    <inkml:brush xml:id="br0">
      <inkml:brushProperty name="width" value="0.05" units="cm"/>
      <inkml:brushProperty name="height" value="0.05" units="cm"/>
    </inkml:brush>
  </inkml:definitions>
  <inkml:trace contextRef="#ctx0" brushRef="#br0">1 74 13795,'1'3'67,"-1"0"-1,1-1 1,0 1 0,1 0-1,-1 0 1,0-1 0,1 1-1,0-1 1,0 1 0,-1-1-1,1 0 1,1 0 0,-1 1-1,0-1 1,4 2 0,-1-1-26,1 0 1,0 0-1,0 0 0,0 0 1,0-1-1,11 2 0,5 0-38,1-1-1,-1-1 1,24-2-1,-45 0 4,224-16 1,-87 3-39,356 18-28,-110 5 128,420-76 61,-147 6-142,-141 54-7,0 26 155,124 2 65,921-38 229,-1219 5-166,133-3 283,-1 25-289,-283-4-580,-147-8 238</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9:41.849"/>
    </inkml:context>
    <inkml:brush xml:id="br0">
      <inkml:brushProperty name="width" value="0.05" units="cm"/>
      <inkml:brushProperty name="height" value="0.05" units="cm"/>
    </inkml:brush>
  </inkml:definitions>
  <inkml:trace contextRef="#ctx0" brushRef="#br0">114 100 10226,'-1'-8'467,"0"-8"981,-1-1-1,0 1 1,-6-22 0,8 38-1406,0 0 1,0 0-1,0-1 1,0 1-1,0 0 1,-1 0-1,1 0 1,0-1-1,0 1 1,0 0-1,0 0 1,0 0-1,0-1 1,0 1-1,0 0 1,-1 0-1,1 0 1,0 0-1,0-1 1,0 1-1,0 0 1,-1 0-1,1 0 1,0 0-1,0 0 1,0 0-1,0 0 1,-1 0-1,1-1 1,0 1-1,0 0 1,-1 0-1,1 0 1,0 0-1,0 0 1,0 0-1,-1 0 1,-6 7 741,-2 11-283,2-3-331,3-8-141,1 1 0,0 0 0,0 0 0,0 0 0,1 0 0,1 0 0,-2 9 0,8-35 453,-2 10-378,-1 1 0,0-1 0,0 0 0,0-9 0,-2 16-87,0-1 0,0 1-1,0 0 1,0 0 0,0-1-1,0 1 1,0 0 0,0 0-1,0-1 1,-1 1 0,1 0-1,-1 0 1,1 0-1,-1 0 1,1-1 0,-1 1-1,0 0 1,1 0 0,-1 0-1,0 0 1,0 0 0,0 0-1,0 1 1,-1-2 0,1 1-8,-1 1 1,1 0-1,0 0 1,-1 0-1,1 1 1,0-1-1,-1 0 1,1 0-1,0 1 1,0-1-1,-1 1 1,1-1-1,0 1 0,0-1 1,0 1-1,0 0 1,0 0-1,0-1 1,0 1-1,0 0 1,0 0-1,0 0 1,0 0-1,0 2 1,-3 0-2,1 1 1,1 0-1,-1 1 1,1-1-1,-3 6 1,4-9-11,1 0 0,-1 1 0,0-1 0,1 0 1,-1 1-1,1-1 0,0 1 0,0-1 0,-1 1 0,1-1 0,0 1 1,0-1-1,0 1 0,0-1 0,1 1 0,-1-1 0,0 0 1,1 1-1,-1-1 0,2 3 0,-2-3 1,1-1 0,-1 0 1,1 0-1,-1 0 0,1 0 0,-1 1 0,1-1 1,0 0-1,-1 0 0,1 0 0,-1 0 0,1 0 1,-1 0-1,1 0 0,0-1 0,-1 1 1,1 0-1,-1 0 0,1 0 0,-1-1 0,1 1 1,-1 0-1,1 0 0,-1-1 0,1 1 0,-1 0 1,1-1-1,-1 1 0,0-1 0,1 0 1,13-12-15,-10 9 38,0 0 0,0 0 0,-1 0-1,0-1 1,0 1 0,0-1 0,0 0 0,-1 0-1,2-5 1,-6 11 2,1 0 1,-1 0-1,0 0 0,0 0 0,1 1 1,-1-1-1,1 1 0,-1-1 0,-1 4 0,2-4-26,0 0-1,0 0 0,0 0 0,1 0 1,-1 0-1,0 1 0,1-1 0,-1 0 0,1 1 1,-1-1-1,1 0 0,-1 1 0,1 1 1,1-3-40,0-11 77,-1 11-29,0-1 0,0 1-1,0 0 1,0-1 0,0 1 0,0-1-1,0 1 1,0-1 0,0 1 0,0 0-1,0-1 1,-1 1 0,1-1 0,0 1 0,0 0-1,0-1 1,-1 1 0,1-1 0,0 1-1,0 0 1,-1-1 0,1 1 0,0 0 0,-1-1-1,1 1 1,0 0 0,-1 0 0,1 0-1,-1-1 1,1 1 0,0 0 0,-1 0-1,1 0 1,-1 0 0,1-1 0,-1 1 0,1 0-1,0 0 1,-1 0 0,1 0 0,-1 0-1,1 0 1,-1 0 0,1 0 0,0 1-1,-1-1 1,1 0 0,-1 0 0,1 0 0,-1 0-1,0 1 1,0 0 4,-1-1 0,1 1-1,-1 0 1,1 0 0,-1 0 0,1 0-1,0 0 1,-1 0 0,1 0 0,0 0-1,0 0 1,0 1 0,-1 0 0,1 0-31,0 0 0,0 0 0,1 1 0,-1-1 0,1 0 0,0 0 0,-1 0 0,1 0 0,0 0 0,0 1 0,1-1 0,-1 0 0,0 0 0,2 4 0,-2-6 6,0 1 0,0 0 0,1-1 0,-1 1 0,0 0 0,1-1 0,-1 1 0,1 0-1,-1-1 1,1 1 0,-1-1 0,1 1 0,-1-1 0,1 1 0,0-1 0,-1 0 0,1 1 0,0-1 0,-1 0 0,1 1 0,0-1 0,-1 0 0,1 0 0,0 0 0,0 0 0,-1 0 0,1 1 0,0-1-1,0 0 1,-1-1 0,1 1 0,0 0 0,-1 0 0,1 0 0,0 0 0,0 0 0,-1-1 0,1 1 0,0 0 0,-1-1 0,1 1 0,0-1 0,-1 1 0,1 0 0,-1-1 0,2-1 0,14-12-150</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9:56.384"/>
    </inkml:context>
    <inkml:brush xml:id="br0">
      <inkml:brushProperty name="width" value="0.05" units="cm"/>
      <inkml:brushProperty name="height" value="0.05" units="cm"/>
    </inkml:brush>
  </inkml:definitions>
  <inkml:trace contextRef="#ctx0" brushRef="#br0">0 3429 12059,'2'-4'230,"0"1"1,0-1 0,0 0 0,1 1 0,-1-1 0,1 1 0,0 0 0,0 0-1,7-5 1,-7 4-24,57-48 348,102-67-1,-46 36-512,617-469 266,-68 108-362,-514 351 2,202-129-74,-128 78 37,84-57-16,472-286 53,-269 206 78,-338 189-34,73-37 44,333-188 1368,-349 170-1367,-228 145-106,-2 2 58,0-1 1,0 1-1,-1 0 1,1-1-1,0 1 1,-1-1-1,1 1 1,0-1-1,-1 1 0,1-1 1,0 1-1,-1-1 1,1 0-1,-1 1 1,0-1-1,1 0 1,-1 1-1,1-1 1,-1 0-1,1-1 1,-3-5-170</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9:57.383"/>
    </inkml:context>
    <inkml:brush xml:id="br0">
      <inkml:brushProperty name="width" value="0.05" units="cm"/>
      <inkml:brushProperty name="height" value="0.05" units="cm"/>
    </inkml:brush>
  </inkml:definitions>
  <inkml:trace contextRef="#ctx0" brushRef="#br0">0 1868 12011,'13'-4'839,"1"0"1,20-2 0,-7 1-538,446-133 1192,-121 7-1324,-29 10-110,-167 65-66,1361-465 1005,-516 266 31,385-73-245,-1118 250-733,548-133-229,-769 202-625,-44 9 529,-10 1 13,-2 0 136,-15 3-236</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40:06.433"/>
    </inkml:context>
    <inkml:brush xml:id="br0">
      <inkml:brushProperty name="width" value="0.05" units="cm"/>
      <inkml:brushProperty name="height" value="0.05" units="cm"/>
    </inkml:brush>
  </inkml:definitions>
  <inkml:trace contextRef="#ctx0" brushRef="#br0">1 162 7794,'4'4'316,"3"4"349,0-1 1,1-1 0,13 10-1,-18-14-520,1 0 0,0 0 0,-1-1-1,1 0 1,0 1 0,0-1 0,0 0-1,1-1 1,-1 1 0,0-1 0,8 0-1,14-2 387,1-2 0,32-8 0,-31 5-321,49-5 0,-37 9-62,-1-2-1,1-1 1,-2-2 0,1-2 0,72-30 0,-79 28-53,1 1 0,-1 2 1,2 1-1,64-7 1,137 7 50,-229 8-136,25-2 163,-1-1 1,55-13-1,9-1 173,-52 13-272,0 2 1,0 2 0,45 6 0,125 25-3,-202-29-66,17 4 29,-1 1 0,-1 2-1,41 18 1,-37-14-7,1-1-1,33 8 0,-20-10 34,1-2 0,0-2 0,0-2 0,0-2 0,0-2 0,53-7 0,-58 2 47,-1 1-1,1 2 1,0 2-1,50 6 1,-74-3-23,0 2 1,0-1 0,16 9 0,10 2-69,-40-14-35,1-1 1,-1 1-1,1-1 1,-1 0-1,1 1 1,-1-1-1,1 0 1,0 0-1,-1 0 0,1 0 1,-1 0-1,1-1 1,-1 1-1,1 0 1,-1-1-1,1 1 1,-1-1-1,1 0 1,-1 1-1,1-1 1,-1 0-1,0 0 1,0 0-1,1 0 1,-1 0-1,0 0 1,0 0-1,1-2 1,10-14-86</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40:09.337"/>
    </inkml:context>
    <inkml:brush xml:id="br0">
      <inkml:brushProperty name="width" value="0.05" units="cm"/>
      <inkml:brushProperty name="height" value="0.05" units="cm"/>
    </inkml:brush>
  </inkml:definitions>
  <inkml:trace contextRef="#ctx0" brushRef="#br0">29 563 8522,'-28'2'4866,"43"-12"-2460,4 1-1584,42-11 1,-40 14-766,0-1 0,20-10 0,-8 2-35,1 1-1,59-16 0,74-6 33,-16 4-28,-78 13-22,299-67 26,-274 65 82,-97 21-109,-1 0 0,0 0-1,0 0 1,1 0 0,-1 0 0,0 0 0,0 0 0,0 0 0,1 0 0,-1 0-1,0 0 1,0 0 0,1-1 0,-1 1 0,0 0 0,0 0 0,0 0 0,1 0-1,-1 0 1,0 0 0,0-1 0,0 1 0,0 0 0,1 0 0,-1 0 0,0-1 0,0 1-1,0 0 1,0 0 0,0 0 0,0-1 0,0 1 0,0 0 0,1 0 0,-1-1-1,0 1 1,0 0 0,0 0 0,0 0 0,0-1 0,0 1 0,0 0 0,0 0-1,-1-1 1,1 1 0,0 0 0,0 0 0,0 0 0,0-1 0,0 1 0,0 0-1,0 0 1,0-1 0,-1 1 0,1 0 0,0 0 0,0 0 0,0 0 0,0-1-1,-1 1 1,1 0 0,0 0 0,0 0 0,0 0 0,-1 0 0,1 0 0,0-1-1,-14-7 115,5 4-93,1 1 1,-1 1 0,0 0-1,0 0 1,0 0-1,0 1 1,0 1-1,0-1 1,0 2 0,-10 0-1,-13 4-24,-48 12 1,40-7 1,-5 0-1,-419 109 124,455-116-115,4-2-4,0 0-1,0 1 1,0 0-1,0 0 1,1 0-1,-1 0 1,-7 6-1,12-8-5,0 0 0,0 0 0,0 0-1,0 0 1,0 0 0,0 1 0,0-1 0,0 0-1,0 0 1,0 0 0,0 0 0,0 0 0,0 0-1,-1 0 1,1 0 0,0 1 0,0-1 0,0 0-1,0 0 1,0 0 0,0 0 0,0 0 0,0 0-1,1 0 1,-1 0 0,0 1 0,0-1 0,0 0-1,0 0 1,0 0 0,0 0 0,0 0 0,0 0-1,0 0 1,0 0 0,0 0 0,0 1 0,0-1-1,0 0 1,0 0 0,1 0 0,-1 0-1,0 0 1,0 0 0,0 0 0,0 0 0,0 0-1,0 0 1,0 0 0,0 0 0,1 0 0,-1 0-1,0 0 1,0 0 0,0 0 0,0 0 0,0 0-1,0 0 1,0 0 0,1 0 0,8 1-4,23-6-31,-1-2 0,0-1-1,0-1 1,30-14 0,-19 8 23,582-222-887,-596 226 831,-14 7 43,0-2 0,-1 0-1,0 0 1,15-11 0,-27 17 31,0 0 1,0-1-1,0 1 1,0-1-1,-1 1 1,1-1-1,0 1 1,0-1-1,-1 0 1,1 0-1,0 1 1,-1-1-1,1 0 1,-1 0-1,1 1 1,-1-1-1,1 0 1,-1 0-1,0 0 1,1 0-1,-1 0 1,0 0-1,1-2 1,-2 3 1,1-1 0,-1 0 1,0 1-1,1-1 0,-1 1 1,0-1-1,1 1 0,-1-1 0,0 1 1,1-1-1,-1 1 0,0-1 1,0 1-1,0 0 0,1 0 1,-1-1-1,0 1 0,0 0 0,0 0 1,-1 0-1,-8-1 46,-1 0 0,1 1 0,-13 1 0,-48 7 73,0 4 0,-100 30 0,-130 65 197,278-98-288,-15 7 32,-56 30 0,90-43-100,7-2 7,13-3-11,27-9-58,268-105-1128,-193 70 590,54-25 25,-157 62 772,-15 8-159,1 1-1,-1 0 1,0 0-1,0 0 1,0 0-1,0 0 1,0 0-1,0 0 1,0-1-1,0 1 0,0 0 1,0 0-1,0 0 1,0 0-1,0 0 1,0 0-1,-1 0 1,1-1-1,0 1 1,0 0-1,0 0 1,0 0-1,0 0 1,0 0-1,0 0 1,0 0-1,0 0 1,0 0-1,0 0 1,0-1-1,-1 1 0,1 0 1,0 0-1,0 0 1,0 0-1,0 0 1,0 0-1,0 0 1,0 0-1,0 0 1,-1 0-1,1 0 1,0 0-1,0 0 1,0 0-1,0 0 1,0 0-1,0 0 1,0 0-1,-1 0 1,1 0-1,0 0 0,0 0 1,0 0-1,0 0 1,0 0-1,0 0 1,-33 5 418,-187 71 856,47-15-873,114-42-577,-115 20 0,133-35 73</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40:26.744"/>
    </inkml:context>
    <inkml:brush xml:id="br0">
      <inkml:brushProperty name="width" value="0.05" units="cm"/>
      <inkml:brushProperty name="height" value="0.05" units="cm"/>
    </inkml:brush>
  </inkml:definitions>
  <inkml:trace contextRef="#ctx0" brushRef="#br0">2599 339 11851,'-56'-28'681,"-1"3"1,-2 3 0,-96-24 0,-189-21 653,198 46-1115,-1 7 0,-1 6 0,1 6 0,-194 23 0,-427 103 2020,743-120-2136,-13 4 50,16-3-8,-1 0 1,0-2-1,0-1 1,-42-1-1,54-3-96,11 0-233,19 3-197,45 13-245,0-2 0,120 5 0,133-17 350,-167-3 188,426 17-303,-473-10 325,269-2-29,-265-8-7,154-29-1,-136 8-722,200-73 0,-316 97 767,145-58-707,-142 53 746,-20 4 68,-28 3 88,31 1-126,-518-35 752,405 23-731,-400-19 107,-4 29 214,-30-1 490,463 0-672,-234-1-11,274 6-175</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40:31.748"/>
    </inkml:context>
    <inkml:brush xml:id="br0">
      <inkml:brushProperty name="width" value="0.05" units="cm"/>
      <inkml:brushProperty name="height" value="0.05" units="cm"/>
    </inkml:brush>
  </inkml:definitions>
  <inkml:trace contextRef="#ctx0" brushRef="#br0">106 180 10026,'-8'2'2382,"13"-10"-1056,13-10-392,-4 9-770,1 0-1,0 2 1,0-1-1,1 2 0,0 0 1,0 1-1,0 0 0,1 2 1,33-4-1,8 4-142,92 6 1,-67 1 35,261-2 192,57 2-83,-49-17-142,-62-1-7,-279 14-21,28 1-33,-37-1 24,1 0 1,-1 0-1,0 1 1,0-1 0,1 1-1,-1-1 1,0 1-1,0 0 1,0 0 0,0 0-1,0 0 1,3 3 0,-5-4 9,0 0 1,0 0 0,1 0 0,-1 0 0,0 0 0,0 0 0,0 1 0,0-1 0,0 0 0,0 0 0,0 0 0,0 0-1,0 0 1,0 1 0,0-1 0,0 0 0,0 0 0,0 0 0,0 0 0,0 1 0,0-1 0,0 0 0,0 0-1,0 0 1,0 0 0,0 0 0,0 1 0,0-1 0,0 0 0,-1 0 0,1 0 0,0 0 0,0 0 0,0 0-1,0 0 1,0 1 0,0-1 0,0 0 0,-1 0 0,1 0 0,0 0 0,0 0 0,0 0 0,0 0 0,0 0 0,-1 0-1,1 0 1,-12 5-44,-12 0 15,-57 3 109,-120-5-1,123-4-61,-466-23 25,32 0 41,437 24-45,-276-16 290,342 15-278,1 0 25,1 0 1,0 0-1,0-1 1,-10-3-1,17 5-70,0 0-1,0 0 1,0 0 0,0 0-1,0 0 1,0 0-1,0 0 1,0 0 0,1 0-1,-1 0 1,0 0-1,0 0 1,0 0 0,0 0-1,0 0 1,0 0-1,0 0 1,0 0 0,1 0-1,-1 0 1,0 0-1,0 0 1,0-1 0,0 1-1,0 0 1,0 0-1,0 0 1,0 0 0,0 0-1,0 0 1,1 0-1,-1 0 1,0 0 0,0 0-1,0 0 1,0-1-1,0 1 1,0 0 0,0 0-1,0 0 1,0 0 0,0 0-1,0 0 1,0 0-1,0 0 1,0-1 0,0 1-1,0 0 1,0 0-1,0 0 1,0 0 0,0 0-1,0 0 1,0 0-1,0 0 1,0-1 0,0 1-1,0 0 1,0 0-1,0 0 1,-1 0 0,1 0-1,0 0 1,0 0-1,0 0 1,12-2 54,167 14-193,-43 0 94,600-19 49,-210-4-48,-77 26-952,-446-17 894,-7 0 107,-17-5 23,0 1 1,0 1-1,-1 1 1,-27-1 0,27 2-14,-102-8 7,-1 5-1,-155 14 0,-250 48-33,85-7-357,108-30 209,160-14 42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9.604"/>
    </inkml:context>
    <inkml:brush xml:id="br0">
      <inkml:brushProperty name="width" value="0.025" units="cm"/>
      <inkml:brushProperty name="height" value="0.025" units="cm"/>
    </inkml:brush>
  </inkml:definitions>
  <inkml:trace contextRef="#ctx0" brushRef="#br0">44 1 18834,'0'0'3833,"-5"9"-2338,-2 3-965,1 2 0,1-1 1,0 1-1,1 0 0,-3 17 1,6-27-486,0 1 0,0 0 0,0 0 0,0-1 0,1 1 0,0 0 0,0 0 0,0 0 0,1 0 0,0-1 0,0 1 0,0 0 0,0-1 0,1 1 0,-1 0 0,1-1 0,1 0 0,-1 1 0,0-1 0,1 0 0,0 0 0,5 5 0,-5-8-23,-1 1 0,1-1 0,-1 1 0,1-1 0,0 0 0,0 0 0,0-1 1,0 1-1,0-1 0,0 1 0,0-1 0,0 0 0,0 0 0,0 0 0,0 0 0,-1-1 0,1 1 0,0-1 0,0 0 0,0 0 1,0 0-1,0 0 0,-1 0 0,1-1 0,-1 1 0,1-1 0,3-2 0,1-1 46,-1 0 0,0 0-1,1-1 1,-2 0 0,1 0-1,-1 0 1,0-1 0,7-11 0,-9 6 477,-11 15-395,-13 17 41,19-18-141,1 0 1,-1 0-1,1 1 1,0-1-1,-1 1 0,1-1 1,1 1-1,-1 0 1,0-1-1,1 1 1,-1 0-1,1-1 0,0 1 1,0 0-1,0 3 1,1-5-34,-1 1 0,1-1 1,-1 0-1,1 0 1,0 0-1,0 1 0,0-1 1,0 0-1,0 0 0,0 0 1,0-1-1,0 1 0,0 0 1,0 0-1,0-1 1,0 1-1,1 0 0,-1-1 1,0 1-1,1-1 0,-1 1 1,0-1-1,1 0 1,-1 0-1,0 0 0,1 0 1,-1 0-1,0 0 0,1 0 1,1 0-1,5-1 16,0 0 1,0-1-1,0 0 0,0 0 1,0-1-1,-1 1 0,1-2 0,-1 1 1,0-1-1,0 0 0,0-1 1,0 1-1,-1-2 0,0 1 0,0 0 1,10-14-1,-15 19-215,-26 41-111,24-39 269,1 0 0,-1-1 0,1 1 0,-1 0 0,1 0 0,0 0 0,0-1-1,0 1 1,0 0 0,0 0 0,0 0 0,1-1 0,-1 1 0,0 0 0,1 0 0,-1-1 0,1 1 0,0 0 0,0-1 0,0 1 0,0-1 0,0 1 0,0-1 0,2 3 0,0-2-343,-1 0 1,1 0-1,0-1 1,0 1-1,0-1 1,0 0 0,0 0-1,1 0 1,-1 0-1,0 0 1,0-1-1,6 1 1,0 0-1215,0-1-1,0-1 1,-1 1 0,1-1 0,0-1-1,-1 0 1,1 0 0,-1-1 0,16-6-1,-4-6-5197</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40:46.336"/>
    </inkml:context>
    <inkml:brush xml:id="br0">
      <inkml:brushProperty name="width" value="0.05" units="cm"/>
      <inkml:brushProperty name="height" value="0.05" units="cm"/>
    </inkml:brush>
  </inkml:definitions>
  <inkml:trace contextRef="#ctx0" brushRef="#br0">762 138 10482,'-20'-16'533,"-4"-5"653,-1 1 0,-54-31 0,69 46-1000,1 0 0,-1 1 0,1 1 0,-1 0 1,0 0-1,-1 1 0,1 0 0,0 1 0,-1 0 0,1 0 0,0 1 0,-1 1 0,-12 2 0,8 0-81,0 0 0,0 2 0,1 0-1,0 0 1,0 1 0,0 1-1,-22 15 1,18-9-39,0 1 1,0 1-1,2 1 0,-26 30 0,20-17-38,0 2 0,2 1-1,2 0 1,1 2 0,1 0 0,-12 41-1,11-21-10,3-1 0,2 2-1,2 0 1,3 0 0,2 1 0,3 58-1,3-78-30,2-1 1,2 1-1,1-1 0,1 0 0,2-1 1,2 0-1,1 0 0,1-1 0,2-1 0,30 48 1,-10-30-36,3-1 0,67 67 0,103 70-222,-177-160 209,2-1-1,1-1 0,0-2 1,2-1-1,74 30 1,-96-46 49,1 0 1,0-1 0,1-1 0,-1 0 0,1-1 0,-1 0 0,1-1 0,0-1 0,-1-1 0,1 0-1,-1-1 1,1-1 0,-1 0 0,0-1 0,0-1 0,0 0 0,0-1 0,21-12 0,-17 5 14,1-1 0,-2-1 0,0 0 0,-1-2 0,0 0 0,-2-1 0,0 0 0,-1-1 0,-1-1 0,18-35 0,-1-8 52,-3 0 0,26-94 0,-31 81 23,16-112 0,-31 135-61,-2 0 1,-3-1-1,-5-60 0,0 80 14,-1 0-1,-3 0 0,0 0 0,-2 1 1,-24-57-1,22 66 25,-2 0-1,0 0 1,-2 1 0,-1 1 0,0 1-1,-2 0 1,0 1 0,-24-20 0,6 11 100,-2 1 0,0 2-1,-2 1 1,-1 3 0,0 1 0,-2 2 0,0 2 0,-1 1 0,-1 3 0,0 2 0,-1 1 0,0 3 0,-70-3 0,99 10-225,0 0 1,0 1-1,0 1 0,-33 7 1,41-6-41,-1 0 1,1 1-1,0 0 1,0 1-1,0 0 1,1 0 0,0 0-1,0 1 1,-14 14-1,-12 18-134,4 2-102</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1:07.386"/>
    </inkml:context>
    <inkml:brush xml:id="br0">
      <inkml:brushProperty name="width" value="0.05" units="cm"/>
      <inkml:brushProperty name="height" value="0.05" units="cm"/>
    </inkml:brush>
  </inkml:definitions>
  <inkml:trace contextRef="#ctx0" brushRef="#br0">1 118 11250,'0'1'46,"0"-1"0,0 0-1,-1 0 1,1 0 0,0 0-1,0 1 1,0-1 0,0 0-1,0 0 1,0 0-1,0 1 1,0-1 0,0 0-1,0 0 1,0 0 0,0 1-1,0-1 1,1 0 0,-1 0-1,0 0 1,0 1-1,0-1 1,0 0 0,0 0-1,0 0 1,0 0 0,0 1-1,1-1 1,-1 0 0,0 0-1,0 0 1,0 0-1,0 0 1,0 0 0,1 1-1,-1-1 1,0 0 0,0 0-1,1 0 1,12 3 807,21-2-249,-27-2-276,67 0 357,1-3 1,132-25 0,-22-8-596,209-16 0,170 50-50,-2 44-43,232 6-7,280-93-235,-913 36 139,490-1-193,0 47-65,-25-21 255,2-40 14,815-12-582,-514 85 625,-700-31 76,-207-16-35,-6-1 0,0 1 0,-1 1 0,1 1 0,-1 0 0,17 5 0,-19 4-236,-9-5 66,-7-5 39,-3-4 46</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1:51.246"/>
    </inkml:context>
    <inkml:brush xml:id="br0">
      <inkml:brushProperty name="width" value="0.05" units="cm"/>
      <inkml:brushProperty name="height" value="0.05" units="cm"/>
    </inkml:brush>
  </inkml:definitions>
  <inkml:trace contextRef="#ctx0" brushRef="#br0">1142 62 10034,'-21'-10'169,"-1"0"0,0 2 0,-1 0 0,0 1 0,0 2 0,0 0 1,-1 1-1,0 2 0,0 0 0,1 2 0,-1 0 0,0 2 0,0 0 0,1 2 0,-1 1 0,-25 8 0,20-3-56,1 2-1,0 1 1,1 1 0,1 1-1,0 1 1,1 1-1,-43 40 1,36-26-109,1 2-1,2 1 1,2 2-1,-41 68 1,14-7 10,4 3 0,4 1 0,-47 157 0,84-227-15,1 1 0,2-1 0,1 1 1,1 0-1,2 0 0,2 46 0,2-62-7,0 0 1,0-1-1,2 1 1,0-1-1,0 0 0,2 0 1,0-1-1,0 1 0,1-1 1,1-1-1,1 1 0,0-1 1,0-1-1,1 0 1,14 14-1,-8-14-5,-1 0-1,1-1 1,1-1 0,0 0-1,0-2 1,1 0 0,0 0-1,1-2 1,0 0 0,0-1-1,0-1 1,21 1 0,19 1-39,0-4 0,103-7 0,414-82-166,-374 50 175,-81 15 70,-2-5 0,-1-6 0,140-58 0,-197 65 65,-1-3 0,-2-3 0,-1-2 0,-2-2 0,-1-3 0,-2-2-1,77-79 1,-92 79-22,-2-1-1,-2-2 0,29-50 0,-48 70 10,-1 0 0,-1-2 0,-1 1 0,-2-1 0,0-1 0,-2 1 0,8-55 0,-14 71-31,-1 1 1,0 0-1,0-1 1,-1 1 0,0 0-1,0 0 1,-1 0 0,-1 0-1,1 0 1,-1 0 0,-1 0-1,0 1 1,0-1 0,-1 1-1,0 0 1,0 1 0,0-1-1,-1 1 1,0 0-1,-1 0 1,0 1 0,-8-6-1,-10-5 3,-2 0-1,0 2 1,0 1-1,-2 2 0,1 0 1,-2 2-1,-46-10 0,-5 4-182,-132-8 0,87 17-57,0 6-1,-251 31 1,125 13 2</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2:55.536"/>
    </inkml:context>
    <inkml:brush xml:id="br0">
      <inkml:brushProperty name="width" value="0.05" units="cm"/>
      <inkml:brushProperty name="height" value="0.05" units="cm"/>
    </inkml:brush>
  </inkml:definitions>
  <inkml:trace contextRef="#ctx0" brushRef="#br0">2 248 8218,'0'-5'147,"-1"1"0,1-1 1,0 1-1,0-1 0,0 0 1,1 1-1,-1-1 0,1 0 1,0 1-1,1-1 0,-1 1 1,1 0-1,0-1 0,0 1 1,0 0-1,0 0 0,1 0 1,0 0-1,0 1 0,0-1 1,4-3-1,1 0-181,0-1 0,1 2-1,0-1 1,1 1 0,-1 1 0,1 0-1,19-8 1,30-5-393,1 3-1,89-11 1,-97 18 179,27-2 429,0 4-1,0 3 1,137 12-1,-73-3 307,212-20 0,-303 11-602,71-1 20,-1 6-1,0 4 1,0 7 0,194 44 0,-232-33 11,-84-22 79,-7 0 17,-8 0 14,-733 37-2607,-108-19 1997,713-13 1845,-172-14 0,276 7-1050,31 1-653,24 1 121,11-1 138,16-1-178</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3:45.701"/>
    </inkml:context>
    <inkml:brush xml:id="br0">
      <inkml:brushProperty name="width" value="0.05" units="cm"/>
      <inkml:brushProperty name="height" value="0.05" units="cm"/>
    </inkml:brush>
  </inkml:definitions>
  <inkml:trace contextRef="#ctx0" brushRef="#br0">58 205 8658,'-7'-2'576,"-31"-8"2212,26 7-1604,11 2-735,5 1-128,31 0-273,-1 0-1,43-7 0,-4 0 21,76-1 66,674-53 348,-316 19-393,-308 28-57,-72 2 232,-127 12-254,0 0-1,0 0 1,0 0-1,0 0 1,0 0-1,-1 0 1,1 0-1,0 0 1,0 0-1,0 0 1,0-1-1,0 1 1,0 0-1,0 0 1,0 0-1,-1 0 1,1 0-1,0 0 1,0 0-1,0 0 1,0-1-1,0 1 1,0 0-1,0 0 1,0 0-1,0 0 1,0 0-1,0 0 0,0-1 1,0 1-1,0 0 1,0 0-1,0 0 1,0 0-1,0 0 1,0-1-1,0 1 1,0 0-1,0 0 1,0 0-1,0 0 1,0 0-1,0 0 1,0-1-1,0 1 1,0 0-1,0 0 1,0 0-1,1 0 1,-1 0-1,0 0 1,0 0-1,0 0 1,0-1-1,0 1 1,0 0-1,0 0 1,1 0-1,-14-6 175,-9-1-174,-1 2-1,-1 0 0,1 1 0,-42-1 1,-99 8-362,145-2 360,-513 57 52,218-18 19,-279 26 54,459-54-706,123-8-47,29-5-89,3-2 508,-1-1 0,30-10 1,18-12-127</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3:56.759"/>
    </inkml:context>
    <inkml:brush xml:id="br0">
      <inkml:brushProperty name="width" value="0.05" units="cm"/>
      <inkml:brushProperty name="height" value="0.05" units="cm"/>
    </inkml:brush>
  </inkml:definitions>
  <inkml:trace contextRef="#ctx0" brushRef="#br0">73 1 8082,'-10'7'894,"-1"0"0,0-1 0,-12 5 0,9-4 587,13-7-1467,1 0 1,0 1 0,0-1-1,0 0 1,0 0-1,-1 0 1,1 0-1,0 0 1,0 1 0,0-1-1,0 0 1,-1 0-1,1 0 1,0 1 0,0-1-1,0 0 1,0 0-1,0 1 1,0-1-1,0 0 1,0 0 0,0 1-1,0-1 1,0 0-1,0 0 1,0 1 0,0-1-1,0 0 1,0 0-1,0 0 1,0 1-1,0-1 1,0 0 0,0 0-1,0 1 1,0-1-1,0 0 1,1 0-1,-1 0 1,0 1 0,0-1-1,0 0 1,0 0-1,1 0 1,-1 1 0,0-1-1,0 0 1,0 0-1,1 0 1,-1 0-1,0 0 1,0 0 0,0 0-1,1 0 1,-1 1-1,0-1 1,0 0 0,1 0-1,-1 0 1,0 0-1,0 0 1,1 0-1,16 6 47,16-1-61,1-2 0,0-1 0,0-2 0,47-6 0,8-5 88,-18 1 190,123-2 1,531 51-209,-344 0-46,-265-31-38,216-13 0,113-42-18,-140 11 72,-288 35-35,122-14 35,237 7 0,-333 13-35,0 2 1,79 23-1,-31-5-2,161 24 49,-242-48-71,1 0 0,0-1 1,-1 0-1,1 0 0,0-1 1,19-4-1,29-2-3138,-49 8 2630</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4:24.508"/>
    </inkml:context>
    <inkml:brush xml:id="br0">
      <inkml:brushProperty name="width" value="0.05" units="cm"/>
      <inkml:brushProperty name="height" value="0.05" units="cm"/>
    </inkml:brush>
  </inkml:definitions>
  <inkml:trace contextRef="#ctx0" brushRef="#br0">0 213 10786,'11'8'92,"1"0"0,-1 0 0,2-1 0,-1 0-1,1-2 1,0 1 0,0-1 0,0-1 0,1 0 0,-1-1-1,19 1 1,16 1-28,-1-3 0,48-4 0,259-41 108,-153 13-111,727-52-15,5 39 18,-285 15-44,930-9-22,-608 25 379,162 0-159,-1013 13-190,226 4 32,0 20 711,-317-21-647,-17-1-74,-1-2 0,1 1 1,-1-1-1,1-1 0,20-2 0,-17-1-39</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5:07.225"/>
    </inkml:context>
    <inkml:brush xml:id="br0">
      <inkml:brushProperty name="width" value="0.05" units="cm"/>
      <inkml:brushProperty name="height" value="0.05" units="cm"/>
    </inkml:brush>
  </inkml:definitions>
  <inkml:trace contextRef="#ctx0" brushRef="#br0">0 121 8426,'6'7'220,"1"0"-1,0 0 1,0-1 0,0 1 0,1-2-1,0 1 1,0-1 0,0 0 0,1-1 0,0 0-1,13 5 1,10 0 186,0-2-1,34 5 1,2 0-9,21 3-228,1-3 1,94 0-1,181-18-123,-74-11-37,90-4 5,-197 19 2,471-26-19,-420 2-26,286-23-154,-395 44 100,0 5 0,144 19-1,85 37 23,175 17 260,146-60 207,1-47-244,-602 29-165,485-44 16,121-7 40,-466 48-22,382-23 2,275-3 4,44 29 91,-477-8-59,84 0 35,52 28-32,-10 1-4,-310-12 83,466-8 520,196 0-619,-594 9-20,81-17-22,-76 0-21,184 15 18,-330-1-14,160-14-38,-107 1-193,-232 11 225,13-1-5,-16 1 17,0 0 0,1 0 0,-1 0 0,0 0 0,0 0 0,0 0 0,1 0 0,-1 0 0,0 0 1,0-1-1,1 1 0,-1 0 0,0 0 0,0 0 0,0 0 0,1 0 0,-1 0 0,0 0 0,0 0 0,0-1 0,1 1 0,-1 0 0,0 0 0,0 0 0,0-1 0,0 1 0,0 0 0,0 0 0,1 0 0,-1-1 0,0 1 0,0 0 0,0 0 0,0 0 0,0-1 0,0 1 0,0 0 0,0 0 0,0-1 0,0 1 0,0 0 0,0 0 0,0 0 0,0-1 0,0 1 0,0 0 0,0-1 0,-12-11-40</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5:09.381"/>
    </inkml:context>
    <inkml:brush xml:id="br0">
      <inkml:brushProperty name="width" value="0.05" units="cm"/>
      <inkml:brushProperty name="height" value="0.05" units="cm"/>
    </inkml:brush>
  </inkml:definitions>
  <inkml:trace contextRef="#ctx0" brushRef="#br0">1732 435 9794,'-388'-216'2890,"365"201"-2878,0 2 0,-1 0 1,0 1-1,-1 2 0,0 1 0,-1 1 0,0 0 1,0 3-1,-1 0 0,0 1 0,0 2 1,-47 1-1,29 6-86,0 2 1,0 1-1,0 3 0,1 2 1,-43 18-1,0 7 202,-115 67-1,169-85-45,1 1-1,1 1 1,0 1-1,2 2 1,-29 32 0,41-38-55,1 1 0,1 0 1,1 1-1,1 0 1,1 1-1,1 1 0,1 0 1,-13 44-1,17-44-35,0 1-1,2 0 0,1-1 1,1 1-1,1 0 0,1 0 1,2 0-1,0 0 0,1 0 1,1 0-1,1-1 1,2 0-1,0 0 0,1-1 1,2 1-1,0-2 0,1 1 1,22 30-1,-11-22-6,1-1 0,2-2 0,0 0 0,2-1 1,1-2-1,1-1 0,1-1 0,1-2 0,38 20 0,-27-20 0,1-2-1,1-2 1,0-1 0,1-3 0,0-1-1,87 8 1,-49-14-5,0-4 0,0-4 0,159-25 0,-95-2-21,184-62-1,-179 39-47,-3-7-1,248-138 0,-334 160 41,-1-2 0,79-69 0,-110 81 31,0-1 0,-2-1 1,-1-2-1,-2-1 0,38-62 1,-58 84 33,0 0 0,-1 0 1,0-1-1,-1 1 0,0-1 0,-1-1 1,-1 1-1,0 0 0,0 0 1,-1-1-1,-1 1 0,0-1 0,0 1 1,-2-1-1,1 1 0,-2 0 1,1-1-1,-2 1 0,1 0 0,-2 1 1,0-1-1,-6-10 0,-4-4 28,-2 1 1,0 1-1,-2 1 0,-1 0 0,0 2 0,-2 0 0,0 1 0,-1 1 0,-1 2 0,-1 0 1,0 1-1,-30-12 0,5 5-47,0 3 0,-1 3 0,-1 1 0,-1 3 0,-98-12 0,-27 12-43,178 13 46</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5:10.202"/>
    </inkml:context>
    <inkml:brush xml:id="br0">
      <inkml:brushProperty name="width" value="0.05" units="cm"/>
      <inkml:brushProperty name="height" value="0.05" units="cm"/>
    </inkml:brush>
  </inkml:definitions>
  <inkml:trace contextRef="#ctx0" brushRef="#br0">1 173 12115,'24'8'150,"1"-2"0,0 0 0,1-1 0,28 0 1,105-1-394,-119-4 259,392-15-389,11 0 91,134 41 215,0 30 256,-490-47-154,353 27 239,1-20 0,566-52 0,-147-55-147,-13-76-197,-757 142 61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4:59.945"/>
    </inkml:context>
    <inkml:brush xml:id="br0">
      <inkml:brushProperty name="width" value="0.025" units="cm"/>
      <inkml:brushProperty name="height" value="0.025" units="cm"/>
    </inkml:brush>
  </inkml:definitions>
  <inkml:trace contextRef="#ctx0" brushRef="#br0">95 68 6502,'0'0'6198,"-1"-8"-545,0 4-5108,0 0-1,1 0 0,-1 1 0,-1-1 1,1 0-1,-1 1 0,1-1 0,-1 1 1,0 0-1,-4-6 0,5 8-400,-1 0 0,1-1 0,-1 1 0,1 0 0,-1 0 0,0 0 0,1 0 1,-1 0-1,0 0 0,0 0 0,0 1 0,0-1 0,1 1 0,-1-1 0,0 1 0,0 0 0,0 0 0,0-1 0,0 1 0,0 1 0,0-1 0,0 0 0,0 0 0,0 1 0,0-1 1,0 1-1,0 0 0,-3 1 0,4-1-125,0 0-1,-1 0 1,1 0 0,0 0 0,0 0 0,0 0 0,0 1 0,0-1 0,0 0 0,0 1 0,0-1 0,0 0 0,0 1-1,1-1 1,-1 1 0,1-1 0,-1 1 0,1-1 0,0 1 0,0 0 0,-1 1 0,1-2-29,0 0 0,0 1 0,0-1 0,0 0 0,0 0 0,0 0 0,0 0 0,0 1 0,0-1 0,0 0 0,1 0 0,-1 0 0,1 0 0,-1 0 0,1 0 0,-1 0 1,1 0-1,-1 0 0,1 0 0,0 0 0,0 0 0,-1 0 0,1 0 0,0-1 0,0 1 0,0 0 0,0-1 0,0 1 0,1 0 0,8 2-238,0-1-1,0-1 0,1 0 1,18 0-1,26 2-536,-54-3 793,-1 0 1,0 0 0,1 0 0,-1 0 0,0 0 0,0 0 0,1 0 0,-1 0 0,0 0 0,0 0 0,1 0 0,-1 0 0,0 1 0,0-1 0,1 0 0,-1 0 0,0 0 0,0 0 0,1 0 0,-1 1 0,0-1 0,0 0 0,0 0 0,1 0 0,-1 0 0,0 1 0,0-1 0,0 0 0,0 0 0,0 1 0,1-1 0,-1 0 0,0 0 0,0 1 0,0-1 0,0 0 0,0 0 0,0 1 0,0-1 0,0 0 0,0 1 0,0-1 0,0 0 0,0 1 0,-11 10 926,-19 7 854,17-12-1270,6-2-540,0 0 0,-1 0 0,0-1 0,1-1 1,-1 1-1,0-1 0,-9 1 0,25-11-9545,7-3 3240,5-2-2584</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5:27.939"/>
    </inkml:context>
    <inkml:brush xml:id="br0">
      <inkml:brushProperty name="width" value="0.05" units="cm"/>
      <inkml:brushProperty name="height" value="0.05" units="cm"/>
    </inkml:brush>
  </inkml:definitions>
  <inkml:trace contextRef="#ctx0" brushRef="#br0">0 0 10498,'5'6'256,"-1"-1"-1,0 1 0,0 0 1,0 0-1,3 9 0,-3-8-97,-1 0 0,1 0 0,0-1 0,10 12 0,-4-8-71,0-1-1,1 0 1,1-1 0,0 0-1,0 0 1,0-2 0,15 7-1,96 29 26,-110-38-98,47 12 3,106 15 0,64-9 5,-159-16-10,732 22 51,-212-55-56,-1-26 24,-155 12-7,563-16 0,-1 35-5,-712 23-411,197-8-598,-410 3 764</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1:07.920"/>
    </inkml:context>
    <inkml:brush xml:id="br0">
      <inkml:brushProperty name="width" value="0.05" units="cm"/>
      <inkml:brushProperty name="height" value="0.05" units="cm"/>
    </inkml:brush>
  </inkml:definitions>
  <inkml:trace contextRef="#ctx0" brushRef="#br0">6188 738 15083,'7'10'-2,"1"-2"0,0 1 1,10 8-1,-18-17 1,0 0 1,0-1-1,0 1 1,0 0 0,0 0-1,0 0 1,0 0-1,0 0 1,0 0-1,0 0 1,0-1 0,0 1-1,0 0 1,0 0-1,0 0 1,0 0 0,0 0-1,0 0 1,0 0-1,0-1 1,0 1-1,0 0 1,0 0 0,0 0-1,0 0 1,0 0-1,1 0 1,-1 0-1,0 0 1,0 0 0,0 0-1,0-1 1,0 1-1,0 0 1,0 0-1,0 0 1,1 0 0,-1 0-1,0 0 1,0 0-1,0 0 1,0 0 0,0 0-1,0 0 1,0 0-1,1 0 1,-1 0-1,-21-33-39,0 7-19,-1 0 0,-1 1 0,-1 1-1,-2 1 1,0 2 0,-42-27 0,-8 2-255,-109-50 1,85 53 3,-174-49 0,-115-3 164,75 31 233,-2 14 0,-2 15-1,-398 5 1,431 38-91,1 12 1,1 13-1,-522 130 0,666-123 7,-254 113 0,289-102-2,3 4 0,-178 130 1,227-143-6,3 1 1,2 3 0,1 2-1,-50 69 1,50-52-4,3 2 0,2 2-1,-37 89 1,49-86-13,4 0-1,2 2 1,4 0-1,4 2 1,2 0 0,-4 153-1,17-139-11,4 1 1,4-1-1,5 0 0,2-1 1,46 142-1,-29-143 8,3-2 0,5-1 0,3-2 0,3-1 1,4-3-1,4-3 0,3-1 0,90 91 0,-86-107 6,2-2 0,3-4 0,2-2-1,79 43 1,-53-42-11,2-4 0,179 62 0,-132-66-24,214 37 1,153-21-94,498-42-353,-2-82-756,-52-71-44,-17-96 1250,-753 169 674,198-95 0,-244 90 358,248-166-1,-323 188-694,-2-3-1,-3-2 1,-1-3 0,-3-3-1,79-104 1,-102 116-233,-2-2-1,-2 0 1,-2-2 0,-2-1-1,-2-1 1,-3-1 0,-2-1-1,19-101 1,-28 89-150,-2-1 0,-3 1 0,-3-1 0,-3 1 0,-3-1 0,-27-118 0,8 91-19,-3 2 0,-4 0 0,-4 3 0,-51-88 0,44 99 119,-3 3 1,-4 1 0,-2 3-1,-3 2 1,-4 3-1,-2 3 1,-2 2-1,-3 3 1,-3 3-1,-2 3 1,-135-71 0,121 82-118,0 3 0,-3 4 0,0 4 0,-2 4 0,-125-17 0,46 21-115,0 7 1,-186 11 0,6 18-62</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4:45.558"/>
    </inkml:context>
    <inkml:brush xml:id="br0">
      <inkml:brushProperty name="width" value="0.05" units="cm"/>
      <inkml:brushProperty name="height" value="0.05" units="cm"/>
    </inkml:brush>
  </inkml:definitions>
  <inkml:trace contextRef="#ctx0" brushRef="#br0">1 118 11194,'22'14'156,"1"-1"-1,0-1 1,1-1-1,0-1 0,0-1 1,1-1-1,0-2 0,1 0 1,0-2-1,36 3 1,26-5-12,151-14 1,-209 9-103,784-83 80,93-8-75,-369 70 105,575 47 0,-816-5-12,1042 41 671,-536-72-404,-711 9-370,284-20-70,-352 20-35,-42 3 21</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4:47.874"/>
    </inkml:context>
    <inkml:brush xml:id="br0">
      <inkml:brushProperty name="width" value="0.05" units="cm"/>
      <inkml:brushProperty name="height" value="0.05" units="cm"/>
    </inkml:brush>
  </inkml:definitions>
  <inkml:trace contextRef="#ctx0" brushRef="#br0">0 55 12659,'85'26'1369,"195"48"-1379,450 58 0,-272-95 96,6-33-42,723-54-8,-1164 49-36,1267-86 14,278-15 1,-117 19-399,-1389 79 296</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4:54.627"/>
    </inkml:context>
    <inkml:brush xml:id="br0">
      <inkml:brushProperty name="width" value="0.05" units="cm"/>
      <inkml:brushProperty name="height" value="0.05" units="cm"/>
    </inkml:brush>
  </inkml:definitions>
  <inkml:trace contextRef="#ctx0" brushRef="#br0">11 1 12987,'-1'0'33,"0"1"0,0-1 0,1 1 0,-1-1 0,0 1 0,1-1 0,-1 1 1,1 0-1,-1-1 0,1 1 0,-1 0 0,1 0 0,-1-1 0,1 1 0,0 0 0,-1 0 0,1 0 0,0 0 1,0-1-1,-1 1 0,1 0 0,0 0 0,0 0 0,0 0 0,0 0 0,0 0 0,0-1 0,1 2 1,1 29-3,2-20-15,0 0 0,0-1 1,1 1-1,0-1 0,1-1 1,0 1-1,0-1 0,1 0 1,0 0-1,10 8 0,15 13-10,47 33-1,-36-30 14,185 157 40,66 52 149,204 116 156,-59-100-186,-67-40-81,-104-57-23,309 194 54,171 125-174,-632-408-225,2-6 1,249 101 0,-282-141 131,-6-8-13</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4:55.249"/>
    </inkml:context>
    <inkml:brush xml:id="br0">
      <inkml:brushProperty name="width" value="0.05" units="cm"/>
      <inkml:brushProperty name="height" value="0.05" units="cm"/>
    </inkml:brush>
  </inkml:definitions>
  <inkml:trace contextRef="#ctx0" brushRef="#br0">0 5104 11987,'18'-11'196,"0"0"0,-1-1 1,28-27-1,41-51-267,-26 25 125,310-321 16,211-214 116,59-73-16,-471 491-134,716-772 30,-10 47-98,-629 664-7,121-117-28,19 23-25,-319 285 97,114-99 12,-156 120-9</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2.764"/>
    </inkml:context>
    <inkml:brush xml:id="br0">
      <inkml:brushProperty name="width" value="0.05" units="cm"/>
      <inkml:brushProperty name="height" value="0.05" units="cm"/>
    </inkml:brush>
  </inkml:definitions>
  <inkml:trace contextRef="#ctx0" brushRef="#br0">14 162 13507,'3'-11'799,"-2"7"-568,0 0 0,1-1 0,-1 1 0,0 1 0,1-1 0,0 0 0,0 0 0,0 0 0,1 1 1,2-4-1,-5 7-190,0 0 0,0 0 0,0 0 0,1 0 0,-1 0 0,0 0 0,0 0 0,0 0 0,0 0 0,0 0 0,0 0 0,0 0 0,0 0 0,1 0 0,-1 0 0,0 0 0,0 0 0,0 0 0,0 0 0,0 0 0,0 0 0,0 0 0,1 0 0,-1 0 0,0 0 0,0 0 0,0 0 0,0 1 0,0-1 0,0 0 0,0 0 0,0 0 0,0 0 0,0 0 0,0 0 0,0 0 0,1 0 0,-1 0 0,0 1 0,0-1 0,0 0 0,0 0 0,0 0 0,0 0 0,0 0 0,0 0 0,0 0 0,0 1 0,0-1 0,0 0 0,0 0 0,0 0 0,0 0 0,0 0 0,0 0 0,-1 0 0,1 1 0,1 10 208,-1-10-100,-3 53 542,-11 61 0,3-35-540,7-44-86,-1 1 81,1-1 0,2 0 0,6 74 0,-4-107-111,1 0 0,-1 1 0,1-1 0,0 0 0,0 1 0,1-1 0,-1 0 0,1 0 0,-1 0 0,1 0 0,0 0 0,3 3 0,-3-5-1,-1 1 1,1-1-1,0 1 0,0-1 0,0 0 0,0 0 1,0 0-1,1 0 0,-1 0 0,0-1 0,0 1 0,1-1 1,-1 1-1,0-1 0,0 0 0,1 0 0,-1 0 1,0 0-1,5-1 0,3-1 61,0 0 0,0-1-1,0-1 1,0 1 0,-1-2 0,1 1 0,-1-1 0,-1-1 0,1 0 0,-1 0-1,10-9 1,7-8 184,-2-1 0,26-34 0,-6 2 241,61-102 0,-83 120-343,-2-2-1,-1-1 0,23-77 1,-39 113-198,-1 1 0,0-1 0,1 0 0,-2 1 0,1-1 1,0 0-1,-1 0 0,0 0 0,0 0 0,-2-8 0,2 13 3,0 0 1,0 0-1,0-1 0,-1 1 0,1 0 0,0 0 0,0 0 0,0-1 0,-1 1 1,1 0-1,0 0 0,0 0 0,0 0 0,-1-1 0,1 1 0,0 0 1,0 0-1,-1 0 0,1 0 0,0 0 0,-1 0 0,1 0 0,0 0 0,0 0 1,-1 0-1,1 0 0,0 0 0,0 0 0,-1 0 0,1 0 0,0 0 0,-1 0 1,1 0-1,0 0 0,0 0 0,-1 1 0,1-1 0,0 0 0,0 0 0,0 0 1,-1 0-1,1 1 0,0-1 0,0 0 0,0 0 0,-1 0 0,1 1 1,0-1-1,-11 13-568,2 2 406,1 1 1,0 1 0,-8 25-1,5-4-312</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3.856"/>
    </inkml:context>
    <inkml:brush xml:id="br0">
      <inkml:brushProperty name="width" value="0.05" units="cm"/>
      <inkml:brushProperty name="height" value="0.05" units="cm"/>
    </inkml:brush>
  </inkml:definitions>
  <inkml:trace contextRef="#ctx0" brushRef="#br0">1 282 14107,'40'-18'2465,"-18"9"-1307,0-1 0,-1-1-1,0-1 1,32-24 0,-39 25-681,32-28 594,-44 36-1003,0 1 0,1 0 0,-1-1 0,0 0 0,0 1 0,-1-1 0,1 0 0,-1 0 0,1 0 0,-1 0 0,0 0 0,0 0 0,1-7 0,-2 9-51,1 1-1,-1-1 0,0 0 1,0 0-1,0 0 0,-1 0 1,1 0-1,0 0 0,0 0 0,0 1 1,-1-1-1,1 0 0,0 0 1,-1 0-1,1 1 0,-1-1 1,1 0-1,-1 0 0,1 1 1,-1-1-1,1 0 0,-1 1 1,0-1-1,1 1 0,-2-2 1,0 2 5,1-1 0,-1 1 1,1-1-1,-1 1 1,0 0-1,1 0 1,-1 0-1,0-1 1,1 2-1,-1-1 1,0 0-1,-2 1 1,-4 1 40,1 0 0,-1 0 0,1 1 0,-13 7 1,2 1 1,0 1 0,0 0 0,-22 21 0,34-27-55,-1 1-1,1-1 1,0 1 0,1 0-1,0 1 1,0-1 0,1 1-1,0 0 1,0 0 0,-5 16-1,9-22-7,-1-1-1,1 0 0,0 0 1,0 1-1,-1-1 1,1 0-1,0 1 0,0-1 1,0 0-1,0 1 0,1-1 1,-1 0-1,0 1 1,0-1-1,1 0 0,-1 1 1,1-1-1,-1 0 0,1 0 1,0 0-1,0 0 1,-1 1-1,1-1 0,0 0 1,2 1-1,-1 0 1,0-1 0,1 1 1,-1-1-1,1 0 0,0 0 0,-1 0 0,1 0 1,0-1-1,0 1 0,0-1 0,4 1 0,6-1 3,0-1-1,0 0 1,0 0-1,17-5 0,12-6 50,72-32 0,-44 16-36,-67 26-19,1 1 0,0 0 0,-1 0 0,1 0 1,0 0-1,-1 0 0,1 1 0,0 0 0,0 0 0,0 0 1,0 0-1,-1 1 0,1-1 0,0 1 0,0 0 0,6 3 1,-1 0-18,-1 2 1,1-1 0,-2 1 0,1 0 0,9 10-1,-14-13 10,0-1 0,0 0 0,0 0-1,0 0 1,1 0 0,-1-1 0,0 1 0,1-1-1,0 0 1,-1 0 0,1 0 0,0 0-1,-1-1 1,1 1 0,0-1 0,0 0 0,-1 0-1,1 0 1,0-1 0,-1 0 0,1 1-1,6-3 1,6-3 5,0-1 0,0 0 0,26-16 0,-6 2 28,-21 13-21,-10 5-7,0 0 0,0 1 0,0-1 0,1 1 0,-1 0 0,1 0 0,-1 1 0,11-2 1,-16 3 0,1 0 1,-1 0 0,0 0-1,1 0 1,-1 0-1,0 0 1,1 0 0,-1 0-1,0 0 1,1 0 0,-1 1-1,0-1 1,1 0 0,-1 0-1,0 0 1,1 0 0,-1 1-1,0-1 1,1 0 0,-1 0-1,0 1 1,0-1-1,0 0 1,1 0 0,-1 1-1,0-1 1,0 0 0,0 1-1,1-1 1,-1 0 0,0 1-1,0-1 1,0 1 0,-1 14-51,1-14 50,0 1 1,-1-1-1,1 0 0,0 0 0,0 1 1,0-1-1,0 0 0,0 1 1,0-1-1,0 0 0,0 0 1,1 1-1,-1-1 0,0 0 0,1 0 1,-1 1-1,1-1 0,-1 0 1,1 0-1,1 2 0,0-2 0,1 1 1,0-1-1,0 1 0,-1-1 0,1 0 0,0 0 0,0 0 1,0-1-1,1 1 0,-1-1 0,0 0 0,0 1 0,0-1 1,5-1-1,46-8 3,-46 7 1,28-7 21,-2-2 0,1-1-1,-1-1 1,42-25 0,-71 35-20,-1 1 11,-5 4 4,-3 10-4,4-10-14,-1 0 0,1 0 0,0 1 0,0-1 0,0 0 1,0 0-1,0 1 0,0-1 0,1 0 0,-1 0 0,1 1 0,-1-1 0,1 0 0,0 0 1,0 0-1,0 0 0,0 0 0,0 0 0,3 2 0,-2-2 0,0 0 0,0 0 0,1 0 0,-1-1 0,1 1 0,0-1 0,-1 0 0,1 1 0,0-1 0,0-1-1,0 1 1,0 0 0,0-1 0,6 1 0,5 0 15,-1-1-1,1 0 1,0-2-1,0 1 1,0-1-1,-1-1 1,21-7-1,-27 8 9,0-1 0,1 0 1,-1-1-1,0 0 0,0 0 0,-1 0 0,1-1 0,-1 1 0,0-2 0,0 1 1,-1-1-1,0 0 0,0 0 0,7-11 0,-11 15-9,0 0-1,-1 0 1,1 0 0,-1 0-1,1 0 1,-1 0 0,0 0-1,0 0 1,0 0 0,0-1-1,0 1 1,-1-2 0,2 2 152,1 4-166,-1-1 0,1 1 0,0 0 0,0-1 0,0 1 0,1-1 0,-1 1 0,0-1 0,0 0 0,1 0 0,-1 0 0,1 0 0,-1-1 0,1 1 0,-1-1 0,1 1 0,4-1 0,47 0-57,-51 0 58,4-1-1,0 0 1,0 0-1,-1-1 0,1 0 1,0 0-1,-1-1 1,0 0-1,9-5 0,-12 7 7,0-1-1,-1 1 0,1-1 0,0 0 1,-1 0-1,1 0 0,-1-1 1,0 1-1,0 0 0,0-1 1,0 1-1,0-1 0,-1 0 1,1 0-1,-1 0 0,1 0 1,-1 0-1,0 0 0,1-6 0,-2 8-4,0 0 0,1 1-1,-1-1 1,0 0 0,0 0-1,0 0 1,0 0 0,0 1-1,0-1 1,0 0 0,0 0-1,-1 0 1,1 1 0,0-1-1,0 0 1,-1 0 0,1 0-1,0 1 1,-1-1 0,1 0 0,-1 0-1,1 1 1,-1-1 0,1 1-1,-1-1 1,1 0 0,-1 1-1,0-1 1,1 1 0,-1-1-1,0 1 1,0 0 0,1-1-1,-1 1 1,0 0 0,0-1-1,0 1 1,1 0 0,-1 0-1,0 0 1,0 0 0,0-1-1,0 1 1,1 0 0,-1 1-1,0-1 1,0 0 0,0 0-1,0 0 1,-1 1 0,-1 0 3,-1 0 1,1 1 0,-1-1 0,1 1 0,0 0 0,0 0-1,0 0 1,0 0 0,0 1 0,-3 2 0,3-1 1,-1 0 1,1 1 0,0-1-1,0 1 1,0 0 0,1 0-1,-1 0 1,1 0-1,0 0 1,1 1 0,0-1-1,-1 1 1,1 8 0,1-11-27,0-1 0,0 1 0,0-1 1,1 1-1,-1-1 0,1 1 1,0-1-1,0 1 0,0-1 0,0 0 1,0 1-1,0-1 0,0 0 1,1 0-1,0 0 0,-1 0 0,1 0 1,0 0-1,0-1 0,0 1 1,0 0-1,0-1 0,0 1 0,0-1 1,0 0-1,1 0 0,-1 0 1,0 0-1,1 0 0,-1-1 0,4 1 1,5 2-279,0-2 1,1 1-1,-1-2 1,0 1 0,1-2-1,-1 1 1,1-2-1,-1 1 1,0-2-1,13-3 1,14-9-400</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4.902"/>
    </inkml:context>
    <inkml:brush xml:id="br0">
      <inkml:brushProperty name="width" value="0.05" units="cm"/>
      <inkml:brushProperty name="height" value="0.05" units="cm"/>
    </inkml:brush>
  </inkml:definitions>
  <inkml:trace contextRef="#ctx0" brushRef="#br0">98 241 15699,'1'-1'85,"-1"1"0,1-1 0,-1 1 0,1-1 0,-1 1 0,1-1 0,-1 0 0,1 1 0,-1-1 0,0 0 0,1 0 0,-1 1 0,0-1 0,0 0 0,0 0 0,1 1 0,-1-1 0,0-1 0,0 1-43,-1 1-1,1 0 1,0-1 0,-1 1 0,1 0 0,0 0 0,-1 0 0,1-1 0,0 1-1,-1 0 1,1 0 0,0 0 0,-1 0 0,1 0 0,0 0 0,-1 0 0,1 0-1,0 0 1,-1 0 0,1 0 0,-1 0 0,1 0 0,0 0 0,-1 0 0,1 0-1,-1 0 1,-3 1 98,1 0 0,0 0 0,-1 0 0,1 1 0,0-1 0,-1 1 0,-4 3 0,2 0-11,0 1-1,1-1 0,-1 1 1,1 1-1,0-1 1,1 1-1,-1 0 1,1 0-1,1 0 1,-1 0-1,1 0 0,-4 15 1,7-21-108,0 0-1,0-1 1,0 1 0,0 0-1,0-1 1,0 1 0,0 0-1,0-1 1,1 1 0,-1 0-1,0-1 1,0 1 0,0 0-1,1-1 1,-1 1 0,0-1-1,1 1 1,-1-1 0,0 1-1,1 0 1,-1-1 0,1 1-1,-1-1 1,1 0 0,-1 1 0,1-1-1,-1 1 1,1-1 0,0 0-1,-1 1 1,1-1 0,0 0-1,-1 0 1,1 1 0,0-1-1,-1 0 1,1 0 0,0 0-1,-1 0 1,1 0 0,0 0-1,-1 0 1,1 0 0,0 0-1,0-1 1,3 1 49,0-1 1,0 0-1,0 0 0,0 0 0,0 0 1,5-3-1,3-3 23,0 0 0,-1-1 1,0 0-1,0-1 0,-1 0 0,0 0 1,0-1-1,-1-1 0,-1 0 0,15-23 1,-13 16-57,-1-1 0,0 0 1,-2-1-1,0 0 0,-1 0 0,5-32 1,-11 48-38,1 0 0,-1 0 0,0 0 1,0 0-1,-1 0 0,1 0 0,-1 0 0,0 1 1,-1-6-1,1 9 1,1-1 0,0 0 1,0 1-1,-1-1 0,1 1 0,0-1 1,-1 0-1,1 1 0,-1-1 0,1 1 1,0-1-1,-1 1 0,1-1 0,-1 1 1,0 0-1,1-1 0,-1 1 0,1 0 1,-1-1-1,0 1 0,1 0 0,-2-1 1,1 2 2,0-1 1,0 0 0,0 0-1,0 0 1,0 1-1,0-1 1,0 1 0,0-1-1,0 1 1,0-1 0,0 1-1,0-1 1,0 1-1,0 0 1,0 0 0,1-1-1,-1 1 1,-1 2-1,-4 4 46,1 1-1,0 0 1,0 0-1,1 1 1,0-1-1,0 1 1,-3 12-1,2-4 58,1 0-1,1-1 1,-3 25-1,6-36-91,0 1 0,0 0 0,1 0 0,-1-1 0,1 1 0,0 0-1,1-1 1,-1 1 0,1-1 0,0 0 0,1 1 0,-1-1 0,1 0 0,0 0 0,0-1 0,1 1 0,-1 0 0,1-1 0,0 0-1,0 0 1,6 4 0,-2-3-18,-1-1-1,0 1 1,1-2 0,0 1-1,0-1 1,0 0-1,0 0 1,0-1-1,0-1 1,1 1-1,-1-1 1,1-1 0,15 0-1,-12 0 7,-1-1 0,1 0 0,0-1 0,0 0 0,-1-1 0,1-1 0,-1 0 0,0 0 0,0-1 0,0 0 0,-1-1 0,1 0 0,-1-1 0,-1 0 0,0-1 0,16-15 0,-25 23 4,0 0 0,0 0 0,0 0 0,0 0 0,0 0 0,0-1 0,0 1 1,0 0-1,1 0 0,-1 0 0,0 0 0,0 0 0,0 0 0,0 0 0,0 0 0,1 0 0,-1 0 1,0-1-1,0 1 0,0 0 0,0 0 0,1 0 0,-1 0 0,0 0 0,0 0 0,0 0 0,0 0 1,1 0-1,-1 0 0,0 0 0,0 0 0,0 1 0,0-1 0,1 0 0,-1 0 0,0 0 0,0 0 1,0 0-1,0 0 0,0 0 0,1 0 0,-1 0 0,0 1 0,0-1 0,0 0 0,6 11 98,-5-9-98,0 0-1,0 0 1,0 0 0,0 0 0,0 0-1,1 0 1,-1 0 0,3 2 0,2 0-9,0-1 0,0 0 0,0 0 0,1-1 0,-1 0 0,1 0 0,-1 0 0,1-1 0,0 0 0,0 0 0,-1-1 0,1 1 0,0-2 0,9 0 0,11-3-72,0-1-1,30-9 1,-50 12 59,20-7-57,-21 6 44,1 1 0,-1 0 0,1 0 0,0 0 0,-1 1 0,1 0 0,8 0 0,-13 2 39,-1-1 0,0 1-1,0 0 1,1 0 0,-1-1 0,0 1 0,0 0 0,0 0 0,0 0 0,0 0 0,0 0 0,0 0-1,-1 1 1,1-1 0,0 0 0,-1 0 0,1 1 0,-1-1 0,1 0 0,0 2 0,8 14 125,-5-14-140,0-1 1,-1 1-1,1-1 0,1 0 0,-1 0 1,0 0-1,0 0 0,1-1 0,-1 1 1,1-1-1,-1-1 0,1 1 0,-1 0 0,8-1 1,10 0-190,37-5 0,-47 3 140,19-4-132,-26 4 142,0 1 0,1 0 0,-1 0 0,0 0 1,7 1-1,-10 0 37,0 0-1,0 0 1,0 1 0,0-1 0,0 1 0,0 0 0,0 0 0,0 0 0,0 0 0,0 0 0,0 0 0,-1 0 0,1 0 0,0 1-1,-1-1 1,1 1 0,0 1 0,0-2 8,3 4-2,0 1-1,0-1 1,0 1-1,0 0 0,-1 0 1,0 1-1,-1-1 1,1 1-1,-1 0 1,-1 0-1,1 0 1,-1 0-1,2 10 1,-3-6 57,-1 0-1,0 1 1,0-1 0,-1 0-1,-1 0 1,0 0 0,0 0 0,-1 0-1,0-1 1,-1 1 0,0-1-1,-1 0 1,0 0 0,-1 0 0,0-1-1,0 0 1,-1 0 0,0 0-1,-1-1 1,-13 12 0,20-19-19,1-1 1,-1 1-1,0 0 0,0 0 1,0-1-1,0 1 1,0 0-1,0-1 0,0 1 1,0-1-1,0 1 1,0-1-1,-1 0 0,1 1 1,0-1-1,0 0 0,0 0 1,0 0-1,-1 0 1,1 0-1,0 0 0,0 0 1,0 0-1,0 0 1,-2-1-1,1 0 2,1 0 0,-1 0 0,1-1 0,0 1 0,0 0 0,-1-1 0,1 1 0,0 0 0,0-1-1,1 1 1,-1-1 0,0 0 0,0 1 0,1-1 0,-1-2 0,-2-4 52,1-1 0,1 0 0,0 0 0,0 0 1,1-15-1,1 14-67,0 0 0,0 0 1,1-1-1,1 1 1,0 1-1,0-1 0,1 0 1,9-16-1,-10 20-210,2 0 0,-1 0 0,0 1 0,1 0 0,0-1 0,1 2 0,-1-1 0,1 1 0,0 0 0,0 0 0,0 0 0,0 1 0,12-4 0,-4 1-143,0 2 0,17-3 0,4 1-306</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5.336"/>
    </inkml:context>
    <inkml:brush xml:id="br0">
      <inkml:brushProperty name="width" value="0.05" units="cm"/>
      <inkml:brushProperty name="height" value="0.05" units="cm"/>
    </inkml:brush>
  </inkml:definitions>
  <inkml:trace contextRef="#ctx0" brushRef="#br0">130 0 19884,'-8'3'697,"-8"2"309,1 0 1,0 1 0,-16 10-1,28-14-989,0-1 1,0 1-1,0 0 0,0 0 0,0 1 0,1-1 0,-1 0 0,1 1 0,-1 0 0,1-1 1,0 1-1,0 0 0,1 0 0,-1 0 0,1 1 0,-1-1 0,1 0 0,0 0 0,0 1 1,-1 6-1,2-8-89,1-1 0,-1 1 0,0 0 0,1 0 0,-1-1 0,1 1 0,0 0 0,-1-1 0,1 1 0,0-1 0,0 1 0,0-1 0,0 1 0,0-1 0,1 0 0,-1 1 0,0-1 0,1 0 0,-1 0 0,0 0 0,1 0 0,-1 0 0,1 0 0,0-1 0,2 2 0,4 2-456,1-1 0,0-1 0,15 4 0,25-4-1192,-40-2 1403,0 0 0,0 0 0,0 1 0,0 0 0,14 4 0,-23-5 330,1 0 1,-1 0-1,0 0 0,0 0 0,1 0 0,-1 1 1,0-1-1,0 0 0,1 0 0,-1 0 1,0 0-1,0 0 0,0 0 0,0 1 1,1-1-1,-1 0 0,0 0 0,0 0 1,0 1-1,0-1 0,0 0 0,1 0 1,-1 0-1,0 1 0,0-1 0,0 0 1,0 0-1,0 1 0,0-1 0,0 0 0,0 0 1,0 1-1,0-1 0,0 0 0,0 0 1,0 0-1,0 1 0,0-1 0,0 0 1,0 0-1,0 1 0,0-1 0,0 0 1,-1 0-1,1 1 0,0-1 0,0 0 1,0 0-1,0 0 0,0 0 0,-1 1 1,1-1-1,0 0 0,0 0 0,0 0 0,-1 0 1,1 0-1,0 1 0,0-1 0,0 0 1,-1 0-1,1 0 0,0 0 0,0 0 1,-1 0-1,1 0 0,0 0 0,-1 0 1,-21 10 1137,18-8-987,-12 5 487,5-1-366,1-1 0,-1-1 0,-1 0 0,1-1 0,-1 0 0,1 0 0,-15 0 0,24-6-552,7-5 118,11-9-126,11-5-142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0.317"/>
    </inkml:context>
    <inkml:brush xml:id="br0">
      <inkml:brushProperty name="width" value="0.025" units="cm"/>
      <inkml:brushProperty name="height" value="0.025" units="cm"/>
    </inkml:brush>
  </inkml:definitions>
  <inkml:trace contextRef="#ctx0" brushRef="#br0">170 5 15855,'0'0'7111,"-10"-1"-5227,-4-1-1273,0 1 0,0 0 0,-20 3 0,30-2-483,-1 0-1,0 1 0,1 0 0,-1 0 0,0 0 1,1 1-1,-1-1 0,1 1 0,0 0 1,0 0-1,-1 1 0,1-1 0,1 1 1,-1 0-1,0 0 0,-5 6 0,8-8-140,1-1-1,-1 1 0,1-1 1,0 1-1,-1 0 0,1-1 1,0 1-1,-1 0 0,1-1 1,0 1-1,0 0 0,-1-1 1,1 1-1,0 0 0,0 0 1,0-1-1,0 1 0,0 0 1,0-1-1,0 1 0,0 0 1,0 0-1,1-1 0,-1 1 1,0 0-1,0 0 0,1-1 1,-1 1-1,1 1 0,22 12-578,45-1-566,-53-11 932,-5-1 150,38 9-306,-46-10 373,0 1 0,0-1 0,0 1 0,0 0-1,0-1 1,-1 1 0,1 0 0,0 0 0,-1 0 0,1 0 0,0 0-1,-1 1 1,1-1 0,-1 0 0,0 1 0,1-1 0,-1 1 0,0-1-1,2 4 1,-3-4 64,-1 0-1,1 0 0,0 1 1,0-1-1,-1 0 0,1 0 1,0 0-1,-1 0 0,0 0 0,1 0 1,-1 0-1,1 0 0,-1 0 1,0 0-1,0 0 0,1 0 1,-1 0-1,0 0 0,0-1 1,0 1-1,0 0 0,0-1 1,0 1-1,0-1 0,0 1 1,-2 0-1,-34 15 1556,30-13-1126,-6 2 92,0-1 0,0 0 0,-16 3 0,25-6-748,0-1 0,0 0 1,-1 1-1,1-1 0,0-1 1,0 1-1,0 0 1,0-1-1,-5-1 0,9 1-216,-1 1 1,1-1-1,-1 1 0,1-1 0,-1 1 0,1-1 0,-1 0 0,1 1 1,0-1-1,-1 0 0,1 1 0,0-1 0,0 0 0,-1 1 0,1-1 0,0 0 1,0 0-1,0 1 0,0-1 0,0 0 0,0 0 0,0 1 0,0-1 1,0 0-1,0 1 0,1-1 0,-1 0 0,1-1 0,3-9-6034</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5.713"/>
    </inkml:context>
    <inkml:brush xml:id="br0">
      <inkml:brushProperty name="width" value="0.05" units="cm"/>
      <inkml:brushProperty name="height" value="0.05" units="cm"/>
    </inkml:brush>
  </inkml:definitions>
  <inkml:trace contextRef="#ctx0" brushRef="#br0">155 0 18868,'-5'7'554,"-1"-1"0,0 0-1,-1 0 1,1-1 0,-1 0 0,0 0 0,-9 4-1,-10 8 576,17-11-896,1 1 0,-1 0 0,1 1 0,-12 15 1,18-20-228,0-1 0,1 1 0,-1-1 1,1 1-1,0-1 0,0 1 0,0 0 1,0 0-1,0-1 0,0 6 1,1-6-24,0-1 0,0 1 1,0-1-1,0 1 0,0-1 1,1 1-1,-1-1 1,1 1-1,-1-1 0,1 1 1,0-1-1,-1 1 1,1-1-1,0 0 0,0 1 1,0-1-1,0 0 1,0 0-1,0 0 0,0 0 1,2 1-1,7 5-282,1-2 1,-1 1-1,1-1 0,0-1 0,0 0 1,1-1-1,22 5 0,-20-5-14,-13-3 293,0 0 0,0 0 0,0 0 0,0 0 0,0 1 0,0-1 0,-1 0 0,1 1 0,0-1 0,0 0 0,0 1 0,0-1 0,0 1 1,-1 0-1,1-1 0,0 1 0,0 0 0,-1-1 0,1 1 0,0 0 0,0 1 0,-1-1 28,0-1 0,0 1 0,0 0 0,0-1 0,-1 1 0,1 0 0,0-1 0,0 1 0,0 0 0,-1-1 0,1 1 1,0-1-1,-1 1 0,1-1 0,-1 1 0,1 0 0,-1-1 0,1 0 0,-1 1 0,1-1 0,-1 1 0,0 0 0,-5 3 150,0 0 0,-1-1 0,1 0 0,-8 3 0,14-6-156,-51 17 997,47-16-1002,1 0 0,-1 0 0,0-1 1,1 0-1,-1 1 0,1-1 0,-1-1 0,0 1 0,1 0 1,-1-1-1,0 0 0,-4-1 0,8 1-36,-1 1 0,1 0 0,0 0 0,-1 0 0,1-1 0,0 1 0,0 0-1,-1 0 1,1-1 0,0 1 0,0 0 0,-1-1 0,1 1 0,0 0 0,0-1 0,0 1 0,0 0-1,0-1 1,-1 1 0,1-1 0,0 1 0,0 0 0,0-1 0,0 1 0,0 0 0,0-1 0,0 1 0,0-1-1,0 1 1,1 0 0,-1-1 0,0 1 0,0 0 0,0-1 0,0 1 0,0 0 0,1-1 0,-1 1 0,0 0-1,0-1 1,0 1 0,1 0 0,12-16-622,-11 14 649,19-17-524,5 1-207</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6.376"/>
    </inkml:context>
    <inkml:brush xml:id="br0">
      <inkml:brushProperty name="width" value="0.05" units="cm"/>
      <inkml:brushProperty name="height" value="0.05" units="cm"/>
    </inkml:brush>
  </inkml:definitions>
  <inkml:trace contextRef="#ctx0" brushRef="#br0">0 408 17356,'4'1'277,"1"1"0,-1-1-1,0 0 1,0 0 0,1-1 0,-1 1 0,0-1 0,1 0 0,-1 0 0,1-1 0,-1 1 0,0-1 0,1 0 0,-1 0-1,0 0 1,0 0 0,0-1 0,0 0 0,6-3 0,-4 1-140,0 1 0,-1-1 1,0 0-1,0 0 0,0-1 0,0 0 0,-1 0 0,1 0 1,-1 0-1,0-1 0,-1 1 0,4-8 0,-6 12-114,-1 0-1,0 1 1,1-1-1,-1 0 0,0 1 1,1-1-1,-1 0 1,0 0-1,0 1 1,0-1-1,0 0 1,1 0-1,-1 1 0,0-1 1,-1 0-1,1 0 1,0 1-1,0-1 1,0 0-1,0 0 1,0 1-1,-1-2 0,0 2 2,1-1-1,-1 1 1,1 0 0,-1 0-1,1-1 1,-1 1-1,1 0 1,-1 0-1,1 0 1,-1-1-1,0 1 1,1 0-1,-1 0 1,1 0-1,-1 0 1,1 0 0,-1 0-1,0 0 1,1 0-1,-1 1 1,0-1-1,-3 1 85,-1 1 0,1-1-1,0 1 1,0 0 0,-7 4 0,6-2-65,0 0 0,0 1 0,1-1 0,-1 1 0,1 0 0,0 0 1,1 1-1,-1-1 0,1 1 0,0 0 0,1 0 0,-1 0 0,1 0 1,0 0-1,1 0 0,-1 0 0,1 1 0,1-1 0,-1 1 0,1-1 1,0 1-1,2 9 0,-2-13-39,1-1-1,0 0 1,0 1 0,0-1 0,0 0 0,1 0-1,-1 0 1,0 0 0,1 0 0,0 0-1,-1 0 1,1-1 0,0 1 0,0-1 0,0 1-1,0-1 1,0 0 0,0 1 0,0-1 0,1 0-1,-1 0 1,0-1 0,1 1 0,-1 0 0,5 0-1,-2-1-27,0 1 1,1-1-1,-1 0 0,0 0 0,0-1 0,0 0 0,1 1 0,-1-2 0,0 1 1,0-1-1,7-3 0,7-5-229,-1-1 1,0 0 0,-1-2-1,-1 0 1,0-1 0,0 0-1,-2-1 1,19-25 0,-28 34 137,-2-1 1,1 1 0,-1-1 0,1 0-1,1-7 1,-8 14 107,-6 9 168,-7 12 257,12-15-319,1 0-1,-1 0 0,1 0 1,1 0-1,-1 1 0,1-1 1,0 1-1,1 0 0,0-1 1,0 1-1,0 0 0,1 0 1,0 0-1,1 8 0,-1-13-88,0 0-1,1 0 1,0 0 0,-1-1-1,1 1 1,0 0-1,0 0 1,0-1 0,0 1-1,1 0 1,-1-1-1,0 1 1,1-1 0,-1 0-1,1 1 1,-1-1-1,1 0 1,0 0 0,-1 0-1,1 0 1,0 0-1,0 0 1,0-1-1,-1 1 1,1 0 0,0-1-1,0 0 1,0 1-1,2-1 1,4 1 15,-1-1 1,0 1-1,0-2 1,0 1-1,1-1 0,12-3 1,-6 0-64,-1-1 0,1-1 0,-1 0 0,0-1 0,-1-1 0,0 0 0,0 0 1,20-19-1,0-4-210,43-56 1,15-37-237,-78 105 536,-1-1 0,-1 0 0,-1 0 1,11-38-1,-19 40 274,-1 18-314,0 0 1,0 0 0,0 0-1,0-1 1,0 1 0,0 0-1,-1 0 1,1 0 0,0 0-1,0 0 1,0 0 0,0 0-1,-1 0 1,1 0 0,0-1-1,0 1 1,0 0 0,0 0-1,-1 0 1,1 0 0,0 0-1,0 0 1,0 0 0,0 0-1,-1 0 1,1 0 0,0 0-1,0 1 1,0-1 0,0 0-1,-1 0 1,1 0 0,0 0-1,0 0 1,0 0 0,0 0-1,-1 0 1,1 0 0,0 1-1,0-1 1,0 0 0,0 0-1,0 0 1,-3 3 100,0-1-1,1 1 1,0 0 0,-1 0 0,1 0-1,-3 5 1,-1 6 8,1 1-1,0-1 1,1 1-1,1-1 1,-4 28-1,1 78 84,6-85-275,2 1-1,1-1 1,1-1 0,3 1-1,15 52 1,-22-87 70,0 0 0,0 0-1,0 0 1,1 0 0,-1 0 0,0 0 0,0 0-1,0 0 1,0 0 0,0 0 0,0 0 0,0 0 0,1 0-1,-1 0 1,0 0 0,0 0 0,0 0 0,0 0-1,0 0 1,0 0 0,0 0 0,1 0 0,-1 0-1,0 0 1,0 0 0,0 0 0,0 0 0,0 0 0,0 0-1,0 0 1,0 0 0,1 0 0,-1 0 0,0-1-1,0 1 1,0 0 0,0 0 0,0 0 0,0 0 0,0 0-1,0 0 1,0 0 0,0-1 0,0 1 0,0 0-1,0 0 1,0 0 0,0 0 0,0 0 0,0 0-1,0 0 1,0-1 0,0 1 0,0 0 0,0 0 0,0 0-1,0 0 1,0 0 0,0 0 0,0 0 0,0-1-1,2-10 43,-10-25-18,-1 1 1,-2 0-1,-2 0 1,-22-44-1,31 70-22,-26-52-92,-13-30-90,108 140 203,-51-39-157,7 6-101,0-1 0,28 14 0,-43-26 222,1 0-1,-1-1 1,0 1-1,1-1 1,0 0 0,-1-1-1,1 0 1,0 0-1,0 0 1,-1-1 0,1 0-1,0 0 1,10-2-1,14-8-207</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6.767"/>
    </inkml:context>
    <inkml:brush xml:id="br0">
      <inkml:brushProperty name="width" value="0.05" units="cm"/>
      <inkml:brushProperty name="height" value="0.05" units="cm"/>
    </inkml:brush>
  </inkml:definitions>
  <inkml:trace contextRef="#ctx0" brushRef="#br0">1 165 15059,'5'3'410,"0"1"0,0-1 0,0 0 0,1 0 0,0 0 0,-1-1 0,1 0 0,0 0 0,0-1 0,0 0 0,0 0 0,0 0-1,1 0 1,-1-1 0,0 0 0,7-1 0,-3 0 7,0 0 0,-1-1 0,1 0 1,-1-1-1,0 1 0,0-2 0,0 1 0,0-1 0,14-9 0,-20 11-369,0-1 0,0 1 0,-1-1 0,1 0 0,-1 1 0,1-1 0,-1 0 0,0 0 0,0 0 0,0-1 0,-1 1 0,1 0 0,-1-1 0,0 1 0,0-1 0,0 0 0,0 1 0,-1-1 0,1 0 0,-1 1 0,0-1 0,0 0 0,0 1 0,-1-1 0,1 0 1,-1 1-1,-2-8 0,2 8-49,-1-1 1,1 1 0,0 0 0,-1-1 0,0 1 0,0 0 0,0 0 0,0 0 0,0 1 0,-1-1 0,1 0 0,-1 1 0,0 0 0,0-1 0,0 1 0,0 0 0,0 1 0,0-1-1,0 0 1,-1 1 0,1 0 0,0 0 0,-1 0 0,1 0 0,-1 0 0,0 1 0,1 0 0,-6-1 0,5 2-3,0 0 0,0 0 0,0 0 0,0 0 0,0 1 1,0-1-1,1 1 0,-1 0 0,0 0 0,1 1 0,0-1 0,-1 1 0,1-1 1,0 1-1,0 0 0,0 0 0,1 1 0,-1-1 0,-2 5 0,1-1 8,-1 0-1,1 1 1,1 0 0,-1 0-1,1 0 1,1 0 0,0 0-1,-2 13 1,3-12-34,1 0 0,0 0 0,1 0 0,0 0 0,0-1 1,1 1-1,0 0 0,1-1 0,-1 1 0,2-1 0,-1 0 0,1 0 0,1 0 1,-1 0-1,1-1 0,0 0 0,1 0 0,0 0 0,0-1 0,1 0 0,-1 0 1,1 0-1,0-1 0,1 0 0,14 7 0,-20-11-105,0 1 1,0-1-1,0-1 1,0 1-1,0 0 0,0 0 1,0-1-1,0 0 1,1 1-1,-1-1 0,0 0 1,0 0-1,0 0 0,0 0 1,1 0-1,-1-1 1,0 1-1,0 0 0,0-1 1,0 0-1,0 0 1,0 1-1,0-1 0,0 0 1,0-1-1,3-1 0,-3 1 43,-1-1 0,1 0 0,0 1 0,-1-1 0,1 0 0,-1 0-1,0 0 1,0 1 0,0-1 0,0 0 0,-1-1 0,1 1 0,-1 0-1,0 0 1,0 0 0,0 0 0,0 0 0,0 0 0,-1-4 0,-15-50-1066</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7.200"/>
    </inkml:context>
    <inkml:brush xml:id="br0">
      <inkml:brushProperty name="width" value="0.05" units="cm"/>
      <inkml:brushProperty name="height" value="0.05" units="cm"/>
    </inkml:brush>
  </inkml:definitions>
  <inkml:trace contextRef="#ctx0" brushRef="#br0">16 1 16940,'-9'24'1424,"9"8"-1128,0-2-544,2 3 1504,-2 3-1112,-9 0-176</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7.593"/>
    </inkml:context>
    <inkml:brush xml:id="br0">
      <inkml:brushProperty name="width" value="0.05" units="cm"/>
      <inkml:brushProperty name="height" value="0.05" units="cm"/>
    </inkml:brush>
  </inkml:definitions>
  <inkml:trace contextRef="#ctx0" brushRef="#br0">58 5 24165,'8'-5'1336,"1"10"-1344,-9 9 0,-1 12-88,1 4-288,-3 10-368,0 1-264,-1-3-224,-2-4-89,-3-7-279,-2-4 848,-6-11-216,-3-9-153</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8.001"/>
    </inkml:context>
    <inkml:brush xml:id="br0">
      <inkml:brushProperty name="width" value="0.05" units="cm"/>
      <inkml:brushProperty name="height" value="0.05" units="cm"/>
    </inkml:brush>
  </inkml:definitions>
  <inkml:trace contextRef="#ctx0" brushRef="#br0">6 190 17084,'-1'-6'388,"-1"-9"345,1 1 0,0-1 0,2-18 0,-1 29-515,0-1 1,1 1 0,0 0-1,0 0 1,0 0-1,1 0 1,-1 0 0,1 0-1,0 1 1,0-1-1,0 0 1,1 1-1,-1 0 1,1-1 0,0 1-1,4-4 1,1 2 84,-1 0 0,1 1 1,0 0-1,0 0 0,1 1 1,-1 0-1,1 0 0,-1 1 1,1 0-1,0 1 0,0 0 1,13 0-1,1 1 6,1 0 0,-1 2 0,36 8 1,-41-6-281,-1 0 0,-1 2 1,1 0-1,-1 0 0,0 2 1,0 0-1,-1 1 1,16 12-1,-25-16-58,0-1 0,0 1 1,0 0-1,-1 1 0,0 0 0,0 0 0,-1 0 1,1 0-1,-1 1 0,0-1 0,-1 1 1,0 0-1,0 0 0,0 0 0,-1 1 0,0-1 1,-1 1-1,1-1 0,-1 1 0,-1 15 1,-1-18-5,0 1 0,-1 0 0,0 0 0,0-1 0,0 1 0,-1-1 0,1 0 0,-1 0 0,-1 0 1,1 0-1,-1 0 0,-6 6 0,0 1-352,11-13 222,0 1 0,0-1 0,1 1 1,-1-1-1,0 1 0,1-1 0,-1 1 0,0 0 0,1 0 0,-1-1 0,1 1 0,-1 0 0,0 0 0,1 1 0,-1-1 0,0 0 0,3 1 0,27 6-934,-17-3 659,0 1-1,-1 0 1,0 1-1,24 15 1,-35-19 450,1-1 0,0 2 0,-1-1-1,0 0 1,1 0 0,-1 1 0,0-1 0,0 1 0,0-1 0,-1 1 0,1 0-1,1 4 1,-2-4 51,-1-1-1,0 0 0,1 0 0,-1 0 0,0 0 1,0 0-1,0 0 0,-1 0 0,1 0 0,0 0 1,-1 0-1,0 0 0,1 0 0,-1 0 0,0 0 1,0 0-1,0-1 0,0 1 0,0 0 0,0 0 0,-3 2 1,-4 4 233,0 0 1,-1 0 0,0-1 0,0 0-1,-1 0 1,0-1 0,0-1 0,-13 6-1,-4 0 290,1-1 1,-34 7-1,56-16-549,-2 1-29,0-1 0,1 1 0,-1-1 0,0 0 1,0 0-1,0-1 0,0 0 0,0 0 1,1 0-1,-1-1 0,0 0 0,-7-2 1,13 3-50,-1 0 0,0-1 1,1 1-1,-1 0 1,1-1-1,-1 1 0,1-1 1,-1 1-1,1-1 0,-1 1 1,1-1-1,0 1 1,-1-1-1,1 1 0,-1-1 1,1 0-1,0 1 1,0-1-1,0 0 0,-1 1 1,1-1-1,0 0 0,0 1 1,0-1-1,0 0 1,0 1-1,0-1 0,0 0 1,0 1-1,0-1 1,0 0-1,1 1 0,-1-1 1,0 0-1,0 1 0,1-1 1,-1 0-1,0 1 1,1-2-1,19-25-436,-19 26 506,71-69-865,-21 26 145</inkml:trace>
  <inkml:trace contextRef="#ctx0" brushRef="#br0" timeOffset="1">1086 124 22237,'25'15'1824,"-11"11"-1280,-10 0-224,-4 13 777,-1 2-329,-5 7-344,5 0-8,-4-3-384,4-7-224,1-12-856,3-3-281,6-13 1017,3-8-248,8-18-208</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8.373"/>
    </inkml:context>
    <inkml:brush xml:id="br0">
      <inkml:brushProperty name="width" value="0.05" units="cm"/>
      <inkml:brushProperty name="height" value="0.05" units="cm"/>
    </inkml:brush>
  </inkml:definitions>
  <inkml:trace contextRef="#ctx0" brushRef="#br0">178 68 17892,'4'18'2152,"1"4"-1448,-1 4-287,0 4 1039,3 8-672,2 7-96,4 2-272,1-1-208,1-5-272,-1-3-64,-3-8-312,-1-4-168,-4-11-584,-6-13 1288,-3 4-392,-5-14-112,-8-4-72</inkml:trace>
  <inkml:trace contextRef="#ctx0" brushRef="#br0" timeOffset="1">0 152 17684,'4'-7'278,"-1"-1"0,1 1 1,1 0-1,-1 0 0,1 1 0,0-1 1,1 1-1,0 0 0,0 1 0,0-1 1,0 1-1,1 1 0,0-1 0,0 1 1,0 0-1,0 0 0,12-3 0,5-2 141,2 1 0,-1 2 0,1 0 0,30-2 0,-6 2 18,66 2-1,-92 5-408,-1 1-1,1 0 0,-1 2 1,0 1-1,24 8 0,-41-11-34,1 0 0,-1 1-1,0 0 1,0 1 0,0-1-1,-1 1 1,10 8 0,-13-11 5,-1 1 1,1-1-1,-1 1 1,1 0-1,-1 0 1,0-1-1,0 1 1,0 0-1,0 0 1,0 0-1,0 0 1,-1 0-1,1 0 1,0 1-1,-1-1 1,0 0-1,0 0 1,1 0-1,-1 0 1,0 1 0,-1-1-1,1 0 1,0 0-1,-1 0 1,1 1-1,-1-1 1,-1 2-1,-2 6 35,-1-1 0,0 0-1,-1-1 1,0 1 0,0-1-1,-1 0 1,0 0 0,-1-1-1,1 0 1,-1-1 0,-16 11-1,5-6 26,0-1-1,0 0 1,-1-2 0,-32 10-1,47-16 8,0-1-1,0 0 1,0 0 0,0 0-1,0-1 1,-7 0-1,10 0-58,0 0 0,0 0 0,0-1 0,0 1 0,0-1 0,0 0 0,0 1 0,0-1 0,0 0 0,0 0 0,1 0 0,-1-1 0,0 1 0,1 0 0,-1-1 0,1 1 0,-2-2 0,-13-22 20</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9.722"/>
    </inkml:context>
    <inkml:brush xml:id="br0">
      <inkml:brushProperty name="width" value="0.05" units="cm"/>
      <inkml:brushProperty name="height" value="0.05" units="cm"/>
    </inkml:brush>
  </inkml:definitions>
  <inkml:trace contextRef="#ctx0" brushRef="#br0">0 50 16660,'4'5'230,"0"1"0,0 1 0,-1-1 0,0 0 1,-1 1-1,1-1 0,-1 1 0,0 0 0,1 13 1,0 6 220,-2 36 0,0-22 160,-6 559 3611,4-592-4067,2-5-108,-1-1-1,0 0 1,0 1-1,0-1 1,0 0-1,0 1 0,-1-1 1,1 1-1,0-1 1,-1 0-1,1 1 1,-1-1-1,1 0 1,-1 0-1,1 1 1,-1-1-1,0 0 1,0 0-1,-1 2 0,2-3-37,-1 0 0,1 0 0,0 0-1,0 0 1,0 0 0,0 0 0,0 0-1,0 0 1,0 0 0,-1 0-1,1 0 1,0 0 0,0 0 0,0 0-1,0 0 1,0 0 0,0 0 0,0 0-1,-1 0 1,1 0 0,0 0-1,0-1 1,0 1 0,0 0 0,0 0-1,0 0 1,0 0 0,0 0 0,0 0-1,-1 0 1,1 0 0,0 0-1,0-1 1,0 1 0,0 0 0,0 0-1,0 0 1,0 0 0,0 0 0,0 0-1,0-1 1,0 1 0,0 0-1,0 0 1,0 0 0,0 0 0,0 0-1,0 0 1,0 0 0,0-1 0,0 1-1,0 0 1,0 0 0,0 0-1,0 0 1,1 0 0,-3-34 271,1 0 0,2 0 0,8-51-1,-6 65-227,18-128-268,42-153 1,-29 191 22,-30 100 180,0 0-1,1 0 1,1 0 0,-1 0 0,1 1 0,1 0-1,0 1 1,10-10 0,-15 15 7,1 1-1,-1 0 1,1 0 0,0 0-1,0 0 1,0 0 0,0 1 0,0-1-1,1 1 1,-1 0 0,0 0-1,1 0 1,-1 0 0,0 1-1,1-1 1,-1 1 0,1 0-1,4 0 1,-3 1-10,0 0 1,-1 1-1,1-1 0,0 1 1,-1 0-1,1 0 0,-1 0 1,0 1-1,0-1 0,0 1 1,0 0-1,4 4 0,-2-1-10,0 1 0,1 0-1,-2 0 1,1 0-1,-1 1 1,-1 0-1,1 0 1,-1 0 0,0 0-1,-1 1 1,0 0-1,-1 0 1,4 17 0,-6-17 54,0-1 0,-1 0 0,0 1 1,0-1-1,-1 0 0,0 0 0,0 0 0,-1 0 1,0-1-1,-1 1 0,1-1 0,-1 1 1,-1-1-1,1 0 0,-1-1 0,-12 13 1,9-11 76,-1 1 0,0-2 0,-1 1 0,1-1 0,-2-1 0,1 0 0,0 0 0,-1-1 0,0 0 0,0-1 0,-17 4 0,23-7-89,0 0 0,-1 0 0,1-1 0,0 0 0,-7 0 0,12 0-48,-1 0 1,0 0-1,1 0 0,-1 0 0,0 0 0,1 0 0,-1 0 0,0-1 0,1 1 0,-1 0 0,1 0 0,-1-1 0,0 1 0,1 0 0,-1-1 0,1 1 0,-1 0 0,1-1 0,-1 1 0,1-1 0,-1 1 0,1-1 0,0 1 0,-1-1 0,1 1 0,0-1 0,-1 1 0,1-1 0,0 0 0,0 1 1,-1-1-1,1 1 0,0-1 0,0 0 0,0 1 0,0-1 0,0 0 0,0 1 0,0-1 0,0 0 0,0 1 0,0-1 0,0 0 0,1 1 0,-1-1 0,0 1 0,0-1 0,1 0 0,-1 1 0,0-1 0,1 1 0,0-1 0,2-5-80,1 0-1,0 1 0,0-1 1,0 1-1,1 0 1,7-6-1,16-14-418</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1.190"/>
    </inkml:context>
    <inkml:brush xml:id="br0">
      <inkml:brushProperty name="width" value="0.05" units="cm"/>
      <inkml:brushProperty name="height" value="0.05" units="cm"/>
    </inkml:brush>
  </inkml:definitions>
  <inkml:trace contextRef="#ctx0" brushRef="#br0">147 80 16532,'-7'266'5794,"6"-260"-5800,2-3-28,-1-1 0,0 1-1,0-1 1,0 1 0,0-1 0,-1 1 0,1-1-1,-1 1 1,1-1 0,-1 1 0,0-1-1,0 0 1,0 1 0,0-1 0,-2 3 0,2-5-16,0 0-1,1 0 1,-1 0 0,1 0 0,-1 0 0,0 0 0,1 0 0,-1 0-1,1 0 1,-1 0 0,1 0 0,-1-1 0,1 1 0,-1 0 0,1 0-1,-1-1 1,1 1 0,-1 0 0,1-1 0,-1 1 0,1 0 0,-1-1 0,1 1-1,0-1 1,-1 1 0,1-1 0,0 1 0,-1-1 0,1 1 0,0-1-1,-12-19-811,11 20 827,-19-39-1378,2-1 0,-16-49 0,25 58 1770,-10-57-1,19 84-87,-1 0-1,0 0 0,1-1 0,0 1 1,0-1-1,1 1 0,-1 0 1,1-1-1,0 1 0,1-6 0,-1 8-138,0 0 0,1 1 0,-1-1 1,0 1-1,0-1 0,1 1 0,-1-1 0,1 1 0,-1 0 0,1-1 0,-1 1 0,1 0 0,0 0 0,0 0 0,0 1 0,-1-1 0,1 0 0,0 1 0,0-1 0,0 1 0,0 0 0,0-1 0,0 1 0,4 0 0,7 0 244,1 0 1,0 1-1,0 0 1,26 7-1,-32-7-336,0 2-1,0-1 0,-1 1 0,1 1 0,-1-1 0,0 1 0,0 0 0,0 1 0,-1 0 0,7 5 0,-12-9-36,-1-1 0,1 1 0,0-1 0,-1 1 0,1 0-1,0-1 1,-1 1 0,1 0 0,-1-1 0,1 1 0,-1 0 0,1 0 0,-1 0 0,1 0-1,-1-1 1,0 1 0,0 0 0,1 0 0,-1 0 0,0 0 0,0 0 0,0 0-1,0 0 1,0 0 0,0 0 0,0 0 0,0-1 0,-1 1 0,1 0 0,0 0-1,0 0 1,-1 0 0,1 0 0,-1 0 0,1-1 0,-1 1 0,1 0 0,-1 0-1,1-1 1,-1 1 0,0 0 0,1-1 0,-1 1 0,0-1 0,0 1 0,1-1 0,-1 1-1,0-1 1,0 1 0,0-1 0,-1 1 0,-5 2 19,0-1 1,0 1 0,0-1-1,0-1 1,-9 2 0,-93 2-615,97-5 97,4-2-1587,12-1 1404,12-2 62,4 3-240</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1.592"/>
    </inkml:context>
    <inkml:brush xml:id="br0">
      <inkml:brushProperty name="width" value="0.05" units="cm"/>
      <inkml:brushProperty name="height" value="0.05" units="cm"/>
    </inkml:brush>
  </inkml:definitions>
  <inkml:trace contextRef="#ctx0" brushRef="#br0">43 16 16219,'0'9'779,"0"-1"0,0 1 0,-1 0 0,0-1 0,-1 0 0,0 1 0,0-1 0,-5 13 0,-7 28 201,2 61 111,11-109-1079,1-1 1,0 1-1,0 0 0,0 0 0,0-1 0,0 1 0,0 0 0,0 0 0,0-1 0,0 1 0,0 0 0,1 0 0,-1-1 0,0 1 0,0 0 0,1-1 0,-1 1 1,1 0-1,-1-1 0,0 1 0,1 0 0,-1-1 0,1 1 0,-1-1 0,1 1 0,0-1 0,0 1 0,0 0 6,1-1 1,-1 0-1,0 0 0,0 0 0,0 0 1,0-1-1,1 1 0,-1 0 0,0 0 1,0-1-1,0 1 0,0 0 0,0-1 1,0 0-1,2 0 0,6-5 96,-1 0 0,1-1 0,6-7 0,228-221 1348,-236 227-2626,-10 5 167,-12 9 62,0 6 203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0.648"/>
    </inkml:context>
    <inkml:brush xml:id="br0">
      <inkml:brushProperty name="width" value="0.025" units="cm"/>
      <inkml:brushProperty name="height" value="0.025" units="cm"/>
    </inkml:brush>
  </inkml:definitions>
  <inkml:trace contextRef="#ctx0" brushRef="#br0">1 1 14125,'0'0'4356</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1.949"/>
    </inkml:context>
    <inkml:brush xml:id="br0">
      <inkml:brushProperty name="width" value="0.05" units="cm"/>
      <inkml:brushProperty name="height" value="0.05" units="cm"/>
    </inkml:brush>
  </inkml:definitions>
  <inkml:trace contextRef="#ctx0" brushRef="#br0">0 0 14467,'3'13'1800,"7"1"-983,1-2-329,2-4 1024,3 1-896,-2-5-656,1-1 416,-1-4-432,-1-2-144</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2.320"/>
    </inkml:context>
    <inkml:brush xml:id="br0">
      <inkml:brushProperty name="width" value="0.05" units="cm"/>
      <inkml:brushProperty name="height" value="0.05" units="cm"/>
    </inkml:brush>
  </inkml:definitions>
  <inkml:trace contextRef="#ctx0" brushRef="#br0">0 88 24205,'2'14'2281,"-1"-18"-2129,3 2-40,-1-10-176,11-11 160,1-5-184,-2-5-184</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2.879"/>
    </inkml:context>
    <inkml:brush xml:id="br0">
      <inkml:brushProperty name="width" value="0.05" units="cm"/>
      <inkml:brushProperty name="height" value="0.05" units="cm"/>
    </inkml:brush>
  </inkml:definitions>
  <inkml:trace contextRef="#ctx0" brushRef="#br0">59 0 16716,'11'8'1776,"-11"12"-1064,-1 3-296,-2 14 1657,0 4-1081,-1 10-728,0 2-192,-1-2-608,0 1-288,-1-9-1089,-3-7 1553,-5-15-288,-2-7-280</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3.284"/>
    </inkml:context>
    <inkml:brush xml:id="br0">
      <inkml:brushProperty name="width" value="0.05" units="cm"/>
      <inkml:brushProperty name="height" value="0.05" units="cm"/>
    </inkml:brush>
  </inkml:definitions>
  <inkml:trace contextRef="#ctx0" brushRef="#br0">1 92 17084,'7'-8'323,"0"1"1,0 0 0,1 0 0,0 0 0,0 1 0,1 1-1,-1-1 1,1 1 0,1 1 0,-1 0 0,0 0-1,1 1 1,0 0 0,11-2 0,8 1 159,0 0 0,0 2 0,49 2 0,-56 1-269,0 1-1,40 9 1,-51-8-184,0 0 0,0 1 0,-1 0 0,1 1 0,-1 0-1,0 0 1,12 10 0,-20-14-28,0 0-1,0 1 0,-1-1 1,1 1-1,0-1 0,-1 1 1,1 0-1,-1 0 0,0 0 0,1 0 1,-1-1-1,0 2 0,0-1 1,0 0-1,-1 0 0,1 0 1,0 0-1,-1 0 0,1 4 1,-1-3-3,-1-1 1,1 0-1,-1 1 1,0-1 0,0 0-1,1 0 1,-1 0 0,-1 0-1,1 0 1,0 0-1,0 0 1,-1 0 0,1 0-1,-1-1 1,0 1 0,1 0-1,-1-1 1,0 1-1,-2 0 1,-27 18-154,0-1 1,-52 21-1,-34 20-155,114-57 175,3-3-73</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3.690"/>
    </inkml:context>
    <inkml:brush xml:id="br0">
      <inkml:brushProperty name="width" value="0.05" units="cm"/>
      <inkml:brushProperty name="height" value="0.05" units="cm"/>
    </inkml:brush>
  </inkml:definitions>
  <inkml:trace contextRef="#ctx0" brushRef="#br0">99 0 18540,'-28'76'6042,"13"-32"-5575,-12 54-1,15-36-187,-4 63-1,16-123-261,-1-1-1,1 1 0,0-1 0,0 0 1,0 1-1,0-1 0,1 1 1,-1-1-1,0 1 0,1-1 1,-1 0-1,1 1 0,-1-1 1,2 3-1,-2-4-2,1 0 0,-1 1 0,1-1 0,-1 0 1,0 0-1,1 1 0,-1-1 0,1 0 0,-1 0 0,1 0 0,-1 0 1,1 0-1,-1 0 0,1 0 0,-1 1 0,1-1 0,-1-1 0,1 1 1,-1 0-1,1 0 0,-1 0 0,1 0 0,-1 0 0,0 0 0,1 0 1,-1-1-1,1 1 0,0 0 0,5-4 130,0 0 1,-1-1-1,1 1 0,8-10 1,-8 8-96,226-197 2074,-69 79-3575,-155 117 179,-8 7 1245,0 0 1,0 0-1,0 0 0,0 0 0,0 0 1,-1 0-1,1 0 0,0 0 0,0 0 0,0 0 1,0 0-1,0 0 0,0 0 0,0 0 0,0 0 1,0 0-1,0 0 0,0 0 0,-1 0 1,1 0-1,0 0 0,0 0 0,0 0 0,0 0 1,0-1-1,0 1 0,0 0 0,0 0 0,0 0 1,0 0-1,0 0 0,0 0 0,0 0 1,0 0-1,0 0 0,0 0 0,0 0 0,0-1 1,0 1-1,0 0 0,0 0 0,0 0 1,0 0-1,0 0 0,0 0 0,0 0 0,0 0 1,0 0-1,-8 5-806</inkml:trace>
  <inkml:trace contextRef="#ctx0" brushRef="#br0" timeOffset="1">253 233 16043,'5'20'2361,"4"3"-1313,2-3-400,4 3 1185,-2-2-457,0 5-200,1-3-528,2-2-344,-2-2-1056,0-8 736,-2-11-152,-2-5-104</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4.621"/>
    </inkml:context>
    <inkml:brush xml:id="br0">
      <inkml:brushProperty name="width" value="0.05" units="cm"/>
      <inkml:brushProperty name="height" value="0.05" units="cm"/>
    </inkml:brush>
  </inkml:definitions>
  <inkml:trace contextRef="#ctx0" brushRef="#br0">1 22 15883,'11'-11'2529,"-1"3"-1321,-4 6-464,1 2 1273,-4 10-385,2 5-248,-4 10-567,-2 6-249,-1 12-368,4 9-48,-2 2-208,0 2-128,0-4-536,0-5-241,2-10-511,4-7 1128,-4-18-288,-4-12-312</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5.030"/>
    </inkml:context>
    <inkml:brush xml:id="br0">
      <inkml:brushProperty name="width" value="0.05" units="cm"/>
      <inkml:brushProperty name="height" value="0.05" units="cm"/>
    </inkml:brush>
  </inkml:definitions>
  <inkml:trace contextRef="#ctx0" brushRef="#br0">2 9 17660,'-1'3'1768,"5"1"-968,4 0-264,15-2 993,8 2-361,13 0-328,5-1-280,8-3-976,2-8 624,5-4-208,-1-1-88</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5.618"/>
    </inkml:context>
    <inkml:brush xml:id="br0">
      <inkml:brushProperty name="width" value="0.05" units="cm"/>
      <inkml:brushProperty name="height" value="0.05" units="cm"/>
    </inkml:brush>
  </inkml:definitions>
  <inkml:trace contextRef="#ctx0" brushRef="#br0">77 1 15179,'4'71'3188,"-9"132"0,-27 68-1473,29-246-1492,-37 229 2319,67-348-1901,-8 36-503,71-225 106,-61 205-303,62-115-1,-86 183 47,1 1 0,1-1 0,0 1 0,0 1 0,1-1 1,0 1-1,0 0 0,13-9 0,-18 15 6,0 0 0,-1 1 0,1-1 0,0 0-1,0 1 1,0 0 0,0-1 0,0 1 0,1 0 0,-1 1 0,0-1 0,0 1 0,1-1 0,-1 1 0,0 0 0,1 0 0,-1 0 0,0 1 0,1-1 0,-1 1-1,0 0 1,0 0 0,0 0 0,0 0 0,0 0 0,0 1 0,0 0 0,0-1 0,0 1 0,0 0 0,-1 0 0,4 4 0,-3-2 0,0-1 0,0 1 0,0 0 0,-1 0 0,0 1 0,0-1 0,0 0 0,0 1 0,0-1 0,-1 1 0,0 0 0,0-1 0,-1 1 0,1 0 0,-1 0 0,0-1 0,0 1 0,0 0 0,-1 0 0,0-1 0,0 1 0,0 0 0,0-1 0,-4 9 1,0-1 21,0 0 1,-1-1 0,0 0 0,-1 0 0,0-1 0,-1 0 0,0 0 0,-13 12 0,9-11 50,-1 0 1,-1-1-1,0 0 1,-18 9-1,25-15-47,-1-1 0,1 0 0,-1 0 0,0-1 0,0 0 0,0 0-1,0-1 1,0 0 0,0 0 0,-15-1 0,22 0-57,0 0 0,-1 0 0,1 0 0,0 0 0,0 0 1,-1-1-1,1 1 0,0 0 0,0-1 0,-1 1 0,1-1 0,0 1 0,0-1 0,0 0 0,0 0 0,-1 1 0,1-1 0,0 0 1,1 0-1,-1 0 0,0 0 0,-1-1 0,2 0-25,-1 1 1,1 0-1,0 0 0,0-1 1,-1 1-1,1 0 1,0-1-1,0 1 0,1-1 1,-1 1-1,0 0 1,0-1-1,1 1 0,-1 0 1,0 0-1,1-1 0,1-1 1,1-3-87,1 0 1,0 0-1,0 0 1,0 1-1,1-1 1,0 1-1,6-5 1,25-15-567</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6.437"/>
    </inkml:context>
    <inkml:brush xml:id="br0">
      <inkml:brushProperty name="width" value="0.05" units="cm"/>
      <inkml:brushProperty name="height" value="0.05" units="cm"/>
    </inkml:brush>
  </inkml:definitions>
  <inkml:trace contextRef="#ctx0" brushRef="#br0">182 1 21189,'-7'-1'2409,"1"2"-2149,1-1 0,-1 1 0,1 0 0,-1 0 0,1 0-1,0 1 1,0 0 0,0 0 0,-8 4 0,0 1-84,1 1 0,-17 13-1,-8 11-111,35-29-69,-1-1 0,1 0 0,0 1 1,0 0-1,0-1 0,1 1 0,-1 0 0,1 0 0,-1 0 0,1 0 0,0 0 0,-1 5 0,2-7-2,0 0 0,0 0-1,1 0 1,-1 0-1,0 0 1,0 0 0,1-1-1,-1 1 1,0 0-1,1 0 1,-1 0 0,1-1-1,-1 1 1,1 0-1,-1 0 1,1-1 0,0 1-1,-1 0 1,1-1-1,0 1 1,-1-1 0,1 1-1,0-1 1,0 1-1,0-1 1,-1 1 0,1-1-1,0 0 1,1 1-1,31 6-250,-22-5 144,8 2-36,-8-2 44,-1 0 0,0 0 1,1 2-1,-1-1 0,0 1 0,17 10 0,-27-14 106,1 0-1,-1 0 1,1 1 0,-1-1 0,0 0-1,1 0 1,-1 1 0,1-1 0,-1 0 0,0 0-1,0 1 1,1-1 0,-1 0 0,0 1 0,1-1-1,-1 1 1,0-1 0,0 0 0,0 1-1,0-1 1,1 1 0,-1-1 0,0 1 0,0-1-1,0 0 1,0 1 0,0-1 0,0 1 0,0-1-1,0 1 1,0-1 0,0 0 0,0 1-1,-1 0 1,1 0 19,-1 0 0,0 0-1,0 0 1,0 0 0,0-1 0,0 1-1,0 0 1,0-1 0,0 1-1,0-1 1,0 1 0,-2 0 0,-35 7 542,16-5-221,14-1-238,0 0 0,0-1 0,0-1-1,0 1 1,0-2 0,0 1 0,0-1 0,-15-3 0,23 4-149,0 0 0,0 0 1,-1 0-1,1-1 0,0 1 1,0 0-1,0 0 0,-1-1 1,1 1-1,0 0 0,0-1 1,0 1-1,0 0 0,-1 0 1,1-1-1,0 1 0,0 0 1,0-1-1,0 1 0,0 0 1,0-1-1,0 1 0,0 0 1,0-1-1,0 1 0,0 0 1,0-1-1,0 1 0,0 0 1,0-1-1,0 1 0,1 0 1,-1-1-1,0 1 1,0 0-1,0 0 0,0-1 1,1 1-1,-1 0 0,0 0 1,0-1-1,1 1 0,-1 0 1,0 0-1,1-1 0,12-12-833,-11 12 850,12-11-574,5-3-167</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6.881"/>
    </inkml:context>
    <inkml:brush xml:id="br0">
      <inkml:brushProperty name="width" value="0.05" units="cm"/>
      <inkml:brushProperty name="height" value="0.05" units="cm"/>
    </inkml:brush>
  </inkml:definitions>
  <inkml:trace contextRef="#ctx0" brushRef="#br0">75 0 18660,'1'0'79,"-1"0"-1,0 0 1,0 0-1,1 0 1,-1 0 0,0 0-1,0 0 1,1 0-1,-1 0 1,0 0 0,0 0-1,1 0 1,-1 0-1,0 0 1,0 0 0,1 1-1,-1-1 1,0 0 0,0 0-1,0 0 1,1 0-1,-1 0 1,0 0 0,0 1-1,0-1 1,0 0-1,1 0 1,-1 0 0,0 1-1,0-1 1,0 0-1,0 0 1,0 0 0,1 1-1,-1-1 1,0 0-1,0 0 1,0 1 0,0-1-1,0 0 1,0 1-1,-2 15 1981,-12 25-268,11-34-1551,-57 175 980,60-181-1208,-1 0-1,1 1 0,-1-1 1,1 0-1,0 0 1,-1 0-1,1 0 1,0 1-1,0-1 0,0 0 1,0 0-1,0 1 1,0-1-1,0 0 1,1 0-1,-1 0 0,0 1 1,1-1-1,-1 0 1,1 0-1,-1 0 1,1 2-1,0-3 2,0 0 0,0 1 0,0-1 0,0 1 0,0-1 0,0 0 0,0 0 0,0 0 0,0 1 0,0-1 0,0 0 0,0 0 0,0 0 0,0-1 0,0 1 0,0 0 0,0 0 0,0 0 0,0-1 0,1 0 0,7-2 58,0-2-1,-1 1 1,0-1 0,10-7 0,17-15-116,-1-3 0,60-65 0,-93 93-310,1 0 0,0 0 1,-1 0-1,1 0 0,-1 0 0,0 0 0,0 0 0,0 0 1,0-1-1,0 1 0,0 0 0,0-1 0,-1 1 0,1-1 1,-1-2-1,-3 4-861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1.262"/>
    </inkml:context>
    <inkml:brush xml:id="br0">
      <inkml:brushProperty name="width" value="0.025" units="cm"/>
      <inkml:brushProperty name="height" value="0.025" units="cm"/>
    </inkml:brush>
  </inkml:definitions>
  <inkml:trace contextRef="#ctx0" brushRef="#br0">129 76 9385,'0'0'9737,"-4"-8"-7457,-1 1-1667,3 5-420,0 0 1,0-1-1,1 1 0,-1-1 1,1 1-1,0-1 0,-1 1 1,1-1-1,0 0 1,1 0-1,-1 0 0,0 1 1,0-7-1,2 8-94,0 0-1,0-1 1,0 1-1,0 0 1,0 0-1,0 0 1,0 0-1,0 0 1,1 0-1,-1 0 1,0 0-1,1 0 1,-1 0-1,0 1 1,1-1-1,-1 1 1,1-1-1,-1 1 1,1 0-1,-1-1 1,1 1-1,-1 0 1,1 0-1,-1 0 1,4 0-1,-2 0-66,0-1 0,0 1 1,-1 0-1,1 0 0,0 0 0,0 1 0,0-1 0,0 1 0,0-1 0,0 1 1,-1 0-1,1 0 0,5 3 0,-7-3-32,0 1-1,0 0 1,-1 0 0,1 0 0,0-1-1,-1 1 1,0 0 0,1 0 0,-1 0-1,0 0 1,0 0 0,0 0 0,0 0-1,0 0 1,0 0 0,-1 0-1,1 0 1,-1 0 0,1-1 0,-1 1-1,0 0 1,0 0 0,1 0 0,-1-1-1,-1 1 1,1 0 0,0-1 0,0 1-1,-3 1 1,-43 45-202,46-47 188,-50 37-240,36-27 299,-1 0 1,-24 24-1,40-35-35,0 1-1,-1-1 0,1 0 1,0 0-1,0 0 0,-1 1 1,1-1-1,0 0 1,0 0-1,-1 1 0,1-1 1,0 0-1,0 1 0,0-1 1,0 0-1,-1 0 1,1 1-1,0-1 0,0 0 1,0 1-1,0-1 0,0 0 1,0 1-1,0-1 0,0 0 1,0 1-1,0-1 1,0 1-1,0-1 0,0 0 1,0 1-1,0-1 0,0 0 1,0 0-1,1 1 1,-1-1-1,0 0 0,0 1 1,0-1-1,0 0 0,1 1 1,-1-1-1,19 4 354,25-7 473,87-30 137,-68 16-2176,-53 13-1493,-8-2-2519,-2-2-2505</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7.335"/>
    </inkml:context>
    <inkml:brush xml:id="br0">
      <inkml:brushProperty name="width" value="0.05" units="cm"/>
      <inkml:brushProperty name="height" value="0.05" units="cm"/>
    </inkml:brush>
  </inkml:definitions>
  <inkml:trace contextRef="#ctx0" brushRef="#br0">1 402 13507,'0'13'2056,"13"3"-1039,0-5-401,0-2 1624,-1 1-1752,3-1 16,-2-4-8,5 1-432</inkml:trace>
  <inkml:trace contextRef="#ctx0" brushRef="#br0" timeOffset="1">342 9 20652,'0'9'2385,"1"1"-1665,1-7-352,4 0 1817,8-3-1705,5 0-536,2-9 240,-2-2-160,-4-2-200</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7.819"/>
    </inkml:context>
    <inkml:brush xml:id="br0">
      <inkml:brushProperty name="width" value="0.05" units="cm"/>
      <inkml:brushProperty name="height" value="0.05" units="cm"/>
    </inkml:brush>
  </inkml:definitions>
  <inkml:trace contextRef="#ctx0" brushRef="#br0">257 30 19508,'1'0'20,"9"-20"2494,-10 20-2466,0 0 1,0-1 0,0 1 0,0 0-1,0-1 1,0 1 0,0-1 0,0 1-1,0 0 1,0-1 0,0 1-1,0 0 1,0-1 0,-1 1 0,1 0-1,0-1 1,0 1 0,0 0 0,-1-1-1,1 1 1,0 0 0,0 0 0,-1-1-1,1 1 1,0 0 0,-1 0 0,1-1-1,0 1 1,-1 0 0,1 0 0,0 0-1,-1 0 1,1-1 0,0 1-1,-1 0 1,1 0 0,-1 0 0,1 0-1,0 0 1,-1 0 0,1 0 0,0 0-1,-1 0 1,1 0 0,-1 0 0,1 1-1,0-1 1,-1 0 0,0 0 0,-8 2 286,0 0 0,0 0 0,1 1 1,-1 1-1,1-1 0,-1 1 0,-9 6 1,-5 2-90,8-5-210,-1 1 1,2 0-1,-1 1 0,1 0 0,1 1 0,0 1 0,0 0 0,-17 21 1,29-31-38,0 0 0,0 0 1,0 0-1,0 0 0,1 1 1,-1-1-1,0 0 0,1 1 1,-1-1-1,1 0 0,-1 1 1,1-1-1,0 1 0,-1-1 0,1 1 1,0-1-1,0 1 0,0-1 1,0 1-1,0-1 0,1 0 1,-1 1-1,0-1 0,1 1 1,-1-1-1,1 0 0,-1 1 1,1-1-1,0 0 0,0 1 1,-1-1-1,1 0 0,0 0 1,0 0-1,0 0 0,0 0 1,0 0-1,1 0 0,-1 0 1,2 1-1,5 3-36,0-1 1,1 0-1,0 0 1,18 5-1,-18-6 5,27 8-168,-7-3-153,40 18 1,-62-23 264,0 1 0,-1-1 0,1 1 0,-1 0 0,0 1 0,0-1 0,-1 1 0,1 0 0,-1 1 0,0-1 0,5 8 0,-9-11 72,0 0-1,0 0 1,0 0-1,0 0 1,0 0-1,0 0 0,-1 0 1,1 0-1,-1 0 1,0 0-1,1 0 0,-1 1 1,0-1-1,0 0 1,-1 0-1,1 0 0,0 0 1,-1 3-1,-1-1 36,1-1 1,-1 0-1,1 0 0,-1 0 0,0 0 0,0 0 0,-1 0 0,1 0 1,0-1-1,-4 3 0,-6 5 192,-1-2-1,0 0 1,0 0 0,-15 6-1,25-13-165,-6 3 88,0 1 0,0-2-1,0 0 1,-1 0 0,1 0 0,-1-1 0,1-1 0,-1 0-1,-14 0 1,23-1-169,0 0 0,0 0 1,0 0-1,0 0 0,0 0 0,0-1 0,0 1 0,1 0 0,-1-1 0,0 1 0,0-1 1,0 1-1,0-1 0,1 1 0,-1-1 0,0 1 0,0-1 0,1 0 0,-1 0 0,0 1 0,1-1 1,-1 0-1,1 0 0,-1 0 0,1 1 0,0-1 0,-1 0 0,1 0 0,0 0 0,-1 0 0,1 0 1,0 0-1,0 0 0,0 0 0,0 0 0,0 0 0,0 0 0,0 0 0,0 0 0,0 0 0,1 1 1,-1-1-1,0 0 0,1 0 0,-1 0 0,1-1 0,1-4-119,0 0-1,1 1 0,0 0 1,0 0-1,7-10 1,12-9-471</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8.195"/>
    </inkml:context>
    <inkml:brush xml:id="br0">
      <inkml:brushProperty name="width" value="0.05" units="cm"/>
      <inkml:brushProperty name="height" value="0.05" units="cm"/>
    </inkml:brush>
  </inkml:definitions>
  <inkml:trace contextRef="#ctx0" brushRef="#br0">78 0 23005,'0'6'213,"1"-1"-1,-1 1 1,0-1-1,-1 1 1,1-1-1,-1 1 1,0-1 0,-1 0-1,1 1 1,-1-1-1,0 0 1,-3 6 0,-5 16 288,-40 173 872,49-196-1315,0 1-1,0 0 1,1 0-1,-1-1 1,1 1-1,1 0 1,-1 0-1,0-1 1,1 1-1,2 5 1,-3-9-35,1 1 1,0-1-1,0 1 0,0-1 1,0 0-1,0 1 0,0-1 1,0 0-1,0 0 1,0 0-1,1 0 0,-1 0 1,0 0-1,1 0 0,-1 0 1,1-1-1,-1 1 0,1-1 1,-1 1-1,1-1 0,-1 1 1,1-1-1,0 0 1,-1 0-1,1 0 0,-1 0 1,1 0-1,0 0 0,-1 0 1,1 0-1,-1-1 0,1 1 1,2-1-1,14-4 131,0 0 0,0-1 1,0-1-1,-1-1 0,19-11 0,-8 2-15,0-1-1,26-23 0,-39 28-206,0-1-1,15-18 0,-25 26-778,0-1 0,0 0 0,-1 0 0,5-10 1,-8 16 806,-1 1 1,0 0-1,0 0 1,0 0 0,0-1-1,0 1 1,0 0-1,0 0 1,-1 0 0,1-1-1,0 1 1,0 0 0,0 0-1,0 0 1,0-1-1,0 1 1,0 0 0,0 0-1,0 0 1,0 0-1,-1-1 1,1 1 0,0 0-1,0 0 1,0 0-1,0 0 1,-1 0 0,1 0-1,0-1 1,0 1 0,0 0-1,0 0 1,-1 0-1,1 0 1,0 0 0,0 0-1,0 0 1,-1 0-1,1 0 1,0 0 0,0 0-1,-1 0 1,-6 3-1024</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8.593"/>
    </inkml:context>
    <inkml:brush xml:id="br0">
      <inkml:brushProperty name="width" value="0.05" units="cm"/>
      <inkml:brushProperty name="height" value="0.05" units="cm"/>
    </inkml:brush>
  </inkml:definitions>
  <inkml:trace contextRef="#ctx0" brushRef="#br0">4 0 16235,'-2'15'2465,"1"-2"-1297,4 2-344,2 2 1321,4 2-521,1 0-239,1 1-385,4 0-264,-1-3-824,0-4-648,1-9 680,-2-4-184,-2-7-112</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9.416"/>
    </inkml:context>
    <inkml:brush xml:id="br0">
      <inkml:brushProperty name="width" value="0.05" units="cm"/>
      <inkml:brushProperty name="height" value="0.05" units="cm"/>
    </inkml:brush>
  </inkml:definitions>
  <inkml:trace contextRef="#ctx0" brushRef="#br0">1 1 20124,'7'3'1713,"-1"15"-1217,-1 2-224,-6 13 984,-3 9-512,4 12-496,-3 2-96,3 2-40,3-4-32,0-7-80,2-6-40,1-16-424,-2-2-256,-1-13-416,-6-10-576,-4-8 1023,-7-9-231</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9.818"/>
    </inkml:context>
    <inkml:brush xml:id="br0">
      <inkml:brushProperty name="width" value="0.05" units="cm"/>
      <inkml:brushProperty name="height" value="0.05" units="cm"/>
    </inkml:brush>
  </inkml:definitions>
  <inkml:trace contextRef="#ctx0" brushRef="#br0">12 105 16732,'-6'-6'2064,"2"6"-1088,2-3-376,11 3 1097,8-1-265,13-5-384,6 1-240,13-3-367,1 3-321,7-5-889,2-3 769,-2-10-88,-5-2-104</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0.490"/>
    </inkml:context>
    <inkml:brush xml:id="br0">
      <inkml:brushProperty name="width" value="0.05" units="cm"/>
      <inkml:brushProperty name="height" value="0.05" units="cm"/>
    </inkml:brush>
  </inkml:definitions>
  <inkml:trace contextRef="#ctx0" brushRef="#br0">20 144 13523,'7'61'2163,"-2"0"0,-4 96 0,-2-58-984,1-77-989,2 75 1139,-18 152 1,15-242-1203,1-6-88,0 1 0,0-1 0,0 1 0,0-1-1,0 1 1,0-1 0,-1 1 0,1-1 0,-1 0 0,1 1-1,-1-1 1,1 1 0,-1-1 0,0 0 0,0 0 0,0 1-1,1-1 1,-1 0 0,-2 2 0,3-3-29,-1 0 0,1 0 0,0 0 0,0 0 0,0 0 0,0 0 0,-1 0 0,1 0 0,0 0 0,0 0 0,0 0 0,0-1-1,-1 1 1,1 0 0,0 0 0,0 0 0,0 0 0,0 0 0,0 0 0,-1 0 0,1 0 0,0-1 0,0 1 0,0 0 0,0 0 0,0 0 0,0 0 0,0 0 0,0-1 0,0 1 0,0 0 0,-1 0 0,1 0 0,0 0 0,0-1 0,0 1-1,0 0 1,0 0 0,0 0 0,0 0 0,0-1 0,0 1 0,0 0 0,0 0 0,1 0 0,-1-1 0,-1-18 183,1-1-1,1 0 0,1 1 1,1-1-1,7-27 1,1-7-54,80-444 77,-87 475-217,0-3-15,2-1 0,1 1 0,1 0 1,16-36-1,-23 59 10,1 1 0,-1 0 1,0 0-1,1 0 0,0 0 1,-1 0-1,1 1 0,0-1 1,0 0-1,0 1 0,0-1 1,0 1-1,0 0 0,1 0 1,-1 0-1,0 0 0,1 0 1,-1 0-1,1 0 0,-1 1 1,1-1-1,-1 1 0,1 0 1,-1 0-1,1 0 0,-1 0 1,1 0-1,-1 1 0,1-1 0,-1 1 1,1-1-1,-1 1 0,0 0 1,4 2-1,2 0-9,0 1-1,-1 0 0,1 0 1,-1 1-1,-1 0 1,1 0-1,-1 1 1,11 12-1,-12-13 13,-1 1 0,-1-1 0,1 1 0,-1 0 0,0 1 0,0-1 0,-1 1 0,1-1 0,-2 1 0,1-1 1,-1 1-1,0 0 0,0 0 0,-1 0 0,0 0 0,0 0 0,0 0 0,-1 0 0,0-1 0,-1 1 0,1 0 0,-1-1 0,-1 1 0,1-1 0,-1 1 0,0-1 0,-1 0 0,1 0 0,-1-1 1,0 1-1,-1-1 0,-5 6 0,0 0 46,-1-1 0,0 0 0,-1-1 0,0 0 1,0-1-1,-20 10 0,23-14-8,-1 0 0,0 0 0,0 0 0,0-1 0,0-1 1,0 0-1,-1 0 0,1-1 0,-19 0 0,12-6-232,17 5 165,-1 0-1,1-1 1,0 1 0,0 0 0,-1 0-1,1 0 1,0-1 0,0 1-1,0 0 1,0 0 0,0-1-1,-1 1 1,1 0 0,0-1-1,0 1 1,0 0 0,0 0-1,0-1 1,0 1 0,0 0-1,0-1 1,0 1 0,0 0-1,0-1 1,0 1 0,0 0-1,0 0 1,0-1 0,1 1-1,-1-1 1,1 0-122,0-1 0,0 1 0,1-1 0,-1 1-1,0-1 1,1 1 0,-1 0 0,1 0 0,0 0 0,-1-1 0,1 2 0,0-1 0,1-1-1,56-19-1216,-19 10 445</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0.905"/>
    </inkml:context>
    <inkml:brush xml:id="br0">
      <inkml:brushProperty name="width" value="0.05" units="cm"/>
      <inkml:brushProperty name="height" value="0.05" units="cm"/>
    </inkml:brush>
  </inkml:definitions>
  <inkml:trace contextRef="#ctx0" brushRef="#br0">92 0 16772,'2'32'2184,"-4"-2"-1248,-8 1-376,3 2 1465,-3 5-969,-3-1-160,4-7-328,4-1-224,2-11-496,0 1-336,2-8-648,-2-4-1409,-3-5 2089,-3-2-408,-4 1-320</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1.306"/>
    </inkml:context>
    <inkml:brush xml:id="br0">
      <inkml:brushProperty name="width" value="0.05" units="cm"/>
      <inkml:brushProperty name="height" value="0.05" units="cm"/>
    </inkml:brush>
  </inkml:definitions>
  <inkml:trace contextRef="#ctx0" brushRef="#br0">1 405 17116,'13'3'2000,"2"-3"-1248,13 0-248,0 0 1105,14 0-633,5 0-176,2 0-208,0 1-176,-4-1-440,-3 0-376,-9-1-720,-4-3 936,-14-5-144,-6 0-168</inkml:trace>
  <inkml:trace contextRef="#ctx0" brushRef="#br0" timeOffset="1">26 157 16147,'-4'-8'2393,"4"-1"-1297,6-5-424,7 2 1657,10 1-929,4 1-184,7 4-471,4-1-233,3 2-248,1 1-208,-1 0-680,-1-3-457,-2-9 913,-2-3-224,-3-5-72</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1.662"/>
    </inkml:context>
    <inkml:brush xml:id="br0">
      <inkml:brushProperty name="width" value="0.05" units="cm"/>
      <inkml:brushProperty name="height" value="0.05" units="cm"/>
    </inkml:brush>
  </inkml:definitions>
  <inkml:trace contextRef="#ctx0" brushRef="#br0">0 41 24949,'8'5'1633,"-6"-9"-2185,4-3 1384,-6-3-416,0-2-200,0-1-144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1.594"/>
    </inkml:context>
    <inkml:brush xml:id="br0">
      <inkml:brushProperty name="width" value="0.025" units="cm"/>
      <inkml:brushProperty name="height" value="0.025" units="cm"/>
    </inkml:brush>
  </inkml:definitions>
  <inkml:trace contextRef="#ctx0" brushRef="#br0">0 1 17008,'0'0'6022,"64"10"-5926,-28-8-128,-3 0-3331,-1-2-3620</inkml:trace>
  <inkml:trace contextRef="#ctx0" brushRef="#br0" timeOffset="1">409 53 18417,'0'0'7463</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2.229"/>
    </inkml:context>
    <inkml:brush xml:id="br0">
      <inkml:brushProperty name="width" value="0.05" units="cm"/>
      <inkml:brushProperty name="height" value="0.05" units="cm"/>
    </inkml:brush>
  </inkml:definitions>
  <inkml:trace contextRef="#ctx0" brushRef="#br0">79 1 18852,'2'10'1464,"-7"10"-1152,0 3-112,-1 10 809,0 1-609,0 9-232,1 3-24,3 4-32,-1-1-24,0-5-24,-1-1-88,1-7-312,-1-3-288,-5-16 520,1-6-120,-4-17-32</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2.657"/>
    </inkml:context>
    <inkml:brush xml:id="br0">
      <inkml:brushProperty name="width" value="0.05" units="cm"/>
      <inkml:brushProperty name="height" value="0.05" units="cm"/>
    </inkml:brush>
  </inkml:definitions>
  <inkml:trace contextRef="#ctx0" brushRef="#br0">1 154 16243,'0'-2'177,"0"0"-1,0 0 0,0-1 0,0 1 1,0 0-1,0 0 0,1 0 0,-1-1 1,1 1-1,0 0 0,-1 0 0,1 0 1,0 0-1,0 0 0,2-3 0,1 1 151,0-1 0,-1 1 0,1-1 0,1 1 0,7-6 0,4-1 431,0 1 0,29-12 1,-26 14-553,0 0 1,1 2-1,0 1 1,0 0 0,1 1-1,-1 2 1,1 0-1,0 1 1,25 2 0,-28 0-172,-1 1 1,1 0 0,-1 2 0,0 0 0,0 1 0,0 0 0,-1 2 0,0 0 0,0 0-1,0 2 1,16 11 0,-27-16-35,-1 0-1,1 0 1,-1 0-1,1 1 1,-1-1-1,-1 1 1,1 0-1,-1 0 1,4 6-1,-6-9 6,0 0 0,-1 0-1,1 1 1,0-1 0,-1 1 0,1-1-1,-1 0 1,0 1 0,0-1 0,0 1-1,0-1 1,0 1 0,0-1 0,-1 1-1,1-1 1,-1 0 0,0 1 0,1-1 0,-1 0-1,0 1 1,-1-1 0,1 0 0,0 0-1,-1 0 1,-1 2 0,-2 2 41,-1-1 0,0 1 0,0-1 0,-1-1 0,0 1 0,1-1 0,-1-1 0,-1 1 0,1-1 0,0 0 0,-14 3 0,-8 1 157,-51 5 0,71-11-226,2 0-90,-1 0 0,1 0 0,0-1 0,-1 0 0,1 0 0,-1 0 0,1-1 0,-13-4 1,19 5 102,1 0 0,0 0 0,-1 0 0,1 0 0,0 0 1,-1 0-1,1 0 0,-1 0 0,1 0 0,0 0 0,-1-1 1,1 1-1,0 0 0,-1 0 0,1-1 0,0 1 0,-1 0 0,1 0 1,0-1-1,0 1 0,-1 0 0,1-1 0,0 1 0,0 0 1,0-1-1,0 1 0,-1 0 0,1-1 0,0 1 0,0 0 1,0-1-1,0 1 0,0-1 0,0 1 0,0 0 0,0-1 1,0 1-1,0-1 0,0 1 0,0 0 0,0-1 0,0 1 1,0 0-1,0-1 0,1 1 0,-1 0 0,0-1 0,8-7-359</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3.110"/>
    </inkml:context>
    <inkml:brush xml:id="br0">
      <inkml:brushProperty name="width" value="0.05" units="cm"/>
      <inkml:brushProperty name="height" value="0.05" units="cm"/>
    </inkml:brush>
  </inkml:definitions>
  <inkml:trace contextRef="#ctx0" brushRef="#br0">0 0 17780,'9'0'2232,"-2"5"-1416,-3 6-375,-2 2 1631,2 8-1032,-4 4-272,3 2-456,0 3-184,-3-1-496,0-2-296,0-4-568,-3-4 992,-3-4-192,2 0-184</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3.576"/>
    </inkml:context>
    <inkml:brush xml:id="br0">
      <inkml:brushProperty name="width" value="0.05" units="cm"/>
      <inkml:brushProperty name="height" value="0.05" units="cm"/>
    </inkml:brush>
  </inkml:definitions>
  <inkml:trace contextRef="#ctx0" brushRef="#br0">1 469 15939,'14'1'1881,"9"-1"-865,2-4-296,9 0 1065,3 0-369,5-1-360,-1 1-112,-3 0-472,-4-1-208,-7 3-736,-2-1-368,-14-3 680,-7-3-176,-6-2-112</inkml:trace>
  <inkml:trace contextRef="#ctx0" brushRef="#br0" timeOffset="1">50 96 14803,'-12'-10'1961,"9"3"-897,3 0-368,12 0 1288,6-2-463,8 2-305,3 1-224,11 1-232,3 3-296,6 1-808,2-2 1393,-8-6-913,-2-1-64,-1-3 8</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4.205"/>
    </inkml:context>
    <inkml:brush xml:id="br0">
      <inkml:brushProperty name="width" value="0.05" units="cm"/>
      <inkml:brushProperty name="height" value="0.05" units="cm"/>
    </inkml:brush>
  </inkml:definitions>
  <inkml:trace contextRef="#ctx0" brushRef="#br0">1 4 16339,'7'-3'2305,"2"4"-1377,-5 5-384,0 4 2305,2 7-1785,-2 5-312,3 3-424,1 7-192,-1 1-304,1 1-216,1-1-328,-2 0-168,-3-7-368,-2-4-857,-5-11 1425,-4-8-328,-5-9-24</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4.591"/>
    </inkml:context>
    <inkml:brush xml:id="br0">
      <inkml:brushProperty name="width" value="0.05" units="cm"/>
      <inkml:brushProperty name="height" value="0.05" units="cm"/>
    </inkml:brush>
  </inkml:definitions>
  <inkml:trace contextRef="#ctx0" brushRef="#br0">1 28 19348,'0'-2'1889,"10"-1"-1201,4-1-272,9 0 960,7 1-336,7 1-704,5 2-624,8-2 360,2 0-88,5-4-152</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7.048"/>
    </inkml:context>
    <inkml:brush xml:id="br0">
      <inkml:brushProperty name="width" value="0.05" units="cm"/>
      <inkml:brushProperty name="height" value="0.05" units="cm"/>
    </inkml:brush>
  </inkml:definitions>
  <inkml:trace contextRef="#ctx0" brushRef="#br0">116 0 20292,'1'7'268,"-1"0"1,0-1-1,-1 1 0,1 0 0,-1-1 0,-1 1 0,1-1 1,-5 13-1,-2 7 364,-8 38-142,3 1 0,-7 106 0,17-151-1052,3-20 523,0 0 0,0 0 0,0 0 0,0 0 0,0 0 0,-1 0 0,1 1 1,0-1-1,0 0 0,0 0 0,0 0 0,0 0 0,0 0 0,0 0 0,0 0 0,-1 0 0,1 0 0,0 0 1,0 1-1,0-1 0,0 0 0,0 0 0,0 0 0,-1 0 0,1 0 0,0 0 0,0 0 0,0 0 0,0 0 1,0 0-1,-1 0 0,1 0 0,0 0 0,0 0 0,0 0 0,0 0 0,0 0 0,0-1 0,-1 1 0,1 0 1,0 0-1,0 0 0,0 0 0,0 0 0,0 0 0,0 0 0,0 0 0,0 0 0,-1 0 0,1-1 0,0 1 1,0 0-1,0 0 0,-15-32-2310,4 6 1501,-3-4-96</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7.482"/>
    </inkml:context>
    <inkml:brush xml:id="br0">
      <inkml:brushProperty name="width" value="0.05" units="cm"/>
      <inkml:brushProperty name="height" value="0.05" units="cm"/>
    </inkml:brush>
  </inkml:definitions>
  <inkml:trace contextRef="#ctx0" brushRef="#br0">6 80 14603,'-6'-18'2137,"6"11"-1105,3-1-408,7 6 2000,6 2-1263,10 0-409,4 0-168,10 0-448,3-5-352,1 2-656,-1-2 1768,-4-4-1096,-7-1-56,-11-3 32</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7.857"/>
    </inkml:context>
    <inkml:brush xml:id="br0">
      <inkml:brushProperty name="width" value="0.05" units="cm"/>
      <inkml:brushProperty name="height" value="0.05" units="cm"/>
    </inkml:brush>
  </inkml:definitions>
  <inkml:trace contextRef="#ctx0" brushRef="#br0">182 5 17852,'0'-1'87,"-1"1"1,1 0-1,0-1 0,-1 1 1,1-1-1,-1 1 0,1 0 1,-1 0-1,1-1 1,-1 1-1,0 0 0,1 0 1,-1 0-1,1-1 1,-1 1-1,1 0 0,-1 0 1,0 0-1,1 0 0,-1 0 1,1 0-1,-1 0 1,0 0-1,1 1 0,-1-1 1,1 0-1,-1 0 0,1 0 1,-1 1-1,0-1 1,1 0-1,-1 0 0,0 1 1,-22 8 336,11 0-350,-1-1 0,1 1 0,1 1 1,0 0-1,-18 22 0,22-24-5,2-1 1,-1 1-1,1 0 1,0 0 0,1 1-1,0 0 1,0-1-1,1 1 1,0 1-1,-2 10 1,5-17-5,0 0 0,-1 0 0,1 0 0,0 0 0,0-1 0,1 1 0,-1 0-1,0 0 1,1 0 0,0-1 0,0 1 0,1 2 0,-2-4-22,1 0-1,0 0 0,0 0 1,-1 0-1,1 0 0,0 0 1,0 0-1,0-1 0,0 1 0,0 0 1,0-1-1,0 1 0,1-1 1,-1 1-1,0-1 0,0 0 1,0 1-1,0-1 0,1 0 1,-1 0-1,0 0 0,0 0 1,0 0-1,1 0 0,-1 0 1,0 0-1,0-1 0,0 1 1,1 0-1,0-1 0,5-1 112,-1-1 1,1 0-1,-1 0 0,0 0 0,0-1 1,0 0-1,0 0 0,-1-1 0,1 1 1,-1-1-1,0 0 0,-1-1 0,1 1 0,-1-1 1,4-7-1,-4 8-76,-1-1 0,0 0 1,0 0-1,0 0 0,-1 0 1,0 0-1,0-1 0,0 1 0,-1-1 1,0 1-1,0-1 0,-1 1 0,0-1 1,0 0-1,-1 1 0,-1-11 0,1 15-263,0-1-1,0 0 1,-1 0 0,1 1-1,-1-1 1,0 1-1,1-1 1,-1 1-1,0 0 1,-4-4-1,3 4-206,3 1-86</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8.308"/>
    </inkml:context>
    <inkml:brush xml:id="br0">
      <inkml:brushProperty name="width" value="0.05" units="cm"/>
      <inkml:brushProperty name="height" value="0.05" units="cm"/>
    </inkml:brush>
  </inkml:definitions>
  <inkml:trace contextRef="#ctx0" brushRef="#br0">73 1 16612,'1'0'106,"0"1"0,-1-1 1,1 0-1,-1 1 0,1-1 1,0 1-1,-1-1 0,1 1 1,-1-1-1,1 1 1,-1 0-1,0-1 0,1 1 1,-1-1-1,1 1 0,-1 0 1,0-1-1,0 1 1,1 0-1,-1 0 0,0-1 1,0 1-1,0 0 0,0 0 1,0-1-1,0 1 0,0 0 1,0 0-1,0-1 1,0 2-1,-2 31 788,1-27-576,-10 98 632,5-54-776,-1 99-1,8-142-828,0-12-31,-1-16-433,-6-7-211,-1 1 0,-20-48 1,9 32 531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1.943"/>
    </inkml:context>
    <inkml:brush xml:id="br0">
      <inkml:brushProperty name="width" value="0.025" units="cm"/>
      <inkml:brushProperty name="height" value="0.025" units="cm"/>
    </inkml:brush>
  </inkml:definitions>
  <inkml:trace contextRef="#ctx0" brushRef="#br0">17 0 14894,'0'0'5734,"3"56"-4453,-3-34-705,0 3-287,0 1-225,0 1 32,-5 0-641,-3-7-2049,6-1-834,-3-7-4323</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8.714"/>
    </inkml:context>
    <inkml:brush xml:id="br0">
      <inkml:brushProperty name="width" value="0.05" units="cm"/>
      <inkml:brushProperty name="height" value="0.05" units="cm"/>
    </inkml:brush>
  </inkml:definitions>
  <inkml:trace contextRef="#ctx0" brushRef="#br0">8 143 16444,'-6'-12'2024,"5"8"-1128,2 2-328,10 1 1137,7 0-145,10-2-416,7 0-248,6-3-367,5 2-185,4-5-472,-1-2-449,-3-11 561,-5-8-136,-13-4-136</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9.274"/>
    </inkml:context>
    <inkml:brush xml:id="br0">
      <inkml:brushProperty name="width" value="0.05" units="cm"/>
      <inkml:brushProperty name="height" value="0.05" units="cm"/>
    </inkml:brush>
  </inkml:definitions>
  <inkml:trace contextRef="#ctx0" brushRef="#br0">148 3 16428,'1'0'95,"-1"0"0,0 0 0,1-1 1,-1 1-1,0 0 0,1 0 0,-1 0 1,1-1-1,-1 1 0,0 0 1,1 0-1,-1 0 0,1 0 0,-1 0 1,1 0-1,-1 0 0,0 0 0,1 0 1,-1 0-1,1 0 0,-1 0 1,1 0-1,-1 0 0,0 1 0,1-1 1,-1 0-1,1 0 0,-1 0 0,1 1 1,1 13 1534,-12 25 140,8-35-1482,-30 91 1484,-33 101-479,49-138-1078,-13 83 1,21-54-329,8-79-94,0 1 0,0 0 0,1-1 0,1 1-1,-1-1 1,1 0 0,5 14 0,-6-20 171,0 0 0,0 0 0,0 0 0,0 0 0,0 0 0,1-1 0,-1 1 0,0 0 0,1-1 0,0 1 0,-1-1 0,1 0 0,0 1 0,-1-1 0,1 0 0,0 0 0,0 0 0,0 0 0,3 0 0,16 1-443</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9.667"/>
    </inkml:context>
    <inkml:brush xml:id="br0">
      <inkml:brushProperty name="width" value="0.05" units="cm"/>
      <inkml:brushProperty name="height" value="0.05" units="cm"/>
    </inkml:brush>
  </inkml:definitions>
  <inkml:trace contextRef="#ctx0" brushRef="#br0">58 0 19684,'0'17'1905,"-4"3"-1457,-6 2-168,-2 5 1080,4 6-952,-1 4-56,5 5-136,1-2-64,1-1-64,2-5-8,0-7-160,0-4-184,0-8-352,0-5-328,0-16-2305,0-10 2393,-5-2-328</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0.040"/>
    </inkml:context>
    <inkml:brush xml:id="br0">
      <inkml:brushProperty name="width" value="0.05" units="cm"/>
      <inkml:brushProperty name="height" value="0.05" units="cm"/>
    </inkml:brush>
  </inkml:definitions>
  <inkml:trace contextRef="#ctx0" brushRef="#br0">0 61 19148,'5'-15'2065,"5"5"-1121,1 5-360,11 0 1192,0 0-335,9 2-505,-1 0-248,3-1-432,2 1-248,-4 0-720,-6 3-448,-6 0 887,-6-2-159,-6 0-232</inkml:trace>
  <inkml:trace contextRef="#ctx0" brushRef="#br0" timeOffset="1">88 171 17788,'8'4'2272,"1"-1"-1416,11-3-319,0 0 1111,4-1-544,-1 1-240,2 0-680,-2 4-488,-8 0-792,-3 2 952,-9 3-248,-5 1-136</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0.414"/>
    </inkml:context>
    <inkml:brush xml:id="br0">
      <inkml:brushProperty name="width" value="0.05" units="cm"/>
      <inkml:brushProperty name="height" value="0.05" units="cm"/>
    </inkml:brush>
  </inkml:definitions>
  <inkml:trace contextRef="#ctx0" brushRef="#br0">1 371 15859,'15'6'2321,"2"-3"-1361,11-3-344,-2-1 1649,11-2-1193,-1 0-208,-1-1-704,-2-1-472,-5-2 280,-1-3-72,-3 0-208</inkml:trace>
  <inkml:trace contextRef="#ctx0" brushRef="#br0" timeOffset="1">671 0 18332,'2'12'1680,"-14"11"-1048,-8-2-272,-6 5 1537,-2 3-1049,-2 6-536,-2 4-64,1-3 0,0-2-56,6-5-208,3-5-216,5-5-656,3-5-184,2-11 824,5-4-168,7-9-208</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0.818"/>
    </inkml:context>
    <inkml:brush xml:id="br0">
      <inkml:brushProperty name="width" value="0.05" units="cm"/>
      <inkml:brushProperty name="height" value="0.05" units="cm"/>
    </inkml:brush>
  </inkml:definitions>
  <inkml:trace contextRef="#ctx0" brushRef="#br0">0 5 16884,'6'-4'1976,"6"7"-968,0 3-368,6 4 1345,5 1-593,7 5-552,3 0-80,3-1-463,1 3-514,-4-1-751,-2-4 872,-12 0-208,-3-2-96</inkml:trace>
  <inkml:trace contextRef="#ctx0" brushRef="#br0" timeOffset="1">491 81 19908,'12'-4'1961,"3"4"-1305,-1-1-312,2-1 1432,1 1-1056,0 1-1216,-2-2-408,2 2 688,1-1-160,1-5-160</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1.254"/>
    </inkml:context>
    <inkml:brush xml:id="br0">
      <inkml:brushProperty name="width" value="0.05" units="cm"/>
      <inkml:brushProperty name="height" value="0.05" units="cm"/>
    </inkml:brush>
  </inkml:definitions>
  <inkml:trace contextRef="#ctx0" brushRef="#br0">144 0 21749,'10'15'1904,"-4"-2"-1576,-6 5-160,-3 7 976,-1 6-840,-5 5-111,2 3-314,0 1-223,1-1-560,-1-2-288,-2-7 928,-2-3-200,-1-5-216</inkml:trace>
  <inkml:trace contextRef="#ctx0" brushRef="#br0" timeOffset="1">1 408 19092,'21'-3'1912,"8"-3"-1223,2-1-337,7 1 1104,0-1-552,-2 1-832,-1-1-584,-10-2 416,-2-1-96,-17 0-160</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1.675"/>
    </inkml:context>
    <inkml:brush xml:id="br0">
      <inkml:brushProperty name="width" value="0.05" units="cm"/>
      <inkml:brushProperty name="height" value="0.05" units="cm"/>
    </inkml:brush>
  </inkml:definitions>
  <inkml:trace contextRef="#ctx0" brushRef="#br0">2 1 15547,'-1'4'2089,"12"-3"-905,8-1-432,12 0 2129,6 0-1449,12 2-456,4 2-208,3 2-575,0-3-530,-3-2 369,-3-2-112,-7-9-152</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2.083"/>
    </inkml:context>
    <inkml:brush xml:id="br0">
      <inkml:brushProperty name="width" value="0.05" units="cm"/>
      <inkml:brushProperty name="height" value="0.05" units="cm"/>
    </inkml:brush>
  </inkml:definitions>
  <inkml:trace contextRef="#ctx0" brushRef="#br0">37 26 16379,'-7'52'2032,"-1"75"0,7-73-1166,-10 60 0,4-96-125,5-18 261,2-11-247,1 9-678,13-94 1225,4-126 1,-17 211-1328,1 9 6,5 18-7,1 2-1,-6-15 25,0 0 1,0 0-1,0-1 1,0 1-1,0-1 1,1 1-1,-1-1 1,1 0-1,0 0 1,0 0-1,-1-1 1,5 3-1,-4-4 4,-1 1 0,0-1 0,0 0 0,0 1-1,1-1 1,-1 0 0,0 0 0,1 0 0,-1-1 0,0 1 0,0-1-1,0 1 1,1-1 0,-1 0 0,0 1 0,0-1 0,0 0-1,0-1 1,3-1 0,2-3 6,-1 0 0,1 0 1,-1 0-1,-1 0 0,10-15 0,15-27 49,-27 44-48,-14 35-75,1 0-1,2 1 1,1 0 0,2 1-1,1-1 1,0 41 0,8-25-447,-4-45 516,1 0 0,-1-1 0,1 1 0,0 0 0,0-1 0,0 1 0,0-1 0,1 1 0,-1-1 1,1 0-1,-1 1 0,1-1 0,0 0 0,3 3 0,5-2-184</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2.442"/>
    </inkml:context>
    <inkml:brush xml:id="br0">
      <inkml:brushProperty name="width" value="0.05" units="cm"/>
      <inkml:brushProperty name="height" value="0.05" units="cm"/>
    </inkml:brush>
  </inkml:definitions>
  <inkml:trace contextRef="#ctx0" brushRef="#br0">230 1 19748,'13'15'1737,"-8"11"-1089,3 9-264,-3 10 648,1 7-264,-3 11-128,-6 0-16,-11 5-295,-9 0-81,-10 3-248,-7-3-392,-8-2 351,0-3-39,-12-4-48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9.322"/>
    </inkml:context>
    <inkml:brush xml:id="br0">
      <inkml:brushProperty name="width" value="0.025" units="cm"/>
      <inkml:brushProperty name="height" value="0.025" units="cm"/>
    </inkml:brush>
  </inkml:definitions>
  <inkml:trace contextRef="#ctx0" brushRef="#br0">1 317 14606,'0'0'5381,"11"-51"-4740,18 31-65,8-9-31,10-5-353,5-3-128,2 0-64,-5 2-769,-7 5-1665,-10 5-1570,-15 7-3075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4:16.247"/>
    </inkml:context>
    <inkml:brush xml:id="br0">
      <inkml:brushProperty name="width" value="0.025" units="cm"/>
      <inkml:brushProperty name="height" value="0.025" units="cm"/>
    </inkml:brush>
  </inkml:definitions>
  <inkml:trace contextRef="#ctx0" brushRef="#br0">39 0 5349,'-10'7'224,"1"-2"385,4-2 224,2-1-1474,1 0 545,2 0-32,-3-1 1569,1 3-1889,-1 1-1090,1 0-1280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2.300"/>
    </inkml:context>
    <inkml:brush xml:id="br0">
      <inkml:brushProperty name="width" value="0.025" units="cm"/>
      <inkml:brushProperty name="height" value="0.025" units="cm"/>
    </inkml:brush>
  </inkml:definitions>
  <inkml:trace contextRef="#ctx0" brushRef="#br0">3 90 11915,'0'-8'4661,"-1"6"-4446,1-1 0,-1 1 0,1-1 0,0 1 0,0-1 0,0 0 0,0 1 0,0-1 0,1 0 0,-1 1 0,1-1 0,-1 1 0,1-1 0,0 1 0,0-1 0,0 1 0,1 0 0,-1 0 0,0-1 0,1 1 0,-1 0 0,1 0 0,0 0 0,0 0 0,0 1 0,0-1 0,0 1 0,0-1 0,0 1 0,1-1 0,-1 1 0,0 0 0,1 0 0,-1 0 0,3 0 0,8-2 236,0 1-1,1 1 1,-1 0 0,0 0-1,0 1 1,25 4-1,-29-2-406,-1-1 0,1 1-1,-1 0 1,0 1 0,1 0-1,-1 1 1,-1-1 0,1 2-1,0-1 1,-1 1 0,9 7-1,-14-10-60,0 0-1,0-1 0,0 1 1,0 0-1,-1 0 0,1 0 1,-1 0-1,1 0 0,-1 0 1,0 1-1,0-1 0,0 0 1,0 1-1,-1-1 0,1 1 1,0-1-1,-1 1 0,1 3 1,-2-4 34,1 0 1,-1 0 0,1 0 0,-1 0 0,0 0-1,0 0 1,0 0 0,0 0 0,0 0 0,0 0 0,-1-1-1,1 1 1,0-1 0,-1 1 0,0-1 0,1 1 0,-3 1-1,-7 4 78,-1-1 1,0 1-1,0-2 0,-1 0 0,-16 5 0,7-2-677,21-6-46,9 0-276,3-1 808,0 0 0,-1 1 0,0 0-1,1 1 1,-1 0 0,11 6 0,-17-8 93,-1 1-1,0-1 0,1 1 1,-1 0-1,0 0 0,0 0 1,0 0-1,0 1 0,-1 0 1,1-1-1,-1 1 0,1 0 1,-1 0-1,0 0 1,0 0-1,0 0 0,-1 1 1,1-1-1,-1 1 0,0-1 1,1 5-1,-2-6 52,0 0 0,0 0 0,0-1 0,-1 1 0,1 0 0,-1 0 0,1 0 1,-1 0-1,0-1 0,0 1 0,1 0 0,-1 0 0,-1-1 0,1 1 0,0-1 0,0 1 0,0-1 0,-1 0 0,1 1 0,-1-1 1,1 0-1,-1 0 0,0 0 0,1 0 0,-3 1 0,-52 21 2733,44-19-2146,-4 2-296,0 0 0,0-1 1,0-1-1,0-1 1,-1-1-1,-16 2 0,33-4-428,-1 0 0,1 0-1,0 0 1,-1 0 0,1 0-1,0-1 1,-1 1 0,1 0-1,0 0 1,-1 0 0,1 0-1,0 0 1,-1 0 0,1 0-1,0-1 1,-1 1 0,1 0-1,0 0 1,0-1 0,-1 1-1,1 0 1,0 0 0,0-1-1,-1 1 1,1 0 0,0 0-1,0-1 1,0 1 0,-1 0-1,1-1 1,0 1 0,0 0-1,0-1 1,0 1 0,0 0-1,0-1 1,0 1 0,0-1-1,0 1 1,0 0 0,0-1-1,0 1 1,0 0 0,0-1-1,0 1 1,0 0 0,0-1-1,1 1 1,-1 0 0,0-1-1,0 1 1,11-19-7469,3 5-1784</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4.211"/>
    </inkml:context>
    <inkml:brush xml:id="br0">
      <inkml:brushProperty name="width" value="0.05" units="cm"/>
      <inkml:brushProperty name="height" value="0.05" units="cm"/>
    </inkml:brush>
  </inkml:definitions>
  <inkml:trace contextRef="#ctx0" brushRef="#br0">1191 145 16868,'-1'-8'256,"-1"-1"1,-1 1-1,1 0 1,-1 0-1,0 0 1,-1 1-1,0-1 0,0 1 1,-10-12-1,10 14-135,-1 0-1,1 1 1,-1 0-1,0 0 0,0 0 1,-1 0-1,1 1 1,-1 0-1,0 0 0,1 1 1,-1-1-1,-1 1 0,-9-2 1,1 2 74,0 1 1,0 0-1,-1 1 1,1 0-1,0 1 0,0 1 1,0 0-1,-20 7 1,-7 3 54,-67 31 0,52-16-184,0 2 0,2 3 1,2 2-1,1 2 0,2 3 0,1 1 0,2 3 1,3 2-1,1 2 0,-37 53 0,57-66-65,1 2-1,2 0 1,2 1-1,2 1 1,1 1-1,2 0 1,1 1-1,-7 50 1,13-53-59,2 0 0,1 0 0,2 1 1,2-1-1,1 0 0,2 1 0,1-1 0,3-1 0,13 46 1,-12-59-23,0 1 1,2-2-1,0 1 1,1-1-1,2-1 1,0-1-1,1 0 0,29 31 1,-31-39 31,0-1 0,0 0 0,1-1-1,1 0 1,-1-1 0,1-1 0,1 0 0,0-1 0,0-1 0,0 0-1,1-1 1,0-1 0,21 2 0,-20-4 39,1 0 0,-1-2-1,1-1 1,-1 0 0,0-1 0,0-1-1,1 0 1,-2-2 0,1 0 0,0-1-1,-1 0 1,0-2 0,29-17 0,-17 4 144,-1 0 0,-1-2 0,-1-1 0,-1-1 0,-1-2 0,-1 0 0,-1-1 0,31-55 0,-32 44 74,-1-1 0,-3 0-1,0-2 1,-3 0 0,-2-1 0,12-72-1,-20 83-201,-1-1 0,-2 1-1,-1-1 1,-1 0 0,-2 0-1,-1 1 1,-13-46 0,13 61-109,-2 0 0,0 1 1,-1 0-1,0 0 0,-1 0 1,-1 1-1,-1 0 0,0 1 1,-1 0-1,0 0 0,-1 1 0,-1 1 1,0 0-1,0 1 0,-22-14 1,18 16-78,0 1 1,-24-8 0</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4.914"/>
    </inkml:context>
    <inkml:brush xml:id="br0">
      <inkml:brushProperty name="width" value="0.05" units="cm"/>
      <inkml:brushProperty name="height" value="0.05" units="cm"/>
    </inkml:brush>
  </inkml:definitions>
  <inkml:trace contextRef="#ctx0" brushRef="#br0">764 61 13211,'-3'-5'98,"-1"1"1,0-1-1,0 0 1,0 1 0,-1 0-1,1 0 1,-1 1-1,0-1 1,0 1-1,0 0 1,-1 0-1,1 1 1,-1-1 0,1 1-1,-1 0 1,0 1-1,0 0 1,0 0-1,0 0 1,0 0-1,0 1 1,0 0 0,0 0-1,0 1 1,0 0-1,0 0 1,0 0-1,0 1 1,-7 2-1,-8 5 19,1 0 0,0 2-1,0 0 1,1 1-1,0 1 1,1 0-1,1 1 1,-18 20-1,2 1 126,2 0 0,-50 76 1,41-48-33,4 2 1,2 1 0,3 1 0,4 2 0,-31 112 0,47-135-208,2 1-1,2-1 1,2 1 0,2 1-1,2-1 1,2 0 0,2 0-1,3 0 1,20 85 0,-19-107-47,2-1 0,0 0 1,2-1-1,1 0 0,0-1 1,2 0-1,0-1 0,2 0 1,0-1-1,1-1 1,22 19-1,-23-24 15,1-1 0,1-1 0,0 0 0,0-1 0,1-1 0,1-1 0,0 0 0,0-2 0,0 0 0,1-1 0,0-1 0,0-1 0,34 2 0,-26-7 84,-1 0 0,0-2-1,0-1 1,-1-1 0,1-1-1,-1-1 1,0-2 0,-1-1 0,0-1-1,0-1 1,-1-1 0,33-24-1,-18 9 222,-1-3 0,-1-1 0,-2-2 0,-1-1 0,-1-2 0,35-52 0,-40 46 79,-2 0-1,-2-2 1,-2-1-1,34-94 0,-46 106-270,-2-1-1,-1-1 1,-2 1-1,-1-1 0,-2-1 1,-1 1-1,-6-65 1,1 82-236,0 0-1,-1 0 1,0 0 0,-2 0 0,0 1 0,-2 0 0,0 0 0,0 1 0,-2 0 0,0 1 0,-1 0 0,0 0-1,-2 1 1,0 1 0,0 0 0,-1 1 0,-1 0 0,0 1 0,-1 1 0,-24-14 0,0 5-296,-1 3-1,-71-21 1,14 12-221</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5.552"/>
    </inkml:context>
    <inkml:brush xml:id="br0">
      <inkml:brushProperty name="width" value="0.05" units="cm"/>
      <inkml:brushProperty name="height" value="0.05" units="cm"/>
    </inkml:brush>
  </inkml:definitions>
  <inkml:trace contextRef="#ctx0" brushRef="#br0">1085 205 13267,'-2'-11'158,"-2"-1"0,1 1 0,-1 0-1,-1 0 1,0 0 0,-1 1 0,0 0 0,-1 0 0,0 0 0,-9-9 0,9 11-81,-1 1 0,0 1 1,0-1-1,-1 2 0,0-1 1,0 1-1,0 0 0,-1 1 1,1 0-1,-1 0 0,-19-3 0,11 3-23,-1 1-1,0 1 1,0 1-1,0 1 1,0 0-1,0 1 1,1 1-1,-28 7 1,22-2 0,0 0 1,0 2-1,0 1 0,1 1 1,-34 22-1,13-2 64,1 3 0,2 1 0,1 1 0,2 3 0,-42 55-1,49-54 2,1 2-1,2 1 0,2 1 0,-38 90 0,52-104-61,1 2-1,2 0 1,1 0 0,2 0-1,1 1 1,1 0-1,2 0 1,3 53 0,2-66-54,0 1 0,1-1 1,1 0-1,2 0 1,-1-1-1,2 1 0,1-1 1,0-1-1,1 0 1,1 0-1,1-1 0,0-1 1,2 0-1,-1 0 1,2-2-1,0 0 0,19 14 1,-6-8-33,0-1 1,2-1 0,0-2-1,1-1 1,0-1-1,1-2 1,1-1 0,0-2-1,52 9 1,-32-11 80,0-2 1,1-2-1,-1-3 0,1-1 1,-1-4-1,0-1 1,0-3-1,-1-2 0,0-2 1,-1-3-1,-1-2 1,0-2-1,58-33 0,-57 23 275,-1-2-1,-2-2 1,-2-3-1,-1-1 1,-2-2-1,50-60 1,-72 73-99,-1-1 1,-1-1-1,-2 0 1,0-1-1,12-36 1,-20 43-108,-2-1 1,0 0 0,-2-1 0,0 1-1,-2-1 1,-1 0 0,-1-43 0,-2 52-158,-1 0 1,-1 0-1,0 0 0,-2 0 1,1 0-1,-2 1 1,0 0-1,-1 0 0,0 0 1,-1 1-1,-1 0 1,0 1-1,-1 0 0,-20-21 1,15 20-91,0 1 1,-1 0 0,0 1-1,-1 1 1,0 1-1,-1 0 1,0 1-1,0 1 1,-1 0-1,0 2 1,-28-6 0,-20 4-335</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6.272"/>
    </inkml:context>
    <inkml:brush xml:id="br0">
      <inkml:brushProperty name="width" value="0.05" units="cm"/>
      <inkml:brushProperty name="height" value="0.05" units="cm"/>
    </inkml:brush>
  </inkml:definitions>
  <inkml:trace contextRef="#ctx0" brushRef="#br0">867 115 12067,'-1'-8'176,"-1"0"1,1 1 0,-1 0 0,-1-1 0,1 1 0,-1 0 0,0 0 0,-1 0 0,0 1 0,-5-8-1,7 11-115,0 1-1,-1 0 0,1-1 0,-1 1 1,1 0-1,-1 0 0,0 1 0,1-1 1,-1 1-1,0-1 0,0 1 0,0 0 1,0 0-1,0 0 0,-1 0 0,1 1 1,0-1-1,0 1 0,0 0 0,-1 0 1,1 0-1,0 0 0,0 1 0,-1-1 1,1 1-1,0 0 0,-4 1 0,-6 3 117,0 1-1,0 0 0,1 1 1,0 0-1,-19 16 0,-54 52 491,78-69-622,-50 50 377,3 2 0,-85 119 0,72-75-14,-62 126 0,107-184-336,2 1-1,2 1 1,-17 67 0,29-91-66,1 2 0,2-1 0,0 0 0,1 0 0,2 1 1,0-1-1,2 1 0,0-1 0,7 29 0,-6-42-8,1 1 0,0 0 0,0-1 0,1 0 0,0 0 0,1-1 0,0 1 0,1-1 0,-1 0 0,17 15 0,-12-15 9,0 0 0,0 0-1,1-1 1,0-1 0,1 0 0,0-1 0,24 9-1,-12-8 48,0-1 0,1-1-1,-1-1 1,1-2-1,0 0 1,0-2-1,-1 0 1,1-2-1,31-6 1,-9-2 170,0-2 1,-1-3-1,0-1 0,-1-3 0,-1-1 1,-1-2-1,73-50 0,-84 48-1,-1-1 0,-1-1-1,-1-2 1,-2-1 0,-1-1-1,-1-2 1,-2 0 0,-1-1-1,36-72 1,-51 86-237,0 0 0,-2-1 0,0 0 0,-1 0 1,-1-1-1,-1 0 0,-1 1 0,-1-1 0,-1 0 0,0 0 0,-2 0 0,0 1 1,-1-1-1,-2 1 0,0-1 0,-1 1 0,-1 1 0,0-1 0,-12-20 1,6 18-254,-1-1 1,0 2 0,-2 0 0,0 0-1,-1 2 1,-1 0 0,-1 1 0,-1 1-1,0 1 1,-1 1 0,-1 0 0,0 2-1,-43-19 1,51 25 72,0 2 0,-1 0 0,-24-5 0,23 9-70,1 0 1,-32 2-1,46-1 256</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6.830"/>
    </inkml:context>
    <inkml:brush xml:id="br0">
      <inkml:brushProperty name="width" value="0.05" units="cm"/>
      <inkml:brushProperty name="height" value="0.05" units="cm"/>
    </inkml:brush>
  </inkml:definitions>
  <inkml:trace contextRef="#ctx0" brushRef="#br0">25 18 13747,'-16'-3'2056,"8"1"-1159,8-3-297,11 5 2272,14-3-1839,7 0-201,10 3-336,5-1-208,8 2-576,1 2-336,-10 1 552,-12 2-120,-21 7-176</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7.235"/>
    </inkml:context>
    <inkml:brush xml:id="br0">
      <inkml:brushProperty name="width" value="0.05" units="cm"/>
      <inkml:brushProperty name="height" value="0.05" units="cm"/>
    </inkml:brush>
  </inkml:definitions>
  <inkml:trace contextRef="#ctx0" brushRef="#br0">0 86 16412,'26'-4'1272,"14"-5"-960,10-1-224,13-4-1592,7 1 1536,-2-1-88,-4-8-161</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7.653"/>
    </inkml:context>
    <inkml:brush xml:id="br0">
      <inkml:brushProperty name="width" value="0.05" units="cm"/>
      <inkml:brushProperty name="height" value="0.05" units="cm"/>
    </inkml:brush>
  </inkml:definitions>
  <inkml:trace contextRef="#ctx0" brushRef="#br0">41 1 14507,'-18'23'1344,"8"17"-888,2 3-167,5 11 511,1 8-136,5 7-232,3 2-96,3 0-416,4-7-240,-8-15 296,1-8-88,-7-16-56</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8.032"/>
    </inkml:context>
    <inkml:brush xml:id="br0">
      <inkml:brushProperty name="width" value="0.05" units="cm"/>
      <inkml:brushProperty name="height" value="0.05" units="cm"/>
    </inkml:brush>
  </inkml:definitions>
  <inkml:trace contextRef="#ctx0" brushRef="#br0">0 260 15619,'6'-15'287,"1"0"-1,1 0 0,0 1 1,0 1-1,2-1 1,-1 1-1,2 1 0,0 0 1,0 0-1,1 1 0,0 1 1,1 0-1,0 0 1,22-10-1,-13 9 55,0 1 1,1 1-1,0 1 0,0 1 1,33-6-1,-44 11-259,1 0 0,-1 1 1,1 1-1,-1-1 0,0 2 0,1 0 0,-1 0 1,1 2-1,-1-1 0,0 1 0,0 1 0,14 6 1,-21-7-76,-1-1 0,0 1 0,1 0 0,-1 0 1,-1 0-1,1 0 0,0 1 0,-1 0 0,1-1 1,-1 1-1,0 1 0,-1-1 0,1 0 0,-1 1 1,3 4-1,-3-2-7,0 0 0,0 0 1,-1 1-1,0-1 1,0 0-1,-1 1 0,0-1 1,0 0-1,-2 11 0,-1 1-4,-2-1-1,0 1 0,-1-1 0,0 0 0,-2-1 0,0 1 0,-13 18 1,-52 65 46,27-42-126,38-43-19,8-16 95,0 0 0,0 1 0,0-1 1,0 0-1,0 1 0,0-1 0,0 0 0,0 1 1,0-1-1,0 0 0,0 1 0,0-1 0,0 0 0,1 1 1,-1-1-1,0 0 0,0 0 0,0 1 0,0-1 1,1 0-1,-1 1 0,0-1 0,0 0 0,1 0 1,-1 0-1,0 1 0,1-1 0,1 1-32,1 0-1,0-1 1,0 1 0,0-1-1,0 1 1,0-1-1,-1 0 1,5-1-1,-3 1 35,0 0-39,25 0-210,0 1-1,35 6 1,-56-6 224,-1 1 0,0-1 0,0 1 0,0 1 0,0-1-1,0 1 1,-1 0 0,1 1 0,-1 0 0,0 0 0,0 0 0,0 1 0,-1 0 0,7 6-1,-10-8 31,0-1 0,0 1 0,-1-1 0,1 1-1,-1 0 1,1 0 0,-1 0 0,0 0 0,0 0-1,0 0 1,-1 0 0,1 0 0,-1 0 0,0 0-1,0 0 1,0 0 0,0 0 0,0 0 0,-1 0-1,1 1 1,-1-1 0,0 0 0,0-1 0,0 1-1,0 0 1,0 0 0,-1 0 0,0-1 0,1 1-1,-1 0 1,-2 2 0,-4 4 98,-1 1 1,0-1-1,0-1 0,-1 0 1,0 0-1,-15 8 0,6-4 180,-1-2 0,0 0 0,-34 11 0,43-17-176,1-1 0,-1-1 0,0 0 0,1 0 0,-1-1 0,0 0 0,0-1 0,0 0 0,-16-3 0,24 2-136,0 1 1,-1-1-1,1 0 0,0 0 1,0-1-1,0 1 0,1 0 1,-1-1-1,0 0 0,0 0 0,1 1 1,-1-2-1,1 1 0,0 0 1,0 0-1,-1-1 0,2 1 1,-1-1-1,-2-3 0,3 3-31,-1-1-1,1 0 1,0 0 0,0 1-1,0-1 1,1 0-1,-1 0 1,1 0 0,0 0-1,0 0 1,0 0-1,1 1 1,0-1 0,-1 0-1,3-7 1,16-33-333,14-5-142</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8.496"/>
    </inkml:context>
    <inkml:brush xml:id="br0">
      <inkml:brushProperty name="width" value="0.05" units="cm"/>
      <inkml:brushProperty name="height" value="0.05" units="cm"/>
    </inkml:brush>
  </inkml:definitions>
  <inkml:trace contextRef="#ctx0" brushRef="#br0">0 78 15187,'20'37'1553,"-14"7"-929,-4 5-264,-1 4 784,3 5-272,-1-4-232,-1-1-152,0-8-312,1-8-240,3-10-552,0-8 592,7-12-104,-3-6-96</inkml:trace>
  <inkml:trace contextRef="#ctx0" brushRef="#br0" timeOffset="1">267 0 15739,'-3'25'1745,"0"6"-1177,-1 12-240,1 7 1368,3 9-1224,1 4-104,2 2-63,2-2-185,0-6-368,1-5-233,-5-11-391,-1-6 712,-1-15-152,-5-6-144</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8.881"/>
    </inkml:context>
    <inkml:brush xml:id="br0">
      <inkml:brushProperty name="width" value="0.05" units="cm"/>
      <inkml:brushProperty name="height" value="0.05" units="cm"/>
    </inkml:brush>
  </inkml:definitions>
  <inkml:trace contextRef="#ctx0" brushRef="#br0">1 197 15907,'1'-9'258,"1"1"0,1-1 0,-1 0 0,2 1 0,-1 0 0,1-1 0,0 1 0,1 1 0,0-1 0,0 1 0,8-9 0,-6 9 14,1 0 1,0 0-1,1 1 1,0 0-1,0 0 1,0 1-1,1 0 0,-1 1 1,15-5-1,2 1-52,1 2-1,0 1 1,0 0-1,0 2 1,0 2-1,0 0 1,1 2-1,-1 0 1,0 2-1,0 1 1,0 2-1,-1 0 1,28 11-1,-44-13-214,-1 1 0,0-1 1,0 1-1,0 1 0,-1 0 0,0 0 0,8 8 1,-13-12-4,-1 1 0,0-1 0,1 1 1,-1-1-1,0 1 0,-1 0 0,1 0 1,0 0-1,-1 0 0,0 0 0,1 0 1,-1 0-1,0 0 0,-1 1 0,1-1 1,-1 0-1,1 1 0,-1-1 0,0 0 1,0 1-1,0-1 0,-1 0 0,1 1 1,-1-1-1,-1 4 0,-1 0 9,-1-1 0,1 1 0,-1-1 0,-1 1 0,1-1 0,-1-1 0,0 1 0,0-1 0,-7 6 0,-59 42 78,64-48-79,4-3 6,-103 67-60,91-61-14,0-1 1,0 0 0,-1 0 0,1-2-1,-25 6 1,38-10 52,0-1-1,0 1 1,0-1 0,0 0-1,0 0 1,0 0-1,0 0 1,0 0-1,0-1 1,0 1 0,0 0-1,-1-1 1,-2-1-1,4 1-5,-1 0-1,1-1 0,0 1 0,0 0 1,0-1-1,0 1 0,0-1 1,0 1-1,0-1 0,0 0 1,1 1-1,-2-5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2.626"/>
    </inkml:context>
    <inkml:brush xml:id="br0">
      <inkml:brushProperty name="width" value="0.025" units="cm"/>
      <inkml:brushProperty name="height" value="0.025" units="cm"/>
    </inkml:brush>
  </inkml:definitions>
  <inkml:trace contextRef="#ctx0" brushRef="#br0">21 0 19827,'0'0'11915,"-20"45"-11915,22-38-897,3-4-1697,-2-3-2563</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12.212"/>
    </inkml:context>
    <inkml:brush xml:id="br0">
      <inkml:brushProperty name="width" value="0.05" units="cm"/>
      <inkml:brushProperty name="height" value="0.05" units="cm"/>
    </inkml:brush>
  </inkml:definitions>
  <inkml:trace contextRef="#ctx0" brushRef="#br0">616 1 12843,'-3'3'280,"-1"1"1,0 0-1,1 0 1,0 0 0,0 1-1,0-1 1,-4 10-1,-5 8 175,-80 111 1912,-15 22-2195,39-42 58,-65 144 0,97-174-14,3 2 1,-36 152-1,57-179-131,2 1 0,3 0 0,3 0 0,2 1 0,6 61 0,1-76-80,1 0 1,3 0-1,2-1 0,2 0 1,1-1-1,2 0 1,30 53-1,-31-69-301,1-1 0,1-1-1,1-1 1,2 0 0,43 41 0,-49-53 78,0 0 0,1-1 0,0-1 1,1 0-1,0-1 0,0-1 0,1 0 1,0-1-1,0-1 0,1-1 0,22 4 1,-14-6-210,34-2 0</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12.744"/>
    </inkml:context>
    <inkml:brush xml:id="br0">
      <inkml:brushProperty name="width" value="0.05" units="cm"/>
      <inkml:brushProperty name="height" value="0.05" units="cm"/>
    </inkml:brush>
  </inkml:definitions>
  <inkml:trace contextRef="#ctx0" brushRef="#br0">0 557 12675,'7'4'339,"1"-1"0,0 1 0,-1-1 0,1 0 0,0-1 0,0 0 0,0 0 0,1-1 0,-1 0 1,12 0-1,-1-1 140,1-1 0,-1-1 0,27-5 0,-1-5-3,-2-1-1,1-2 1,-2-3-1,0-1 0,-1-2 1,53-36-1,-18 4 47,-3-3 1,78-77-1,-138 120-476,0 2-88,-1 0 1,0-1 0,0-1 0,-1 0-1,-1-1 1,-1 0 0,14-26 0,-16 18-33,-8 21 65,1 0 0,0 0-1,-1 1 1,1-1 0,0 0 0,-1 0-1,1 1 1,-1-1 0,1 0 0,-1 1-1,1-1 1,-1 0 0,0 1 0,1-1-1,-1 1 1,-1-1 0</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13.869"/>
    </inkml:context>
    <inkml:brush xml:id="br0">
      <inkml:brushProperty name="width" value="0.05" units="cm"/>
      <inkml:brushProperty name="height" value="0.05" units="cm"/>
    </inkml:brush>
  </inkml:definitions>
  <inkml:trace contextRef="#ctx0" brushRef="#br0">2469 62 10754,'5'-2'268,"35"-16"1041,-37 17-1127,-1-1-1,1 1 1,-1-1-1,1 0 1,-1 0-1,1 0 1,-1-1 0,0 1-1,0-1 1,0 1-1,2-4 1,-4 5-144,1 1-1,-1 0 1,0 0 0,0-1 0,0 1-1,0 0 1,1-1 0,-1 1 0,0 0-1,0-1 1,0 1 0,0 0 0,0 0-1,0-1 1,0 1 0,0 0 0,0-1-1,0 1 1,0 0 0,0-1 0,0 1-1,0 0 1,0-1 0,0 1 0,0 0-1,0-1 1,-1 1 0,1 0 0,0 0-1,0-1 1,0 1 0,0 0 0,-1-1-1,1 1 1,0 0 0,0 0 0,-1 0-1,1-1 1,0 1 0,0 0 0,-1 0-1,1 0 1,0 0 0,0-1 0,-1 1-1,1 0 1,0 0 0,-1 0 0,1 0-1,0 0 1,-1 0 0,1 0 0,0 0-1,-1 0 1,1 0 0,0 0 0,-1 0-1,1 0 1,0 0 0,-1 0 0,1 0-1,0 0 1,0 1 0,-1-1 0,-24 7 712,-21 13-510,1 2 0,-80 53 0,96-57-259,-307 187-538,255-157 455,19-10-31,-80 66 0,109-77 68,2 3 0,1 0-1,-46 61 1,45-45 30,2 0-1,2 2 1,2 2 0,3 0-1,1 1 1,3 1 0,-21 102-1,36-138 35,-33 149-13,-17 213 0,50-297 32,3-43 106,-9 57 1,7-82-72,-1 0 0,0-1 0,-1 1 0,-1-1 0,0 0 0,0 0 0,-1 0 0,-9 13 0,-2-3 71,-1-1-1,0-1 1,-1-1-1,-2 0 0,0-1 1,-36 22-1,-148 75 643,121-74-491,-375 204 1293,427-224-1509,1 0 1,1 3-1,1 0 1,-31 34-1,51-43-125,9-15 55,0 0-1,0 0 0,1 0 0,-1 1 1,0-1-1,0 0 0,0 0 1,0 1-1,0-1 0,0 0 0,0 0 1,0 0-1,1 0 0,-1 1 1,0-1-1,0 0 0,0 0 0,0 0 1,1 0-1,-1 1 0,0-1 1,0 0-1,0 0 0,0 0 0,1 0 1,-1 0-1,0 0 0,0 0 1,1 0-1,-1 0 0,0 0 0,0 0 1,0 0-1,1 0 0,-1 0 1,0 0-1,1 0 0,1 0-28,0 0-1,0-1 0,0 1 1,0-1-1,0 0 0,0 1 1,0-1-1,0 0 0,-1 0 1,1 0-1,0-1 0,0 1 1,2-3-1,19-23-136,2-12-41</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14.630"/>
    </inkml:context>
    <inkml:brush xml:id="br0">
      <inkml:brushProperty name="width" value="0.05" units="cm"/>
      <inkml:brushProperty name="height" value="0.05" units="cm"/>
    </inkml:brush>
  </inkml:definitions>
  <inkml:trace contextRef="#ctx0" brushRef="#br0">3446 0 11586,'1'11'230,"-1"0"0,0 0 0,0-1 0,-1 1 0,0 0 0,-1-1 0,0 1 0,-1-1 0,0 0 0,-1 1-1,0-1 1,-6 10 0,0 0-6,-2-2 1,0 1-1,0-1 0,-2-1 0,-15 16 1,-4-2 11,-1-2-1,-1-1 1,-1-2 0,-2-1 0,0-2 0,-45 19 0,-258 91 644,335-131-868,-1080 324 583,340-164-317,0-44 953,735-116-1196,-83 9 334,190-20-694,-41 5 170</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15.322"/>
    </inkml:context>
    <inkml:brush xml:id="br0">
      <inkml:brushProperty name="width" value="0.05" units="cm"/>
      <inkml:brushProperty name="height" value="0.05" units="cm"/>
    </inkml:brush>
  </inkml:definitions>
  <inkml:trace contextRef="#ctx0" brushRef="#br0">478 232 16347,'-10'33'420,"-21"69"154,5 2-1,-15 116 1,37-170-840,2-25-647,-8 45 1,10-68 734,0 0 0,-1-1 1,1 1-1,-1 0 0,1-1 0,-1 1 1,0-1-1,1 1 0,-1-1 0,0 1 1,0-1-1,0 0 0,0 1 0,0-1 0,-1 0 1,1 0-1,0 1 0,0-1 0,-3 1 1,3-2 51,0 0 1,-1 1-1,1-1 1,0 0-1,-1 0 0,1 0 1,0 0-1,-1 0 1,1 0-1,0 0 1,-1-1-1,1 1 1,0 0-1,0-1 1,-1 1-1,1-1 0,0 0 1,-2-1-1,-6-3-246,1-2 0,1 1 0,-1-1-1,-12-15 1,18 20 364,-103-131-353,77 93 1573,2-1 0,2-1 1,-25-59-1,44 89-803,0-1 1,2 1-1,-5-23 1,7 29-264,1 0 1,0 1 0,0-1 0,0 0 0,0 1-1,1-1 1,0 0 0,0 1 0,1-1 0,-1 1-1,4-6 1,0 0 133,1 1-1,1 0 1,0 0-1,0 0 0,14-13 1,47-39 832,-67 62-1104,24-21 250,1 2 1,1 1 0,1 1 0,0 1-1,1 1 1,1 2 0,0 1-1,60-15 1,-67 22-197,2 0-1,-1 2 1,0 1-1,1 1 1,-1 2 0,1 0-1,-1 1 1,0 1-1,0 2 1,0 0-1,0 1 1,31 14-1,-28-8-47,32 19 0,-50-25-12,0 0 1,0 0-1,-1 1 0,1 0 1,-2 0-1,12 14 0,-18-19 1,1-1-1,-1 1 1,0 0-1,1 0 1,-1-1-1,0 1 0,0 0 1,-1 0-1,1 0 1,0 0-1,-1 0 0,1 0 1,-1 1-1,1-1 1,-1 0-1,0 0 1,0 0-1,0 0 0,0 0 1,-1 1-1,1-1 1,0 0-1,-1 0 0,0 0 1,1 0-1,-1 0 1,0 0-1,0 0 1,0 0-1,0-1 0,0 1 1,-1 0-1,-2 2 1,-3 3 11,0-1 1,-1 0 0,0-1 0,0 0-1,-1 0 1,-10 4 0,-154 63 110,10-5-1925,142-55 792,16-8 497,13-4-99,11-5-139</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15.948"/>
    </inkml:context>
    <inkml:brush xml:id="br0">
      <inkml:brushProperty name="width" value="0.05" units="cm"/>
      <inkml:brushProperty name="height" value="0.05" units="cm"/>
    </inkml:brush>
  </inkml:definitions>
  <inkml:trace contextRef="#ctx0" brushRef="#br0">85 49 11955,'-2'20'908,"0"-1"1,-2 1 0,0-1 0,-1 0-1,-12 29 1,2-4 721,8-22-1067,-1 4 238,0 1-1,-4 31 0,12-51-368,2-7-136,6-15 7,9-26-14,7-28 154,-11 29-91,27-56 0,-40 94-350,1 1 0,0 0 0,-1 0 0,1-1 0,0 1 0,-1 0 0,1 0 0,0 0 0,0 0 0,0 0 0,0 0 0,0 0 0,0 0 0,0 1 0,0-1 0,0 0 0,1 1 0,-1-1 0,0 1 1,0-1-1,1 1 0,-1-1 0,0 1 0,1 0 0,-1 0 0,0-1 0,1 1 0,-1 0 0,0 0 0,3 1 0,1 0-22,0 1 1,1 0 0,-1 1-1,0-1 1,-1 1 0,7 4-1,20 10-50,-17-12 59,1-2 0,-1 0 0,1 0 0,0-2 0,0 0 0,0 0 0,0-2 0,0 0 0,0 0 0,0-1 0,0-1 0,28-9 0,-20 4 52,0-1-1,0-1 1,-1-1-1,-1-1 1,1-1-1,-2-1 1,21-17 0,-39 29-23,0 1 0,0-1 1,-1 1-1,1-1 0,-1 0 1,1 1-1,-1-1 0,0 0 1,0 0-1,1-3 1,-6 5 99,-9 11-44,3 1-48,0 0 0,0 0 0,1 1 0,1 0 0,-10 19 0,14-24-30,1 0 0,-1 0-1,2 0 1,-1 0-1,1 0 1,0 1-1,0-1 1,1 1-1,1-1 1,-1 1-1,2 10 1,-1-17 2,0 0 0,1 0 0,-1 0 0,1 0 0,-1 0 0,1 0 0,0 0 0,0 0 0,0 0 0,0 0 0,0-1 0,0 1 0,0 0 0,1-1 0,-1 1 0,0-1 0,1 1 0,0-1 0,-1 0 0,1 1 0,0-1 0,0 0 0,0 0 0,-1 0 0,1 0 0,0-1 0,0 1 0,0-1 0,0 1 0,1-1 0,-1 1 0,0-1 0,0 0 0,0 0 0,0 0 0,0 0 0,0-1 0,0 1 0,0-1 0,3 0 1,6-2-7,0 0 1,0-1 0,0 0 0,-1-1 0,19-11 0,18-16 37,-2-2 1,71-70 0,-80 71 17,-20 19-36,-13 14 6,-5 8-20,-5 8-14,-2 2-25,0 0-1,0 1 0,2 0 1,1 0-1,0 1 1,1 0-1,-3 34 1,11-34-534,-3-20 548,0 0-1,0 1 0,0-1 1,0 0-1,1 1 0,-1-1 1,0 0-1,0 1 0,1-1 1,-1 0-1,0 0 0,0 1 1,1-1-1,-1 0 0,0 0 1,1 0-1,-1 1 0,0-1 1,1 0-1,-1 0 0,0 0 1,1 0-1,-1 0 0,1 0 1,-1 0-1,1 0 0,0 0-14,1-1 0,0 1-1,-1-1 1,1 0-1,0 0 1,-1 0-1,1 0 1,-1 0-1,0 0 1,1 0 0,-1 0-1,0 0 1,0-1-1,1 1 1,-1-1-1,1-1 1,15-21-386</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16.382"/>
    </inkml:context>
    <inkml:brush xml:id="br0">
      <inkml:brushProperty name="width" value="0.05" units="cm"/>
      <inkml:brushProperty name="height" value="0.05" units="cm"/>
    </inkml:brush>
  </inkml:definitions>
  <inkml:trace contextRef="#ctx0" brushRef="#br0">25 1 16884,'-9'20'1208,"0"6"-976,2 1-136,7 0 304,7 0-920,14-5 416,1-4-64,7-8-96</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16.772"/>
    </inkml:context>
    <inkml:brush xml:id="br0">
      <inkml:brushProperty name="width" value="0.05" units="cm"/>
      <inkml:brushProperty name="height" value="0.05" units="cm"/>
    </inkml:brush>
  </inkml:definitions>
  <inkml:trace contextRef="#ctx0" brushRef="#br0">75 71 12723,'-67'96'4002,"66"-95"-3963,0 0 0,0 0 1,1 0-1,-1 0 0,1 0 0,-1 1 0,1-1 0,-1 0 1,1 0-1,0 0 0,-1 1 0,1-1 0,0 0 1,0 0-1,0 1 0,0-1 0,0 0 0,0 1 1,0-1-1,0 0 0,1 0 0,-1 1 0,1-1 1,-1 0-1,1 0 0,-1 0 0,1 0 0,-1 1 1,1-1-1,0 0 0,0 0 0,-1 0 0,1 0 1,0-1-1,0 1 0,0 0 0,0 0 0,2 0 1,4 3-18,0 0 1,0-1 0,1-1-1,-1 1 1,11 1 0,-2 1-10,8 2-20,1 2 1,-1 0 0,27 16-1,-41-19 43,0 0 0,-1 0 0,1 1 0,-1 1 0,-1-1 0,1 2 0,-1-1 0,-1 1 0,11 14 0,-17-21 28,0 0-1,1 0 1,-1 1-1,0-1 1,0 0-1,0 1 1,0-1-1,-1 0 1,1 1-1,-1-1 1,1 1-1,-1-1 1,0 1-1,0-1 1,0 0-1,0 1 1,0-1-1,-1 1 1,1-1-1,-1 1 1,0-1-1,1 0 1,-1 1-1,-2 1 1,1 0 92,-1-1-1,1 0 1,-1 0-1,0 0 1,-1 0-1,1 0 1,0-1-1,-1 1 1,1-1-1,-1 0 1,0 0-1,0 0 1,-5 1-1,1 0 32,1-1 0,-1 0 0,1 0 0,-1-1 0,0 0 0,1 0 0,-1-1 0,0 0 0,0-1 0,1 1 0,-12-4 0,16 4-258,0-1 0,0 0-1,0 0 1,0 0 0,0-1-1,0 1 1,0-1 0,0 0 0,0 1-1,1-1 1,-1-1 0,1 1-1,-1 0 1,1 0 0,0-1-1,0 1 1,0-1 0,0 0-1,1 0 1,-1 0 0,1 0-1,-1 0 1,1 0 0,0 0-1,0 0 1,1 0 0,-1 0-1,0-6 1,2-22-464,9-1-195</inkml:trace>
  <inkml:trace contextRef="#ctx0" brushRef="#br0" timeOffset="1">577 177 15139,'11'-3'514,"1"-1"-1,-1 0 1,1-1-1,-1 0 0,0-1 1,-1-1-1,13-8 1,-20 12-338,0 0 1,1 0-1,-1 0 0,0 0 1,0-1-1,-1 1 0,1-1 1,-1 1-1,1-1 0,-1 0 1,-1 0-1,1 0 1,0 0-1,-1-1 0,0 1 1,0 0-1,0-1 0,-1 1 1,1 0-1,-1-1 1,0 1-1,0-1 0,-1-5 1,0 9-160,1-1 0,0 1 1,-1-1-1,1 1 0,-1 0 0,0-1 1,1 1-1,-1 0 0,0-1 1,0 1-1,0 0 0,0 0 1,0 0-1,0 0 0,0 0 0,0 0 1,0 0-1,0 0 0,-1 0 1,1 1-1,0-1 0,-1 0 1,1 1-1,0-1 0,-1 1 0,1 0 1,-1-1-1,1 1 0,-1 0 1,1 0-1,-1 0 0,1 0 1,0 0-1,-1 0 0,1 0 0,-3 1 1,-4 0-1,-1 1 0,1 0 1,-1 0-1,-15 7 1,5 1 10,0 0 0,0 1 0,1 0 0,0 2 0,1 0 1,1 1-1,-23 25 0,27-26 4,0 2-1,1-1 1,0 1-1,1 1 1,1 0 0,0 0-1,1 1 1,1 0-1,-5 19 1,11-31-20,0 0 1,0 0 0,0 0-1,0-1 1,1 1-1,0 0 1,0 0-1,0 0 1,1 0-1,-1 0 1,1 0-1,0-1 1,1 1-1,-1 0 1,1 0-1,0-1 1,0 0-1,0 1 1,1-1-1,0 0 1,-1 0-1,2 0 1,-1 0-1,0-1 1,1 1-1,-1-1 1,1 0 0,0 0-1,0 0 1,7 3-1,-1-1-27,-1-1-1,1-1 1,1 1 0,-1-2 0,0 1-1,1-1 1,-1-1 0,1 0 0,0 0-1,21-3 1,-12 0-10,1-1 0,-1-1 0,0-1 0,35-13 0,16-14-37</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17.134"/>
    </inkml:context>
    <inkml:brush xml:id="br0">
      <inkml:brushProperty name="width" value="0.05" units="cm"/>
      <inkml:brushProperty name="height" value="0.05" units="cm"/>
    </inkml:brush>
  </inkml:definitions>
  <inkml:trace contextRef="#ctx0" brushRef="#br0">12 307 15595,'-12'12'1047,"12"-12"-1035,0 0 0,0 0 1,0 0-1,0 0 0,0 0 0,0 0 1,0 0-1,1-1 0,-1 1 1,0 0-1,0 0 0,0 0 1,0 0-1,0 0 0,0 0 1,0 0-1,0 0 0,0 0 0,0 0 1,0 0-1,1 0 0,-1 0 1,0 0-1,0 0 0,0 0 1,0 0-1,0 0 0,0 0 0,0 0 1,0 0-1,0 0 0,0 1 1,0-1-1,0 0 0,1 0 1,-1 0-1,0 0 0,0 0 0,0 0 1,0 0-1,0 0 0,0 0 1,0 0-1,0 0 0,0 0 1,0 0-1,0 0 0,0 0 1,0 1-1,0-1 0,0 0 0,0 0 1,0 0-1,0 0 0,0 0 1,0 0-1,0 0 0,0 0 1,0 0-1,0 0 0,0 0 0,0 1 1,0-1-1,0 0 0,0 0 1,0 0-1,0 0 0,0 0 1,32-12 1073,-21 7-944,76-29 1309,1 4 1,136-28-1,196-1-866,-276 51-1458,148 12-1,144 31-2254,173 4-2455,-456-40 4248,162-22-1,-236 12 1750,-2-3-1,0-4 0,139-51 1,-197 61-312,28-15 0,-43 20 127,0 0 0,0 0 1,0 0-1,0 0 1,5-7-1</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3.057"/>
    </inkml:context>
    <inkml:brush xml:id="br0">
      <inkml:brushProperty name="width" value="0.05" units="cm"/>
      <inkml:brushProperty name="height" value="0.05" units="cm"/>
    </inkml:brush>
  </inkml:definitions>
  <inkml:trace contextRef="#ctx0" brushRef="#br0">16 1 14043,'1'29'255,"-1"-1"0,-1 1 0,-6 33 1,-1 28-146,15 452 834,2-447-808,4 0-1,5-1 1,49 153 0,-53-210-208,1 0 0,3-2 0,33 54 0,-47-83 40,-3-3 23,1-1 0,-1 0 0,1 1 0,-1-1 0,1 0 0,0 0 0,0 0 0,0 0 0,0 0-1,0 0 1,1-1 0,-1 1 0,3 1 0,6-2-90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4.195"/>
    </inkml:context>
    <inkml:brush xml:id="br0">
      <inkml:brushProperty name="width" value="0.025" units="cm"/>
      <inkml:brushProperty name="height" value="0.025" units="cm"/>
    </inkml:brush>
  </inkml:definitions>
  <inkml:trace contextRef="#ctx0" brushRef="#br0">52 1 16688,'0'0'8584,"-1"11"-8205,-18 87 144,8-46-1258,2 0 0,-3 70 0,12-122 648,0 0 0,0 1 1,0-1-1,0 0 0,0 1 0,0-1 0,0 0 0,0 1 0,0-1 0,1 0 0,-1 0 0,0 1 0,0-1 0,0 0 0,0 1 0,0-1 0,1 0 0,-1 0 1,0 1-1,0-1 0,0 0 0,1 0 0,-1 1 0,0-1 0,1 0 0,-1 0 0,0 0 0,0 0 0,1 1 0,-1-1 0,0 0 0,1 0 0,-1 0 0,0 0 0,1 0 1,-1 0-1,0 0 0,1 0 0,-1 0 0,0 0 0,1 0 0,-1 0 0,0 0 0,0 0 0,1 0 0,-1 0 0,0 0 0,1 0 0,-1-1 0,0 1 0,1 0 1,-1 0-1,0 0 0,0 0 0,1-1 0,-1 1 0,0 0 0,0 0 0,1-1 0,-1 1 0,0 0 0,0 0 0,0-1 0,0 1 0,1 0 0,-1-1 0,0 1 1,0 0-1,0-1 0,9-16-4889</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3.417"/>
    </inkml:context>
    <inkml:brush xml:id="br0">
      <inkml:brushProperty name="width" value="0.05" units="cm"/>
      <inkml:brushProperty name="height" value="0.05" units="cm"/>
    </inkml:brush>
  </inkml:definitions>
  <inkml:trace contextRef="#ctx0" brushRef="#br0">4 500 15275,'0'0'27,"0"1"0,-1-1-1,1 0 1,0 0 0,0 0-1,0 0 1,-1 1 0,1-1-1,0 0 1,0 0 0,0 0 0,0 1-1,0-1 1,-1 0 0,1 0-1,0 0 1,0 1 0,0-1-1,0 0 1,0 0 0,0 1-1,0-1 1,0 0 0,0 0 0,0 1-1,0-1 1,0 0 0,0 0-1,0 1 1,0-1 0,0 0-1,0 0 1,0 0 0,1 1 0,-1-1-1,0 0 1,0 0 0,0 1-1,0-1 1,0 0 0,0 0-1,1 0 1,-1 0 0,0 1-1,0-1 1,0 0 0,1 0 0,-1 0-1,0 0 1,0 0 0,0 0-1,1 1 1,-1-1 0,0 0-1,1 0 1,19-3 569,-18 3-568,233-60 2633,-46 10-1690,500-95 795,12 59-1205,-670 84-599,123-12-139,-133 11-205,-1-1 0,0-1 0,0-1 0,0-1 0,25-12 0,-40 17 238,-1 0 1,0 0-1,0-1 0,-1 1 1,1-1-1,0 0 1,-1 0-1,0 0 1,1 0-1,-1-1 0,-1 1 1,1-1-1,0 0 1,-1 0-1,0 0 0,0 0 1,0 0-1,0-1 1,-1 1-1,1-5 0,0-23-738</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3.806"/>
    </inkml:context>
    <inkml:brush xml:id="br0">
      <inkml:brushProperty name="width" value="0.05" units="cm"/>
      <inkml:brushProperty name="height" value="0.05" units="cm"/>
    </inkml:brush>
  </inkml:definitions>
  <inkml:trace contextRef="#ctx0" brushRef="#br0">0 10 13355,'5'2'307,"-1"-1"1,1 1-1,-1-1 1,1-1-1,0 1 1,-1 0-1,1-1 1,0 0-1,-1 0 1,1-1-1,0 1 0,8-3 1,4 1 776,73-6-274,1 4 1,0 5-1,108 13 1,-185-12-807,-1 0-1,0 1 1,0 1-1,0 0 1,0 1-1,16 8 1,-26-12-6,-1 1 0,1-1 0,0 1 0,-1 0 0,1 0-1,-1 0 1,1 0 0,-1 0 0,0 1 0,0-1 0,0 1 0,0 0 0,0-1 0,-1 1 0,1 0 0,-1 0 0,0 0 0,0 0 0,0 0-1,0 0 1,-1 0 0,1 1 0,-1-1 0,1 0 0,-1 0 0,0 0 0,-1 1 0,1-1 0,0 0 0,-1 0 0,-1 5 0,-2 3 5,-1 0 0,1-1 0,-2 0 0,1 0 0,-2 0 0,1-1 0,-1 0 0,-10 10 0,-11 9 84,-31 25 1,-52 32 227,71-57-542,2 2 0,0 2 0,-34 38 0,63-58 1</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4.229"/>
    </inkml:context>
    <inkml:brush xml:id="br0">
      <inkml:brushProperty name="width" value="0.05" units="cm"/>
      <inkml:brushProperty name="height" value="0.05" units="cm"/>
    </inkml:brush>
  </inkml:definitions>
  <inkml:trace contextRef="#ctx0" brushRef="#br0">42 546 13811,'-13'9'1040,"-16"11"509,29-20-1526,0 0 0,0 0 0,0 0 0,0 0 0,0 0 0,1 0 0,-1 0 0,0 0 0,0 1 0,0-1 1,0 0-1,0 0 0,0 0 0,0 0 0,0 0 0,0 0 0,0 0 0,0 0 0,0 0 0,0 0 0,0 0 1,0 0-1,0 0 0,0 0 0,0 0 0,0 0 0,0 0 0,0 0 0,0 0 0,0 0 0,0 0 1,0 0-1,0 0 0,0 0 0,0 1 0,1-1 0,-1 0 0,0 0 0,0 0 0,0 0 0,-1 0 0,1 0 1,0 0-1,0 0 0,0 0 0,0 0 0,0 0 0,0 0 0,0 0 0,0 0 0,0 0 0,0 0 1,0 0-1,0 0 0,0 0 0,0 1 0,0-1 0,0 0 0,0 0 0,0 0 0,0 0 0,0 0 0,8-2 812,13-6 184,-4-3-659,0-1 0,-1 0 0,-1-1 0,0-1-1,0 0 1,-2-2 0,0 1 0,14-23 0,2-7 22,44-95-1,16-71-241,-79 188-164,-10 23 24,0 0-1,1-1 0,-1 1 0,0 0 0,0 0 1,0 0-1,0 0 0,0 0 0,0-1 0,0 1 1,0 0-1,0 0 0,0 0 0,0 0 0,0 0 0,0 0 1,1-1-1,-1 1 0,0 0 0,0 0 0,0 0 1,0 0-1,0 0 0,0 0 0,0 0 0,1 0 1,-1 0-1,0 0 0,0 0 0,0 0 0,0 0 1,0 0-1,1 0 0,-1 0 0,0 0 0,0 0 1,0 0-1,0 0 0,0 0 0,1 0 0,-1 0 0,0 0 1,0 0-1,0 0 0,0 0 0,0 0 0,1 0 1,-1 0-1,0 0 0,0 0 0,0 0 0,0 0 1,0 1-1,0-1 0,0 0 0,1 0 0,-1 0 1,0 0-1,0 0 0,0 0 0,0 1 0,0-1 0,0 0 1,0 0-1,0 0 0,0 0 0,3 12-19,13 88-88,14 71-107,19 14-1507,-47-180 1653,-1 1 0,1-1 0,-1 1 0,0 0 0,0 0 0,0-1 0,-1 1 0,0 0 0,-1 11-1,-10 1-414</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4.789"/>
    </inkml:context>
    <inkml:brush xml:id="br0">
      <inkml:brushProperty name="width" value="0.05" units="cm"/>
      <inkml:brushProperty name="height" value="0.05" units="cm"/>
    </inkml:brush>
  </inkml:definitions>
  <inkml:trace contextRef="#ctx0" brushRef="#br0">48 280 14835,'0'0'52,"-1"0"1,1 1-1,-1-1 0,1 0 0,0 1 0,-1-1 1,1 1-1,-1-1 0,1 1 0,0-1 1,-1 1-1,1-1 0,0 1 0,0-1 0,0 1 1,-1-1-1,1 1 0,0-1 0,0 1 0,0-1 1,0 1-1,0 0 0,0-1 0,0 1 1,0-1-1,0 1 0,0 0 0,3 22 38,-2-15 97,34 417 1602,-35-412-1779,1-7 5,-1-1 0,1 1-1,-1 0 1,-1 0 0,1-1 0,-1 1 0,0 0 0,-1-1-1,-3 11 1,5-15-12,0-1-1,-1 1 0,1-1 1,0 0-1,0 1 1,-1-1-1,1 0 0,0 1 1,-1-1-1,1 0 0,0 0 1,-1 1-1,1-1 1,0 0-1,-1 0 0,1 1 1,-1-1-1,1 0 1,0 0-1,-1 0 0,1 0 1,-1 0-1,1 0 0,-1 0 1,1 0-1,0 0 1,-1 0-1,1 0 0,-1 0 1,1 0-1,-1 0 0,1 0 1,0 0-1,-1 0 1,1-1-1,-1 1 0,1 0 1,0 0-1,-1 0 0,1-1 1,0 1-1,-1 0 1,1-1-1,0 1 0,-1 0 1,1-1-1,0 1 0,0 0 1,-1-1-1,1 0 1,-12-19 53,3 0-36,2-1 0,0 1 1,2-2-1,0 1 0,1-1 1,2 1-1,-1-28 1,3 4-22,2 0 0,11-67 0,-5 69 46,1 1 1,1 1-1,3-1 1,1 2-1,2 0 1,35-62-1,-47 96-7,0-1 0,1 1 0,-1 0-1,1 1 1,0-1 0,1 1 0,9-8-1,-14 12-24,1 0-1,0 0 1,-1 1-1,1-1 1,0 0-1,-1 0 1,1 1-1,0-1 1,0 1-1,0 0 1,0-1-1,-1 1 0,1 0 1,0 0-1,0 0 1,0 1-1,0-1 1,-1 0-1,1 1 1,0-1-1,0 1 1,0-1-1,-1 1 1,1 0-1,0 0 1,-1 0-1,1 0 0,-1 0 1,1 0-1,-1 0 1,1 0-1,-1 1 1,0-1-1,0 0 1,2 2-1,3 6 23,0 0 1,-1 0-1,0 0 0,0 1 0,-1-1 1,0 1-1,-1 0 0,0 0 0,0 1 1,1 14-1,-1-5-25,-1 1 0,-2-1 0,0 1 0,-3 29 0,1-39 39,0 1 0,0 0 0,-1-1 0,-1 0 0,0 0 0,0 0 0,-1 0 0,-1-1 0,1 1 1,-2-1-1,1-1 0,-2 1 0,1-1 0,-1 0 0,0-1 0,-1 0 0,0 0 0,0-1 0,-1 0 0,-20 10 1,30-16 320,7-1-324,-4 0 6,18-3 144</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5.487"/>
    </inkml:context>
    <inkml:brush xml:id="br0">
      <inkml:brushProperty name="width" value="0.05" units="cm"/>
      <inkml:brushProperty name="height" value="0.05" units="cm"/>
    </inkml:brush>
  </inkml:definitions>
  <inkml:trace contextRef="#ctx0" brushRef="#br0">476 1 14619,'0'0'68,"1"1"0,0 0 1,0 0-1,-1-1 0,1 1 0,0 0 0,-1 0 1,1 0-1,-1 0 0,1 0 0,-1 0 0,1 0 0,-1 0 1,0 0-1,0 0 0,1 1 0,-1-1 0,0 0 0,0 0 1,0 0-1,0 0 0,0 0 0,0 0 0,-1 0 0,1 0 1,0 1-1,-1-1 0,1 0 0,0 0 0,-1 0 1,1 0-1,-1 0 0,-1 1 0,-23 40 702,19-34-356,-130 182 2117,104-150-2276,-2-1 0,-58 51 1,89-87-315,1-1-1,-1 0 1,0 0 0,0 0-1,0 0 1,0-1 0,0 1 0,0-1-1,-1 0 1,-6 2 0,9-3-12,-1 0 1,0 0-1,1 0 1,-1 0 0,0 0-1,1-1 1,-1 1-1,0 0 1,1-1 0,-1 0-1,0 1 1,1-1-1,-1 0 1,1 0 0,0 1-1,-1-1 1,1 0-1,-1-1 1,1 1 0,0 0-1,0 0 1,0 0-1,-2-3 1,-4-6-342,1-1-1,0 0 1,1 0-1,0 0 0,0 0 1,-3-18-1,-14-73-1292,21 93 1617,-2-7 12,0 1 199,0 0 0,2 0 0,0 0 0,0-18 0,1 32-80,0 0 0,0 0-1,0 1 1,0-1 0,0 0 0,1 0 0,-1 0-1,0 0 1,0 1 0,0-1 0,1 0 0,-1 0 0,0 1-1,1-1 1,-1 0 0,1 1 0,-1-1 0,1 0-1,-1 1 1,1-1 0,-1 0 0,1 1 0,-1-1 0,1 1-1,0-1 1,-1 1 0,1 0 0,0-1 0,0 1-1,-1 0 1,1-1 0,0 1 0,0 0 0,0 0 0,-1 0-1,1 0 1,0-1 0,0 1 0,0 0 0,-1 1 0,1-1-1,0 0 1,0 0 0,0 0 0,-1 0 0,1 1-1,0-1 1,1 1 0,5 2 256,1 0 0,0 1 0,-1 0 0,8 6 0,2 1-19,-8-7-210,102 51 686,-98-49-559,1-1 0,0-1 0,0 0 0,0-1 0,1 0 0,20 0 0,-28-3-165,-1 0 1,1 0-1,-1-1 0,1 0 0,6-2 0,-6 1 18,0-1 1,-1 0 0,12-8 0,-17 11-46</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5.922"/>
    </inkml:context>
    <inkml:brush xml:id="br0">
      <inkml:brushProperty name="width" value="0.05" units="cm"/>
      <inkml:brushProperty name="height" value="0.05" units="cm"/>
    </inkml:brush>
  </inkml:definitions>
  <inkml:trace contextRef="#ctx0" brushRef="#br0">53 1112 15659,'-4'2'443,"-2"1"-3,0 0 0,0-1 1,0 1-1,-1-1 1,-7 1-1,14-3-413,0 0 1,0 0-1,-1 0 0,1 0 0,0 0 1,0 0-1,0 0 0,0 0 0,0 0 1,0 0-1,-1 0 0,1 0 0,0 0 1,0 0-1,0 0 0,0 0 0,0 0 1,0 0-1,0 0 0,-1 0 1,1 0-1,0-1 0,0 1 0,0 0 1,0 0-1,0 0 0,0 0 0,0 0 1,0 0-1,0 0 0,0 0 0,0-1 1,-1 1-1,1 0 0,0 0 0,0 0 1,0 0-1,0 0 0,0 0 1,0-1-1,0 1 0,0 0 0,0 0 1,0 0-1,0 0 0,0 0 0,0 0 1,0 0-1,0-1 0,0 1 0,0 0 1,1 0-1,-1 0 0,0 0 0,0 0 1,0 0-1,0 0 0,0-1 1,0 1-1,0 0 0,0 0 0,0 0 1,7-9 636,15-11 188,1 1 0,48-31 1,10-8-203,91-80-362,-6-8-1,195-220 1,-103 63-1456,-257 302 1110,-1 0 1,1 0-1,0-1 0,-1 1 1,1 0-1,0 1 0,0-1 1,0 0-1,0 0 0,0 0 1,0 0-1,0 1 0,0-1 1,0 0-1,1 1 0,-1-1 1,0 1-1,1-1 0,-2 3 54,0-1-1,-1 1 0,1 0 0,-1-1 0,0 1 0,0-1 0,1 1 0,-1-1 0,0 0 1,0 1-1,0-1 0,-3 2 0,-13 17-231,-2 2-48</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6.318"/>
    </inkml:context>
    <inkml:brush xml:id="br0">
      <inkml:brushProperty name="width" value="0.05" units="cm"/>
      <inkml:brushProperty name="height" value="0.05" units="cm"/>
    </inkml:brush>
  </inkml:definitions>
  <inkml:trace contextRef="#ctx0" brushRef="#br0">21 2 14211,'0'0'50,"-1"-1"1,0 1-1,1 0 0,-1 0 1,1 0-1,-1-1 0,0 1 1,1 0-1,-1 0 0,1 0 1,-1 0-1,0 0 0,1 0 0,-1 0 1,0 0-1,1 0 0,-1 0 1,1 1-1,-1-1 0,0 0 1,1 0-1,-1 1 0,1-1 1,-1 0-1,1 1 0,-1-1 1,1 0-1,-1 1 0,1-1 1,-1 1-1,1-1 0,-1 1 0,1-1 1,0 1-1,-1-1 0,1 2 1,-1 0 38,1 1 1,0-1-1,1 1 1,-1-1-1,0 1 1,1-1-1,-1 0 1,1 1-1,1 2 1,9 24 349,1 0 0,2 0 0,30 47 1,64 73-30,121 112-114,17-17-234,-210-209-53,18 18-10,-10-8-70,2-2 0,59 43 0,-102-85 16,-2 0 26,0 1 1,0-1-1,1 0 0,-1 0 0,1-1 0,-1 1 0,1 0 1,-1 0-1,1-1 0,1 1 0,-2-6-66,-7-9-34</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6.753"/>
    </inkml:context>
    <inkml:brush xml:id="br0">
      <inkml:brushProperty name="width" value="0.05" units="cm"/>
      <inkml:brushProperty name="height" value="0.05" units="cm"/>
    </inkml:brush>
  </inkml:definitions>
  <inkml:trace contextRef="#ctx0" brushRef="#br0">224 1 14779,'0'0'1256,"-7"18"-783,-6 4-145,-6 9 792,-4 2-360,-1 7-264,-3 3-104,0 3-16,1-3-16,6-4-104,4-6-136,4-7-344,2-6-192,10-19-248,9-18-2080,1-12 2031,4-11-287</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7.186"/>
    </inkml:context>
    <inkml:brush xml:id="br0">
      <inkml:brushProperty name="width" value="0.05" units="cm"/>
      <inkml:brushProperty name="height" value="0.05" units="cm"/>
    </inkml:brush>
  </inkml:definitions>
  <inkml:trace contextRef="#ctx0" brushRef="#br0">86 2 12579,'0'-1'1480,"-2"7"-944,-5 15-200,1 5 896,-1 7-535,3 1-193,4 6-184,0 3-32,8-1-160,2-1-32,3-5-56,-1-3 16,1-7-232,0-3-136,-3-12-272,-3-8 472,-7-10-64,-3-7-96</inkml:trace>
  <inkml:trace contextRef="#ctx0" brushRef="#br0" timeOffset="1">15 232 12563,'-8'-10'1720,"2"0"-1040,6 4-184,4 1 1121,8 5-577,4 0-208,6 3-240,4 2-248,3 5-696,2-2 1993,-3 2-1497,-3 2 32,-6 1 40</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7.672"/>
    </inkml:context>
    <inkml:brush xml:id="br0">
      <inkml:brushProperty name="width" value="0.05" units="cm"/>
      <inkml:brushProperty name="height" value="0.05" units="cm"/>
    </inkml:brush>
  </inkml:definitions>
  <inkml:trace contextRef="#ctx0" brushRef="#br0">48 275 12531,'-3'29'1759,"-2"1"-1,-11 34 1,8-37-1068,2 0 0,-3 34 0,10-47-607,5-17-239,7-20-435,-4-15-613,-1 0 0,-1 0 0,-3-1 0,-1 1 0,-2-1 0,-4-47 0,0 67 1573,0 28 1275,0 30 919,4-27-2225,0 1 0,1 0 0,0-1 0,1 1 0,0-1 0,1 1 0,6 11 0,-9-20-226,1 1-1,1-1 1,-1 1-1,1-1 1,0 0-1,0 0 1,0 0 0,0 0-1,1-1 1,-1 0-1,1 1 1,0-1 0,0 0-1,0-1 1,0 1-1,1-1 1,-1 0-1,1 0 1,0 0 0,-1-1-1,6 2 1,-7-3-12,-1 1 0,0-1 0,1 0 0,-1 0 0,1 0 1,-1-1-1,1 1 0,-1-1 0,0 1 0,1-1 0,-1 0 0,0 0 0,0 0 1,1 0-1,-1 0 0,0 0 0,4-3 0,-3 0 55,1 1-1,-1-1 1,1 0-1,-1 0 1,-1 0-1,1-1 1,0 1 0,2-6-1,1-6 227,0-1-1,-1 1 1,5-35-1,-5 13-295,-2 0 1,-1 0-1,-2-1 1,-6-46-1,7 80-838,1 8 25,-1-2 675,-1 0 0,1 0 0,0 0 0,-1 0 0,1-1 1,0 1-1,-1 0 0,1-1 0,0 1 0,0 0 0,0-1 0,-1 1 1,1-1-1,0 1 0,0-1 0,0 0 0,0 1 0,1-1 1,8-3-520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4.586"/>
    </inkml:context>
    <inkml:brush xml:id="br0">
      <inkml:brushProperty name="width" value="0.025" units="cm"/>
      <inkml:brushProperty name="height" value="0.025" units="cm"/>
    </inkml:brush>
  </inkml:definitions>
  <inkml:trace contextRef="#ctx0" brushRef="#br0">0 57 15663,'0'0'12908,"69"-46"-12267,-37 40-353,0 2-160,0 3-96,-5 1-32,-3 0-224,-11 0-961,0 5-769,-11 7-480,-2-1-1442,-5 2-2882</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9.618"/>
    </inkml:context>
    <inkml:brush xml:id="br0">
      <inkml:brushProperty name="width" value="0.05" units="cm"/>
      <inkml:brushProperty name="height" value="0.05" units="cm"/>
    </inkml:brush>
  </inkml:definitions>
  <inkml:trace contextRef="#ctx0" brushRef="#br0">222 266 16452,'-52'73'996,"-76"140"0,90-124-512,35-81-49,33-95 121,-3-2 0,-4-1 0,-5 0 0,8-95 0,-24 171-521,-1 3 49,1 16-3,3 20-30,-1-12-53,-1-1-1,2 0 0,0 0 1,0 0-1,1-1 1,0 1-1,1-1 1,15 18-1,-18-25 14,1 1-1,0-1 1,0 0 0,0 0-1,0-1 1,0 1 0,1-1-1,-1 0 1,1-1 0,0 1 0,0-1-1,0-1 1,0 1 0,1-1-1,-1 0 1,0 0 0,1-1-1,-1 1 1,13-2 0,-7-1 50,-1-1 1,1 0-1,-1 0 1,1-1 0,-1-1-1,0 1 1,-1-2-1,1 0 1,-1 0-1,0-1 1,0 0-1,-1 0 1,0-1-1,11-14 1,-4 5 93,-1-2 0,-1 0 0,-1 0 0,-1-2 0,0 1 0,11-30 0,-14 26 11,-9 23-79,-2 4-8,-17 39 24,6-4-63,-14 65 0,23-85-200,1 0-1,1 1 0,1-1 0,1 1 1,4 35-1,-4-51 26,1 1 1,-1-1-1,1 1 1,0-1-1,0 0 1,0 0-1,1 0 1,-1 0-1,1 0 0,0 0 1,0 0-1,0 0 1,0 0-1,0-1 1,1 1-1,-1-1 1,6 4-1,-5-4 60,1 0-1,-1-1 1,1 1-1,0-1 1,0 0-1,0 0 1,0 0-1,0-1 1,0 1-1,0-1 1,0 0-1,0 0 1,0-1-1,8-1 1,20-3-455</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30.133"/>
    </inkml:context>
    <inkml:brush xml:id="br0">
      <inkml:brushProperty name="width" value="0.05" units="cm"/>
      <inkml:brushProperty name="height" value="0.05" units="cm"/>
    </inkml:brush>
  </inkml:definitions>
  <inkml:trace contextRef="#ctx0" brushRef="#br0">193 111 17588,'-15'5'439,"0"1"0,1 1 0,0 0 0,0 1 0,0 1 0,1 0 0,-12 11 0,19-15-353,0 1 0,0-1 0,1 1 0,0 0 0,0 1 0,0-1 0,1 1 1,0 0-1,0 0 0,1 0 0,0 0 0,0 1 0,1-1 0,0 1 0,-2 14 0,3-20-80,1-1 0,0 1 0,0-1 0,0 1 0,0-1 0,0 1 0,0-1 1,0 1-1,1-1 0,-1 1 0,1-1 0,-1 0 0,1 1 0,-1-1 0,1 0 0,0 1 0,-1-1 0,1 0 0,0 0 1,0 1-1,0-1 0,0 0 0,0 0 0,0 0 0,0 0 0,1 0 0,-1-1 0,0 1 0,0 0 0,1 0 1,-1-1-1,1 1 0,-1-1 0,0 1 0,1-1 0,-1 0 0,1 0 0,-1 1 0,3-1 0,1 0 9,-1-1 0,1 1 0,0-1 0,-1 0 0,1 0 0,0 0 0,-1 0 0,1-1 0,-1 0 0,0 0 0,6-3 0,4-5 68,0-1 0,-1 0 0,-1-1 1,0 0-1,0-1 0,13-20 0,-33 46-47,1-1-1,1 1 0,0 1 0,-4 13 0,10-27-35,0 0-1,0 0 0,0 1 0,0-1 0,0 0 1,0 0-1,0 0 0,0 0 0,0 1 0,0-1 1,0 0-1,0 0 0,0 0 0,1 0 0,-1 0 1,0 0-1,0 0 0,0 1 0,0-1 0,0 0 1,1 0-1,-1 0 0,0 0 0,0 0 0,0 0 1,0 0-1,0 0 0,1 0 0,-1 0 0,0 0 1,0 0-1,0 0 0,0 0 0,1 0 0,-1 0 1,0 0-1,0 0 0,0 0 0,0 0 0,1 0 1,-1 0-1,0 0 0,0 0 0,0 0 0,0 0 1,0 0-1,1 0 0,-1-1 0,0 1 0,0 0 1,0 0-1,0 0 0,10-5-18,133-66 453,-84 43-399,-50 24-413,-1-1-1,1-1 1,-1 1-1,0-1 1,-1-1-1,0 1 0,0-1 1,9-11-1,-4 1 2,-1 0 1,0 0-1,8-20 0,6-14-451</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32.553"/>
    </inkml:context>
    <inkml:brush xml:id="br0">
      <inkml:brushProperty name="width" value="0.05" units="cm"/>
      <inkml:brushProperty name="height" value="0.05" units="cm"/>
    </inkml:brush>
  </inkml:definitions>
  <inkml:trace contextRef="#ctx0" brushRef="#br0">156 272 11843,'4'-56'8956,"-4"55"-8909,0 1-1,0 0 0,0-1 1,0 1-1,0-1 1,0 1-1,0 0 1,0-1-1,0 1 1,0 0-1,0-1 0,0 1 1,-1 0-1,1-1 1,0 1-1,0 0 1,0-1-1,-1 1 1,1 0-1,0 0 0,0-1 1,-1 1-1,1 0 1,0 0-1,-1 0 1,1-1-1,0 1 0,-1 0 1,1 0-1,0 0 1,-1 0-1,1 0 1,0-1-1,-1 1 1,1 0-1,0 0 0,-1 0 1,1 0-1,0 0 1,-1 0-1,0 0 1,-17 1 312,17-1-319,-6 1-20,0 0 0,0 1 0,0 0 0,0 0 1,0 1-1,0 0 0,1 0 0,-1 0 0,1 1 0,0 0 0,0 0 1,-6 6-1,9-7-22,-1 1 1,1-1-1,0 0 1,0 1-1,0 0 1,1 0-1,-1 0 1,1 0-1,0 0 1,0 0-1,0 1 1,1-1-1,-1 1 1,1-1-1,0 1 1,0 0-1,1-1 1,0 1-1,0 7 1,0-10-1,0 0 1,0 0-1,1 0 0,-1 0 1,1 0-1,-1 0 1,1 0-1,0 0 0,0 0 1,0 0-1,0-1 0,0 1 1,0 0-1,0-1 0,0 1 1,1-1-1,-1 1 1,1-1-1,2 3 0,-1-3 7,-1 0 1,1 0-1,0 0 0,-1 0 0,1 0 0,0 0 0,0-1 0,0 0 0,0 1 0,-1-1 0,1 0 1,4-1-1,2 0 36,0 0 0,-1-1 0,1 0 0,-1-1 0,1 0 0,-1 0 1,16-9-1,-13 4 65,1 0 1,-1-1-1,0 0 1,-1 0 0,0-1-1,-1 0 1,0-1-1,0 0 1,-1-1-1,8-15 1,-17 32-108,0-1 1,1 0-1,-1 1 1,1-1-1,0 1 1,0-1-1,1 1 1,0 4-1,0-5-2,-1 0 0,1 0 0,0 0-1,0 0 1,1-1 0,-1 1 0,1 0-1,-1-1 1,1 1 0,0-1 0,0 0 0,4 4-1,-2-4-2,0-1-1,0 1 1,0-1-1,1 0 1,-1 0-1,1-1 1,-1 1-1,1-1 1,-1 0-1,1 0 1,0-1-1,0 0 1,0 1-1,-1-1 1,1-1-1,9-1 1,-7 1 5,1 0 0,-1-1-1,0 0 1,1 0 0,-1-1 0,-1 1 0,1-2 0,0 1 0,-1-1 0,8-5 0,-13 8 6,0 0 1,0 1 0,0-1-1,0 0 1,0 0 0,0 0 0,0 0-1,-1 0 1,1 0 0,0 0-1,-1 0 1,1-1 0,-1 1-1,1 0 1,-1 0 0,1 0-1,-1-1 1,0 1 0,0 0 0,0 0-1,1-1 1,-1 1 0,0 0-1,-1-1 1,1 1 0,0 0-1,-1-2 1,0-1 27,-1 0 0,0 0 0,-1 0-1,1 1 1,-1-1 0,-5-5 0,6 6-5,-1 0-1,1 0 1,-1 0 0,1 0 0,0 0-1,0-1 1,0 1 0,-1-6-1,3 9-25,0-1 0,0 1 0,0-1 0,0 1 0,0 0 0,0-1 0,0 1-1,0-1 1,0 1 0,1-1 0,-1 1 0,0-1 0,0 1 0,0-1 0,1 1 0,-1 0-1,0-1 1,1 1 0,-1 0 0,0-1 0,1 1 0,-1 0 0,0-1 0,1 1-1,-1 0 1,1 0 0,-1-1 0,0 1 0,1 0 0,-1 0 0,1 0 0,-1-1-1,1 1 1,-1 0 0,1 0 0,-1 0 0,1 0 0,0 0 0,25-1-24,-19 1 10,2 0-181,1-1-1,-1 0 1,1-1-1,-1 1 1,0-2-1,18-6 1,-21 6-51,0 0 1,-1 0 0,1-1-1,-1 0 1,0 0 0,0-1 0,0 1-1,-1-1 1,1 0 0,-1 0-1,4-7 1,1-4-200,0 0 1,13-32-1,-4 0-472</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32.942"/>
    </inkml:context>
    <inkml:brush xml:id="br0">
      <inkml:brushProperty name="width" value="0.05" units="cm"/>
      <inkml:brushProperty name="height" value="0.05" units="cm"/>
    </inkml:brush>
  </inkml:definitions>
  <inkml:trace contextRef="#ctx0" brushRef="#br0">78 0 15139,'-4'7'546,"-1"0"0,1 0 0,0 1 0,1-1 0,0 1 0,0 0 0,-3 15 0,-7 61 1000,11-70-1316,-28 349 1479,30-360-1681,0 0 0,-1 1 0,2-1 0,-1 1 0,0-1 0,1 0 0,-1 1 0,1-1 0,2 6 0,-2-8-10,-1-1 0,1 1 0,-1-1 0,0 1 0,1-1 0,-1 1 0,1-1 0,0 1 0,-1-1 0,1 1 0,-1-1 0,1 0 0,0 0 0,-1 1 0,1-1 0,0 0 0,-1 0 0,1 1 0,1-1 0,0 0 15,0 0 0,0 0-1,0-1 1,0 1 0,0 0 0,0-1-1,0 1 1,0-1 0,3-1 0,24-11 264,-1-1 1,-1-1-1,-1-2 0,36-28 1,-45 31-272,0-1-1,-1-1 1,-1 0 0,0-1 0,-1-1 0,22-37 0,-33 50-284,0-1 0,0 0 0,0-1 0,-1 1 0,3-12 0,-5 18 206,0 0 0,0 0 0,0 0 0,0-1 1,0 1-1,1 0 0,-1 0 0,0 0 0,0 0 1,0-1-1,0 1 0,0 0 0,0 0 0,0-1 0,0 1 1,0 0-1,0 0 0,0 0 0,0-1 0,0 1 0,0 0 1,0 0-1,0 0 0,0 0 0,-1-1 0,1 1 0,0 0 1,0 0-1,0 0 0,0-1 0,0 1 0,0 0 0,0 0 1,-1 0-1,1 0 0,0 0 0,0-1 0,0 1 0,0 0 1,-1 0-1,1 0 0,0 0 0,0 0 0,0 0 1,0 0-1,-1 0 0,1 0 0,0 0 0,0 0 0,0 0 1,-1 0-1,1 0 0,0 0 0,-1 0 0,-12 9-2303,-13 19 145,4 0 764,0 5-321</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33.335"/>
    </inkml:context>
    <inkml:brush xml:id="br0">
      <inkml:brushProperty name="width" value="0.05" units="cm"/>
      <inkml:brushProperty name="height" value="0.05" units="cm"/>
    </inkml:brush>
  </inkml:definitions>
  <inkml:trace contextRef="#ctx0" brushRef="#br0">4 0 12443,'-3'20'1520,"4"-3"-712,3 2-256,4-2 793,2 0-249,1-2-296,2-4-120,3-7-392,0-4-272,-1-10-592,-2-4 2096,0-10-1472,0-6 32,0-8 24</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33.798"/>
    </inkml:context>
    <inkml:brush xml:id="br0">
      <inkml:brushProperty name="width" value="0.05" units="cm"/>
      <inkml:brushProperty name="height" value="0.05" units="cm"/>
    </inkml:brush>
  </inkml:definitions>
  <inkml:trace contextRef="#ctx0" brushRef="#br0">23 1 15499,'-5'37'1036,"-3"24"-40,2 1 0,2 0 1,7 75-1,20 19-626,-9-66-341,-14-97 2,0 1-1,1-1 0,0 0 1,2-8-1,3-19 32,13-125 408,-19 158-449,0 0-1,0-1 0,1 1 1,-1-1-1,0 1 1,1 0-1,-1-1 0,1 1 1,-1 0-1,1-1 1,0 1-1,-1 0 0,3-2 1,-3 2-11,1 1 0,-1 0 0,0 0 0,1 0 0,-1 0 0,0 0 0,1 0 0,-1 0 0,0 0 0,1 0 0,-1 0 0,0 0 0,1 0 0,-1 0 0,1 0 0,-1 0 0,0 1-1,1-1 1,-1 0 0,0 0 0,1 0 0,-1 0 0,0 1 0,0-1 0,1 0 0,-1 0 0,0 1 0,0-1 0,1 0 0,-1 1 0,0-1 0,1 1 0,3 5 97,0 1 0,0 0 0,5 12-1,-3-7-145,-5-9 37,10 23 40,-11-25-30,0 0-1,1 0 1,-1 1-1,0-1 0,0 0 1,0 0-1,0 0 1,-1 1-1,1-1 1,0 0-1,0 0 1,-1 0-1,1 0 1,-1 0-1,1 0 0,-1 0 1,1 0-1,-1 0 1,0 0-1,1 0 1,-3 2-1,3-3-4,-1 0 0,1 0-1,0 1 1,-1-1 0,1 0 0,0 1-1,-1-1 1,1 0 0,0 1 0,-1-1-1,1 1 1,0-1 0,-1 0 0,1 1-1,0-1 1,0 1 0,0-1 0,0 1-1,-1-1 1,1 1 0,0-1 0,0 1-1,0-1 1,0 1 0,0-1 0,0 1-1,0-1 1,0 1 0,0-1 0,0 0-1,1 1 1,-1 0-2,1-1 0,0 1-1,0-1 1,-1 1 0,1-1 0,0 0 0,0 1-1,0-1 1,0 0 0,-1 0 0,1 1 0,0-1 0,0 0-1,0 0 1,1 0 0,34-4-19,-3-6 53,-1-1-1,-1-2 1,48-26-1,-44 21 231,-35 18-258,1 0 0,-1 0 0,0 0 0,0 0 0,0 0 0,0 0 0,1 0 1,-1-1-1,0 1 0,0 0 0,0 0 0,1 0 0,-1 0 0,0 0 0,0 0 1,1 0-1,-1 0 0,0 0 0,0 0 0,0 0 0,1 0 0,-1 0 0,0 0 1,0 0-1,0 0 0,1 1 0,-1-1 0,0 0 0,0 0 0,0 0 0,1 0 1,-1 0-1,0 0 0,0 1 0,0-1 0,0 0 0,0 0 0,1 0 0,-1 0 0,0 1 1,0-1-1,0 0 0,0 0 0,0 0 0,0 0 0,0 1 0,0-1 0,0 0 1,0 0-1,0 1 0,1-1 0,-1 0 0,0 0 0,0 0 0,-1 1 0,1-1 1,0 0-1,0 0 0,0 0 0,0 1 0,0-1 0,0 0 0,0 1 0,-4 12 224,1-6-178,-1 0 0,1 0 0,1 0 1,-1 0-1,1 1 0,1-1 0,-2 12 0,3-18-49,0-1 0,0 1 0,1 0 0,-1-1 0,0 1 0,0-1 0,1 1 1,-1-1-1,0 1 0,0-1 0,1 1 0,-1-1 0,1 1 0,-1-1 0,0 0 0,1 1 1,-1-1-1,1 0 0,-1 1 0,1-1 0,-1 0 0,1 0 0,-1 1 0,1-1 1,0 0-1,-1 0 0,1 0 0,-1 0 0,1 0 0,-1 1 0,1-1 0,0 0 1,-1 0-1,1-1 0,-1 1 0,1 0 0,-1 0 0,1 0 0,0 0 0,-1 0 1,1-1-1,30-8 207,-26 8-167,-1-1-52,0 1 0,0 0 0,0 0 0,1 0 0,-1 0 0,0 1 0,1-1 1,-1 1-1,0 0 0,1 1 0,7 1 0,-29-11-2227,-1 7 1707</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34.201"/>
    </inkml:context>
    <inkml:brush xml:id="br0">
      <inkml:brushProperty name="width" value="0.05" units="cm"/>
      <inkml:brushProperty name="height" value="0.05" units="cm"/>
    </inkml:brush>
  </inkml:definitions>
  <inkml:trace contextRef="#ctx0" brushRef="#br0">0 103 17724,'7'-13'1800,"5"-1"-1088,1-2-320,1 1 873,2 1-369,2 3-488,1 5-464,1 6-192,-1 0 224,-4-6-184,3-1-64</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34.622"/>
    </inkml:context>
    <inkml:brush xml:id="br0">
      <inkml:brushProperty name="width" value="0.05" units="cm"/>
      <inkml:brushProperty name="height" value="0.05" units="cm"/>
    </inkml:brush>
  </inkml:definitions>
  <inkml:trace contextRef="#ctx0" brushRef="#br0">1 169 12075,'3'3'222,"1"0"1,0-1 0,0 1-1,0-1 1,0 0 0,0 0 0,1-1-1,-1 1 1,0-1 0,9 2-1,0-2-6,0-1 0,19 0-1,-20-1 53,641-52 4975,-420 29-4463,1034-60 200,-1221 83-657,-81-16-71,11 3-192</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1:13.902"/>
    </inkml:context>
    <inkml:brush xml:id="br0">
      <inkml:brushProperty name="width" value="0.05" units="cm"/>
      <inkml:brushProperty name="height" value="0.05" units="cm"/>
    </inkml:brush>
  </inkml:definitions>
  <inkml:trace contextRef="#ctx0" brushRef="#br0">25 301 14107,'-19'2'848,"13"-2"-880,6-2-24,16 2 72,8 0-16,28-1 48,18-2 8,31-4-8,12-2 8,29-2 64,11-2-32,15-6-80,5-1-16,14-10-136,-3-2-120,7-9 168,11-11-32,-5-11-40</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1:14.309"/>
    </inkml:context>
    <inkml:brush xml:id="br0">
      <inkml:brushProperty name="width" value="0.05" units="cm"/>
      <inkml:brushProperty name="height" value="0.05" units="cm"/>
    </inkml:brush>
  </inkml:definitions>
  <inkml:trace contextRef="#ctx0" brushRef="#br0">21 49 16043,'-15'1'1001,"10"-6"-905,6 2-72,22 3 152,14 3-40,25 1-72,11-1-120,23-2-304,14-4-136,27-8 392,3-6-41,2-5-71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4.916"/>
    </inkml:context>
    <inkml:brush xml:id="br0">
      <inkml:brushProperty name="width" value="0.025" units="cm"/>
      <inkml:brushProperty name="height" value="0.025" units="cm"/>
    </inkml:brush>
  </inkml:definitions>
  <inkml:trace contextRef="#ctx0" brushRef="#br0">62 82 16848,'0'0'4644,"47"-11"-640,-14-3-1954,3-4-512,2 3-514,-2 1-575,-8 7-353,-1 5-96,-5 2-384,-12 10-1346,-2 9-1377,-8 2-1441,-3-1-1986</inkml:trace>
  <inkml:trace contextRef="#ctx0" brushRef="#br0" timeOffset="1">1 275 17777,'0'0'9865,"50"-8"-8039,-23 3-961,0-1-513,5 2-288,-2 4-64,-1 0-512,5 0-1859,-11 0-2433,-6 0-2787</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1:14.698"/>
    </inkml:context>
    <inkml:brush xml:id="br0">
      <inkml:brushProperty name="width" value="0.05" units="cm"/>
      <inkml:brushProperty name="height" value="0.05" units="cm"/>
    </inkml:brush>
  </inkml:definitions>
  <inkml:trace contextRef="#ctx0" brushRef="#br0">1 234 16211,'81'-15'905,"27"-8"-1257,40-14-329,19-6 697,37-13-408,8-4 40</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1:15.087"/>
    </inkml:context>
    <inkml:brush xml:id="br0">
      <inkml:brushProperty name="width" value="0.05" units="cm"/>
      <inkml:brushProperty name="height" value="0.05" units="cm"/>
    </inkml:brush>
  </inkml:definitions>
  <inkml:trace contextRef="#ctx0" brushRef="#br0">0 125 14803,'6'0'912,"9"-4"-1008,9-2 0,12 3-80,24-10-120,14 5-80,27-11 256,16-14 48,31-6-72</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3:53.397"/>
    </inkml:context>
    <inkml:brush xml:id="br0">
      <inkml:brushProperty name="width" value="0.05" units="cm"/>
      <inkml:brushProperty name="height" value="0.05" units="cm"/>
    </inkml:brush>
  </inkml:definitions>
  <inkml:trace contextRef="#ctx0" brushRef="#br0">5330 642 11186,'-109'-53'880,"-1"4"-1,-219-63 0,-183 21-669,-10 55-490,240 31 471,0 12 1,-409 64-1,583-50-114,0 5 0,2 5 0,1 4 0,-129 63-1,48-6-543,5 9-1,4 8 0,-169 136 0,254-171 99,4 3 0,-92 104 0,120-112 314,4 2 0,3 2 0,-61 112 0,60-82 68,5 1 0,-69 216 0,96-244-22,5 1 0,2 0 0,4 1 0,-1 93 0,12-113-18,2 1-1,4-1 1,1 0 0,4-1 0,2 0-1,26 73 1,-14-64-7,3-2 1,3-1-1,3-1 0,2-2 0,2-2 1,4-1-1,1-3 0,3-1 0,59 52 1,-25-34 5,4-4 0,3-4 0,2-3 0,2-4 0,106 46 0,-17-22-12,4-7 0,2-9 1,253 53-1,-97-50 206,3-15 0,2-15 0,1-16 0,516-33-1,-458-27 243,758-173-1,-878 134-321,-3-12 0,282-134 0,-456 174-57,-3-5 1,146-100 0,-197 114-13,-1-1-1,-2-4 0,-2-1 1,-2-3-1,72-96 1,-74 77 17,-3-3 1,-3-1-1,-4-1 0,49-144 1,-54 117 73,-5-1 0,-4-2 0,10-142 0,-27 184-17,-3 1 0,-3-1 0,-2 0 1,-3 1-1,-3 0 0,-3 0 0,-2 1 0,-2 1 0,-4 0 1,-34-73-1,6 41-63,-3 1 0,-5 3 0,-3 3 1,-104-115-1,45 75-247,-258-209-1,242 232 65,-5 5 0,-4 7 1,-4 5-1,-3 8 0,-4 6 0,-2 6 0,-3 8 0,-2 6 0,-3 8 0,-246-32 0,281 61-151,0 6-1,-217 14 1,131 18 31</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0:08.180"/>
    </inkml:context>
    <inkml:brush xml:id="br0">
      <inkml:brushProperty name="width" value="0.05" units="cm"/>
      <inkml:brushProperty name="height" value="0.05" units="cm"/>
    </inkml:brush>
  </inkml:definitions>
  <inkml:trace contextRef="#ctx0" brushRef="#br0">32 184 11578,'-17'0'988,"3"0"503,29 1-792,34-1-767,-1-2 0,1-2 0,84-18 0,-3 1 44,222-2 24,1 29 82,169-7 170,22-56-195,-394 37-21,73-3-30,2 10 0,0 9 0,-1 10 0,253 40 0,1410 195-261,-1552-209 106,426 50 6,-112-26 111,1-49 9,881-58-18,-535 39-278,-323 10 247,-378-2 31,615-21-30,39-44-320,-17 1 60,357 58 466,-1253 11-129,338-2 603,-357-1-626,-11-2 6</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4:46.815"/>
    </inkml:context>
    <inkml:brush xml:id="br0">
      <inkml:brushProperty name="width" value="0.05" units="cm"/>
      <inkml:brushProperty name="height" value="0.05" units="cm"/>
    </inkml:brush>
  </inkml:definitions>
  <inkml:trace contextRef="#ctx0" brushRef="#br0">1 70 12739,'0'0'88,"0"-1"1,1 1-1,-1-1 1,1 1 0,-1-1-1,0 1 1,1-1-1,-1 1 1,1 0 0,0-1-1,-1 1 1,1 0-1,-1-1 1,1 1 0,0 0-1,-1 0 1,1-1-1,-1 1 1,1 0 0,0 0-1,1 0 1,22-5 177,-12 4-103,102-15 150,-23 4-242,22-3-23,0 4 1,226 9-1,-113 21-53,-61-3-1,615 23 36,364 10 46,-453-3-46,-397-41-230,339-39 0,-586 30 28,169-11-268,-160 16 260</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5:53.845"/>
    </inkml:context>
    <inkml:brush xml:id="br0">
      <inkml:brushProperty name="width" value="0.05" units="cm"/>
      <inkml:brushProperty name="height" value="0.05" units="cm"/>
    </inkml:brush>
  </inkml:definitions>
  <inkml:trace contextRef="#ctx0" brushRef="#br0">3886 413 9178,'-20'-28'1009,"0"1"0,-2 1 1,-38-36-1,45 49-770,0 1 1,-1 0-1,0 2 0,-1 0 1,0 0-1,-1 2 1,-31-11-1,-7 3-36,-89-14 0,-64 3-75,52 9-78,-364-44-7,-2 40-75,285 29 30,1 10 0,-242 50 0,163 9 128,270-61-89,2 2-1,0 2 1,0 2 0,-71 46 0,72-36-19,0 1 0,2 3 0,1 1 0,-41 50 1,60-61-14,2 1 1,1 1-1,1 0 1,1 1 0,2 1-1,1 0 1,1 1-1,-11 42 1,15-42 0,2 1 0,1-1 0,1 1 1,1 59-1,4-78 1,0 1 1,1-1 0,0 1 0,1-1-1,0 1 1,1-1 0,0 0 0,1-1-1,0 1 1,1-1 0,0 0 0,1 0-1,0-1 1,16 17 0,-9-13 9,1-1 1,1-1 0,0-1-1,0 0 1,33 15-1,97 34 43,-99-43-44,517 186 28,-347-135 45,-160-54 87,109 13 1,417-10 787,-412-17-880,72 1 99,339-44 1,-37-73 416,-11-50-214,-435 133-347,133-65 0,-203 83-24,0-1 0,-1-1-1,-1-2 1,0-1-1,-2-1 1,0-1 0,-2-1-1,36-44 1,-50 55-9,-1-1 0,0 0 1,-1 0-1,0-1 0,-1 1 0,-1-2 1,5-16-1,-9 22-1,1 1 0,-1 0 0,0-1 0,-1 1 0,1-1 1,-2 1-1,1 0 0,-1-1 0,-1 1 0,0 0 0,0 0 0,0-1 0,-1 1 0,-4-8 1,-1 3 0,0 0 0,-1 1 1,0 0-1,0 1 1,-2 0-1,1 0 1,-1 1-1,-1 1 1,-18-13-1,-16-6 1,-62-29 0,81 43-13,-386-201-912,322 169 758</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20.190"/>
    </inkml:context>
    <inkml:brush xml:id="br0">
      <inkml:brushProperty name="width" value="0.05" units="cm"/>
      <inkml:brushProperty name="height" value="0.05" units="cm"/>
    </inkml:brush>
  </inkml:definitions>
  <inkml:trace contextRef="#ctx0" brushRef="#br0">2002 127 10674,'-18'-9'745,"0"0"-1,0 1 0,-39-10 0,-63-8 865,97 22-1398,-26-3-15,0 1 0,-1 3 0,1 2 1,-55 6-1,-196 36 12,-28 18 210,4 25 220,286-71-583,0 2 0,1 1 0,1 2 0,0 2 0,2 1 0,0 1 0,1 2 0,2 2 0,0 1 0,2 1 0,-29 36 0,50-54-57,0 0-1,1 1 1,0-1 0,1 1-1,0 1 1,-6 16-1,11-23 1,0-1-1,0 0 1,0 0-1,0 1 1,1-1-1,0 1 1,0-1-1,0 0 1,0 1-1,0-1 1,1 0-1,0 1 1,0-1-1,0 0 1,1 0-1,-1 0 0,1 0 1,0 0-1,0 0 1,0 0-1,1 0 1,3 3-1,1 1-1,1-1 0,0 0-1,1 0 1,-1 0 0,2-1-1,-1-1 1,19 9 0,78 25-9,-86-32 12,181 53-81,299 50-1,-327-86 22,246 2 1,179-33 232,21-1-99,162 57-76,107 2 35,-544-47 93,358-1 188,-584-8-308,0-4 0,-1-5 1,-1-6-1,0-4 0,-2-6 1,118-47-1,-192 61 40,0-2 0,-2-2 0,0-1 0,-1-2 0,-1-2 0,60-53 0,-93 74-3,1 1 1,-1-1-1,0 1 1,0-1-1,-1 0 1,1 0-1,-1 0 1,0 0-1,0-1 1,0 1-1,-1 0 1,1-1-1,-1 0 1,0 1-1,0-1 1,-1 1-1,1-6 1,-2-1 45,0 0 0,-1 1 1,0-1-1,0 1 0,-1 0 0,-6-16 1,1 6-97,0 1 0,-1-1-1,-1 1 1,-1 1 0,0 0 0,-2 0 0,0 2 0,-1-1 0,0 2 0,-1 0 0,-1 0 0,-1 2 0,0 0 0,0 0-1,-22-10 1,-29-8-38,-1 4 0,-2 2 1,0 3-1,-88-15 0,-300-26-26,376 54 39,-974-57-777,555 53-228,-186-3 214,0 36 818,-233 59-192,531-43-314,292-28 370</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46.678"/>
    </inkml:context>
    <inkml:brush xml:id="br0">
      <inkml:brushProperty name="width" value="0.05" units="cm"/>
      <inkml:brushProperty name="height" value="0.05" units="cm"/>
    </inkml:brush>
  </inkml:definitions>
  <inkml:trace contextRef="#ctx0" brushRef="#br0">2200 249 12691,'-40'-43'1186,"24"25"-911,-1 1-1,-1 0 0,0 1 0,-1 0 0,-28-16 0,17 18-53,-1 0-1,0 2 1,-1 1 0,0 2-1,0 1 1,-1 1-1,0 2 1,-43-1 0,-16 4 156,-160 17 1,114 1-141,-145 37-1,197-30-173,0 3 0,-144 65-1,181-67-19,1 3 1,1 2-1,-70 57 0,85-59 1,2 0 0,1 2 0,2 2 0,1 0 0,-35 55 0,52-70-40,0 0-1,1 0 1,1 1-1,1 0 1,0 0-1,2 0 1,0 1-1,0 0 1,2 0-1,0 0 1,1 0-1,1 0 1,1 0-1,0 0 0,1 0 1,1 0-1,1 0 1,1-1-1,0 0 1,1 0-1,1 0 1,0 0-1,2-1 1,11 17-1,-4-10-15,1-2-1,1 0 1,1-1-1,1-1 1,1-1-1,0-1 1,26 16-1,-15-14 1,1-2 0,0-1 0,1-1 0,60 17 0,-36-17 4,1-3-1,72 5 1,117-7 12,-129-14 17,-1-5 1,0-6-1,-1-4 1,-1-6 0,-1-4-1,-2-6 1,-1-4-1,-2-5 1,-2-6-1,-2-3 1,115-80 0,-166 95 23,-1-2 1,74-73 0,-103 88-17,-2-1 0,-1-1-1,0-1 1,-3-1 0,0 0 0,24-55-1,-37 71-21,-1 0 0,-1 0-1,0 0 1,-1-1 0,-1 1-1,0-1 1,-1 0 0,0-18-1,-1 22-6,-2 0 0,1 1 0,-1-1 0,0 0-1,-1 0 1,-1 1 0,1 0 0,-1 0-1,-1 0 1,1 0 0,-2 0 0,-8-10 0,2 4-9,-2 2 1,0-1-1,0 2 1,-1 0-1,-1 0 1,0 2-1,-1 0 1,0 0 0,0 2-1,-30-11 1,-5 3-78,-1 1 0,-81-11 0,-29 7-492,-170 2 1,250 15 365</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50.608"/>
    </inkml:context>
    <inkml:brush xml:id="br0">
      <inkml:brushProperty name="width" value="0.05" units="cm"/>
      <inkml:brushProperty name="height" value="0.05" units="cm"/>
    </inkml:brush>
  </inkml:definitions>
  <inkml:trace contextRef="#ctx0" brushRef="#br0">1 83 13731,'6'-1'485,"1"0"-1,-1 0 1,1-1-1,-1 0 1,13-5 0,15-4 650,10 5-246,2 1 0,-1 3 0,51 3-1,-11 0-578,-2-2-167,308 0 298,-1 23-119,76 16-161,-323-34-148,181-18 0,-74-15-2,140-12-82,-294 36 58,0 4-1,101 12 1,-165-5 24,12 1 746,-60-35-2079,8 14 985</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16.209"/>
    </inkml:context>
    <inkml:brush xml:id="br0">
      <inkml:brushProperty name="width" value="0.05" units="cm"/>
      <inkml:brushProperty name="height" value="0.05" units="cm"/>
    </inkml:brush>
  </inkml:definitions>
  <inkml:trace contextRef="#ctx0" brushRef="#br0">105 105 11955,'-23'0'766,"2"0"947,-40-7-1,132 22 1021,119 22-2687,47-5-152,349 2 0,241-70-486,-465 3 352,253-20 35,-600 51 192,-31 1-11,14 1 22,-590 9-106,522-5 105,-1626 181-145,1221-81-1221,464-101 1224,8-3 41,-1 1 1,1 0-1,-1 0 0,1 0 1,-1 0-1,1 1 0,0-1 1,-5 4-1,12-3-1014,12-2 502,23-5-129,330-59 459,860-142 115,-1053 180-364,331-53-2505,-482 75 2870,-18 4 114,0-1 0,0 0 0,-1 0-1,1-1 1,-1 0 0,1 0 0,11-6-1,-16 5 17,-7 0 60,-14 1 192,1 1-1,-29 1 1,23 0 38,-621 18 4201,319-6-3727,-675 50-252,843-50-421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5.250"/>
    </inkml:context>
    <inkml:brush xml:id="br0">
      <inkml:brushProperty name="width" value="0.025" units="cm"/>
      <inkml:brushProperty name="height" value="0.025" units="cm"/>
    </inkml:brush>
  </inkml:definitions>
  <inkml:trace contextRef="#ctx0" brushRef="#br0">1 0 2594</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5:44.524"/>
    </inkml:context>
    <inkml:brush xml:id="br0">
      <inkml:brushProperty name="width" value="0.05" units="cm"/>
      <inkml:brushProperty name="height" value="0.05" units="cm"/>
    </inkml:brush>
  </inkml:definitions>
  <inkml:trace contextRef="#ctx0" brushRef="#br0">1 77 9618,'12'2'2753,"-10"3"108,3 7-1473,-2-10-1275,1-1 0,0 0 0,0 0 1,0 0-1,0 0 0,0-1 0,1 0 1,-1 1-1,0-2 0,0 1 0,4-1 1,10-1 55,238-22 1070,-62 19-954,85-4-139,-74-12-29,-21 1 172,46 14-127,-62 4-56,-53-4-69,13 0-131,217 16 1,-64 26 101,261 24 12,140-26-60,-506-28 31,74 4-12,164-4-64,499-40 129,342-9-640,-1110 40 616,110-5 73,-251 8-134,9-2 565,-23-5-457,8 6-174,1 0 88,0 1-1,1-1 1,-1 1-1,1-1 1,0 1-1,-1-1 1,1 1-1,-1-1 1,1 0-1,0 1 1,0-1-1,-1 0 1,1 1-1,0-1 1,0 0-1,0 1 1,-1-1 0,1 0-1,0 0 1,0 1-1,0-1 1,0 0-1,1 1 1,-1-2-1,1-5-212</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5:45.962"/>
    </inkml:context>
    <inkml:brush xml:id="br0">
      <inkml:brushProperty name="width" value="0.05" units="cm"/>
      <inkml:brushProperty name="height" value="0.05" units="cm"/>
    </inkml:brush>
  </inkml:definitions>
  <inkml:trace contextRef="#ctx0" brushRef="#br0">2569 270 10322,'-46'-33'675,"-2"2"0,-1 2 0,-2 3 0,0 2 0,-58-19 0,43 23-140,0 2 1,-1 4-1,-128-12 0,46 20-512,-1 7-1,1 6 1,-249 44 0,306-33 2,1 3 0,-145 55 0,184-55 34,2 3 0,1 1 0,1 3 0,1 2 0,-78 64 0,107-78-41,1 1 1,1 0-1,1 1 0,0 1 0,1 0 1,2 1-1,-1 1 0,2 0 0,1 0 1,-10 31-1,14-31-26,0-1 0,2 1 0,1 0 0,0 1 1,2-1-1,0 0 0,1 1 0,2-1 0,0 0 0,1 1 1,10 35-1,-4-31 2,0 0 1,2 0-1,1-2 0,0 1 1,2-1-1,1-1 1,27 32-1,-17-27-6,1-2 0,1 0 0,1-2 0,1-1 0,33 20 0,-5-10-2,1-3 0,1-2 1,1-3-1,2-3 0,0-2 0,70 12 0,-1-8 211,181 8-1,135-18 306,-404-14-486,442-22 251,-428 14-181,-1-3 0,-1-2 0,0-3 0,0-2 0,-2-2 1,69-37-1,-96 41 23,-1 0 0,0-1 0,-1-2 0,-1 0 0,-1-2 1,-1 0-1,0-1 0,-2-2 0,-1 0 0,0 0 0,13-29 1,-16 27-14,-2-2 1,-1 1 0,-1-1-1,-1-1 1,-1 0 0,-2-1-1,-1 1 1,-2-1 0,0 0-1,-2 0 1,-2-32 0,-3 40-70,0-1 0,-2 1 1,0 0-1,-2 0 1,0 1-1,-1 0 1,-2 0-1,0 0 1,-1 2-1,0-1 0,-2 1 1,-1 1-1,0 0 1,-22-20-1,2 5-192,-2 2-1,-2 1 1,0 2-1,-2 2 1,-78-39-1,77 46-25,-77-25-1,37 23-48</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5:47.054"/>
    </inkml:context>
    <inkml:brush xml:id="br0">
      <inkml:brushProperty name="width" value="0.05" units="cm"/>
      <inkml:brushProperty name="height" value="0.05" units="cm"/>
    </inkml:brush>
  </inkml:definitions>
  <inkml:trace contextRef="#ctx0" brushRef="#br0">110 234 16668,'-23'57'526,"3"1"0,3 1 0,2 1 0,2 0 1,4 1-1,-3 67 0,12-104 320,0-23-822,0-1 0,0 0 0,0 0 0,0 0 1,0 0-1,-1 0 0,1 0 0,0 1 1,0-1-1,0 0 0,0 0 0,0 0 1,0 0-1,0 0 0,0 1 0,0-1 1,0 0-1,0 0 0,0 0 0,0 0 0,0 0 1,1 1-1,-1-1 0,0 0 0,0 0 1,0 0-1,0 0 0,0 0 0,0 1 1,0-1-1,0 0 0,0 0 0,0 0 1,1 0-1,-1 0 0,0 0 0,0 0 0,0 0 1,0 0-1,0 1 0,0-1 0,1 0 1,-1 0-1,0 0 0,0 0 0,0 0 1,0 0-1,0 0 0,1 0 0,-1 0 1,0 0-1,4-6 551,3-17-69,-1 0 0,-2 0 1,0 0-1,0-24 1,2-6-91,25-325-101,-31 378-320,0 0 1,0-1-1,0 1 1,0 0-1,0 0 1,0 0-1,0 0 1,0 0-1,0 0 0,0 0 1,0 0-1,0 0 1,0-1-1,0 1 1,0 0-1,0 0 1,0 0-1,0 0 0,0 0 1,0 0-1,0 0 1,0 0-1,1 0 1,-1 0-1,0 0 1,0 0-1,0 0 1,0 0-1,0 0 0,0-1 1,0 1-1,0 0 1,0 0-1,1 0 1,-1 0-1,0 0 1,0 0-1,0 0 0,0 0 1,0 0-1,0 0 1,0 0-1,0 0 1,1 1-1,-1-1 1,0 0-1,0 0 1,0 0-1,0 0 0,0 0 1,0 0-1,0 0 1,0 0-1,0 0 1,0 0-1,0 0 1,1 0-1,-1 0 0,0 0 1,0 0-1,0 1 1,0-1-1,0 0 1,0 0-1,11 9-138,14 10-9,-19-17 151,-1-1-1,0 0 1,1 0-1,0 0 1,-1-1 0,1 1-1,-1-1 1,1-1-1,0 1 1,-1-1-1,1 0 1,-1 0-1,1-1 1,-1 1 0,0-1-1,1-1 1,-1 1-1,5-4 1,7-4 40,0-1 0,-1 0-1,25-24 1,-28 23 21,0-1-1,-1 0 1,-1 0 0,0-1-1,0-1 1,11-23 0,-38 74 7,-4 9-47,-28 86 1,39-98-24,-15 70 17,21-90-14,2 0 0,0 0 0,0 0 0,2 0 0,2 25 1,-2-35-33,-1 0 1,1 1 0,0-1 0,0 0 0,0 0 0,1 0-1,-1 0 1,1 0 0,0 0 0,0 0 0,0 0-1,0-1 1,0 1 0,4 3 0,-4-5-27,-1 0 0,0-1 1,1 1-1,-1 0 0,1-1 0,-1 1 1,1-1-1,-1 1 0,1-1 0,-1 0 1,1 0-1,-1 0 0,1 0 0,-1 0 1,1 0-1,0 0 0,-1 0 0,1 0 0,-1-1 1,1 1-1,-1-1 0,1 1 0,-1-1 1,0 0-1,1 1 0,-1-1 0,0 0 1,1 0-1,-1 0 0,0 0 0,0 0 1,2-2-1,9-10-246,-1 0 0,19-27 0,-4-1-311</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5:47.654"/>
    </inkml:context>
    <inkml:brush xml:id="br0">
      <inkml:brushProperty name="width" value="0.05" units="cm"/>
      <inkml:brushProperty name="height" value="0.05" units="cm"/>
    </inkml:brush>
  </inkml:definitions>
  <inkml:trace contextRef="#ctx0" brushRef="#br0">7 156 14979,'1'1'134,"0"1"0,0-1-1,1 0 1,-1 0 0,1 0-1,-1 0 1,1-1 0,-1 1 0,1 0-1,0-1 1,-1 1 0,1-1-1,0 1 1,-1-1 0,1 0-1,0 0 1,0 0 0,-1 0 0,1 0-1,0 0 1,0 0 0,-1 0-1,1-1 1,0 1 0,-1-1 0,3 0-1,5-2 452,-1 0 0,0 0 0,15-9-1,-17 8-256,1 0-1,0-1 1,-1 0-1,0-1 0,0 1 1,-1-1-1,9-10 0,-13 14-263,1-1 0,-1 1 0,1 0 0,-1-1-1,0 1 1,1-1 0,-1 1 0,-1-1 0,1 0 0,0 1-1,-1-1 1,1 0 0,-1 1 0,0-1 0,0 0-1,0 0 1,0 1 0,0-1 0,-1 0 0,1 1 0,-1-1-1,0 0 1,0 1 0,0-1 0,-2-4 0,2 6-51,0-1 1,0 1-1,0 0 1,0-1 0,0 1-1,0 0 1,0 0-1,-1 0 1,1-1-1,0 1 1,-1 1 0,1-1-1,-1 0 1,1 0-1,-1 1 1,1-1-1,-1 0 1,0 1 0,1 0-1,-3-1 1,1 1-10,0 0 0,0 0 0,0 1 0,0-1 0,0 1 0,0-1 1,1 1-1,-1 0 0,0 0 0,1 1 0,-4 1 0,-1 1-13,1 0 1,-1 1-1,1 0 0,0 0 0,0 1 0,1 0 0,0 0 0,-5 7 0,4-4-7,1 0 0,1 0-1,0 0 1,0 1-1,1 0 1,0-1 0,0 1-1,1 1 1,1-1-1,-1 17 1,1-23 13,1-1 1,0 1-1,1-1 1,-1 0-1,1 1 1,-1-1-1,1 1 1,0-1-1,0 0 1,0 0-1,1 0 1,-1 1-1,1-1 1,0-1-1,0 1 1,0 0-1,0 0 1,0-1-1,0 1 1,1-1-1,0 0 1,-1 1-1,1-1 1,0 0-1,0-1 1,0 1-1,0 0 1,0-1-1,0 0 1,0 0-1,1 0 1,-1 0-1,0 0 1,6 0-1,1-1 3,-1 0-1,0-1 0,0 0 0,1 0 0,-1-1 1,0 0-1,0 0 0,-1-1 0,1 0 0,15-9 1,8-6 32,39-28 0,-66 42-28,14-10 41,26-25 0,-19 15-8,-13 15 1,-12 9-36,-1 0 0,0 0 0,0 0-1,0 0 1,1 0 0,-1 0 0,0 0 0,0 0-1,0 0 1,1 0 0,-1 0 0,0 0 0,0 0-1,0 0 1,1 0 0,-1 0 0,0 0-1,0 0 1,0 0 0,0 0 0,1 0 0,-1 0-1,0 0 1,0 0 0,0 1 0,0-1 0,1 0-1,-1 0 1,0 0 0,0 0 0,0 0-1,0 1 1,0-1 0,0 0 0,1 0 0,-2 25 132,-1-5-98,2-18-28,0 0 0,0 0 0,1 0 0,-1-1 0,0 1 0,1 0 0,-1 0 0,1-1 0,-1 1 0,1 0 0,0 0 0,0-1 0,0 1 0,0-1 0,0 1 0,0-1 0,0 1 0,0-1 0,0 0 0,1 1 0,-1-1 0,3 1 0,-1-1 3,-1 1 0,1-1 1,0 0-1,0-1 1,0 1-1,0-1 0,0 1 1,0-1-1,1 0 1,-1 0-1,0 0 0,4-1 1,7-2 29,0 0 1,-1-1-1,1 0 1,20-10-1,90-49 178,-122 62-218,-1 1 0,1-1 0,-1 0 0,1 1 0,-1-1 0,1 1 0,-1-1 0,1 1-1,-1 0 1,1 0 0,0-1 0,2 2 0,-3-1 0,0 0-1,-1 0 1,1 0-1,0 1 1,-1-1-1,1 0 1,-1 1-1,1-1 1,0 0-1,-1 1 1,1-1-1,-1 1 1,1-1-1,-1 1 1,0-1-1,1 1 1,-1-1-1,1 1 1,-1 0-1,0-1 1,1 2-1,0 3 0,0 0 1,0 0-1,0 1 1,-1-1-1,0 0 1,0 8-1,2 22-31,-2-34 10,1 0 0,-1 0 0,1 0 0,-1 1 0,1-1 0,-1 0 0,1 0 0,-1 0 0,1 0 0,0 0 0,0 0 0,-1 0 0,1 0 0,0-1 0,0 1 0,0 0 0,0 0 0,0-1 0,0 1 0,0-1 0,1 1 0,-1-1 0,2 1 0,-1 0-90,0-1 1,0 0-1,1 0 0,-1 0 0,0-1 0,0 1 0,1 0 0,-1-1 0,0 0 0,0 1 0,4-3 0,5-2-371,-1-1 0,0-1 1,16-12-1,-25 18 490,30-27-611,3-3-185</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5:48.381"/>
    </inkml:context>
    <inkml:brush xml:id="br0">
      <inkml:brushProperty name="width" value="0.05" units="cm"/>
      <inkml:brushProperty name="height" value="0.05" units="cm"/>
    </inkml:brush>
  </inkml:definitions>
  <inkml:trace contextRef="#ctx0" brushRef="#br0">170 31 15139,'-13'13'1438,"0"-1"1,-1 0-1,-1 0 0,-27 15 0,41-26-1397,-1 0-1,1 0 1,0 1-1,0-1 1,0 1-1,-1-1 1,1 1-1,0-1 1,1 1-1,-1 0 1,0-1-1,0 1 1,1 0-1,-1 0 1,1-1-1,0 1 1,-1 0-1,1 0 1,0 0-1,0 0 1,0-1-1,0 1 1,1 0-1,-1 0 1,0 0-1,1 0 1,-1-1-1,2 3 1,2 9-83,0-1-1,12 23 1,-11-24 101,4 8-76,-1 0-1,-1 0 1,-1 1 0,-1 0-1,0 0 1,-2 1 0,2 37 0,-5-44 71,0 0 0,-2 1 0,0-2 0,0 1 0,-1 0 0,-1 0 0,0-1 0,-1 0 0,0 0 0,-1 0 0,-1 0 0,-11 15 0,15-24 16,0 0 0,-1 0-1,0-1 1,0 0 0,0 0 0,0 0 0,0 0-1,-6 2 1,9-5-34,-1 1 1,0 0-1,1-1 0,-1 1 1,1-1-1,-1 1 0,0-1 1,1 0-1,-1 0 0,0 0 1,0 0-1,-1 0 0,2 0-18,0-1 0,1 1-1,-1 0 1,0-1-1,0 1 1,1 0 0,-1-1-1,0 1 1,1-1 0,-1 1-1,1-1 1,-1 1 0,1-1-1,-1 0 1,1 1-1,-1-1 1,1 0 0,-1 1-1,1-1 1,0 0 0,-1 1-1,1-1 1,0 0 0,0 0-1,-1 0 1,1-1-1,-1-8-16,0 0-1,1-1 1,0 1-1,0 0 1,1-1-1,1 1 1,-1 0-1,2 0 1,4-13-1,3-4-111,0 1-1,18-30 1,5 2-69,2 1 0,3 2 1,1 2-1,3 1 0,2 2 0,59-48 0,-84 79 91,-32 31 78,0-1 80,5-5-18,-38 47 217,42-51-231,1 0 1,-1 0 0,1 1 0,0-1-1,0 1 1,1-1 0,-3 14 0,4-19-31,1 1 0,0-1 1,0 0-1,-1 1 1,1-1-1,1 1 1,-1-1-1,0 0 0,0 1 1,0-1-1,1 1 1,-1-1-1,1 0 1,-1 1-1,1-1 0,-1 0 1,1 0-1,0 1 1,-1-1-1,1 0 1,0 0-1,0 0 0,0 0 1,1 1-1,1-1-4,-1 1-1,1-1 0,-1 0 1,1 0-1,0 0 0,-1 0 0,1 0 1,0 0-1,0-1 0,-1 0 1,5 1-1,7-1-17,-1-1 0,1 0 0,23-6 0,124-40 50,-159 46-37,0 1 0,0-1 0,0 1 0,0 0 0,0-1 0,0 1 0,0 0 0,0 0 0,1 0 1,-1 1-1,0-1 0,0 0 0,0 1 0,0-1 0,0 1 0,0 0 0,-1 0 0,1-1 0,0 1 0,0 1 0,0-1 1,-1 0-1,1 0 0,0 1 0,-1-1 0,0 0 0,1 1 0,-1 0 0,2 2 0,1-1 2,0 1 1,1-2-1,-1 1 0,0 0 0,1-1 0,-1 0 0,1 0 0,0 0 1,0-1-1,0 1 0,0-1 0,0 0 0,0-1 0,0 1 0,0-1 1,0 0-1,8-1 0,11-2-97,1 0-1,28-8 1,-47 10 58,150-41-1693,-134 41 1134,-17 6 185,-9 6 162,-2-4 223,-8 9 880,14-16-832,0 1-1,-1-1 0,1 1 1,0-1-1,0 0 1,-1 1-1,1-1 1,0 1-1,0-1 1,0 0-1,-1 1 1,1-1-1,0 1 1,0-1-1,0 1 1,0-1-1,0 1 1,0-1-1,0 1 1,0-1-1,0 0 1,0 1-1,1-1 1,-1 1-1,0-1 1,0 1-1,0-1 1,0 0-1,1 1 1,-1-1-1,0 1 1,1 0-1,5 1 308</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5:59.137"/>
    </inkml:context>
    <inkml:brush xml:id="br0">
      <inkml:brushProperty name="width" value="0.05" units="cm"/>
      <inkml:brushProperty name="height" value="0.05" units="cm"/>
    </inkml:brush>
  </inkml:definitions>
  <inkml:trace contextRef="#ctx0" brushRef="#br0">1 124 15011,'1'-7'322,"1"0"-1,0 1 1,1-1-1,0 0 1,0 1-1,0-1 0,1 1 1,0 0-1,0 0 1,0 0-1,1 1 1,0-1-1,0 1 1,0 0-1,1 1 1,0-1-1,0 1 1,0 0-1,0 1 1,12-6-1,-17 9-298,0 0 0,0-1 0,-1 1 0,1-1 0,0 1 1,0 0-1,0 0 0,-1 0 0,1-1 0,0 1 0,0 0 0,0 0 0,0 0 0,0 0 0,-1 0 0,1 1 0,0-1 1,0 0-1,0 0 0,-1 0 0,1 1 0,0-1 0,0 1 0,0-1 0,-1 0 0,1 1 0,0-1 0,-1 1 1,1-1-1,0 2 0,0-1-9,0 1 1,0 0-1,0 0 1,-1 0-1,1 0 1,-1 0-1,1 0 1,-1 0-1,0 0 1,1 0 0,-1 0-1,-1 3 1,1 5-36,-2 1 0,1-1 0,-7 20 0,-16 30 18,16-41 28,0 1 0,-6 25 0,14-44-22,-1 0-1,1 0 0,0 0 0,0 0 1,0 0-1,-1 0 0,1 0 0,0 0 0,0 0 1,0 0-1,0 0 0,1 0 0,-1 0 0,0 0 1,0 0-1,1 0 0,-1 0 0,0 0 1,1 0-1,0 1 0,0-2 0,0 1 1,-1-1-1,1 1 1,0-1-1,-1 0 1,1 0-1,0 1 1,0-1-1,-1 0 1,1 0-1,0 0 1,0 0-1,-1 0 1,1 0-1,0 0 1,0 0-1,0 0 1,-1 0-1,1-1 1,1 1-1,6-3 17,0-1-1,0 1 1,13-10-1,-14 9-14,25-15 59,-1-2 1,-1-1-1,-1-2 0,33-34 1,-57 52 14,-6 7-46,0 0-33,1 0 0,-1 0 0,1 0-1,0 0 1,-1 0 0,1 0 0,0 0 0,-1 0-1,1 0 1,0 0 0,0 0 0,0 0-1,0 0 1,0 1 0,0 0-2,1-1 1,-1 0-1,0 1 0,1-1 1,-1 0-1,1 1 0,0-1 0,-1 0 1,1 0-1,0 0 0,-1 0 1,1 1-1,0-1 0,0 0 1,0 0-1,0 0 0,0-1 1,0 1-1,1 0 0,-1 0 1,0-1-1,0 1 0,2 0 1,1 0-1,0 0 1,0 0 0,0 0-1,-1 0 1,1-1 0,0 0-1,0 0 1,6-1 0,2 0 5,1-2 1,-1 1-1,1-2 1,16-6-1,-8 1 62,0-1-1,-1-1 1,0-1 0,0-1-1,25-21 1,-36 23 462,-16 30-224,6-17-319,1 0 0,0 0 0,0 0 0,-1 0 1,1 0-1,0 0 0,0 1 0,1-1 1,-1 0-1,0 0 0,1 0 0,0 0 0,-1 0 1,1 0-1,0 0 0,0 0 0,2 3 0,0-1-159,0-1-1,1 0 0,0 1 0,0-1 0,-1-1 0,6 4 0,1 1 67,4 2-204</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5:59.885"/>
    </inkml:context>
    <inkml:brush xml:id="br0">
      <inkml:brushProperty name="width" value="0.05" units="cm"/>
      <inkml:brushProperty name="height" value="0.05" units="cm"/>
    </inkml:brush>
  </inkml:definitions>
  <inkml:trace contextRef="#ctx0" brushRef="#br0">364 171 18596,'-9'18'600,"1"1"1,0 0-1,2 1 0,-6 24 1,-7 81 109,8-44-1301,10-76 402,0 0 0,0 0 0,0-1 0,-1 1 1,0 0-1,0 0 0,0-1 0,-3 6 0,4-8 57,-1-1 0,1 1-1,0-1 1,0 0-1,-1 0 1,1 1 0,-1-1-1,1 0 1,-1 0 0,0-1-1,1 1 1,-1 0-1,0 0 1,0-1 0,1 1-1,-1-1 1,0 1 0,0-1-1,0 0 1,0 0-1,0 0 1,1 0 0,-1 0-1,0 0 1,-3-1 0,-3-1-144,1-1 1,-1 1-1,0-1 1,1-1-1,0 1 1,0-1 0,0-1-1,1 1 1,-1-1-1,1 0 1,0 0 0,0-1-1,-7-9 1,-2-4 163,1-1 1,0 0 0,-13-28 0,18 31 500,1-1 1,0 1-1,2-1 1,0 0-1,1-1 1,1 0 0,1 1-1,-2-26 1,5 37-166,0-1 0,0 1 0,1-1-1,-1 1 1,2-1 0,-1 1 0,1 0 0,1 0 0,-1 0 0,1 0 0,0 0 0,1 0 0,-1 1 0,1 0 0,1-1 0,-1 2 0,1-1 0,0 0-1,0 1 1,1 0 0,-1 0 0,1 0 0,13-7 0,-6 6-39,0 0 0,1 1-1,-1 0 1,1 1 0,0 0 0,1 1-1,-1 1 1,0 0 0,1 1 0,-1 0-1,1 2 1,17 1 0,-16 0-127,-1 1-1,1 0 1,0 1-1,-1 1 1,0 0 0,0 1-1,-1 1 1,0 0-1,0 1 1,25 18-1,-34-21-42,0-1-1,0 1 1,0 0-1,0 1 0,-1-1 1,0 1-1,0 0 0,-1 0 1,1 0-1,-1 0 1,-1 1-1,1-1 0,-1 1 1,2 7-1,-3-6 48,0 0-1,-1 1 1,0-1-1,0 0 1,0 1-1,-1-1 1,0 0-1,-1 0 1,0 0-1,0 0 1,-6 12-1,1-4 39,-1 0-1,0 0 1,-2-1-1,1 0 1,-2-1 0,0 0-1,-1-1 1,0 0 0,-1-1-1,0 0 1,-1-1-1,-16 10 1,27-19-223,-1 0 0,1 0 1,-1 0-1,0-1 0,0 0 0,0 1 0,0-1 1,0-1-1,-7 2 0,9-2 83,0 0 1,0-1-1,0 1 0,0 0 1,0-1-1,0 1 0,0-1 1,1 0-1,-1 1 0,0-1 1,0 0-1,1 0 0,-1 0 1,0 0-1,1-1 0,-1 1 1,1 0-1,0-1 0,-1 1 1,1-1-1,-2-2 1,-11-21-455</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0.446"/>
    </inkml:context>
    <inkml:brush xml:id="br0">
      <inkml:brushProperty name="width" value="0.05" units="cm"/>
      <inkml:brushProperty name="height" value="0.05" units="cm"/>
    </inkml:brush>
  </inkml:definitions>
  <inkml:trace contextRef="#ctx0" brushRef="#br0">484 0 15387,'0'0'35,"0"0"0,0 0 0,0 0-1,0 0 1,0 0 0,0 0 0,0 0 0,1 0-1,-1 0 1,0 0 0,0 0 0,0 0 0,0 0-1,0 1 1,0-1 0,0 0 0,0 0-1,0 0 1,0 0 0,1 0 0,-1 0 0,0 0-1,0 0 1,0 0 0,0 0 0,0 0 0,0 0-1,0 0 1,0 1 0,0-1 0,0 0-1,0 0 1,0 0 0,0 0 0,0 0 0,0 0-1,0 0 1,0 0 0,0 1 0,0-1 0,0 0-1,0 0 1,0 0 0,0 0 0,0 0-1,0 0 1,0 0 0,0 0 0,0 0 0,0 0-1,0 1 1,0-1 0,0 0 0,0 0 0,-1 0-1,1 0 1,0 0 0,0 0 0,0 0-1,0 0 1,0 0 0,0 0 0,0 0 0,0 0-1,0 0 1,0 0 0,0 0 0,-1 0 0,1 0-1,-10 13 1434,-20 16-193,25-24-1068,-20 22 405,-25 34 0,-1 1-95,31-39-420,-8 9-137,-46 41 1,65-66-403,1 0 1,-1 0 0,-1-1 0,1 0-1,-1-1 1,0 0 0,0 0 0,-1-1 0,1-1-1,-18 4 1,24-6 275,1-1-1,0 1 1,-1-1-1,1 0 1,0 0-1,-1-1 1,1 1-1,0-1 1,0 1-1,-1-1 1,1 0-1,-5-3 1,-10-10-1104</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0.835"/>
    </inkml:context>
    <inkml:brush xml:id="br0">
      <inkml:brushProperty name="width" value="0.05" units="cm"/>
      <inkml:brushProperty name="height" value="0.05" units="cm"/>
    </inkml:brush>
  </inkml:definitions>
  <inkml:trace contextRef="#ctx0" brushRef="#br0">191 7 15283,'1'-1'73,"-1"1"-1,1-1 0,0 1 1,-1-1-1,1 1 1,-1-1-1,1 1 0,-1-1 1,1 1-1,0 0 0,-1 0 1,1-1-1,0 1 0,0 0 1,-1 0-1,1 0 1,0 0-1,-1-1 0,1 1 1,0 0-1,0 1 0,-1-1 1,1 0-1,0 0 1,1 0-1,-2 1-5,1 0 1,-1-1-1,1 1 0,-1 0 0,0-1 1,1 1-1,-1 0 0,0-1 0,1 1 1,-1 0-1,0 0 0,0 0 0,0-1 1,0 1-1,0 0 0,0 0 0,0 0 1,0 1-1,0 5 272,-1 0 1,0 0-1,-1 0 1,-3 9-1,-5 8 381,-22 39-1,9-20-313,-29 49 345,29-55-325,-32 75 0,53-108-400,0 0 1,1 1-1,0-1 1,0 0-1,0 0 1,0 1-1,1-1 1,-1 6-1,1-9-21,0-1-1,0 1 1,1-1-1,-1 1 1,0-1 0,0 1-1,0 0 1,1-1-1,-1 1 1,0-1 0,1 1-1,-1-1 1,0 1-1,1-1 1,-1 1 0,1-1-1,-1 0 1,1 1-1,-1-1 1,1 0 0,-1 1-1,1-1 1,0 1-1,1-1 0,0 1-1,0-1 0,-1 0 0,1 0 1,0 0-1,0 0 0,0 0 1,0 0-1,-1-1 0,1 1 1,3-1-1,41-15-397,0-1 1,50-27-1,39-15-2070,-64 35 1905,-1-1-201</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1.948"/>
    </inkml:context>
    <inkml:brush xml:id="br0">
      <inkml:brushProperty name="width" value="0.05" units="cm"/>
      <inkml:brushProperty name="height" value="0.05" units="cm"/>
    </inkml:brush>
  </inkml:definitions>
  <inkml:trace contextRef="#ctx0" brushRef="#br0">46 1 13291,'0'12'4473,"-1"18"-2874,-2 20-568,-3 0 0,-1 0 0,-17 55 1,20-91-1992,6-23-290,8-23 128,2 11 442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5.580"/>
    </inkml:context>
    <inkml:brush xml:id="br0">
      <inkml:brushProperty name="width" value="0.025" units="cm"/>
      <inkml:brushProperty name="height" value="0.025" units="cm"/>
    </inkml:brush>
  </inkml:definitions>
  <inkml:trace contextRef="#ctx0" brushRef="#br0">24 0 15983,'0'0'9839,"0"11"-9658,-11 128 151,-2 26 788,13-164-1093,0-1-1,0 1 0,0-1 0,0 1 0,1-1 1,-1 1-1,0-1 0,0 1 0,0-1 0,0 0 1,1 1-1,-1-1 0,0 1 0,0-1 0,1 1 1,-1-1-1,0 0 0,1 1 0,-1-1 0,1 0 1,-1 1-1,0-1 0,1 0 0,-1 1 0,1-1 1,-1 0-1,1 0 0,-1 0 0,1 1 0,-1-1 1,1 0-1,-1 0 0,1 0 0,-1 0 1,1 0-1,-1 0 0,1 0 0,-1 0 0,1 0 1,-1 0-1,1 0 0,-1 0 0,1 0 0,-1-1 1,0 1-1,1 0 0,-1 0 0,1-1 0,-1 1 1,1 0-1,-1 0 0,0-1 0,1 1 0,-1 0 1,1-1-1,-1 1 0,1-1 0,26-19 1166,0-6-801,-2-2-1,-1 0 1,-1-2 0,-1-1-1,26-50 1,-47 80-927,4-12 610,-4 9-3470</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3.641"/>
    </inkml:context>
    <inkml:brush xml:id="br0">
      <inkml:brushProperty name="width" value="0.05" units="cm"/>
      <inkml:brushProperty name="height" value="0.05" units="cm"/>
    </inkml:brush>
  </inkml:definitions>
  <inkml:trace contextRef="#ctx0" brushRef="#br0">74 112 17436,'0'3'274,"-1"-1"0,1 1 1,-1 0-1,0-1 0,0 1 1,0-1-1,-1 1 0,1-1 1,-1 1-1,-2 3 1,-8 13 677,2 6-109,0 1 0,1 0-1,-8 46 1,17-72-830,-1 0 0,1 0 0,0 1 0,0-1 0,0 0 0,0 0-1,0 0 1,0 0 0,0 0 0,-1 1 0,1-1 0,0 0 0,0 0 0,0 0-1,0 1 1,0-1 0,0 0 0,0 0 0,0 0 0,0 0 0,0 1-1,0-1 1,0 0 0,0 0 0,0 0 0,0 1 0,0-1 0,1 0 0,-1 0-1,0 0 1,0 0 0,0 1 0,0-1 0,0 0 0,0 0 0,0 0 0,0 0-1,1 0 1,-1 1 0,0-1 0,0 0 0,0 0 0,0 0 0,1 0 0,-1 0-1,0 0 1,0 0 0,0 0 0,0 0 0,1 0 0,-1 0 0,0 0 0,0 0-1,10-10 386,9-18 22,-19 27-416,50-95 737,-28 48-588,-21 48-152,-1 0-1,0 0 0,0-1 0,1 1 0,-1 0 0,0 0 0,0 0 0,1 0 0,-1 0 1,0 0-1,1-1 0,-1 1 0,0 0 0,0 0 0,1 0 0,-1 0 0,0 0 0,1 0 1,-1 0-1,0 0 0,1 0 0,-1 0 0,0 1 0,1-1 0,-1 0 0,0 0 0,0 0 1,1 0-1,-1 0 0,0 0 0,0 1 0,1-1 0,-1 0 0,1 1 0,14 10-30,-4-4 7,-3-3 12,0-1 0,0 0 0,1-1 0,-1 0-1,1 0 1,0-1 0,-1 0 0,18 0 0,-8-2-1,0 0 0,1-1 0,22-6 0,-37 7 19,0-1-1,0 1 1,0-1-1,0 0 1,0 0 0,0 0-1,-1-1 1,1 1-1,-1-1 1,1 0-1,-1 0 1,5-5-1,-5 5 8,-3 3-11,1-1 0,-1 1 0,1-1 1,-1 1-1,1 0 0,-1-1 0,0 1 1,1-1-1,-1 0 0,1 1 0,-1-1 0,0 1 1,1-1-1,-1 1 0,0-1 0,0 0 1,0 1-1,1-1 0,-1 0 0,0 1 0,0-1 1,0 1-1,0-1 0,0 0 0,0 1 1,0-1-1,0 0 0,-1 1 0,1-1 0,0 0 1,0 1-1,0-1 0,-1 1 0,1-1 1,0 0-1,-1 1 0,1-1 0,0 1 0,-1-1 1,1 1-1,-1-1 0,1 1 0,-1-1 0,1 1 1,-1-1-1,0 1-2,-1-1 0,1 0 0,0 1 1,0 0-1,-1-1 0,1 1 0,0 0 0,0-1 0,-1 1 1,1 0-1,0 0 0,0 0 0,-1 0 0,1 0 0,0 1 1,-1-1-1,1 0 0,0 0 0,0 1 0,-1-1 0,1 1 1,0-1-1,-2 2 0,-1 2-9,-1 0 1,0 0-1,1 0 1,0 1-1,0 0 1,0 0-1,1 0 1,-1 0-1,1 1 1,1-1-1,-1 1 1,1 0-1,0 0 1,0-1-1,0 1 1,1 1-1,0-1 1,0 0-1,1 0 0,0 0 1,0 8-1,0-12 4,0 1-1,0-1 0,1 1 0,-1-1 0,1 0 1,-1 1-1,1-1 0,0 0 0,-1 1 0,1-1 0,0 0 1,1 0-1,-1 0 0,0 0 0,1 0 0,-1 0 0,1 0 1,-1 0-1,1-1 0,0 1 0,0-1 0,0 1 1,0-1-1,0 0 0,0 0 0,0 1 0,0-2 0,1 1 1,-1 0-1,0 0 0,1-1 0,-1 1 0,0-1 0,1 1 1,-1-1-1,3 0 0,2 0-8,0 0 0,0 0 0,-1-1 0,1 0 0,0 0 1,0-1-1,-1 0 0,1 0 0,-1 0 0,0-1 0,12-6 0,-2-3 9,0-1-1,-1-1 1,0 0 0,-1-1-1,19-26 1,-7 8 50,-26 33-45,1-1 1,-1 1-1,0 0 0,0 0 1,0 0-1,0-1 0,0 1 1,0 0-1,1 0 0,-1 0 1,0-1-1,0 1 0,0 0 1,0 0-1,1 0 0,-1 0 1,0-1-1,0 1 0,1 0 1,-1 0-1,0 0 0,0 0 1,1 0-1,-1 0 0,0 0 1,0 0-1,1 0 0,-1 0 1,0 0-1,0 0 0,1 0 0,-1 0 1,0 0-1,0 0 0,1 0 1,-1 0-1,3 12 26,-8 32-11,2-19-8,3-17-2,1 0 1,-1-1-1,2 1 1,-1 0-1,4 12 0,-4-18-52,-1-1-1,1 1 0,0-1 0,-1 1 1,1-1-1,0 0 0,0 1 0,0-1 1,0 0-1,0 1 0,0-1 0,0 0 1,1 0-1,1 1 0,-2-1-44,0-1-1,0 0 1,0 1 0,0-1-1,0 0 1,1 0-1,-1 0 1,0 0 0,0 0-1,0 0 1,0-1-1,0 1 1,0 0 0,0 0-1,0-1 1,0 1-1,0-1 1,0 1 0,0-1-1,0 1 1,0-1-1,-1 1 1,1-1 0,0 0-1,1-1 1,3-3-393,-1 0 0,1 0 0,-1-1 0,0 1 0,-1-1-1,1 0 1,-1 0 0,0-1 0,-1 1 0,1-1 0,2-13 0,0-4-1561,4-50-1,-8 27 3441,-1 43-953,0 0 1,0 0-1,-1 0 0,0 0 1,0 0-1,0 0 0,0 0 1,-5-4 4256,5 8-4578,17 5-1618,0-1 0,25 3 0,-32-5 935,66 5-2031,-55-7 2012,-1 2 0,1 0-1,-1 1 1,20 6-1,-39-9 676,0 1-1,1-1 0,-1 0 0,0 1 0,0-1 0,0 0 0,0 0 0,0 1 1,0-1-1,1 0 0,-1 1 0,0-1 0,0 0 0,0 1 0,0-1 0,0 0 0,0 1 1,0-1-1,-1 0 0,1 1 0,0-1 0,0 0 0,0 1 0,0-1 0,0 0 0,0 1 1,-1-1-1,1 0 0,0 0 0,0 1 0,0-1 0,-1 0 0,1 0 0,0 1 1,0-1-1,-1 0 0,1 0 0,-9 11 391,-17 8 1127,17-14-1036,0 1 0,1 0 0,1 1 0,-1 0 0,-9 10 0,8-5-160,8-11-377,0-1 0,0 1 0,1 0 0,-1 0 0,0 0 0,0 0 0,1 0 0,-1 0 0,1 0 0,-1 0 0,1 0 0,-1 0 0,0 2 0,2-2-40,-1-1 1,1 1 0,0 0-1,-1 0 1,1-1-1,-1 1 1,1-1 0,0 1-1,0-1 1,-1 1-1,1-1 1,0 1 0,0-1-1,0 0 1,-1 1-1,1-1 1,0 0 0,0 0-1,0 0 1,0 1 0,0-1-1,0 0 1,0 0-1,0 0 1,2 0-19,87 19-445,-82-17 437,1 1-1,0 0 1,-1 0 0,0 1-1,0 0 1,0 1-1,14 10 1,-21-14 45,-1-1-1,1 1 1,0-1 0,-1 1 0,1 0 0,0-1 0,-1 1-1,1 0 1,-1-1 0,1 1 0,-1 0 0,0 0 0,1 0-1,-1 0 1,0-1 0,1 1 0,-1 0 0,0 0 0,0 0-1,0 0 1,0 0 0,0 0 0,0 0 0,0-1 0,0 1-1,0 0 1,0 1 0,-1 0 31,0 0 0,0-1 0,0 1-1,0-1 1,-1 1 0,1-1 0,0 0 0,0 1 0,-1-1 0,1 0-1,-1 0 1,-2 2 0,-3 1 143,0-1-1,-1 1 1,0-1-1,1 0 1,-10 1-1,-36 3 685,51-7-938,0 1 0,-1-1-1,1 0 1,0 0-1,-1-1 1,1 1 0,0 0-1,0-1 1,-1 1 0,1-1-1,0 0 1,0 0-1,0 0 1,0 0 0,0 0-1,0 0 1,0 0-1,0-1 1,1 1 0,-4-4-1,5 4-28,-1 1 0,1-1 0,0 0 0,0 0 1,0 0-1,0 0 0,0 1 0,0-1 0,0 0 0,0 0 0,0 0 0,0 0 0,0 0 0,0 1 0,0-1 0,1 0 0,-1 0 0,0 0 1,1 1-1,-1-1 0,1 0 0,-1 0 0,1 1 0,-1-1 0,1 0 0,-1 1 0,1-1 0,0 1 0,-1-1 0,1 1 0,0-1 0,-1 1 1,1-1-1,0 1 0,1-1 0,31-15-1315,-30 14 989,26-8-3970,59-13 0,-8 3 4892,-66 15 1111,0 0 0,0-1-1,20-11 1,-29 13-937,0 1 0,0-1 0,0 0 0,-1 0-1,6-7 1,-9 10-533,1-1 0,-1 1 0,0-1 0,0 0 0,0 0 0,0 1 0,0-1 0,0 0 0,0 0 0,-1 0 0,1 0 0,-1 0 0,1 0 0,-1 0 0,0 0 0,1 0 0,-1 0 0,0 0 0,-1-2 0,1 3-123,0 0-1,-1 0 1,1 0 0,-1 1-1,1-1 1,-1 0-1,1 1 1,-1-1-1,1 0 1,-1 1 0,0-1-1,1 1 1,-1-1-1,0 1 1,1-1 0,-1 1-1,0-1 1,0 1-1,1 0 1,-1-1 0,0 1-1,0 0 1,0 0-1,0 0 1,1 0-1,-1-1 1,0 1 0,0 0-1,0 0 1,0 1-1,1-1 1,-1 0 0,0 0-1,0 0 1,-1 1-1,-2 0 19,1 0-1,-1 0 0,0 1 1,1-1-1,0 1 0,-7 3 0,6-1-6,-1 0-1,1 1 1,0-1-1,0 1 1,0 0-1,0 0 0,1 0 1,0 0-1,0 0 1,0 1-1,-2 7 1,5-11-30,-1 0 1,0 0 0,1-1 0,-1 1 0,1 0-1,0 0 1,0 0 0,-1 0 0,1 0-1,1 0 1,-1 0 0,0 0 0,0 0-1,1 0 1,-1 0 0,1-1 0,-1 1-1,1 0 1,0 0 0,0 0 0,0-1 0,0 1-1,0-1 1,0 1 0,0-1 0,1 1-1,-1-1 1,1 1 0,-1-1 0,1 0-1,-1 0 1,1 0 0,-1 0 0,1 0-1,0 0 1,0 0 0,0-1 0,3 2 0,6 1-30,1-1 1,0 0 0,0 0 0,0-1 0,-1-1 0,23-1 0,75-17-230,-8 2-81,-100 16 329,1 0 0,0 0 0,0 0 0,0 0 0,-1 1 0,1-1 0,0 1 0,0-1 0,-1 1 0,1-1 0,-1 1 0,1 0 0,0 0 0,-1 0 0,1 0 0,-1 0 0,0 0 0,1 0 0,-1 1 0,0-1-1,2 3 2,-2-3 18,1 1 0,-1 0 0,0-1 1,1 0-1,-1 1 0,1-1 1,0 0-1,-1 0 0,1 0 1,0 0-1,0 0 0,-1 0 1,1 0-1,0-1 0,0 1 0,0-1 1,0 1-1,0-1 0,3 0 1,7-1 48,0 0 0,0-1-1,0-1 1,-1 0 0,22-9 0,-22 8-39,2 0-1,-1 0 0,0 1 0,25-3 1,-36 6-30,1 0 1,-1-1 0,0 1-1,1 0 1,-1 0 0,0 0-1,0 1 1,1-1-1,-1 0 1,0 0 0,1 1-1,-1-1 1,0 1-1,0-1 1,0 1 0,1-1-1,-1 1 1,0 0 0,0 0-1,0 0 1,0-1-1,0 1 1,0 0 0,0 0-1,-1 0 1,1 0-1,0 0 1,0 1 0,-1-1-1,1 0 1,-1 0 0,1 0-1,-1 1 1,1-1-1,-1 2 1,11 19-769,-5-17 619,2-4-18</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4.511"/>
    </inkml:context>
    <inkml:brush xml:id="br0">
      <inkml:brushProperty name="width" value="0.05" units="cm"/>
      <inkml:brushProperty name="height" value="0.05" units="cm"/>
    </inkml:brush>
  </inkml:definitions>
  <inkml:trace contextRef="#ctx0" brushRef="#br0">145 72 19716,'0'-1'100,"0"0"1,0 1-1,0-1 0,0 0 0,0 0 0,0 0 0,0 0 0,0 0 1,0 1-1,0-1 0,0 0 0,0 0 0,-1 0 0,1 0 1,0 1-1,-1-1 0,1 0 0,0 0 0,-1 1 0,1-1 1,-1 0-1,1 1 0,-1-1 0,0 0 0,1 1 0,-2-1 0,1 0 23,-1 0 0,1 1 0,-1-1 0,0 1 0,1-1-1,-1 1 1,0 0 0,1 0 0,-1 0 0,0 0-1,1 0 1,-4 0 0,-1 1 39,0 1-1,0-1 1,0 1-1,1 0 1,-1 0-1,-9 6 1,9-4-128,-1 1 0,1 0 0,0 1 0,-9 10 0,12-13-35,1 0 0,0 0 0,0-1 0,0 2 0,0-1 0,1 0 0,-1 0 0,1 0 0,0 1 0,-1-1 0,2 1 0,-2 6 0,2-10 0,0 1 0,0-1 0,0 1 0,0-1 0,0 1 0,0-1 0,0 1 0,0-1 0,0 1 0,1-1 0,-1 1 0,0-1 0,0 0 0,0 1 0,1-1 0,-1 1 0,0-1 0,1 0 0,-1 1 0,0-1 0,1 0-1,-1 1 1,0-1 0,1 0 0,-1 1 0,1-1 0,-1 0 0,1 0 0,-1 0 0,1 1 0,18-2-8,20-13-23,-11-1 34,0-2 1,-2 0-1,0-2 1,26-25-1,-31 22 42,-10 10-19,-18 27-18,5-11-4,-1 1-1,1-1 1,1 0 0,-1 1-1,0-1 1,1 1 0,-1 7-1,2-11 2,0 1 1,0-1-1,0 0 0,0 0 0,0 0 0,0 0 0,0 0 0,1 1 1,-1-1-1,1 0 0,-1 0 0,0 0 0,1 0 0,0 0 0,-1 0 1,1 0-1,0 0 0,-1 0 0,1-1 0,0 1 0,0 0 1,0 0-1,0-1 0,0 1 0,0 0 0,0-1 0,0 1 0,0-1 1,0 1-1,0-1 0,0 0 0,0 1 0,0-1 0,0 0 1,0 0-1,3 0 0,5 1 32,1 0 1,-1-1-1,1-1 1,-1 1-1,0-2 1,1 1-1,-1-1 1,16-6-1,-7 1 36,0-1-1,0 0 0,20-14 0,-35 20-69,-1 1 1,1-1-1,0 1 0,-1-1 0,1 1 1,0 0-1,0 0 0,3 0 0,-6 3-12,1 1 0,-1-1 0,0 1-1,-1-1 1,1 1 0,0-1 0,-1 1-1,0 3 1,-2 4-13,0 0 1,1-1-1,0 1 0,0 14 0,2-22 28,0 0-1,0 0 0,0 0 1,0 0-1,0 0 0,0 0 1,1 0-1,-1 0 1,1 0-1,0 0 0,-1 0 1,1 0-1,0 0 0,0 0 1,0 0-1,1-1 1,-1 1-1,0 0 0,0-1 1,1 1-1,-1-1 1,1 0-1,0 1 0,-1-1 1,1 0-1,0 0 0,0 0 1,0 0-1,2 1 1,1-1 27,1 0 1,0 0 0,-1-1 0,1 0 0,0 0 0,-1 0 0,1-1 0,-1 1 0,1-1 0,0-1 0,-1 1 0,0-1 0,1 0-1,7-4 1,0-1 68,0 0 0,-1 0 0,0-1 0,18-15 0,-16 9 58,1-1-1,15-21 0,-29 35-94,-4 6-47,-7 13-26,8-14-12,1 0 0,0 0 0,0 0-1,0 0 1,1 0 0,-1 0 0,1 0-1,0 0 1,1 5 0,-1-9-15,0 1-1,0 0 1,0-1-1,1 1 1,-1 0-1,0-1 1,1 1 0,-1 0-1,1-1 1,-1 1-1,0 0 1,1-1-1,0 1 1,-1-1 0,1 1-1,-1-1 1,1 1-1,-1-1 1,1 0-1,0 1 1,0-1-1,1 1-95,0-1 0,0 0 0,0 1-1,0-1 1,0 0 0,-1 0-1,1 0 1,0-1 0,0 1-1,0 0 1,0-1 0,2 0-1,44-17-874,-19 4 354</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4.934"/>
    </inkml:context>
    <inkml:brush xml:id="br0">
      <inkml:brushProperty name="width" value="0.05" units="cm"/>
      <inkml:brushProperty name="height" value="0.05" units="cm"/>
    </inkml:brush>
  </inkml:definitions>
  <inkml:trace contextRef="#ctx0" brushRef="#br0">84 1 17324,'-28'12'2527,"-11"7"616,38-18-3036,-1 0 0,1 0 0,0 0 1,0 0-1,0-1 0,0 1 0,0 1 0,0-1 0,0 0 0,0 0 0,1 0 0,-1 0 0,0 1 0,1-1 0,-1 0 0,0 3 0,1-3-90,0-1 0,0 1 0,0 0-1,0 0 1,1 0 0,-1-1-1,0 1 1,0 0 0,1-1 0,-1 1-1,0 0 1,1-1 0,-1 1 0,0 0-1,1-1 1,-1 1 0,1-1-1,0 1 1,-1-1 0,1 1 0,-1-1-1,2 1 1,3 3-86,1-1 1,0-1-1,0 1 0,0-1 0,9 2 1,-9-2 185,1 0-122,9 2 20,0 1-1,0 0 0,0 2 1,-1 0-1,30 17 0,-45-24 12,0 1 0,1-1 1,-1 0-1,1 0 0,-1 1 0,1-1 0,-1 0 0,0 1 0,1-1 0,-1 0 0,0 1 0,1-1 0,-1 0 0,0 1 0,0-1 0,1 1 0,-1-1 1,0 1-1,0-1 0,0 0 0,0 1 0,1-1 0,-1 1 0,0-1 0,0 1 0,0-1 0,0 1 0,0-1 0,0 1 0,0 0 0,-1 0 18,0-1 0,1 1 0,-1-1 0,0 1 0,1-1 0,-1 1 0,0-1 0,0 1 0,1-1 0,-1 0 0,0 1 0,0-1 0,0 0 0,0 0 0,-1 0 0,-36 3 1012,37-3-979,-11 0-173,1 0 1,0-1-1,0-1 1,-17-4-1,27 6 9,-4-5-416,1-1 83</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5.746"/>
    </inkml:context>
    <inkml:brush xml:id="br0">
      <inkml:brushProperty name="width" value="0.05" units="cm"/>
      <inkml:brushProperty name="height" value="0.05" units="cm"/>
    </inkml:brush>
  </inkml:definitions>
  <inkml:trace contextRef="#ctx0" brushRef="#br0">155 272 18532,'0'-3'214,"0"0"0,0 0 0,0 0 0,0 0 0,0 0-1,-1 0 1,1 0 0,-1 0 0,0 0 0,0 0 0,0 1 0,0-1 0,0 0 0,-1 1 0,1-1 0,-1 1-1,0-1 1,1 1 0,-5-4 0,4 5-124,0-1-1,0 1 0,0 0 1,0 0-1,0 1 1,0-1-1,0 0 0,0 1 1,-1-1-1,1 1 1,0 0-1,0-1 0,-1 1 1,1 0-1,0 1 1,0-1-1,0 0 0,-1 1 1,1-1-1,0 1 1,0-1-1,0 1 0,0 0 1,0 0-1,0 0 1,0 0-1,-2 2 0,-2 1-54,-1 1 0,1 0 0,0 0 0,1 0 0,-1 1 0,-4 7 0,6-10-37,1 1 0,1 0 0,-1 1-1,1-1 1,-1 0 0,1 1 0,1-1 0,-1 1 0,0 0 0,0 8 0,1-12 2,1 0 1,0 0-1,0 0 1,0 0-1,0 0 0,0 0 1,0 0-1,0 0 1,1 0-1,-1 0 1,0 0-1,1 0 1,-1 0-1,0 0 0,1 0 1,-1 0-1,1 0 1,0 0-1,-1 0 1,1 0-1,0-1 1,-1 1-1,1 0 0,0 0 1,0-1-1,1 2 1,0-2 0,0 1 0,0 0 0,0-1-1,0 1 1,0-1 0,0 0 0,0 0 0,0 1 0,1-2 0,-1 1 0,0 0 0,3-1 0,6-1 5,-1-1 0,1-1 0,-1 0 0,12-6 0,3-3 16,-1-2-1,0-1 1,-1-1-1,-1-1 0,38-39 1,-34 28 45,-2-1 1,-1 0 0,34-60-1,-57 88-9,-4 5-40,-7 11-3,-1 5 7,0 0 0,2 1 0,0 0-1,1 1 1,1 0 0,1 1 0,1-1 0,1 1 0,-4 30 0,9-49-18,0-1 0,0 0 0,0 0 0,0 0 0,0 1 1,1-1-1,-1 0 0,1 0 0,-1 0 0,1 0 1,0 1-1,0-1 0,0 0 0,0 0 0,0-1 0,2 3 1,-2-3-1,1 1 1,-1-1 0,0 0-1,1 0 1,0 0 0,-1-1-1,1 1 1,0 0 0,-1-1-1,1 1 1,0-1 0,0 1-1,-1-1 1,1 0 0,0 1 0,0-1-1,0 0 1,-1 0 0,1-1-1,3 1 1,0-1 12,0-1 0,-1 1 0,1-1 1,0 0-1,0 0 0,-1 0 0,1-1 0,-1 1 0,0-1 0,0 0 1,0-1-1,0 1 0,-1-1 0,1 1 0,-1-1 0,0 0 0,0 0 1,0 0-1,0-1 0,-1 1 0,0-1 0,0 0 0,0 1 0,0-1 0,-1 0 1,1-5-1,-2 9-16,1 1 1,-1-1-1,0 0 1,0 1 0,0-1-1,1 0 1,-1 1-1,0-1 1,0 0-1,0 1 1,0-1 0,0 0-1,0 0 1,-1 1-1,1-1 1,0 0-1,0 1 1,0-1 0,-1 1-1,1-1 1,0 0-1,-1 1 1,1-1-1,0 1 1,-1-1 0,1 1-1,-1-1 1,1 1-1,-1-1 1,1 1-1,-1-1 1,1 1 0,-1 0-1,1-1 1,-1 1-1,0 0 1,1-1-1,-1 1 1,0 0 0,1 0-1,-1 0 1,0-1-1,1 1 1,-1 0-1,0 0 1,0 0 0,-1 1-7,-1-1 1,1 0 0,0 1 0,0-1-1,0 1 1,0-1 0,0 1 0,0 0 0,0 0-1,0 0 1,0 0 0,0 1 0,-2 1-1,2-2 1,0 1-1,1-1 0,-1 1 0,0 0 1,1 0-1,-1-1 0,1 1 0,0 0 1,-1 0-1,1 0 0,0 0 0,0 1 0,1-1 1,-1 0-1,0 0 0,1 1 0,-1-1 1,1 0-1,0 1 0,0-1 0,0 0 1,0 1-1,0-1 0,0 0 0,0 1 0,1-1 1,-1 0-1,1 0 0,0 1 0,0-1 1,0 0-1,0 0 0,0 0 0,0 0 0,0 0 1,1 0-1,-1 0 0,1-1 0,0 1 1,-1 0-1,1-1 0,0 1 0,0-1 1,0 0-1,0 1 0,0-1 0,0 0 0,0 0 1,0-1-1,1 1 0,3 1 0,16 3-84,1 0-1,34 3 1,-17-4-99,215 14-1359,-255-18 1571,0 0 0,1 0 0,-1 0 0,1 0-1,-1 0 1,1 0 0,-1 0 0,1 0 0,-1 0-1,1 0 1,-1 0 0,1 0 0,-1 0 0,1 0 0,-1 0-1,1 0 1,-1-1 0,0 1 0,1 0 0,-1 0-1,1-1 1,-1 1 0,0 0 0,1 0 0,-1-1 0,1 1-1,-1-1 1,0 1 0,0 0 0,1-1 0,-1 1-1,0 0 1,0-1 0,1 1 0,-1-1 0,0 1 0,0-1-1,0 1 1,0-1 0,0 1 0,1-1 0,-1 0-1,-10-21 1131,3 8-684,4 5-355,1 1 0,0-1 0,0 0 0,1 0 0,0 0 0,0 1 0,1-14 0,0 20-251,1-1 0,-1 1 1,0 0-1,1-1 0,-1 1 1,1-1-1,0 1 0,0 0 1,0 0-1,0-1 0,0 1 1,1 0-1,-1 0 1,1 0-1,-1 0 0,1 1 1,0-1-1,0 0 0,-1 1 1,1-1-1,0 1 0,1-1 1,-1 1-1,0 0 0,0 0 1,0 0-1,1 0 0,-1 0 1,0 1-1,1-1 0,3 0 1,6 1-294,0-1 0,0 1-1,19 3 1,-27-2 327,47 4-1075</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6.258"/>
    </inkml:context>
    <inkml:brush xml:id="br0">
      <inkml:brushProperty name="width" value="0.05" units="cm"/>
      <inkml:brushProperty name="height" value="0.05" units="cm"/>
    </inkml:brush>
  </inkml:definitions>
  <inkml:trace contextRef="#ctx0" brushRef="#br0">75 43 14339,'12'-43'6690,"-11"47"-5607,-1 8-181,-73 354 1984,69-346-2857,1-4 10,0 0 0,1 0 0,0-1 0,1 1 0,2 27 0,-1-42-30,0 0-1,1 0 1,-1 0 0,0 0 0,0 0 0,0 0-1,1 0 1,-1 0 0,1 0 0,-1 0-1,1 0 1,-1 0 0,1 0 0,-1 0-1,1 0 1,0 0 0,0-1 0,-1 1-1,1 0 1,0-1 0,0 1 0,0 0 0,0-1-1,1 1 1,0 0 6,0-1 1,0 1-1,0-1 0,0 0 1,0 0-1,0 0 0,0 0 1,0-1-1,0 1 0,0 0 1,0-1-1,3 0 0,5-4 58,1 0-1,-1 0 1,18-13-1,3-4 119,-2-2 0,0-2 0,33-37-1,67-93 391,-118 141-633,18-21-366,-2-1 0,37-67-1,-63 101-798,-5 7 666,-6 9-81,0 4-127</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6.724"/>
    </inkml:context>
    <inkml:brush xml:id="br0">
      <inkml:brushProperty name="width" value="0.05" units="cm"/>
      <inkml:brushProperty name="height" value="0.05" units="cm"/>
    </inkml:brush>
  </inkml:definitions>
  <inkml:trace contextRef="#ctx0" brushRef="#br0">123 183 17812,'6'-6'654,"0"-2"0,0 1 1,-1-1-1,0 1 0,0-1 1,6-14-1,-10 19-437,1 0-1,-1-1 1,0 1-1,0 0 1,0-1 0,0 1-1,-1-1 1,1 1 0,-1-1-1,0 0 1,0 1-1,0-1 1,-1 1 0,1-1-1,-1 1 1,0-1 0,0 1-1,0-1 1,-2-4-1,2 8-183,1-1 0,-1 0-1,1 1 1,-1-1-1,0 1 1,1 0-1,-1-1 1,0 1 0,1-1-1,-1 1 1,0 0-1,0-1 1,1 1 0,-1 0-1,0 0 1,0 0-1,1 0 1,-1 0-1,0 0 1,0 0 0,0 0-1,1 0 1,-1 0-1,0 0 1,0 0-1,1 0 1,-1 1 0,0-1-1,0 0 1,1 0-1,-1 1 1,-1 0 0,-23 14 233,25-14-253,-12 8-9,1 1 1,1 0-1,0 1 0,0 0 0,1 0 0,0 1 0,1 1 0,0-1 0,1 1 0,1 1 0,0-1 1,-5 17-1,11-29-8,0 0 1,-1 0 0,1 0-1,0 0 1,0 0 0,0 0-1,0 0 1,0 0 0,0 0-1,1 0 1,-1 0 0,0 0-1,0 0 1,1 0 0,-1 0-1,0-1 1,1 1 0,-1 0-1,1 0 1,-1 0 0,1 0-1,0-1 1,-1 1 0,1 0-1,0-1 1,-1 1 0,1 0-1,0-1 1,0 1 0,0-1 0,-1 1-1,1-1 1,0 0 0,0 1-1,0-1 1,0 0 0,0 0-1,0 1 1,0-1 0,1 0-1,4 1-13,0-1 0,0 1 0,0-1 0,0-1 0,6 0 0,322-43-28,-333 45 61,0-1 1,0 0 0,-1 0 0,1 0 0,0 0 0,0 0-1,-1 0 1,1-1 0,0 1 0,0 0 0,-1 0-1,1 0 1,0-1 0,-1 1 0,1 0 0,0-1-1,-1 1 1,1-1 0,0 1 0,-1-1 0,1 1 0,-1-1-1,1 1 1,-1-1 0,1 1 0,-1-1 0,1 0-1,-1 1 1,0-1 0,1 0 0,-1 0 0,0-1 72,-1 0 0,1 0 0,0 0 0,-1 0 1,0 0-1,0 0 0,1 0 0,-1 0 0,-2-3 1,-3-7 88,-5-16 31,2-1 0,0 0 0,-5-38 0,14 66-222,0 1 0,0 0 0,0-1-1,0 1 1,0 0 0,0 0 0,0-1 0,-1 1 0,1 0-1,0-1 1,0 1 0,0 0 0,0-1 0,1 1 0,-1 0-1,0 0 1,0-1 0,0 1 0,0 0 0,0-1-1,0 1 1,0 0 0,0 0 0,1-1 0,-1 1 0,0 0-1,0 0 1,0-1 0,0 1 0,1 0 0,-1 0 0,0 0-1,0-1 1,1 1 0,-1 0 0,0 0 0,0 0 0,1 0-1,-1 0 1,0 0 0,1-1 0,-1 1 0,0 0 0,0 0-1,1 0 1,-1 0 0,0 0 0,1 0 0,-1 0-1,0 0 1,1 0 0,-1 0 0,0 1 0,1-1 0,14 6-584,7 6-363,0-1 1,1-1 0,0-1 0,0-2-1,1 0 1,0-1 0,26 2 0,-11-6-135</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7.188"/>
    </inkml:context>
    <inkml:brush xml:id="br0">
      <inkml:brushProperty name="width" value="0.05" units="cm"/>
      <inkml:brushProperty name="height" value="0.05" units="cm"/>
    </inkml:brush>
  </inkml:definitions>
  <inkml:trace contextRef="#ctx0" brushRef="#br0">209 34 14371,'0'-2'150,"-1"0"-1,1 1 0,0-1 1,0 0-1,-1 0 1,1 1-1,-1-1 1,1 0-1,-1 0 0,0 1 1,0-1-1,1 1 1,-1-1-1,0 1 1,-1-1-1,1 1 1,-2-2-1,3 2-93,-1 1-1,1 0 1,-1-1 0,0 1 0,1 0-1,-1 0 1,1 0 0,-1 0 0,0 0-1,1-1 1,-1 1 0,1 0 0,-1 0-1,0 0 1,1 1 0,-1-1 0,1 0-1,-1 0 1,1 0 0,-2 1-1,0 0 58,1-1 0,-1 1-1,1 1 1,-1-1-1,1 0 1,-1 0 0,1 0-1,0 1 1,-2 2-1,-6 7 236,2 1 0,0 1 0,0-1 0,-8 25 0,-14 59 193,18-56-220,-37 149 717,34-133-782,-5 10 619,67-210 318,10-25-692,-55 160-492,36-75 4,-35 75-33,1 1 0,0 0 1,1 0-1,0 0 0,0 1 0,15-14 0,-19 19 10,0 1-1,0-1 0,0 1 0,0 0 0,0-1 1,1 1-1,-1 0 0,0 1 0,1-1 0,-1 0 1,1 1-1,-1-1 0,1 1 0,-1-1 0,1 1 1,-1 0-1,1 0 0,-1 1 0,5 0 0,-3 0-5,-1 0 0,1 0 0,-1 1-1,0 0 1,0 0 0,0-1 0,0 2-1,0-1 1,0 0 0,0 1 0,-1-1-1,4 5 1,-2-2 35,0-1-1,-1 1 1,0 0-1,0 0 1,-1 0-1,1 0 1,-1 1-1,0-1 1,0 1-1,-1-1 0,0 1 1,0 0-1,0-1 1,-1 1-1,1 0 1,-1 0-1,-1 6 1,-1-8 66,1 1 0,-1-1 0,0 1 0,-1-1 0,1 0 0,-1 0 0,0 0 0,0 0 0,0 0 0,0-1 0,-1 1 0,1-1 0,-1 0 0,0 0 0,0 0 0,0-1 0,0 1 0,-1-1 0,1 0 0,-1 0 0,1-1 0,-9 3 0,10-4-169,1 1 0,-1 0-1,0-1 1,0 0 0,0 0-1,1 0 1,-1 0 0,0 0-1,0 0 1,1-1 0,-1 1-1,0-1 1,0 0 0,1 0-1,-1 0 1,1 0 0,-1 0-1,1 0 1,-1-1 0,1 0-1,0 1 1,0-1 0,0 0-1,0 0 1,0 0 0,0 0-1,0 0 1,0 0 0,1-1-1,0 1 1,-1-1 0,1 1-1,0-1 1,0 1 0,0-1 0,0 0-1,1 1 1,-1-1 0,0-5-1,1 5-35,0 1 0,-1-1-1,1 0 1,0 0 0,1 0 0,-1 1-1,0-1 1,1 0 0,0 0 0,0 1-1,1-5 1,8-9-785</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7.859"/>
    </inkml:context>
    <inkml:brush xml:id="br0">
      <inkml:brushProperty name="width" value="0.05" units="cm"/>
      <inkml:brushProperty name="height" value="0.05" units="cm"/>
    </inkml:brush>
  </inkml:definitions>
  <inkml:trace contextRef="#ctx0" brushRef="#br0">73 210 15211,'11'-2'722,"0"-1"-1,0 0 1,0-1-1,0 0 1,12-7-1,-18 8-385,0 0 1,0 0-1,0-1 0,0 1 0,-1-1 0,1 0 0,-1 0 1,0-1-1,-1 0 0,1 1 0,5-11 0,-8 14-302,-1 0-1,1-1 1,0 1-1,-1 0 0,1 0 1,0-1-1,-1 1 1,0-1-1,1 1 0,-1 0 1,0-1-1,0 1 1,0-1-1,0 1 0,0-1 1,0 1-1,0-1 0,0 1 1,-1 0-1,1-1 1,0 1-1,-1-1 0,1 1 1,-1 0-1,0 0 1,1-1-1,-1 1 0,0 0 1,0 0-1,0 0 1,0 0-1,0-1 0,0 1 1,0 1-1,0-1 1,0 0-1,0 0 0,-1 0 1,1 1-1,0-1 1,-1 0-1,-2 0 0,-1-1 7,0 1 0,-1 0 0,1 0 1,-1 0-1,1 1 0,-1 0 0,1 0 0,-1 0 0,1 0 0,-7 2 0,4 0-4,-1 1 0,1 0 0,0 0 0,0 1 0,0 0 0,1 0 0,-1 1 1,1 0-1,0 0 0,0 1 0,1-1 0,0 2 0,0-1 0,0 1 0,-5 8 0,10-14-34,1 0 0,-1 0 0,1 0-1,0 0 1,-1 0 0,1 1 0,0-1-1,0 0 1,-1 0 0,1 0 0,0 0 0,0 1-1,0-1 1,1 0 0,-1 0 0,0 0-1,0 0 1,1 0 0,-1 0 0,0 1 0,1-1-1,-1 0 1,1 0 0,0 0 0,-1 0-1,1 0 1,0-1 0,-1 1 0,1 0 0,0 0-1,0 0 1,0-1 0,0 1 0,2 1 0,0 0-2,0-1 0,0 1 0,0 0 1,1-1-1,-1 0 0,1 0 0,-1 0 1,1 0-1,-1-1 0,5 1 1,200-6-45,-157 0 46,10 0 492,-64 3-427,-1-1 0,1 0 1,0 1-1,0-1 0,0-1 0,0 1 1,0 0-1,1-1 0,-1 0 1,1 1-1,0-1 0,0 0 1,0 0-1,1 0 0,0 0 0,-1-1 1,1 1-1,1 0 0,-1 0 1,1-1-1,-1 1 0,1 0 0,1-1 1,0-7-1,-1 9-70,1-1-1,-1 1 1,1 0-1,0 0 1,0-1-1,0 1 1,0 0-1,0 0 1,1 0-1,-1 0 1,1 0 0,0 1-1,0-1 1,0 0-1,0 1 1,0-1-1,1 1 1,-1 0-1,1 0 1,0 0-1,-1 0 1,1 0 0,0 1-1,0-1 1,0 1-1,0 0 1,0 0-1,1 0 1,-1 0-1,0 0 1,0 1-1,6-1 1,10 3-20,1 0 0,-1 1 0,0 1-1,22 7 1,-18-4 21,0-2 1,32 5-1,-48-10 6,5 2 0,0-2-1,0 0 1,15-1 0,-23 0 9,0 0 0,0 0 1,1 0-1,-1 0 1,0-1-1,0 0 1,0 0-1,0 0 0,-1 0 1,1-1-1,0 1 1,4-6-1,-7 7-5,0 0-1,-1 0 1,1 0-1,0 0 1,0 0 0,-1 0-1,1 0 1,0-1-1,-1 1 1,0 0 0,1 0-1,-1-1 1,0 1-1,1 0 1,-1-1 0,0 1-1,0-2 1,0 3-6,0-1 0,0 1 1,0 0-1,0-1 1,0 1-1,-1 0 0,1-1 1,0 1-1,0-1 0,0 1 1,-1 0-1,1-1 0,0 1 1,0 0-1,-1 0 1,1-1-1,0 1 0,0 0 1,-1 0-1,1-1 0,0 1 1,-1 0-1,1 0 1,0 0-1,-1-1 0,1 1 1,-1 0-1,1 0 0,0 0 1,-1 0-1,1 0 1,-1 0-1,1 0 0,0 0 1,-1 0-1,1 0 0,0 0 1,-1 0-1,1 0 0,-1 0 1,1 0-1,0 0 1,-1 1-1,1-1 0,0 0 1,-1 0-1,1 0 0,0 1 1,-1-1-1,1 0 1,0 0-1,-1 1 0,1-1 1,0 0-1,-1 1 0,-5 5-7,1 0 0,-1 0 0,1 0 0,0 1-1,0 0 1,1 0 0,0 0 0,0 1 0,-5 14-1,7-16 0,-1 1 0,1-1-1,0 1 1,1 0-1,0-1 1,0 1 0,0 0-1,1 0 1,0 0 0,0 0-1,1-1 1,0 1-1,1 8 1,-1-14-23,-1 0 0,1 0 0,-1 0 0,1-1 0,0 1 0,-1 0 0,1 0-1,0 0 1,0-1 0,-1 1 0,1 0 0,0-1 0,0 1 0,0-1 0,0 1 0,0-1 0,0 1 0,0-1 0,0 1 0,0-1 0,0 0-1,0 0 1,0 0 0,0 1 0,0-1 0,0 0 0,1 0 0,0-1-112,0 1-1,0 0 0,0 0 1,-1-1-1,1 1 1,0-1-1,0 1 1,0-1-1,-1 0 1,1 0-1,0 0 1,-1 0-1,1 0 1,1-1-1,3-6-268,0-1 0,0 1 0,-1-1 0,0 0 0,0-1 0,-1 1-1,-1-1 1,3-10 0,-2 9 91,12-41-956</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8.233"/>
    </inkml:context>
    <inkml:brush xml:id="br0">
      <inkml:brushProperty name="width" value="0.05" units="cm"/>
      <inkml:brushProperty name="height" value="0.05" units="cm"/>
    </inkml:brush>
  </inkml:definitions>
  <inkml:trace contextRef="#ctx0" brushRef="#br0">3 1 17532,'-2'3'1848,"2"5"-1304,1 2-280,3 2 1361,6 3-1713,3 4-496,2-2 544,2 0-177,9-1-119</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8.639"/>
    </inkml:context>
    <inkml:brush xml:id="br0">
      <inkml:brushProperty name="width" value="0.05" units="cm"/>
      <inkml:brushProperty name="height" value="0.05" units="cm"/>
    </inkml:brush>
  </inkml:definitions>
  <inkml:trace contextRef="#ctx0" brushRef="#br0">144 125 17116,'-15'9'796,"1"0"0,1 1 1,-1 0-1,1 1 0,-12 14 1,20-20-605,0 1 0,0 0-1,1 0 1,0 0 0,0 0 0,1 1 0,-1-1 0,1 1 0,1 0 0,0 0 0,-1 0 0,2 0 0,-1 0 0,0 8 0,2-13-179,0-1-1,0 0 1,0 1 0,-1-1-1,1 0 1,0 1-1,1-1 1,-1 0-1,0 1 1,0-1-1,0 0 1,1 0 0,-1 1-1,1-1 1,-1 0-1,1 0 1,0 1-1,-1-1 1,1 0-1,0 0 1,0 0 0,-1 0-1,1 0 1,0 0-1,0 0 1,0-1-1,0 1 1,1 0-1,-1 0 1,0-1 0,0 1-1,0-1 1,1 1-1,-1-1 1,0 1-1,0-1 1,1 0-1,-1 0 1,0 1 0,1-1-1,-1 0 1,0 0-1,1 0 1,-1-1-1,0 1 1,1 0-1,1-1 1,3 0 5,0-1 0,0 0-1,0-1 1,0 1 0,0-1 0,-1 0 0,1 0-1,7-7 1,-4 2 13,-1 0 1,0-1-1,0 0 0,-1 0 1,0-1-1,0 0 0,5-11 1,-9 14-16,0 1 1,0 0 0,-1-1-1,1 1 1,-2-1-1,1 0 1,-1 0 0,0 0-1,0 0 1,0 0 0,-1 0-1,-2-14 1,2 21-18,0 0 1,0 0-1,0-1 1,0 1-1,0 0 1,0-1-1,0 1 1,0 0-1,0-1 1,0 1 0,0 0-1,0 0 1,0-1-1,0 1 1,0 0-1,0 0 1,-1-1-1,1 1 1,0 0-1,0 0 1,0-1-1,0 1 1,-1 0-1,1 0 1,0 0-1,0-1 1,-1 1-1,1 0 1,0 0-1,0 0 1,-1 0-1,1-1 1,0 1-1,0 0 1,-1 0-1,1 0 1,0 0-1,-1 0 1,1 0-1,0 0 1,0 0-1,-1 0 1,1 0-1,0 0 1,-1 0-1,1 0 1,0 0-1,-1 0 1,1 0-1,0 1 1,0-1-1,-1 0 1,1 0 0,0 0-1,0 0 1,-1 0-1,1 1 1,0-1-1,0 0 1,0 0-1,-1 0 1,1 1-1,0-1 1,-11 17-134,10-14 41,0 0 1,1 0-1,-1 1 1,1-1-1,-1 0 1,1 0-1,0 1 1,0-1-1,1 0 1,-1 1-1,1-1 1,-1 0 0,1 0-1,0 0 1,0 0-1,2 5 1,-1-6-38,-1 0 0,1 0 0,0 0 0,0 0 0,-1 0 0,1-1 0,0 1 0,1 0 0,-1-1 0,0 1 0,0-1 1,1 0-1,-1 0 0,1 0 0,-1 0 0,1 0 0,-1-1 0,1 1 0,-1-1 0,1 1 0,2-1 0,7 0-280,-1 0-1,1-1 0,-1 0 1,0-1-1,1 0 0,-1-1 0,0 0 1,-1-1-1,12-4 0,12-9-695,42-27-1,-66 38 963,-4 3 104,0-1 85,0 1 1,0-1 0,-1 0-1,1 0 1,-1-1 0,0 1 0,0-1-1,8-10 1,-14 11 785,-6 6-226,-10 9 305,8-3-514,1 1 0,0 1 0,1 0 0,0 0 0,0 0 0,1 1 0,0 0 0,1 0 0,1 1 0,0-1-1,-5 21 1,9-32-380,0 1 0,-1 0 0,1-1 0,0 1 0,0 0-1,0-1 1,0 1 0,0 0 0,0 0 0,0-1-1,0 1 1,1 0 0,-1 0 0,0-1 0,0 1-1,1 0 1,-1-1 0,0 1 0,1 0 0,-1-1 0,0 1-1,1-1 1,-1 1 0,1-1 0,-1 1 0,1-1-1,-1 1 1,1-1 0,-1 1 0,1-1 0,0 0-1,-1 1 1,1-1 0,0 0 0,-1 1 0,1-1 0,0 0-1,-1 0 1,1 0 0,0 0 0,0 1 0,-1-1-1,1 0 1,0 0 0,0-1 0,-1 1 0,1 0-1,1 0 1,2-1 11,1 0 0,-1 0 0,1-1 0,-1 1 1,1-1-1,4-3 0,17-10 11,-1-1 0,-1-1-1,0-2 1,-2 0 0,0-1 0,-1-1 0,-1-1 0,22-33 0,-37 49-56,-4 4 9,1 1 0,-1-1-1,0 0 1,1 0 0,-1 0 0,0 0-1,0 0 1,-1 0 0,1 0-1,0 0 1,-1 0 0,1-1-1,0-1 1,-1 3 8,0 1 0,0 0 0,0 0 0,0 0 0,0 0 0,-1 0 0,1-1 0,0 1 0,0 0 0,0 0-1,0 0 1,0 0 0,0 0 0,0-1 0,0 1 0,0 0 0,0 0 0,0 0 0,0 0 0,0 0 0,-1 0 0,1 0 0,0-1 0,0 1 0,0 0 0,0 0 0,0 0 0,0 0 0,-1 0 0,1 0-1,0 0 1,0 0 0,0 0 0,0 0 0,0 0 0,-1 0 0,1 0 0,0 0 0,0 0 0,0 0 0,0 0 0,0 0 0,-1 0 0,1 0 0,0 0 0,0 0 0,0 0 0,0 0 0,0 0-1,-1 0 1,-9 7-1,-11 14 62,8-5 33,1 1 1,1 1-1,0 0 0,1 0 1,1 1-1,1 1 1,0-1-1,2 1 0,0 0 1,2 1-1,-5 36 0,9-52-136,0 0 1,0-1-1,0 1 0,1-1 0,0 1 0,0-1 1,0 1-1,0-1 0,1 0 0,0 1 0,0-1 1,0 0-1,0 0 0,4 5 0,-4-8-11,-1 1 0,1-1 1,-1 1-1,1-1 0,0 0 0,-1 0 0,1 0 0,0 0 0,0 0 0,0 0 0,0 0 0,0 0 1,0-1-1,0 1 0,0-1 0,0 0 0,0 1 0,0-1 0,0 0 0,0 0 0,0 0 1,1-1-1,-1 1 0,0 0 0,0-1 0,0 0 0,0 1 0,0-1 0,0 0 0,-1 0 1,1 0-1,2-1 0,25-19-390,1-13-164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6.194"/>
    </inkml:context>
    <inkml:brush xml:id="br0">
      <inkml:brushProperty name="width" value="0.025" units="cm"/>
      <inkml:brushProperty name="height" value="0.025" units="cm"/>
    </inkml:brush>
  </inkml:definitions>
  <inkml:trace contextRef="#ctx0" brushRef="#br0">5 33 10314,'0'0'8434,"-1"9"-6325,-3 28-780,4-36-1287,0 1-1,1-1 0,-1 0 1,0 1-1,1-1 0,-1 0 1,1 1-1,-1-1 0,1 0 0,0 1 1,-1-1-1,1 0 0,0 0 1,0 0-1,0 0 0,0 0 1,0 0-1,0 0 0,0 0 1,0 0-1,0 0 0,0 0 0,1-1 1,-1 1-1,0 0 0,1-1 1,1 1-1,36 7-719,-38-7 621,4-1-169,-1 1 0,1-1 0,0 0-1,-1 0 1,1-1 0,0 0 0,-1 1 0,1-1 0,0-1 0,-1 1-1,1-1 1,-1 1 0,0-1 0,0-1 0,0 1 0,0-1-1,0 1 1,0-1 0,0 0 0,-1 0 0,5-5 0,-6 4 521,0 1 0,0-1 0,0 0 0,0 1 1,0-1-1,-1 0 0,1 0 0,-1 0 0,0 0 1,-1 0-1,1 0 0,-1-1 0,1 1 0,-1 0 0,0 0 1,-2-7-1,2 11-266,0-1 1,0 1-1,-1 0 1,1-1-1,0 1 0,-1-1 1,1 1-1,0 0 1,-1-1-1,1 1 1,-1 0-1,1 0 1,0-1-1,-1 1 0,1 0 1,-1 0-1,1-1 1,-1 1-1,1 0 1,-1 0-1,1 0 1,-1 0-1,1 0 0,-1 0 1,1 0-1,0 0 1,-1 0-1,1 0 1,-1 0-1,1 0 1,-1 0-1,1 0 0,-1 1 1,1-1-1,-1 0 1,1 0-1,-1 0 1,1 1-1,0-1 1,-1 0-1,1 1 0,-1-1 1,1 0-1,0 1 1,-1-1-1,1 0 1,-1 1-1,-19 15-102,15-11 192,0 1 1,1 0-1,0 0 0,0 0 1,1 1-1,-1-1 1,1 1-1,1 0 1,-1 0-1,1 0 1,0 0-1,1 0 0,0 0 1,0 1-1,0 7 1,2-14-57,0 0-1,0 0 1,-1-1 0,1 1 0,0 0 0,0-1-1,0 1 1,0-1 0,0 1 0,0-1-1,0 0 1,0 1 0,0-1 0,0 0 0,0 1-1,0-1 1,0 0 0,0 0 0,0 0-1,0 0 1,0 0 0,0 0 0,0 0 0,2-1-1,28-3 1182,-22-1-1161,0 0-1,0-1 1,-1 0-1,0 0 1,0-1 0,0 0-1,-1 0 1,0-1-1,0 1 1,-1-2-1,0 1 1,0-1 0,-1 0-1,7-17 1,-28 65-616,12-32 546,1-1 1,0 1-1,0 0 1,1 0-1,-1 0 1,2 0-1,-1 0 1,0 12 0,2-18 3,0-1 0,0 0-1,1 1 1,-1-1 0,0 0 0,0 1 0,1-1 0,-1 0 0,0 1 0,1-1 0,-1 0 0,0 0 0,1 1 0,-1-1 0,0 0 0,1 0 0,-1 0 0,0 0 0,1 1 0,-1-1 0,1 0 0,-1 0 0,1 0 0,-1 0 0,0 0 0,1 0-1,-1 0 1,1 0 0,-1 0 0,1 0 0,-1 0 0,0 0 0,1-1 0,-1 1 0,1 0 0,-1 0 0,0 0 0,1 0 0,-1-1 0,0 1 0,1 0 0,0-1 0,19-9 594,-9 1-532,0 0 0,0 0 1,-1-2-1,0 1 1,0-1-1,-1-1 0,8-13 1,-21 31-372,-1 3 261,0-1 0,1 0 0,0 1 0,0 0 0,1 0 0,0 0 0,0 0 0,-2 16 0,8-24-57,0 0 0,0 0 0,0 0 0,0-1 1,0 0-1,0 1 0,0-1 0,0 0 1,5-1-1,16-1-5948,-10-5 271,1-5-3535</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9.013"/>
    </inkml:context>
    <inkml:brush xml:id="br0">
      <inkml:brushProperty name="width" value="0.05" units="cm"/>
      <inkml:brushProperty name="height" value="0.05" units="cm"/>
    </inkml:brush>
  </inkml:definitions>
  <inkml:trace contextRef="#ctx0" brushRef="#br0">1 98 15315,'0'4'155,"0"-1"0,1 0 0,0 0 0,-1 0 0,1 1-1,0-1 1,1 0 0,-1 0 0,0 0 0,1 0 0,0-1 0,0 1 0,4 4-1,-3-4-24,1 0-1,-1 0 1,1-1-1,0 1 0,0-1 1,-1 0-1,2 0 1,-1-1-1,0 1 0,5 0 1,4 1 175,1-1 0,0 0 0,-1 0 0,1-2 0,0 0-1,0 0 1,0-1 0,17-4 0,-12 0 102,0 1-1,0-2 0,-1-1 1,0 0-1,23-13 0,-35 16-200,1-1 1,-1 1-1,-1-1 1,1 0-1,-1 0 0,0-1 1,8-10-1,-11 14-169,-1 1 0,0 0 1,-1 0-1,1-1 0,0 1 1,0-1-1,0 1 0,-1-1 0,1 1 1,-1-1-1,1 1 0,-1-1 1,0 1-1,0-1 0,1 0 0,-1 1 1,0-1-1,0 0 0,-1 1 1,1-1-1,0 1 0,0-1 0,-1 1 1,1-1-1,-1 0 0,0 1 1,1-1-1,-1 1 0,0 0 0,0-1 1,0 1-1,0 0 0,0-1 1,0 1-1,0 0 0,0 0 0,0 0 1,-1 0-1,1 0 0,0 0 1,-1 0-1,-2-1 0,-2 0-12,0 0-1,-1 0 1,1 0-1,-1 1 1,0 0-1,1 0 1,-1 0-1,0 1 1,1 0-1,-1 0 1,0 1-1,1 0 1,-1 0-1,-8 3 1,-3 1-23,0 1-1,1 1 1,0 1 0,-17 9-1,24-10 4,0-1-1,0 1 0,1 0 0,0 1 1,-13 14-1,18-18 1,1 1 0,-1-1 0,1 1 0,0-1 1,0 1-1,1 0 0,-1 1 0,1-1 0,0 0 0,1 1 0,-1-1 0,1 1 1,-1 9-1,2-12-5,0 0 0,1 0 0,-1 0 0,1 0 0,-1 0 0,1 0 0,0-1 0,0 1 0,0 0 0,0-1 0,1 1 0,-1-1 1,1 1-1,0-1 0,3 4 0,0-1-125,0 0 0,0-1 0,0 0 0,1 0 0,0 0 0,9 4 1,-2-2-108,0-1 1,0-1 0,1 0-1,-1 0 1,1-1-1,17 1 1,-22-4 151,0 0 0,1-1 0,-1 0 0,12-2 0,36-14-487</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9.686"/>
    </inkml:context>
    <inkml:brush xml:id="br0">
      <inkml:brushProperty name="width" value="0.05" units="cm"/>
      <inkml:brushProperty name="height" value="0.05" units="cm"/>
    </inkml:brush>
  </inkml:definitions>
  <inkml:trace contextRef="#ctx0" brushRef="#br0">557 66 11787,'25'-19'1533,"28"-28"4542,-61 53-4658,-15 11-43,-45 44 659,-62 73-1,-5 6-1843,107-113-1051,-48 34 0,65-53 672,-1-1-1,1 0 0,-1-1 0,0 0 0,0-1 0,-1-1 0,0 0 0,-14 3 0,-17-3-514</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10.073"/>
    </inkml:context>
    <inkml:brush xml:id="br0">
      <inkml:brushProperty name="width" value="0.05" units="cm"/>
      <inkml:brushProperty name="height" value="0.05" units="cm"/>
    </inkml:brush>
  </inkml:definitions>
  <inkml:trace contextRef="#ctx0" brushRef="#br0">240 0 18500,'-1'4'147,"0"-1"0,0 1 0,0-1 0,-1 1 0,1-1 0,-1 0-1,0 0 1,0 0 0,0 0 0,0 0 0,-1 0 0,1-1 0,-5 4 0,-5 8 136,-96 133 1948,92-123-1955,2 1-1,1 0 1,1 1 0,-13 38-1,23-56-180,-1 1-1,1 0 1,1-1 0,-2 18-1,3-23-68,0-1-1,1 1 1,-1 0-1,0-1 1,1 1-1,0-1 1,-1 1-1,1-1 1,0 1-1,0-1 1,1 1-1,-1-1 0,0 0 1,1 0-1,-1 0 1,1 0-1,0 0 1,0 0-1,0 0 1,3 2-1,3 0 0,-1 1 1,1-2-1,1 1 0,-1-1 0,0-1 0,1 0 0,-1 0 0,1 0 0,0-1 0,0 0 0,-1-1 0,1 0 0,0 0 0,16-4 0,4-1-133,-1-1 0,0-1-1,35-14 1,-27 6 5,65-38-1,-44 16-44</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28.668"/>
    </inkml:context>
    <inkml:brush xml:id="br0">
      <inkml:brushProperty name="width" value="0.05" units="cm"/>
      <inkml:brushProperty name="height" value="0.05" units="cm"/>
    </inkml:brush>
  </inkml:definitions>
  <inkml:trace contextRef="#ctx0" brushRef="#br0">1 224 16684,'3'-3'167,"1"0"0,0 0 0,0 0 0,-1 1 0,1-1 1,1 1-1,-1 0 0,0 1 0,1-1 0,-1 1 1,1-1-1,-1 1 0,1 0 0,-1 1 0,7-1 1,10-2 355,258-47 253,228-50-4200,-472 90 2946,90-20-1103,-120 29 1329</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29.071"/>
    </inkml:context>
    <inkml:brush xml:id="br0">
      <inkml:brushProperty name="width" value="0.05" units="cm"/>
      <inkml:brushProperty name="height" value="0.05" units="cm"/>
    </inkml:brush>
  </inkml:definitions>
  <inkml:trace contextRef="#ctx0" brushRef="#br0">454 14 14587,'-5'-1'250,"-9"-3"362,1 1 0,-23-2 0,32 5-517,0 0 1,0 0 0,0 0 0,0 1-1,0-1 1,0 1 0,0 0 0,0 0-1,1 1 1,-1-1 0,0 1 0,1-1-1,-7 5 1,-182 152 246,129-104-344,53-47-9,2 1-1,-1 0 0,1 1 0,0 0 1,-7 12-1,13-19 11,1 0-1,-1 0 1,1 1 0,0-1 0,0 0-1,0 1 1,0-1 0,1 1 0,-1-1-1,1 1 1,-1-1 0,1 1 0,0-1-1,0 1 1,0 0 0,0-1-1,0 1 1,1-1 0,-1 1 0,1-1-1,0 1 1,0-1 0,0 1 0,0-1-1,0 0 1,0 1 0,1-1 0,-1 0-1,1 0 1,2 3 0,1 0 6,2 0-1,-1 0 1,0 0 0,1-1-1,0 0 1,0-1 0,0 1-1,1-1 1,-1 0 0,1-1-1,-1 0 1,1 0 0,15 1-1,11 0 7,67-4 0,-59 0-126,164-9-291,-203 10 401,73-5-100</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0.192"/>
    </inkml:context>
    <inkml:brush xml:id="br0">
      <inkml:brushProperty name="width" value="0.05" units="cm"/>
      <inkml:brushProperty name="height" value="0.05" units="cm"/>
    </inkml:brush>
  </inkml:definitions>
  <inkml:trace contextRef="#ctx0" brushRef="#br0">44 0 17972,'-15'68'4055,"7"-39"-3518,1 0 1,2 1-1,1-1 1,0 50 0,4-78-527,0 0 1,0 1 0,0-1-1,0 0 1,0 0 0,0 0 0,0 0-1,0 0 1,1 0 0,-1 1-1,0-1 1,1 0 0,-1 0-1,1 0 1,-1 0 0,1 0 0,-1 0-1,1 0 1,0 0 0,0 0-1,-1-1 1,1 1 0,0 0 0,0 0-1,0-1 1,0 1 0,0 0-1,0-1 1,0 1 0,0-1-1,0 1 1,0-1 0,0 0 0,0 1-1,0-1 1,0 0 0,0 0-1,1 0 1,-1 0 0,0 0 0,0 0-1,0 0 1,0 0 0,0 0-1,1 0 1,-1-1 0,0 1-1,0 0 1,2-2 0,6-1 74,0-2-1,-1 1 1,1-1 0,12-9 0,-18 12-75,75-59 360,-59 43-343,1 2 0,1 0 0,1 2 0,0 0 0,32-14 0,-53 28-28,0-1 0,0 1 0,0-1 0,0 1 0,0-1 1,0 1-1,0 0 0,0 0 0,1 0 0,-1-1 0,0 1 0,0 0 0,0 0 0,0 1 1,0-1-1,0 0 0,1 0 0,-1 0 0,0 1 0,0-1 0,0 1 0,0-1 0,0 1 1,0-1-1,0 1 0,0-1 0,0 1 0,0 0 0,-1 0 0,1-1 0,0 1 0,0 0 1,-1 0-1,1 0 0,0 0 0,-1 0 0,1 0 0,-1 0 0,1 0 0,-1 0 0,0 0 1,1 0-1,-1 0 0,0 1 0,0-1 0,0 0 0,0 2 0,1 3 6,-1 0 0,0 0 0,0 0 0,0 0-1,-1 0 1,0 0 0,-3 10 0,2-10-274,0 1 1,0 0-1,0 0 1,1 0-1,0 0 1,0 0-1,1 0 0,0 0 1,0 0-1,3 14 1,0-13-284</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1.468"/>
    </inkml:context>
    <inkml:brush xml:id="br0">
      <inkml:brushProperty name="width" value="0.05" units="cm"/>
      <inkml:brushProperty name="height" value="0.05" units="cm"/>
    </inkml:brush>
  </inkml:definitions>
  <inkml:trace contextRef="#ctx0" brushRef="#br0">216 51 15243,'0'-1'136,"1"-1"-1,-1 0 1,0 0 0,0 0-1,0 0 1,-1 1 0,1-1-1,0 0 1,-1 0-1,1 0 1,-1 1 0,1-1-1,-1 0 1,0 1-1,0-1 1,0 0 0,0 1-1,0-1 1,0 1-1,0 0 1,0-1 0,-1 1-1,1 0 1,-1 0 0,1 0-1,-1 0 1,1 0-1,-1 0 1,1 0 0,-1 0-1,0 0 1,0 1-1,1-1 1,-3 1 0,0-1-12,0 0-1,0 1 1,1 0 0,-1 0 0,0 0 0,0 1 0,0-1 0,0 1-1,0 0 1,1 0 0,-1 0 0,0 0 0,1 1 0,-1-1 0,-5 5-1,0 0-35,1 1-1,0 0 0,1 1 0,0 0 1,0 0-1,0 1 0,-9 16 0,7-9 73,0 1-1,2 1 0,-10 27 0,16-42-113,0 1 1,0-1-1,1 1 0,-1 0 0,1-1 0,0 1 1,0 0-1,1 4 0,-1-7-36,0-1 1,0 1-1,0 0 0,1 0 1,-1-1-1,0 1 0,1 0 1,-1-1-1,0 1 1,1 0-1,-1-1 0,1 1 1,-1-1-1,1 1 0,0 0 1,-1-1-1,1 0 0,-1 1 1,1-1-1,0 1 1,-1-1-1,1 0 0,0 1 1,0-1-1,-1 0 0,1 0 1,0 0-1,0 1 0,-1-1 1,1 0-1,0 0 0,0 0 1,-1 0-1,1 0 1,0-1-1,0 1 0,0 0 1,-1 0-1,1 0 0,0-1 1,-1 1-1,1 0 0,0-1 1,-1 1-1,2-1 1,16-8 91,0-1 0,-1 0 0,0-1 0,28-25 0,-18 15 50,13-11 60,-7 5 81,47-28 0,-78 53-277,-1 1 1,1 0-1,0 0 0,0 0 1,0 0-1,0 0 1,0 0-1,0 1 0,0-1 1,0 1-1,0-1 1,0 1-1,0 0 0,0 0 1,0 0-1,0 0 0,0 0 1,3 1-1,-3 0-9,-1 0 0,0 0 0,1 0 0,-1 1 0,0-1 0,0 0-1,0 1 1,0-1 0,0 1 0,-1-1 0,1 1 0,0 0 0,-1-1 0,1 1 0,-1 0-1,1-1 1,-1 1 0,0 0 0,0 0 0,0 3 0,1 18-4,-2-17-2,1-1 0,0 1 0,1-1 1,-1 1-1,1-1 0,3 9 0,-4-13-1,0 0 0,1 0 0,-1-1 0,1 1 0,-1 0 0,1 0 1,-1-1-1,1 1 0,-1-1 0,1 1 0,0 0 0,-1-1 0,1 1 0,0-1 0,-1 1 0,1-1 0,0 0 0,0 1 1,1-1-1,-1 1-1,1-1 1,0 0 0,0 0 0,-1 0 0,1 0 0,0-1 0,-1 1-1,1 0 1,0-1 0,0 1 0,-1-1 0,1 1 0,1-2 0,60-33 9,5-3 11,-62 35-19,1 0 1,-1 1 0,1 0-1,0 0 1,0 1 0,0-1-1,0 2 1,10-1 0,-15 1-1,-1 0 1,1 0-1,-1 0 1,1 1-1,-1-1 1,1 0 0,-1 1-1,1-1 1,-1 1-1,0 0 1,1-1 0,-1 1-1,0 0 1,0 0-1,1 0 1,-1 0-1,0 0 1,0 0 0,0 0-1,0 1 1,0-1-1,0 0 1,0 0-1,-1 1 1,1-1 0,0 0-1,-1 1 1,1-1-1,-1 1 1,1 2 0,0 4 15,0 0 1,0 1 0,-1-1 0,-1 13 0,1-4 77,0-17-87,0 1 0,0-1-1,0 1 1,0-1 0,0 1 0,1-1-1,-1 0 1,0 1 0,0-1 0,0 1 0,1-1-1,-1 0 1,0 1 0,0-1 0,1 0-1,-1 1 1,0-1 0,1 0 0,-1 0 0,1 1-1,-1-1 1,0 0 0,1 0 0,-1 0-1,0 1 1,1-1 0,-1 0 0,1 0 0,-1 0-1,1 0 1,-1 0 0,1 0 0,-1 0-1,0 0 1,1 0 0,-1 0 0,1 0 0,-1 0-1,1 0 1,-1 0 0,0 0 0,1-1-1,-1 1 1,1 0 0,-1 0 0,0 0 0,1-1-1,0 1 1,21-12 130,21-17 80,-21 13-178,0 0 0,1 2 0,1 1 0,1 0 0,26-9 1,-50 22-44,0-1 0,0 1 1,0 0-1,0-1 1,0 1-1,0 0 0,0-1 1,1 1-1,-1 0 1,0 0-1,0 0 1,0 0-1,0 0 0,0 0 1,0 0-1,0 1 1,0-1-1,0 0 0,0 0 1,0 1-1,0-1 1,0 1-1,0-1 1,0 1-1,2 1 0,-3-1 0,1 0 1,-1 0-1,0 0 0,1 1 0,-1-1 0,0 0 0,0 1 0,1-1 0,-1 0 0,0 0 0,0 1 1,-1-1-1,1 0 0,0 1 0,0-1 0,-1 0 0,0 2 0,-2 6 7,-1 1 0,0-2 0,0 1 0,-8 10-1,-11 14-347,23-33 310,0 0-1,0 0 0,0 0 0,1 0 0,-1 0 1,0 0-1,0 0 0,0 0 0,0 0 0,0 0 1,0 0-1,0 0 0,0 0 0,0 0 0,0 0 1,0 0-1,0 0 0,1 0 0,-1 0 0,0 0 1,0 0-1,0 0 0,0 0 0,0 0 0,0 0 1,0 0-1,0 0 0,0 0 0,0 0 0,0 0 1,0 0-1,1 0 0,-1 0 0,0 1 1,0-1-1,0 0 0,0 0 0,0 0 0,0 0 1,0 0-1,0 0 0,0 0 0,0 0 0,0 0 1,0 0-1,0 0 0,0 0 0,0 0 0,0 1 1,0-1-1,0 0 0,0 0 0,0 0 0,0 0 1,0 0-1,0 0 0,0 0 0,0 0 0,7-3-285,5-9-138,3-4-178</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1.935"/>
    </inkml:context>
    <inkml:brush xml:id="br0">
      <inkml:brushProperty name="width" value="0.05" units="cm"/>
      <inkml:brushProperty name="height" value="0.05" units="cm"/>
    </inkml:brush>
  </inkml:definitions>
  <inkml:trace contextRef="#ctx0" brushRef="#br0">66 59 17924,'-24'46'3524,"18"-36"-2904,0 0 0,0 0 0,2 0 0,-1 1 0,1 0 0,1 0 0,-4 20 0,6-30-599,1 0 0,0 0 0,0 0 0,0 0 0,0 1 0,1-1 0,-1 0 0,0 0 1,0 0-1,1 0 0,-1-1 0,0 1 0,1 0 0,-1 0 0,1 0 0,-1 0 0,1 0 0,0 0 0,-1-1 0,1 1 0,0 0 0,-1 0 0,1-1 0,0 1 0,0-1 0,0 1 0,0 0 0,0-1 0,0 0 0,-1 1 0,1-1 0,0 0 0,0 1 0,0-1 0,0 0 0,0 0 0,0 0 0,0 0 0,1 0 0,-1 0 0,1 0 0,3 0-15,0-1 0,0 1 0,0-1 0,-1 0 0,1 0 0,0-1 0,8-3 0,10-9-24,0 0 0,31-26-1,-30 21-29,40-24 0,-63 42 47,-1 1-1,0 0 0,0 0 1,1 0-1,-1-1 0,0 1 0,1 0 1,-1 0-1,0 0 0,1 0 0,-1 0 1,0-1-1,1 1 0,-1 0 0,1 0 1,-1 0-1,0 0 0,1 0 1,-1 0-1,0 0 0,1 0 0,-1 0 1,0 1-1,1-1 0,-1 0 0,0 0 1,1 0-1,-1 0 0,0 0 1,1 1-1,-1-1 0,0 0 0,1 1 1,1 13-31,-10 27 41,6-32 12,2-8-17,-1 0-1,1-1 0,0 1 0,0 0 0,-1 0 0,1 0 0,0 0 0,0-1 0,0 1 0,0 0 1,0 0-1,0 0 0,0 0 0,1 0 0,-1-1 0,0 1 0,0 0 0,1 0 0,-1 0 0,0-1 1,1 1-1,-1 0 0,1-1 0,-1 1 0,1 0 0,-1-1 0,1 1 0,0 0 0,-1-1 0,1 1 1,0-1-1,0 1 0,1 0 1,0-1 0,0 0 1,0 0-1,0 0 0,0 0 1,0 0-1,0 0 0,-1 0 1,1 0-1,0-1 0,0 1 1,0-1-1,0 0 0,0 1 1,-1-1-1,3-1 1,87-54-119,-72 45 30,-5 3-17,0 1-1,0 0 1,0 1 0,27-8-1,-40 14 93,0 0 0,0-1-1,-1 1 1,1 0 0,0 0 0,0 0-1,0 0 1,0 0 0,-1 0-1,1 0 1,0 0 0,0 0-1,0 1 1,0-1 0,-1 0-1,1 0 1,0 1 0,0-1-1,0 1 1,-1-1 0,1 0 0,0 1-1,-1-1 1,1 1 0,0 0-1,0 1 2,0-1-1,-1 0 1,1 1 0,-1-1-1,1 0 1,-1 1-1,1-1 1,-1 1-1,0-1 1,0 1-1,0-1 1,0 1 0,0 1-1,-1 7 12,-1-1-1,1 1 0,-6 13 1,5-18 14,-4 12-77,4-13-378,4-12-488,34-112-3517,-24 74 3327</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2.603"/>
    </inkml:context>
    <inkml:brush xml:id="br0">
      <inkml:brushProperty name="width" value="0.05" units="cm"/>
      <inkml:brushProperty name="height" value="0.05" units="cm"/>
    </inkml:brush>
  </inkml:definitions>
  <inkml:trace contextRef="#ctx0" brushRef="#br0">17 6 17212,'-1'0'82,"0"0"1,1 0 0,-1 0 0,0 0-1,1 0 1,-1 0 0,0 0-1,1 1 1,-1-1 0,1 0-1,-1 0 1,0 1 0,1-1 0,-1 0-1,1 1 1,-1-1 0,1 0-1,-1 1 1,1-1 0,-1 1 0,1-1-1,-1 1 1,1-1 0,0 1-1,-1 0 1,1-1 0,0 1-1,0-1 1,-1 1 0,1 0 0,0-1-1,0 1 1,0-1 0,0 1-1,-1 0 1,1-1 0,0 1 0,0 0-1,1-1 1,-1 1 0,0 0-1,0-1 1,0 1 0,1 1-1,-1 0-32,0 0 0,1-1 0,0 1 0,-1 0 0,1 0 0,0 0 0,0 0 0,0 0 0,0-1 0,0 1 0,0-1 0,1 1 0,1 1 0,18 9-901,0-1 1,0 0 0,2-2-1,-1-1 1,29 7 0,0 1-162,-51-16 1037,0 0 0,0 0 0,0 0 0,0 0 0,1 0 0,-1 0 0,0 0 0,0 0 0,0 0 0,0 0 0,0 0 0,1 0 0,-1 0 0,0 1 0,0-1 0,0 0 0,0 0 0,0 0 0,0 0 0,0 0 0,0 0 0,1 1 0,-1-1 0,0 0 0,0 0 0,0 0 0,0 0 0,0 0 0,0 1 0,0-1 0,0 0 0,0 0 0,0 0 0,0 0 0,0 1 0,0-1 0,0 0 0,0 0 0,0 0 0,0 0 0,0 0 0,0 1 0,0-1 0,0 0 0,0 0 0,-1 0 0,1 0 0,0 0 0,0 1 0,0-1 0,0 0 0,0 0 0,0 0 0,0 0 0,0 0 0,-1 0 0,1 1 0,-8 5 653,7-5-548,-13 8 322,1 1 0,1 1-1,0 0 1,1 1 0,0 0 0,0 1 0,2 0-1,-1 1 1,2 0 0,0 0 0,0 1 0,-5 17-1,12-30-415,0 0-1,0 0 0,1 0 0,-1 0 0,1 1 0,0-1 0,-1 0 0,1 0 0,0 0 1,0 1-1,1-1 0,-1 0 0,0 0 0,1 0 0,-1 1 0,1-1 0,0 0 0,-1 0 1,1 0-1,0 0 0,0 0 0,1 0 0,-1-1 0,0 1 0,1 0 0,-1 0 1,2 1-1,0-2-21,0 1 1,0-1-1,-1 0 0,1 0 1,0 0-1,0-1 1,0 1-1,0-1 1,0 1-1,0-1 0,1 0 1,-1 0-1,0 0 1,0-1-1,0 1 1,0-1-1,0 0 1,5-1-1,6-3-5,0-1 0,0 0 1,-1-1-1,0-1 0,0 0 0,-1 0 0,19-18 1,-11 8 18,-1-1 0,-1-2-1,20-28 1,-26 33 22,-20 33-37,-2 5 0,8-17-4,1 0-1,-1 1 1,1-1-1,0 1 1,-1 9-1,2-15-5,0 1-1,0 0 1,0 0 0,0 0-1,0 0 1,0 0-1,0 0 1,1 0 0,-1 0-1,0 0 1,0 0-1,1 0 1,-1 0 0,1 0-1,-1 0 1,1 0-1,-1-1 1,1 1 0,-1 0-1,1 0 1,0-1-1,-1 1 1,1 0 0,0-1-1,0 1 1,-1 0-1,1-1 1,0 1 0,0-1-1,0 0 1,0 1-1,0-1 1,0 0 0,0 1-1,0-1 1,0 0-1,0 0 1,0 0 0,0 0-1,2 0 1,8-1 9,0-1 1,-1 0-1,1-1 1,0 0-1,-1-1 0,1 0 1,-1 0-1,0-1 1,-1 0-1,1-1 1,-1 0-1,16-15 0,-2 1-21,-2-1 0,0-1-1,26-37 1,-42 52-18,1-1 0,-2 1 1,1-1-1,-1 0 0,0 0 1,-1 0-1,0 0 0,0-1 1,2-11-1,-5 19 21,1 0 0,-1 1 1,0-1-1,0 0 0,0 1 0,0-1 0,1 0 1,-1 1-1,0-1 0,0 0 0,0 1 0,-1-1 1,1 0-1,0 1 0,0-1 0,0 0 0,0 1 0,-1-1 1,1 1-1,0-1 0,-1 0 0,1 1 0,0-1 1,-1 1-1,1-1 0,-1 1 0,1-1 0,0 1 1,-1-1-1,0 1 0,1 0 0,-1-1 0,1 1 0,-1 0 1,1-1-1,-1 1 0,0 0 0,1 0 0,-1-1 1,0 1-1,1 0 0,-1 0 0,0 0 0,1 0 1,-1 0-1,0 0 0,1 0 0,-1 0 0,0 0 1,1 0-1,-1 0 0,1 1 0,-2-1 0,-3 2-31,-1 0 0,1 0 0,0 1 0,-9 5 0,0 0 41,1 1 0,0 1 0,1 0 0,0 1 0,1 0 0,0 1 0,-10 15 0,17-21 6,0 0 0,1 0 0,0 0-1,0 1 1,0-1 0,1 1 0,0-1 0,-2 11 0,4-13-11,-1 1 1,1-1-1,0 0 0,0 0 1,1 0-1,-1 0 1,1 0-1,0 1 0,0-1 1,1-1-1,-1 1 0,1 0 1,0 0-1,-1 0 1,5 4-1,3 4-156,0 0 0,1-1 0,1 0 0,0-1 0,1 0 0,18 13 0,-21-17-203,0-1 1,0 1-1,1-1 0,0-1 0,0 0 0,0 0 0,0-1 1,1-1-1,20 4 0,-27-6 254,0-1-1,1 1 1,-2 0 0,1-1 0,0 0-1,0 0 1,0 0 0,0-1-1,0 1 1,-1-1 0,1 0-1,-1 0 1,1 0 0,-1 0 0,0-1-1,0 1 1,0-1 0,0 0-1,3-4 1,19-23-447</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3.039"/>
    </inkml:context>
    <inkml:brush xml:id="br0">
      <inkml:brushProperty name="width" value="0.05" units="cm"/>
      <inkml:brushProperty name="height" value="0.05" units="cm"/>
    </inkml:brush>
  </inkml:definitions>
  <inkml:trace contextRef="#ctx0" brushRef="#br0">180 7 13691,'0'0'62,"0"0"-1,0-1 1,0 1 0,0 0 0,0 0-1,0-1 1,0 1 0,0 0 0,0 0-1,0-1 1,-1 1 0,1 0-1,0 0 1,0-1 0,0 1 0,0 0-1,0 0 1,-1 0 0,1-1 0,0 1-1,0 0 1,0 0 0,-1 0-1,1 0 1,0-1 0,0 1 0,0 0-1,-1 0 1,1 0 0,0 0 0,0 0-1,-1 0 1,1 0 0,0 0-1,-1 0 1,1 0 0,0 0 0,0 0-1,-1 0 1,1 0 0,0 0 0,0 0-1,-1 0 1,1 0 0,0 0 0,-1 0-1,-16 3 829,4 1-292,1 0 0,-1 1 0,1 1 0,0 0 0,0 0 0,0 1 0,1 1 0,0 0 0,1 1 0,-14 13 0,23-21-569,0 0 1,0 0 0,0 0 0,0 1-1,0-1 1,0 0 0,1 1-1,-1-1 1,0 0 0,1 1-1,-1-1 1,1 1 0,-1 0-1,1-1 1,0 1 0,0-1-1,-1 1 1,1 2 0,1-3-25,-1 0 1,1 0 0,-1 0-1,1 0 1,-1 0 0,1 0-1,0-1 1,-1 1 0,1 0-1,0 0 1,0-1 0,0 1-1,-1 0 1,1-1 0,0 1-1,0-1 1,0 1 0,0-1-1,0 1 1,0-1 0,1 1-1,8 1-86,-1-1-1,1 1 0,0-1 0,17-1 1,-17 0-20,-2 0 28,21 1-385,31 4 0,-51-4 363,-1 1 0,1 0-1,-1 1 1,0-1 0,0 1 0,0 1 0,0 0 0,8 5 0,-14-8 115,-1-1 1,0 1-1,1 0 0,-1 0 0,0 0 1,0 0-1,1 0 0,-1 0 1,0 0-1,0 0 0,0 1 0,0-1 1,-1 0-1,1 0 0,0 1 1,0-1-1,-1 1 0,1-1 0,-1 1 1,0-1-1,1 1 0,-1-1 0,0 1 1,0-1-1,0 1 0,0-1 1,0 1-1,0-1 0,0 1 0,0 0 1,-1-1-1,1 1 0,0-1 0,-1 0 1,0 1-1,1-1 0,-1 1 1,0-1-1,0 0 0,1 1 0,-1-1 1,0 0-1,0 0 0,-1 0 0,1 0 1,0 0-1,-2 1 0,-4 5 254,-1-1-1,0-1 0,0 1 0,-1-1 1,0-1-1,-11 5 0,18-8-237,-21 9 287,0-1-1,-1-1 0,1-1 0,-43 6 0,66-13-329,-1 0 0,1 0 0,0 0 0,0 0 0,0 0-1,-1 0 1,1 0 0,0 0 0,0 0 0,-1 0 0,1 0 0,0 0 0,0 0 0,0 0 0,-1 0-1,1 0 1,0 0 0,0 0 0,0 0 0,-1-1 0,1 1 0,0 0 0,0 0 0,0 0 0,-1 0-1,1 0 1,0-1 0,0 1 0,0 0 0,0 0 0,0 0 0,0-1 0,-1 1 0,1 0 0,0 0 0,0 0-1,0-1 1,0 1 0,0 0 0,0 0 0,0 0 0,0-1 0,0 1 0,0 0 0,0 0 0,0-1-1,0 1 1,0 0 0,0 0 0,0 0 0,0-1 0,0 1-3,6-14-276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6.976"/>
    </inkml:context>
    <inkml:brush xml:id="br0">
      <inkml:brushProperty name="width" value="0.025" units="cm"/>
      <inkml:brushProperty name="height" value="0.025" units="cm"/>
    </inkml:brush>
  </inkml:definitions>
  <inkml:trace contextRef="#ctx0" brushRef="#br0">129 48 16816,'0'0'2653,"1"-7"-192,-1 2-1959,0 2-397,0 1 0,-1 0 0,2-1 1,-1 1-1,0-1 0,0 1 0,1 0 1,-1-1-1,1 1 0,0 0 1,0 0-1,0-1 0,1-2 0,0 32-94,-10 11 614,-2 0 0,-1 0 0,-27 57 0,25-67-180,1 1 0,2 0-1,1 0 1,1 1 0,1 0 0,2 1 0,-2 31 0,20-85 217,-6-2-701,-2-1-1,3-48 1,-8 59-778,0 0 1,-1 0-1,-3-22 0,3 26-46,6 15 274,14 7 371,-15-9 60,1-1 1,-1-1-1,0 1 1,0-1 0,1 0-1,-1 0 1,0 0 0,0 0-1,1-1 1,-1 1-1,0-1 1,0 0 0,0-1-1,0 1 1,5-3 0,-1 0-582,-1-1 1,0 1-1,-1-1 1,1-1-1,-1 1 1,0-1-1,8-9 1,-3 0-881,0 0 0,-1-1 0,11-23 0,2-14 564,-9 4 2062,-11 18 5401,-6 32-2203,-9 13-3712,2 3-150,2-1-1,0 1 1,1 0 0,1 1-1,0 0 1,1 0 0,1 0-1,1 0 1,1 1-1,0 0 1,1-1 0,2 1-1,-1 0 1,2-1 0,6 27-1,-3-35-3950,-11-30 196,-28-26 1035,6 10 2326,9-1 3606,18 36-3394,1 1-1,0-1 1,0 1 0,0-1 0,0 1 0,0-1 0,0 1-1,0-1 1,0 1 0,0 0 0,0-1 0,0 1 0,0-1-1,0 1 1,1-1 0,-1 1 0,0-1 0,0 1-1,0 0 1,1-1 0,-1 1 0,0-1 0,0 1 0,1 0-1,-1-1 1,0 1 0,1 0 0,-1-1 0,1 1-1,-1 0 1,1-1 0,20-5 1515,31 5-2162,-43 1 876,15 0-574,6 0-1715,1 0-4212,-6-1-3819</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3.693"/>
    </inkml:context>
    <inkml:brush xml:id="br0">
      <inkml:brushProperty name="width" value="0.05" units="cm"/>
      <inkml:brushProperty name="height" value="0.05" units="cm"/>
    </inkml:brush>
  </inkml:definitions>
  <inkml:trace contextRef="#ctx0" brushRef="#br0">11 65 15763,'1'0'162,"-1"0"-1,0 1 0,0-1 0,1 1 0,-1-1 1,0 0-1,0 1 0,1-1 0,-1 0 0,0 1 1,1-1-1,-1 0 0,1 0 0,-1 1 1,0-1-1,1 0 0,-1 0 0,1 0 0,-1 0 1,0 1-1,1-1 0,-1 0 0,1 0 0,-1 0 1,1 0-1,-1 0 0,1 0 0,-1 0 0,1 0 1,0-1-1,19 3 953,-9-2-578,0-1 0,0 0 0,0-1-1,15-3 1,-21 3-328,-1 1 0,1-1 0,0 0 0,-1 0 0,1 0 0,-1-1 0,0 0 0,0 0 0,0 0 0,0 0 0,6-7 0,-9 9-184,-1 1 1,1 0-1,-1-1 0,1 1 1,-1-1-1,1 1 1,-1 0-1,0-1 1,1 1-1,-1-1 0,0 1 1,1-1-1,-1 1 1,0-1-1,0 1 0,0-1 1,1 1-1,-1-1 1,0 0-1,0 1 0,0-1 1,0 1-1,0-1 1,0 1-1,0-1 1,0 0-1,0 1 0,0-1 1,0 1-1,-1-1 1,1 1-1,0-1 0,0 1 1,0-1-1,-1 1 1,1-1-1,0 1 1,-1-1-1,1 1 0,0-1 1,-1 1-1,1-1 1,-1 1-1,1 0 0,-1-1 1,1 1-1,-1 0 1,0-1-1,-1 0 2,0 1-1,0-1 0,0 1 1,0 0-1,0-1 1,0 1-1,0 0 1,0 0-1,0 1 0,1-1 1,-1 0-1,0 0 1,-3 2-1,-5 2-3,0 1-1,0 0 1,0 0-1,0 2 1,1-1-1,0 1 1,-9 9-1,12-11-74,1 0-1,0 0 1,0 0-1,1 1 0,-1 0 1,1 0-1,1 0 1,-1 1-1,1-1 1,0 1-1,-4 13 0,7-18-9,0 0-1,-1 0 1,1-1-1,0 1 0,0 0 1,0 0-1,0 0 0,0 0 1,1-1-1,-1 1 1,1 0-1,-1 0 0,1 0 1,-1-1-1,1 1 0,0 0 1,0-1-1,0 1 1,0-1-1,0 1 0,0-1 1,0 1-1,2 0 1,0 0 0,0 0 0,0 0 1,0 0-1,0-1 1,0 1-1,0-1 0,0 0 1,1 0-1,-1 0 1,0-1-1,6 1 1,26 0-459</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4.141"/>
    </inkml:context>
    <inkml:brush xml:id="br0">
      <inkml:brushProperty name="width" value="0.05" units="cm"/>
      <inkml:brushProperty name="height" value="0.05" units="cm"/>
    </inkml:brush>
  </inkml:definitions>
  <inkml:trace contextRef="#ctx0" brushRef="#br0">68 1 16035,'3'0'1953,"0"7"-1129,-3 4-344,-4 11 1321,1 7-521,-3 8-536,-2 6-200,0 4-632,3-1-160,-1-4-440,0-5-312,-1-14 792,-2-8-225,-2-16-151</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4.575"/>
    </inkml:context>
    <inkml:brush xml:id="br0">
      <inkml:brushProperty name="width" value="0.05" units="cm"/>
      <inkml:brushProperty name="height" value="0.05" units="cm"/>
    </inkml:brush>
  </inkml:definitions>
  <inkml:trace contextRef="#ctx0" brushRef="#br0">0 98 13779,'13'-11'501,"0"1"0,0 0-1,1 1 1,0 1 0,1 0 0,0 1 0,0 0-1,1 1 1,-1 1 0,1 0 0,0 2 0,1 0-1,-1 0 1,0 1 0,1 1 0,0 1 0,-1 1 0,31 4-1,-42-4-444,1 1-1,-1-1 0,0 1 0,0 0 1,1 1-1,-2-1 0,1 1 0,0 0 1,0 0-1,-1 0 0,0 1 1,1 0-1,-2 0 0,1 0 0,6 8 1,-8-9-36,0 1 1,-1-1 0,1 1 0,-1-1 0,0 1 0,1 0 0,-2 0-1,1-1 1,0 1 0,-1 0 0,0 0 0,0 0 0,0 0 0,0-1-1,0 1 1,-1 0 0,0 0 0,0 0 0,0-1 0,0 1 0,-1 0-1,1-1 1,-1 1 0,-2 3 0,-3 4 47,-1-1 1,0 0-1,0 0 0,-1-1 1,0 0-1,0-1 0,-21 14 1,-81 43 354,91-54-422,20-11-14,0 0 1,1 0 0,-1 0-1,0 1 1,0-1 0,1 0-1,-1 0 1,0 0 0,0 0-1,1 0 1,-1 0 0,0 0-1,0 0 1,0 1 0,1-1-1,-1 0 1,0 0 0,0 0-1,0 0 1,0 1-1,1-1 1,-1 0 0,0 0-1,0 0 1,0 1 0,0-1-1,0 0 1,0 0 0,1 1-1,-1-1 1,0 0 0,0 0-1,0 1 1,0-1 0,0 0-1,0 0 1,0 1 0,0-1-1,0 0 1,0 0-1,0 1 1,-1-1 0,1 0-1,0 0 1,0 1 0,0-1-1,0 0 1,0 0 0,0 1-1,0-1 1,-1 0 0,1 0-1,0 0 1,0 1 0,0-1-1,0 0 1,-1 0 0,1 0-1,0 0 1,0 0 0,-1 1-1,1-1 1,0 0-1,-1 0 1,30 6-457,-21-5 299,5 2-5,-2 0-1,1 0 1,0 2 0,-1-1-1,1 1 1,19 13 0,-28-16 178,-1 0 1,1-1 0,-1 1 0,1 0-1,-1 1 1,0-1 0,1 0 0,-1 1-1,0-1 1,-1 1 0,1 0-1,0 0 1,-1-1 0,1 1 0,-1 0-1,0 0 1,0 0 0,0 0 0,-1 1-1,1-1 1,-1 0 0,0 0-1,1 0 1,-1 1 0,-1-1 0,1 0-1,0 0 1,-1 0 0,0 0-1,1 1 1,-3 4 0,-2 1 148,0 0-1,-1 1 1,0-2-1,0 1 1,0-1-1,-1 0 1,-1 0-1,1-1 1,-10 7 0,4-4 221,-1 0 1,-1 0-1,1-2 1,-29 13-1,40-20-331,-1 1-1,1-1 0,-1 0 0,1 0 0,-1 0 0,1-1 1,-1 0-1,1 1 0,-1-1 0,1 0 0,-1 0 0,1-1 1,-1 1-1,1-1 0,-1 0 0,1 0 0,-7-2 0,9 2-77,0 0-1,-1 0 1,1 0-1,0 0 1,0 0-1,0 0 1,0 0-1,0-1 1,0 1-1,0 0 1,0 0-1,0-1 1,0 1-1,1-1 1,-1 1-1,0-3 1,0 1-111,1 0 1,0 0 0,0 1-1,0-1 1,0 0 0,0 0 0,0 0-1,1 0 1,-1 1 0,1-1 0,2-5-1,2-5-142,1 0 0,1 1 0,14-21 0,10-3-491</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4.979"/>
    </inkml:context>
    <inkml:brush xml:id="br0">
      <inkml:brushProperty name="width" value="0.05" units="cm"/>
      <inkml:brushProperty name="height" value="0.05" units="cm"/>
    </inkml:brush>
  </inkml:definitions>
  <inkml:trace contextRef="#ctx0" brushRef="#br0">35 99 18132,'13'-1'1744,"-9"12"-1088,-4 6-232,-6 12 1041,-2 5-513,-2 9-536,0 3-64,1 3-376,2-6-264,5-7-520,2-8-280,8-16 848,3-11-216,8-15-169</inkml:trace>
  <inkml:trace contextRef="#ctx0" brushRef="#br0" timeOffset="1">478 0 16604,'4'6'1560,"-13"14"-968,-9 4-208,-8 11 752,5 5-239,-1 4-273,3 4-104,7-1-240,1-1-136,7-5-488,0-2-240,2-9 496,0-7-160,-11-14-48</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5.369"/>
    </inkml:context>
    <inkml:brush xml:id="br0">
      <inkml:brushProperty name="width" value="0.05" units="cm"/>
      <inkml:brushProperty name="height" value="0.05" units="cm"/>
    </inkml:brush>
  </inkml:definitions>
  <inkml:trace contextRef="#ctx0" brushRef="#br0">1 87 15715,'9'-9'406,"1"1"-1,-1 0 0,2 0 0,-1 1 1,1 1-1,0 0 0,1 0 0,-1 1 0,1 1 1,0 0-1,0 0 0,0 1 0,1 1 1,20-2-1,-9 3 54,1 0-1,-1 1 1,1 2 0,-1 0 0,0 2 0,39 10-1,-50-10-382,-1 1-1,1 0 0,-1 1 1,0 1-1,-1 0 0,0 0 1,0 1-1,16 14 0,-23-18-62,0 0 0,-1 1-1,1-1 1,-1 1-1,0-1 1,0 1 0,0 0-1,-1 0 1,0 1-1,2 6 1,-3-9 4,0 1 0,-1-1 0,1 1 0,-1 0 0,0 0 0,0-1 1,-1 1-1,1 0 0,-1-1 0,0 1 0,0-1 0,0 1 0,0-1 0,-1 1 0,1-1 0,-5 7 0,1-3 21,0-1 0,0 0 0,-1 1 0,0-2 1,-1 1-1,1-1 0,-1 0 0,0 0 0,0-1 0,-1 1 0,1-2 0,-1 1 0,0-1 0,0 0 0,-8 1 0,-3 0-64,0 0 1,0-1-1,0-1 0,0-1 1,-29-2-1,31-1-55</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6.150"/>
    </inkml:context>
    <inkml:brush xml:id="br0">
      <inkml:brushProperty name="width" value="0.05" units="cm"/>
      <inkml:brushProperty name="height" value="0.05" units="cm"/>
    </inkml:brush>
  </inkml:definitions>
  <inkml:trace contextRef="#ctx0" brushRef="#br0">219 49 16964,'-4'-2'389,"0"0"1,0 1 0,0 0-1,-1-1 1,1 1 0,-1 1-1,1-1 1,-1 1 0,1-1-1,-1 1 1,1 0 0,-1 1-1,-5 0 1,3 1-153,0 0 1,0 0-1,0 1 1,1 0-1,-1 0 1,1 0-1,0 1 1,-6 4-1,4-2-199,0 1 0,1 0 0,0 0 0,0 0 0,1 1 0,-1-1 1,2 2-1,-1-1 0,1 1 0,1-1 0,-1 1 0,-3 13 0,7-20-35,1 0 0,-1-1 0,1 1 0,0 0 0,-1 0 0,1-1 0,0 1 0,0 0 0,0 0 0,0-1 0,0 1 0,1 0 0,-1 0 0,0-1 0,1 1 0,-1 0 0,2 2 0,-1-3 0,0 0 1,0-1-1,-1 1 0,1 0 0,0 0 1,0 0-1,0-1 0,0 1 1,0-1-1,0 1 0,0-1 0,0 1 1,1-1-1,-1 0 0,0 1 1,0-1-1,0 0 0,0 0 1,2 0-1,3 0 7,0 0-1,0-1 1,0 0 0,0-1 0,0 1-1,0-1 1,-1 0 0,9-4 0,7-6 29,0 0 1,-1-1-1,-1-1 0,0-1 1,-1-1-1,-1-1 1,0 0-1,-1-1 0,-1-1 1,18-28-1,-28 34 20,-11 14-10,-12 15-14,4 0-35,2 1 0,-12 18 1,22-31 4,-1 0 1,1 1-1,0-1 1,0 1-1,0 0 1,0-1 0,1 1-1,0 0 1,0 0-1,0 0 1,1 0-1,0 0 1,-1 0-1,2 7 1,0-11 0,-1 0 0,0 0 1,0 0-1,1-1 0,-1 1 0,1 0 1,-1 0-1,1-1 0,-1 1 0,1 0 1,-1-1-1,1 1 0,0 0 0,-1-1 1,1 1-1,0-1 0,-1 1 1,1-1-1,0 1 0,0-1 0,0 0 1,-1 1-1,1-1 0,0 0 0,0 0 1,0 0-1,0 1 0,0-1 0,0 0 1,1 0-1,27-5 113,-28 5-115,19-6 61,-1 0 0,1-2 0,-1 0 0,22-14 1,71-50 152,-54 34-184,-59 43-48,-7 11 2,-13 23 11,6-17 25,11-17-9,0 0 1,1 0 0,0 0 0,0 0 0,0 0 0,0 1 0,1-1-1,0 1 1,0 0 0,1-1 0,-1 1 0,1 0 0,0 9-1,1-14-7,0 1 0,0-1 0,0 0-1,1 0 1,-1 0 0,0 0-1,1 0 1,-1 1 0,1-1 0,-1 0-1,1 0 1,0 0 0,-1 0-1,1-1 1,0 1 0,0 0 0,0 0-1,-1 0 1,1 0 0,0-1-1,0 1 1,0 0 0,0-1 0,0 1-1,1-1 1,-1 1 0,0-1-1,0 0 1,0 1 0,0-1 0,0 0-1,1 0 1,-1 0 0,0 0 0,0 0-1,2 0 1,3 0 26,0-1 0,0 0 1,0 0-1,1-1 0,9-3 0,4-3 22,-1-1 1,0-1-1,-1 0 0,30-23 0,-12 3-13,36-37-1,-78 74-128,-1 1 0,1 0 1,1 0-1,-1 0 1,1 0-1,1 1 0,0 0 1,0 0-1,-4 13 0,8-22 18,0 1 0,0 0 0,0 0 0,0 0 0,0-1-1,0 1 1,0 0 0,0 0 0,0 0 0,0-1 0,0 1-1,0 0 1,1 0 0,-1 0 0,0-1 0,0 1 0,1 0-1,-1 0 1,1-1 0,-1 1 0,1 0 0,-1-1 0,1 1-1,-1-1 1,2 2 0,0-1 7,-1 0 0,1-1-1,0 1 1,-1 0 0,1-1 0,0 1 0,0-1 0,-1 0-1,1 0 1,0 1 0,2-1 0,6-1-10,0 0 1,0 0-1,12-4 1,-21 4 47,37-9-522,5-6 18</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6.537"/>
    </inkml:context>
    <inkml:brush xml:id="br0">
      <inkml:brushProperty name="width" value="0.05" units="cm"/>
      <inkml:brushProperty name="height" value="0.05" units="cm"/>
    </inkml:brush>
  </inkml:definitions>
  <inkml:trace contextRef="#ctx0" brushRef="#br0">146 21 17596,'0'-1'97,"0"1"0,0-1 0,1 1 1,-1-1-1,0 0 0,0 1 0,0-1 1,0 1-1,0-1 0,0 0 0,0 1 1,0-1-1,0 1 0,0-1 0,0 0 1,-1 1-1,1-1 0,0 1 0,0-1 0,-1 1 1,1-1-1,0 0 0,0 1 0,-1-1 1,1 1-1,-1 0 0,1-1 0,-1 1 1,1-1-1,0 1 0,-1 0 0,0-1 1,-1 0 93,0 1 0,0-1 0,0 1 0,0-1 1,0 1-1,1 0 0,-1 0 0,0 0 0,0 0 1,-4 1-1,-3 1 412,0 0 0,0 1 0,-15 6 0,23-9-584,-7 4 109,-1 1 1,1-1-1,0 1 0,-8 7 1,15-12-127,0 1 1,0-1 0,0 1 0,1 0-1,-1-1 1,0 1 0,0 0-1,1-1 1,-1 1 0,0 0-1,1 0 1,-1 0 0,1 0-1,-1-1 1,1 1 0,-1 0-1,1 0 1,0 0 0,0 0-1,-1 0 1,1 0 0,0 0-1,0 0 1,0 0 0,0 0 0,0 0-1,0 0 1,0 0 0,0 0-1,1 0 1,-1 0 0,0 0-1,1 0 1,-1 0 0,0 0-1,1 0 1,-1 0 0,1 0-1,0 0 1,-1 0 0,1-1-1,0 1 1,-1 0 0,1 0-1,0-1 1,0 1 0,0-1 0,-1 1-1,1-1 1,2 2 0,15 8-215,1-1 1,1-1 0,0 0 0,0-1 0,23 4 0,12 5-359,-37-11 358,-12-4 156,0 0 0,0 1 0,0 0 0,0 0 0,0 1 0,0 0 0,-1-1 0,1 2 0,-1-1 0,8 7 0,-13-10 66,1 1 0,-1-1 0,0 1-1,0-1 1,0 0 0,0 1 0,0-1 0,1 1 0,-1-1 0,0 0 0,0 1-1,0-1 1,0 1 0,0-1 0,0 1 0,0-1 0,0 0 0,0 1-1,-1-1 1,1 1 0,0-1 0,0 1 0,0-1 0,0 0 0,-1 1 0,1-1-1,0 0 1,0 1 0,-1-1 0,1 0 0,0 1 0,-1-1 0,1 0-1,0 1 1,-1-1 0,1 0 0,0 0 0,-1 0 0,1 1 0,0-1 0,-1 0-1,0 0 1,-18 8 323,17-8-288,-10 4 32,-1-1 1,0 0 0,0-1 0,0 0-1,0-1 1,0 0 0,0-1 0,0-1 0,0 0-1,0-1 1,-23-6 0,4-2-133</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7.052"/>
    </inkml:context>
    <inkml:brush xml:id="br0">
      <inkml:brushProperty name="width" value="0.05" units="cm"/>
      <inkml:brushProperty name="height" value="0.05" units="cm"/>
    </inkml:brush>
  </inkml:definitions>
  <inkml:trace contextRef="#ctx0" brushRef="#br0">167 218 17828,'0'-1'118,"0"0"0,-1-1 0,1 1 0,-1 0 0,1 0 0,-1 0 0,1 0 1,-1 0-1,0 0 0,1 0 0,-1 0 0,0 0 0,0 0 0,1 1 0,-1-1 0,0 0 0,0 0 1,0 1-1,0-1 0,0 0 0,0 1 0,0-1 0,-1 1 0,0-1 0,0 1 35,-1 0 0,1 0 1,0 0-1,-1 0 0,1 0 0,0 0 0,-1 1 0,1-1 0,0 1 0,-1 0 1,-2 1-1,-4 2 143,0 1-1,1 0 1,0 0 0,-14 12 0,13-9-195,1 0 0,-15 19 0,21-25-91,0 2-1,0-1 0,0 0 1,0 0-1,0 1 1,0-1-1,1 1 1,0 0-1,0-1 0,0 1 1,0 0-1,0 6 1,1-9-6,0 0 0,0 0 0,0 0 0,0 0 0,1 0 0,-1-1 0,0 1 0,1 0 0,-1 0 0,0 0 0,1 0 0,-1 0 0,1-1 0,-1 1 0,1 0 0,-1 0 0,1-1 0,0 1 0,-1 0 0,1-1 0,0 1 0,0-1 0,1 1 0,0 0 5,0 0 0,0 0 0,0-1-1,1 1 1,-1-1 0,0 1 0,0-1 0,1 0 0,2 0-1,5-1 28,-1 0-1,0 0 1,17-6-1,-5 0 19,-1-1-1,0-1 0,0-1 1,-1-1-1,0 0 0,-1-2 0,0 0 1,19-19-1,-14 10 67,-2-1 1,-1 0-1,-1-1 0,-1-2 1,20-34-1,-34 53-66,-1 0-1,0 1 1,0-1 0,-1 0 0,3-11 0,-18 32 122,8-7-188,-81 129 142,75-117-291,2 0 1,0 1 0,1 0 0,2 0 0,-8 32 0,14-50 68,-1 1 0,1-1 0,0 1 0,0-1 0,-1 1 1,2-1-1,-1 0 0,0 1 0,0-1 0,1 1 0,0-1 0,-1 0 0,1 0 1,0 1-1,0-1 0,2 3 0,-2-3 43,0-1 0,1 0 1,-1 0-1,0 0 0,1 0 0,-1 0 1,1 0-1,-1 0 0,1-1 0,-1 1 1,1 0-1,-1-1 0,1 1 0,0-1 1,-1 0-1,1 0 0,0 1 0,-1-1 1,1 0-1,0 0 0,0-1 0,-1 1 1,1 0-1,1-1 0,24-5-696</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7.708"/>
    </inkml:context>
    <inkml:brush xml:id="br0">
      <inkml:brushProperty name="width" value="0.05" units="cm"/>
      <inkml:brushProperty name="height" value="0.05" units="cm"/>
    </inkml:brush>
  </inkml:definitions>
  <inkml:trace contextRef="#ctx0" brushRef="#br0">117 32 17108,'3'-1'324,"0"1"0,0 0 1,0 0-1,0 0 0,0 0 1,0 1-1,0-1 1,0 1-1,4 1 0,14 3 2334,-21-5-2629,0 0 0,1 0 0,-1 0 0,0 1 0,1-1 0,-1 0 0,0 0 0,1 0 0,-1 0 0,0 0 0,1 0-1,-1 0 1,1 0 0,-1 0 0,0-1 0,1 1 0,-1 0 0,0 0 0,1 0 0,-1 0 0,0 0 0,1-1 0,-1 1 0,0 0 0,0 0 0,1 0 0,-1-1 0,0 1 0,0 0 0,1 0 0,-1-1 0,0 1 0,0 0 0,0-1 0,1 1 0,-1 0 0,0-1-1,0 1 1,0 0 0,0-1 0,0 1 0,0 0 0,0-1 0,0 1 0,0 0 0,0-1 0,0 1 0,0 0 0,0-1 0,0 1 0,0 0 0,0-1 0,0 1 0,0 0 0,0-1 0,-1 1 0,1 0 0,0-1 0,0 1 0,-1-2 37,0 0 0,0 1 1,0-1-1,0 0 0,0 1 1,0-1-1,0 1 0,0 0 0,0-1 1,-3-1-1,2 2-36,-1 0 0,0-1-1,1 1 1,-1 0 0,0 1 0,0-1 0,1 0-1,-1 1 1,0-1 0,0 1 0,0 0 0,0 0-1,0 0 1,1 1 0,-5 0 0,1 0-37,1 1 1,0 0 0,0 0-1,0 0 1,0 1 0,0-1 0,-8 7-1,6-4-60,1 1 0,-1 0 0,1 0-1,0 0 1,0 1 0,1 0 0,0 0-1,0 0 1,1 1 0,-4 8 0,7-15 49,0 0 0,1 1 0,-1-1 0,1 0 0,-1 0 0,1 1 0,0-1 0,-1 0 0,1 1-1,0-1 1,0 1 0,0-1 0,0 0 0,0 1 0,0-1 0,1 0 0,-1 1 0,0-1 0,1 0 0,-1 1 0,1-1 0,-1 0 0,1 0 0,-1 1 0,1-1 0,0 0 0,0 0 0,0 0 0,0 0 0,0 0 0,0 0 0,0 0 0,0 0 0,0 0 0,0-1 0,0 1 0,0 0 0,1-1 0,1 1 0,4 1-21,0 0 1,0 0 0,0-1-1,0 0 1,0-1 0,9 0-1,20-2-37,-1-2 1,0-1-1,58-18 0,-53 13 145,0 1 0,51-4 0,-89 12-54,-1 1-1,0 0 0,0 0 1,0 0-1,0 0 0,0 0 1,0 0-1,0 0 1,1 1-1,-1-1 0,0 0 1,0 0-1,0 1 1,0-1-1,0 1 0,0-1 1,0 1-1,0-1 0,0 1 1,0 0-1,0 0 1,-1-1-1,1 1 0,0 0 1,0 0-1,1 2 0,-1-1 72,0 2-1,-1-1 0,1 0 0,-1 0 1,1 0-1,-1 0 0,0 6 0,0 4 124,1-12-193,-1 0 1,0 0-1,1-1 0,-1 1 1,0 0-1,1 0 0,-1 0 0,1 0 1,-1 0-1,1 0 0,0-1 1,-1 1-1,1 0 0,0-1 0,0 1 1,-1 0-1,1-1 0,0 1 1,0-1-1,0 1 0,0-1 0,0 0 1,0 1-1,0-1 0,0 0 1,0 1-1,0-1 0,0 0 0,0 0 1,0 0-1,0 0 0,0 0 1,0 0-1,1-1 0,41-4 158,-39 4-150,62-16 85,-48 12-106,0 0 0,1 1 0,-1 0 0,26 0 0,-43 4-3,-1-1-1,1 1 0,0 0 0,0 0 1,0 0-1,-1 0 0,1 0 0,0 0 1,0 0-1,-1 0 0,1 0 0,0 0 1,0 1-1,-1-1 0,1 0 1,0 0-1,0 1 0,-1-1 0,1 1 1,0-1-1,-1 0 0,1 1 0,0-1 1,-1 1-1,1-1 0,-1 1 0,1 0 1,-1-1-1,1 1 0,-1 0 1,0-1-1,1 1 0,-1 0 0,1 1 1,-1 0 3,-1 0 1,1 1 0,-1-1 0,1 1-1,-1-1 1,0 0 0,0 0 0,0 1-1,-1 1 1,-5 12 112,7-15-109,0-1 0,0 1 0,0-1 0,1 0 1,-1 1-1,0-1 0,0 1 0,1-1 0,-1 0 0,0 1 0,1-1 0,-1 0 0,0 0 0,1 1 0,-1-1 0,0 0 0,1 0 0,-1 1 0,0-1 0,1 0 0,-1 0 0,1 0 0,-1 0 0,1 0 0,-1 0 0,0 1 0,1-1 0,-1 0 0,1 0 1,-1 0-1,1 0 0,-1-1 0,0 1 0,1 0 0,-1 0 0,1 0 0,-1 0 0,1-1 0,20-2 75,-20 3-76,54-14 98,-43 9-141,1 2 0,1-1 0,-1 2 1,0 0-1,1 0 0,23 1 1,-36 1 26,-1 0 0,1 0 0,-1 0 0,1 0 1,0 0-1,-1 0 0,1 0 0,-1 0 0,1 1 0,0-1 1,-1 0-1,1 0 0,-1 1 0,1-1 0,-1 0 0,1 1 1,-1-1-1,1 0 0,-1 1 0,1-1 0,-1 1 0,1-1 1,-1 1-1,0-1 0,1 1 0,-1-1 0,0 1 0,1-1 1,-1 1-1,0 0 0,0-1 0,0 1 0,0-1 0,1 1 1,-1 0-1,0-1 0,0 1 0,0-1 0,0 1 0,0 0 1,0-1-1,-1 1 0,1 0 0,0-1 0,0 1 0,0-1 1,0 1-1,-1-1 0,0 2 0,1 0-79,-1-1 1,0 0-1,0 1 1,0-1-1,0 0 0,0 1 1,0-1-1,0 0 0,0 0 1,0 0-1,0 0 0,-1 0 1,1 0-1,0 0 0,-1-1 1,1 1-1,-1 0 0,1-1 1,-3 1-1,-9-1-219,4-3-92</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8.470"/>
    </inkml:context>
    <inkml:brush xml:id="br0">
      <inkml:brushProperty name="width" value="0.05" units="cm"/>
      <inkml:brushProperty name="height" value="0.05" units="cm"/>
    </inkml:brush>
  </inkml:definitions>
  <inkml:trace contextRef="#ctx0" brushRef="#br0">116 43 17708,'-9'32'4215,"-22"64"-2678,13-41-1173,-1 1 124,-17 88 0,35-141-450,0 0 1,1 1-1,0-1 1,-1 0-1,1 0 0,0 1 1,1-1-1,-1 0 1,1 0-1,-1 1 0,2 2 1,-2-5-18,1 0 0,-1 0 0,1-1 0,-1 1 0,1-1 0,-1 1 0,1 0 0,-1-1 0,1 1 0,0-1 0,-1 1 0,1-1 0,0 0 0,-1 1 0,1-1 0,0 0 0,-1 1 0,3-1 0,-1 1 13,0-1-1,0 0 1,0 0 0,0 0-1,0 0 1,0 0-1,0-1 1,0 1 0,4-2-1,5-2 76,0-1-1,-1 0 0,0-1 1,0 0-1,0 0 0,17-15 1,51-55 396,-69 66-434,66-76 368,101-149 0,-165 220-1036,-17 23-168,-18 27 220,3-2 139,-3 4-117</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8.045"/>
    </inkml:context>
    <inkml:brush xml:id="br0">
      <inkml:brushProperty name="width" value="0.025" units="cm"/>
      <inkml:brushProperty name="height" value="0.025" units="cm"/>
    </inkml:brush>
  </inkml:definitions>
  <inkml:trace contextRef="#ctx0" brushRef="#br0">0 430 8648,'0'0'10730,"11"-5"-9080,8-6-1241,1 0 1,-2-2-1,1 0 1,-2-1-1,0-1 0,-1-1 1,0 0-1,-1-1 1,23-36-1,2-8 170,58-123 1,-175 319-1349,40-74 1476,-51 111 1,87-168-684,-1-1 0,1 0 0,0 1 1,0-1-1,1 1 0,-1-1 0,1 1 1,-1-1-1,1 1 0,0-1 0,0 1 0,1-1 1,1 8-1,-2-10-14,0-1 0,1 1 0,-1 0 0,1 0 1,-1 0-1,1-1 0,-1 1 0,1 0 0,0-1 0,-1 1 1,1 0-1,0-1 0,0 1 0,-1-1 0,1 1 0,0-1 0,0 0 1,0 1-1,-1-1 0,1 0 0,2 1 0,-1-1 21,1 0-1,-1 0 1,1 0-1,-1 0 1,1 0-1,-1-1 1,1 1 0,-1-1-1,1 0 1,-1 0-1,3-1 1,6-3-53,-1-2-1,1 1 1,-2-1 0,1 0 0,-1-1 0,0 0-1,0-1 1,-1 0 0,-1 0 0,11-16 0,-6 8-1263,-1-1 0,-2 0 0,1-1 0,-2 0 0,8-26 0,-14 36 403,-4 11 533,-7 21 775,-11 43 1574,19-62-1864,1-1-1,-1 0 1,1 1-1,0-1 1,0 1-1,0-1 1,1 1-1,-1-1 1,1 0-1,-1 1 1,1-1-1,1 0 1,-1 1-1,0-1 1,3 4-1,-2-6-89,-1 1-1,1-1 0,0 1 1,0-1-1,0 0 0,0 0 1,0 0-1,0 0 1,0 0-1,0-1 0,0 1 1,0-1-1,1 1 0,-1-1 1,0 0-1,0 1 0,1-1 1,-1-1-1,0 1 0,0 0 1,1 0-1,-1-1 0,0 1 1,0-1-1,4-1 0,0 0 14,1-1-1,-1 0 1,0 0-1,0-1 0,0 1 1,9-8-1,-12 9-35,-1 0 0,1 0-1,-1 0 1,0 0 0,1-1 0,-1 1-1,0-1 1,0 1 0,-1-1 0,1 0-1,0 0 1,-1 0 0,0 1 0,0-2-1,0 1 1,1-5 0,-2 8-27,0 0 0,0-1-1,0 1 1,0 0 0,0 0 0,0 0 0,-1 0 0,1-1 0,0 1-1,0 0 1,0 0 0,0 0 0,-1 0 0,1 0 0,0 0 0,0 0-1,0 0 1,-1 0 0,1 0 0,0 0 0,0 0 0,0 0-1,-1 0 1,1 0 0,0 0 0,0 0 0,-1 0 0,1 0 0,0 0-1,0 0 1,0 0 0,-1 0 0,1 0 0,0 0 0,0 0 0,0 0-1,0 0 1,-1 1 0,1-1 0,0 0 0,0 0 0,0 0 0,0 0-1,0 1 1,-1-1 0,1 0 0,0 0 0,0 0 0,0 0-1,0 1 1,0-1 0,0 0 0,0 0 0,0 0 0,0 1 0,0-1-1,-9 10-78,8-9 82,0 1-1,0-1 1,0 0 0,1 1 0,-1-1 0,1 1 0,-1-1 0,1 1 0,0 0 0,-1-1 0,1 1 0,0-1 0,0 1 0,0 0 0,0-1 0,0 1 0,1-1 0,-1 1 0,0-1 0,1 1 0,-1 0 0,1-1 0,0 0 0,-1 1 0,1-1-1,1 3 1,0-3 21,0 0-1,-1 0 0,1 0 0,0-1 0,0 1 0,0 0 0,0-1 0,-1 1 0,1-1 0,0 1 0,0-1 1,0 0-1,0 0 0,0 0 0,0 0 0,0 0 0,0 0 0,0-1 0,0 1 0,0-1 0,0 1 1,2-2-1,-3 1 118,0 0 0,-1 0 0,1 0 1,0 0-1,0 0 0,-1 0 0,1 0 1,-1 0-1,1 0 0,-1-1 1,1 1-1,-1 0 0,0 0 0,1 0 1,-1-1-1,0 1 0,0 0 0,0-1 1,0 1-1,0 0 0,-1-2 0,1 1-101,0 0-1,0 0 0,0 0 0,0 0 0,0 0 0,0 0 0,1 0 0,-1 0 0,1 0 0,-1 0 0,1 1 1,0-1-1,0 0 0,0 0 0,0 1 0,0-1 0,2-2 0,0 3-53,1-1-1,-1 2 1,1-1 0,-1 0 0,0 1-1,1 0 1,-1-1 0,1 1-1,-1 1 1,1-1 0,-1 0-1,1 1 1,-1 0 0,6 2 0,19 1-8361,-23-4-707</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9.629"/>
    </inkml:context>
    <inkml:brush xml:id="br0">
      <inkml:brushProperty name="width" value="0.05" units="cm"/>
      <inkml:brushProperty name="height" value="0.05" units="cm"/>
    </inkml:brush>
  </inkml:definitions>
  <inkml:trace contextRef="#ctx0" brushRef="#br0">197 229 20220,'5'-2'302,"0"-1"-1,0 0 1,0-1 0,0 1-1,-1-1 1,0 0-1,0 0 1,0 0-1,0 0 1,0-1 0,-1 1-1,0-1 1,0 0-1,0 0 1,2-8-1,-5 13-241,1-1-1,-1 0 0,0 0 1,0 0-1,0 1 0,0-1 1,1 0-1,-1 0 0,0 0 1,-1 0-1,1 0 0,0 1 1,0-1-1,0 0 0,0 0 1,-1 0-1,1 1 0,0-1 1,-1 0-1,1 0 0,-1 0 1,1 1-1,0-1 0,-1 0 1,0 1-1,1-1 0,-1 1 1,0-2-1,-1 1-4,-1 0-1,1 0 1,0 0-1,0 1 1,0-1-1,0 0 0,-1 1 1,1 0-1,0-1 1,-4 1-1,-3 0-26,-1 1 0,1 0-1,0 0 1,-14 5-1,3 0-12,1 2 0,-30 15-1,41-19-15,0 1-1,1 0 1,-1 0-1,1 1 1,0 0-1,0 0 1,1 1-1,-8 9 1,13-15 2,0 1 0,0-1 0,0 0 0,1 0 1,-1 1-1,0-1 0,1 0 0,-1 1 0,1-1 0,-1 1 0,1-1 0,0 1 1,-1-1-1,1 1 0,0-1 0,0 1 0,0-1 0,0 1 0,0-1 1,1 1-1,-1-1 0,1 3 0,0-3 1,0 1 0,0-1-1,1 1 1,-1-1 0,0 1 0,1-1 0,-1 0-1,1 0 1,-1 0 0,1 0 0,-1 0 0,1 0-1,0 0 1,0 0 0,2 0 0,9 3 7,1-1 0,-1 0 0,1-1 0,14 0 0,-13-1-4,267 29 125,-282-30-124,1 0 1,-1 0 0,1 0-1,-1 0 1,1 0 0,-1 0-1,1 0 1,-1 0 0,0-1 0,1 1-1,-1 0 1,1 0 0,-1 0-1,1-1 1,-1 1 0,1 0-1,-1-1 1,0 1 0,1 0-1,-1-1 1,0 1 0,1 0 0,-1-1-1,0 1 1,0-1 0,1 1-1,-1 0 1,0-1 0,0 1-1,0-1 1,1 1 0,-1-1 0,0 1-1,0-1 1,0 1 0,0-1-1,0 1 1,0-2 0,-1-22 287,0 19-211,-13-166 1023,13 168-1117,1 0-1,0 0 1,0 0-1,0 0 1,0 0-1,0 0 1,1 0-1,-1 0 1,1 0 0,0 0-1,0 1 1,0-1-1,2-3 1,-2 5-40,0 0 0,0 0 1,0 0-1,0 0 0,0 0 1,1 0-1,-1 1 0,0-1 1,1 1-1,-1-1 0,0 1 1,1-1-1,-1 1 0,1 0 1,-1-1-1,1 1 0,-1 0 1,1 0-1,-1 0 0,1 0 1,-1 1-1,0-1 0,1 0 1,-1 1-1,1-1 0,-1 0 1,0 1-1,3 1 0,54 19-2448,43 13-2366,-90-32 4303,0 0 1,0 0-1,0-1 0,0 0 1,0 0-1,0-2 1,15-1-1,-20 1 482,-1-1-1,0 1 1,0-1-1,0-1 1,-1 1 0,1 0-1,0-1 1,-1 0-1,0 0 1,1-1 0,-1 1-1,0-1 1,3-4-1,-2 2 419,0 0 0,-1 0 0,0 0 0,0 0 0,-1-1 0,1 1 0,-1-1 0,3-12 1,-6 18-250,1 0 1,-1 0 0,0 0 0,0 0 0,1 1-1,-1-1 1,0 0 0,0 0 0,0 0 0,0 0-1,-1 0 1,1 0 0,0 0 0,0 0 0,0 0 0,-1 0-1,1 0-33,-1 1-1,1 0 0,0-1 0,-1 1 0,1 0 0,0 0 1,-1-1-1,1 1 0,0 0 0,-1 0 0,1 0 0,0 0 1,-1 0-1,1-1 0,0 1 0,-1 0 0,1 0 0,-1 0 1,1 0-1,0 0 0,-1 0 0,1 0 0,-1 0 0,1 0 1,-1 1-1,-1-1 104,-1 1 0,1 0 0,0 0 0,0 0 0,-1 0 1,1 1-1,0-1 0,0 0 0,0 1 0,-2 2 0,-8 9-63,1 1 0,0 0 0,0 1 0,2 0-1,0 1 1,1 0 0,0 0 0,1 0 0,1 1 0,1 0 0,0 1 0,2-1-1,0 1 1,0-1 0,2 1 0,0 25 0,8 77-25,-1 31-47,-6-125 36,-2-1 0,0 0 0,-11 46 0,11-67 3,1 1 1,0-1 0,-1 0 0,0 0 0,0 0-1,0 0 1,0-1 0,-1 1 0,1 0-1,-1-1 1,0 0 0,0 0 0,-4 4 0,6-6-21,-1-1 0,1 1-1,0 0 1,0-1 0,0 1 0,-1-1 0,1 1 0,0-1 0,-1 0 0,1 1 0,0-1 0,-1 0 0,1 0 0,0 0 0,-1 0 0,1 0 0,0 0 0,-3-1 0,2 0 10,0 0 0,0 0 1,-1 0-1,1-1 0,0 1 1,0-1-1,1 1 0,-1-1 0,0 1 1,0-1-1,1 0 0,-1 0 1,-1-4-1,-3-3 20,1 0 0,1-1 0,0 0 1,0 0-1,1-1 0,0 1 0,1 0 0,0-1 0,0-18 1,0-3-256,3 1 1,3-34 0,-2 48-113,1 0-1,0 0 1,2 1 0,0-1-1,0 1 1,13-24 0,-13 30-97,1 1 1,-1 0-1,2 0 1,-1 0-1,2 1 1,-1 0 0,1 0-1,0 1 1,0 0-1,1 0 1,12-7-1,12-1-878,1 1 0,-1 1 0,2 2 0,42-8 1,-33 8 746,81-30 1,-117 38 1204,0-1-1,0-1 0,0 0 0,10-7 0,-16 10-493,-1 1 0,1 0 0,-1-1 0,0 1 0,1-1 0,-1 0 0,0 1 0,0-1 0,0 0 0,0 0 0,1-2 0,-2 3-76,0 0-1,0 0 1,0 0-1,1 0 0,-1 0 1,-1 0-1,1 0 1,0 0-1,0 0 0,0 0 1,0 0-1,-1 0 1,1 0-1,0 0 0,-1 0 1,1 0-1,-1 0 1,1 0-1,-1 0 0,0 1 1,1-1-1,-1 0 1,-1-1-1,0 1 32,1 0-1,-1 0 1,0 0 0,0 0-1,0 1 1,0-1 0,0 0-1,0 1 1,0-1 0,0 1-1,0 0 1,0 0 0,0 0-1,0 0 1,0 0 0,0 0-1,0 0 1,0 1 0,0-1-1,0 1 1,0 0 0,0-1-1,0 1 1,1 0 0,-1 0-1,-3 2 1,-4 2 57,0 1 0,1 0 0,-15 13 1,16-13-124,0 1 1,1 0-1,-1 1 1,-7 12-1,13-19-67,0 1 0,0 0 0,0-1 0,0 1 0,0 0 1,1 0-1,-1-1 0,0 1 0,1 0 0,0 0 0,-1 0 0,1 0 0,0 0 0,0 0 0,0 0 0,0 0 0,0 0 0,0 0 0,1-1 0,-1 1 0,1 0 0,-1 0 0,1 0 0,0 0 1,0-1-1,0 1 0,-1 0 0,2-1 0,0 3 0,0-3-4,0 1 1,0-1-1,0 0 1,0 0-1,0 0 1,1 0-1,-1 0 0,0 0 1,1 0-1,-1-1 1,0 1-1,1-1 1,-1 0-1,1 1 1,-1-1-1,1 0 1,-1-1-1,5 0 1,2 0-2,-1-1 1,0 0-1,0 0 1,11-5-1,-2-2-184,0-1 0,0-1 0,-1 0 0,-1-1 0,0 0-1,0-2 1,14-16 0,-15 16-482,-25 35-658,0 0 0,-12 37-1,17-26 182,6-32 1117,0 1 1,0-1-1,0 1 0,0 0 1,0-1-1,0 1 0,0-1 1,0 1-1,0-1 0,1 1 0,-1-1 1,0 1-1,0-1 0,0 1 1,1-1-1,-1 1 0,0-1 1,0 1-1,1-1 0,-1 1 1,1-1-1,-1 0 0,0 1 1,1-1-1,-1 0 0,1 1 1,-1-1-1,1 0 0,-1 1 1,1-1-1,-1 0 0,1 0 1,-1 0-1,1 1 0,-1-1 1,1 0-1,-1 0 0,1 0 1,-1 0-1,1 0 0,-1 0 1,1 0-1,0 0 0,-1 0 0,1 0 1,-1-1-1,1 1 0,-1 0 1,1 0-1,-1 0 0,1-1 1,0 1-1,19-10-596</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40.053"/>
    </inkml:context>
    <inkml:brush xml:id="br0">
      <inkml:brushProperty name="width" value="0.05" units="cm"/>
      <inkml:brushProperty name="height" value="0.05" units="cm"/>
    </inkml:brush>
  </inkml:definitions>
  <inkml:trace contextRef="#ctx0" brushRef="#br0">196 0 17212,'-25'38'674,"0"0"0,3 2 1,1 1-1,2 0 1,2 1-1,2 1 1,1 1-1,3 0 0,-10 72 1,15-59-424,7-59-117,-1 1 1,1 0 0,-1-1-1,1 1 1,0 0 0,0 0-1,-1 0 1,1 0 0,0 0-1,0 0 1,0 0 0,2-1 0,-3 2-231,1 0 0,-1 0 0,1 0 0,-1-1 0,1 1 0,-1 0 0,1 0 0,-1 0 0,0 0 0,1-1 0,-1 1 0,1 0 0,-1 0 0,1-1 0,-1 1 0,0 0 0,1-1 0,-1 1 0,0 0 0,1-1 0,-1 1 0,0-1 0,1 1 0,-1 0 0,0-1 0,0 1 0,0-1 0,1 1 0,-1-1 0,0 1 0,0-1 0,0 1 0,0-1 0,0 1 0,0-1 0,0 1 0,0-1 0,0 1 0,0-1 0,0 0 0,0-7-681</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40.432"/>
    </inkml:context>
    <inkml:brush xml:id="br0">
      <inkml:brushProperty name="width" value="0.05" units="cm"/>
      <inkml:brushProperty name="height" value="0.05" units="cm"/>
    </inkml:brush>
  </inkml:definitions>
  <inkml:trace contextRef="#ctx0" brushRef="#br0">1 86 14139,'0'0'359,"1"1"1,-1-1-1,1 0 1,-1 0-1,1 0 1,0 0-1,-1 0 0,1 0 1,-1 0-1,1 0 1,-1 0-1,1 0 0,-1-1 1,1 1-1,-1 0 1,1 0-1,-1 0 1,0-1-1,1 1 0,1-1 1079,-1 0-1079,16-13 1566,-6 5-639,5-1-766,0 0 1,1 1-1,0 1 0,33-11 1,-49 18-520,1 0 1,-1 1-1,1 0 0,-1-1 1,1 1-1,-1 0 1,1 0-1,-1-1 0,1 1 1,-1 0-1,1 1 1,0-1-1,-1 0 0,1 0 1,-1 1-1,1-1 1,-1 1-1,1-1 0,-1 1 1,0 0-1,1-1 1,-1 1-1,2 1 0,-2 0-7,0 0 0,0-1 0,0 1 0,0 0-1,0-1 1,-1 1 0,1 0 0,-1 0 0,1 0-1,-1-1 1,0 1 0,0 0 0,0 0 0,0 0-1,0 0 1,0 2 0,-2 8-35,0-1 0,-1 0 0,0 1 0,-9 19-1,-38 68-75,50-97 132,-1 0 0,0-1 0,0 1 0,1 0 0,-1 0 0,1 0-1,0 0 1,0 0 0,-1 0 0,1 3 0,1-5-65,-1 1 1,0 0-1,0-1 0,0 1 0,0-1 0,0 1 1,1-1-1,-1 1 0,0-1 0,1 1 0,-1-1 1,0 1-1,1-1 0,-1 1 0,1-1 1,-1 1-1,0-1 0,1 0 0,-1 1 0,1-1 1,-1 0-1,1 1 0,0-1 0,1 1-119,0-1-1,0 0 1,0 0-1,0 0 1,1 0 0,-1 0-1,0 0 1,0-1-1,0 1 1,0-1-1,0 1 1,0-1-1,0 0 1,0 0 0,-1 0-1,1 0 1,3-2-1,9-8-470,4 0-200</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40.852"/>
    </inkml:context>
    <inkml:brush xml:id="br0">
      <inkml:brushProperty name="width" value="0.05" units="cm"/>
      <inkml:brushProperty name="height" value="0.05" units="cm"/>
    </inkml:brush>
  </inkml:definitions>
  <inkml:trace contextRef="#ctx0" brushRef="#br0">35 6 17524,'11'-6'9561,"-16"19"-9304,-4 21-126,0-2-33,2-1-1,1 1 1,-3 48-1,9-79-86,-1-1 0,1 0 0,0 1 0,0-1 0,0 0 0,0 1 0,0-1 0,0 1 0,0-1 0,0 0 0,0 1 0,0-1 0,0 0 0,0 1 0,1-1 0,-1 0-1,0 1 1,0-1 0,0 1 0,0-1 0,1 0 0,-1 0 0,0 1 0,0-1 0,1 0 0,-1 1 0,0-1 0,0 0 0,1 0 0,-1 1 0,0-1 0,1 0 0,-1 0 0,1 1 0,11-9 258,8-18 80,-13 13-306,0-1 1,-1 0-1,-1 0 0,0-1 1,-1 1-1,-1-1 0,3-27 1,-6 41-45,0 1 0,0 0 0,0-1 0,0 1 1,0 0-1,0 0 0,0-1 0,0 1 1,0 0-1,0 0 0,1-1 0,-1 1 0,0 0 1,0 0-1,0 0 0,0-1 0,1 1 1,-1 0-1,0 0 0,0 0 0,0-1 0,1 1 1,-1 0-1,0 0 0,0 0 0,1 0 0,-1 0 1,0 0-1,0 0 0,1 0 0,-1-1 1,0 1-1,0 0 0,1 0 0,-1 0 0,0 0 1,0 0-1,1 0 0,13 4-58,0 0 18,18-1-161,-25-1 44,-1-1 0,1 0 1,-1-1-1,1 0 0,0 0 0,-1 0 1,1-1-1,0 0 0,-1 0 0,1-1 1,10-3-1,12-17-142,3-5-116</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58.480"/>
    </inkml:context>
    <inkml:brush xml:id="br0">
      <inkml:brushProperty name="width" value="0.05" units="cm"/>
      <inkml:brushProperty name="height" value="0.05" units="cm"/>
    </inkml:brush>
  </inkml:definitions>
  <inkml:trace contextRef="#ctx0" brushRef="#br0">1 5467 13859,'1'-8'94,"0"0"1,1 0-1,0 1 0,1-1 1,-1 1-1,1 0 0,1-1 1,0 1-1,0 1 0,0-1 0,9-10 1,6-5-30,42-36 0,-45 43 41,590-492 610,897-611-49,-181 271-329,80 133-161,-61 182-116,-1070 439-51,491-166 15,8 24-17,542-108 15,17 72 18,713 34 64,-1277 199-13,-128 7-497,-288-5-179,-298 23 374</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59.138"/>
    </inkml:context>
    <inkml:brush xml:id="br0">
      <inkml:brushProperty name="width" value="0.05" units="cm"/>
      <inkml:brushProperty name="height" value="0.05" units="cm"/>
    </inkml:brush>
  </inkml:definitions>
  <inkml:trace contextRef="#ctx0" brushRef="#br0">611 32 12587,'5'-14'937,"1"-1"-233,-6 13-246,-3 6 166,-144 218 874,104-162-1418,-68 92 6,-48 68 196,123-165-144,3 2 0,-28 63 0,55-107-91,1 0-1,0 1 1,-6 25-1,11-37-34,-1 1 0,1-1 0,0 0 0,-1 1 0,1-1 0,0 0 0,0 1 0,0-1 0,1 0 0,-1 1 0,1-1 0,-1 0 0,1 1 0,0-1 0,0 0 0,0 0 0,0 0 0,0 0 0,0 0 0,0 0 0,1 0 0,-1 0 0,1 0 0,0 0 0,-1-1 0,1 1 0,0-1 0,0 1 0,3 1 0,1-1 10,-1 0 1,1 0-1,-1-1 0,1 0 1,-1 0-1,1 0 0,-1-1 1,1 0-1,7 0 0,52-9 97,-62 8-113,80-18 135,-1-4 0,83-35 1,-106 36-79,1415-469-367,-1231 421 162,-4-6-67</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59.989"/>
    </inkml:context>
    <inkml:brush xml:id="br0">
      <inkml:brushProperty name="width" value="0.05" units="cm"/>
      <inkml:brushProperty name="height" value="0.05" units="cm"/>
    </inkml:brush>
  </inkml:definitions>
  <inkml:trace contextRef="#ctx0" brushRef="#br0">135 1 17724,'8'10'1312,"-13"13"-1032,-5 5-128,-1 17 360,-4 5-152,3 9-176,-3 2 24,5 1-96,2-2-40,3-5-56,1-5-56,1-10-232,-1-3-176,-2-8-320,-3-8 616,-2-8-128,-3-6-128</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0.430"/>
    </inkml:context>
    <inkml:brush xml:id="br0">
      <inkml:brushProperty name="width" value="0.05" units="cm"/>
      <inkml:brushProperty name="height" value="0.05" units="cm"/>
    </inkml:brush>
  </inkml:definitions>
  <inkml:trace contextRef="#ctx0" brushRef="#br0">0 670 16363,'5'6'2025,"10"-2"-1273,13-7-192,10-1 1113,17-2-697,8-1-152,14 0-192,5 0-120,-2 0-272,-5-1-184,-9 1-632,-9 1-304,-14-4 704,-13 2-120,-21-5-128</inkml:trace>
  <inkml:trace contextRef="#ctx0" brushRef="#br0" timeOffset="1">201 80 13131,'-9'-9'5769,"11"0"-4545,9 1-560,15-5-247,11 1 1511,15 2-1160,5 2-168,13 2-552,4 2-376,-1 4 1208,-3 1-832,-8 6-32,-8 2-16</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0.818"/>
    </inkml:context>
    <inkml:brush xml:id="br0">
      <inkml:brushProperty name="width" value="0.05" units="cm"/>
      <inkml:brushProperty name="height" value="0.05" units="cm"/>
    </inkml:brush>
  </inkml:definitions>
  <inkml:trace contextRef="#ctx0" brushRef="#br0">53 1 14515,'-21'75'2336,"-8"39"739,29-110-2940,-1 0 0,0 0 0,1 0 0,0 0 0,0 0 0,0 0 0,0 1 1,1-1-1,-1 0 0,1 0 0,3 7 0,-3-9-92,0 0 1,0 0-1,0-1 0,1 1 1,-1 0-1,1-1 0,0 1 1,-1-1-1,1 1 1,0-1-1,0 0 0,-1 0 1,1 0-1,0 0 0,0 0 1,1 0-1,-1-1 0,0 1 1,0 0-1,0-1 0,0 0 1,0 0-1,4 1 1,6-1 16,1-1 0,0 0 0,-1 0 0,1-1 1,0-1-1,-1 0 0,0-1 0,17-7 1,93-50 237,-114 56-270,96-62 283,-49 29-53,-55 38-247,1-1 0,-1 1-1,0-1 1,1 1 0,-1 0 0,1 0-1,-1-1 1,0 1 0,1 0 0,-1-1 0,1 1-1,-1 0 1,1 0 0,-1 0 0,1 0-1,-1 0 1,1 0 0,-1-1 0,1 1-1,-1 0 1,1 0 0,-1 1 0,1-1-1,-1 0 1,1 0 0,-1 0 0,2 0-1,-3 14 244,-20 30 121,16-32-278,1-4-41,-1 2 20,0-1-1,1 1 0,0 0 1,0 0-1,1 0 1,1 0-1,0 1 0,-1 16 1,3-26-88,0 0-1,0 0 1,0 0 0,0 0 0,0 0 0,1 0-1,-1 0 1,0 0 0,1 0 0,-1 0-1,1 0 1,-1 0 0,1 0 0,-1 0-1,1 0 1,0-1 0,-1 1 0,1 0 0,0 0-1,0-1 1,-1 1 0,1-1 0,0 1-1,0-1 1,0 1 0,0-1 0,0 1 0,0-1-1,0 0 1,0 1 0,0-1 0,2 0-1,-1 0 1,0 0-1,0 0 0,0 0 0,0 0 0,1-1 1,-1 1-1,0-1 0,0 1 0,0-1 0,0 0 1,0 0-1,0 0 0,0 0 0,-1 0 1,5-3-1,19-25-129</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1.529"/>
    </inkml:context>
    <inkml:brush xml:id="br0">
      <inkml:brushProperty name="width" value="0.05" units="cm"/>
      <inkml:brushProperty name="height" value="0.05" units="cm"/>
    </inkml:brush>
  </inkml:definitions>
  <inkml:trace contextRef="#ctx0" brushRef="#br0">295 235 15603,'-5'-2'230,"1"0"0,-1 1 0,1-1-1,-1 1 1,1 0 0,-1 1 0,0-1-1,0 1 1,1 0 0,-1 0 0,0 0-1,0 1 1,1 0 0,-1 0 0,0 0 0,1 0-1,-1 1 1,1-1 0,0 1 0,-8 5-1,-4 2 99,0 2 1,1 0-1,0 1 0,1 1 0,-22 24 0,26-25-196,0 0 0,1 1 0,0-1 1,1 2-1,1-1 0,0 1 0,-7 20 0,13-32-105,0 0-1,1 1 1,-1-1-1,1 0 1,-1 0-1,1 0 1,0 0-1,-1 0 0,1 1 1,0-1-1,1 0 1,-1 0-1,0 0 1,1 1-1,-1-1 1,1 0-1,0 0 1,-1 0-1,1 0 1,2 2-1,-2-2-2,0-1 0,1 0 0,0 0 0,-1 1 1,1-1-1,0 0 0,-1-1 0,1 1 0,0 0 0,0 0 0,0-1 0,0 1 0,0-1 0,-1 0 1,1 1-1,0-1 0,4 0 0,5-1 40,1 0-1,-1-1 1,0 0 0,0-1 0,0 0 0,13-6 0,16-9 46,0-2 0,-2-2 1,0-1-1,-2-2 1,39-34-1,-9-1 125,89-102 0,-138 143-160,-1-1 1,20-31 0,-35 50-70,0 0 0,-1 0 1,1 0-1,-1 0 0,1 0 0,-1 0 1,0-1-1,0 1 0,1 0 1,-1 0-1,0 0 0,0 0 1,0-2-1,0 3-4,-1 0 0,1-1 0,0 1 0,0 0 0,-1 0 0,1-1-1,0 1 1,0 0 0,-1 0 0,1 0 0,0 0 0,-1 0 0,1-1 0,0 1 0,-1 0 0,1 0 0,-1 0-1,1 0 1,0 0 0,-1 0 0,1 0 0,0 0 0,-1 0 0,1 0 0,0 0 0,-1 1 0,1-1 0,0 0 0,-1 0-1,1 0 1,0 0 0,-1 0 0,1 1 0,0-1 0,0 0 0,-1 0 0,1 1 0,0-1 0,0 0 0,-1 0-1,1 1 1,0-1 0,-12 9 15,1 0 1,0 1-1,0 0 0,1 1 0,-17 23 0,-40 69 28,50-76-34,2 1 0,-12 31 0,24-50-6,0-1 0,0 1 0,1-1 0,0 1 0,0 0-1,1 0 1,0 0 0,1-1 0,0 1 0,0 0 0,1 0 0,2 10-1,-2-16-3,0 1 0,0-1-1,0 0 1,1 0 0,-1 0-1,1 0 1,0 0 0,0 0-1,0 0 1,0-1 0,1 1-1,-1-1 1,1 1 0,-1-1-1,7 4 1,-5-4 0,1 1 1,0-1-1,0 0 0,0-1 1,0 1-1,0-1 0,0 0 1,0 0-1,9-1 0,0 0 2,0-1-1,0 0 0,0-1 1,0-1-1,-1 0 0,26-10 0,-20 5 7,0-1-1,-1-1 1,0 0-1,-1-1 1,0-1 0,22-21-1,-29 25-1,-2-1-1,1 0 1,-1-1-1,-1 0 1,0 0 0,0-1-1,-1 1 1,0-1-1,-1-1 1,0 1 0,-1-1-1,3-12 1,-6 20 2,-1 1 0,1-1 1,-1 0-1,0 1 0,0-1 0,-1-6 1,1 10-8,0-1 1,0 1-1,0-1 1,-1 0-1,1 1 0,0-1 1,0 1-1,-1-1 1,1 0-1,0 1 1,-1-1-1,1 1 1,0-1-1,-1 1 1,1-1-1,-1 1 0,1 0 1,-1-1-1,1 1 1,-1 0-1,1-1 1,-1 1-1,1 0 1,-1-1-1,0 1 1,1 0-1,-1 0 0,1 0 1,-1 0-1,0-1 1,1 1-1,-1 0 1,1 0-1,-1 0 1,0 0-1,1 0 1,-1 1-1,0-1 1,1 0-1,-1 0 0,1 0 1,-1 1-1,0-1 1,1 0-1,-1 0 1,1 1-1,-1-1 1,0 1-1,-5 3 13,0 0-1,0 0 1,0 1 0,0 0 0,1 0-1,0 0 1,0 1 0,1-1-1,-6 9 1,-2 4 51,-18 39 0,25-46-39,0 0 1,1 0-1,1 1 1,0-1-1,0 1 1,0 12-1,3-21-62,-1 0-1,1-1 1,0 1-1,0 0 1,0 0-1,0 0 1,1-1-1,-1 1 1,1 0-1,-1 0 1,1-1-1,0 1 1,0 0-1,0-1 1,1 1-1,-1-1 1,1 1-1,-1-1 1,1 0-1,0 0 1,0 0-1,0 0 1,0 0-1,0 0 1,0 0-1,0-1 1,1 1-1,-1-1 1,1 1-1,4 1 1,1-2-86,0 1 0,0-1 0,0 0 0,0-1 1,0 0-1,0 0 0,-1-1 0,1 0 0,0 0 0,0-1 1,0 0-1,-1-1 0,1 1 0,8-5 0,35-19-419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4:18.642"/>
    </inkml:context>
    <inkml:brush xml:id="br0">
      <inkml:brushProperty name="width" value="0.025" units="cm"/>
      <inkml:brushProperty name="height" value="0.025" units="cm"/>
    </inkml:brush>
  </inkml:definitions>
  <inkml:trace contextRef="#ctx0" brushRef="#br0">1 168 6919,'0'0'1211,"8"-2"-1205,52-14-410,-13 3 2067,1 3 0,65-8 0,447-7 772,-409 15-2415,187-6 56,176 48 177,-419-23-223,190 42-387,-206-33 399,0-3 1,119 7-1,-85-20-40,329 5-10,0-33-2,429-52 128,-204 73-323,-13 1-34,-222 13 73,-278-1 167,543-6-54,-282-23-49,101 0 102,1463 55 91,-1174-51 16,-478 1 6,200-15 334,-241 16-2,-245 13-756,-26 1-854,0 0-1,1-1 1,25-7 0,10-8-4232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8.377"/>
    </inkml:context>
    <inkml:brush xml:id="br0">
      <inkml:brushProperty name="width" value="0.025" units="cm"/>
      <inkml:brushProperty name="height" value="0.025" units="cm"/>
    </inkml:brush>
  </inkml:definitions>
  <inkml:trace contextRef="#ctx0" brushRef="#br0">0 19 4837,'0'0'20883,"49"-15"-20947,-26 15-2274,3-1-2563,-4-1-8968</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1.997"/>
    </inkml:context>
    <inkml:brush xml:id="br0">
      <inkml:brushProperty name="width" value="0.05" units="cm"/>
      <inkml:brushProperty name="height" value="0.05" units="cm"/>
    </inkml:brush>
  </inkml:definitions>
  <inkml:trace contextRef="#ctx0" brushRef="#br0">187 1 19092,'-27'13'1927,"-48"34"1,66-40-1663,0 1 1,0-1-1,0 2 1,1-1-1,0 1 1,1 0-1,-12 19 1,18-27-249,0 0 0,1 1 1,-1-1-1,0 0 0,1 0 1,-1 1-1,1-1 1,-1 1-1,1-1 0,0 0 1,0 1-1,0-1 0,-1 1 1,1-1-1,1 1 0,-1-1 1,0 1-1,0-1 0,0 0 1,1 1-1,0 2 0,0-3-49,0 0 0,0 0 0,0 0-1,0 0 1,1 0 0,-1-1-1,0 1 1,0 0 0,1-1-1,-1 1 1,0-1 0,1 1-1,-1-1 1,0 1 0,1-1-1,-1 0 1,1 0 0,-1 0 0,1 0-1,-1 0 1,0 0 0,3 0-1,-3 0-66,1 0-1,0 0 1,-1-1-1,1 1 0,-1 0 1,1 0-1,-1-1 1,1 1-1,-1-1 1,1 1-1,-1-1 1,1 0-1,-1 0 0,1 1 1,-1-1-1,0 0 1,0 0-1,1 0 1,-1 0-1,0-1 0,0 1 1,0 0-1,0 0 1,0-1-1,-1 1 1,2-3-1,-1 1-73,0 0 0,-1 0 0,0 0 0,0 0 0,1 0 0,-2 0 0,1 0 0,0 0 0,-1 0 0,1 0 0,-1 0 0,0 0 0,-1-4 0,-7-17-358</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2.387"/>
    </inkml:context>
    <inkml:brush xml:id="br0">
      <inkml:brushProperty name="width" value="0.05" units="cm"/>
      <inkml:brushProperty name="height" value="0.05" units="cm"/>
    </inkml:brush>
  </inkml:definitions>
  <inkml:trace contextRef="#ctx0" brushRef="#br0">376 7 14371,'9'-2'1107,"-7"1"-793,0 0-1,1 1 1,-1-1 0,0 1 0,1-1-1,-1 1 1,0 0 0,1 0 0,-1 0-1,0 0 1,5 1 0,-7-1-190,0 1 1,0 0-1,0-1 1,0 1-1,0-1 1,0 1-1,0 0 1,0-1 0,0 1-1,0 0 1,0-1-1,-1 1 1,1-1-1,0 1 1,0 0-1,-1-1 1,1 1-1,0-1 1,-1 1-1,1-1 1,0 1-1,-2 0 1,-9 14 820,-149 142 2407,90-92-2544,-82 87-53,152-152-873,0 1-1,-1 0 1,0-1-1,1 1 1,-1-1-1,1 1 1,-1-1 0,0 1-1,1-1 1,-1 1-1,0-1 1,1 0-1,-1 1 1,0-1-1,0 0 1,0 0-1,-1 1 1,2-1 65,0 0 1,-1-1-1,1 1 0,0 0 1,-1 0-1,1 0 0,0-1 1,-1 1-1,1 0 0,0 0 1,0-1-1,-1 1 0,1 0 1,0-1-1,0 1 0,-1 0 1,1-1-1,0 1 1,0 0-1,0-1 0,0 1 1,0 0-1,0-1 0,0 1 1,-1-1-1,2-33-1260,-1 29 1196,3-28-898</inkml:trace>
  <inkml:trace contextRef="#ctx0" brushRef="#br0" timeOffset="1">53 118 16107,'12'-5'2297,"1"4"-1281,1 2-296,2 8 1329,4 8-673,3 6-264,0 7-336,-2 2-287,1 5-738,-2-1-383,-6 1 520,-1-3-104,0-9-120</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3.355"/>
    </inkml:context>
    <inkml:brush xml:id="br0">
      <inkml:brushProperty name="width" value="0.05" units="cm"/>
      <inkml:brushProperty name="height" value="0.05" units="cm"/>
    </inkml:brush>
  </inkml:definitions>
  <inkml:trace contextRef="#ctx0" brushRef="#br0">177 329 16996,'4'-10'607,"-1"0"0,0 0 0,0 0 0,-1-1 0,0-12 1,-1 20-502,-1 1 0,0 0 1,-1-1-1,1 1 0,0 0 0,-1-1 1,1 1-1,-1 0 0,1 0 1,-1-1-1,0 1 0,0 0 1,-2-3-1,2 4-19,0 0 1,0 0-1,0 0 1,-1 0-1,1 0 0,0 1 1,0-1-1,-1 0 0,1 1 1,0-1-1,-1 1 0,1-1 1,-1 1-1,1 0 1,-1-1-1,1 1 0,-1 0 1,1 0-1,-1 0 0,1 0 1,-1 0-1,1 0 1,-3 1-1,-2 1-18,1 0-1,-1 0 1,0 0 0,1 1-1,-1 0 1,1 0 0,0 0-1,0 0 1,0 1 0,0 0-1,1 0 1,0 1 0,-6 6-1,-2 3-32,1 1 0,1 0-1,-11 21 1,18-30-17,0 0-1,0 0 0,1 0 1,0 1-1,0-1 1,1 1-1,-2 11 1,3-16-8,0-1-1,0 1 1,0 0 0,0-1 0,0 1 0,0-1-1,0 1 1,1-1 0,-1 1 0,1-1-1,-1 0 1,1 1 0,0-1 0,-1 0 0,1 1-1,0-1 1,0 0 0,0 0 0,0 1-1,0-1 1,0 0 0,0 0 0,0 0 0,1 0-1,-1 0 1,0-1 0,0 1 0,1 0-1,-1-1 1,1 1 0,-1-1 0,1 1 0,-1-1-1,1 0 1,-1 1 0,1-1 0,-1 0-1,3 0 1,3 0 33,0 0-1,0-1 0,0 1 1,0-1-1,0-1 1,0 0-1,-1 0 0,13-5 1,3-4 94,26-16 0,-38 21-91,48-31 271,0-2-1,-3-3 1,-1-2 0,-3-2 0,85-99 0,-118 121-196,-18 24-121,0 0 0,1 0-1,-1 0 1,0 0 0,0 0-1,0 0 1,0-1-1,0 1 1,1 0 0,-1 0-1,0 0 1,0 0 0,0 0-1,0-1 1,0 1-1,0 0 1,0 0 0,0 0-1,1 0 1,-1-1 0,0 1-1,0 0 1,0 0-1,0 0 1,0-1 0,0 1-1,0 0 1,0 0 0,0 0-1,0 0 1,0-1-1,0 1 1,-1 0 0,1 0-1,0 0 1,0-1 0,0 1-1,0 0 1,0 0-1,0 0 1,0 0 0,0 0-1,-1-1 1,-8 5-6,-11 10-31,4 3 25,0 0 0,1 1 0,1 0 0,0 1 0,2 1 0,0 0 0,1 1 0,1 0 0,1 1 0,-10 36 0,17-52 9,1 0 1,0 0 0,1 0 0,-1 0-1,1 0 1,1 0 0,-1 0 0,1 0-1,2 9 1,-2-12-2,0 0 0,0 0 0,0 0 0,1 0 0,-1 0 0,1 0 0,0-1 0,0 1 0,0-1 0,0 1 0,1-1 0,-1 0 0,1 1 0,-1-1 0,1-1 0,0 1 0,0 0 0,5 2 0,0-2-18,-1 1-1,0-2 1,1 1-1,-1-1 0,1 0 1,0-1-1,-1 0 0,1 0 1,0 0-1,-1-1 1,1-1-1,-1 1 0,1-1 1,-1 0-1,9-4 1,2-1-12,-1-1 1,-1-1 0,0 0 0,0-1 0,17-14 0,-24 16 41,0 0 1,0 0-1,14-19 1,-20 23 16,0 0 1,0 0-1,-1-1 0,1 1 1,-1-1-1,0 0 1,0 1-1,-1-1 0,1 0 1,-1 0-1,1-9 0,-2 13-19,0 0 0,0 0-1,0 0 1,0 0 0,0 0-1,-1 0 1,1 0 0,0 0-1,0 0 1,-1 0 0,1 0-1,-1 0 1,1 0 0,-1 0-1,1 0 1,-1 0 0,0 0-1,1 0 1,-1 1 0,0-1-1,1 0 1,-1 0 0,0 1-1,0-1 1,0 1 0,0-1-1,0 1 1,0-1 0,0 1-1,0-1 1,0 1 0,0 0-1,0-1 1,0 1 0,0 0-1,0 0 1,0 0 0,0 0-1,0 0 1,0 0 0,0 0-1,0 0 1,-1 1 0,0 0 0,-5 0 13,0 0 0,1 1 0,-1 0 0,1 0 1,-12 7-1,6-2-11,0 0 0,0 1 0,1 1 1,0 0-1,-18 20 0,23-22-47,0 0 0,0 1 0,1 0 0,0 0 0,0 0 0,1 1 0,0-1 1,0 1-1,-3 14 0,6-21-19,1 0 1,-1 1 0,1-1-1,-1 0 1,1 0 0,0 0-1,0 1 1,0-1 0,0 0-1,1 0 1,-1 0-1,0 0 1,1 1 0,0-1-1,-1 0 1,1 0 0,0 0-1,0 0 1,0 0 0,0 0-1,1 0 1,-1-1 0,0 1-1,1 0 1,-1-1 0,1 1-1,0-1 1,-1 1-1,1-1 1,0 0 0,0 0-1,0 0 1,0 0 0,0 0-1,0 0 1,0 0 0,0-1-1,0 1 1,0-1 0,4 1-1,4 0-356,0 0 0,1-1 0,0 0 0,-1 0-1,1-1 1,-1-1 0,14-3 0,-1-1-469,0-2 0,-1-1 1,0 0-1,0-2 0,23-15 0,-5-1-765,58-49 0,-84 64 1896,0 0-1,-1-1 1,0-1 0,-1 0-1,0 0 1,-1-2-1,9-15 1,-20 30-139,0 1 1,1 0 0,-1-1-1,0 1 1,1-1 0,-1 1-1,0-1 1,0 1 0,0-1-1,1 1 1,-1-1 0,0 1-1,0-1 1,0 1 0,0-1-1,0 1 1,0-1 0,0 1-1,0-1 1,0 1 0,0-1-1,0 1 1,-1 0 0,1-2-1,-9 6 1468,-12 16-282,18-17-1260,1 0 0,0 1 0,0-1 0,0 1 0,0 0 1,1-1-1,-1 1 0,1 0 0,0 0 0,0 0 0,1 0 0,-1 0 1,1 0-1,0 0 0,0 0 0,0 0 0,0 0 0,1 0 0,-1 0 1,1 0-1,0 0 0,1 0 0,-1 0 0,1 0 0,3 6 0,6 8-164,0-1-1,1 0 0,1-1 1,15 16-1,4 5-73,-29-33 175,1 0 23,-1 0 0,0 1 0,0-1 1,0 1-1,0 0 0,2 6 0,-5-10 24,0 0 0,0 0-1,1 0 1,-1 0 0,0 0 0,0 1-1,0-1 1,0 0 0,0 0-1,-1 0 1,1 0 0,0 0 0,0 0-1,-1 0 1,1 0 0,-1 0 0,1 0-1,-1 0 1,1 0 0,-1 0 0,0 0-1,1 0 1,-1 0 0,0 0-1,0-1 1,1 1 0,-1 0 0,0 0-1,0-1 1,0 1 0,0-1 0,0 1-1,0-1 1,0 1 0,-2 0-1,-11 3 219,1 0-1,0 0 1,-1-1-1,0-1 0,0 0 1,0-1-1,0 0 1,0-1-1,1-1 0,-1 0 1,0-1-1,-23-6 0,35 7-220,0 1 0,0-1 0,0 0 0,0 0 0,0 0 0,1 0 0,-1 0 0,1-1-1,-1 1 1,1 0 0,-1-1 0,1 1 0,0-1 0,-1 1 0,1-1 0,0 0-1,0 0 1,0 1 0,-1-4 0,1 1-7,0 0-1,1 1 1,-1-1 0,1 0-1,0 1 1,0-1 0,0 0 0,0 1-1,1-1 1,1-6 0,12-28-78</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4.070"/>
    </inkml:context>
    <inkml:brush xml:id="br0">
      <inkml:brushProperty name="width" value="0.05" units="cm"/>
      <inkml:brushProperty name="height" value="0.05" units="cm"/>
    </inkml:brush>
  </inkml:definitions>
  <inkml:trace contextRef="#ctx0" brushRef="#br0">87 57 18004,'-10'42'5226,"-66"285"-1075,92-357-3165,70-203 138,-73 193-1117,-12 38-7,-1 0-1,1 1 1,-1-1-1,1 0 0,0 0 1,0 1-1,0-1 1,0 0-1,0 1 0,0-1 1,0 1-1,0 0 1,1-1-1,-1 1 0,0 0 1,1-1-1,-1 1 1,1 0-1,2-1 0,-1 2-3,-1-1 0,1 1-1,0 0 1,0 0-1,0 0 1,-1 1-1,1-1 1,0 0 0,0 1-1,-1 0 1,1 0-1,4 2 1,6 1-11,1 0-1,1-1 1,-1-1 0,0 0 0,1-1-1,-1 0 1,1-1 0,-1-1-1,24-4 1,-29 4 22,1-1-1,-1 0 1,0-1 0,0 0-1,0-1 1,-1 0 0,1 0-1,-1-1 1,0 0 0,0 0-1,0-1 1,-1 0-1,0 0 1,0-1 0,9-11-1,-15 17-4,0-1 1,0 1-1,-1 0 0,1 0 0,0 0 0,-1 0 0,1-1 0,-1 1 0,1 0 0,-1-1 0,0 1 1,1 0-1,-1-3 0,0 4-1,0 0 0,0-1 0,0 1 0,0-1 0,-1 1 0,1 0 0,0-1 0,0 1 0,0 0 0,-1-1 0,1 1 0,0 0 0,0-1 0,-1 1 0,1 0 0,0 0 0,0-1-1,-1 1 1,1 0 0,0 0 0,-1-1 0,1 1 0,0 0 0,-1 0 0,1 0 0,-1 0 0,1 0 0,-1-1 0,-1 1 1,0 0 0,0 0 0,-1 0 0,1 1 0,0-1 0,0 0 0,0 1 0,0-1 0,0 1 0,0 0 0,0 0 0,0-1 0,0 1 0,-3 3 0,-7 5-21,0 1 0,0 1 0,2 0 0,-1 0 0,1 1 0,1 0 0,-9 15 0,12-16-19,0-1-1,1 1 1,0 0 0,0 0 0,2 0 0,-1 1 0,1-1 0,1 1 0,-2 20 0,4-30-39,0 0 1,0 0-1,0 1 0,0-1 1,0 0-1,1 0 1,-1 0-1,1 1 0,-1-1 1,1 0-1,0 0 1,0 0-1,0 0 0,0 0 1,0 0-1,0 0 0,1-1 1,-1 1-1,0 0 1,1-1-1,0 1 0,-1-1 1,1 1-1,0-1 1,0 0-1,0 0 0,0 0 1,0 0-1,0 0 1,0 0-1,0 0 0,0-1 1,3 1-1,2 0-72,-1 0-1,1-1 1,-1 0 0,1 0-1,-1-1 1,1 0 0,-1 0-1,0 0 1,1-1 0,8-3-1,28-15-726</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4.493"/>
    </inkml:context>
    <inkml:brush xml:id="br0">
      <inkml:brushProperty name="width" value="0.05" units="cm"/>
      <inkml:brushProperty name="height" value="0.05" units="cm"/>
    </inkml:brush>
  </inkml:definitions>
  <inkml:trace contextRef="#ctx0" brushRef="#br0">181 1 20540,'-4'1'223,"0"0"0,1 0 0,-1 0 0,1 1 0,-1-1 0,1 1-1,0 0 1,0 0 0,0 0 0,-4 4 0,1-2 111,-11 9 262,1 0 1,0 1-1,-19 22 0,30-30-529,-1 0 0,1 1 0,1-1 0,0 1 0,0 1 0,0-1 0,0 0 0,1 1 0,1 0 0,-1-1 0,-1 15 0,3-21-63,1 0 0,0 0 0,0 0 0,0 0 0,-1 0 0,1 0 0,0 0 0,0 0 0,0 0 0,1 0 0,-1 0 0,0 0 0,0-1 0,0 1 0,1 0 0,-1 0 0,1 0 0,-1 0 0,0 0 0,1 0-1,0-1 1,-1 1 0,1 0 0,-1 0 0,1-1 0,0 1 0,0 0 0,-1-1 0,1 1 0,0-1 0,0 1 0,0-1 0,-1 1 0,1-1 0,0 1 0,0-1 0,0 0 0,0 0 0,0 0 0,0 1 0,0-1 0,0 0 0,0 0 0,0 0 0,0 0 0,0 0 0,0-1 0,0 1 0,0 0 0,0 0 0,0-1 0,1 0 0,3 0-2,1-1 0,0 0 0,0-1 0,-1 0 0,0 1 0,9-8 0,6-8 0,-1 0-1,-1-2 1,-1 0 0,0-1-1,15-28 1,-28 44-29,-1 1 1,-1-1-1,1 0 1,-1 0-1,3-10 1,-5 15 24,0 0 0,0 0 0,0 0 0,0 0 0,0 0 0,0 1 1,0-1-1,0 0 0,0 0 0,0 0 0,-1 0 0,1 0 0,0 0 0,0 0 0,0 0 0,0 0 0,0 0 0,0 0 1,0 0-1,0 0 0,0 0 0,-1 0 0,1 0 0,0 0 0,0 0 0,0 0 0,0-1 0,0 1 0,0 0 0,0 0 0,0 0 1,0 0-1,0 0 0,0 0 0,0 0 0,0 0 0,-1 0 0,1 0 0,0 0 0,0 0 0,0 0 0,0 0 0,0-1 0,0 1 1,0 0-1,0 0 0,0 0 0,0 0 0,0 0 0,0 0 0,0 0 0,0 0 0,0 0 0,0 0 0,0-1 0,0 1 0,0 0 1,0 0-1,0 0 0,-7 7-50,-6 10-8,1 0 0,1 1 1,-14 29-1,19-34 53,1 0 1,0 0 0,1 1 0,0 0 0,1 0 0,-2 16 0,5-27-1,0-1 0,0 1-1,0 0 1,0-1 0,0 1 0,0-1 0,1 1 0,0-1 0,-1 1 0,1-1 0,0 1 0,0-1 0,0 1 0,2 1 0,-2-3-36,0 1 0,0-1 1,0 0-1,1 0 0,-1 0 0,0 0 1,1 0-1,-1 0 0,1 0 0,-1 0 1,1-1-1,-1 1 0,1-1 0,0 1 1,-1-1-1,4 1 0,0-1-130,0 0 1,1 0-1,-1-1 0,0 1 0,0-1 1,1-1-1,-1 1 0,0-1 1,0 0-1,0 0 0,-1 0 0,6-3 1,7-7-229,0 0 1,0-1 0,-1-1-1,-1 0 1,0-1 0,21-29 0,11-17-626</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4.868"/>
    </inkml:context>
    <inkml:brush xml:id="br0">
      <inkml:brushProperty name="width" value="0.05" units="cm"/>
      <inkml:brushProperty name="height" value="0.05" units="cm"/>
    </inkml:brush>
  </inkml:definitions>
  <inkml:trace contextRef="#ctx0" brushRef="#br0">169 0 20300,'-1'2'1633,"-12"18"-961,-6 4-224,-1 12 880,-1 3-448,1 7-335,1 1 7,5 0-32,1 5-80,6-4-240,-1 1-96,3-4-208,0-2-128,3-10-512,0-8-321,2-13 849,3-14-208,7-15-184</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5.241"/>
    </inkml:context>
    <inkml:brush xml:id="br0">
      <inkml:brushProperty name="width" value="0.05" units="cm"/>
      <inkml:brushProperty name="height" value="0.05" units="cm"/>
    </inkml:brush>
  </inkml:definitions>
  <inkml:trace contextRef="#ctx0" brushRef="#br0">1 23 19516,'7'5'417,"-1"-1"-1,2 1 1,-1-1-1,0-1 1,1 0-1,-1 0 1,1 0-1,0-1 1,0 0-1,11 1 1,1 0 33,0-2 1,40-1-1,-51-1-373,-1 0 0,1 0 0,13-5 0,-19 5-56,0 0 1,-1 0-1,1 0 1,-1 0-1,0 0 1,1-1 0,-1 1-1,0-1 1,0 1-1,1-1 1,-1 0-1,-1 0 1,1 0-1,0 0 1,2-3 0,-4 4-18,0 0 1,1 0 0,-1 1 0,0-1 0,0 0 0,0 0 0,0 1 0,0-1 0,0 0-1,0 0 1,0 1 0,0-1 0,0 0 0,0 0 0,-1 1 0,1-1 0,0 0-1,-1 1 1,1-1 0,0 0 0,-1 1 0,1-1 0,-1 0 0,1 1 0,-1-1-1,1 1 1,-1-1 0,1 1 0,-1-1 0,1 1 0,-1-1 0,0 1 0,1 0-1,-1-1 1,0 1 0,0 0 0,1 0 0,-1-1 0,0 1 0,1 0 0,-1 0 0,0 0-1,0 0 1,0 0 0,-5-1 4,1 0 0,0 0 0,0 1 0,0 0 0,-6 0 0,0 2-10,0 1-1,1-1 1,0 2 0,0-1-1,0 1 1,0 1 0,1 0 0,-1 0-1,-11 10 1,10-7-9,0 1 0,0 1 0,1 0-1,0 0 1,1 1 0,-12 18 0,18-26 8,1 1 1,0 0 0,0 0-1,0 0 1,0 0-1,1 0 1,-1 1-1,1-1 1,0 0-1,1 1 1,-1-1-1,1 1 1,0 5-1,0-8 1,1 0-1,-1 0 0,1 0 0,0 0 1,0 0-1,0 0 0,0 0 0,0 0 0,0-1 1,0 1-1,1 0 0,-1-1 0,1 1 1,-1-1-1,1 1 0,0-1 0,-1 0 1,1 0-1,0 0 0,0 0 0,0 0 1,0 0-1,0 0 0,0-1 0,0 1 1,0-1-1,0 1 0,0-1 0,5 0 1,4 1-25,0-1-1,1 0 1,-1-1 0,0 0 0,0 0 0,0-2 0,0 1 0,17-7 0,86-40-140,-102 43 151,46-26-51,-35 19 99,43-18 0,-65 30-29,-1 1 1,0 0 0,1 0-1,-1-1 1,0 1 0,1 0 0,-1 0-1,0 0 1,1-1 0,-1 1 0,1 0-1,-1 0 1,0 0 0,1 0 0,-1 0-1,1 0 1,-1 0 0,1 0-1,-1 0 1,0 0 0,1 0 0,-1 0-1,1 0 1,-1 0 0,0 1 0,1-1-1,-1 0 1,1 0 0,-1 0 0,0 1-1,1-1 1,-1 0 0,0 0-1,1 1 1,-1-1 0,0 0 0,1 1-1,-1-1 1,0 0 0,0 1 0,0-1-1,1 0 1,-1 1 0,0-1 0,0 1-1,0-1 1,0 0 0,0 1-1,1-1 1,-1 1 0,0-1 0,0 0-1,0 1 1,0-1 0,0 1 0,0-1-1,-1 1 1,1-1 0,0 0 0,0 1-1,0-1 1,0 1 0,0-1 0,-1 0-1,1 1 1,0-1 0,0 0-1,-1 1 1,-16 37 213,12-29-145,2-3-37,0 0 0,1 0 0,0 0 0,0 0 0,1 0 0,-1 9 0,1-14-30,1 1 1,0-1 0,0 0 0,1 1 0,-1-1 0,0 1 0,0-1 0,1 0-1,-1 1 1,0-1 0,1 0 0,0 1 0,-1-1 0,1 0 0,0 0 0,-1 0-1,1 1 1,0-1 0,0 0 0,0 0 0,0 0 0,0 0 0,0-1 0,0 1-1,1 0 1,-1 0 0,0-1 0,0 1 0,1 0 0,-1-1 0,0 1-1,1-1 1,-1 0 0,3 1 0,7 1-30,1-1 0,0 0-1,0-1 1,0 0 0,21-3 0,62-16-443,-45 7 158,-34 8 187,-11 3 73,0-1 1,0 1 0,0 0 0,0 0 0,-1 1-1,1-1 1,0 1 0,0 0 0,0 1 0,9 1-1,-13-2 48,-1 0-1,1 0 1,-1 0 0,1 1-1,-1-1 1,1 0-1,-1 1 1,0-1-1,1 0 1,-1 1-1,1-1 1,-1 0-1,0 1 1,1-1-1,-1 1 1,0-1-1,1 1 1,-1-1-1,0 1 1,0-1-1,0 1 1,1-1-1,-1 1 1,0-1 0,0 1-1,0-1 1,0 1-1,0-1 1,0 1-1,0 0 1,0-1-1,0 1 1,0-1-1,0 1 1,0-1-1,-1 1 1,1-1-1,0 1 1,0-1-1,-1 1 1,1 0-1,-17 23 137,11-17-72,1 2 52,-14 19-39,19-27-76,0-1 1,0 1 0,-1-1-1,1 1 1,0-1-1,-1 1 1,1-1-1,0 1 1,-1-1 0,1 0-1,-1 1 1,1-1-1,-1 0 1,1 1-1,-1-1 1,1 0 0,-1 0-1,1 0 1,-1 1-1,1-1 1,-1 0-1,1 0 1,-1 0 0,0 0-1,1 0 1,-1 0-1,1 0 1,-1 0-1,1 0 1,-1 0 0,1 0-1,-1 0 1,0 0-1,1-1 1,-1 1 0,1 0-1,-1 0 1,1-1-1,-1 1 1,1 0-1,-1-1 1,0 1 0,-8-18 14</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5.621"/>
    </inkml:context>
    <inkml:brush xml:id="br0">
      <inkml:brushProperty name="width" value="0.05" units="cm"/>
      <inkml:brushProperty name="height" value="0.05" units="cm"/>
    </inkml:brush>
  </inkml:definitions>
  <inkml:trace contextRef="#ctx0" brushRef="#br0">167 0 18996,'-6'9'1952,"-4"8"-1343,-5 12-193,-3 4 1160,0 8-808,-1 5-200,5 3-128,-1 0 1,8-3-265,2-6-401,2-12-823,0-6 1888,-4-12-912,-2-10-80,-8-16-72</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6.040"/>
    </inkml:context>
    <inkml:brush xml:id="br0">
      <inkml:brushProperty name="width" value="0.05" units="cm"/>
      <inkml:brushProperty name="height" value="0.05" units="cm"/>
    </inkml:brush>
  </inkml:definitions>
  <inkml:trace contextRef="#ctx0" brushRef="#br0">1 126 17548,'24'-18'974,"1"2"0,0 1 0,1 1 0,1 2 0,39-14 0,-46 20-630,-1 1 1,1 1-1,0 0 0,0 1 0,0 2 0,0 0 0,0 1 1,35 4-1,-49-3-308,0 0 1,-1 1 0,1-1 0,-1 1-1,1 0 1,-1 1 0,0-1 0,0 1-1,0 0 1,0 0 0,0 0 0,-1 1-1,5 5 1,-7-7-36,0 0-1,0 0 1,-1 1 0,1-1-1,-1 1 1,0-1-1,1 1 1,-1 0-1,-1 0 1,1-1 0,0 1-1,-1 0 1,1 0-1,-1 0 1,0 0-1,0-1 1,0 1 0,0 0-1,0 0 1,-1 0-1,0 0 1,1 0 0,-1-1-1,0 1 1,0 0-1,0-1 1,-3 4-1,-3 6 9,-1-1-1,0 0 0,-1 0 0,0-1 1,-1 0-1,0-1 0,-19 13 1,11-7 48,-23 23-1,39-36-69,1-1-1,0 0 0,0 0 0,0 1 1,-1-1-1,2 0 0,-1 1 0,0-1 1,0 1-1,0 0 0,1-1 0,-1 1 1,1-1-1,-1 1 0,1 0 0,0 0 0,-1-1 1,1 3-1,1-2-69,0 0 0,-1 0 0,1 0 0,0 0 0,0 0 0,0 0 0,1 0 0,-1 0 0,0-1 0,1 1 0,-1 0 0,1-1 0,3 3 1,3 3-154,-1 0 0,0 1 0,0 0 0,-1 0 0,1 0 0,-2 1 0,1 0 0,-2 0 0,1 0 0,6 20 0,-10-24 233,0 1-1,1 0 0,-2 0 1,1-1-1,-1 1 1,0 0-1,0 0 0,0 0 1,-1 0-1,0-1 0,0 1 1,-1 0-1,1-1 1,-1 1-1,-1-1 0,1 1 1,-1-1-1,0 0 1,0 0-1,-7 9 0,2-5 241,0-1 0,-1 0 0,0 0 0,0-1-1,-1 0 1,1-1 0,-2 0 0,1 0 0,-1-1 0,1 0-1,-1-1 1,-1-1 0,1 1 0,0-2 0,-1 0 0,-21 2-1,31-4-211,0 0-1,0 0 0,0 0 1,0 0-1,0-1 0,0 1 0,0 0 1,1-1-1,-1 0 0,0 1 1,0-1-1,0 0 0,0 0 0,1 0 1,-1 0-1,0 0 0,1-1 1,-1 1-1,1 0 0,-1-1 0,-1-2 1,2 2-58,0-1 1,0 1-1,0-1 1,0 0-1,1 1 1,-1-1-1,1 0 1,0 1-1,-1-1 1,1 0-1,0 1 1,1-1-1,-1 0 1,1-2-1,3-9-139,0 0 0,0 0-1,1 1 1,13-23 0,9-12-268</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6.454"/>
    </inkml:context>
    <inkml:brush xml:id="br0">
      <inkml:brushProperty name="width" value="0.05" units="cm"/>
      <inkml:brushProperty name="height" value="0.05" units="cm"/>
    </inkml:brush>
  </inkml:definitions>
  <inkml:trace contextRef="#ctx0" brushRef="#br0">127 1 16548,'0'8'1848,"-10"11"-984,-6 7-328,-4 7 2209,-1 4-1865,1 7-440,2 1 16,5 1-128,5-2-88,8-8-720,1-6-304,11-14 632,3-15-104,8-15-112</inkml:trace>
  <inkml:trace contextRef="#ctx0" brushRef="#br0" timeOffset="1">424 3 16948,'-6'22'1920,"-4"5"-1256,-3 5-288,0 4 1361,6 8-1217,-2 2-56,6 1-80,2 0-128,-3-2-416,1-2-232,-4-10-488,-2-5-169,-2-12 305,-2-6 376,-3-11-288,0-6-224</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8.752"/>
    </inkml:context>
    <inkml:brush xml:id="br0">
      <inkml:brushProperty name="width" value="0.025" units="cm"/>
      <inkml:brushProperty name="height" value="0.025" units="cm"/>
    </inkml:brush>
  </inkml:definitions>
  <inkml:trace contextRef="#ctx0" brushRef="#br0">0 314 18321,'0'0'6118,"8"-5"-5162,22-16-419,-2-1 0,0-2 1,-1 0-1,-1-2 1,-1-1-1,-2-1 0,-1-1 1,27-46-1,-41 53-171,-4 12-288,-5 21-319,-8 30 139,-17 49 0,13-51 1,-12 65 0,25-103 19,0-1 0,0 0-1,0 1 1,0-1 0,0 1-1,0-1 1,0 0 0,0 1-1,0-1 1,0 1 0,0-1-1,0 0 1,0 1 0,0-1-1,0 0 1,1 1 0,-1-1-1,0 0 1,0 1 0,0-1-1,0 0 1,1 1 0,-1-1 0,0 0-1,0 1 1,1-1 0,-1 0-1,0 0 1,1 1 0,-1-1-1,0 0 1,1 0 0,-1 0-1,0 1 1,1-1 0,-1 0-1,0 0 1,1 0 0,-1 0-1,0 0 1,1 0 0,-1 0-1,1 0 1,-1 0 0,0 0-1,1 0 1,-1 0 0,1 0-1,-1 0 1,0 0 0,1 0-1,-1 0 1,0 0 0,1-1-1,-1 1 1,23-12-6865,-2-9-1883</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6.826"/>
    </inkml:context>
    <inkml:brush xml:id="br0">
      <inkml:brushProperty name="width" value="0.05" units="cm"/>
      <inkml:brushProperty name="height" value="0.05" units="cm"/>
    </inkml:brush>
  </inkml:definitions>
  <inkml:trace contextRef="#ctx0" brushRef="#br0">2 243 15075,'-1'-7'208,"0"-1"-1,1 0 1,1 0-1,-1 0 1,1 0 0,1 0-1,-1 0 1,1 1-1,1-1 1,-1 1-1,1-1 1,1 1-1,-1 0 1,1 0-1,1 1 1,-1-1 0,1 1-1,0 0 1,0 0-1,1 0 1,0 1-1,0 0 1,0 0-1,1 0 1,-1 1 0,9-4-1,3-2 195,1 1 0,0 1 0,0 1 0,1 1 0,0 0 1,0 2-1,1 0 0,36-1 0,-41 4-285,0 1 1,-1 1 0,1 1-1,-1 0 1,1 1 0,-1 0-1,0 1 1,0 1-1,0 1 1,-1 0 0,0 1-1,16 9 1,-25-12-100,0-1 0,0 1 1,0 1-1,-1-1 0,1 0 1,-1 1-1,0 0 0,6 10 1,-9-13-13,0 0 0,0 1 0,0-1 1,0 1-1,0-1 0,0 1 0,-1-1 1,1 1-1,-1-1 0,0 1 0,0 0 1,0-1-1,0 1 0,0 0 0,0-1 1,-1 1-1,1-1 0,-1 1 0,0 0 1,0-1-1,0 0 0,0 1 0,-2 2 1,-2 2 17,-1-1 1,1 0 0,-1 0 0,0 0 0,-1-1 0,1 0 0,-1 0 0,0-1 0,-1 1 0,1-2 0,-14 6 0,-13 4 18,-45 9 1,62-17-119,1-2-1,-1 0 0,0-1 0,0 0 0,-23-2 1,14-3-41</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7.874"/>
    </inkml:context>
    <inkml:brush xml:id="br0">
      <inkml:brushProperty name="width" value="0.05" units="cm"/>
      <inkml:brushProperty name="height" value="0.05" units="cm"/>
    </inkml:brush>
  </inkml:definitions>
  <inkml:trace contextRef="#ctx0" brushRef="#br0">301 147 17700,'4'-1'253,"0"0"0,-1 0 0,1-1 0,0 0-1,-1 0 1,1 0 0,-1 0 0,0 0 0,6-6 0,-8 7-149,0-1 0,0 1 0,0 0 0,0-1 0,-1 1 0,1-1 0,-1 1 0,1-1 1,-1 1-1,1-1 0,-1 0 0,0 1 0,0-1 0,0 1 0,0-1 0,0 0 0,0 1 0,0-1 0,-1 1 0,1-1 0,0 0 0,-1 1 0,1-1 0,-1 1 0,0-1 0,1 1 0,-3-3 0,1 1 42,0 0 0,-1 0-1,1 1 1,-1-1-1,0 0 1,0 1 0,0 0-1,0 0 1,0 0 0,0 0-1,-1 0 1,1 1-1,0-1 1,-1 1 0,0 0-1,1 0 1,-1 0 0,0 0-1,-5 1 1,0-1-85,1 0 0,-1 1-1,0 0 1,0 1 0,1 0 0,-1 0 0,-12 4 0,10 0-56,0 0 0,0 0 0,1 1 0,-1 0 1,1 1-1,1 0 0,-1 0 0,1 1 0,0 1 1,1-1-1,-11 15 0,11-12-13,0 0 1,1 0-1,1 1 0,0 0 1,0 0-1,1 0 1,0 1-1,1-1 1,1 1-1,-2 15 0,4-23 6,0-1 0,1 1-1,0-1 1,0 1-1,1-1 1,-1 1-1,1-1 1,0 1 0,0-1-1,0 0 1,1 0-1,-1 1 1,1-1 0,0 0-1,0 0 1,1 0-1,3 4 1,-3-5 2,-1-1-1,1 1 1,0-1-1,0 0 1,1 0 0,-1 0-1,0 0 1,1-1-1,-1 1 1,1-1 0,-1 0-1,1 0 1,0 0-1,-1-1 1,1 1 0,0-1-1,0 0 1,0 0 0,-1 0-1,1 0 1,5-2-1,5-1 4,1-1-1,-1 0 1,-1-1-1,1-1 0,-1 0 1,0-1-1,22-14 1,-7 1 12,0-2-1,28-28 1,-39 32-2,0 0-1,-1 0 0,0-2 0,-2 0 0,0-1 0,-2 0 1,20-45-1,-30 62-25,-1-1 1,0 1 0,0 0 0,0-1-1,-1-8 1,0 13 10,0 0 0,0-1-1,1 1 1,-1 0 0,0 0-1,0-1 1,0 1 0,-1 0 0,1 0-1,0-1 1,0 1 0,0 0-1,0 0 1,0-1 0,0 1-1,0 0 1,0 0 0,0-1 0,-1 1-1,1 0 1,0 0 0,0 0-1,0 0 1,0-1 0,-1 1 0,1 0-1,0 0 1,0 0 0,0 0-1,-1-1 1,1 1 0,0 0 0,0 0-1,-1 0 1,1 0 0,-1 0-4,0 1 0,0 0 0,0-1 0,0 1 0,0 0 0,0-1 0,0 1 0,0 0 0,0 0 0,1 0 0,-1 0 0,0 0 0,0 1 0,-7 10-13,1 0 1,0 1 0,1 0-1,1 0 1,0 0 0,1 0-1,0 1 1,1 0 0,0 0-1,1 0 1,1 0 0,0 0-1,1 0 1,1 1 0,2 14-1,-3-26 21,1 0 0,0 0 0,0 0 0,0 0 0,0 0 0,0-1 0,0 1 0,1 0 1,0-1-1,-1 1 0,1-1 0,0 1 0,0-1 0,0 0 0,0 0 0,1 1 0,-1-2 0,1 1 0,-1 0 0,1 0 0,0-1 0,-1 0 0,1 1 0,0-1 0,0 0 0,0-1 0,0 1 0,0 0 0,0-1 0,0 1 0,0-1 0,4 0 0,4-1 10,0 0 1,0-1-1,-1-1 0,1 1 0,0-1 0,-1-1 0,18-8 0,6-6 34,0-2 0,0-1 0,44-37 0,80-84-89,-157 141 40,1-2-167,-4 5 121,-9 10 9,-2 10-42,-21 44 1,30-57 87,0 1 1,1-1 0,0 1 0,1 0-1,0 0 1,1 0 0,-1 18 0,2-26 1,0 0 1,0 1 0,0-1 0,1 1-1,-1-1 1,1 0 0,0 1 0,-1-1-1,1 0 1,0 0 0,0 1 0,0-1 0,1 0-1,-1 0 1,0 0 0,4 3 0,-4-4 2,1 0 0,0 0 0,-1 0 0,1 0 0,0 0 0,0 0 0,0-1 0,0 1 0,-1-1 0,1 1 0,0-1 0,0 0 0,0 1 0,0-1 0,0 0 0,3-1 0,3 0 25,1-1 0,-1 0 0,0-1 0,0 0 0,0 0 0,0-1 0,12-7 0,10-10 21,-1-1 0,-1-2 0,-1 0 0,-1-2 1,-2-1-1,0-1 0,23-37 0,-48 67-101,-32 53-1498,30-50 1349,1 0 1,0 0-1,0 1 1,0-1 0,0 0-1,1 1 1,0 0-1,0-1 1,1 1-1,0 0 1,0 8 0,0-13 167,0-1 0,0 1 0,1-1 0,-1 1 0,0 0 0,0-1 0,0 1 0,1-1 0,-1 1 0,0-1 0,1 1 0,-1-1 0,0 1 0,1-1 0,-1 1 0,1-1 0,-1 0 0,1 1 0,-1-1 0,2 1 1,13 3-639</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8.278"/>
    </inkml:context>
    <inkml:brush xml:id="br0">
      <inkml:brushProperty name="width" value="0.05" units="cm"/>
      <inkml:brushProperty name="height" value="0.05" units="cm"/>
    </inkml:brush>
  </inkml:definitions>
  <inkml:trace contextRef="#ctx0" brushRef="#br0">112 0 18132,'-27'22'1515,"14"-12"-882,-1 1 0,-15 17 0,26-24-530,0-1 0,0 1 1,1 0-1,-1 0 0,1 0 0,0 1 0,0-1 0,0 0 0,0 1 1,1-1-1,0 1 0,0 0 0,-1 5 0,2-8-81,0 1 0,1-1-1,-1 1 1,1-1 0,-1 0 0,1 1-1,0-1 1,0 0 0,0 1-1,0-1 1,0 0 0,1 0 0,-1 0-1,0 0 1,1 0 0,0 0-1,-1-1 1,1 1 0,0 0 0,0-1-1,3 2 1,5 4 89,0-1 1,22 10-1,-28-14-108,12 5-10,63 32-147,-70-34 134,0 1 1,-1 0-1,0 0 1,0 1 0,0 0-1,9 11 1,-16-17 23,0 1 0,0-1 0,-1 0 1,1 0-1,0 1 0,0-1 1,-1 0-1,1 1 0,-1-1 0,1 0 1,-1 1-1,1-1 0,-1 1 0,0-1 1,0 1-1,0-1 0,0 1 0,0-1 1,0 1-1,0-1 0,-1 4 1,0-3 21,0 0 1,0 0 0,-1 1 0,1-1 0,-1 0 0,1 0 0,-1 0 0,0 0 0,1-1 0,-1 1 0,0 0 0,-2 0 0,-6 5 159,0-2 1,0 0 0,-1 0 0,-18 6-1,18-8-132,1 0-1,-1 0 0,1-1 0,-1 0 0,0-1 0,1 0 1,-1-1-1,-19-1 0,30 1-79,-1-1 1,1 1-1,-1 0 0,1 0 0,-1 0 0,0 0 1,1-1-1,-1 1 0,1 0 0,-1-1 1,1 1-1,-1 0 0,1-1 0,-1 1 1,1 0-1,0-1 0,-1 1 0,1-1 0,0 1 1,-1-1-1,1 1 0,0-1 0,-1 1 1,1-1-1,0 1 0,0-1 0,0 0 0,-1 1 1,1-1-1,0 1 0,0-1 0,0 0 1,0 1-1,0-1 0,0 1 0,0-1 1,1 0-1,-1-2-18,1 1 0,0 0 0,0-1 0,0 1 0,1 0 0,-1 0 0,0 0 0,3-3 0,20-20-428</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8.666"/>
    </inkml:context>
    <inkml:brush xml:id="br0">
      <inkml:brushProperty name="width" value="0.05" units="cm"/>
      <inkml:brushProperty name="height" value="0.05" units="cm"/>
    </inkml:brush>
  </inkml:definitions>
  <inkml:trace contextRef="#ctx0" brushRef="#br0">211 215 16027,'0'-1'87,"1"1"0,0-1 0,0 0-1,-1 1 1,1-1 0,0 0 0,-1 0-1,1 1 1,-1-1 0,1 0 0,-1 0-1,1 0 1,-1 0 0,0 0 0,1 0-1,-1 1 1,0-1 0,0 0 0,0 0-1,0 0 1,0-2 0,0 3-32,0-1 1,-1 1 0,1-1 0,-1 0-1,1 1 1,-1-1 0,1 1 0,-1-1-1,1 1 1,-1-1 0,1 1-1,-1 0 1,0-1 0,1 1 0,-1 0-1,1-1 1,-1 1 0,0 0-1,0 0 1,1 0 0,-2-1 0,-4 0 209,1 1 0,-1 0 1,1 0-1,-1 0 0,1 0 1,-10 2-1,4 1 35,0 1 0,0-1 0,1 2 0,-1 0 0,1 0 0,-19 13 0,23-14-210,1 0-1,-1 0 1,1 1 0,1 0-1,-1 0 1,1 0 0,-1 0-1,1 1 1,1-1 0,-1 1-1,1 0 1,0 0 0,-2 8 0,4-13-68,0 1 1,1-1 0,0 1 0,-1-1 0,1 0 0,0 1 0,0-1 0,0 1 0,0-1 0,0 0 0,0 1 0,0-1 0,0 1 0,1-1 0,-1 1 0,0-1-1,1 0 1,-1 1 0,1-1 0,0 0 0,-1 0 0,1 1 0,1 1 0,0-2-5,-1 0 1,1 0-1,0 0 0,-1 0 1,1-1-1,0 1 0,0 0 1,0-1-1,-1 1 1,1-1-1,0 0 0,0 0 1,0 0-1,0 0 0,2 0 1,8-1 20,0-1 0,-1 0-1,0-1 1,17-6 0,15-8 14,0-3-1,-1-1 1,48-32-1,-26 8-17,66-58-1,-114 90-27,-2-1-1,1-1 1,15-20 0,-35 36 7,-6 5-4,-8 10 30,1 1 0,1 0-1,0 1 1,1 0 0,2 2 0,-1 0 0,2 0 0,1 1 0,-10 24 0,20-41-100,0 1 1,1 0 0,-1 0 0,1 0 0,0 1 0,0-1-1,0 0 1,1 0 0,0 1 0,1 9 0,-1-13 22,1 0 0,-1 0 0,1 0 0,0-1 1,-1 1-1,1 0 0,0 0 0,0-1 0,0 1 1,1-1-1,-1 1 0,0-1 0,0 1 0,1-1 0,-1 0 1,1 0-1,-1 1 0,1-1 0,0 0 0,-1 0 1,1-1-1,0 1 0,0 0 0,0-1 0,0 1 1,-1-1-1,1 1 0,0-1 0,0 0 0,0 0 0,0 0 1,2 0-1,24-2-338</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9.272"/>
    </inkml:context>
    <inkml:brush xml:id="br0">
      <inkml:brushProperty name="width" value="0.05" units="cm"/>
      <inkml:brushProperty name="height" value="0.05" units="cm"/>
    </inkml:brush>
  </inkml:definitions>
  <inkml:trace contextRef="#ctx0" brushRef="#br0">100 36 17052,'2'2'299,"0"-1"1,0 0 0,1 0-1,-1 0 1,0 0 0,0 0-1,1-1 1,-1 1 0,1-1 0,-1 1-1,0-1 1,1 0 0,-1 0-1,1 0 1,-1 0 0,5-1-1,-6 0-175,1 1-1,-1 0 0,1-1 0,-1 1 0,1-1 1,-1 1-1,1-1 0,-1 0 0,0 1 1,1-1-1,-1 0 0,0 0 0,0 0 1,1 0-1,-1 0 0,0 0 0,0 0 0,0-1 1,0 1-1,-1 0 0,1-1 0,0 1 1,0 0-1,-1-1 0,1 1 0,0-4 0,-1 5-94,0-1-1,0 1 0,0-1 0,0 0 0,0 1 0,0-1 0,0 1 0,0-1 1,-1 0-1,1 1 0,0-1 0,0 1 0,0-1 0,-1 1 0,1-1 0,0 1 0,-1-1 1,1 1-1,-1-1 0,1 1 0,0-1 0,-1 1 0,1 0 0,-1-1 0,1 1 1,-1 0-1,1-1 0,-1 1 0,0 0 0,1 0 0,-1 0 0,1-1 0,-1 1 0,1 0 1,-1 0-1,0 0 0,1 0 0,-1 0 0,0 0 0,-27 2 326,19 0-344,1 1-1,0 0 1,0 1-1,0-1 1,0 2-1,0-1 1,1 1-1,0 0 1,-8 7-1,11-8-32,0 0 0,0 0 0,0 0 0,1 1 0,-1-1 0,1 1 0,0 0 0,0 0 0,1 0 0,0 0 0,0 0 0,0 1 0,0-1 0,1 0 0,-1 10 0,2-14 16,-1 1 1,1-1-1,0 1 0,1-1 0,-1 1 0,0 0 1,0-1-1,1 0 0,-1 1 0,1-1 1,-1 1-1,1-1 0,-1 1 0,1-1 1,0 0-1,0 0 0,0 1 0,0-1 1,0 0-1,0 0 0,1 1 0,1 0-6,0 0 0,-1-1 0,1 1 0,0-1 0,0 0 0,0 0 0,-1 0 0,1-1 0,0 1-1,4 0 1,7 0-51,-1-1 0,1-1-1,-1 1 1,14-4-1,44-11-291,104-36 0,29-7-56,-173 53 437,-31 5-18,1 0-1,-1 0 0,1-1 0,0 1 0,-1 0 1,1 0-1,-1 0 0,1 0 0,0 0 1,-1 1-1,1-1 0,-1 0 0,1 0 0,0 0 1,-1 0-1,1 1 0,-1-1 0,1 0 0,-1 0 1,1 1-1,0 0 0,-1-1 2,1 1 0,-1-1-1,0 1 1,0-1 0,0 1-1,0-1 1,0 1 0,0-1-1,0 0 1,0 1 0,0-1-1,0 1 1,-1-1 0,1 1 0,0-1-1,0 1 1,0-1 0,0 0-1,-1 1 1,1-1 0,-1 1-1,-19 23 346,18-22-290,-6 6 95,-17 18 235,24-25-357,0 0 1,0 1 0,0-1-1,0 1 1,0-1 0,0 1-1,1-1 1,-1 1 0,0-1-1,1 1 1,-1 0 0,1-1-1,-1 1 1,1 0 0,0 2-1,0-4-21,0 1-1,1-1 0,-1 1 0,1 0 0,-1-1 0,0 1 0,1-1 1,-1 1-1,1-1 0,-1 1 0,1-1 0,0 0 0,-1 1 1,1-1-1,-1 0 0,1 1 0,0-1 0,-1 0 0,1 0 0,-1 1 1,1-1-1,0 0 0,-1 0 0,1 0 0,0 0 0,0 0 0,-1 0 1,1 0-1,1 0 0,22-3 95,-23 3-101,87-22-31,-60 13-117,0 2-1,40-4 1,-66 10 123,1 1 0,-1 0 0,1 0 0,-1 0 0,0 0 0,1 0 0,-1 1 0,0-1 0,1 1 0,-1-1 0,0 1 0,0 0 0,5 2 0,-6-2 22,0 0 0,0 0-1,0 1 1,0-1 0,0 0-1,0 0 1,-1 1 0,1-1 0,0 1-1,-1-1 1,1 1 0,-1-1 0,1 1-1,-1-1 1,0 1 0,0-1 0,1 1-1,-1 0 1,0-1 0,0 1 0,-1 2-1,1-1 44,-1 0 0,1 0 0,0 1 0,1-1 0,-1 0 0,0 1 0,1-1 0,1 5 0,-1-7-32,0 0 0,-1 0 0,1 0-1,0 0 1,0 0 0,0 0 0,0-1 0,0 1 0,0 0 0,0 0 0,0-1-1,0 1 1,0-1 0,0 1 0,0-1 0,0 1 0,1-1 0,-1 0 0,0 1-1,0-1 1,1 0 0,-1 0 0,0 0 0,0 0 0,3 0 0,18-2-16,-1 0 1,1-2-1,-1 0 1,27-10-1,-23 7-293,0 1-1,36-4 1,-59 9 254,0 1 0,0 0 0,0 0 0,0 0 0,0 0 0,0 0 1,0 1-1,0-1 0,0 1 0,0-1 0,0 1 0,0 0 0,0 0 0,0-1 0,2 3 0,-4-3 20,0 1 1,1-1-1,-1 1 1,0-1-1,1 0 0,-1 1 1,0-1-1,1 1 0,-1-1 1,0 1-1,0-1 0,0 1 1,0-1-1,1 1 1,-1-1-1,0 1 0,0-1 1,0 1-1,0-1 0,0 1 1,0-1-1,-1 2 0,1-1-21,-1 1-1,1-1 0,-1 0 1,0 1-1,1-1 0,-1 0 0,0 1 1,0-1-1,0 0 0,0 0 0,-1 2 1,-1-2-17,1 1 0,0 0 0,-1-1 0,1 1 0,-1-1 1,0 0-1,1 0 0,-1 0 0,0 0 0,0-1 0,0 1 0,1-1 1,-1 1-1,0-1 0,0 0 0,0 0 0,0-1 0,-5 0 0,-13-5-192</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9.867"/>
    </inkml:context>
    <inkml:brush xml:id="br0">
      <inkml:brushProperty name="width" value="0.05" units="cm"/>
      <inkml:brushProperty name="height" value="0.05" units="cm"/>
    </inkml:brush>
  </inkml:definitions>
  <inkml:trace contextRef="#ctx0" brushRef="#br0">128 93 19028,'12'-6'2172,"-12"14"-942,-14 27-115,10-26-698,-29 64 482,-21 51-423,46-100-352,0 0 1,2 0-1,-5 32 1,10-53-96,1 0 0,0 0 1,0 0-1,0 0 0,0 0 0,0 0 0,1-1 1,-1 1-1,2 4 0,-2-6-16,1 0 1,-1 0-1,1 0 1,0 0-1,-1-1 0,1 1 1,-1 0-1,1 0 0,0-1 1,0 1-1,0 0 1,-1-1-1,1 1 0,0-1 1,0 1-1,0-1 0,0 0 1,0 1-1,0-1 1,0 0-1,0 1 0,0-1 1,0 0-1,0 0 0,0 0 1,0 0-1,0 0 1,0 0-1,0 0 0,0-1 1,0 1-1,1-1 0,11-3 64,-1-1-1,0 0 1,1-1-1,-2-1 0,1 0 1,-1 0-1,18-17 1,-20 18-34,70-61 455,-3-3 0,111-134 0,-173 189-454,-4 4-15,0 0-1,-1-1 1,0 0 0,10-21 0,-19 33-41,0 0-1,0 0 1,0-1 0,0 1-1,0 0 1,0 0 0,0 0 0,0 0-1,0 0 1,0 0 0,0 0 0,0 0-1,0-1 1,0 1 0,0 0 0,-1 0-1,1 0 1,0 0 0,0 0-1,0 0 1,0 0 0,0 0 0,0 0-1,0 0 1,0 0 0,0 0 0,-1 0-1,1 0 1,0 0 0,0 0-1,0 0 1,0 0 0,0 0 0,0 0-1,0 0 1,-1 0 0,1 0 0,0 0-1,0 0 1,0 0 0,0 0 0,0 0-1,0 0 1,0 0 0,0 0-1,-1 0 1,1 0 0,0 0 0,0 0-1,0 0 1,0 0 0,0 1 0,0-1-1,0 0 1,0 0 0,0 0 0,0 0-1,0 0 1,0 0 0,0 0-1,0 0 1,0 0 0,-1 1 0,-8 5-852,-12 14-1031,-29 37 0,22-22 890</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10.375"/>
    </inkml:context>
    <inkml:brush xml:id="br0">
      <inkml:brushProperty name="width" value="0.05" units="cm"/>
      <inkml:brushProperty name="height" value="0.05" units="cm"/>
    </inkml:brush>
  </inkml:definitions>
  <inkml:trace contextRef="#ctx0" brushRef="#br0">218 109 18796,'7'-3'610,"25"-13"951,-30 15-1435,-1 0 0,0 0 0,1 0 1,-1 0-1,0 0 0,0-1 0,0 1 0,0 0 0,0-1 0,0 1 1,0 0-1,0-1 0,0 1 0,-1-1 0,1 1 0,0-1 0,-1 0 1,1-2-1,-1 4-79,0 0 1,0-1 0,0 1-1,0-1 1,0 1-1,0 0 1,0-1 0,0 1-1,0 0 1,-1-1 0,1 1-1,0 0 1,0-1-1,0 1 1,0 0 0,-1-1-1,1 1 1,0 0 0,0 0-1,-1-1 1,1 1 0,0 0-1,0 0 1,-1-1-1,1 1 1,0 0 0,-1 0-1,1 0 1,0 0 0,-1-1-1,1 1 1,-1 0-1,-16-1 663,-17 9-307,33-8-391,-17 5 49,0 1-1,0 1 0,1 1 1,0 1-1,0 0 0,1 1 1,0 0-1,1 2 1,0 0-1,-19 20 0,33-31-49,-1 1 0,1 0-1,-1 0 1,1 0 0,0 0-1,-1 0 1,1 0 0,0 0-1,1 0 1,-1 1-1,0-1 1,0 0 0,1 1-1,0-1 1,-1 0 0,1 1-1,0 2 1,0-4-4,1 1 1,0-1-1,-1 1 0,1-1 1,0 1-1,-1-1 0,1 0 1,0 1-1,0-1 0,0 0 1,0 0-1,1 0 0,-1 0 1,0 0-1,0 0 0,1 0 1,-1 0-1,0 0 0,1 0 1,-1-1-1,1 1 0,-1-1 0,1 1 1,-1-1-1,1 0 0,2 1 1,15 2 19,0 0 1,0-1-1,0-1 1,0-1-1,33-4 1,-9-2 29,59-17 0,-87 19-22,45-14 152,-55 16-130,0 0 0,0 0 1,0-1-1,0 0 1,0 0-1,-1 0 1,1-1-1,5-5 0,-9 7-13,1 0-1,-1 1 0,0-1 1,0 0-1,-1 0 1,1 0-1,0 0 0,-1-1 1,1 1-1,-1 0 1,1 0-1,-1 0 0,0 0 1,0 0-1,0-1 0,0 1 1,-1 0-1,1 0 1,0 0-1,-1 0 0,0 0 1,1 0-1,-1 0 0,0 0 1,-2-3-1,-3-7 164,-1-1-1,-16-20 0,10 14-119,11 17-80,0-1-1,0 1 1,1-1-1,0 1 1,-1-1 0,1 0-1,0 0 1,-1-5-1,2 8-8,0 0 0,0-1-1,0 1 1,0 0 0,0-1-1,0 1 1,0 0-1,0-1 1,1 1 0,-1 0-1,0-1 1,0 1 0,0 0-1,0-1 1,1 1 0,-1 0-1,0 0 1,0-1-1,0 1 1,1 0 0,-1 0-1,0 0 1,1-1 0,-1 1-1,0 0 1,0 0 0,1 0-1,18-1-215,186 27-5894,-181-24 5193</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10.873"/>
    </inkml:context>
    <inkml:brush xml:id="br0">
      <inkml:brushProperty name="width" value="0.05" units="cm"/>
      <inkml:brushProperty name="height" value="0.05" units="cm"/>
    </inkml:brush>
  </inkml:definitions>
  <inkml:trace contextRef="#ctx0" brushRef="#br0">303 8 20324,'0'-1'37,"0"1"0,1 0 0,-1 0 0,0 0 0,0 0 1,0-1-1,0 1 0,0 0 0,0 0 0,0 0 0,0-1 0,0 1 0,0 0 0,0 0 0,0 0 0,0-1 0,0 1 0,0 0 0,0 0 0,0 0 0,0-1 0,0 1 0,-1 0 0,1 0 0,0 0 0,0 0 0,0-1 0,0 1 0,0 0 0,0 0 0,-1 0 0,1 0 0,0 0 0,0-1 0,0 1 0,0 0 0,-1 0 0,1 0 0,0 0 0,0 0 0,0 0 1,0 0-1,-1 0 0,1 0 0,0 0 0,-1 0 0,-7 8 632,-8 19-102,8-4-512,0 0-1,2 0 1,-4 32-1,-4 76-61,8-60 81,-1 1 51,-12 92 373,14-135-81,-1 0 0,-2-1-1,-16 42 1,21-64-236,1-1 0,-1 1 0,-1 0 0,1-1-1,-1 0 1,0 0 0,0 0 0,-1 0 0,1-1 0,-8 5 0,11-7-121,-1-1 1,0 0 0,0 0 0,0 0 0,1 0 0,-1 0 0,0-1 0,0 1 0,-1-1 0,1 1 0,0-1 0,0 0 0,0 1 0,0-1-1,0 0 1,0 0 0,0-1 0,0 1 0,-1 0 0,1-1 0,0 1 0,0-1 0,0 0 0,0 0 0,1 0 0,-1 0 0,0 0-1,0 0 1,0 0 0,1-1 0,-1 1 0,1 0 0,-2-3 0,-2-1-18,1 0 0,0-1 0,1 1 0,-1-1 0,1 0 0,0 0-1,1-1 1,-1 1 0,1 0 0,1-1 0,-1 1 0,1-1 0,-1-12 0,1-4-241,1 0 0,5-39 0,0 35-198,0 0 0,2 0 0,1 0 0,1 1 0,1 0 1,1 1-1,2 0 0,0 1 0,1 0 0,2 1 0,18-21 0,13-10-552</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11.265"/>
    </inkml:context>
    <inkml:brush xml:id="br0">
      <inkml:brushProperty name="width" value="0.05" units="cm"/>
      <inkml:brushProperty name="height" value="0.05" units="cm"/>
    </inkml:brush>
  </inkml:definitions>
  <inkml:trace contextRef="#ctx0" brushRef="#br0">141 25 20492,'-1'-1'105,"0"0"-1,1 0 1,-1 0-1,0 0 1,0 0-1,0 0 0,0 0 1,0 0-1,0 1 1,0-1-1,0 0 1,-1 1-1,1-1 0,0 0 1,0 1-1,-1 0 1,1-1-1,0 1 1,0 0-1,-1 0 0,1-1 1,0 1-1,-1 0 1,1 0-1,0 1 1,-1-1-1,1 0 0,0 0 1,-2 1-1,-3 0 135,0 1-1,1-1 1,-1 1-1,1 0 1,-8 4-1,8-2-185,0-1 0,0 1 0,0 1 1,0-1-1,1 1 0,0 0 0,0 0 0,0 0 0,1 0 1,-1 1-1,-4 10 0,7-14-45,0 0 1,0 0 0,0 1-1,1-1 1,-1 0 0,0 0-1,1 0 1,-1 1-1,1-1 1,0 0 0,0 1-1,0-1 1,0 0 0,0 0-1,1 1 1,-1-1-1,1 0 1,-1 0 0,1 1-1,0-1 1,0 0 0,0 0-1,0 0 1,0 0-1,0 0 1,0 0 0,1 0-1,-1-1 1,1 1-1,0 0 1,-1-1 0,1 1-1,0-1 1,0 0 0,3 2-1,-1-1 15,0 0 0,0-1 0,0 0 0,0 1 0,0-2 0,0 1-1,0 0 1,1-1 0,-1 0 0,0 0 0,0 0 0,8-2 0,-4 1 15,0-1 0,-1-1 0,0 1 0,0-1 0,0-1 0,11-6 0,-4 1-6,0-1 0,-1-1 0,-1 0 0,0-1 0,20-24 0,-29 32-44,3-3-58,0-1 0,-1 0 0,0 0 0,6-13 0,-11 21 60,0 0 1,-1 0 0,1 0 0,0 0 0,0 1 0,0-1-1,0 0 1,0 0 0,-1 0 0,1 0 0,0 0 0,0 0-1,0 0 1,0 0 0,0 0 0,-1 0 0,1-1-1,0 1 1,0 0 0,0 0 0,0 0 0,0 0 0,-1 0-1,1 0 1,0 0 0,0 0 0,0 0 0,0 0 0,0 0-1,0-1 1,0 1 0,-1 0 0,1 0 0,0 0-1,0 0 1,0 0 0,0 0 0,0-1 0,0 1 0,0 0-1,0 0 1,0 0 0,0 0 0,0 0 0,0-1 0,0 1-1,0 0 1,0 0 0,0 0 0,0 0 0,0 0 0,0-1-1,0 1 1,0 0 0,0 0 0,0 0 0,0 0-1,0 0 1,0-1 0,-10 8-283,6-1-26,-1-1 0,1 1 0,0 0 0,1 0 0,-1 0 0,1 1 0,1-1 0,-1 1 0,1-1 0,0 1 0,1 0 0,-2 12 0,3-18 284,0 0 0,-1-1 0,1 1 0,0 0 0,1-1 0,-1 1 1,0 0-1,0-1 0,0 1 0,0 0 0,0-1 0,1 1 0,-1-1 1,0 1-1,1 0 0,-1-1 0,0 1 0,1-1 0,-1 1 0,1-1 1,-1 1-1,1-1 0,-1 1 0,1-1 0,-1 1 0,1-1 0,-1 0 1,1 1-1,0-1 0,-1 0 0,1 0 0,-1 1 0,1-1 0,0 0 1,0 0-1,18-2-748</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11.697"/>
    </inkml:context>
    <inkml:brush xml:id="br0">
      <inkml:brushProperty name="width" value="0.05" units="cm"/>
      <inkml:brushProperty name="height" value="0.05" units="cm"/>
    </inkml:brush>
  </inkml:definitions>
  <inkml:trace contextRef="#ctx0" brushRef="#br0">202 15 20348,'1'-12'1049,"-3"10"-277,-10 21-131,-96 224 1396,92-204-1916,-43 124 192,58-159-268,-1 0-1,1-1 0,1 1 0,-1 0 0,1 0 0,-1 0 0,1 0 0,0 0 1,1 6-1,-1-9-19,1 0 1,-1 0 0,0 0 0,1 0-1,-1 0 1,1 0 0,-1 0-1,1-1 1,-1 1 0,1 0-1,0 0 1,0 0 0,-1-1 0,1 1-1,0 0 1,0-1 0,0 1-1,-1-1 1,1 1 0,0-1-1,0 1 1,0-1 0,0 0 0,0 1-1,0-1 1,0 0 0,0 0-1,0 0 1,0 0 0,0 0-1,0 0 1,0 0 0,0 0-1,0 0 1,0 0 0,0 0 0,0-1-1,0 1 1,0 0 0,2-2-1,5 0 126,1-2-1,-1 1 1,1-1 0,-1-1-1,14-9 1,38-33 238,-45 34-343,14-16-66,-24 23-10,1 0-1,-1 0 1,1 1-1,0 0 1,0 0-1,1 0 1,0 1-1,12-7 1,-19 11 25,0 0 1,0 0-1,1 0 1,-1 0-1,0 0 1,1 0-1,-1 0 1,0 0-1,0 0 1,1 0-1,-1 0 1,0 0-1,1 0 1,-1 0-1,0 0 1,0 0-1,1 0 1,-1 0-1,0 0 1,0 1-1,1-1 1,-1 0-1,0 0 1,0 0-1,1 0 1,-1 1-1,0-1 1,0 0-1,0 0 1,1 1-1,-1-1 0,0 0 1,0 0-1,0 1 1,0-1-1,1 1 1,0 14-73,-5 16 17,-6 1 49,7-23-36,0 0 0,1 1-1,0-1 1,-1 17 0,3-26 13,0 0 0,0 0-1,0 1 1,0-1 0,0 0 0,0 0 0,0 0 0,0 1 0,0-1-1,0 0 1,1 0 0,-1 0 0,0 1 0,0-1 0,0 0 0,0 0-1,0 0 1,1 0 0,-1 0 0,0 1 0,0-1 0,0 0 0,0 0-1,1 0 1,-1 0 0,0 0 0,0 0 0,1 0 0,-1 0 0,0 0-1,0 0 1,0 0 0,1 0 0,-1 0 0,0 0 0,0 0 0,0 0-1,1 0 1,-1 0 0,0 0 0,0 0 0,1 0 0,-1 0 0,0 0-1,0 0 1,0-1 0,0 1 0,1 0 0,-1 0 0,0 0 0,10-6-384,1-7 7,3-4-132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9.236"/>
    </inkml:context>
    <inkml:brush xml:id="br0">
      <inkml:brushProperty name="width" value="0.025" units="cm"/>
      <inkml:brushProperty name="height" value="0.025" units="cm"/>
    </inkml:brush>
  </inkml:definitions>
  <inkml:trace contextRef="#ctx0" brushRef="#br0">173 1 16239,'-8'3'3342,"-3"1"-2933,1 1-1,0 0 1,0 1-1,0 0 1,0 0 0,1 1-1,0 1 1,1-1-1,0 1 1,0 1-1,1-1 1,0 2 0,-10 15-1,13-18-388,0 1 1,0-1-1,1 1 0,-1 0 0,2 0 0,-1 0 1,1 0-1,1 1 0,0-1 0,0 0 1,0 1-1,1-1 0,0 1 0,1-1 0,0 1 1,0-1-1,1 1 0,0-1 0,0 0 0,5 11 1,-6-16 31,1-1 0,-1 1 0,1-1 0,-1 1 0,1-1 0,0 1 0,0-1 0,0 0 0,0 0 0,0 0 0,0 0 0,0 0 0,1 0 0,-1-1 0,1 1 0,0-1 1,-1 0-1,1 0 0,0 0 0,0 0 0,-1 0 0,1 0 0,0-1 0,0 0 0,0 1 0,0-1 0,0 0 0,0 0 0,0-1 0,0 1 0,0 0 0,0-1 0,-1 0 0,1 0 0,0 0 0,0 0 1,-1 0-1,1-1 0,0 1 0,-1-1 0,1 1 0,-1-1 0,0 0 0,0 0 0,0 0 0,0 0 0,0-1 0,0 1 0,0 0 0,-1-1 0,1 1 0,-1-1 0,0 0 0,1 1 0,-1-1 0,-1 0 0,1 0 1,0 0-1,-1 0 0,1 0 0,-1 0 0,0 0 0,0-3 0,-1 4-42,1-1 1,-1 1-1,0 0 1,0 0 0,0 0-1,0-1 1,0 1-1,0 0 1,0 0-1,-1 1 1,1-1-1,-1 0 1,0 0-1,1 1 1,-1-1 0,0 1-1,0-1 1,0 1-1,0 0 1,0 0-1,0 0 1,0 0-1,-1 0 1,1 0-1,0 1 1,0-1 0,-1 1-1,1-1 1,0 1-1,-5 0 1,4-1-28,-1 1 0,1-1 1,-1 1-1,0 0 1,1 0-1,-1 0 0,0 1 1,1-1-1,-1 1 1,0 0-1,1 0 0,-1 0 1,1 0-1,0 1 1,-1-1-1,1 1 0,0 0 1,0 0-1,-5 4 0,8-6 11,-1 1 0,1-1-1,-1 1 1,1-1-1,-1 1 1,1-1-1,0 1 1,-1-1 0,1 1-1,0 0 1,-1-1-1,1 1 1,0-1-1,0 1 1,-1 0 0,1-1-1,0 1 1,0 0-1,0-1 1,0 1-1,0 0 1,0-1-1,0 1 1,0 0 0,0 0-1,0-1 1,1 1-1,-1 0 1,0-1-1,0 1 1,1-1 0,-1 1-1,0 0 1,1-1-1,-1 1 1,0-1-1,1 1 1,-1-1 0,1 1-1,-1-1 1,1 1-1,-1-1 1,1 1-1,0-1 1,-1 0-1,1 1 1,-1-1 0,1 0-1,0 0 1,-1 1-1,1-1 1,0 0-1,-1 0 1,1 0 0,0 0-1,-1 0 1,1 0-1,0 0 1,-1 0-1,2 0 1,49-1-51,-47 0 95,4 0-8,0-1 0,-1 0 1,1-1-1,0 1 0,-1-2 0,8-3 0,-9 4-15,-1 0 1,1 0 0,1 1 0,-1-1-1,0 1 1,1 1 0,12-2 0,-18 9-53,0 1 1,0 0-1,-1 0 1,0 0-1,0 9 1,-4 5 71,3-18-324,0 0-1,0 1 1,1-1 0,-1 0 0,1 0 0,0 0 0,0 1 0,0-1 0,1 6 0,2-8-3824,8-3 555,4-9-2341</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12.123"/>
    </inkml:context>
    <inkml:brush xml:id="br0">
      <inkml:brushProperty name="width" value="0.05" units="cm"/>
      <inkml:brushProperty name="height" value="0.05" units="cm"/>
    </inkml:brush>
  </inkml:definitions>
  <inkml:trace contextRef="#ctx0" brushRef="#br0">47 0 15627,'-1'15'1281,"-1"0"0,0 0 0,-1-1 0,-8 23 0,-4 21 27,11-36-938,0 0 1,2 0-1,0 0 1,2 0-1,3 43 1,-3-64-340,0 0 1,0 0-1,1 0 0,-1 0 1,0 0-1,0-1 1,0 1-1,1 0 0,-1 0 1,0 0-1,1 0 1,-1 0-1,1-1 0,-1 1 1,1 0-1,-1 0 1,1-1-1,0 1 0,-1 0 1,2 0-1,-2-1 4,1 0 0,-1 0 0,1 0 0,-1-1 0,1 1 1,-1 0-1,1 0 0,-1 0 0,1-1 0,-1 1 0,1 0 0,-1 0 0,1-1 0,-1 1 0,1 0 0,-1-1 0,0 1 0,1 0 0,-1-1 0,0 1 0,1-1 0,-1 1 0,1-2 1,15-33 963,10-65-95,-23 78-866,2 1 0,0 0 0,1 1 0,2-1 1,17-34-1,-24 53-42,1-1 0,-1 1 0,1 0 0,0 0 1,0 0-1,0 0 0,0 0 0,0 0 1,0 1-1,0-1 0,1 1 0,-1-1 0,1 1 1,-1 0-1,1 0 0,-1 0 0,1 0 1,0 1-1,-1-1 0,1 1 0,0-1 0,0 1 1,-1 0-1,4 0 0,5 2-149,1-1-1,-1 2 0,1-1 1,16 8-1,2-1-569,65 11 88,-42-14 234</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12.572"/>
    </inkml:context>
    <inkml:brush xml:id="br0">
      <inkml:brushProperty name="width" value="0.05" units="cm"/>
      <inkml:brushProperty name="height" value="0.05" units="cm"/>
    </inkml:brush>
  </inkml:definitions>
  <inkml:trace contextRef="#ctx0" brushRef="#br0">0 305 13403,'1'1'98,"-1"-1"1,1 1-1,0 0 0,-1-1 1,1 1-1,0-1 0,-1 1 1,1-1-1,0 0 1,-1 1-1,1-1 0,0 0 1,0 1-1,0-1 0,-1 0 1,1 0-1,0 0 0,0 0 1,0 0-1,0 0 1,0 0-1,-1 0 0,1 0 1,0 0-1,1 0 0,32-1 612,345-29 4458,-169 11-4020,1944-177 1860,-1990 178-3012,374-29-793,-517 47 596,70-1-386,-79 2 162,0 0 0,0 1-1,-1 0 1,1 1 0,12 5 0,-23-8 388,-1 0-1,1 0 1,0 1 0,-1-1 0,1 0-1,-1 0 1,1 1 0,0-1-1,-1 0 1,1 1 0,-1-1-1,1 0 1,-1 1 0,1-1 0,-1 1-1,1-1 1,-1 1 0,0-1-1,1 1 1,0 1 0,-2-2 6,1 1 0,0-1 0,0 1 0,-1-1 1,1 0-1,0 1 0,-1-1 0,1 1 0,0-1 1,-1 0-1,1 1 0,-1-1 0,1 0 0,0 1 0,-1-1 1,1 0-1,-1 0 0,1 1 0,-1-1 0,1 0 0,-1 0 1,1 0-1,-2 0 0,-20 5-944</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39.394"/>
    </inkml:context>
    <inkml:brush xml:id="br0">
      <inkml:brushProperty name="width" value="0.05" units="cm"/>
      <inkml:brushProperty name="height" value="0.05" units="cm"/>
    </inkml:brush>
  </inkml:definitions>
  <inkml:trace contextRef="#ctx0" brushRef="#br0">314 2 19572,'0'-2'2683,"-2"6"-932,-3 15-250,-4 30-974,3 33-328,8 141 0,2-71-439,-4-152 211,1 1 0,-1 0 0,0-1 1,0 1-1,0-1 0,0 1 0,0 0 0,0-1 0,-1 1 0,1 0 0,0-1 0,0 1 0,0-1 0,0 1 0,-1 0 0,1-1 0,0 1 0,-1-1 1,1 1-1,0-1 0,-1 1 0,0 0 0,0-1-10,1 0-1,-1 0 1,1 0 0,-1 0 0,1 0 0,-1 0-1,0 0 1,1-1 0,-1 1 0,1 0-1,-1 0 1,1 0 0,-1-1 0,1 1 0,0 0-1,-1 0 1,1-1 0,-1 1 0,1-1 0,-1 0-1,-25-30-1419,22 25 1245,-26-33-972,-79-107-1640,8-3 4366,100 147-1362,-1 0-1,1 0 1,0 0 0,-1 0 0,1-1 0,0 1-1,0-1 1,1 1 0,-1-1 0,0-4 0,1 7-107,0-1 1,0 1 0,0-1 0,0 1-1,0-1 1,0 1 0,1-1 0,-1 1 0,0 0-1,0-1 1,1 1 0,-1-1 0,0 1 0,1 0-1,-1-1 1,0 1 0,1 0 0,-1-1 0,1 1-1,-1 0 1,1-1 0,18-3 1236,249-2 2303,-41 3-4657,-226 3 1037,3 0-62,1 0 0,-1-1 0,0 1 0,1-1-1,-1 0 1,0 0 0,0 0 0,8-4 0,1-3-464</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0.452"/>
    </inkml:context>
    <inkml:brush xml:id="br0">
      <inkml:brushProperty name="width" value="0.05" units="cm"/>
      <inkml:brushProperty name="height" value="0.05" units="cm"/>
    </inkml:brush>
  </inkml:definitions>
  <inkml:trace contextRef="#ctx0" brushRef="#br0">391 37 17284,'16'-22'2781,"-16"22"-2731,0 0-1,0-1 1,0 1-1,1-1 0,-1 1 1,0 0-1,0-1 1,0 1-1,0-1 1,0 1-1,0 0 1,0-1-1,0 1 1,0-1-1,0 1 1,0-1-1,-1 1 1,1 0-1,0-1 0,0 1 1,0 0-1,0-1 1,-1 1-1,1-1 27,-1 1 0,0-1 0,0 1 0,1-1 0,-1 1 0,0-1 0,0 1 0,1 0 0,-1 0 0,0-1 0,0 1 0,0 0 0,1 0 0,-1 0 0,0 0 0,-1 0-1,-5 0 212,1 1 0,-1 0 0,1 0 0,-1 0 0,1 1-1,-1 0 1,-6 3 0,-44 22 271,55-26-543,-18 9 5,1 1 1,0 1 0,1 0-1,0 1 1,1 1 0,1 1-1,-24 26 1,38-38-20,0-1 1,0 1-1,0 0 1,1 0-1,-1 0 0,0 0 1,1 0-1,0 0 0,0 1 1,0-1-1,0 0 1,1 1-1,-1-1 0,1 0 1,0 1-1,0-1 0,0 1 1,0-1-1,1 4 0,0-2 0,1 0 0,0 0 0,1 0 0,-1 0 0,1 0 0,0-1 0,0 1 0,0-1 0,0 0 0,1 0 0,6 6 0,17 13 10,2-1 1,33 19 0,-22-14 1,-37-26-1,0 1-1,-1 0 1,0 0 0,1 0 0,-1 0-1,0 0 1,0 1 0,0-1 0,0 0-1,-1 1 1,1 0 0,2 4 0,-4-6-1,0-1-1,0 1 1,0-1 0,0 1 0,0 0-1,0-1 1,0 1 0,0 0 0,0-1-1,0 1 1,0-1 0,0 1 0,0 0-1,0-1 1,-1 1 0,1-1 0,0 1-1,0-1 1,-1 1 0,1-1 0,-1 1-1,1-1 1,0 1 0,-1 0 0,-1 0 16,0 0 0,1 0 0,-1 0 0,0 0 0,0 0 0,0-1-1,1 1 1,-1-1 0,0 1 0,0-1 0,-3 1 0,-14 1 212,-1-1-1,1-1 0,0 0 0,-1-1 1,-22-5-1,30 4-165,1-1 1,-1 0-1,1-1 0,0 0 1,0-1-1,0 0 0,1 0 1,-1-1-1,-15-13 0,24 18-135,1-1 0,-1 1 0,0-1 0,1 1 0,0-1 0,-1 0 0,1 1 0,0-1 0,-1 0 0,1 0 0,0 0 0,1 0 0,-1 0 0,0 0 0,0 0 0,1-1 0,0 1 0,-1 0 0,1 0 0,0 0 0,0-3 0,0 2-84,1 1 1,0-1-1,0 1 0,0-1 1,0 1-1,0 0 0,0 0 0,1 0 1,-1-1-1,1 1 0,-1 1 1,1-1-1,0 0 0,0 0 0,0 1 1,0-1-1,0 1 0,3-2 1,12-7-480,0 2 1,1 0-1,0 1 1,33-8 0,-47 14 521,51-15-1083</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0.888"/>
    </inkml:context>
    <inkml:brush xml:id="br0">
      <inkml:brushProperty name="width" value="0.05" units="cm"/>
      <inkml:brushProperty name="height" value="0.05" units="cm"/>
    </inkml:brush>
  </inkml:definitions>
  <inkml:trace contextRef="#ctx0" brushRef="#br0">59 209 15451,'48'-12'2848,"56"-22"-1,-84 26-2174,0-1 0,0-1 0,-1-1 0,-1 0 0,21-17 0,-36 25-592,0 0-1,0 0 1,0 0 0,0 0-1,0 0 1,-1 0 0,0-1-1,1 1 1,-1-1 0,2-6-1,-4 9-61,1 0-1,-1 0 1,0-1-1,0 1 1,0 0-1,0 0 1,0 0-1,0-1 1,0 1-1,0 0 1,0 0-1,0 0 1,-1 0-1,1-1 1,-1 1-1,1 0 1,-1 0-1,1 0 1,-1 0-1,1 0 1,-1 0-1,0 0 1,0 0-1,1 0 1,-1 0-1,0 1 1,0-1-1,0 0 0,0 0 1,0 1-1,0-1 1,0 1-1,0-1 1,0 1-1,-1-1 1,1 1-1,0 0 1,-2-1-1,-6-1 45,-1 0-1,1 1 1,-1 0-1,1 0 1,-1 1-1,0 0 1,1 1-1,-1 0 1,0 0-1,1 1 1,-12 4-1,1 0-6,1 1 1,1 1-1,-1 0 0,-23 16 0,31-17-46,1 1 0,0 0-1,1 0 1,-1 1-1,2 0 1,-1 0 0,1 1-1,-11 18 1,17-25-9,0 1 0,0 0 0,0 0 0,0-1 0,1 1 0,-1 0 0,1 0 0,0 1 0,0-1 0,1 0 0,-1 0 0,1 0 0,0 0 0,0 1 0,1-1 0,-1 0 0,1 0-1,0 0 1,0 0 0,0 0 0,0 0 0,1 0 0,-1 0 0,1 0 0,0 0 0,1-1 0,-1 1 0,0-1 0,5 5 0,-3-4-40,1 0 0,0 0-1,-1 0 1,2 0 0,-1-1-1,0 0 1,1 0-1,-1 0 1,1 0 0,0-1-1,0 0 1,9 2 0,-5-3-146,-1 0 0,0-1 0,1 0 0,-1 0-1,1 0 1,-1-2 0,15-2 0,-3-2-146,-1-1-1,-1-1 0,1-1 0,-1 0 1,-1-1-1,30-21 0,4-9-456</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1.293"/>
    </inkml:context>
    <inkml:brush xml:id="br0">
      <inkml:brushProperty name="width" value="0.05" units="cm"/>
      <inkml:brushProperty name="height" value="0.05" units="cm"/>
    </inkml:brush>
  </inkml:definitions>
  <inkml:trace contextRef="#ctx0" brushRef="#br0">204 35 16668,'8'-31'3023,"-8"28"-2190,-1 4-56,-5 19 435,-43 157 1001,-91 369 37,138-538-2221,-3 17 86,-3 32 0,8-55-103,0-1 1,0 1-1,0-1 0,0 1 1,0-1-1,0 0 0,0 1 1,0-1-1,0 1 0,1-1 0,-1 1 1,1-1-1,-1 0 0,1 1 1,-1-1-1,3 3 0,-3-4-4,1 0-1,-1 0 1,1 0 0,-1 0-1,1 1 1,-1-1-1,1 0 1,-1 0 0,1 0-1,0 0 1,-1 0-1,1 0 1,-1 0 0,1 0-1,-1-1 1,1 1-1,0 0 1,-1 0 0,1 0-1,-1-1 1,1 1-1,-1 0 1,1 0 0,-1-1-1,0 1 1,1 0-1,0-2 1,5-3 50,0-1 0,0 0 0,-1-1 0,7-8 0,23-36 145,18-25 56,68-77-1,-117 149-268,0 1-1,-1-1 0,1 0 1,1 1-1,-1 0 0,0 0 1,7-2-1,-11 4 7,1 1 0,-1 0 1,1 0-1,-1 0 0,1-1 0,-1 1 1,1 0-1,-1 0 0,1 0 0,-1 0 0,1 0 1,-1 0-1,1 0 0,-1 0 0,1 0 1,0 0-1,-1 0 0,1 1 0,-1-1 0,1 0 1,-1 0-1,1 0 0,-1 1 0,1-1 1,-1 0-1,1 1 0,0 0-3,-1 1 0,1-1 1,0 0-1,-1 1 0,0-1 0,1 0 1,-1 1-1,0-1 0,0 0 0,1 1 0,-1-1 1,0 1-1,-1-1 0,1 0 0,0 3 0,-3 12-32,-1 0 0,-1 0 0,0-1 0,-1 1 0,0-1 0,-15 24-1,-9 22 6,30-60 33,0-1-1,-1 1 1,1-1-1,0 1 1,0-1-1,0 1 0,0-1 1,0 1-1,0-1 1,0 1-1,1-1 1,-1 1-1,0-1 0,0 1 1,0-1-1,0 1 1,1-1-1,-1 1 1,0-1-1,0 0 0,1 1 1,-1-1-1,0 1 1,1-1-1,-1 0 1,0 1-1,1-1 1,-1 0-1,1 1 0,-1-1 1,0 0-1,1 1 1,20 8-39,-10-5 21,-4 0-5,10 6-185,0-1 1,1-1-1,29 10 1,-41-16 3,1-1 0,-1 0 1,0 0-1,1 0 0,-1-1 1,1 0-1,-1 0 0,1-1 0,-1 0 1,1 0-1,-1 0 0,0-1 1,1 0-1,-1 0 0,6-3 1,-9 3 113,0 0 0,0 0 0,0 0 0,0 0 0,0 0 0,0-1 1,-1 1-1,1-1 0,-1 0 0,1 0 0,-1 0 0,2-3 0,7-15-510</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1.702"/>
    </inkml:context>
    <inkml:brush xml:id="br0">
      <inkml:brushProperty name="width" value="0.05" units="cm"/>
      <inkml:brushProperty name="height" value="0.05" units="cm"/>
    </inkml:brush>
  </inkml:definitions>
  <inkml:trace contextRef="#ctx0" brushRef="#br0">2 84 18804,'-1'-12'2257,"2"-2"-1433,16 0-224,4 5 1104,9 1-472,4-2-207,5 5-633,2 2-408,4 3-960,-1 0 976,-8-2-281,-2-4-111</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2.088"/>
    </inkml:context>
    <inkml:brush xml:id="br0">
      <inkml:brushProperty name="width" value="0.05" units="cm"/>
      <inkml:brushProperty name="height" value="0.05" units="cm"/>
    </inkml:brush>
  </inkml:definitions>
  <inkml:trace contextRef="#ctx0" brushRef="#br0">0 159 17772,'35'-2'851,"-1"-1"0,1-1 0,-1-2 0,0-1 1,-1-2-1,0-1 0,0-2 0,43-21 0,-73 31-824,31-17 160,-32 17-169,0 1 0,0-1 0,0 1 0,0-1 0,0 0 0,0 0 0,-1 0-1,1 0 1,-1 0 0,0 0 0,1 0 0,0-4 0,-2 6-13,0-1 0,1 0 0,-1 0 0,0 0 1,0 1-1,0-1 0,-1 0 0,1 0 0,0 1 0,0-1 0,0 0 1,0 0-1,-1 1 0,1-1 0,0 0 0,-1 0 0,1 1 0,-1-1 0,1 0 1,-1 1-1,1-1 0,-1 1 0,1-1 0,-1 1 0,0-1 0,1 1 1,-1-1-1,1 1 0,-1-1 0,0 1 0,0 0 0,1-1 0,-1 1 1,0 0-1,0 0 0,1 0 0,-1-1 0,0 1 0,0 0 0,-1 0 1,-35-2 63,24 4-52,0 0 0,0 1 1,1 0-1,-1 1 0,1 0 1,0 1-1,-18 10 0,21-11-9,1 1 1,0 0-1,1 1 0,0 0 0,-1 0 1,2 0-1,-1 1 0,1 0 0,0 0 1,0 1-1,-5 10 0,10-16 2,-1 1 0,1-1 0,0 1 0,0 0 0,1-1 0,-1 1 0,0 0 0,1-1 0,0 1 0,0 0 0,0 0-1,0-1 1,0 1 0,0 0 0,1 0 0,-1-1 0,2 6 0,0-4-35,0-1 0,0 0 0,0 1 0,0-1 0,0 0 0,1 0 0,-1-1 0,1 1 0,0 0 0,0-1 0,6 4 0,-1-1-53,2 0 0,-1 0 1,1-1-1,-1-1 0,1 1 0,0-2 0,0 1 1,18 1-1,9-2-84</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2.822"/>
    </inkml:context>
    <inkml:brush xml:id="br0">
      <inkml:brushProperty name="width" value="0.05" units="cm"/>
      <inkml:brushProperty name="height" value="0.05" units="cm"/>
    </inkml:brush>
  </inkml:definitions>
  <inkml:trace contextRef="#ctx0" brushRef="#br0">91 109 15123,'-3'3'413,"-1"2"501,-1 0 0,1 0 0,1 0 0,-7 11 1,10-16-809,0 1 1,-1 0-1,1-1 0,0 1 1,0 0-1,0-1 1,-1 1-1,1 0 1,0-1-1,0 1 1,0 0-1,0-1 0,0 1 1,0 0-1,0-1 1,1 1-1,-1 0 1,0-1-1,0 1 1,0 0-1,1-1 0,0 2 1,-1-2 10,1 1 0,0 0 0,0-1 0,0 1 0,0 0 0,0-1-1,1 0 1,-1 1 0,0-1 0,0 1 0,0-1 0,0 0 0,0 0 0,1 0 0,-1 0 0,0 0 0,2 0 0,4-1 85,-1 1 0,1-2 0,-1 1 0,0-1-1,0 0 1,0 0 0,0 0 0,0-1 0,-1 0 0,1 0 0,-1-1 0,1 1 0,-1-1 0,5-6 0,-7 8-159,0 0 0,-1-1 0,1 1 1,-1-1-1,0 0 0,0 0 0,0 0 1,0 0-1,0 0 0,0 0 1,-1 0-1,0-1 0,0 1 0,0-1 1,0 1-1,0-1 0,-1 1 0,1-1 1,-1 1-1,0-1 0,0 1 1,0-1-1,-1 1 0,1-1 0,-1 1 1,-2-7-1,2 8-49,0-1 0,-1 1 1,1 0-1,-1-1 0,0 1 0,0 0 1,0 0-1,0 0 0,0 0 1,0 1-1,-1-1 0,1 0 0,-1 1 1,1 0-1,-1 0 0,1-1 0,-1 1 1,0 1-1,1-1 0,-1 0 1,0 1-1,0-1 0,0 1 0,1 0 1,-1 0-1,0 0 0,-5 1 0,2 0-18,0 0-1,0 0 0,0 0 0,0 1 0,0 0 0,0 0 0,0 0 1,1 1-1,-1 0 0,1 0 0,-9 7 0,8-5 7,2 0 0,-1 0 0,0 0 0,1 0 0,0 1 0,0 0-1,1-1 1,0 1 0,0 1 0,0-1 0,0 0 0,1 1 0,0 0 0,1-1 0,-1 1 0,1 9 0,1-11 11,0-1 1,0 0 0,1 0-1,-1 0 1,1 0 0,0 0-1,0 0 1,1 0 0,-1 0 0,1 0-1,0 0 1,0-1 0,0 1-1,1-1 1,-1 1 0,1-1-1,0 0 1,0 0 0,0 0-1,0 0 1,0-1 0,1 1 0,-1-1-1,1 0 1,0 0 0,-1 0-1,8 2 1,2 0-1,-1-1 0,1 0-1,-1-1 1,1-1 0,0 0 0,0 0-1,-1-1 1,1-1 0,0 0 0,0-1-1,14-3 1,2-3 15,1-1 0,-2-1 0,42-21 0,24-21 106,-93 51-113,-1 1 1,0 0 0,1-1 0,-1 1 0,0 0-1,0 0 1,1 0 0,-1-1 0,0 1 0,1 0-1,-1 0 1,0 0 0,1 0 0,-1 0 0,1 0 0,-1-1-1,0 1 1,1 0 0,-1 0 0,0 0 0,1 0-1,-1 0 1,1 1 0,-1-1 0,0 0 0,1 0-1,-1 0 1,0 0 0,1 0 0,-1 0 0,0 1-1,1-1 1,-1 0 0,0 0 0,1 0 0,-1 1-1,0-1 1,0 0 0,1 0 0,-1 1 0,0-1-1,0 0 1,1 1 0,-1-1 0,0 0 0,0 1-1,0-1 1,0 0 0,0 1 0,1-1 0,-1 0-1,0 1 1,0-1 0,0 1 0,0-1 0,0 1-1,-5 30 79,1-3 23,4-26-92,0-1-1,1 1 1,-1 0 0,1-1-1,-1 1 1,1 0 0,0-1 0,0 1-1,-1-1 1,1 0 0,0 1-1,0-1 1,1 1 0,-1-1-1,0 0 1,0 0 0,1 0-1,-1 0 1,0 0 0,1 0-1,-1 0 1,1 0 0,-1-1 0,1 1-1,0 0 1,-1-1 0,1 0-1,3 1 1,5 1 30,-1-1 1,1-1-1,0 0 1,9-1-1,-17 1-37,51-6 206,102-25 0,-19 3-108,-131 27-107,1 0 0,-1 0 0,1 1 0,0 0 0,9 1 0,-14-1 3,-1 0 0,1 0 1,0 1-1,0-1 0,0 0 1,0 1-1,0-1 0,-1 1 1,1-1-1,0 1 0,0-1 1,-1 1-1,1-1 0,0 1 1,-1 0-1,1-1 0,-1 1 1,1 0-1,0 0 0,-1-1 1,0 1-1,1 0 0,-1 0 1,1 0-1,-1 0 0,0-1 1,0 1-1,0 0 0,1 0 1,-1 0-1,0 0 0,0 0 1,0 0-1,0 0 0,0 0 1,-1-1-1,1 1 0,0 0 1,0 0-1,-1 2 0,-11 28-30,-1 8 11,12-37 22,1 1 0,-1-1 0,1 0 0,0 0 1,0 1-1,-1-1 0,2 0 0,-1 1 0,0-1 0,0 0 0,1 1 1,-1-1-1,2 3 0,-1-4 1,0 0-1,0 0 1,0 0-1,0 0 1,0 0 0,0 0-1,0 0 1,0-1 0,0 1-1,1 0 1,-1-1 0,0 1-1,1-1 1,-1 1 0,0-1-1,0 0 1,1 0 0,-1 1-1,1-1 1,-1 0-1,0 0 1,1 0 0,-1 0-1,0-1 1,1 1 0,-1 0-1,0-1 1,1 1 0,-1-1-1,2 0 1,42-18-81,80-60-1306,-79 47-13,-68 54-791,21-20 2168,0-1 1,0 0-1,0 0 1,0 0 0,0 0-1,-1 0 1,1 0-1,0 0 1,-1 0-1,1-1 1,-1 1 0,1-1-1,-1 1 1,1-1-1,-1 1 1,1-1-1,-1 0 1,1 1 0,-1-1-1,0 0 1,1 0-1,-1 0 1,-2-1-1,-1-5-88</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3.211"/>
    </inkml:context>
    <inkml:brush xml:id="br0">
      <inkml:brushProperty name="width" value="0.05" units="cm"/>
      <inkml:brushProperty name="height" value="0.05" units="cm"/>
    </inkml:brush>
  </inkml:definitions>
  <inkml:trace contextRef="#ctx0" brushRef="#br0">11 21 23757,'-6'0'2129,"2"3"-1849,6-6-624,4-3 448,0 0-184,1-2-289</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9.579"/>
    </inkml:context>
    <inkml:brush xml:id="br0">
      <inkml:brushProperty name="width" value="0.025" units="cm"/>
      <inkml:brushProperty name="height" value="0.025" units="cm"/>
    </inkml:brush>
  </inkml:definitions>
  <inkml:trace contextRef="#ctx0" brushRef="#br0">69 1 19346,'0'0'3588,"-27"51"-2211,19-22-256,-5 2 0,2 1-416,5-3-353,2-1-288,4-7-32,0-1-160,0-5-897,0-5-256,0-4-289,0-16-11690</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3.630"/>
    </inkml:context>
    <inkml:brush xml:id="br0">
      <inkml:brushProperty name="width" value="0.05" units="cm"/>
      <inkml:brushProperty name="height" value="0.05" units="cm"/>
    </inkml:brush>
  </inkml:definitions>
  <inkml:trace contextRef="#ctx0" brushRef="#br0">160 2 20092,'7'-2'1721,"-7"11"-1225,-6 8-224,-4 16 880,0 6-320,-3 12-528,1 5-192,-1 7-72,1-1-160,-1-3-592,0-3-368,-4-12 888,-1-5-144,-11-16-168</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4.040"/>
    </inkml:context>
    <inkml:brush xml:id="br0">
      <inkml:brushProperty name="width" value="0.05" units="cm"/>
      <inkml:brushProperty name="height" value="0.05" units="cm"/>
    </inkml:brush>
  </inkml:definitions>
  <inkml:trace contextRef="#ctx0" brushRef="#br0">1 232 19308,'20'-23'651,"2"1"0,1 1-1,0 1 1,1 1 0,1 1 0,47-25-1,-50 32-332,-1 1 0,1 1 0,1 1 0,0 1 0,0 1 0,0 1 0,0 2 0,1 0 0,27 0 0,-43 3-254,0 0-1,0 1 1,-1 0-1,1 1 1,0-1-1,-1 1 1,1 1-1,-1 0 1,13 6-1,-17-7-53,0 0-1,0 0 1,0 0-1,0 1 1,0-1 0,-1 1-1,1 0 1,-1-1-1,1 2 1,-1-1-1,0 0 1,0 0 0,-1 0-1,1 1 1,0-1-1,-1 1 1,0 0-1,0-1 1,0 1-1,-1 0 1,1 5 0,-1-2-11,-1 0 0,1 0 0,-2-1 0,1 1 0,-1 0 0,0-1 1,0 0-1,0 1 0,-1-1 0,0 0 0,-1 0 0,1 0 0,-1-1 1,0 1-1,0-1 0,-1 0 0,-9 8 0,-8 6 4,-1 0-1,-43 25 1,54-36 3,-4 1-19,-14 9-14,29-17 7,-1 0 1,1 0-1,0 0 0,0 0 0,-1 0 1,1 0-1,0 0 0,0 0 0,0 1 1,0-1-1,1 0 0,-1 1 0,0-1 1,1 1-1,-2 2 0,2-3-6,0-1-1,1 1 1,-1 0-1,0 0 1,0 0-1,1-1 1,-1 1-1,0 0 1,1-1-1,-1 1 1,1 0-1,-1-1 0,1 1 1,-1 0-1,1-1 1,-1 1-1,1-1 1,0 1-1,-1-1 1,1 1-1,0-1 1,-1 0-1,1 1 1,0-1-1,1 1 1,26 8-476,-18-6 285,10 4-186,-1 1 0,0 0 0,0 2-1,-1 0 1,0 1 0,17 14 0,-28-19 314,0 0 0,-1 0 0,0 0 0,0 0 0,-1 1 0,1 0 0,-1 0 0,-1 1-1,0 0 1,0-1 0,0 1 0,-1 1 0,0-1 0,0 0 0,-1 1 0,-1-1 0,2 11 0,-3-13 168,0-1-1,-1 0 1,0 0 0,1 1-1,-2-1 1,1 0 0,-1 0-1,1 0 1,-2 0 0,1-1 0,0 1-1,-1 0 1,0-1 0,0 0-1,0 0 1,0 1 0,-1-2-1,0 1 1,0 0 0,0-1-1,0 0 1,-7 4 0,-5 3 480,-2 0-1,1-2 1,-1 0 0,-33 10 0,25-11 27,-1-1 1,0-1 0,0-1 0,-53 1 0,76-5-616,1 0 0,-1-1 1,1 1-1,0-1 0,-1 1 1,1-1-1,-4-1 1,7 1-17,-1 1 1,0 0 0,1-1 0,-1 1 0,1 0 0,-1-1 0,1 1-1,0-1 1,-1 1 0,1-1 0,-1 1 0,1-1 0,0 1 0,-1-1-1,1 1 1,0-1 0,0 0 0,-1 1 0,1-1 0,0 1 0,0-1-1,0 0 1,0 1 0,0-1 0,0 0 0,0 1 0,0-1 0,0 0-1,0 1 1,0-1 0,0 1 0,0-1 0,0 0 0,1 1 0,-1-1-1,0 1 1,1-1 0,-1 0 0,0 1 0,1-1 0,0 0-1,8-12-336,0 0-1,1 0 0,1 1 0,0 0 0,14-11 0,-11 9 38,37-31-632</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4.505"/>
    </inkml:context>
    <inkml:brush xml:id="br0">
      <inkml:brushProperty name="width" value="0.05" units="cm"/>
      <inkml:brushProperty name="height" value="0.05" units="cm"/>
    </inkml:brush>
  </inkml:definitions>
  <inkml:trace contextRef="#ctx0" brushRef="#br0">144 33 19700,'0'1'158,"0"0"0,0 0 0,0 0 1,0 0-1,0 0 0,-1 0 0,1 0 0,0 0 0,-1 0 0,1 0 0,0 0 0,-1 0 0,1-1 0,-1 1 0,1 0 1,-1 0-1,-1 1 0,-15 17-31,11-12 332,-12 15 319,1 0 0,1 1 1,-13 28-1,23-40-693,1 0 0,0 1 0,1 0 0,1-1-1,0 1 1,0 0 0,1 1 0,0-1 0,1 19 0,1-27-68,0-1 0,1 1 0,-1 0 0,1-1 0,0 1 1,0-1-1,0 1 0,1-1 0,-1 0 0,1 1 0,0-1 0,0 0 1,0 0-1,0 0 0,3 3 0,-3-4-8,0 0-1,0-1 1,0 1 0,1-1-1,-1 1 1,0-1 0,1 0-1,-1 0 1,1 0 0,0 0-1,-1 0 1,1-1 0,0 1-1,-1-1 1,1 1 0,0-1-1,0 0 1,-1 0 0,1 0-1,5-2 1,-2 0 5,1 0 1,-1 0-1,0-1 1,0 0-1,0 0 1,0-1-1,0 1 1,-1-1-1,1-1 1,-1 1-1,8-9 1,5-7 49,23-34 1,-28 37-41,-1 0 1,-1-1-1,0-1 1,-2 0-1,0-1 1,8-26 0,-17 45-25,1 0 1,-1 0 0,0 1 0,1-1 0,-1 0-1,0 0 1,0 0 0,0 1 0,0-1 0,0 0-1,0 0 1,0 0 0,0 1 0,0-1 0,0 0-1,-1 0 1,1 0 0,0 1 0,0-1 0,-1-1 0,1 2-1,-1 0 0,1 0 1,-1 0-1,1 0 1,-1 0-1,1 0 1,-1 0-1,1 1 1,-1-1-1,1 0 1,-1 0-1,1 0 1,0 0-1,-1 0 0,1 1 1,-1-1-1,1 0 1,-1 0-1,1 1 1,0-1-1,-1 0 1,1 1-1,-1 0 1,-23 27 0,11-9 3,-20 42 0,30-56-62,1 1 0,0-1-1,0 1 1,0 0 0,1 0-1,0 0 1,0 0 0,0 0-1,1 0 1,0 0 0,0 0-1,1 0 1,0 6 0,0-10-42,0 0 1,-1 0-1,1 0 0,0 0 1,0 0-1,0 0 1,1 0-1,-1 0 0,0 0 1,1 0-1,-1-1 0,1 1 1,-1-1-1,1 1 1,0-1-1,0 1 0,0-1 1,-1 0-1,1 0 1,0 0-1,1 0 0,-1 0 1,0-1-1,0 1 1,0-1-1,0 1 0,1-1 1,-1 0-1,0 0 0,0 0 1,1 0-1,-1 0 1,0 0-1,0 0 0,3-2 1,6 0-357,0-1 0,-1 0-1,0 0 1,0-1 0,19-11 0,9-10-1477,-1-1 1,-2-3-1,61-62 1,-62 58 1616,-12 13 605,-3 1 1337,31-36 0,-49 55-1548,-1-1 0,1 0 1,0 0-1,-1 1 0,1-1 0,-1 0 0,1 0 0,-1 0 0,1 0 1,-1 0-1,0 0 0,1 0 0,-1 0 0,0 0 0,0-1 0,0 2 2,0-1-1,0 1 0,0 0 1,0 0-1,-1-1 0,1 1 0,0 0 1,0 0-1,-1 0 0,1-1 1,0 1-1,0 0 0,-1 0 1,1 0-1,0 0 0,-1 0 0,1 0 1,0-1-1,0 1 0,-1 0 1,1 0-1,0 0 0,-1 0 1,1 0-1,0 0 0,-1 0 0,1 0 1,0 0-1,-1 0 0,1 1 1,-35 9 2654,-46 25-432,71-30-2134,0 0 1,1 1-1,0 0 1,0 1-1,-15 14 1,22-20-159,1 1 1,0-1-1,0 0 1,0 0-1,0 1 1,0-1-1,0 1 1,1-1-1,-1 1 1,0-1-1,1 1 0,-1-1 1,1 1-1,0 0 1,-1-1-1,1 1 1,0 0-1,0-1 1,0 1-1,0 0 1,0-1-1,1 4 1,0-2-56,1 0 0,-1-1 0,0 1 0,1 0 0,0 0 0,0-1 0,0 1 0,0-1 0,0 0 0,0 0 0,4 3 0,7 4-383,0 0 0,1-1 1,26 12-1,-37-19 361,45 19-743,33 15-476,-73-31 1234,0 1-1,0 0 1,0 0 0,-1 1-1,0-1 1,0 2-1,6 6 1,-12-12 83,-1 0 1,1 0-1,0 0 0,-1 0 1,1 0-1,-1-1 0,1 1 1,-1 0-1,0 0 0,1 1 1,-1-1-1,0 0 1,0 0-1,0 0 0,0 0 1,0 0-1,0 0 0,0 0 1,0 0-1,0 0 0,0 0 1,-1 0-1,1 0 0,0 0 1,-1 0-1,1 0 0,0 0 1,-1 0-1,0 0 0,1 0 1,-1 0-1,1 0 1,-1-1-1,0 1 0,0 0 1,-1 1-1,-4 2 166,1 1 0,-1-1 0,0-1 0,-9 5 0,10-5-95,-7 3 54,1 0 0,-1 0 0,0-1 0,0-1-1,-1 0 1,1-1 0,-25 4 0,36-7-186,0 0 0,0 0 0,0 0 0,0 0-1,0 0 1,0 0 0,0 0 0,0-1 0,0 1 0,0 0 0,0-1-1,0 1 1,0 0 0,0-1 0,0 1 0,0-1 0,1 1 0,-1-1 0,0 0-1,0 1 1,1-1 0,-1 0 0,0 0 0,1 1 0,-2-3 0,1 1 2,1 0 0,-1 0 0,1 0 1,-1 0-1,1 0 0,0 0 0,0 0 0,0 0 1,0 0-1,0 0 0,1 0 0,-1 0 1,1-3-1,11-29-375</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4.910"/>
    </inkml:context>
    <inkml:brush xml:id="br0">
      <inkml:brushProperty name="width" value="0.05" units="cm"/>
      <inkml:brushProperty name="height" value="0.05" units="cm"/>
    </inkml:brush>
  </inkml:definitions>
  <inkml:trace contextRef="#ctx0" brushRef="#br0">58 0 18652,'-5'20'2032,"0"7"-1383,-7 6-289,1 3 1336,2 3-1040,2 0-176,3-8-608,-1-2-440,5-15 520,0-12-120,3-14-120</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5.345"/>
    </inkml:context>
    <inkml:brush xml:id="br0">
      <inkml:brushProperty name="width" value="0.05" units="cm"/>
      <inkml:brushProperty name="height" value="0.05" units="cm"/>
    </inkml:brush>
  </inkml:definitions>
  <inkml:trace contextRef="#ctx0" brushRef="#br0">0 1 18532,'9'4'3658,"20"17"-2938,-13-9-1351,12 6-554,0-1 0,2-1 0,0-2 0,0-1-1,1-2 1,64 15 0,-84-24 2723,-8-1 568,-6-1-260,-9 0-1417,-63 4 4370,62-2-4460,0 0 0,0 0 1,0 2-1,0 0 0,0 0 0,-17 10 0,28-14-326,1 1 0,-1 0 0,1-1 0,-1 1 0,1 0 0,0 0 0,0 0-1,-1 0 1,1 0 0,0 1 0,0-1 0,0 0 0,0 0 0,0 1 0,1-1 0,-1 1 0,-1 2 0,2-3-24,0 0 0,0 0 0,0 0 0,0 0 0,0 0 0,1 0 0,-1 0 0,0 0 0,0 0 0,1 0 0,-1 0 0,1 0 0,-1 0 0,1 0 1,-1 0-1,1-1 0,0 1 0,-1 0 0,1 0 0,1 0 0,4 5-130,1-1 1,0 0 0,0-1-1,1 0 1,9 4 0,-9-4 51,4 2-102,-1 0 0,1 1 1,-1 0-1,0 1 0,17 15 0,-27-21 186,1-1 0,0 1 0,-1 0 0,1 0 0,-1 0-1,0 0 1,0 0 0,1 0 0,-1 0 0,-1 0 0,1 0 0,0 1-1,0-1 1,-1 0 0,1 0 0,-1 1 0,0-1 0,0 1-1,0-1 1,0 0 0,0 1 0,0-1 0,-1 0 0,1 1-1,-1-1 1,0 0 0,1 0 0,-1 1 0,0-1 0,0 0-1,-1 0 1,1 0 0,0 0 0,-1 0 0,1-1 0,-1 1-1,1 0 1,-1-1 0,-3 3 0,-5 6 23,-1-1 0,0 0-1,-1 0 1,0-1 0,0-1 0,-1 0 0,-19 7 0,31-14-18,1 1 0,0-1 0,-1 0 1,1 0-1,0 0 0,-1 0 1,1 0-1,-1 1 0,1-1 0,0 0 1,-1 0-1,1 0 0,-1 0 0,1 0 1,0 0-1,-1 0 0,1 0 1,-1 0-1,1-1 0,0 1 0,-1 0 1,1 0-1,-1 0 0,1 0 0,0 0 1,-1-1-1,1 1 0,0 0 0,-1 0 1,1-1-1,0 1 0,-1 0 1,1-1-1,0 1 0,0 0 0,-1-1 1,1 1-1,0 0 0,0-1 0,0 1 1,0 0-1,-1-1 0,1 1 1,0-1-1,0 1 0,0-1 0,2-19-78,-2 19 70,6-28-108</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5.768"/>
    </inkml:context>
    <inkml:brush xml:id="br0">
      <inkml:brushProperty name="width" value="0.05" units="cm"/>
      <inkml:brushProperty name="height" value="0.05" units="cm"/>
    </inkml:brush>
  </inkml:definitions>
  <inkml:trace contextRef="#ctx0" brushRef="#br0">362 0 15627,'-3'3'435,"0"0"0,0 0 0,0 0 0,0 0 1,0 1-1,0-1 0,1 1 0,0-1 0,0 1 0,0 0 0,-2 6 0,2-6 299,-7 15-380,2 1 1,0 0-1,1 1 1,1-1-1,1 1 1,-2 30-1,3 7-121,4 63 0,25 119-29,-12-145-178,-13-87 6,0 0 0,-1 0 0,0 0 0,0 0 0,-1 0 0,0-1 0,0 1 0,0 0 0,-6 14 0,5-18 29,0 0 0,0 0 0,0 0-1,-1 0 1,0-1 0,1 1 0,-1-1 0,-1 0 0,1 1 0,0-2 0,-1 1 0,1 0 0,-1-1 0,0 1 0,0-1 0,0 0 0,0-1 0,0 1 0,-5 1 0,1-1 49,0-1 0,-1 1 0,1-1 0,0 0 0,-1-1 0,1 0 1,0-1-1,-1 1 0,1-1 0,0-1 0,0 0 0,0 0 0,0-1 1,0 0-1,0 0 0,1 0 0,-1-1 0,1 0 0,0-1 0,0 0 1,-7-6-1,9 6-119,-1 0 0,1-1 1,0 1-1,0-1 1,1 0-1,0 0 0,0 0 1,0-1-1,1 1 1,0-1-1,0 0 0,1 0 1,0 0-1,0-1 1,0 1-1,1 0 0,0-1 1,1 1-1,0 0 1,0-1-1,0 1 0,1-1 1,3-13-1,1 7-276,0-1-1,1 2 0,1-1 1,0 1-1,0 0 1,14-17-1,62-67-837,-30 42 384</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6.184"/>
    </inkml:context>
    <inkml:brush xml:id="br0">
      <inkml:brushProperty name="width" value="0.05" units="cm"/>
      <inkml:brushProperty name="height" value="0.05" units="cm"/>
    </inkml:brush>
  </inkml:definitions>
  <inkml:trace contextRef="#ctx0" brushRef="#br0">151 17 18692,'-2'-1'244,"0"-1"1,0 1-1,0 0 1,0-1-1,0 1 0,0 0 1,-1 0-1,1 0 1,0 1-1,-1-1 1,1 1-1,-1-1 0,1 1 1,-1 0-1,1-1 1,-1 2-1,1-1 0,-1 0 1,1 0-1,-1 1 1,1-1-1,0 1 1,-1 0-1,1-1 0,-5 4 1,1-2-34,0 1 1,1 0-1,-1 1 1,1 0-1,-1 0 0,1 0 1,0 0-1,-7 9 1,8-8-179,1-1 1,0 1 0,0 0-1,1 0 1,-1 0-1,1 0 1,0 0 0,0 1-1,1-1 1,-1 1 0,0 7-1,2-11-28,0 0-1,0 0 1,0 0-1,0 0 1,0 0-1,1 0 1,-1 0 0,1 0-1,-1 0 1,1 0-1,0-1 1,0 1-1,0 0 1,0 0-1,0-1 1,0 1 0,0 0-1,0-1 1,1 1-1,-1-1 1,0 0-1,1 1 1,0-1-1,-1 0 1,1 0 0,0 0-1,-1 0 1,1 0-1,0 0 1,0-1-1,0 1 1,0-1-1,0 1 1,3 0 0,2-1 5,-1 1 1,1-1 0,0 0-1,0 0 1,-1-1 0,1 0-1,0 0 1,-1-1 0,1 0-1,-1 0 1,1 0 0,9-6-1,6-4 1,-1-1-1,21-16 0,-14 6-156,0 0 0,26-30 0,-64 66 4,1 1 0,1 0 0,0 1-1,1-1 1,1 2 0,0-1-1,1 1 1,0-1 0,1 1 0,1 1-1,1-1 1,-1 29 0,3-42 64,0-1 0,1 0 0,-1 0 0,0 0 0,1 1 0,-1-1 0,1 0-1,0 0 1,0 0 0,0 0 0,0 0 0,0 0 0,0 0 0,0-1 0,1 1 0,-1 0 0,1-1 0,-1 1 0,1-1 0,0 1 0,-1-1 0,1 0 0,0 1 0,3 0 0,-2-1-20,0 0 1,0-1 0,0 1-1,0-1 1,0 0 0,0 1-1,0-2 1,0 1 0,0 0-1,0-1 1,0 1-1,0-1 1,0 0 0,0 0-1,0 0 1,0 0 0,4-3-1,30-22-667,2-11-85</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6.588"/>
    </inkml:context>
    <inkml:brush xml:id="br0">
      <inkml:brushProperty name="width" value="0.05" units="cm"/>
      <inkml:brushProperty name="height" value="0.05" units="cm"/>
    </inkml:brush>
  </inkml:definitions>
  <inkml:trace contextRef="#ctx0" brushRef="#br0">184 1 17572,'-1'0'82,"0"0"0,1 0 0,-1 0 0,0 0 0,0 0-1,0 0 1,0 0 0,1 0 0,-1 0 0,0 1 0,0-1 0,0 0 0,1 1 0,-1-1 0,0 1 0,0-1 0,1 0 0,-1 1 0,0-1 0,1 1 0,-1 0 0,1-1 0,-1 1 0,1 0 0,-1-1 0,1 1-1,-1 1 1,-17 28 318,12-19-16,-19 34 906,3 1 0,-24 63 0,35-75-1048,1 0 0,2 0 0,1 1 0,-3 45 0,10-74-208,0-1 0,0 0 0,0 0 1,1 0-1,-1 1 0,1-1 1,0 0-1,3 6 0,-4-9-17,1-1-1,0 1 1,0-1-1,0 1 1,0-1-1,0 0 1,0 1-1,0-1 1,0 0-1,0 0 1,1 0 0,-1 0-1,1 0 1,-1 0-1,0 0 1,1 0-1,-1 0 1,1-1-1,0 1 1,-1-1-1,1 1 1,0-1-1,-1 0 1,1 1 0,0-1-1,-1 0 1,1 0-1,2 0 1,6-2 41,-1 1 1,1-1-1,-1 0 1,1-1-1,-1 0 1,0-1-1,12-6 0,61-39 176,-41 23-154,-7 4-53,-16 11-61,30-16 0,-47 27 29,0-1 0,-1 1 0,1 0 0,0-1 0,0 1 1,0 0-1,-1-1 0,1 1 0,0 0 0,0 0 0,0 0 0,0 0 1,0 0-1,-1 0 0,1 0 0,0 0 0,0 0 0,0 0 0,1 1 0,-1-1 2,-1 1 0,0-1 0,1 1 0,-1-1-1,0 1 1,0-1 0,1 1 0,-1-1-1,0 1 1,0-1 0,0 1 0,1-1-1,-1 1 1,0-1 0,0 1 0,0-1 0,0 1-1,0 0 1,0-1 0,0 1 0,-1-1-1,1 2 1,-2 6-21,-1 0-1,0 0 1,-5 10 0,3-7-2,0 3 6,-18 50-50,21-58 95,1 0-1,0 1 1,0-1 0,0 0 0,1 1 0,0-1 0,0 0 0,2 9-1,-2-14-8,0 0-1,0 0 1,0 0-1,0 0 1,1 0-1,-1 0 1,0 0-1,1 0 1,-1-1-1,1 1 1,-1 0-1,1 0 1,-1 0-1,1-1 1,-1 1-1,1 0 0,0 0 1,-1-1-1,1 1 1,0-1-1,0 1 1,-1-1-1,1 1 1,0-1-1,0 1 1,0-1-1,0 0 1,0 1-1,0-1 1,0 0-1,-1 0 1,1 0-1,0 0 1,0 0-1,0 0 1,0 0-1,0 0 0,0 0 1,0 0-1,0 0 1,0-1-1,0 1 1,0 0-1,0-1 1,-1 1-1,1 0 1,0-1-1,0 0 1,1 0-1,4-3 81,0 0 0,-1 0-1,1 0 1,-1-1 0,8-8 0,6-11 84,-1-1 0,-2-1 0,-1-1 0,0 0 0,12-36 0,10-17 188,-36 79-354,-1-1 0,1 0 1,0 1-1,0-1 0,1 1 0,-1-1 0,0 1 1,0 0-1,1-1 0,-1 1 0,1 0 0,-1 0 0,1 0 1,0 0-1,-1 0 0,1 0 0,0 0 0,0 1 1,-1-1-1,1 1 0,0-1 0,0 1 0,0 0 1,0 0-1,2 0 0,4 0-22,-1 1-1,1 0 1,-1 1 0,15 5-1,4 0-517,28 4 184,-28-6 156</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7.385"/>
    </inkml:context>
    <inkml:brush xml:id="br0">
      <inkml:brushProperty name="width" value="0.05" units="cm"/>
      <inkml:brushProperty name="height" value="0.05" units="cm"/>
    </inkml:brush>
  </inkml:definitions>
  <inkml:trace contextRef="#ctx0" brushRef="#br0">235 106 17596,'1'-4'248,"1"1"0,-1-1 0,0 0 0,0 1 0,0-1 0,-1 0 0,0 1 0,1-1 0,-1 0 0,0 0 0,0 1 0,-1-1 0,-1-5 0,2 7-142,-1 0 0,0 0 0,1 1 0,-1-1 0,0 0 0,0 1 0,0-1 0,0 1 0,-1-1 0,1 1 0,0 0 0,-1-1 0,1 1 0,0 0 0,-1 0 0,0 0 1,1 0-1,-1 0 0,0 0 0,1 1 0,-1-1 0,0 0 0,0 1 0,0 0 0,1-1 0,-1 1 0,0 0 0,0 0 0,-2 0 0,-3 0-22,1 1 0,-1 0 0,1 0 0,0 1 0,-1-1 0,1 2 0,0-1 0,0 1 0,0-1 0,0 2 0,1-1 0,-1 0 0,1 1 0,0 0 0,0 1 0,0-1 0,0 1 0,-6 9 0,1-1-64,0 0 0,1 1 0,1 0 0,0 1 0,1 0 1,-7 21-1,11-26-8,0 0 0,1 1 0,0-1 0,0 0 0,1 21 0,1-28 0,-1 0 0,2 0 0,-1 0 0,0-1 0,1 1 0,-1 0 0,1 0 0,0-1 1,0 1-1,0 0 0,0-1 0,0 1 0,1-1 0,-1 1 0,1-1 0,-1 0 0,1 0 0,0 1 1,0-1-1,0 0 0,0-1 0,1 1 0,-1 0 0,0-1 0,1 1 0,4 1 0,-1-1 24,-1-1-1,1 0 1,0-1-1,-1 1 1,1-1-1,0 0 1,-1 0-1,1-1 0,0 0 1,-1 0-1,11-3 1,6-3 108,32-17 0,-50 22-127,40-20 198,-1-2 0,68-51 0,65-75 158,-149 123-385,-20 16-21,-10 9-2,-15 11-20,5 2 19,0 1 0,0 0 0,1 1 0,0 1 0,-16 25 1,21-29 29,1 0 0,1 1 0,0-1 0,0 1 0,1 0 0,1 0 0,0 0 0,0 0 0,-2 22 0,5-30 11,0 1-1,0-1 1,0 1-1,1-1 1,-1 1-1,1-1 1,0 0-1,0 1 1,0-1-1,0 0 1,3 5-1,-3-6 5,1 0-1,-1 0 1,1-1-1,-1 1 1,1 0-1,0-1 0,0 1 1,0-1-1,0 0 1,0 0-1,0 1 1,0-1-1,0 0 1,0-1-1,0 1 1,1 0-1,-1-1 1,5 1-1,2 0 28,0-1-1,0-1 1,0 0-1,0 0 1,0 0 0,0-1-1,0-1 1,-1 0-1,1 0 1,-1 0 0,0-1-1,1 0 1,-2-1-1,1 0 1,9-7 0,4-5 115,0-1 0,-1-1 0,32-38 0,-41 44-67,-1 0 1,0 0-1,-1-1 1,12-27-1,-20 40-83,-1 1-1,0-1 1,1 1 0,-1 0-1,0-1 1,0 1-1,1-1 1,-1 0 0,0 1-1,0-1 1,0 1-1,0-1 1,0 1-1,0-1 1,1 1 0,-1-1-1,0 0 1,-1 1-1,1-1 1,0 1-1,0-1 1,0 1 0,0-1-1,0 1 1,-1-1-1,-10 6-33,-15 21-47,16-13 48,0 1 1,2 0 0,-12 24-1,17-33 32,1-1 0,0 1 0,1 0 0,-1 0 0,1 1 0,0-1 0,0 0 0,0 0-1,1 1 1,0-1 0,0 0 0,0 1 0,1-1 0,2 11 0,-2-14 7,0 0 0,0 0 0,1 0 0,-1-1 0,1 1 1,-1 0-1,1 0 0,0-1 0,-1 1 0,1-1 0,0 1 0,0-1 0,0 0 0,0 0 1,1 0-1,-1 0 0,0 0 0,0 0 0,1-1 0,-1 1 0,0-1 0,1 0 0,-1 1 1,0-1-1,1 0 0,-1 0 0,5-1 0,5 0 32,0-1 0,1 0 0,22-8 0,-6 0 26,-2-1 1,0-1-1,40-25 1,68-58 80,-115 75-194,-19 19 15,-2 1-2,-10 11-27,4-2-85,1 0 1,0 0-1,0 0 0,0 1 0,1-1 0,1 1 0,-1 1 0,2-1 0,-1 0 0,2 1 1,-1 0-1,1 0 0,0 20 0,2-29 82,0 1 0,0 0 0,0-1 0,1 1 0,-1 0 0,1-1 0,0 1 0,0-1 0,0 1 0,0-1 0,0 0 0,0 1 0,1-1 0,-1 0 0,1 0 0,-1 0 0,1 0 0,0 0 0,0 0 0,0 0 0,0-1 0,0 1 0,0-1 0,0 1 0,1-1 0,-1 0 0,1 0 0,-1 0 0,1 0 0,-1-1 0,1 1 0,-1 0 0,1-1 0,3 0 0,37-2-757</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7.881"/>
    </inkml:context>
    <inkml:brush xml:id="br0">
      <inkml:brushProperty name="width" value="0.05" units="cm"/>
      <inkml:brushProperty name="height" value="0.05" units="cm"/>
    </inkml:brush>
  </inkml:definitions>
  <inkml:trace contextRef="#ctx0" brushRef="#br0">240 32 18348,'10'-24'2130,"-9"17"-1102,-10 17 892,-15 29-1467,2 2-1,1 1 0,3 0 0,1 1 0,2 1 0,3 0 1,-11 64-1,10-19-195,4 1 1,5 168 0,-23-404 182,18 103-421,-15-103 216,22 127-155,1 0-1,0 0 0,2-1 0,0 1 0,6-28 0,-5 43-70,-1-1 0,1 1 1,0-1-1,0 1 0,0 0 0,0 0 0,1 0 0,-1 0 0,1 1 1,0-1-1,0 1 0,1 0 0,-1-1 0,1 1 0,-1 1 1,1-1-1,0 1 0,0-1 0,0 1 0,1 0 0,-1 0 0,8-1 1,8-2-260,0 0 1,0 2-1,38-2 1,-38 4 129,40-2-118,7 2-101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09.925"/>
    </inkml:context>
    <inkml:brush xml:id="br0">
      <inkml:brushProperty name="width" value="0.025" units="cm"/>
      <inkml:brushProperty name="height" value="0.025" units="cm"/>
    </inkml:brush>
  </inkml:definitions>
  <inkml:trace contextRef="#ctx0" brushRef="#br0">0 37 10954,'0'0'15983,"47"-34"-14829,-21 31-194,2 3-543,-1 0-289,2 0-128,-7 3 32,-4 3-256,1 2-929,-8 0-1282,-6-4-1184,-5 0-1602</inkml:trace>
  <inkml:trace contextRef="#ctx0" brushRef="#br0" timeOffset="1">4 145 10346,'0'0'13677,"52"5"-11563,-29-9-641,4-1-480,0 1-641,-2 3-288,2 1-64,-6 0-736,-1 1-1474,-12 8-1154,-8 2-735,0 0-3236</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8.353"/>
    </inkml:context>
    <inkml:brush xml:id="br0">
      <inkml:brushProperty name="width" value="0.05" units="cm"/>
      <inkml:brushProperty name="height" value="0.05" units="cm"/>
    </inkml:brush>
  </inkml:definitions>
  <inkml:trace contextRef="#ctx0" brushRef="#br0">10 487 15891,'-1'2'253,"-8"21"1509,11-14-622,-1-9-1077,-1 0 1,1 0-1,0 0 0,-1 0 0,1 0 1,-1 0-1,1 0 0,0 0 0,-1 0 1,1 0-1,0 0 0,-1 0 0,1 0 1,-1 0-1,1 0 0,0 0 0,-1-1 1,1 1-1,0-1 0,32-16 1418,0-2 0,-2-1 1,57-48-1,-76 59-1242,49-40 277,-2-3 0,-2-2 0,-3-2-1,49-67 1,-96 114-492,-1-1-1,0 0 0,6-13 1,-12 23-26,0 0 0,0 0 1,0 0-1,0 0 1,0 0-1,0 0 1,0 0-1,0 0 1,-1 0-1,1 0 0,0 1 1,0-1-1,0 0 1,0 0-1,0 0 1,0 0-1,0 0 1,0 0-1,0 0 0,0 0 1,0 0-1,0 0 1,0 0-1,0 0 1,0 0-1,0 0 1,0 0-1,-1 0 0,1 0 1,0 0-1,0 0 1,0 0-1,0 0 1,0 0-1,0 0 1,0 0-1,0 0 0,0 0 1,0-1-1,0 1 1,0 0-1,0 0 1,0 0-1,0 0 1,0 0-1,0 0 0,0 0 1,-7 7-46,-8 17 3,0 0 0,2 1-1,1 0 1,1 1 0,1 1-1,1 0 1,2 0 0,-9 54-1,15-72-20,0 0-1,1 0 0,0 0 1,1 0-1,-1 0 0,2-1 1,-1 1-1,4 10 0,-4-16-27,1 1 0,-1-1 0,1 1 1,0-1-1,0 0 0,0 0 0,0 0 0,1 0 0,-1 0 0,1 0 0,0 0 0,0-1 0,0 0 0,0 1 1,0-1-1,1 0 0,-1-1 0,0 1 0,1-1 0,0 1 0,3 0 0,1 0-59,-1-1 0,0 0-1,1-1 1,-1 1 0,1-1-1,-1-1 1,0 1 0,1-1 0,10-3-1,0-1-154,-2-1-1,33-14 0,16-15-641</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8.957"/>
    </inkml:context>
    <inkml:brush xml:id="br0">
      <inkml:brushProperty name="width" value="0.05" units="cm"/>
      <inkml:brushProperty name="height" value="0.05" units="cm"/>
    </inkml:brush>
  </inkml:definitions>
  <inkml:trace contextRef="#ctx0" brushRef="#br0">262 41 17428,'10'-28'1845,"-10"28"-1819,0-1-1,0 1 1,1 0-1,-1-1 1,0 1-1,0-1 1,0 1-1,0 0 1,0-1-1,0 1 0,0 0 1,0-1-1,0 1 1,0-1-1,0 1 1,-1 0-1,1-1 1,0 1-1,0 0 1,0-1-1,0 1 0,0 0 1,-1-1-1,1 1 1,0 0-1,0-1 1,-1 1-1,1 0 1,0 0-1,0-1 1,-1 1-1,1 0 1,0 0-1,-1-1 0,1 1 1,0 0-1,-1 0 1,1 0-1,-1 0 1,1 0-1,-1-1 1,-16 6 610,5 2-63,0 1-1,0 0 0,1 1 1,0 0-1,-15 17 1,2 1 137,-24 34 0,32-39-495,2 1 0,0 1 1,-13 30-1,23-45-158,0 0 0,1 0-1,1 0 1,-1 0 0,2 0 0,-1 1-1,1-1 1,0 0 0,1 1 0,0-1 0,1 1-1,0-1 1,2 11 0,-1-16-33,-1 0 1,0 0-1,1 0 0,0-1 1,0 1-1,0 0 0,0-1 1,1 1-1,-1-1 1,1 0-1,0 0 0,0 0 1,6 5-1,-7-7 0,1 1 1,-1-1-1,1 1 0,0-1 0,0 0 0,0 0 1,-1 0-1,1-1 0,0 1 0,0-1 0,0 1 1,0-1-1,0 0 0,0 0 0,0 0 0,0-1 1,0 1-1,0-1 0,0 0 0,3 0 0,4-4 68,-1 1-1,0-1 0,0 0 0,0-1 0,0 0 0,-1 0 0,0-1 1,0 0-1,-1-1 0,9-11 0,-3 3 91,-1-1 0,-1 0 0,-1-1 0,12-25 0,-15 26-76,-1-1 0,0 0-1,-2 1 1,0-1 0,3-29 0,-7 38-182,1 0 0,-1 0 0,0 0 1,-1 1-1,0-1 0,-1 0 0,0 0 0,0 1 0,-1-1 0,1 1 1,-2 0-1,0 0 0,-7-12 0,5 14-1288,14 18-351,4-1 986,1-1 0,0 0 1,0-1-1,1-1 1,-1 0-1,2-1 0,-1 0 1,1-1-1,17 4 0,-5-3-119,-1-1-1,1-1 1,0-1-1,44 0 1,-45-5 646,-1 0 0,1-2 0,34-7 0,-49 8 476,-1-1 1,1-1-1,0 0 1,-1 0-1,0-1 1,0 0-1,-1-1 0,1 0 1,-1 0-1,9-9 1,-15 12-9,-1 1 1,0-1-1,0 1 1,0-1 0,0 0-1,0 0 1,1-4-1,-3 7-215,0-1-1,1 1 1,-1-1-1,0 1 1,0-1-1,0 1 1,0 0-1,0-1 1,0 1-1,0-1 1,0 1-1,0-1 1,0 1-1,0-1 1,0 1-1,0 0 1,0-1-1,0 1 1,0-1-1,0 1 1,-1-1-1,1 1 1,0 0-1,0-1 1,0 1-1,-1-1 1,1 1-1,0 0 1,-1-1-1,1 1 1,0 0-1,-1 0 0,1-1 1,0 1-1,-1 0 1,1 0-1,-1-1 1,1 1-1,0 0 1,-1 0-1,1 0 1,-1 0-1,1 0 1,-1-1-1,1 1 1,0 0-1,-1 0 1,1 0-1,-1 0 1,1 0-1,-1 1 1,1-1-1,-1 0 1,1 0-1,0 0 1,-1 0-1,-5 1 188,0 0 0,1 0-1,-1 1 1,1 0 0,-1 0 0,1 0 0,0 0-1,-6 5 1,-39 27 497,46-31-663,-13 10 40,1 1-1,1 0 0,0 1 1,1 1-1,-16 22 0,23-27-52,0 0-1,1 0 1,0 1-1,1 0 0,0 0 1,0 0-1,2 1 1,-1-1-1,-2 23 1,6-29-29,0-1-1,0 0 1,0 0 0,0 1 0,1-1 0,0 0-1,0 0 1,0 0 0,1 0 0,-1 0 0,1 0 0,1 0-1,-1 0 1,1-1 0,0 1 0,0-1 0,0 0-1,0 0 1,1 0 0,4 5 0,-2-5-1,0 0 0,0 0 0,1 0 0,-1 0 0,1-1 1,0 0-1,0-1 0,0 0 0,0 0 0,0 0 0,0-1 0,1 0 0,-1 0 0,10-1 1,-1 0 25,0-2 1,0 0 0,0-1 0,0-1 0,0 0-1,-1-1 1,1 0 0,21-13 0,-18 8 21,0-1 0,-2 0-1,1-2 1,-1 0 0,-1-1 0,17-18 0,-25 23-48,-1-1 1,0 0-1,0 0 1,-1 0-1,0-1 0,0 0 1,-2 0-1,8-23 1,-11 30-49,0 0 0,0-1 0,0 1 0,-1-1 0,1 1 0,-1 0 0,0-1 0,0 1 0,-1-1 0,1 1 0,-1 0 0,0-1 0,0 1 1,0 0-1,-1 0 0,0-1 0,0 1 0,0 0 0,0 1 0,0-1 0,-1 0 0,1 1 0,-1-1 0,0 1 0,0 0 0,-1 0 0,-5-5 0,1 4-128,0 0-1,0 0 1,0 1-1,0 0 1,-1 1-1,1 0 1,-1 0-1,-14-1 1,0 1-167,-1 1 1,-25 3-1,25 1 122,0 1 0,1 1 0,-1 1 0,-41 17 0,-21 12-386</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9.343"/>
    </inkml:context>
    <inkml:brush xml:id="br0">
      <inkml:brushProperty name="width" value="0.05" units="cm"/>
      <inkml:brushProperty name="height" value="0.05" units="cm"/>
    </inkml:brush>
  </inkml:definitions>
  <inkml:trace contextRef="#ctx0" brushRef="#br0">1 220 18596,'35'-9'1763,"0"2"0,51-4 0,-39 6-955,534-45 2363,7 24-2434,-351 16-565,-32 2-130,1072-62-230,-1147 56-1313,-116 9 413,-14 5 1069,0-1-1,0 1 1,-1 0 0,1-1 0,0 1-1,0 0 1,0 0 0,-1-1-1,1 1 1,0 0 0,0 0 0,-1 0-1,1 0 1,0-1 0,0 1 0,-1 0-1,1 0 1,0 0 0,0 0-1,-1 0 1,1 0 0,0 0 0,-1-1-1,1 1 1,0 0 0,-1 0 0,1 0-1,0 0 1,-1 0 0,1 1-1,0-1 1,-1 0 0,1 0 0,0 0-1,-1 0 1,-35 0-598,-14 2-177</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22.971"/>
    </inkml:context>
    <inkml:brush xml:id="br0">
      <inkml:brushProperty name="width" value="0.05" units="cm"/>
      <inkml:brushProperty name="height" value="0.05" units="cm"/>
    </inkml:brush>
  </inkml:definitions>
  <inkml:trace contextRef="#ctx0" brushRef="#br0">4 357 14155,'-1'1'84,"1"-1"0,-1 1 1,1-1-1,0 1 0,0 0 0,-1-1 0,1 1 0,0 0 1,0-1-1,0 1 0,0 0 0,0-1 0,0 1 0,0 0 1,0-1-1,0 1 0,0 0 0,0-1 0,0 1 0,1 0 1,-1-1-1,0 1 0,0 0 0,1-1 0,-1 1 0,0-1 1,2 2-1,16-10 1164,-7 2-628,71-36 1417,159-58 0,96-4-1824,-228 73-647,-63 17-260,86-38 1,-98 33 251</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23.345"/>
    </inkml:context>
    <inkml:brush xml:id="br0">
      <inkml:brushProperty name="width" value="0.05" units="cm"/>
      <inkml:brushProperty name="height" value="0.05" units="cm"/>
    </inkml:brush>
  </inkml:definitions>
  <inkml:trace contextRef="#ctx0" brushRef="#br0">4 1 16379,'0'0'51,"-1"0"-1,1 0 0,0 0 0,0 1 0,0-1 0,-1 0 1,1 0-1,0 0 0,0 1 0,0-1 0,0 0 0,-1 1 1,1-1-1,0 0 0,0 0 0,0 1 0,0-1 0,0 0 1,0 1-1,0-1 0,0 0 0,0 0 0,0 1 0,0-1 1,0 0-1,0 1 0,0-1 0,0 0 0,0 1 0,1-1 0,-1 0 1,0 0-1,0 1 0,0-1 0,0 0 0,0 0 0,1 1 1,-1-1-1,0 0 0,0 0 0,0 0 0,1 1 0,-1-1 1,20 9 995,32 1-317,-47-9-579,434 33 1825,-236-25-1833,-189-8-136,40 4 8,-54-5-12,1 0 0,0 0 1,-1 0-1,1 0 1,0 1-1,-1-1 0,1 0 1,0 0-1,-1 0 0,1 0 1,-1 1-1,1-1 0,0 0 1,-1 1-1,1-1 0,-1 0 1,1 1-1,-1-1 0,1 1 1,-1-1-1,1 1 0,-1-1 1,1 1-1,-1-1 0,0 1 1,1-1-1,-1 1 0,0-1 1,0 1-1,1 0 0,-1-1 1,0 1-1,0 0 0,0-1 1,0 1-1,0 0 0,0-1 1,0 1-1,0-1 0,0 1 1,0 0-1,0-1 0,0 1 1,0 0-1,0-1 0,-1 1 1,1 0-1,0-1 0,0 1 1,-1-1-1,1 1 0,0-1 1,-2 2-1,-1 3 28,-1-1 0,-1 1 0,1-1 0,-8 6 0,12-9-27,-93 70 337,52-42-238,-43 41 0,68-53-73</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24.532"/>
    </inkml:context>
    <inkml:brush xml:id="br0">
      <inkml:brushProperty name="width" value="0.05" units="cm"/>
      <inkml:brushProperty name="height" value="0.05" units="cm"/>
    </inkml:brush>
  </inkml:definitions>
  <inkml:trace contextRef="#ctx0" brushRef="#br0">363 247 18668,'-9'-3'153,"0"1"0,0 0 0,0 1 1,0 0-1,0 0 0,0 1 0,0 0 0,0 0 0,0 1 0,0 1 1,0-1-1,0 1 0,0 1 0,0 0 0,1 0 0,-1 1 0,-9 5 0,0 2-17,0-1-1,1 2 0,1 1 1,0 0-1,1 1 0,-22 26 0,0 9 85,35-45-195,-1 1-1,1-1 1,0 1 0,0 0 0,0 0-1,0 0 1,1 0 0,0 0-1,-1 6 1,2-10-17,0 0 0,0 1-1,0-1 1,0 0 0,0 0 0,1 0-1,-1 0 1,0 0 0,1 0-1,-1 0 1,0 0 0,1 0 0,-1 0-1,1 0 1,-1 0 0,1 0-1,0-1 1,-1 1 0,1 0 0,0 0-1,0 0 1,0-1 0,-1 1-1,1 0 1,0-1 0,0 1 0,0-1-1,0 1 1,0-1 0,0 0-1,0 1 1,0-1 0,0 0 0,0 0-1,0 1 1,1-1 0,0 0-1,4 0 20,0 0-1,-1-1 1,1 1-1,0-1 1,8-3-1,5-2 48,0-1 0,0 0-1,-1-2 1,0 0 0,-1-1-1,0-1 1,0-1-1,28-27 1,-18 14 110,-2-2 0,-1-1-1,-1-1 1,20-32 0,-31 42-41,0 0-1,-1-2 1,-1 1-1,-1-1 1,0-1-1,-2 1 1,8-39-1,-15 43-37,0 17-103,0 0-1,0 0 0,0 0 1,0 0-1,0 0 0,0 0 1,0 0-1,0 0 0,0 0 1,0-1-1,0 1 0,0 0 1,0 0-1,0 0 0,0 0 1,0 0-1,0 0 0,0 0 0,0 0 1,0 0-1,0 0 0,0-1 1,0 1-1,0 0 0,0 0 1,-1 0-1,1 0 0,0 0 1,0 0-1,0 0 0,0 0 1,0 0-1,0 0 0,0 0 1,0 0-1,0 0 0,0 0 1,-1 0-1,1 0 0,0 0 1,0 0-1,0 0 0,0 0 1,0 0-1,0 0 0,0 0 1,0 0-1,0 0 0,-1 0 1,1 0-1,0 0 0,0 0 1,0 0-1,0 0 0,0 0 1,0 0-1,0 0 0,0 0 1,0 1-1,0-1 0,-16 25 60,-46 119-7,53-117-130,1 1-1,0 0 0,-4 42 1,11-66-29,1 0 0,0 1 1,0-1-1,0 1 0,0-1 0,1 0 0,0 1 1,-1-1-1,2 0 0,-1 1 0,2 4 0,-1-7-6,-1 0-1,0-1 0,0 1 0,1 0 1,-1-1-1,1 1 0,0 0 0,-1-1 1,1 0-1,0 1 0,0-1 0,0 0 1,0 0-1,0 0 0,0 0 0,0-1 1,0 1-1,1 0 0,-1-1 0,0 0 1,0 1-1,1-1 0,1 0 0,4 0-74,0-1-1,0 0 1,-1 0-1,1 0 1,0-1-1,-1 0 1,9-4-1,25-13-840</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25.985"/>
    </inkml:context>
    <inkml:brush xml:id="br0">
      <inkml:brushProperty name="width" value="0.05" units="cm"/>
      <inkml:brushProperty name="height" value="0.05" units="cm"/>
    </inkml:brush>
  </inkml:definitions>
  <inkml:trace contextRef="#ctx0" brushRef="#br0">184 331 13843,'9'-11'1692,"-17"13"-63,-23 17 843,12-4-1841,-1 0 0,2 1 0,0 2 0,1 0 0,1 0 0,-20 31 0,35-47-600,0-1 1,0 1-1,0 0 0,0 0 1,0 0-1,0 0 0,0 0 0,1 0 1,-1 0-1,1 1 0,0-1 1,-1 0-1,1 4 0,0-6-21,1 1 0,-1 0 1,0-1-1,0 1 0,1 0 0,-1-1 0,1 1 0,-1 0 0,0-1 1,1 1-1,-1-1 0,1 1 0,-1-1 0,1 1 0,-1-1 0,1 1 1,0-1-1,-1 0 0,1 1 0,0-1 0,-1 0 0,1 1 0,0-1 0,-1 0 1,1 0-1,1 0 0,3 1 4,0-1 0,1 0 0,-1 0 0,0-1 0,0 0 0,1 0 0,-1 0 0,10-4 0,7-4 51,0-1-1,0-1 1,0-1 0,-2-1 0,26-20 0,-19 11 175,-1-1 0,0-2 0,22-28 0,-54 64-231,0 0 0,1 1-1,0 0 1,1 0 0,1 0-1,0 0 1,-3 24 0,6-34-57,0 0-1,0-1 1,0 1 0,0 0 0,1 0 0,-1 0 0,0-1 0,1 1 0,-1 0 0,1 0 0,0-1 0,0 1 0,-1-1 0,1 1 0,0 0 0,0-1-1,1 0 1,-1 1 0,0-1 0,3 3 0,-2-3-75,1 0 0,-1 0 0,0 0 1,1 0-1,-1 0 0,1 0 0,0-1 0,-1 1 0,1-1 0,-1 0 0,1 0 0,5 0 0,2-1-332,0-1-1,0 0 1,0 0-1,0-1 1,-1-1-1,15-6 1,-2-3-202,0 0 1,-2-1 0,1-1-1,27-28 1,65-77-2868,-78 78 4690,-31 38-345,-5 5-43,-18 21 143,-31 37 1496,26-33-1436,0 2-1,2 1 1,-35 59-1,44-53-377,13-34-596,0-1 0,0 1 0,0 0 0,-1-1 0,1 1 1,0-1-1,0 1 0,0-1 0,0 1 0,0-1 0,0 1 0,0 0 0,0-1 0,0 1 0,0-1 1,1 1-1,-1-1 0,0 1 0,0-1 0,0 1 0,1-1 0,-1 1 0,0-1 0,1 1 0,-1-1 0,0 1 1,1-1-1,-1 0 0,1 1 0,-1-1 0,0 1 0,1-1 0,-1 0 0,1 0 0,-1 1 0,1-1 1,-1 0-1,1 0 0,-1 0 0,1 1 0,0-1 0,-1 0 0,1 0 0,-1 0 0,1 0 0,-1 0 0,1 0 1,-1 0-1,1 0 0,0 0 0,-1 0 0,1-1 0,-1 1 0,1 0 0,-1 0 0,1 0 0,-1-1 1,1 1-1,8-3-4,-1-1 0,1 1 0,-1-1 0,-1-1 0,1 1 0,13-11 0,41-40 81,-52 45-61,58-59 312,-3-4 0,-3-3 0,57-91 0,-115 161-198,-6 5-87,-6 7-4,-11 17 1,-28 41-1,14-16-17,5-10-15,-16 21 24,2 1 0,-36 71 0,75-125-38,0 0 0,0 1 1,1-1-1,0 0 1,0 1-1,1 0 0,0-1 1,-1 8-1,2-13-1,0 1-1,0-1 0,1 0 0,-1 0 0,0 1 1,0-1-1,1 0 0,-1 0 0,0 0 0,1 0 1,0 1-1,-1-1 0,1 0 0,-1 0 0,1 0 1,0 0-1,0 0 0,0 0 0,1 0 1,0 0-2,-1 0 1,1 0 0,0 0 0,0-1-1,0 1 1,0-1 0,0 1 0,0-1-1,0 0 1,0 0 0,0 0 0,0 0-1,0 0 1,0 0 0,4-1 0,4-2-138,1 0 0,-1 0 0,0-1 0,0 0 0,-1 0 0,1-2 0,-1 1 0,12-10 0,-5 3-1587,-1-1-1,0-1 1,20-23-1,0 1-510,-28 30 3215,0 0 1,-1 0 0,0-1 0,0 0 0,-1 0-1,0 0 1,7-14 0,-12 19-448,-2 4-178,-8 10-47,-18 24-392,17-21 242,8-11-126,-34 47 339,34-46-315,0 0-1,0 0 1,1 0 0,0 0 0,0 1 0,0-1-1,0 1 1,0 9 0,2-14-47,0-1 0,0 1-1,0-1 1,0 1 0,0-1 0,0 1 0,0 0-1,0-1 1,0 1 0,0-1 0,0 1 0,1-1-1,-1 1 1,0-1 0,0 1 0,1-1 0,-1 1-1,0-1 1,1 1 0,-1-1 0,0 0 0,1 1-1,-1-1 1,1 1 0,-1-1 0,1 0 0,-1 0-1,1 1 1,0-1 0,20 1 61,-13-2-55,-1-1 1,0 0 0,0 0-1,7-4 1,14-9 31,0-2 0,-1-1-1,-1-1 1,0-1 0,36-39 0,-60 57-38,15-13-24,-12 13-12,-8 10-2,-23 38-86,20-38 112,0 0 0,1 1 0,1 0 1,-1-1-1,1 2 0,1-1 0,0 0 0,-3 14 1,6-22 5,0-1 1,0 1 0,0 0 0,0-1-1,0 1 1,0 0 0,0 0-1,1-1 1,-1 1 0,0 0 0,0-1-1,1 1 1,-1 0 0,0-1-1,1 1 1,-1 0 0,1-1 0,-1 1-1,1-1 1,-1 1 0,1-1 0,-1 1-1,1-1 1,-1 1 0,1-1-1,0 1 1,-1-1 0,1 0 0,0 1-1,-1-1 1,1 0 0,0 0-1,-1 0 1,1 1 0,0-1 0,0 0-1,-1 0 1,1 0 0,1 0 0,33-3 18,-31 2-18,32-7 22,44-16 1,-49 14-16,0 1 0,45-6 0,-74 14-13,0 1 1,1 0-1,-1-1 0,0 1 1,0 0-1,1 1 1,-1-1-1,0 0 1,0 1-1,0-1 1,0 1-1,1-1 1,-1 1-1,3 2 0,-4-3 3,-1 1-1,0-1 1,1 0-1,-1 1 0,0-1 1,0 0-1,1 1 0,-1-1 1,0 1-1,0-1 0,0 0 1,1 1-1,-1-1 0,0 1 1,0-1-1,0 1 1,0-1-1,0 1 0,0-1 1,0 1-1,0-1 0,0 0 1,0 1-1,0-1 0,-1 1 1,-11 18-47,7-16 623,12-15-204,22-29 11,-17 26-244,1-6-84,13-17-163,-24 36-14,-1 0 1,1 0 0,0 1-1,0-1 1,-1 1 0,1-1-1,0 1 1,1 0-1,-1 0 1,0 0 0,0 0-1,0 0 1,1 0 0,-1 0-1,4 0 1,119-4-6285,-92 5 5313</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26.393"/>
    </inkml:context>
    <inkml:brush xml:id="br0">
      <inkml:brushProperty name="width" value="0.05" units="cm"/>
      <inkml:brushProperty name="height" value="0.05" units="cm"/>
    </inkml:brush>
  </inkml:definitions>
  <inkml:trace contextRef="#ctx0" brushRef="#br0">116 347 13195,'11'-8'1965,"-10"4"833,-2 3-2597,0 1-1,0 0 1,-1 0-1,1 0 1,0 0-1,0 0 1,0 0-1,0 1 1,0-1-1,0 0 1,-1 1-1,1-1 0,0 0 1,0 1-1,0 0 1,0-1-1,0 1 1,0 0-1,-10 6 345,0 0 0,1 1 0,0 0 1,-12 13-1,17-17-496,1 1 1,0 0-1,0 0 1,0 0-1,0 1 1,1-1-1,0 1 1,1-1-1,-1 1 1,-2 11-1,4-16-39,1 0-1,0 0 0,0 1 1,0-1-1,0 0 0,0 0 1,0 0-1,0 0 0,0 1 0,0-1 1,0 0-1,1 0 0,-1 0 1,0 0-1,1 0 0,-1 0 1,1 0-1,0 0 0,-1 0 1,1 0-1,0 0 0,-1 0 0,1 0 1,1 1-1,1-1 1,-1 1 1,0-1-1,0 0 1,0 0-1,1-1 0,-1 1 1,0 0-1,1-1 0,-1 1 1,1-1-1,2 0 0,7 0 7,-1-1 0,0 0 0,0-1 0,13-3 0,0-2 5,-1-2 0,0 0 0,-1-2 0,1 0 0,-2-2 1,0 0-1,36-30 0,-31 20 0,0-1 1,-1-1-1,-2-1 1,39-58-1,-51 68-21,-2-1 0,10-21 0,-16 32-11,-1 0 0,0 0-1,0-1 1,-1 0 0,0 1-1,0-1 1,0 1 0,-1-1-1,-1-12 1,1 17 6,0 0-1,-1 0 1,1 0 0,-1 0-1,1 0 1,-1 1 0,0-1-1,0 0 1,0 0-1,0 1 1,0-1 0,0 0-1,-1 1 1,1-1 0,0 1-1,-1-1 1,1 1-1,-1 0 1,0 0 0,1 0-1,-1 0 1,0 0 0,0 0-1,1 0 1,-1 0 0,0 1-1,0-1 1,0 1-1,0-1 1,0 1 0,0 0-1,0 0 1,-4 0 0,-2 0-8,-1 1 1,0 0 0,0 0-1,0 1 1,1 0-1,-14 5 1,7-1 9,0 1 1,1 0-1,0 1 1,0 0-1,1 1 0,-17 15 1,25-20-3,1 0 1,-1 0-1,1 1 0,0-1 1,0 1-1,1 0 1,-1 0-1,1 0 1,0 0-1,0 1 0,1-1 1,0 1-1,0 0 1,0 0-1,1 0 1,-1 0-1,1 0 1,1 0-1,-1 10 0,2-11-40,0 0-1,0 0 0,1 0 1,-1-1-1,1 1 0,0 0 1,0-1-1,1 0 0,4 8 1,34 33-416,-3-2-143,-35-39 513,0 0 0,0 0 1,-1 0-1,0 0 0,0 1 0,0-1 1,-1 1-1,1 0 0,0 7 0,-1-9 31,-1 0 0,0 0 0,0 0 0,0 0 0,0 0 0,-1-1 0,1 1 0,-1 0 0,1 0 0,-1 0 0,0 0 0,0-1 0,-1 1 0,1 0 0,0-1 0,-1 1 0,0-1 0,-2 4 0,-5 1-221</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27.581"/>
    </inkml:context>
    <inkml:brush xml:id="br0">
      <inkml:brushProperty name="width" value="0.05" units="cm"/>
      <inkml:brushProperty name="height" value="0.05" units="cm"/>
    </inkml:brush>
  </inkml:definitions>
  <inkml:trace contextRef="#ctx0" brushRef="#br0">166 41 17692,'3'-4'411,"0"1"1,0 0 0,-1-1 0,1 1-1,-1-1 1,2-4 0,-4 8-394,0 0-1,0 0 1,0 0 0,0 0 0,0 0 0,0 0 0,0 0 0,0 0-1,0-1 1,0 1 0,1 0 0,-1 0 0,0 0 0,0 0-1,0 0 1,0 0 0,0 0 0,0 0 0,0-1 0,0 1 0,-1 0-1,1 0 1,0 0 0,0 0 0,0 0 0,0 0 0,0 0 0,0 0-1,0-1 1,0 1 0,0 0 0,0 0 0,0 0 0,0 0 0,0 0-1,0 0 1,0 0 0,-1 0 0,1 0 0,0 0 0,0 0-1,0 0 1,0 0 0,0-1 0,0 1 0,0 0 0,0 0 0,-1 0-1,1 0 1,0 0 0,0 0 0,0 0 0,0 0 0,0 0 0,0 0-1,0 0 1,0 0 0,-1 0 0,1 1 0,0-1 0,0 0-1,0 0 1,0 0 0,0 0 0,0 0 0,0 0 0,-8 4 909,-11 12-700,1 0 0,0 1 0,2 1 0,0 1 0,1 0 1,0 1-1,2 0 0,1 2 0,-15 33 0,26-54-219,0 1 1,0 0-1,0 0 0,1 1 1,-1-1-1,1 0 1,0 0-1,-1 0 0,1 0 1,0 0-1,0 0 0,0 1 1,1-1-1,-1 0 0,0 0 1,1 0-1,0 0 1,-1 0-1,1 0 0,0 0 1,0 0-1,2 3 0,-1-3 10,0 0 0,0 0 0,0-1 0,1 0 0,-1 1 0,0-1 0,0 0 0,1 0 1,-1 0-1,1 0 0,-1 0 0,1-1 0,0 1 0,-1-1 0,1 0 0,-1 0 0,1 0 0,3 0 0,7-1 83,-1 0 1,1-2-1,0 1 0,-1-1 1,0-1-1,1 0 0,-1-1 1,-1-1-1,1 1 0,-1-2 1,16-11-1,-13 8 28,-1 0 1,-1-1-1,0-1 1,0 0-1,-1-1 0,-1 0 1,0 0-1,11-22 0,-18 30-80,0 0 0,-1-1 0,0 0 0,3-9-1,-5 15-47,0 0-1,0 0 1,0 1-1,-1-1 1,1 0-1,0 0 1,0 0-1,0 0 0,0 0 1,0 0-1,0 0 1,0 0-1,-1 0 1,1 1-1,0-1 1,0 0-1,0 0 1,0 0-1,0 0 0,-1 0 1,1 0-1,0 0 1,0 0-1,0 0 1,0 0-1,0 0 1,-1 0-1,1 0 0,0 0 1,0 0-1,0 0 1,0-1-1,0 1 1,-1 0-1,1 0 1,0 0-1,0 0 1,0 0-1,0 0 0,0 0 1,0 0-1,0 0 1,-1 0-1,1-1 1,0 1-1,0 0 1,0 0-1,0 0 1,0 0-1,0 0 0,0 0 1,0-1-1,0 1 1,0 0-1,0 0 1,0 0-1,0 0 1,0 0-1,0-1 1,0 1-1,0 0 0,0 0 1,0 0-1,-10 9 7,3 3-12,0 0-1,0 0 0,-8 26 0,13-31 2,-1 1 1,2-1-1,-1 0 1,1 1-1,0-1 1,0 1-1,1-1 1,0 1-1,1 7 1,0-13 1,-1 0 1,1 0 0,0 0-1,-1 0 1,1 0-1,0 0 1,0-1 0,0 1-1,0 0 1,0-1-1,0 1 1,1-1 0,-1 1-1,1-1 1,-1 1 0,1-1-1,-1 0 1,1 0-1,0 0 1,-1 0 0,1 0-1,0 0 1,0 0-1,0-1 1,0 1 0,0-1-1,0 1 1,0-1 0,0 0-1,0 0 1,0 1-1,0-2 1,0 1 0,0 0-1,0 0 1,2-1-1,4 0 7,1-1 0,-1 0 0,0 0-1,0-1 1,0 0 0,0 0 0,10-7-1,-8 4 19,0-1 0,0 0 0,-1-1 0,0 0 0,0 0-1,-1-1 1,0 0 0,0-1 0,-1 1 0,0-2 0,-1 1-1,0-1 1,-1 0 0,0 0 0,5-19 0,-10 29-21,1 0 0,-1 0 0,1-1 1,-1 1-1,0 0 0,0 0 0,0 0 0,0-1 1,0 1-1,0 0 0,0 0 0,0-1 0,0 1 1,0 0-1,-1 0 0,1-1 0,-1 1 0,1 0 1,-1 0-1,1 0 0,-1 0 0,1 0 0,-1 0 1,0 0-1,0 0 0,0 0 0,1 0 0,-3-1 1,2 1-4,0 1 1,-1 0 0,1 0-1,0 0 1,-1 0 0,1 0-1,0 0 1,-1 0 0,1 0-1,0 1 1,0-1 0,-1 0-1,1 1 1,0-1-1,0 1 1,0-1 0,-1 1-1,1 0 1,0-1 0,0 1-1,0 0 1,0 0 0,0 0-1,0 0 1,0 0 0,0 1-1,-3 2 2,0 0 0,1 1-1,0-1 1,0 1 0,0 0-1,1 0 1,-1 0-1,1 0 1,-2 8 0,3-12-3,1 1 0,0-1 0,-1 1 1,1 0-1,0-1 0,0 1 0,0 0 1,0-1-1,0 1 0,0 0 1,0-1-1,1 1 0,-1-1 0,1 1 1,-1 0-1,1-1 0,-1 1 0,1-1 1,0 1-1,0-1 0,0 0 0,0 1 1,0-1-1,0 0 0,0 0 0,0 0 1,0 1-1,1-1 0,-1 0 0,1-1 1,-1 1-1,0 0 0,1 0 1,2 0-1,5 2-1,-1-1 1,1 0 0,0-1-1,-1 0 1,1-1 0,0 1 0,0-2-1,0 1 1,-1-1 0,12-3-1,4-1-2,0-2 0,32-13-1,-44 15 23,9-4-53,-20 9 34,-1 0 1,1 0-1,-1 0 1,1 0 0,-1 0-1,0 0 1,1 0 0,-1 0-1,1 0 1,-1 1 0,0-1-1,1 0 1,-1 0-1,1 0 1,-1 1 0,0-1-1,1 0 1,-1 1 0,0-1-1,1 0 1,-1 0-1,0 1 1,0-1 0,1 0-1,-1 1 1,0-1 0,0 1-1,0-1 1,1 0 0,-1 1-1,0-1 1,0 1-1,0-1 1,0 1 0,0-1-1,0 0 1,0 1 0,0-1-1,0 1 1,0-1 0,0 1-1,0-1 1,0 1-1,0 1-3,0 0 0,0 0 0,0 0 0,0 0-1,1 0 1,-1-1 0,1 1 0,-1 0 0,1 0-1,0 0 1,0-1 0,0 1 0,0 0 0,0-1 0,0 1-1,0-1 1,0 1 0,1-1 0,1 2 0,0-1-2,1 1 1,-1-1 0,1-1 0,-1 1 0,1 0-1,-1-1 1,1 0 0,0 0 0,4 1 0,7 0 0,0-1 1,0-1 0,28-2 0,-4-4 24,-37 6-12,1-1 0,-1 1 1,0-1-1,1 0 0,-1 0 1,0 0-1,0 0 0,0-1 1,1 1-1,-1-1 0,-1 1 0,1-1 1,2-2-1,-4 4-4,1-1-1,-1 1 1,0-1 0,0 1-1,1-1 1,-1 0-1,0 1 1,0-1 0,0 0-1,0 1 1,0-1 0,0 1-1,0-1 1,0 0-1,0 1 1,0-1 0,0 0-1,0 1 1,0-1-1,0 1 1,-1-1 0,1 0-1,0 1 1,0-1 0,-1 1-1,1-1 1,0 1-1,-1-1 1,1 1 0,-1-1-1,1 1 1,-1-1 0,-21-16 37,15 12 8,6 5-48,1 0 0,0 0 1,0 0-1,0 0 0,0 0 1,0 0-1,0 0 0,0 0 1,0 0-1,0 0 0,-1-1 1,1 1-1,0 0 0,0 0 1,0 0-1,0 0 0,0 0 1,0 0-1,0 0 0,0 0 1,0-1-1,0 1 0,0 0 1,0 0-1,0 0 0,0 0 1,0 0-1,0 0 0,0 0 1,0-1-1,0 1 0,0 0 1,0 0-1,0 0 0,0 0 1,0 0-1,0 0 0,0 0 1,0 0-1,0-1 0,0 1 1,0 0-1,0 0 0,1 0 1,-1 0-1,0 0 0,0 0 1,0 0-1,0 0 0,0 0 1,0 0-1,0 0 0,0-1 1,0 1-1,1 0 0,10-3 14,14-1 31,31 2 20,19-1-112,-67 2-82,0 0 1,-1-1-1,1 0 1,-1 0-1,1 0 1,13-8 0,-18 8 105,-1 1 0,1-1 1,-1 0-1,0 0 0,0-1 1,0 1-1,0 0 0,0-1 1,0 1-1,-1-1 0,1 1 1,-1-1-1,0 0 0,0 0 1,0 0-1,0 1 0,0-1 0,0-5 1,1-31-254</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27.986"/>
    </inkml:context>
    <inkml:brush xml:id="br0">
      <inkml:brushProperty name="width" value="0.05" units="cm"/>
      <inkml:brushProperty name="height" value="0.05" units="cm"/>
    </inkml:brush>
  </inkml:definitions>
  <inkml:trace contextRef="#ctx0" brushRef="#br0">1 0 18076,'0'0'1760,"4"2"-1344,10 1-160,5-1 921,8 7-1425,6 1-80,3-1 296,1 1-137,5 3-135</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0.289"/>
    </inkml:context>
    <inkml:brush xml:id="br0">
      <inkml:brushProperty name="width" value="0.025" units="cm"/>
      <inkml:brushProperty name="height" value="0.025" units="cm"/>
    </inkml:brush>
  </inkml:definitions>
  <inkml:trace contextRef="#ctx0" brushRef="#br0">1 18 6854,'0'0'18290,"58"1"-15888,-31-7-416,2 1-641,0 0-864,-4 3-417,-2 2-96,-1 0-353,-2 0-1601,-5 1-2434,-4-1-3683</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28.374"/>
    </inkml:context>
    <inkml:brush xml:id="br0">
      <inkml:brushProperty name="width" value="0.05" units="cm"/>
      <inkml:brushProperty name="height" value="0.05" units="cm"/>
    </inkml:brush>
  </inkml:definitions>
  <inkml:trace contextRef="#ctx0" brushRef="#br0">145 189 20716,'-40'28'1771,"24"-17"-1310,0 0-1,-16 15 1,28-22-386,0 0-1,0 0 1,1 0 0,-1 1 0,1-1 0,0 1 0,1 0-1,-1 0 1,1 0 0,0 0 0,-3 10 0,5-14-69,-1 0 0,1 0 0,0 0 0,0 0 0,0 0 0,0 0 0,0 0 0,0 0 1,0 0-1,0 0 0,0 0 0,0 0 0,0 0 0,1 0 0,-1 0 0,0 0 0,1 0 0,-1 0 1,1 0-1,-1 0 0,1-1 0,-1 1 0,1 0 0,1 1 0,-1-1-4,0-1 0,1 1 1,-1 0-1,0-1 0,1 1 0,-1 0 0,1-1 0,0 0 0,-1 1 1,1-1-1,-1 0 0,1 0 0,-1 0 0,3 0 0,2-1-4,1 0 0,0 0-1,-1 0 1,0-1-1,1 0 1,7-4 0,-1-1 27,0-1 0,-1 0 0,0-1 0,-1-1 0,0 0 0,18-19 0,48-75 306,-42 53 238,29-59-1,-76 135-291,2 0 0,-14 53 0,20-61-278,1 0 0,0 0 0,1 0 0,1 0 0,1 1 0,2 22 0,-1-34-121,0 1 1,1 0-1,0 0 1,0-1-1,0 0 1,1 1-1,0-1 1,1 0-1,5 7 0,-7-9 28,1-1 0,0 0 0,0 0 0,0 0 0,0 0 0,0 0 0,1-1 0,-1 1 0,1-1 0,0 0 0,0 0 0,-1 0 0,1-1 0,1 1 0,-1-1 0,5 1 0,15-2-465</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29.001"/>
    </inkml:context>
    <inkml:brush xml:id="br0">
      <inkml:brushProperty name="width" value="0.05" units="cm"/>
      <inkml:brushProperty name="height" value="0.05" units="cm"/>
    </inkml:brush>
  </inkml:definitions>
  <inkml:trace contextRef="#ctx0" brushRef="#br0">276 323 19132,'2'-14'574,"-1"-1"-1,-1 1 1,0 0-1,-1-1 1,0 1 0,-2-1-1,-3-15 1,5 26-490,0 0 0,-1 0 0,1 0 0,-1 0 0,1 0 0,-1 0 0,0 1 0,-1-1 0,1 1 0,-1 0 0,1-1 0,-1 1 0,0 1-1,0-1 1,0 0 0,0 1 0,-1-1 0,1 1 0,-1 0 0,0 0 0,1 0 0,-1 1 0,0-1 0,0 1 0,0 0 0,0 0 0,0 0 0,-8 0 0,5 2-75,1 0 0,-1 0 0,0 0-1,0 1 1,1 0 0,-1 0 0,1 0-1,0 1 1,0 0 0,0 1 0,0-1 0,0 1-1,1 0 1,-1 1 0,1-1 0,-8 10-1,6-6-22,0 0 0,0 0-1,1 1 1,0 0-1,1 1 1,0-1 0,0 1-1,1 0 1,-6 20 0,9-27 12,1-1 1,-1 0 0,1 1 0,-1-1 0,1 0 0,0 1 0,0-1-1,0 1 1,0-1 0,1 0 0,-1 1 0,1-1 0,-1 0-1,1 1 1,0-1 0,0 0 0,0 0 0,0 0 0,0 0 0,0 0-1,1 0 1,-1 0 0,1 0 0,-1 0 0,1 0 0,0-1-1,0 1 1,0-1 0,0 0 0,0 1 0,0-1 0,0 0 0,0 0-1,0 0 1,1 0 0,3 0 0,2 1 6,1-1-1,0-1 1,-1 1-1,1-1 1,0-1-1,0 0 1,-1 0 0,1-1-1,-1 0 1,1 0-1,-1-1 1,0 0 0,14-8-1,2-1 57,-1-2-1,-1 0 1,25-22 0,-23 16 33,0-1 0,-2-1 1,-1-1-1,0-1 0,-2-1 1,-1 0-1,20-38 0,-37 61-83,0 0 0,0 0 0,0 0-1,0 0 1,0 0 0,0 0 0,-1 0-1,1 0 1,-1 0 0,0 0 0,0 0-1,0-4 1,0 6-10,0 0 1,0 0-1,0-1 0,0 1 0,0 0 1,0 0-1,-1 0 0,1 0 0,0 0 1,0 0-1,0 0 0,0 0 1,0 0-1,-1 0 0,1 0 0,0 0 1,0 0-1,0 0 0,0 0 0,-1 0 1,1 0-1,0 0 0,0 0 0,0 0 1,0 0-1,0 0 0,-1 0 0,1 0 1,0 0-1,0 0 0,0 0 0,0 0 1,0 1-1,0-1 0,-1 0 0,1 0 1,0 0-1,0 0 0,0 0 0,0 0 1,0 0-1,0 1 0,0-1 1,-12 16 20,2-1-25,2 1 1,0 0-1,1 1 1,1 0-1,-6 21 1,11-32 0,-1 1 1,1 0 0,0 0 0,0 0 0,1-1 0,0 1 0,0 0-1,1 0 1,0 0 0,0 0 0,0 0 0,1-1 0,0 1 0,0 0-1,1-1 1,5 10 0,-6-13 0,0 0 0,1 0 0,-1 0 0,1 0 0,-1-1 0,1 1 0,0-1 0,0 0 0,0 0 0,0 0 0,1 0 0,-1 0 0,0-1 0,1 0 0,3 2 0,-1-2 1,0 0-1,0 0 1,0-1-1,0 0 1,0 0 0,0 0-1,0-1 1,9-1-1,1-2 6,0-1 0,-1-1 0,0 0 0,0-1 0,27-17 0,-17 7 13,41-35 1,-58 45-17,0-1 0,0 0 0,-1 0 0,0-1-1,0 0 1,-1 0 0,-1 0 0,6-11 0,-10 11-16,-6 10-5,-7 10-6,6-4 21,0 0 0,1 0 1,-1 1-1,1 0 0,1 0 1,0 0-1,0 1 0,1 0 1,-3 10-1,5-16 3,0 0 0,0 0 0,0 0 1,1 0-1,-1 0 0,1 1 0,0-1 0,0 0 1,0 0-1,1 0 0,-1 1 0,1-1 0,-1 0 1,1 0-1,0 0 0,1 0 0,-1 0 0,0 0 1,1 0-1,-1-1 0,1 1 0,0 0 1,0-1-1,0 1 0,0-1 0,1 0 0,-1 0 1,1 0-1,-1 0 0,4 2 0,2-1 3,0 1 1,0-2-1,0 1 0,0-1 1,0 0-1,1-1 0,-1 0 1,1 0-1,-1-1 0,1 0 0,-1 0 1,1-1-1,-1 0 0,0-1 1,15-4-1,-10 2 3,0 0 0,0-2-1,-1 1 1,1-1 0,-2-1 0,1-1 0,0 1 0,-1-2 0,10-9 0,-15 11 1,1 0 1,-1-1 0,0 0-1,0 0 1,-1 0 0,6-13-1,-9 18-7,-1 0-1,1 0 1,-1 0-1,0-1 1,0 1-1,-1 0 1,1 0-1,-1-1 1,1 1-1,-1 0 1,0 0-1,0-1 1,-1 1-1,1 0 1,0 0-1,-1-1 1,0 1-1,0 0 1,0 0-1,0 0 1,-1 0-1,-2-5 1,3 6-1,-1 1 1,1-1 0,0 1 0,-1 0 0,1 0 0,0 0 0,-1-1 0,0 1-1,1 1 1,-1-1 0,1 0 0,-1 0 0,0 1 0,0-1 0,1 1 0,-1-1-1,0 1 1,0 0 0,0-1 0,0 1 0,1 0 0,-1 0 0,0 1 0,0-1 0,0 0-1,0 1 1,1-1 0,-1 1 0,0-1 0,0 1 0,1 0 0,-4 1 0,1 1 0,0-1 0,-1 1 0,1 0 1,0 0-1,1 1 0,-1-1 1,1 1-1,-1 0 0,1 0 1,0 0-1,-2 5 0,2-3 7,0 0 0,1 0-1,0 0 1,1 0 0,-1 1-1,1-1 1,0 0 0,0 1-1,1-1 1,0 1 0,0-1-1,1 1 1,0-1 0,0 1-1,0-1 1,1 0 0,0 1-1,3 5 1,-2-5-37,0 0 0,1 0 0,0 0 0,0-1 0,1 1 0,-1-1 1,1 0-1,1 0 0,-1-1 0,1 0 0,0 0 0,1 0 0,-1 0 0,13 5 0,-17-8-55,0-1 0,0 0 0,0 0 0,1 0 0,-1 0 0,0-1 0,1 1 1,-1-1-1,1 1 0,-1-1 0,0 0 0,1 0 0,-1 0 0,1 0 0,-1 0 0,1 0 0,-1-1 0,1 1 0,-1-1 0,0 0 0,1 0 0,-1 0 0,0 0 0,0 0 0,0 0 0,0 0 1,0-1-1,0 1 0,0-1 0,0 0 0,0 1 0,-1-1 0,1 0 0,-1 0 0,1 0 0,-1 0 0,0 0 0,0 0 0,0-1 0,0 1 0,0 0 0,0-1 0,-1 1 0,1 0 1,-1-1-1,1-2 0,2-39-785</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29.421"/>
    </inkml:context>
    <inkml:brush xml:id="br0">
      <inkml:brushProperty name="width" value="0.05" units="cm"/>
      <inkml:brushProperty name="height" value="0.05" units="cm"/>
    </inkml:brush>
  </inkml:definitions>
  <inkml:trace contextRef="#ctx0" brushRef="#br0">4 33 21205,'-3'-18'2088,"3"6"-1584,1 9-192,5 3 1128,3 6-1015,-5 6-9,-6 0-296</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29.994"/>
    </inkml:context>
    <inkml:brush xml:id="br0">
      <inkml:brushProperty name="width" value="0.05" units="cm"/>
      <inkml:brushProperty name="height" value="0.05" units="cm"/>
    </inkml:brush>
  </inkml:definitions>
  <inkml:trace contextRef="#ctx0" brushRef="#br0">57 213 16235,'-1'0'173,"0"1"-1,0 0 0,0 0 1,0 0-1,0 0 0,0 0 0,0 0 1,1 0-1,-1 1 0,0-1 1,1 0-1,-1 0 0,0 0 0,0 3 1,-12 26 929,3-3-238,-6 32 1,15-53-792,-1 1 1,1 0-1,1 0 0,-1 0 1,1 0-1,0 0 1,1 0-1,0 0 0,0 0 1,3 10-1,-3-15-30,0 1 0,0-1 0,1 0 0,-1 0 0,1 0 0,-1 0 0,1 0 0,0 0 0,0 0 0,0 0-1,0-1 1,0 1 0,0-1 0,0 1 0,1-1 0,-1 0 0,0 0 0,1 0 0,-1 0 0,1 0 0,-1-1 0,1 1 0,-1-1 0,1 0 0,0 1 0,-1-1-1,1 0 1,-1-1 0,1 1 0,-1 0 0,6-2 0,3-1 105,1 0 1,-1 0-1,0-1 0,0-1 0,17-9 0,-9 3 39,-1-2 0,-1 0-1,0-1 1,-1 0-1,0-2 1,-1 1 0,17-25-1,-10 8 26,-1 0 1,-2-1-1,20-45 0,-31 55-147,-12 28-85,-4 11 0,5-8 11,-5 16-24,0 1 0,2 0-1,-4 34 1,9-52 29,1 1 1,0-1-1,0 0 0,1 1 0,0-1 0,0 0 0,3 9 0,-3-12 6,0-1-1,1 1 1,0-1 0,0 1-1,0-1 1,0 0-1,0 0 1,0 0 0,1 0-1,0 0 1,0 0-1,-1-1 1,1 1 0,6 2-1,-5-2 18,1-1 0,1 0 1,-1 0-1,0 0 0,0-1 0,1 0 0,-1 0 1,1 0-1,-1-1 0,1 1 0,-1-1 0,1-1 0,-1 1 1,1-1-1,-1 0 0,1 0 0,-1-1 0,0 1 1,0-1-1,7-4 0,0 1 56,-1-1-1,0-1 1,-1 0 0,1 0-1,-1-1 1,-1 0 0,16-17-1,-14 13-27,-2-1 1,0 0-1,0 0 0,-2 0 0,1-1 0,-2 0 1,0-1-1,0 0 0,-1 0 0,-1 0 0,-1 0 0,0 0 1,-1-1-1,-1 0 0,0-30 0,-2 43-137,0-1 1,0 0-1,0 1 0,0-1 1,0 1-1,-1-1 0,1 1 0,-1-1 1,-4-5-1,6 9 35,-1-1 0,1 1 0,-1-1 0,1 1 0,0 0 0,-1-1 0,1 1 0,-1 0 0,1-1 0,-1 1 0,1 0 0,0-1 0,-1 1 0,0 0 0,1 0 0,-1 0 0,1 0 0,-1-1 0,1 1 0,-1 0 0,1 0 0,-1 0 0,1 0 1,-1 0-1,1 0 0,-2 1 0,1-1-63,0 1 1,0 0 0,0 0 0,0 0-1,0 0 1,0 0 0,0 0 0,0 0 0,1 0-1,-1 0 1,0 0 0,1 1 0,-1-1 0,1 0-1,-1 0 1,0 3 0,-1 3-115,1 0 1,0 0-1,0 0 0,0 0 1,0 0-1,2 8 0,3 22-733</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0.774"/>
    </inkml:context>
    <inkml:brush xml:id="br0">
      <inkml:brushProperty name="width" value="0.05" units="cm"/>
      <inkml:brushProperty name="height" value="0.05" units="cm"/>
    </inkml:brush>
  </inkml:definitions>
  <inkml:trace contextRef="#ctx0" brushRef="#br0">182 357 20124,'1'0'89,"-1"0"1,1-1-1,0 0 0,-1 1 0,0-1 0,1 1 0,-1-1 0,1 1 1,-1-1-1,1 0 0,-1 1 0,0-1 0,0 0 0,1 0 0,-1 1 0,0-1 1,0 0-1,0 0 0,0 1 0,0-1 0,0 0 0,0 0 0,0 1 1,0-1-1,0 0 0,0 0 0,0 1 0,-1-1 0,1 0 0,0 1 1,-1-2-1,0 1-19,0 1 0,0-1 0,0 0 1,0 1-1,0-1 0,0 1 0,-1 0 1,1-1-1,0 1 0,0 0 0,0 0 1,0 0-1,-1 0 0,1 0 0,0 0 1,0 0-1,0 0 0,0 0 0,-1 1 1,1-1-1,0 0 0,0 1 0,-1 0 1,-10 3 51,1 1 0,-1 0 1,1 1-1,1 1 1,-1-1-1,1 2 1,0-1-1,1 2 0,0-1 1,0 1-1,1 0 1,0 1-1,0 0 1,-6 12-1,13-21-122,0 0 0,1 1 0,-1-1 0,0 0 0,1 1 0,-1-1 0,1 0 1,0 1-1,-1-1 0,1 0 0,0 1 0,0-1 0,0 1 0,0-1 0,0 1 0,0-1 0,0 0 0,0 1 0,1-1 0,-1 1 0,0-1 0,2 3 1,-1-3-1,0 0 1,0-1 0,0 1 0,0 0 0,0 0 0,1 0 0,-1-1 0,0 1 0,1-1-1,-1 1 1,0-1 0,1 1 0,-1-1 0,0 0 0,1 0 0,-1 1 0,1-1 0,1-1-1,7 1 12,-1-1-1,1 0 1,-1-1-1,1 0 0,10-4 1,-2 0 32,-1-1 0,0-1 0,-1 0 0,0-1 0,0-1 0,-1 0 0,-1-1 0,19-17 0,-38 33-368,0 0 0,0 1 0,1 0 0,0 0 0,-6 13 1,9-18 200,0 0 0,1 1 1,0-1-1,-1 0 1,1 1-1,0-1 0,-1 0 1,1 1-1,0-1 1,0 0-1,0 1 0,0-1 1,0 0-1,1 1 1,-1-1-1,0 0 1,1 1-1,0 1 0,0-2-15,0 0-1,0 1 0,0-1 0,1 0 1,-1 0-1,0 0 0,1 0 1,-1-1-1,1 1 0,-1 0 0,1-1 1,-1 1-1,1-1 0,0 1 1,-1-1-1,1 1 0,-1-1 0,1 0 1,0 0-1,2 0 0,9 0-589,0-1 1,0 0-1,1-1 0,-1 0 0,0-1 1,-1-1-1,1 0 0,-1 0 0,24-13 1,-17 7 746,-1-1 0,-1 0 0,0-2 0,-1 0 0,25-25 0,-36 33 560,-1-1-1,1 1 0,-1-1 0,5-10 1,-9 10 1974,-6 8-1324,-8 8-218,5-1-517,1 0 1,0 1 0,0 0 0,-9 17 0,14-23-433,1 0 0,-1 1 0,1-1 0,1 1 0,-1-1 1,0 1-1,1 0 0,0 0 0,0-1 0,1 1 0,-1 0 0,1 0 0,0 0 1,1 8-1,0-12-47,-1 0 1,1 0-1,0 1 1,-1-1-1,1 0 1,0 0-1,0 0 1,-1 0-1,1 0 1,0 0-1,0 0 1,0 0-1,0 0 1,0-1-1,1 1 1,-1 0-1,0-1 1,0 1-1,0-1 1,1 1-1,-1-1 1,0 1-1,0-1 1,1 0-1,-1 0 1,0 0-1,1 0 1,-1 0-1,0 0 1,3 0-1,2 0 8,0-1 0,1 0 0,-1 0 0,0-1 0,8-2 1,0-2 13,-1 0 1,0-1 0,0-1 0,0 0 0,-1-1-1,-1 0 1,1-1 0,18-20 0,-10 6 26,-1-1 1,0 0 0,16-33-1,-23 37-18,-1-1-1,11-31 0,-20 46-35,1-1-1,-1 1 0,-1 0 1,1-1-1,-1 1 0,-1-1 1,1 1-1,-1-1 0,-1 1 1,1 0-1,-4-15 0,3 19-6,0 1-1,0 0 0,0-1 0,0 1 0,0 0 0,0 0 1,0 0-1,-1 0 0,1 0 0,-1 0 0,0 0 1,1 0-1,-1 1 0,0-1 0,0 1 0,0-1 0,0 1 1,-3-1-1,1 0 1,1 1-1,-1 0 1,1 0 0,-1 1 0,0-1 0,1 1 0,-1 0-1,0 0 1,1 0 0,-8 1 0,-1 2 8,1 0 0,1 0 0,-1 1 0,0 0 0,1 1 0,-19 11 0,19-9-1,1 0 1,-1 1 0,2-1-1,-1 2 1,1-1-1,0 1 1,1 1 0,0-1-1,0 1 1,1 0 0,-5 12-1,9-18-51,0 0 0,1 0 0,-1 1 0,1-1 0,0 1 0,0-1 0,1 1 0,-1-1 0,1 1 0,0-1 0,0 1 0,1 0 0,-1-1 0,1 1 0,0-1 0,0 0 0,0 1 0,1-1 0,0 0 0,0 0 0,0 1 0,0-2 0,0 1 0,1 0 0,0 0 0,0-1 0,0 1 0,0-1 0,0 0 0,1 0 0,4 3 0,3 1-216,0 0 0,1 0 0,0-1-1,0 0 1,21 6 0,66 11-948,-72-18 701,1 1 0,-1 2 0,28 11-1,-41-11-523,-12-7 843,1 1 0,-1-1 1,1 0-1,0 0 0,-1 0 0,1 0 0,6 1 0,4-1-454</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1.183"/>
    </inkml:context>
    <inkml:brush xml:id="br0">
      <inkml:brushProperty name="width" value="0.05" units="cm"/>
      <inkml:brushProperty name="height" value="0.05" units="cm"/>
    </inkml:brush>
  </inkml:definitions>
  <inkml:trace contextRef="#ctx0" brushRef="#br0">104 4 16035,'0'-1'118,"-1"1"0,0-1-1,0 1 1,1 0-1,-1-1 1,0 1-1,0 0 1,0 0-1,0 0 1,1 0-1,-1 0 1,0 0 0,0 0-1,0 0 1,0 0-1,0 0 1,1 0-1,-1 0 1,0 0-1,0 1 1,0-1 0,1 0-1,-1 1 1,0-1-1,0 1 1,1-1-1,-1 1 1,0-1-1,0 1 1,-23 19 1410,21-17-1103,-2 2-259,0-1-1,0 1 0,1 1 0,0-1 0,0 1 1,0 0-1,0 0 0,-2 7 0,5-11-166,0-1-1,1 1 0,-1 0 1,0 0-1,1 0 0,0 0 1,-1 0-1,1 0 0,0 0 0,0 0 1,0 0-1,0 0 0,1 0 1,-1 0-1,0-1 0,1 1 0,-1 0 1,1 0-1,0 0 0,0 0 1,-1-1-1,1 1 0,0 0 1,1-1-1,-1 1 0,0-1 0,0 1 1,1-1-1,-1 1 0,1-1 1,-1 0-1,3 2 0,5 2-148,0-1 0,0 0 0,0-1 0,16 5 0,18 7-372,-43-15 522,-1 0 0,1 0 1,0 0-1,0 0 0,-1 0 0,1 0 1,0 0-1,0 0 0,-1 0 1,1 0-1,0 1 0,0-1 0,0 0 1,-1 0-1,1 0 0,0 0 0,0 0 1,0 1-1,0-1 0,-1 0 0,1 0 1,0 0-1,0 0 0,0 1 0,0-1 1,0 0-1,0 0 0,0 1 0,0-1 1,0 0-1,-1 0 0,1 0 0,0 1 1,0-1-1,0 0 0,0 0 0,0 1 1,0-1-1,0 0 0,0 0 0,1 1 1,-1-1-1,0 0 0,0 0 0,0 0 1,0 1-1,0-1 0,0 0 0,0 0 1,0 0-1,1 1 0,-1-1 1,0 0-1,0 0 0,0 0 0,0 0 1,1 1-1,-1-1 0,0 0 0,0 0 1,0 0-1,1 0 0,-1 0 0,0 0 1,0 0-1,1 0 0,-1 1 0,-20 5 232,19-6-210,-1 0-12,-47 10 556,45-9-581,-1-1 0,1 0 0,0 0 0,-1 0 0,1 0 0,-1-1-1,1 1 1,0-1 0,-5-2 0,8 3 6,0-1 1,0 1-1,0-1 0,1 0 1,-1 1-1,0-1 1,1 0-1,-1 0 0,0 0 1,1 0-1,-1 1 0,1-1 1,-1 0-1,1 0 0,-1 0 1,1 0-1,0 0 0,0 0 1,-1 0-1,1 0 0,0 0 1,0 0-1,0 0 0,0-1 1,0 1-1,0 0 0,1 0 1,-1 0-1,0 0 0,0 0 1,2-2-1,13-35-23,-14 34-47,17-32-162</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1.991"/>
    </inkml:context>
    <inkml:brush xml:id="br0">
      <inkml:brushProperty name="width" value="0.05" units="cm"/>
      <inkml:brushProperty name="height" value="0.05" units="cm"/>
    </inkml:brush>
  </inkml:definitions>
  <inkml:trace contextRef="#ctx0" brushRef="#br0">79 0 15867,'1'0'78,"0"0"0,-1 1 0,1-1 0,0 0 0,-1 0-1,1 0 1,0 1 0,-1-1 0,1 0 0,0 0 0,-1 1-1,1-1 1,-1 1 0,1-1 0,-1 1 0,1-1 0,-1 1-1,1-1 1,-1 1 0,1-1 0,-1 1 0,0-1 0,1 1-1,-1 0 1,0-1 0,1 1 0,-1-1 0,0 1 0,0 0-1,0-1 1,0 1 0,0 0 0,0 0 0,1-1-1,-2 1 1,1 0 0,0-1 0,0 1 0,0 0 0,0 0 0,-9 38 783,6-28-59,-24 95 1373,-27 131-479,54-218-1521,0-19-170,0 0 1,0 0-1,0 0 1,0 0-1,0 1 1,0-1-1,0 0 1,0 0-1,0 0 0,0 0 1,0 0-1,1 0 1,-1 0-1,0 1 1,0-1-1,0 0 1,0 0-1,0 0 1,0 0-1,0 0 0,1 0 1,-1 0-1,0 0 1,0 0-1,0 0 1,0 0-1,0 0 1,0 0-1,1 0 1,-1 0-1,0 0 0,0 0 1,0 0-1,0 0 1,0 0-1,0 0 1,1 0-1,-1 0 1,0 0-1,0 0 1,0 0-1,0 0 0,0 0 1,0 0-1,1 0 1,-1 0-1,0 0 1,0-1-1,0 1 1,0 0-1,0 0 1,0 0-1,18-26 386,22-61 98,13-23-199,-53 108-292,1 1 0,-1-1 0,1 1 0,0 0-1,0 0 1,-1-1 0,1 1 0,0 0 0,0 0 0,0 0 0,0 0 0,1 0 0,-1 0 0,0 0-1,0 0 1,0 1 0,1-1 0,-1 0 0,0 1 0,3-1 0,-2 1-2,-1 0 1,1 1-1,-1-1 1,1 1-1,-1 0 1,1-1 0,-1 1-1,1 0 1,-1 0-1,0 0 1,1 0-1,-1 0 1,0 0-1,0 1 1,0-1-1,0 0 1,2 3-1,9 11 4,1-1-1,0 0 1,1 0 0,0-2-1,1 0 1,18 11-1,-23-17 10,0-1 0,0 0 0,1-1-1,0 0 1,0 0 0,0-2 0,1 1 0,-1-1 0,1-1-1,-1 0 1,17-1 0,-11-1 0,1-1 0,-1 0 0,0-1 0,26-9-1,-33 9 38,1-1-1,-1-1 0,0 0 0,-1 0 0,1 0 0,-1-2 0,0 1 1,11-11-1,-21 19 4,0-1-1,-1 1 1,1 0 0,0 0 0,0 0 0,0 0 0,0 0 0,-1 4-1,2-6-41,0 1-1,0 0 0,0 0 1,-1 0-1,1 0 0,0-1 1,0 1-1,0 0 0,0 0 1,1 0-1,-1 0 0,0-1 0,0 1 1,0 0-1,1 0 0,-1 0 1,0-1-1,1 1 0,-1 0 1,1 0-1,-1-1 0,1 1 1,-1 0-1,1-1 0,-1 1 0,1-1 1,-1 1-1,1 0 0,0-1 1,0 0-1,-1 1 0,1-1 1,0 1-1,0-1 0,1 1 1,6 1 17,1 0 1,0 0-1,0 0 1,0-1-1,0-1 1,0 1-1,0-2 1,15-1-1,75-17 65,-87 16-81,36-11-26,-34 9-60,1 1 0,0 0 0,1 1 0,-1 0-1,28 0 1,-8 9-699,-28-4 459,-1-1 0,0 0 0,1 0 0,-1 0 0,10-1 1,1-2-431,-1 0 0,0-2 1,0 1-1,0-2 1,0 0-1,-1-1 1,0-1-1,0 0 1,0-1-1,-1 0 1,-1-1-1,20-17 0,-30 24 833,-1 0 0,0-1 0,0 1-1,-1 0 1,1-1 0,-1 1-1,1-1 1,-1 0 0,0 1 0,2-5-1,-3 6-24,0 1-1,0-1 1,0 1 0,0 0-1,0-1 1,0 1-1,1-1 1,-2 1 0,1-1-1,0 1 1,0-1-1,0 1 1,0-1 0,0 1-1,0-1 1,0 1-1,-1 0 1,1-1 0,0 1-1,0-1 1,-1 1-1,1 0 1,0-1-1,0 1 1,-1-1 0,0 1 43,0-1 1,0 1 0,0 0-1,0-1 1,0 1 0,-1 0-1,1 0 1,0 0 0,0 0-1,0 0 1,0 0 0,0 0-1,0 0 1,0 0 0,0 0-1,-2 1 1,-2 1 211,-1 0 0,1 0-1,0 1 1,-1 0 0,1 0 0,0 0 0,1 0-1,-1 1 1,1 0 0,-8 7 0,9-8-251,0 1-1,0-1 1,1 0 0,-1 1 0,1 0 0,-1-1 0,1 1 0,0 0 0,1 0 0,-1 0 0,1 0-1,0 1 1,0-1 0,0 0 0,0 5 0,1-6-84,1-1 0,0 1 0,-1 0 0,1-1 1,0 1-1,1-1 0,-1 1 0,0-1 0,1 0 0,-1 1 0,1-1 0,0 0 0,0 0 1,0 0-1,0 0 0,0-1 0,0 1 0,0 0 0,1-1 0,2 2 0,9 5-230,0-1-1,20 6 1,-16-6-32,11 5-123,-13-6 233,-1 0-1,1 1 1,17 12-1,-33-19 187,0 0 0,1 0 0,-1 0 0,0 0 0,1 1 0,-1-1 0,0 0 0,1 0 0,-1 1 0,0-1 0,1 0 0,-1 1-1,0-1 1,1 0 0,-1 0 0,0 1 0,0-1 0,0 1 0,1-1 0,-1 0 0,0 1 0,0-1 0,0 0 0,0 1 0,0-1 0,0 1 0,0-1 0,0 1 0,0-1 0,0 0 0,0 1-1,0-1 1,0 1 0,-13 6 548,-30-1 494,37-5-879,-28 1 460,-39 0 1,72-2-658,0 0 0,1 0 0,-1 0 0,0 0 1,0 0-1,0 0 0,0 0 0,0 0 0,1 0 1,-1-1-1,0 1 0,0 0 0,0-1 1,1 1-1,-1 0 0,0-1 0,0 1 0,1-1 1,-1 1-1,0-1 0,1 1 0,-1-1 0,0 1 1,1-1-1,-1 0 0,1 1 0,-1-1 1,1 0-1,-1 0 0,1 1 0,0-1 0,-1 0 1,1 0-1,0 0 0,0 0 0,0 1 0,-1-1 1,1 0-1,0 0 0,0 0 0,0 0 1,0 1-1,0-1 0,1 0 0,-1 0 0,0 0 1,0 0-1,1 0 0,5-19-348</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2.381"/>
    </inkml:context>
    <inkml:brush xml:id="br0">
      <inkml:brushProperty name="width" value="0.05" units="cm"/>
      <inkml:brushProperty name="height" value="0.05" units="cm"/>
    </inkml:brush>
  </inkml:definitions>
  <inkml:trace contextRef="#ctx0" brushRef="#br0">16 0 19740,'1'33'1313,"-2"0"-1,-6 36 0,3-35-844,0 58-1,4-91-450,0 0-1,0 0 1,0 0-1,0-1 1,0 1 0,0 0-1,0 0 1,0 0-1,0 0 1,0-1 0,1 1-1,-1 0 1,0 0-1,1-1 1,-1 1 0,0 0-1,1-1 1,-1 1 0,1 0-1,0-1 6,-1 0 0,1 0-1,-1 0 1,1 0 0,-1 0 0,0-1-1,1 1 1,-1 0 0,0 0 0,1-1-1,-1 1 1,1 0 0,-1-1 0,0 1-1,0 0 1,1-1 0,-1 1 0,0-1-1,0 1 1,1 0 0,-1-1 0,0 0-1,13-32 579,-8 8-349,-1-1 0,1-45 0,-1 9-224,-4 61-47,0 1-1,0-1 0,0 0 0,1 0 0,-1 0 1,0 1-1,1-1 0,-1 0 0,1 0 0,-1 1 0,1-1 1,-1 0-1,1 1 0,-1-1 0,1 0 0,0 1 1,-1-1-1,1 1 0,0-1 0,0 1 0,-1-1 1,1 1-1,0 0 0,0-1 0,0 1 0,-1 0 0,1 0 1,0 0-1,0-1 0,0 1 0,0 0 0,-1 0 1,1 0-1,0 0 0,0 0 0,0 1 0,0-1 0,0 0 1,-1 0-1,3 1 0,6 1-505,1 1 1,17 7-1,-13-4-180,18 3-649,54 9 0,-44-12 469</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3.136"/>
    </inkml:context>
    <inkml:brush xml:id="br0">
      <inkml:brushProperty name="width" value="0.05" units="cm"/>
      <inkml:brushProperty name="height" value="0.05" units="cm"/>
    </inkml:brush>
  </inkml:definitions>
  <inkml:trace contextRef="#ctx0" brushRef="#br0">195 268 13851,'-1'-2'148,"1"0"-1,-1 0 1,0 0 0,1 0-1,-1 0 1,0 0-1,0 1 1,0-1 0,-1 0-1,1 1 1,0-1 0,-1 0-1,1 1 1,-1-1-1,1 1 1,-1 0 0,0 0-1,1 0 1,-1-1 0,0 1-1,0 1 1,0-1 0,0 0-1,0 0 1,0 1-1,0-1 1,0 1 0,0 0-1,0 0 1,0 0 0,0 0-1,-1 0 1,1 0 0,0 0-1,0 0 1,-3 2-1,-2-1 133,0 1 0,0 0 0,0 0 0,0 1 0,1 0 0,-1 0 0,1 1 0,0-1 0,-9 8 0,8-5-100,1 1-1,0-1 1,1 1 0,-1 0 0,1 1-1,1-1 1,0 1 0,-6 12 0,9-17-137,0-1-1,1 1 1,-1 0 0,0-1 0,1 1 0,0 0 0,-1-1-1,1 1 1,0 0 0,0 0 0,1-1 0,-1 1 0,2 4-1,-1-5-22,-1 0-1,1-1 0,0 1 0,1-1 0,-1 1 0,0-1 0,0 1 0,1-1 0,-1 0 0,1 1 0,-1-1 0,1 0 0,-1 0 0,1 0 0,0 0 0,-1 0 0,1-1 0,0 1 0,0-1 0,0 1 0,3 0 0,2 0-29,0-1 0,0 0 0,1 0 1,-1 0-1,0-1 0,0 0 0,0-1 0,0 0 0,0 0 0,-1 0 0,1 0 0,0-1 0,-1-1 0,0 1 0,0-1 0,7-5 0,1-1-253,-1 0 0,0-1 0,-1 0 0,-1-1 0,20-25 0,-24 26-76,-2 4-229,-6 10 51,-2 3 442,0 0 0,0-1 0,1 1 0,0 0 0,-2 9 1,4-13 58,-1-1 0,1 1 0,0-1 0,0 1 0,0-1 0,0 1 0,0-1 1,0 1-1,0 0 0,1-1 0,-1 1 0,0-1 0,1 1 0,-1-1 0,1 0 1,0 1-1,0-1 0,-1 1 0,1-1 0,2 2 0,-2-2-34,0-1 1,0 1-1,0 0 0,1-1 0,-1 1 0,0-1 0,1 0 0,-1 1 1,0-1-1,1 0 0,-1 0 0,1 0 0,-1 0 0,0 0 1,1 0-1,-1 0 0,0 0 0,2-1 0,6-1-329,0-1 0,0 0 0,-1-1-1,0 0 1,13-8 0,10-9-442,0-1 0,-1-2 0,-1-1-1,-2-1 1,0-2 0,-2 0 0,21-33 0,-40 53 711,17-28 1191,-21 33-851,-1 1-1,0-1 1,1 1-1,-1-1 1,0 0 0,-1 0-1,1 0 1,-1 0-1,1 1 1,-1-1-1,0-4 1,0 7-197,0 0 1,0-1-1,0 1 1,0 0-1,0-1 1,0 1-1,0 0 1,0 0-1,0-1 1,-1 1-1,1 0 1,0 0-1,0-1 1,0 1-1,0 0 1,-1 0-1,1 0 1,0-1-1,0 1 1,0 0-1,-1 0 1,1 0-1,0 0 1,0 0-1,-1-1 1,1 1-1,0 0 1,-1 0-1,1 0 1,0 0-1,0 0 1,-1 0-1,1 0 0,0 0 1,-1 0-1,1 0 1,0 0-1,0 0 1,-1 0-1,-11 5 900,5 1-463,1-1-1,0 1 0,0 1 1,1-1-1,0 1 0,0 0 1,0 0-1,1 0 0,0 1 1,-3 8-1,-2 8 129,0 1 0,-5 26-1,10-30-463,0 0-1,1 0 1,1 1-1,1-1 1,0 1 0,2-1-1,1 1 1,6 28-1,-7-46-125,0 0 0,0 0 0,1 0 1,0-1-1,3 7 0,-5-10-4,1 1 0,-1-1-1,0 1 1,0-1 0,1 0 0,-1 1 0,0-1 0,1 1 0,-1-1 0,0 0-1,1 1 1,-1-1 0,1 0 0,-1 0 0,0 1 0,1-1 0,-1 0 0,1 0-1,-1 0 1,1 0 0,-1 1 0,0-1 0,1 0 0,-1 0 0,1 0 0,-1 0-1,1 0 1,-1 0 0,1 0 0,-1 0 0,1 0 0,-1-1 0,1 1 0,-1 0-1,1 0 1,-1 0 0,0 0 0,1-1 0,-1 1 0,1 0 0,-1 0 0,0-1-1,1 1 1,-1 0 0,0-1 0,1 1 0,-1 0 0,0-1 0,1 1 0,-1-1-1,0 1 1,0 0 0,0-1 0,1 1 0,-1-1 0,0 1 0,0-2-1,3-3 38,-1-1 0,0 0 0,0 0 0,0 0 0,-1 0-1,0 0 1,0-1 0,-1-7 0,-2-56 205,0 50-174,-3-27 67,3 31-119,0 0 0,1-20 0,0 35-21,1 1 0,0 0-1,0-1 1,0 1 0,1-1 0,-1 1 0,0-1 0,0 1 0,0-1 0,0 1 0,0 0 0,0-1 0,1 1 0,-1-1 0,0 1 0,0 0 0,1-1 0,-1 1 0,0-1-1,1 1 1,-1 0 0,0 0 0,1-1 0,-1 1 0,0 0 0,1 0 0,-1-1 0,1 1 0,-1 0 0,0 0 0,1 0 0,-1-1 0,1 1 0,-1 0 0,1 0 0,-1 0 0,1 0-1,-1 0 1,0 0 0,1 0 0,-1 0 0,1 0 0,-1 0 0,1 1 0,-1-1 0,1 0 0,-1 0 0,0 0 0,1 0 0,-1 1 0,1-1 0,-1 0 0,0 0 0,1 1 0,25 16-37,-23-15 34,10 8-20,1-1 1,0-1 0,1-1-1,0 0 1,0 0 0,0-2 0,1 0-1,0 0 1,0-2 0,22 3-1,-26-5 18,0 0 0,1-1-1,-1 0 1,0-1 0,0 0 0,1-1-1,-1 0 1,0-1 0,-1 0-1,1-1 1,-1-1 0,1 1-1,-1-2 1,14-9 0,-22 13 20,0 0 1,-1 0-1,1-1 0,-1 0 1,1 1-1,-1-1 0,0 0 1,0 0-1,0 0 1,-1 0-1,1 0 0,1-5 1,-3 7-7,0 0 0,1 0 0,-1 0 0,0 0 0,0-1 0,0 1 0,0 0 0,0 0 0,0 0 0,0 0 0,0 0 0,-1-1 0,1 1 0,0 0 0,-1 0 0,1 0 0,-1 0 0,1 0 0,-1 0 0,0 0 0,1 0 0,-1 0 0,0 0 0,0 0 0,1 1 0,-1-1 1,0 0-1,0 0 0,0 1 0,0-1 0,0 1 0,0-1 0,0 1 0,0-1 0,0 1 0,0 0 0,0-1 0,-1 1 0,1 0 0,0 0 0,-2 0 0,-3-1 16,0 1 0,0 0 0,1 0 0,-1 0 0,0 1 0,1 0 0,-1 0 0,0 0 0,1 1 1,-1 0-1,1 0 0,0 1 0,0-1 0,0 1 0,0 0 0,0 0 0,0 1 0,1-1 0,-1 1 0,1 0 0,0 1 0,-4 5 0,5-7-14,0 1 0,1-1 0,-1 1 0,1-1 0,0 1 0,0 0 0,0 0 0,1 0 0,-1 0 0,1 0 1,0 0-1,0 0 0,1 0 0,-1 1 0,1-1 0,0 0 0,0 0 0,0 1 0,0-1 0,1 0 0,0 0 0,0 1 0,0-1 0,0 0 0,1 0 0,0 0 0,0 0 0,0-1 0,0 1 0,5 6 0,-3-6-162,0 1 0,1-1-1,0 0 1,0 0 0,0 0 0,1-1-1,-1 1 1,1-1 0,0-1 0,-1 1-1,1-1 1,1 0 0,-1 0 0,0-1-1,0 0 1,9 1 0,-4-2-78,1 0 1,-1 0 0,0-1-1,0-1 1,1 0-1,-1 0 1,0-1 0,15-6-1,32-19-639</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5.017"/>
    </inkml:context>
    <inkml:brush xml:id="br0">
      <inkml:brushProperty name="width" value="0.05" units="cm"/>
      <inkml:brushProperty name="height" value="0.05" units="cm"/>
    </inkml:brush>
  </inkml:definitions>
  <inkml:trace contextRef="#ctx0" brushRef="#br0">1 182 12019,'2'1'275,"0"1"1,1-1-1,0 1 0,-1-1 1,1 0-1,0 0 1,-1 0-1,7 0 1,5 4 108,37 17-125,1-2-1,0-3 1,1-2 0,103 16-1,-12-18-78,189-7 0,144-44-9,-87-41-19,-9-31 542,-367 105-660,72-18 158,0 4-1,1 3 1,0 5-1,172-2 1,253 7 1199,-403 4-1038,28 4-86,0 6 0,268 50 0,-392-55-241,69 17 119,-73-18-102,0 2 0,-1-1 0,1 1 0,-1 0 1,0 1-1,14 10 0,-19-12-6,0 0 0,-1 0-1,1 0 1,-1 0 0,0 0 0,0 0 0,0 1 0,0-1-1,0 1 1,-1-1 0,0 1 0,0 0 0,0 0 0,0-1-1,0 1 1,-1 0 0,0 0 0,1 0 0,-1 0 0,-1 0-1,1 0 1,-1 0 0,1-1 0,-1 1 0,0 0-1,-3 6 1,-2 3 100,1 0 0,-2 0 0,1 0 1,-2-1-1,0-1 0,-11 14 0,-78 84 563,50-59-500,-59 82 0,15 13 30,55-84-94,-3-1-1,-61 73 0,94-126-81,0-1 1,-1 1-1,0-1 0,-1 0 1,1-1-1,-1 1 0,0-2 1,-16 8-1,12-8 19,0 0 0,0-1 0,0-1-1,0 0 1,0-1 0,-17 0 0,-422-7 47,-227-48-396,199 11 297,389 38-31,1 5 0,-1 3-1,0 4 1,-102 22-1,117-13-10,1 4-1,1 3 0,1 3 0,1 3 0,-81 45 1,122-56-70,-31 22 0,53-35-115,1 1-1,0 0 1,1 0 0,-1 1 0,1-1 0,0 2 0,1-1 0,0 0 0,-7 14-1,11-20 136,-1 7-241,7-10-157,7-10-52</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1.013"/>
    </inkml:context>
    <inkml:brush xml:id="br0">
      <inkml:brushProperty name="width" value="0.025" units="cm"/>
      <inkml:brushProperty name="height" value="0.025" units="cm"/>
    </inkml:brush>
  </inkml:definitions>
  <inkml:trace contextRef="#ctx0" brushRef="#br0">0 134 9225,'0'0'15417,"9"2"-14445,-4-1-893,0 0 0,-1-1 0,1 0 0,0 0 0,0 0 1,-1-1-1,1 1 0,0-1 0,-1 0 0,1 0 0,-1-1 0,1 1 1,-1-1-1,0 0 0,0-1 0,0 1 0,0-1 0,0 1 1,0-1-1,-1 0 0,1 0 0,-1-1 0,0 1 0,0-1 0,0 0 1,0 0-1,-1 0 0,4-7 0,-5 9-77,0 0 1,0 0-1,0 0 0,0 0 1,0-1-1,-1 1 0,1 0 1,-1 0-1,1-1 0,-1 1 0,0 0 1,0 0-1,0-1 0,0 1 1,-1 0-1,1 0 0,-1-1 1,1 1-1,-1 0 0,0 0 1,1 0-1,-1 0 0,0 0 1,-1 0-1,1 0 0,0 0 0,-1 0 1,-2-3-1,3 4-56,-1 0 0,1 0 0,-1 0-1,0 0 1,1 1 0,-1-1 0,0 0 0,1 1-1,-1-1 1,0 1 0,0 0 0,1 0 0,-1 0-1,0-1 1,0 1 0,1 1 0,-1-1 0,0 0 0,0 0-1,0 1 1,1-1 0,-1 1 0,0-1 0,1 1-1,-1 0 1,1 0 0,-1 0 0,1 0 0,-1 0 0,1 0-1,-1 0 1,1 0 0,0 1 0,0-1 0,-1 0-1,0 2 1,-4 7 32,0 0 0,0 1 0,1-1 0,0 1 0,1 0 0,0 0 0,1 1 0,0-1 0,1 1 0,0-1 0,1 1 0,0 0 0,1-1 0,0 1 0,3 15 0,-3-26 28,0 0 0,0 0 0,1 1 0,-1-1 0,0 0 0,1 0 0,-1 0 0,1 0 0,-1 0 0,1 0 0,0-1 0,-1 1 0,1 0 0,0 0 0,-1 0 0,1 0 0,0-1 0,0 1 0,0 0 0,0-1 0,0 1 0,0-1 0,0 1 0,0-1 0,1 1 0,2 0 49,-1-1 1,0 1-1,0-1 1,1 0-1,-1 0 1,0 0-1,1 0 1,5-2-1,-1 0 61,0 0-1,0 0 0,-1-1 1,1 0-1,-1-1 0,11-5 1,-8 1-22,-1 1 0,1-2 1,-2 1-1,1-1 0,-1 0 0,0-1 1,-1 0-1,0 0 0,-1 0 1,0-1-1,6-14 0,-11 21-155,-3 5-5,-7 12-61,-10 21 50,17-29 160,-1-1-1,1 1 1,0 0 0,1 0-1,-1 0 1,1 0-1,0 0 1,1 0-1,-1 0 1,1 0-1,0 0 1,1 9-1,0-13-41,0-1 0,0 1 0,0 0 0,0 0 0,0-1 0,0 1 0,0-1 0,0 1 0,0-1 0,0 1 0,1-1 0,-1 0 0,0 1 0,0-1 0,0 0 0,1 0 0,-1 0 0,0 0 0,0 0 0,1 0 0,0-1 0,30-3 707,-23 1-677,0 0 1,-1-1 0,1-1-1,13-9 1,-14 9-73,0 0-1,1 0 1,-1 1 0,15-5 0,-22 9-9,-1-1 0,0 1 1,0 0-1,1 0 0,-1 0 0,0 0 0,1 0 0,-1 0 0,0 0 0,1 0 0,-1 0 0,0 0 1,1 0-1,-1 0 0,0 0 0,0 1 0,1-1 0,-1 0 0,0 0 0,1 0 0,-1 0 0,0 0 1,0 1-1,1-1 0,-1 0 0,0 0 0,0 0 0,0 1 0,1-1 0,-1 0 0,0 0 0,0 1 1,0-1-1,0 0 0,1 0 0,-1 1 0,0-1 0,0 0 0,0 1 0,0-1 0,0 1 0,1 19-41,-2-19 54,1 0 0,0 0 0,-1 1-1,1-1 1,0 0 0,0 0 0,0 0 0,0 0 0,0 1 0,0-1 0,0 0 0,0 0 0,0 0 0,1 1 0,-1-1 0,0 0 0,1 0 0,-1 0-1,1 0 1,-1 0 0,1 0 0,0 0 0,-1 0 0,1 0 0,0 0 0,0 0 0,0 0 0,-1-1 0,1 1 0,0 0 0,2 1 0,1-3 28,-1 1 1,0-1-1,0 1 0,1-1 1,-1 0-1,0 0 1,0 0-1,0-1 1,0 1-1,0-1 1,0 1-1,0-1 1,-1 0-1,1 0 1,-1 0-1,5-5 1,-5 5-39,0-1 0,0 1 0,0 0 1,1 0-1,-1 1 0,1-1 0,-1 0 1,1 1-1,0 0 0,0-1 0,0 1 1,0 0-1,-1 1 0,1-1 0,4 0 1,-6 7-194,0 1 0,0-1 0,-1 0 0,0 1 1,0-1-1,-1 8 0,-3-3-2344</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5.990"/>
    </inkml:context>
    <inkml:brush xml:id="br0">
      <inkml:brushProperty name="width" value="0.05" units="cm"/>
      <inkml:brushProperty name="height" value="0.05" units="cm"/>
    </inkml:brush>
  </inkml:definitions>
  <inkml:trace contextRef="#ctx0" brushRef="#br0">70 1 21093,'0'3'282,"-1"-1"0,1 1 0,-1 0 0,0 0 0,-1-1 0,1 1 0,-3 4 0,-3 8 123,-10 39 188,-17 93 0,33-143-559,1 0 1,0 0-1,-1-1 0,1 1 0,1 0 1,-1 0-1,1 4 0,-1-8-22,0 0-1,1 1 0,-1-1 1,0 1-1,0-1 0,0 1 1,1-1-1,-1 1 0,0-1 1,0 0-1,1 1 0,-1-1 1,0 0-1,1 1 0,-1-1 1,0 0-1,1 1 1,-1-1-1,1 0 0,-1 0 1,0 1-1,1-1 0,0 0 1,0 0 2,0 0 0,0 0 0,0 0 1,0 0-1,0 0 0,0-1 1,0 1-1,-1 0 0,1 0 0,0-1 1,0 1-1,0-1 0,0 1 1,0-1-1,-1 1 0,2-2 0,9-8 135,0 0-1,-2-1 1,1 0-1,-1-1 1,13-22-1,-1 2 138,25-39 234,10-15 136,-54 87-489,-3 7-126,-2 9-29,1-10-10,-4 15-6,0 0 1,1 0-1,1 1 0,1 0 1,1 30-1,2-51 4,0 0 0,0 0 0,0 0-1,0 0 1,1 0 0,-1 0 0,1 0 0,-1 0 0,1 0-1,0 0 1,0-1 0,0 1 0,0 0 0,0 0 0,0-1 0,0 1-1,1-1 1,-1 1 0,1-1 0,-1 1 0,3 0 0,-2-1 1,0 0-1,0 0 1,1 0 0,-1-1 0,1 1 0,-1-1 0,0 0 0,1 1 0,-1-1 0,1 0 0,-1 0 0,1-1 0,-1 1 0,5-2 0,5-1 8,-1-1 0,0-1 0,0 0-1,-1 0 1,20-14 0,-5 1 33,-1-1-1,0-2 1,-2 0-1,0-1 1,35-48-1,-57 70-40,0 0 0,0 0 0,0 0 0,0 0 0,0 0 0,0 0 0,0 0 0,0 0 0,0 0-1,0 0 1,0 0 0,1 0 0,-1 1 0,0-1 0,0 0 0,0 0 0,0 0 0,0 0-1,0 0 1,0 0 0,0 0 0,0 0 0,0 0 0,0 0 0,0 0 0,0 0 0,0 0 0,1 0-1,-1 0 1,0 0 0,0 0 0,0 0 0,0 0 0,0 0 0,0 0 0,0 0 0,0 0 0,0 0-1,0-1 1,0 1 0,0 0 0,0 0 0,0 0 0,0 0 0,1 0 0,-1 0 0,0 0-1,0 0 1,0 0 0,0 0 0,-2 12 9,-5 18-10,4-18 4,-20 85 8,21-88-8,1 0 0,0 0 0,1 0 0,0 0 0,0 0-1,1 0 1,0 0 0,4 14 0,-5-22-8,0 0-1,1 0 0,-1 0 1,0 0-1,0 0 1,1 0-1,-1 0 0,1 0 1,-1-1-1,1 1 1,-1 0-1,1 0 1,0 0-1,-1-1 0,1 1 1,0 0-1,-1-1 1,1 1-1,0 0 0,0-1 1,0 1-1,0-1 1,-1 0-1,1 1 1,2 0-1,-2-2-43,0 1 1,0 0-1,1 0 0,-1-1 0,0 1 1,0-1-1,0 1 0,0-1 0,0 1 1,0-1-1,0 0 0,0 1 1,0-1-1,0 0 0,0 0 0,0 0 1,1-1-1,4-6-418,0 0-1,0-1 1,6-13 0,-12 22 455,42-97-1060,-17 39 331</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6.393"/>
    </inkml:context>
    <inkml:brush xml:id="br0">
      <inkml:brushProperty name="width" value="0.05" units="cm"/>
      <inkml:brushProperty name="height" value="0.05" units="cm"/>
    </inkml:brush>
  </inkml:definitions>
  <inkml:trace contextRef="#ctx0" brushRef="#br0">12 2 19292,'0'-2'2249,"-5"2"-1521,2 6-360,1 1 1848,0 5-1584,2-1-359,3 2-946,3 1-447,-1-1 896,4 0-200,1-1-160</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6.831"/>
    </inkml:context>
    <inkml:brush xml:id="br0">
      <inkml:brushProperty name="width" value="0.05" units="cm"/>
      <inkml:brushProperty name="height" value="0.05" units="cm"/>
    </inkml:brush>
  </inkml:definitions>
  <inkml:trace contextRef="#ctx0" brushRef="#br0">178 252 17524,'-1'1'167,"0"1"1,0-1 0,0 0-1,0 1 1,0-1 0,0 0-1,0 0 1,0 1 0,-1-1-1,1 0 1,-1 0-1,1-1 1,0 1 0,-1 0-1,0 0 1,-1 0 0,-8 5 333,-2 4 90,0 0-1,1 1 0,0 1 1,0 0-1,1 0 0,-15 23 1,20-26-512,1 1-1,-1 0 1,2 0 0,-1 0-1,1 1 1,1-1 0,0 1-1,0 0 1,1 0 0,-1 19 0,3-27-71,0 1 1,0 0-1,0-1 1,1 1 0,-1-1-1,1 1 1,0-1-1,0 1 1,0-1 0,0 1-1,1-1 1,-1 0-1,1 0 1,3 4 0,-3-5-7,0 0 0,-1 0 0,1-1 0,0 1 0,1-1 0,-1 1 0,0-1 0,0 0 0,1 0 0,-1 0 0,1 0 0,-1 0 0,0-1 0,1 1 0,0-1 0,-1 1 0,1-1 0,-1 0 0,1 0 1,4-1-1,3 0-1,-1-1 1,0 0-1,1-1 1,-1 0 0,0 0-1,0-1 1,-1 0 0,11-7-1,63-47 34,-66 46-27,31-25 68,81-82 1,-106 94-42,-1 0 0,-1-1 0,-1 0 1,-2-2-1,17-34 0,-30 52-11,1 0 0,-2 0 0,1 0 0,-2-1 0,3-15 0,-4 24-18,-1 0-1,0 0 1,1 0 0,-1 0-1,0 0 1,0 0 0,-1 0-1,1 0 1,0 0 0,-1 0-1,1 0 1,-1 0 0,1 0-1,-1 0 1,0 1 0,0-1-1,0 0 1,0 0 0,0 1-1,0-1 1,-1 1 0,1-1-1,0 1 1,-1-1 0,1 1-1,-1 0 1,0 0 0,1 0-1,-1 0 1,0 0 0,0 0-1,0 0 1,1 0 0,-1 1-1,-3-1 1,-3 0 7,1 0-1,-1 1 1,0 0 0,0 1-1,1 0 1,-1 0 0,0 0-1,1 1 1,0 0 0,-1 1-1,1 0 1,0 0-1,0 0 1,0 1 0,-7 5-1,-1 2-20,0 0 0,1 0 0,0 1 0,1 1 0,-17 20-1,27-30-23,1 1-1,-1 0 1,0-1-1,1 1 1,0 0-1,0 0 1,0 1-1,0-1 1,1 0 0,-1 1-1,0 6 1,2-8-11,0-1 0,0 0 1,1 1-1,-1-1 1,1 1-1,-1-1 0,1 0 1,0 0-1,0 1 1,0-1-1,0 0 0,0 0 1,1 0-1,-1 0 1,0 0-1,1 0 0,0 0 1,-1-1-1,1 1 1,0-1-1,0 1 0,0-1 1,4 3-1,65 34-980,-53-30 926,0 2 0,-1 0 1,21 15-1,-32-20 164,-1 0 0,1 1 0,-1-1 0,0 1 0,-1 0-1,1 0 1,-1 1 0,0-1 0,-1 1 0,1 0 0,-1 0 0,2 11 0,-2-9 38,6 18 170,-9-26-314,1-1-1,-1 0 0,1 1 0,-1-1 0,1 1 1,-1-1-1,0 0 0,1 1 0,0-1 0,-1 0 1,1 1-1,-1-1 0,1 0 0,-1 0 1,1 1-1,0-1 0,-1 0 0,1 0 0,-1 0 1,1 0-1,0 0 0,-1 0 0,1 0 0,-1 0 1,1 0-1,0 0 0,-1-1 0,1 1 1,-1 0-1,1 0 0,-1 0 0,1-1 0,0 1 1,-1 0-1,1-1 0,-1 1 0,1 0 0,-1-1 1,0 1-1,2-2 0,4-3-282,1-1 0,-1 0 0,0-1 1,0 0-1,7-12 0,-1 3-66,14-20-446</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7.237"/>
    </inkml:context>
    <inkml:brush xml:id="br0">
      <inkml:brushProperty name="width" value="0.05" units="cm"/>
      <inkml:brushProperty name="height" value="0.05" units="cm"/>
    </inkml:brush>
  </inkml:definitions>
  <inkml:trace contextRef="#ctx0" brushRef="#br0">283 12 19124,'3'-12'1583,"-8"19"-519,-10 22 298,-88 246 1210,90-229-2507,2 0 1,1 1 0,3 1 0,-1 52 0,13-22-1261,-21-96-518,10 8 1404,-15-18 263,2-1 0,-27-53 1,44 78 153,0 0 0,1 0 0,-1-1 1,1 1-1,0-1 0,1 1 0,-1-1 1,1 1-1,-1-1 0,2-6 0,-1 9-57,1 0 1,-1 0-1,1 0 0,-1 0 0,1 0 0,0 0 0,0 0 0,0 1 0,0-1 0,0 0 0,1 0 0,-1 1 1,0-1-1,1 1 0,-1-1 0,1 1 0,0 0 0,-1-1 0,1 1 0,0 0 0,0 0 0,0 0 0,0 1 1,0-1-1,2 0 0,7-2 48,1 0 0,0 1 0,-1 0 0,1 1-1,0 1 1,12 0 0,76 10-344,-76-6-65,113 21-1145,-106-16 1027</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7.592"/>
    </inkml:context>
    <inkml:brush xml:id="br0">
      <inkml:brushProperty name="width" value="0.05" units="cm"/>
      <inkml:brushProperty name="height" value="0.05" units="cm"/>
    </inkml:brush>
  </inkml:definitions>
  <inkml:trace contextRef="#ctx0" brushRef="#br0">1 127 12491,'22'2'1045,"1"-1"1,-1 0-1,0-2 1,26-3-1,-10 0 272,251-18 3027,306-23-292,-1 7-4725,-527 35-765,-65 2-83,-7-2 1157,-10-1 166,-13-1-394</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8.403"/>
    </inkml:context>
    <inkml:brush xml:id="br0">
      <inkml:brushProperty name="width" value="0.05" units="cm"/>
      <inkml:brushProperty name="height" value="0.05" units="cm"/>
    </inkml:brush>
  </inkml:definitions>
  <inkml:trace contextRef="#ctx0" brushRef="#br0">59 28 17940,'3'-5'481,"9"-16"1073,-7 19-666,-2 13 88,-4 11-475,0-1-1,-2 1 1,-8 32-1,0 0-348,8-33-66,1-14-40,1-1 0,0 1 0,0 0-1,0-1 1,1 1 0,1 12 0,-1-19-36,1 1 1,-1 0 0,0 0-1,0-1 1,0 1-1,1 0 1,-1-1-1,0 1 1,1-1-1,-1 1 1,1 0 0,-1-1-1,0 1 1,1-1-1,0 1 1,-1-1-1,1 1 1,-1-1 0,1 1-1,-1-1 1,1 0-1,0 1 1,-1-1-1,1 0 1,1 1-1,0-1 10,0 0 0,0 1 0,0-1-1,1 0 1,-1-1 0,0 1-1,0 0 1,0 0 0,2-1 0,8-3 64,-1 0 1,17-8 0,-21 8-34,13-6 21,42-15 54,-58 23-135,1 1-1,0-1 1,0 2-1,-1-1 1,1 0-1,0 1 1,0 0-1,0 0 1,0 0-1,-1 1 1,6 1-1,-8-2 3,-1 0 0,1 1 0,-1 0 0,0-1 0,1 1 0,-1 0 0,1-1 0,-1 1 0,0 0 0,0 0 0,1 0 0,-1 0-1,0 1 1,0-1 0,0 0 0,0 0 0,0 1 0,-1-1 0,1 0 0,0 1 0,-1-1 0,1 1 0,-1-1 0,1 1 0,-1-1 0,1 1-1,-1-1 1,0 1 0,0-1 0,0 1 0,0 0 0,0-1 0,0 1 0,-1-1 0,1 1 0,0-1 0,-1 1 0,1-1 0,-1 1 0,0 1-1,-2 4 43,0-1-1,1 0 1,-2 0-1,1 0 1,-1-1-1,0 1 1,0-1-1,-6 6 0,1-3 136,0-1-1,0-1 0,-1 1 0,0-2 0,0 1 0,0-1 1,-1-1-1,0 0 0,-18 5 0,23-8-103,-1 1 0,0-1 0,1 0 0,-1 0 0,0-1 0,1 0-1,-1-1 1,0 1 0,1-1 0,-1 0 0,0-1 0,1 1 0,0-1 0,-1-1 0,1 1 0,0-1-1,-10-6 1,14 7-153,0 0 0,0 0 0,0 0 0,0 0 0,0 0 0,0 0-1,0-1 1,1 1 0,-1-1 0,1 1 0,0-1 0,-1 0 0,1 1-1,1-1 1,-1 0 0,-1-5 0,2 7 60,0-1 1,0 1-1,0-1 0,0 1 1,1 0-1,-1-1 1,0 1-1,1 0 0,-1-1 1,1 1-1,-1 0 0,1-1 1,0 1-1,-1 0 0,1 0 1,0 0-1,0-1 0,0 1 1,0 0-1,0 0 1,0 0-1,0 1 0,0-1 1,0 0-1,1 0 0,-1 1 1,0-1-1,0 0 0,1 1 1,-1-1-1,0 1 0,1 0 1,-1-1-1,3 1 0,21-3-425</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8.776"/>
    </inkml:context>
    <inkml:brush xml:id="br0">
      <inkml:brushProperty name="width" value="0.05" units="cm"/>
      <inkml:brushProperty name="height" value="0.05" units="cm"/>
    </inkml:brush>
  </inkml:definitions>
  <inkml:trace contextRef="#ctx0" brushRef="#br0">76 161 17572,'13'0'698,"-1"-1"1,1-1-1,-1 0 0,1 0 1,-1-1-1,0-1 0,18-7 1,-26 9-515,0 0 0,1-1 0,-1 1 0,0-1 0,-1 0 0,1 0 1,0 0-1,-1-1 0,0 1 0,3-5 0,-4 5-117,0 1 0,-1-1 1,0 0-1,1 0 0,-1 0 0,0 0 0,-1 0 1,1 0-1,-1 0 0,1 0 0,-1 0 0,0 0 1,0 0-1,0 0 0,0 0 0,-1 0 0,0-3 1,1 4-34,-1-1 0,1 1 1,-1 0-1,1 0 1,-1 0-1,0 0 0,0 0 1,0 0-1,0 0 0,-1 0 1,1 1-1,0-1 1,-1 0-1,1 1 0,-1-1 1,0 1-1,1-1 1,-1 1-1,0 0 0,-2-2 1,1 2-9,0 0 1,0 1-1,0-1 1,0 0-1,0 1 1,0 0-1,-1-1 1,1 1-1,0 0 1,0 1-1,0-1 1,-5 2-1,-2 1-8,-1 0-1,1 1 0,0 0 1,0 0-1,1 1 0,-1 1 1,-8 6-1,7-4-17,1 1 0,1 0-1,0 0 1,-12 15 0,18-20-5,0 0 1,0 0-1,1 0 1,-1 0-1,1 1 1,0-1-1,0 1 1,1-1-1,-1 1 1,1 0-1,0-1 0,0 1 1,1 0-1,-1 9 1,1-11-1,1-1 1,-1 0 0,1 1-1,0-1 1,0 0-1,-1 0 1,1 1-1,1-1 1,-1 0-1,0 0 1,0 0 0,1 0-1,-1-1 1,1 1-1,0 0 1,3 2-1,-1-1-3,0 0 0,0-1 0,1 0-1,-1 0 1,1 0 0,-1-1 0,1 1-1,4 0 1,6 0-97,-1 0 0,1-1-1,-1-1 1,26-2 0,-23-2-211,1 1 0,0-2 0,-1-1 0,0 0 0,32-17 1,-44 21 287,23-11-418</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9.681"/>
    </inkml:context>
    <inkml:brush xml:id="br0">
      <inkml:brushProperty name="width" value="0.05" units="cm"/>
      <inkml:brushProperty name="height" value="0.05" units="cm"/>
    </inkml:brush>
  </inkml:definitions>
  <inkml:trace contextRef="#ctx0" brushRef="#br0">123 139 16428,'-1'1'229,"-1"0"1,1 0 0,0 0 0,0 1-1,0-1 1,0 0 0,-1 0 0,2 1 0,-1-1-1,0 1 1,0-1 0,0 1 0,1-1-1,-1 1 1,0 1 0,1-2-161,0-1 0,0 0 0,0 1-1,0-1 1,0 0 0,0 1 0,1-1 0,-1 0 0,0 1 0,0-1 0,0 0 0,0 1-1,1-1 1,-1 0 0,0 0 0,0 1 0,1-1 0,-1 0 0,0 0 0,0 1-1,1-1 1,-1 0 0,0 0 0,1 0 0,-1 1 0,17 1 993,-9-2-905,0-1 0,0-1 0,0 1 1,0-1-1,0-1 0,-1 1 0,1-1 0,-1-1 0,1 1 1,-1-1-1,-1-1 0,8-4 0,-11 6-126,1 1-1,-1 0 1,0-1 0,-1 1-1,1-1 1,0 0 0,-1 0-1,1 0 1,-1 0 0,0-1-1,0 1 1,-1-1 0,1 1-1,-1-1 1,1 1 0,-1-1-1,0 0 1,0 0 0,-1 0-1,1 1 1,-1-1 0,0 0-1,0 0 1,0 0 0,-1 0-1,-1-7 1,2 9-31,-1 0 0,1 0-1,-1 1 1,0-1 0,0 0-1,0 0 1,0 1 0,0-1 0,0 0-1,-1 1 1,1 0 0,0-1 0,-1 1-1,1 0 1,-1-1 0,0 1-1,1 0 1,-1 0 0,0 0 0,-2 0-1,1 0-4,0 0 0,0 0 0,-1 1 0,1 0 0,0 0-1,-1 0 1,1 0 0,0 0 0,-1 0 0,1 1 0,-4 1-1,-4 1-15,1 1-1,-1 0 1,1 1-1,0 1 1,0-1-1,-10 9 0,5-3-1,1 1-1,0 0 1,-17 21-1,26-27 13,0 0 0,0 1 0,0 0 0,1 0 0,0 0 0,1 0 0,-1 1 0,2 0 0,-1-1-1,-2 12 1,5-18 4,0 1-1,-1 0 0,1 0 1,0 0-1,0-1 0,0 1 1,0 0-1,1 0 0,-1-1 1,0 1-1,1 0 0,-1 0 1,1-1-1,0 1 0,-1 0 1,1-1-1,0 1 0,0-1 1,0 1-1,0-1 0,0 1 1,1-1-1,1 2 0,1-1-5,-1 0 0,0 0 0,1 0 0,-1-1 0,1 1 0,-1-1-1,1 0 1,0-1 0,-1 1 0,8 0 0,5 0-22,1-2 0,-1 0 0,0-1 1,20-4-1,-16 1 44,-1 0 0,0-2 0,0 0 0,0-1 0,-1 0 0,0-2 0,-1 0-1,0-1 1,-1-1 0,0-1 0,-1 0 0,0-1 0,-1 0 0,17-24 0,-27 33-7,-1 0 0,0-1-1,0 1 1,2-10-1,-25 36-49,10-10 68,2 1 0,0 0 0,0 0 0,1 1 0,0 0-1,1 0 1,-7 27 0,12-39-16,1 0 0,0 0 0,0 0 1,0 0-1,0 1 0,0-1 0,0 0 0,0 0 0,1 0 0,-1 0 0,0 0 0,1 0 1,-1 0-1,0 0 0,1 0 0,0 0 0,-1 0 0,1 0 0,-1 0 0,1 0 1,0 0-1,0-1 0,-1 1 0,1 0 0,0 0 0,0-1 0,0 1 0,0 0 0,0-1 1,0 1-1,0-1 0,0 0 0,0 1 0,0-1 0,0 0 0,0 1 0,0-1 1,0 0-1,1 0 0,-1 0 0,0 0 0,0 0 0,2-1 0,4 1 8,1 0 0,-1-1 0,0 0 0,1 0 0,7-2 0,1-3 4,0-1-1,0-1 1,-1 0-1,0-1 1,0 0 0,13-12-1,18-11 38,-46 32-53,0 0 1,1 0 0,-1 0 0,0 0-1,0 0 1,0 0 0,0 0-1,1 0 1,-1 0 0,0 0-1,0 0 1,0 0 0,1 0-1,-1 0 1,0 0 0,0 0-1,0 0 1,1 0 0,-1 0-1,0 0 1,0 0 0,0 0-1,0 0 1,1 0 0,-1 0 0,0 0-1,0 1 1,0-1 0,0 0-1,0 0 1,1 0 0,-1 0-1,0 0 1,0 1 0,0-1-1,0 0 1,0 0 0,0 0-1,0 0 1,1 1 0,-1-1-1,0 0 1,0 0 0,0 0-1,0 0 1,0 1 0,0-1 0,0 0-1,0 0 1,0 0 0,0 1-1,0-1 1,0 0 0,0 0-1,0 0 1,0 1 0,-1-1-1,1 0 1,0 0 0,0 0-1,0 0 1,0 1 0,0-1-1,0 0 1,0 0 0,-1 0-1,-2 16 19,2-14-14,1 0-1,-1 0-1,0 0 0,1 0 1,-1 0-1,1 1 1,0-1-1,0 0 1,0 1-1,0-1 1,0 0-1,0 0 1,1 1-1,-1-1 1,1 0-1,0 0 0,0 2 1,0-2-1,1-1-1,-1 0 1,0 0 0,1 0-1,-1 0 1,1 0 0,-1 0-1,1-1 1,-1 1 0,1 0-1,-1-1 1,1 1 0,0-1-1,-1 0 1,1 1-1,0-1 1,-1 0 0,1 0-1,0 0 1,-1 0 0,1-1-1,2 1 1,21-3-43,-1-1-1,28-8 0,-29 6-247,0 1 0,37-3-1,-59 8 268,0-1 1,-1 1-1,1 0 0,0 0 0,0 0 0,0 0 0,0 0 0,0 0 0,0 1 0,-1-1 0,1 0 1,0 0-1,0 1 0,0-1 0,0 0 0,-1 1 0,2 0 0,-2-1-3,0 0-1,0 1 0,0-1 1,0 0-1,0 1 1,0-1-1,0 0 0,0 1 1,0-1-1,0 0 1,0 1-1,0-1 0,0 0 1,0 1-1,0-1 1,-1 0-1,1 1 1,0-1-1,0 0 0,0 0 1,-1 1-1,1-1 1,0 0-1,0 0 0,0 1 1,-1-1-1,1 0 1,-1 0-1,-1 3-87,-1-2 0,0 1-1,1 0 1,-1 0 0,0-1 0,0 0 0,0 1-1,-4 0 1,-8 0-75,-2-4-51</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40.103"/>
    </inkml:context>
    <inkml:brush xml:id="br0">
      <inkml:brushProperty name="width" value="0.05" units="cm"/>
      <inkml:brushProperty name="height" value="0.05" units="cm"/>
    </inkml:brush>
  </inkml:definitions>
  <inkml:trace contextRef="#ctx0" brushRef="#br0">1 15 22349,'8'-12'1848,"-5"11"-1384,-3-1-240,0 5 993,3 1-745,-1 6-1056,2 0-593,-7 2 953,-3 2-192,-2 3-168</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40.789"/>
    </inkml:context>
    <inkml:brush xml:id="br0">
      <inkml:brushProperty name="width" value="0.05" units="cm"/>
      <inkml:brushProperty name="height" value="0.05" units="cm"/>
    </inkml:brush>
  </inkml:definitions>
  <inkml:trace contextRef="#ctx0" brushRef="#br0">199 8 19836,'3'-8'1960,"-5"10"-1051,-6 15 228,-14 62-291,-19 127-1,22-95-623,11-67-149,-93 443 354,122-555-408,54-117 0,-38 101-20,218-444-439,-238 500 386,6-13-33,-23 41 87,0 0 0,0 0 0,0 0 0,0 0 0,-1 0 0,1 0 0,0 0 0,0 0 0,0 0 0,0 1 0,0-1 0,0 0 0,-1 0 0,1 0 0,0 0 0,0 0 0,0 0 0,0 0 0,0 0 0,-1 0 0,1 0 0,0 0 0,0 0 0,0-1 0,0 1-1,0 0 1,-1 0 0,1 0 0,0 0 0,0 0 0,0 0 0,0 0 0,0 0 0,0 0 0,0 0 0,-1 0 0,1-1 0,0 1 0,0 0 0,0 0 0,0 0 0,0 0 0,0 0 0,0 0 0,0-1 0,0 1 0,0 0 0,0 0 0,0 0 0,0 0 0,0 0 0,0-1 0,0 1 0,0 0 0,0 0 0,0 0 0,-13 9 18,5 0-7,0 0 0,1 0-1,0 1 1,1 0 0,0 0 0,0 0 0,-4 13-1,-25 80 87,27-72-51,1 2 0,-4 34 1,10-52-26,0 0-1,0 0 1,2 0 0,0 0 0,1 0 0,5 26 0,-6-39-15,0 1 0,0 0 0,0 0 0,0 0 0,0-1 0,0 1 0,1 0 0,-1-1 0,1 1 0,0-1 0,-1 0 0,1 1 0,0-1 0,1 0 0,-1 0 0,0-1-1,0 1 1,1 0 0,-1-1 0,1 1 0,0-1 0,-1 0 0,1 0 0,0 0 0,0 0 0,0 0 0,0-1 0,4 1 0,-2-1 9,0 0 0,0-1-1,0 0 1,-1 0 0,1 0 0,0-1 0,0 1-1,-1-1 1,1 0 0,-1-1 0,0 1 0,1-1-1,-1 0 1,0 0 0,7-7 0,-3 2 16,-1 0 0,1-1 1,-1-1-1,-1 1 0,8-14 0,-11 17-19,0-1 0,0 1 0,-1-1 0,0 0-1,0 0 1,0 0 0,-1 0 0,0 0-1,0-13 1,-1 20-11,0 0-1,0-1 1,0 1 0,0 0 0,0-1-1,0 1 1,1-1 0,-1 1-1,0 0 1,0-1 0,-1 1-1,1-1 1,0 1 0,0 0 0,0-1-1,0 1 1,0 0 0,0-1-1,0 1 1,-1-1 0,1 1-1,0 0 1,0-1 0,0 1-1,-1 0 1,1 0 0,0-1 0,-1 1-1,1 0 1,0 0 0,-1-1-1,1 1 1,0 0 0,-1 0-1,1 0 1,0-1 0,-1 1 0,1 0-1,0 0 1,-1 0 0,1 0-1,-1 0 1,1 0 0,0 0-1,-1 0 1,1 0 0,-1 0-1,1 0 1,0 0 0,-1 0 0,1 0-1,0 0 1,-1 0 0,1 1-1,-1-1 1,1 0 0,0 0-1,-1 0 1,1 1 0,-1-1 0,-1 2 0,0-1 0,0 1 0,0 0 0,0 0 0,1 0 0,-1 0 0,0 0 0,-1 4 0,-1 1 2,1 1-1,0-1 1,0 1 0,1 0-1,0 0 1,1 0 0,0 0-1,0 0 1,0 11 0,1-17-4,0 1 0,0-1 1,0 1-1,1-1 1,-1 1-1,1-1 0,-1 1 1,1-1-1,0 1 1,0-1-1,0 0 0,0 1 1,0-1-1,1 0 1,-1 0-1,1 0 0,-1 0 1,1 0-1,0 0 1,0-1-1,0 1 0,0 0 1,0-1-1,0 1 1,0-1-1,1 0 0,-1 0 1,0 0-1,1 0 1,-1 0-1,0-1 0,5 2 1,2-2 2,0 0 1,0 0-1,0-1 1,-1 0 0,1 0-1,0-1 1,-1 0-1,1-1 1,-1 0-1,1 0 1,-1-1-1,0 0 1,-1 0 0,1-1-1,-1 0 1,0 0-1,9-9 1,-6 5 0,0 0-1,0-1 1,-1-1 0,0 0 0,-1 0 0,0 0 0,-1-1 0,-1 0-1,1-1 1,5-18 0,-11 29-7,0 0-1,-1 0 1,0 0 0,1 0-1,-1 1 1,0-1 0,0 0-1,0 0 1,0 0-1,0 0 1,-1-2 0,1 4 3,0-1 0,0 1-1,0 0 1,0 0 0,0 0 0,0 0 0,-1 0 0,1-1 0,0 1 0,0 0 0,0 0 0,0 0 0,0 0 0,0 0 0,0 0-1,-1 0 1,1 0 0,0 0 0,0-1 0,0 1 0,0 0 0,0 0 0,-1 0 0,1 0 0,0 0 0,0 0 0,0 0-1,0 0 1,0 0 0,-1 0 0,1 0 0,0 0 0,0 0 0,0 0 0,0 0 0,0 0 0,-1 0 0,1 0 0,0 1-1,0-1 1,0 0 0,-11 11-12,3 2 35,1 1 0,0 0 0,1 0 0,0 0 0,1 1 0,0 0 0,2 0 0,0 0 0,0 0 0,0 27 0,3-41-28,0 0 0,0 0 0,0 0 1,0 0-1,0 0 0,0 0 0,0 0 1,0 0-1,1 0 0,-1 0 0,0 0 1,1 0-1,-1 0 0,0 0 0,1 0 0,0 0 1,-1-1-1,1 1 0,-1 0 0,1 0 1,0 0-1,0-1 0,-1 1 0,1 0 1,0-1-1,0 1 0,0-1 0,0 1 0,0-1 1,0 1-1,0-1 0,1 1 0,-1-1 12,1 0 0,-1-1 0,1 1 0,-1 0-1,0 0 1,1-1 0,-1 1 0,0-1-1,1 1 1,-1-1 0,0 0 0,1 1 0,-1-1-1,0 0 1,0 0 0,0 0 0,0 0 0,0 0-1,0 0 1,0 0 0,0 0 0,1-2-1,9-15-51,2-5 10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1.385"/>
    </inkml:context>
    <inkml:brush xml:id="br0">
      <inkml:brushProperty name="width" value="0.025" units="cm"/>
      <inkml:brushProperty name="height" value="0.025" units="cm"/>
    </inkml:brush>
  </inkml:definitions>
  <inkml:trace contextRef="#ctx0" brushRef="#br0">1 0 13132,'0'0'3203</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41.240"/>
    </inkml:context>
    <inkml:brush xml:id="br0">
      <inkml:brushProperty name="width" value="0.05" units="cm"/>
      <inkml:brushProperty name="height" value="0.05" units="cm"/>
    </inkml:brush>
  </inkml:definitions>
  <inkml:trace contextRef="#ctx0" brushRef="#br0">147 16 18460,'0'-1'104,"1"1"1,-1 0-1,0 0 0,1-1 1,-1 1-1,0 0 0,0-1 1,1 1-1,-1 0 0,0-1 1,0 1-1,1-1 0,-1 1 1,0 0-1,0-1 0,0 1 1,0-1-1,0 1 0,0 0 1,1-1-1,-1 1 1,0-1-1,0 1 0,0-1 1,-1 1-1,1 0 0,0-1 1,0 1-1,0-1 0,0 1 1,0-1-1,0 1 0,-1-1 1,-14 0 2056,-21 12-335,22-4-1534,0 1-1,-21 16 1,32-22-288,0 1 0,0-1 0,1 0 0,0 0 0,-1 1 0,1-1 0,0 1-1,0 0 1,0 0 0,1 0 0,-1 0 0,0 0 0,1 0 0,0 0 0,0 0 0,0 1 0,0-1 0,1 0 0,-1 5-1,1-6-9,1-1-1,-1 1 0,0-1 0,1 1 0,-1-1 0,1 0 0,0 1 0,-1-1 0,1 0 0,0 0 0,0 1 0,0-1 1,0 0-1,0 0 0,0 0 0,0 0 0,0 0 0,0 0 0,1 0 0,-1-1 0,0 1 0,1 0 0,2 0 1,39 12-219,-26-10 115,52 12-290,-53-14 305,-1 2 0,0 0 0,0 1 0,-1 0-1,1 1 1,-1 1 0,15 8 0,-29-14 97,1 0 1,0 0 0,-1 1-1,1-1 1,0 0-1,-1 1 1,1-1 0,-1 0-1,1 1 1,-1-1-1,1 1 1,-1-1 0,1 1-1,-1-1 1,1 1 0,-1-1-1,0 1 1,1 0-1,-1-1 1,0 1 0,1-1-1,-1 1 1,0 0-1,0-1 1,0 1 0,1 0-1,-1-1 1,0 1 0,0 0-1,0 0 1,0-1-1,0 1 1,0 0 0,0-1-1,-1 1 1,1 0-1,0-1 1,0 1 0,-1 0-1,1-1 1,0 1 0,0-1-1,-1 1 1,1 0-1,-1-1 1,1 1 0,-1-1-1,1 1 1,-1-1-1,1 1 1,-1-1 0,1 0-1,-1 1 1,1-1 0,-1 0-1,0 1 1,1-1-1,-1 0 1,0 1 0,-7 2 82,1 0 0,0 0 0,-14 4 0,20-7-75,-11 3 52,1 0 1,-1 0 0,0-1 0,0-1 0,0 0 0,-19 0 0,30-1-103,0 0 1,1 0-1,-1-1 0,0 1 1,0 0-1,1 0 1,-1 0-1,0 0 1,0-1-1,1 1 1,-1 0-1,0-1 0,0 1 1,1 0-1,-1-1 1,1 1-1,-1-1 1,0 1-1,1-1 1,-1 0-1,1 1 1,-1-1-1,1 1 0,-1-1 1,1 0-1,0 1 1,-1-1-1,1 0 1,0 0-1,0 1 1,-1-1-1,1 0 1,0 0-1,0 1 0,0-1 1,0 0-1,0-1 1,0-1-39,1 0 0,0 0 0,0 0 0,0 0 0,0 0 0,0 1 0,0-1 0,4-5 0,12-17-410</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41.659"/>
    </inkml:context>
    <inkml:brush xml:id="br0">
      <inkml:brushProperty name="width" value="0.05" units="cm"/>
      <inkml:brushProperty name="height" value="0.05" units="cm"/>
    </inkml:brush>
  </inkml:definitions>
  <inkml:trace contextRef="#ctx0" brushRef="#br0">215 7 18524,'-1'-1'89,"1"1"1,0-1-1,0 1 0,-1-1 0,1 1 1,-1 0-1,1-1 0,0 1 1,-1 0-1,1-1 0,-1 1 1,1 0-1,-1 0 0,1-1 1,-1 1-1,1 0 0,-1 0 0,1 0 1,-1 0-1,1-1 0,-1 1 1,1 0-1,-1 0 0,1 0 1,-1 0-1,1 0 0,-1 0 1,1 1-1,-1-1 0,0 0 0,-21 1 445,6 0 255,1 2 1,-1 0-1,-25 8 1,33-8-696,1 0 1,-1 0-1,1 1 0,0 0 1,0 0-1,0 1 1,0 0-1,-11 11 1,17-15-97,0-1 1,0 1-1,0 0 1,0 0-1,0 0 1,0 0 0,0 0-1,1 1 1,-1-1-1,0 0 1,1 0-1,-1 0 1,1 1 0,-1-1-1,1 0 1,0 1-1,-1-1 1,1 0 0,0 1-1,0-1 1,0 0-1,0 1 1,0-1-1,0 0 1,0 1 0,1-1-1,-1 0 1,0 1-1,1-1 1,-1 0 0,1 0-1,-1 1 1,1-1-1,0 0 1,0 0-1,-1 0 1,1 0 0,0 0-1,0 0 1,0 0-1,0 0 1,0 0 0,2 1-1,5 3-65,0 0-1,1-1 1,0 0 0,0 0-1,10 2 1,-2 0-4,1 1 2,0 1-1,0 0 1,17 12-1,-31-18 75,-1 0 0,0 0 0,1 0 0,-1 1 0,0-1-1,-1 1 1,1 0 0,0-1 0,-1 2 0,1-1 0,-1 0 0,0 0 0,0 1 0,0-1 0,-1 1-1,1-1 1,-1 1 0,0 0 0,0 0 0,0-1 0,-1 1 0,1 7 0,-1-8 32,-1-1 1,0 1-1,0 0 1,0-1-1,0 1 1,0-1-1,0 1 1,-1-1-1,1 0 1,-1 1-1,0-1 1,0 0-1,0 0 1,0 0-1,0 0 1,0 0-1,0-1 1,0 1-1,-1-1 1,1 1-1,-1-1 1,1 0-1,-1 0 1,0 0-1,-3 0 1,-1 2 64,0-2 0,0 1 1,0-1-1,0 0 1,0-1-1,0 1 0,0-2 1,-14-1-1,19 2-131,0-1 1,0 1-1,0-1 0,0 0 0,0 0 0,0 0 1,0 0-1,0 0 0,0 0 0,1 0 0,-1-1 0,1 1 1,-1-1-1,1 1 0,-1-1 0,1 0 0,0 1 1,-1-1-1,1 0 0,0 0 0,0 0 0,1 0 1,-1 0-1,0 0 0,1 0 0,-1 0 0,1 0 1,0 0-1,-1-1 0,1 1 0,0 0 0,0 0 1,1-4-1,0-6-76,1 1 1,0-1-1,1 1 1,7-21-1,9-16-327</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42.063"/>
    </inkml:context>
    <inkml:brush xml:id="br0">
      <inkml:brushProperty name="width" value="0.05" units="cm"/>
      <inkml:brushProperty name="height" value="0.05" units="cm"/>
    </inkml:brush>
  </inkml:definitions>
  <inkml:trace contextRef="#ctx0" brushRef="#br0">280 1 19060,'1'0'114,"-1"1"-1,0 0 1,1 0-1,-1 0 1,0 0-1,0 0 1,0 0-1,1 0 1,-1 0-1,0 0 0,0 0 1,-1 0-1,1 0 1,0 0-1,0 0 1,0 0-1,-1 0 1,1 0-1,0 0 1,-1 1-1,-13 22 179,9-15 91,-12 25 321,1 1-1,2 0 1,1 1 0,-9 41-1,13-32-620,1 0-1,3 1 1,1 0-1,3 0 0,6 72 1,-4-112-83,-1 4-2,1-1 0,0 1 0,1 0 0,0-1 0,1 1 0,0-1 0,7 15 0,-10-23-1,0 0-1,0-1 1,0 0 0,1 1-1,-1-1 1,0 1 0,0-1 0,1 1-1,-1-1 1,0 1 0,1-1-1,-1 0 1,0 1 0,1-1 0,-1 0-1,1 1 1,-1-1 0,1 0-1,-1 1 1,1-1 0,-1 0 0,1 0-1,0 1 1,2-11-160,-5-21-150,-10-8-40,-3-1 0,-1 2 0,-1 0 0,-26-39 0,17 29 511,-30-71-1,55 117-99,1 0 0,-1 0 0,0-1 0,1 1 0,-1 0 0,1 0-1,0-1 1,0 1 0,0-4 0,0 5-20,0 0 0,0 1 0,1-1 0,-1 0-1,0 0 1,1 1 0,-1-1 0,0 0 0,1 0 0,-1 1 0,1-1 0,-1 0-1,1 1 1,-1-1 0,1 1 0,0-1 0,-1 1 0,1-1 0,0 0 0,4 0 68,-1 0 1,0-1 0,0 1 0,0 1 0,1-1-1,-1 1 1,1-1 0,4 2 0,-8-1-107,123 0 706,100-5-1956,-182-1 935</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42.705"/>
    </inkml:context>
    <inkml:brush xml:id="br0">
      <inkml:brushProperty name="width" value="0.05" units="cm"/>
      <inkml:brushProperty name="height" value="0.05" units="cm"/>
    </inkml:brush>
  </inkml:definitions>
  <inkml:trace contextRef="#ctx0" brushRef="#br0">45 27 18572,'-1'1'125,"1"-1"1,-1 0-1,0 0 1,1 1-1,-1-1 0,1 0 1,-1 1-1,0-1 1,1 1-1,-1-1 0,1 1 1,-1-1-1,1 1 1,0-1-1,-1 1 0,1 0 1,-1-1-1,1 1 1,0 0-1,0-1 0,-1 2 1,-6 17 277,6-16-119,-6 25 556,1 0-1,1 1 1,1-1 0,0 58 0,6-23-527,12 75 1,23 82 84,-36-219-371,-1 0 1,0 0-1,0 1 0,0-1 1,1 0-1,-1 0 1,1 1-1,-1-1 0,1 0 1,-1 0-1,1 0 0,0 0 1,-1 0-1,1 0 1,2 2-1,-3-3-15,0 0 1,1 0-1,-1 0 1,1 0-1,-1 0 1,1 0-1,-1 0 0,0 0 1,1 0-1,-1 0 1,1 0-1,-1 0 0,0 0 1,1-1-1,-1 1 1,1 0-1,-1 0 0,0 0 1,1-1-1,-1 1 1,0 0-1,1 0 1,-1-1-1,0 1 0,1 0 1,-1-1-1,0 1 1,0 0-1,1-1 0,4-6 109,-1 0 0,0 0 0,4-12 0,-5 13-74,13-31-33,-2-1-1,-1 1 1,-3-2-1,0 0 1,-3 0-1,-1-1 1,-2 1-1,-3-78 1,-1 115-55,-4-25-140,4 26 166,0 1-1,0-1 1,0 1-1,0 0 1,0-1 0,0 1-1,0-1 1,0 1-1,0 0 1,0-1-1,-1 1 1,1-1-1,0 1 1,0 0-1,-1-1 1,1 1-1,0 0 1,0-1-1,-1 1 1,1 0-1,0 0 1,-1-1-1,1 1 1,0 0 0,-1 0-1,1-1 1,0 1-1,-1 0 1,1 0-1,-1 0 1,1 0-1,0 0 1,-1 0-1,1 0 1,-1 0-1,1 0 1,-1 0-1,1 0 1,0 0-1,-1 0 1,1 0-1,-1 0 1,1 0 0,0 0-1,-1 0 1,1 0-1,-1 1 1,1-1-1,0 0 1,-1 0-1,1 0 1,-1 1-1,0 0-28,0-1-1,0 1 1,0-1-1,0 1 1,0-1-1,0 1 1,0-1 0,0 0-1,0 1 1,0-1-1,0 0 1,0 0-1,0 0 1,-1 0-1,1 0 1,0 0-1,0 0 1,0 0-1,0-1 1,0 1 0,0 0-1,0-1 1,0 1-1,0-1 1,0 1-1,0-1 1,0 1-1,0-1 1,0 0-1,0 1 1,0-1-1,0 0 1,1 0-1,-1 0 1,0 0 0,-1-1-1,-3-6-357,0 1 0,1-1 0,-7-15 0,6 12-114,-43-87-2716,48 98 3295,0-1 0,0 1 0,0-1 1,1 0-1,-1 1 0,0-1 0,0 1 1,1-1-1,-1 1 0,0-1 0,1 1 1,-1-1-1,0 1 0,1-1 0,-1 1 0,1-1 1,-1 1-1,1 0 0,-1-1 0,1 1 1,-1 0-1,1-1 0,-1 1 0,1 0 1,-1 0-1,1-1 0,0 1 0,-1 0 1,1 0-1,-1 0 0,2 0 0,24-7 1250,-13 5-916,-1 0 0,1 1-1,0 1 1,0 0-1,25 3 1,-22 0-1127,1 0 1,16 7-1,-37-11 250</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43.154"/>
    </inkml:context>
    <inkml:brush xml:id="br0">
      <inkml:brushProperty name="width" value="0.05" units="cm"/>
      <inkml:brushProperty name="height" value="0.05" units="cm"/>
    </inkml:brush>
  </inkml:definitions>
  <inkml:trace contextRef="#ctx0" brushRef="#br0">186 109 18060,'-15'5'1016,"1"1"1,0 1 0,0 0-1,1 1 1,-25 18-1,30-20-850,1 1 0,0 0 0,0 0 0,0 0-1,1 1 1,0 0 0,0 0 0,1 1-1,0-1 1,-4 12 0,8-18-134,0 0 1,1-1 0,-1 1-1,1 0 1,-1-1-1,1 1 1,0 0-1,0-1 1,0 1 0,0 0-1,0 0 1,0 0-1,0-1 1,0 1-1,1 0 1,-1-1 0,1 1-1,-1 0 1,1-1-1,0 1 1,-1 0-1,3 2 1,-1-2-4,0 0 0,0-1 0,0 1 0,0-1 0,1 1 0,-1-1 0,0 0 0,1 0 1,-1 0-1,1 0 0,-1 0 0,1-1 0,4 2 0,4-1 17,1 0 0,-1-1 0,1 0 0,-1-1 0,23-4 0,-23 2-13,0 0-1,0 0 1,0-1-1,-1-1 1,1 0-1,-1 0 1,-1-1-1,1-1 1,-1 1-1,0-1 1,0-1-1,13-15 1,-17 18-20,-1-1 1,0 1-1,0-1 1,0 0-1,-1-1 0,0 1 1,0-1-1,-1 1 1,0-1-1,0 0 0,0 0 1,-1 1-1,0-1 1,0-1-1,-1 1 0,0 0 1,0 0-1,-1 0 1,0 0-1,0 0 0,-4-12 1,4 15-110,-1-1 0,0 1 0,0 0 0,-1-1 0,1 1 0,-1 1 0,0-1 0,0 0 0,0 1 0,0-1 0,-1 1 0,1 0 0,-1 0 0,0 0 0,0 1 0,0-1 0,0 1 0,-1 0 0,1 0 0,0 0 1,-7-1-1,1-2-369</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1:04.705"/>
    </inkml:context>
    <inkml:brush xml:id="br0">
      <inkml:brushProperty name="width" value="0.05" units="cm"/>
      <inkml:brushProperty name="height" value="0.05" units="cm"/>
    </inkml:brush>
  </inkml:definitions>
  <inkml:trace contextRef="#ctx0" brushRef="#br0">6 58 11875,'-1'0'134,"1"0"0,0-1 0,0 1 0,-1 0 0,1 0 0,0 0 0,0 0 1,-1 0-1,1 0 0,0 0 0,0-1 0,0 1 0,-1 0 0,1 0 0,0 0 1,0 0-1,0-1 0,0 1 0,-1 0 0,1 0 0,0 0 0,0-1 0,0 1 1,0 0-1,0 0 0,0-1 0,0 1 0,0 0 0,0 0 0,0-1 1,0 1-1,0 0 0,0 0 0,0-1 0,0 1 0,0 0 0,0 0 0,0-1 1,0 1-1,0 0 0,0 0 0,0-1 0,0 1 0,0 0 0,0 0 0,1-1 1,-1 1-1,0 0 0,0-1 0,18-5 2253,27 1-905,-45 5-1479,359 0 3129,-88 4-3150,-171-6 62,33 1 239,160-23-1,-282 22-154,-4 2 120,0-1 0,0-1 0,0 1-1,13-6 1,-32 14-293,-26 11-3887,33-17 3331</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1:10.045"/>
    </inkml:context>
    <inkml:brush xml:id="br0">
      <inkml:brushProperty name="width" value="0.05" units="cm"/>
      <inkml:brushProperty name="height" value="0.05" units="cm"/>
    </inkml:brush>
  </inkml:definitions>
  <inkml:trace contextRef="#ctx0" brushRef="#br0">1 289 12979,'0'0'99,"0"-1"0,0 1 0,0-1 0,0 1 1,0-1-1,0 1 0,0-1 0,0 1 0,0 0 0,1-1 0,-1 1 1,0-1-1,0 1 0,1 0 0,-1-1 0,0 1 0,0 0 0,1-1 1,-1 1-1,0 0 0,1-1 0,-1 1 0,1 0 0,-1 0 1,0-1-1,1 1 0,-1 0 0,1 0 0,-1 0 0,0 0 0,1-1 1,-1 1-1,1 0 0,0 0 0,19-6 944,-17 6-842,83-20 1607,100-9 1,91 4-1339,12 0-76,-225 17-256,272-37 280,-6-22-324,-204 42 191,-79 17-56,-37 7-182,0 1 0,0-1 0,0 2 0,16 2 0,15 0-38,-22-4-138,1-1 0,-1-1 0,23-6 0,-7 2-812,-70 8-1545,17-4 2075</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1:13.984"/>
    </inkml:context>
    <inkml:brush xml:id="br0">
      <inkml:brushProperty name="width" value="0.05" units="cm"/>
      <inkml:brushProperty name="height" value="0.05" units="cm"/>
    </inkml:brush>
  </inkml:definitions>
  <inkml:trace contextRef="#ctx0" brushRef="#br0">75 64 14283,'-4'-1'280,"-1"0"68,-1 0-1,0 1 1,0-1-1,0 1 1,0 0-1,0 1 1,0-1-1,0 1 1,-5 2 0,10-3-310,1 0 1,-1 1-1,1-1 1,0 0-1,-1 0 1,1 0-1,0 0 1,0 1-1,-1-1 1,1 0-1,0 0 1,-1 0-1,1 1 1,0-1-1,0 0 1,0 1-1,-1-1 1,1 0 0,0 0-1,0 1 1,0-1-1,0 0 1,-1 1-1,1-1 1,0 0-1,0 1 1,0-1-1,0 1 1,0-1-1,0 0 1,0 1-1,0-1 1,0 0-1,0 1 1,0-1-1,0 0 1,0 1 0,1-1-1,-1 0 1,0 1-1,0-1 1,0 0-1,0 1 1,1-1-1,-1 0 1,0 1-1,0-1 1,1 0-1,-1 0 1,0 1-1,0-1 1,1 0-1,-1 0 1,0 0-1,1 1 1,-1-1 0,0 0-1,1 0 1,-1 0-1,0 0 1,1 0-1,0 0 1,21 10 734,5-4-237,0-1-1,53 2 0,58-7 255,-77-1-555,354-16 444,-320 7-616,0-4-1,121-33 1,-207 45-66,-7 1-9,1 1 0,-1-1 0,1 1 0,-1-1 0,0 0 0,1 1-1,-1-1 1,0 0 0,0-1 0,3-1 0,-39-2-2498,30 3 2016</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1:17.561"/>
    </inkml:context>
    <inkml:brush xml:id="br0">
      <inkml:brushProperty name="width" value="0.05" units="cm"/>
      <inkml:brushProperty name="height" value="0.05" units="cm"/>
    </inkml:brush>
  </inkml:definitions>
  <inkml:trace contextRef="#ctx0" brushRef="#br0">32 107 13091,'-4'-2'167,"-21"-14"3326,25 16-3439,0 0 0,0 0 0,0 0-1,0 0 1,-1 0 0,1 0 0,0-1 0,0 1 0,0 0-1,0 0 1,0 0 0,-1 0 0,1-1 0,0 1-1,0 0 1,0 0 0,0 0 0,0 0 0,0-1-1,0 1 1,0 0 0,0 0 0,0 0 0,0-1 0,0 1-1,-1 0 1,1 0 0,0 0 0,1-1 0,-1 1-1,0 0 1,0 0 0,0 0 0,0 0 0,0-1 0,0 1-1,0 0 1,15-2 1118,12 5-866,0 2-1,44 12 0,-38-8-311,35 5-1,-7-8 21,-1-3 0,82-5 1,122-24 99,-206 19-84,94-10 62,479-45 240,-492 57-302,73-5 24,-178 2-7,-38 14-706,-7 4-81,10-8 646,0-2-190</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1:20.268"/>
    </inkml:context>
    <inkml:brush xml:id="br0">
      <inkml:brushProperty name="width" value="0.05" units="cm"/>
      <inkml:brushProperty name="height" value="0.05" units="cm"/>
    </inkml:brush>
  </inkml:definitions>
  <inkml:trace contextRef="#ctx0" brushRef="#br0">16 107 11755,'-1'-1'80,"0"0"1,0 0 0,-1 0-1,1 0 1,0 0 0,0 0 0,1 0-1,-1 0 1,0-1 0,0 1 0,0 0-1,1 0 1,-1-1 0,1 1 0,-1 0-1,1-1 1,-1 1 0,1-1 0,0 1-1,0-1 1,0 1 0,0-1-1,0 1 1,0-1 0,0 1 0,1-3-1,0 2-42,-1 0 0,1 1 0,0-1 0,0 1 0,0-1 0,1 1 0,-1-1 0,0 1 0,0 0 0,1-1 0,-1 1 0,1 0 0,-1 0 0,1 0 0,-1 0 0,1 0 0,0 1 0,0-1 0,-1 0 0,1 1 0,3-1 0,18-3-21,0 1-1,1 2 1,28 1 0,13-1-70,933-33-373,302 59 574,-530-7 21,1184 55 997,-128-27-772,-1676-47-389,227 5-119,-365-4 72,3 0-17,-1 1 0,1 1 0,14 3 1,-15 3-4,-17 0-34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1.729"/>
    </inkml:context>
    <inkml:brush xml:id="br0">
      <inkml:brushProperty name="width" value="0.025" units="cm"/>
      <inkml:brushProperty name="height" value="0.025" units="cm"/>
    </inkml:brush>
  </inkml:definitions>
  <inkml:trace contextRef="#ctx0" brushRef="#br0">57 31 14606,'0'0'10137,"4"-2"-10094,-2 1-74,-1 0-1,1 0 1,-1 0-1,1-1 1,-1 1 0,1 0-1,-1-1 1,0 1-1,0-1 1,0 1-1,0-1 1,0 1 0,1-3-1,-6-3-560,-16 9 295,16-1 299,1 1 0,-1 0 0,1 0 0,-1 1 0,1-1 0,0 1 0,0-1 0,0 1-1,1 0 1,-1 0 0,1 0 0,-1 0 0,1 1 0,0-1 0,0 1 0,1-1 0,-1 1 0,1 0 0,0 0 0,0-1 0,0 1 0,0 0 0,1 0 0,-1 0 0,1 0 0,0 0 0,0 0 0,0 0 0,2 6 0,-1-9 54,0 1 0,0-1 1,0 0-1,0 1 1,1-1-1,-1 0 0,0 0 1,1 0-1,-1 0 1,1 0-1,-1 0 0,1 0 1,-1 0-1,1-1 1,0 1-1,-1-1 0,1 1 1,0-1-1,0 0 1,-1 1-1,1-1 0,0 0 1,0 0-1,-1 0 1,1-1-1,0 1 0,0 0 1,-1-1-1,1 1 1,2-1-1,4-1 359,0 0 0,0 0-1,1-1 1,13-6 0,41-34 802,-47 30-877,1 1 0,22-11 0,-39 23-341,0 0 0,0 0 0,0 0 0,1 0 0,-1 0 1,0 0-1,0-1 0,0 1 0,0 0 0,0 0 0,0 0 1,1 0-1,-1 0 0,0 0 0,0 0 0,0 0 1,0 0-1,0 0 0,1 0 0,-1 0 0,0 0 0,0 0 1,0 0-1,0 0 0,0 0 0,0 0 0,1 0 0,-1 1 1,0-1-1,0 0 0,0 0 0,0 0 0,0 0 0,0 0 1,0 0-1,1 0 0,-1 0 0,0 0 0,0 1 0,0-1 1,0 0-1,0 0 0,0 0 0,0 0 0,0 0 0,0 0 1,0 1-1,0-1 0,0 0 0,0 0 0,0 0 0,0 0 1,0 0-1,0 1 0,0-1 0,-2 14-99,-9 17-22,9-28 150,2-1 7,-1-1 0,1 1 0,-1-1-1,1 0 1,-1 1 0,1-1 0,0 1-1,-1-1 1,1 1 0,0-1-1,0 1 1,0-1 0,0 1 0,1-1-1,-1 1 1,0-1 0,1 3-1,0-4-17,-1 1 0,1-1 0,-1 1 0,1-1-1,0 1 1,-1-1 0,1 1 0,0-1-1,-1 0 1,1 1 0,0-1 0,-1 0 0,1 0-1,0 1 1,0-1 0,-1 0 0,1 0-1,0 0 1,0 0 0,-1 0 0,1 0 0,0 0-1,0 0 1,0-1 0,9-1 51,0-1 1,-1 0-1,1-1 1,10-5-1,2-1-93,-14 13-1526,-2 12 3455,-5 3-5153,-3-11-7463</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1:33.479"/>
    </inkml:context>
    <inkml:brush xml:id="br0">
      <inkml:brushProperty name="width" value="0.05" units="cm"/>
      <inkml:brushProperty name="height" value="0.05" units="cm"/>
    </inkml:brush>
  </inkml:definitions>
  <inkml:trace contextRef="#ctx0" brushRef="#br0">3001 96 10930,'-240'-34'133,"-144"-17"-2060,288 43 1524,-1 5-1,-100 10 1,-14 15 1267,1 10 0,2 9 0,-236 79 0,342-84-616,1 4 1,1 4-1,-108 67 0,176-90-250,0 1 1,1 1 0,1 2 0,1 1-1,2 1 1,0 2 0,2 0 0,2 2-1,-23 37 1,31-43-15,1 0 1,2 1-1,0 1 0,2 0 0,1 0 1,1 1-1,2 0 0,0 1 0,2-1 1,1 1-1,1 0 0,5 54 0,3-41 1,2 0-1,1-1 1,3 0-1,1 0 1,33 69-1,-19-59 4,1-1-1,3-1 1,66 80 0,-60-89 26,1-2 0,2-2 0,2-1 0,1-3 0,1-1 0,2-2 0,1-2 0,1-2 0,58 20 0,1-7 20,0-4 0,3-6 1,151 20-1,-64-24-12,231-1 1,200-52-29,-357-2 59,-1-11 1,284-84 0,-428 89 95,-3-6 0,215-107 0,-254 104 16,-2-4 0,-2-3 0,-2-4 0,108-103 0,-147 121-59,-2-2-1,-2-2 1,36-55-1,-51 67-49,-3 0 0,0-1 0,-2-1 0,-1 0 0,18-68 0,-28 79-63,-1 0 0,-1 0 0,-1 0 1,0 0-1,-2-1 0,-1 1 0,0 0 0,-2 0 1,0 1-1,-2-1 0,0 1 0,-16-35 0,9 30-103,0 0 0,-2 2 0,-1-1-1,-1 2 1,0 0 0,-2 1 0,-1 1-1,-1 1 1,-32-25 0,7 13-17,0 2 1,-2 2 0,-88-37-1,-41 1-167</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4:40.832"/>
    </inkml:context>
    <inkml:brush xml:id="br0">
      <inkml:brushProperty name="width" value="0.05" units="cm"/>
      <inkml:brushProperty name="height" value="0.05" units="cm"/>
    </inkml:brush>
  </inkml:definitions>
  <inkml:trace contextRef="#ctx0" brushRef="#br0">0 216 9442,'25'-11'1873,"-22"9"-1700,0 1 0,0-1 0,1 1 0,-1-1 0,0 1 1,5-1-1,89-26 1884,-75 23-1815,-1-1-1,34-14 0,23-7-40,-22 9-161,-43 13-36,0 1-1,1 0 0,0 1 1,-1 0-1,1 1 1,0 0-1,19 1 1,55 2-19,-60-2 32,1 1 1,29 4-1,115 12 130,2-1-11,125 8-38,-129-13-58,-82-8 6,106-10-1,34 1 60,380 37 108,-440-29-186,-37-3-16,-21 2 1,147-21 0,-75 6-12,32-4 2,69-4 20,-102 11-7,18 4-4,12-1-19,240-23 8,-194 23 7,-159 7-6,277 3-1,-341 0 5,-1 2 0,0 1 0,0 1 0,61 19 0,-60-11 1,-23-7-1,1-1-1,0-1 0,26 6 0,1 0-1,-33-8-1,1 0 0,-1 0 0,1-1-1,-1 0 1,1 0 0,12 0 0,-8-2-2,-1 2 0,0-1 1,11 4-1,-13-3 0,0 0 0,1 0 0,-1 0 0,0-1 0,13-2 0,8-1 2,-1 0 1,47 4-1,21-2-18,-14 2 1,-2-1 20,-73 0-3,1 1 0,0-1 0,12 4 0,-12-3 1,0 0 1,0 0 0,11 0 0,65-1-8,-58 1 3,30-3-2,-37 1 5,34 1 0,2 4 17,46 5-15,-86-7-2,0-1 0,0-1 0,18-2 0,-18 1 0,1 1 0,23 2 0,-28 0-5,1-1 0,-1-1 0,1 0-1,-1 0 1,1-1 0,13-4 0,-24 5 2,0 0-1,0 0 1,0-1 0,0 1 0,0 1 0,0-1 0,0 0 0,-1 0 0,1 1 0,0-1 0,0 1 0,0-1 0,3 3 0,6 1-2,0-6 6,-11 2-2,1-1 0,-1 1 0,0 0 0,0 0 0,1 0 0,-1 0 0,0 0 0,0-1 0,1 1 0,-1 0 0,0 0 0,1 0 0,-1 0 0,0 0 0,1 0 0,-1 0 0,0 0 1,0 0-1,1 0 0,-1 0 0,0 0 0,1 0 0,-1 0 0,0 0 0,0 0 0,1 1 0,-1-1 0,0 0 0,1 0 0,-1 0 0,0 0 0,0 1 0,1-1 0,-1 0 1,0 0-1,0 0 0,0 1 0,1-1 0,-1 0 0,0 0 0,0 1 0,1-15-289,-1-3 234</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4:42.962"/>
    </inkml:context>
    <inkml:brush xml:id="br0">
      <inkml:brushProperty name="width" value="0.05" units="cm"/>
      <inkml:brushProperty name="height" value="0.05" units="cm"/>
    </inkml:brush>
  </inkml:definitions>
  <inkml:trace contextRef="#ctx0" brushRef="#br0">3081 892 9634,'-9'-91'1283,"5"42"-438,-14-62 1,14 95-690,-1 0-1,0 0 1,-1 1 0,-1 0-1,0 0 1,-1 1 0,-18-26 0,11 22-79,0 2 1,-2 0-1,0 0 1,-1 2 0,0 0-1,-1 1 1,0 1-1,-1 1 1,-27-11-1,-27-8-41,-104-25 0,79 26-13,-604-143 48,615 153-54,-2 4 0,0 4-1,-107 1 1,71 14 17,1 5-1,-182 38 1,225-29-15,1 4 0,1 4-1,1 3 1,-123 64 0,186-85-46,1 2 1,-1 0 0,2 0-1,0 2 1,0 0 0,-14 16 0,21-20 2,1 0 0,0 0-1,1 1 1,0-1 0,0 1 0,1 1 0,0-1 0,0 1 0,1-1 0,0 1 0,1 0 0,-1 12 0,2-10-42,0 1 0,1 0-1,1 0 1,0-1 0,1 1-1,0 0 1,1-1 0,0 1-1,8 18 1,-4-16-29,1 0 0,0 0 0,1 0 0,1-1 0,0-1 0,19 20 0,-8-13-3,1-1 1,0-1-1,2 0 1,0-2 0,1-1-1,0-1 1,1-2-1,33 12 1,14 0-4,2-4 1,141 20-1,158-7 165,-55-21 336,337-31 0,-425-2-79,286-64 0,-438 66-238,-1-3-1,90-38 1,-119 39-34,-1-3 0,-2-1 0,-1-2 0,59-46 0,-92 63-26,0 0 0,-1-1 0,0 0 0,-1 0 0,0-1 0,-1-1 0,12-21 0,-18 28-13,0 0 1,-1 0 0,1 0 0,-2 0 0,1 0 0,-1 0-1,1-1 1,-2 1 0,1 0 0,-1-1 0,0 1 0,0-1-1,-1 1 1,0 0 0,0-1 0,0 1 0,-1 0 0,0 0-1,0 0 1,-5-10 0,1 7 4,0 0-1,0 0 1,-1 0 0,-1 1-1,1 0 1,-1 0 0,0 1-1,-1 0 1,0 1-1,-12-8 1,-10-3 32,-64-25 0,19 14-26,-3 3 1,-134-23-1,-170 7 16,115 38-37,-34 19 0</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5:21.639"/>
    </inkml:context>
    <inkml:brush xml:id="br0">
      <inkml:brushProperty name="width" value="0.05" units="cm"/>
      <inkml:brushProperty name="height" value="0.05" units="cm"/>
    </inkml:brush>
  </inkml:definitions>
  <inkml:trace contextRef="#ctx0" brushRef="#br0">6137 270 9562,'-987'-113'183,"312"47"-918,-5 30 999,354 20 289,315 16-533,-870-38 1309,0 44-534,709 4-693,1 8 1,-239 55 0,322-51-67,1 5 0,1 3 0,1 4 0,2 3 0,2 4 0,-100 67 0,152-88-48,2 0 0,0 2 0,0 1 0,2 1 1,2 2-1,-38 49 0,57-68 0,0 0 0,0 0 1,0 1-1,1 0 0,0 0 0,0 0 0,1 0 1,0 0-1,1 0 0,0 1 0,0-1 0,1 0 1,0 10-1,1-7-7,1 1 1,1-1-1,-1 0 0,2 0 1,0-1-1,0 1 1,0-1-1,12 18 1,0-5-17,2 0 1,0-1 0,1-1 0,1-1-1,1 0 1,45 31 0,-11-16 7,1-1 1,2-3 0,1-3-1,1-3 1,111 32 0,-19-19-9,200 23 0,693 16 2,7-87 100,-13-51 151,-6-70 42,-744 77-208,-3-12 1,347-130-1,-574 175-117,-1-3 0,0-2 0,92-59 0,-142 79 22,0 0 0,0 0 0,-1 0-1,1-1 1,-2 0 0,1 0 0,-1-1-1,0 0 1,7-13 0,-12 18 16,1 0-1,-1 0 1,0 0 0,0-1 0,-1 1 0,1 0-1,-1-1 1,1 1 0,-1 0 0,0-1 0,0 1-1,-1 0 1,1-1 0,-1 1 0,0 0 0,0-1-1,0 1 1,0 0 0,0 0 0,-1 0 0,1 0 0,-1 0-1,0 0 1,0 0 0,0 1 0,0-1 0,0 1-1,-1-1 1,-4-3 0,-6-4-82,0 0 0,0 1 0,-1 0 0,-1 1 0,1 0 0,-28-9 0,-99-24-353,137 40 448,-110-23-260,-1 4 0,-195-7 1,75 18 118</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0.502"/>
    </inkml:context>
    <inkml:brush xml:id="br0">
      <inkml:brushProperty name="width" value="0.05" units="cm"/>
      <inkml:brushProperty name="height" value="0.05" units="cm"/>
    </inkml:brush>
  </inkml:definitions>
  <inkml:trace contextRef="#ctx0" brushRef="#br0">33 198 17012,'3'-21'1605,"-2"14"-891,-4 15 355,-9 51-608,3 0-1,2 2 1,2 95-1,5-147-430,0-1 0,1 0 0,0 0 0,1 0 0,3 12-1,-4-18-16,-1-1-1,1 0 0,-1 0 0,1 1 0,-1-1 0,1 0 0,0 0 0,-1 0 0,1 0 0,0 0 0,0 0 0,0 0 0,0 0 0,0-1 0,0 1 0,0 0 0,0 0 0,0-1 0,0 1 0,1-1 0,-1 1 0,0-1 0,0 1 0,1-1 0,-1 0 0,0 0 0,0 1 0,1-1 0,-1 0 0,0 0 0,1 0 0,-1-1 0,0 1 0,0 0 0,1 0 0,-1-1 0,0 1 0,0-1 0,1 1 0,-1-1 0,0 1 0,2-2 0,7-4 80,-1 0-1,0 0 0,0-1 1,0-1-1,-1 1 1,10-13-1,43-57 506,-46 57-420,92-138 990,-94 137-1006,0 2 46,-33 77 8,9-21-337,-7 46 0,16-67 42,0-1 0,1 1 0,0 0 0,1 0-1,5 29 1,-4-42 49,0 1-1,0 0 0,0 0 0,0 0 0,1 0 0,0-1 0,0 1 0,0-1 0,5 7 0,-6-9 18,0 0 1,1 1-1,-1-1 0,1 0 0,-1 0 0,1 0 0,0 0 1,-1 0-1,1 0 0,0 0 0,0 0 0,-1-1 0,1 1 1,0-1-1,0 0 0,0 1 0,0-1 0,0 0 0,0 0 0,0 0 1,0 0-1,3-1 0,4-2 9,-1 0-1,0 0 1,0 0-1,0-1 1,-1-1-1,1 1 1,-1-1-1,0 0 1,-1-1 0,1 0-1,7-8 1,11-14 203,26-37 0,-51 65-196,33-46 347,-2-1-1,-3-2 0,-2-1 1,-2-1-1,31-93 0,-44 90-580,-36 114-1036,16-31 914</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1.343"/>
    </inkml:context>
    <inkml:brush xml:id="br0">
      <inkml:brushProperty name="width" value="0.05" units="cm"/>
      <inkml:brushProperty name="height" value="0.05" units="cm"/>
    </inkml:brush>
  </inkml:definitions>
  <inkml:trace contextRef="#ctx0" brushRef="#br0">7 692 14443,'4'1'228,"0"-1"0,0 0 0,0 1 0,0-2 0,0 1-1,-1 0 1,1-1 0,0 1 0,0-1 0,-1 0 0,1-1 0,0 1 0,-1-1 0,1 1 0,-1-1-1,0 0 1,1 0 0,3-4 0,7-5 790,0-1 1,19-22-1,-23 24-328,-1 1-211,0-1-1,-1 0 0,0 0 1,0-1-1,-1 0 0,11-22 1,-18 32-426,1-1-1,-1 1 1,1 0 0,-1-1 0,1 1 0,-1-1-1,0 1 1,0-1 0,0 1 0,0-1 0,0 1-1,0-1 1,0 1 0,-1-3 0,1 3-38,-1 0 1,1 1 0,-1-1-1,1 1 1,-1-1 0,1 1-1,-1-1 1,0 1 0,1 0-1,-1-1 1,1 1 0,-1 0-1,0-1 1,0 1 0,1 0-1,-1 0 1,0 0 0,1 0-1,-1 0 1,0-1 0,0 1-1,1 0 1,-1 1 0,0-1-1,1 0 1,-1 0 0,0 0-1,0 0 1,1 0 0,-1 1-1,0-1 1,1 0 0,-1 1-1,0 0 1,-9 3 26,1 0 0,1 1 0,-1 0 0,1 0-1,0 1 1,0 1 0,1-1 0,-14 15 0,5-2-19,0 1 1,-18 31-1,28-41-28,0 0 0,1 0 0,0 0 0,0 0 0,1 1 0,1 0 0,0 0 0,-3 20 0,6-29 1,-1-1 1,1 1 0,0-1-1,0 1 1,0-1-1,1 1 1,-1-1 0,0 1-1,1-1 1,-1 1 0,1-1-1,-1 1 1,1-1 0,0 0-1,-1 1 1,1-1 0,0 0-1,0 1 1,0-1-1,0 0 1,2 1 0,-1 0-3,0-1 0,0 0 0,0 0 0,0-1 1,0 1-1,0 0 0,0-1 0,1 1 0,-1-1 0,0 0 0,0 0 1,0 0-1,3 0 0,8-1-23,-1-1 1,0-1 0,0 0 0,15-5-1,-21 6 17,130-47-123,36-12 47,-172 61 88,0 0 1,0 0-1,0 0 0,-1 0 0,1 0 0,0 0 0,0 0 0,0 0 0,-1 0 0,1-1 0,0 1 0,0 0 0,0 0 0,-1 0 0,1 0 0,0 0 0,0-1 0,0 1 0,0 0 0,0 0 0,0 0 0,-1-1 0,1 1 0,0 0 0,0 0 1,0 0-1,0-1 0,0 1 0,0 0 0,0 0 0,0 0 0,0-1 0,0 1 0,0 0 0,0 0 0,0-1 0,0 1 0,0 0 0,0 0 0,0 0 0,0-1 0,0 1 0,1 0 0,-1 0 0,0 0 0,0-1 0,0 1 0,0 0 0,0 0 1,0 0-1,1-1 0,-1 1 0,0 0 0,0 0 0,0 0 0,0 0 0,1 0 0,-1 0 0,0 0 0,0-1 0,1 1 0,-1 0 0,0 0 0,0 0 0,0 0 0,1 0 0,-1 0 0,0 0 0,1 0 0,-23-11 120,14 7-61,6 3-52,1 1 1,-1-1 0,0-1-1,1 1 1,-1 0-1,1 0 1,-1-1-1,1 1 1,-1 0-1,1-1 1,0 1 0,0-1-1,0 0 1,0 1-1,0-1 1,0 0-1,0 0 1,1 0 0,-1 0-1,1 0 1,-1 1-1,1-1 1,0 0-1,-1-4 1,2 3-35,0 0 0,0 0 0,0 0 0,0 0 0,1 0 1,-1 0-1,1 1 0,0-1 0,0 0 0,-1 1 0,2 0 0,-1-1 0,0 1 0,0 0 0,4-2 0,23-20-719,-2 3-507,-1-1-1,-2-1 1,0 0-1,-1-2 1,21-31-1,-21 20-135,-2-1 1,-2-1-1,15-42 0,-25 55 1494,-1-1 0,-1 0 0,3-32 0,-9 33 938,-1 25-1014,0-1 1,0 1-1,0 0 0,1 0 0,-1 0 0,0 0 0,0 0 0,0-1 0,-1 1 1,1 0-1,0 0 0,0 0 0,0 0 0,0 0 0,0 0 0,0 0 1,0-1-1,0 1 0,0 0 0,0 0 0,0 0 0,0 0 0,0 0 0,0 0 1,0 0-1,-1-1 0,1 1 0,0 0 0,0 0 0,0 0 0,0 0 1,0 0-1,0 0 0,0 0 0,-1 0 0,1 0 0,0 0 0,0 0 0,0 0 1,0 0-1,0 0 0,0 0 0,-1 0 0,1 0 0,0 0 0,0 0 1,0 0-1,0 0 0,0 0 0,0 0 0,-1 0 0,1 0 0,0 0 0,0 0 1,0 0-1,0 0 0,0 0 0,0 0 0,0 1 0,0-1 0,-1 0 1,1 0-1,0 0 0,0 0 0,-3 5 457,0 0 1,0 0-1,0 0 1,1 0-1,-3 9 0,-13 36 669,3 0 0,2 2 0,-7 59 0,14-63-942,2 1 0,3 0 0,1 0 0,3 0-1,2-1 1,15 69 0,-13-86-270,-7-27-73,-6-20 15,-12-46 129,-4 1 0,-2 1 0,-37-64 0,58 118 78,-9-12 378,12 17-443,0 1 1,0 0 0,-1 0 0,1 0 0,0-1 0,0 1 0,0 0 0,-1 0 0,1-1 0,0 1 0,0 0-1,0 0 1,0-1 0,-1 1 0,1 0 0,0 0 0,0-1 0,0 1 0,0 0 0,0-1 0,0 1 0,0 0-1,0-1 1,0 1 0,0 0 0,0-1 0,0 1 0,0 0 0,0 0 0,0-1 0,1 1 0,-1 0 0,0-1 0,0 1-1,0 0 1,0 0 0,0-1 0,1 1 0,21 0 157,117 4-750,-122-3 476,-8-3-27</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1.974"/>
    </inkml:context>
    <inkml:brush xml:id="br0">
      <inkml:brushProperty name="width" value="0.05" units="cm"/>
      <inkml:brushProperty name="height" value="0.05" units="cm"/>
    </inkml:brush>
  </inkml:definitions>
  <inkml:trace contextRef="#ctx0" brushRef="#br0">21 1 17620,'3'19'650,"-1"0"0,0 1 1,-1 0-1,-1-1 0,-1 1 0,-5 27 1,1-1 63,3-18-469,-13 343 1888,16-362-2081,-1 6 52,1 0 1,4 17-1,-5-29-82,1 1 0,0-1 0,0 0-1,0 0 1,1 1 0,-1-1-1,1 0 1,0-1 0,-1 1-1,1 0 1,0 0 0,1-1-1,-1 1 1,5 4 0,-5-6-15,0-1 0,0 1 0,0 0-1,1 0 1,-1-1 0,0 1 0,0-1 0,0 0 0,0 0 0,0 1 0,1-1-1,-1-1 1,0 1 0,0 0 0,0 0 0,0-1 0,0 1 0,1-1 0,-1 0-1,0 0 1,0 0 0,-1 0 0,1 0 0,0 0 0,0 0 0,0 0 0,-1-1-1,4-2 1,5-6 20,1 0 0,-2 0-1,11-14 1,-16 19-12,60-86 158,-28 37-90,-21 36-60,-15 18-23,0-1 0,0 1 0,0 0 0,0 0 1,0 0-1,0-1 0,1 1 0,-1 0 0,0 0 0,0 0 0,0 0 0,0 0 0,0-1 0,1 1 1,-1 0-1,0 0 0,0 0 0,0 0 0,1 0 0,-1 0 0,0 0 0,0 0 0,0-1 0,1 1 1,-1 0-1,0 0 0,0 0 0,1 0 0,-1 0 0,0 0 0,0 0 0,0 0 0,1 0 0,-1 1 1,0-1-1,0 0 0,0 0 0,1 0 0,-1 0 0,0 0 0,0 0 0,0 0 0,1 0 0,-1 1 1,0-1-1,0 0 0,0 0 0,0 0 0,1 0 0,-1 1 0,0-1 0,0 0 0,0 0 0,0 0 1,0 0-1,0 1 0,0-1 0,0 0 0,0 0 0,0 1 0,1-1 0,-1 0 0,0 0 1,0 0-1,0 1 0,-1 16-15,1-15 14,-5 48-5,2-33-123,1 0-1,1 0 0,0 0 0,3 19 0,-3-36 110,1 0 0,0 1 0,0-1 0,0 0 0,0 1 0,0-1 1,0 0-1,0 1 0,0-1 0,0 1 0,0-1 0,0 0 0,1 1 0,-1-1 0,0 0 0,0 1 0,0-1 1,0 0-1,0 0 0,1 1 0,-1-1 0,0 0 0,0 1 0,0-1 0,1 0 0,-1 0 0,0 1 1,1-1-1,-1 0 0,0 0 0,0 0 0,1 1 0,-1-1 0,0 0 0,1 0 0,-1 0 0,0 0 0,1 0 1,-1 0-1,0 0 0,1 0 0,-1 0 0,1 0 0,13-12-332,2-8-10</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2.617"/>
    </inkml:context>
    <inkml:brush xml:id="br0">
      <inkml:brushProperty name="width" value="0.05" units="cm"/>
      <inkml:brushProperty name="height" value="0.05" units="cm"/>
    </inkml:brush>
  </inkml:definitions>
  <inkml:trace contextRef="#ctx0" brushRef="#br0">5 167 18668,'1'1'174,"1"-1"-1,-1 1 1,1 0-1,-1-1 1,1 1-1,-1-1 1,1 0 0,-1 1-1,1-1 1,-1 0-1,1 0 1,0 0 0,-1 0-1,1 0 1,-1 0-1,1 0 1,0-1-1,-1 1 1,1-1 0,-1 1-1,1-1 1,-1 1-1,0-1 1,3-1-1,33-21 1291,-30 18-1324,0 0 0,0-1 0,-1 0 0,0 0 1,-1 0-1,10-13 0,-13 16-108,-1 0 1,1 0-1,0-1 1,-1 1-1,0 0 1,1-1-1,-1 1 0,-1 0 1,1-1-1,0 1 1,-1-1-1,0 1 1,0-1-1,0 0 1,0 1-1,0-1 0,-1 1 1,-1-7-1,2 9-19,-1 0 0,1 0 0,0 0 0,-1 0 0,1 0-1,-1 0 1,1 0 0,-1 0 0,0 0 0,1 1 0,-1-1 0,0 0-1,1 0 1,-1 1 0,0-1 0,0 0 0,0 1 0,0-1 0,0 1-1,1-1 1,-1 1 0,0 0 0,0-1 0,-2 1 0,1 0 3,1 0 1,-1 0 0,0 0-1,0 0 1,0 0 0,0 1 0,0-1-1,0 1 1,1-1 0,-1 1-1,0 0 1,-2 1 0,-1 1 7,-1 1 1,1 0-1,0 0 1,0 0-1,1 0 1,-1 1 0,-4 6-1,1 1-15,1 1 0,0 0 1,1 1-1,0-1 0,1 1 0,-5 20 1,8-25-10,0 0 1,1 0-1,0 0 1,0 0 0,1 1-1,0-1 1,0 0 0,1 0-1,0 0 1,1 1-1,4 11 1,-5-18-3,0 0 1,0 0-1,1 0 0,-1 0 1,1 0-1,-1 0 0,1 0 1,0-1-1,0 1 0,1-1 1,-1 1-1,0-1 0,1 0 0,-1 0 1,1 0-1,0 0 0,0-1 1,0 1-1,0-1 0,0 0 1,0 1-1,0-1 0,0-1 1,0 1-1,0 0 0,1-1 1,-1 0-1,0 1 0,0-1 1,1 0-1,-1-1 0,0 1 0,0-1 1,1 1-1,2-2 0,6-2-5,0-1 0,0 1 0,-1-2 0,0 0 0,0 0 0,0-1 0,16-15 0,-6 5-1,-2-2 0,0 0 0,-2-1 1,0-1-1,17-28 0,-34 49 7,0 0 0,0 0-1,0 0 1,-1 0 0,1 0 0,0 0-1,0 0 1,0 0 0,0 0 0,0 0 0,-1 0-1,1 0 1,0 0 0,0 0 0,0 0-1,0 0 1,0 0 0,0 0 0,-1 0 0,1-1-1,0 1 1,0 0 0,0 0 0,0 0-1,0 0 1,0 0 0,0 0 0,0 0 0,-1 0-1,1-1 1,0 1 0,0 0 0,0 0-1,0 0 1,0 0 0,0 0 0,0 0 0,0-1-1,0 1 1,0 0 0,0 0 0,0 0-1,0 0 1,0 0 0,0-1 0,0 1 0,0 0-1,-9 8 1,0 1 0,1 0 0,0 1-1,1 0 1,0 0 0,0 0 0,1 1-1,0 0 1,1 0 0,1 1 0,-1-1-1,2 1 1,0 0 0,-3 22 0,5-32 3,1 0 0,0 0 0,0 1 0,0-1 0,1 0 0,-1 0 0,0 0 0,1 1 0,0-1 0,-1 0-1,1 0 1,0 0 0,0 0 0,0 0 0,0 0 0,0-1 0,1 1 0,-1 0 0,2 1 0,-1-1 1,0-1-1,0 0 0,0 0 0,0 0 1,0 0-1,0-1 0,0 1 1,0 0-1,0-1 0,1 0 0,-1 1 1,0-1-1,0 0 0,0 0 0,5-1 1,1 0 2,0-1 1,1 0 0,-1-1-1,0 0 1,-1 0-1,1-1 1,0 0 0,12-8-1,0-5 19,0-1-1,-2-1 0,0-1 1,0-1-1,23-38 0,-41 59-22,0 0-1,0 0 1,0 0-1,0 0 1,0 0 0,0 0-1,0 0 1,1 0-1,-1 0 1,0 0-1,0 0 1,0 0-1,0 1 1,0-1-1,0 0 1,0 0-1,0 0 1,0 0-1,0 0 1,0 0-1,0 0 1,0 0-1,0 0 1,0 0-1,0 0 1,0 0-1,0 0 1,0 0-1,0 0 1,0 0-1,0 0 1,0 0-1,0 0 1,0 0 0,0 0-1,1 0 1,-1 0-1,0 0 1,0 0-1,0 0 1,0 0-1,0 0 1,0 0-1,0 0 1,0 0-1,0 0 1,0 0-1,0 0 1,0 0-1,0 0 1,0 0-1,0 0 1,0 0-1,0 0 1,1 0-1,-2 11 32,-4 23 28,2-13-33,2-15-13,1-1-1,0 1 1,0 0-1,1 0 1,0 0-1,0 0 1,0 0-1,0-1 1,1 1-1,4 9 1,-5-14-48,0 1 0,0 0 0,-1-1 0,1 0 0,1 1 1,-1-1-1,0 0 0,0 1 0,0-1 0,1 0 0,-1 0 0,1 0 1,-1 0-1,0 0 0,1-1 0,0 1 0,-1 0 0,1-1 0,0 1 0,-1-1 1,1 1-1,0-1 0,-1 0 0,1 0 0,0 0 0,0 0 0,-1 0 0,1 0 1,0 0-1,-1 0 0,1-1 0,0 1 0,-1-1 0,1 1 0,0-1 1,-1 0-1,1 0 0,-1 1 0,1-1 0,1-2 0,4-2-203,0 0 0,-1-1 0,0 1 1,0-1-1,0-1 0,-1 1 0,0-1 0,0 0 0,0 0 0,-1 0 0,-1-1 0,1 0 0,4-13 0,6-22-601</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3.128"/>
    </inkml:context>
    <inkml:brush xml:id="br0">
      <inkml:brushProperty name="width" value="0.05" units="cm"/>
      <inkml:brushProperty name="height" value="0.05" units="cm"/>
    </inkml:brush>
  </inkml:definitions>
  <inkml:trace contextRef="#ctx0" brushRef="#br0">18 1 18740,'0'0'48,"0"0"-1,0 0 1,0 0 0,1 0-1,-1 0 1,0 0 0,0 0-1,0 0 1,0 0-1,0 0 1,1 0 0,-1 0-1,0 0 1,0 0 0,0 0-1,0 0 1,0 1 0,1-1-1,-1 0 1,0 0 0,0 0-1,0 0 1,0 0-1,0 0 1,0 0 0,0 0-1,1 1 1,-1-1 0,0 0-1,0 0 1,0 0 0,0 0-1,0 0 1,0 1 0,0-1-1,0 0 1,0 0 0,0 0-1,0 0 1,0 0-1,0 1 1,0-1 0,0 0-1,0 0 1,0 0 0,0 0-1,0 1 1,0-1 0,0 0-1,0 0 1,-1 0 0,3 20 946,-3 23 462,-6 130 1527,-5 235-1825,12-373-1164,-1-30-35,1-22-7,-1-47-71,0 8-42,8-74 1,-7 127 156,0 0 0,1 1 1,-1-1-1,1 1 0,-1-1 0,1 1 1,0-1-1,0 1 0,0 0 0,1 0 1,-1-1-1,0 1 0,1 0 0,2-3 1,-2 4 4,0 0 0,-1 0 0,1 0 1,0 0-1,0 0 0,0 1 0,0-1 1,0 1-1,0-1 0,0 1 1,-1 0-1,1-1 0,0 1 0,0 0 1,0 0-1,0 1 0,0-1 1,4 1-1,32 6 25,120 18 31,-136-23-44,-1-2 0,1 0 0,-1-1 0,1-1 0,29-7 0,-45 7 21,0 0-1,0 0 1,-1-1-1,1 1 0,9-8 1,-14 10-24,-1 0 0,1-1 0,0 1 0,-1-1-1,1 1 1,-1-1 0,1 0 0,-1 1 0,1-1 0,-1 0 0,1 1 0,-1-1 0,1 0-1,-1 1 1,0-1 0,1 0 0,-1 0 0,0 1 0,0-1 0,0 0 0,0-1 0,0 1 0,0 0 1,-1 0 0,0 0 0,1 1 0,-1-1 0,1 0 0,-1 0-1,0 0 1,0 1 0,1-1 0,-1 0 0,0 1 0,0-1 0,0 1-1,0-1 1,0 1 0,0-1 0,0 1 0,0 0 0,0-1 0,0 1-1,-1 0 1,-5-2 18,-1 1-1,1 0 0,0 0 1,0 1-1,-1 0 0,1 0 0,0 1 1,-1 0-1,1 0 0,0 1 1,-12 3-1,14-3-32,0-1 1,0 1-1,1 0 0,-1 0 0,1 1 0,-1-1 1,1 1-1,0 0 0,0 0 0,0 1 1,1-1-1,-1 1 0,1 0 0,-1 0 1,1 0-1,1 0 0,-5 7 0,6-9-9,1 0-1,-1 0 0,0 0 1,1 0-1,0 0 0,-1 1 1,1-1-1,0 0 0,0 0 1,0 0-1,0 0 0,1 0 1,-1 0-1,0 1 0,1-1 0,0 0 1,-1 0-1,1 0 0,0 0 1,0-1-1,0 1 0,0 0 1,0 0-1,1 0 0,-1-1 1,1 1-1,-1-1 0,1 1 1,-1-1-1,1 0 0,0 1 1,0-1-1,-1 0 0,3 1 0,4 2 13,0-1 0,0 0-1,1 0 1,-1-1-1,0 0 1,1 0-1,11 0 1,34 0-102</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3.799"/>
    </inkml:context>
    <inkml:brush xml:id="br0">
      <inkml:brushProperty name="width" value="0.05" units="cm"/>
      <inkml:brushProperty name="height" value="0.05" units="cm"/>
    </inkml:brush>
  </inkml:definitions>
  <inkml:trace contextRef="#ctx0" brushRef="#br0">2 48 20580,'-1'3'2033,"4"-2"-1473,10-4-232,7-1 920,7 0-504,3-2-127,4 0-521,5-1-320,1 1-2329,-4 1 2337,-9 0-304,-1 0-208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2.278"/>
    </inkml:context>
    <inkml:brush xml:id="br0">
      <inkml:brushProperty name="width" value="0.025" units="cm"/>
      <inkml:brushProperty name="height" value="0.025" units="cm"/>
    </inkml:brush>
  </inkml:definitions>
  <inkml:trace contextRef="#ctx0" brushRef="#br0">251 67 9961,'0'0'10971,"3"-9"-8259,11-27-22,-14 36-2534,0-1 0,1 1 0,-1-1-1,0 0 1,0 1 0,0-1 0,0 0 0,1 1 0,-1-1-1,0 0 1,0 1 0,0-1 0,0 0 0,0 1-1,-1-1 1,1 0 0,0 1 0,0-1 0,0 0-1,0 1 1,-1-1 0,1 1 0,0-1 0,-1 0-1,1 1 1,0-1 0,-2 0 0,-16-2 823,-21 15-1281,22-2 276,1 0 1,0 2-1,-17 16 1,27-22-171,-1 0-1,1 1 1,-1 0 0,2 1-1,-1-1 1,1 1 0,1 0 0,-8 17-1,11-24 111,1 1 0,-1 0 0,1-1 0,0 1 0,0 0-1,0-1 1,0 1 0,0 0 0,0-1 0,1 1 0,-1 0 0,0-1 0,1 1-1,-1-1 1,1 1 0,0-1 0,-1 1 0,1-1 0,0 1 0,0-1 0,0 0-1,0 1 1,0-1 0,0 0 0,1 0 0,-1 0 0,0 0 0,1 0-1,-1 0 1,0 0 0,1 0 0,-1 0 0,1-1 0,0 1 0,-1-1 0,4 1-1,9 4 25,0-2-1,0 0 1,21 2-1,-13-2-60,-17-2 117,51 13-148,-55-13 128,1-1 0,-1 0 1,0 0-1,1 1 0,-1-1 0,0 1 1,0-1-1,1 1 0,-1 0 0,0-1 1,0 1-1,0 0 0,0 0 0,0 0 0,0 0 1,0 0-1,0 0 0,0 0 0,0 0 1,0 0-1,0 0 0,-1 0 0,1 1 1,-1-1-1,1 0 0,-1 1 0,1-1 0,-1 0 1,0 1-1,1-1 0,-1 0 0,0 1 1,0 1-1,-1 0 46,-1-1 0,1 0 0,-1 0 0,1 0 1,-1 0-1,0 0 0,0-1 0,0 1 0,0 0 0,0-1 1,0 0-1,0 1 0,0-1 0,-3 1 0,-39 16 476,34-14-360,8-3-128,-24 10-67,0-1 0,-1-2 0,0 0-1,0-2 1,-32 4 0,59-10-33,-1 0-1,1 0 1,0 0-1,0 0 1,-1 0-1,1 0 1,0 0-1,0 0 1,-1 0-1,1 0 1,0 0-1,0 0 1,-1 0-1,1 0 1,0 0-1,0 0 1,-1 0-1,1-1 1,0 1-1,0 0 1,0 0-1,-1 0 1,1 0-1,0 0 1,0 0-1,0-1 1,-1 1-1,1 0 1,0 0-1,0 0 1,0-1-1,0 1 1,-1 0-1,1 0 1,0-1-1,0 1 1,0 0-1,0 0 1,0 0-1,0-1 1,0 1-1,0 0 1,0 0-1,0-1 1,0 1-1,0 0 1,0-1-1,0 1 1,0 0-1,0 0 1,0-1-1,0 1 1,0 0-1,0 0 1,0 0-1,1-1 1,-1 1-1,0 0 1,0-1-1,11-14-3998,-10 13 3643,22-24-5894</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4.542"/>
    </inkml:context>
    <inkml:brush xml:id="br0">
      <inkml:brushProperty name="width" value="0.05" units="cm"/>
      <inkml:brushProperty name="height" value="0.05" units="cm"/>
    </inkml:brush>
  </inkml:definitions>
  <inkml:trace contextRef="#ctx0" brushRef="#br0">67 102 20628,'-1'10'259,"0"1"-1,0-1 0,-1 0 0,0 0 1,0 0-1,-1 0 0,-6 12 0,-3 16 238,3-5-380,1 0 0,2 1-1,1 0 1,2 0 0,1 0-1,5 65 1,-2-93-98,0-1 1,0 1-1,0-1 1,1 0-1,0 1 1,0-1-1,0 0 1,1 0 0,0 0-1,0-1 1,4 7-1,-4-9 11,-1 0 0,0 0 0,1 0 1,-1 0-1,1 0 0,0-1 0,-1 1 0,1-1 0,0 1 0,0-1 0,0 0 0,0 0 1,0-1-1,0 1 0,0 0 0,0-1 0,0 0 0,1 0 0,-1 0 0,0 0 1,5-1-1,1-1 50,1-1 1,-1 0 0,0-1 0,0 1-1,-1-2 1,1 1 0,-1-1 0,0-1-1,0 1 1,0-1 0,-1-1 0,0 1-1,11-14 1,3-6 232,-1-1-1,27-48 1,-15 17 85,39-101 1,-61 136-345,-7 19-36,-1 5-17,-2 9-17,0-9 16,-5 90-56,1-57 42,3 62 0,1-93 12,0 0 1,0 0-1,1 0 0,0 0 0,-1 0 1,1 0-1,0 0 0,1 0 1,-1 0-1,2 2 0,-2-4 4,-1 0 0,1 0 0,0 0 0,0-1 0,0 1 0,-1-1 0,1 1 0,0 0 0,0-1 0,0 1 0,0-1 0,0 0 0,0 1 1,0-1-1,0 0 0,0 0 0,0 1 0,0-1 0,0 0 0,0 0 0,1 0 0,-1 0 0,0-1 0,0 1 0,0 0 0,0 0 0,0-1 0,0 1 0,0 0 0,0-1 0,0 1 0,1-1 0,6-4 36,0 0 0,0 0-1,0-1 1,-1 1 0,0-2 0,0 1 0,0-1 0,-1 0-1,7-10 1,46-75 369,-53 81-357,31-60 339,46-120 0,-78 180-540,-3 14-1280,-3-1 1246,1 0 0,0 0-1,-1 0 1,0 0 0,1 0 0,-1 0-1,0-1 1,0 1 0,-2 3 0,-13 8-382,-3 1-202</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5.335"/>
    </inkml:context>
    <inkml:brush xml:id="br0">
      <inkml:brushProperty name="width" value="0.05" units="cm"/>
      <inkml:brushProperty name="height" value="0.05" units="cm"/>
    </inkml:brush>
  </inkml:definitions>
  <inkml:trace contextRef="#ctx0" brushRef="#br0">58 555 16636,'12'-5'843,"0"-1"1,0-1-1,0 1 1,-1-2 0,11-9-1,-18 14-580,0 0 0,-1-1 0,1 1-1,-1-1 1,0 0 0,0 0 0,0 0-1,-1-1 1,1 1 0,-1-1 0,0 1-1,0-1 1,-1 0 0,0 1 0,1-1-1,-2 0 1,2-5 0,-2 9-225,0-1 0,0 1 0,0 0-1,0-1 1,0 1 0,0 0 0,-1 0 0,1-1 0,0 1 0,-1 0 0,1 0-1,0 0 1,-1-1 0,0 1 0,1 0 0,-1 0 0,0 0 0,1 0-1,-1 0 1,0 0 0,0 0 0,0 0 0,-2-1 0,1 1-8,0 0 1,0 1-1,0-1 1,0 0-1,0 1 1,0-1 0,-1 1-1,1 0 1,0 0-1,0 0 1,0 0-1,-4 1 1,-2 0-5,0 1-1,0 0 1,1 0 0,-1 1-1,1 0 1,-12 7 0,8-3-32,1 0 0,-18 17 0,26-22 1,0 0 0,0-1 0,0 1-1,0 0 1,0 0 0,1 0 0,-1 1 0,1-1-1,0 0 1,0 1 0,-1-1 0,1 0 0,1 1-1,-1-1 1,0 1 0,1 0 0,-1-1 0,1 1-1,0 0 1,0 3 0,0-5 1,1 0 0,-1 0 0,0-1 0,1 1-1,-1 0 1,1 0 0,0 0 0,-1-1 0,1 1 0,0 0 0,-1-1 0,1 1 0,0-1 0,0 1 0,-1-1-1,1 1 1,0-1 0,0 1 0,0-1 0,0 0 0,0 1 0,0-1 0,0 0 0,0 0 0,0 0 0,27 1-43,-25-1 40,31-2-94,52-11 0,-60 7-102,1 2 0,-1 1-1,48 0 1,-42 11-258,-28-7 411,0 1 0,0-1 1,0 0-1,0-1 0,0 1 0,0-1 0,1 1 0,-1-1 0,0 0 0,7-2 0,2-1-79,0-2 0,-1 0-1,0 0 1,1-2 0,-2 1-1,1-1 1,13-12 0,-3 1-220,0-1 1,26-31-1,-15 13-70,-3-3-1,27-44 1,-44 64 397,-2-1 1,0-1 0,-1 0 0,-2 0 0,0 0-1,7-34 1,-15 44 185,-6 14 9,-8 18 70,1 8-144,1 0 1,2 1-1,1 0 0,1 1 0,1 0 0,2 0 0,1 0 1,2 1-1,0-1 0,2 1 0,2 0 0,1-1 1,1 1-1,1-1 0,11 33 0,-13-53-116,-4-11 8,-7-19 3,-6-14 1,-33-43 538,34 58-108,0 0 1,2 0-1,1-1 1,-13-33-1,22 52-389,1-1 0,-1 1 0,1-1-1,-1 1 1,1-1 0,0 1 0,0-1 0,-1 1-1,1-1 1,0 1 0,0-1 0,0 1-1,1-1 1,-1 1 0,0-1 0,0 1-1,1 0 1,-1-1 0,1 1 0,0-1-1,-1 1 1,1 0 0,0-1 0,0 1 0,0 0-1,-1 0 1,1 0 0,1 0 0,-1 0-1,0 0 1,0 0 0,0 0 0,0 0-1,1 0 1,-1 0 0,0 1 0,1-1-1,-1 1 1,1-1 0,-1 1 0,1-1 0,1 1-1,7-2-30,0 1-1,1 0 1,-1 1 0,1 0-1,9 2 1,-9-1-121,19 2-479,-14-2 431,1 1 1,-1-2 0,0 0-1,28-4 1,2-7-157</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6.231"/>
    </inkml:context>
    <inkml:brush xml:id="br0">
      <inkml:brushProperty name="width" value="0.05" units="cm"/>
      <inkml:brushProperty name="height" value="0.05" units="cm"/>
    </inkml:brush>
  </inkml:definitions>
  <inkml:trace contextRef="#ctx0" brushRef="#br0">158 68 16916,'1'-1'226,"-1"0"1,1 0-1,0 0 0,-1 0 1,1 0-1,-1 0 1,1 0-1,-1 0 1,0-1-1,1 1 1,-1 0-1,0 0 1,0 0-1,0 0 1,0-1-1,0 1 0,0 0 1,0 0-1,0 0 1,0-1-1,0 1 1,-1-1-1,0 1-100,0 0-1,1 0 1,-1 1-1,0-1 1,0 0-1,0 1 1,0-1-1,0 1 1,1-1-1,-1 1 1,0-1 0,0 1-1,-1-1 1,1 1-1,0 0 1,0 0-1,0 0 1,0-1-1,0 1 1,0 0-1,0 0 1,0 1-1,0-1 1,0 0-1,0 0 1,-2 1-1,-4 1-21,0 0 0,0 0 0,1 1-1,-1 0 1,1 0 0,0 0-1,-1 1 1,2 0 0,-1 1-1,0-1 1,1 1 0,0 0 0,0 0-1,0 1 1,-4 6 0,4-6-113,1 0 0,0 0 0,1 1 0,-1-1 1,1 1-1,1 0 0,-1 0 0,1 0 0,0 0 1,1 0-1,0 1 0,0-1 0,0 0 0,1 14 0,1-17-1,0-1 0,-1 1 1,1-1-1,1 0 0,-1 1 0,0-1 0,1 0 0,0 0 0,-1 0 0,1 0 0,0 0 0,1-1 0,-1 1 0,0 0 0,1-1 0,0 0 0,-1 1 0,5 1 0,5 3-70,0 0 1,1-2-1,20 8 0,-24-10 2,0 0-1,0 0 1,0 1-1,-1 0 1,1 1-1,-1 0 1,14 11-1,-17-10 40,-1 0 0,0 0 0,0 0 0,-1 1 0,1-1 0,-1 1-1,-1 0 1,1 0 0,-1 0 0,-1 0 0,1 0 0,-1 0 0,0 1 0,-1-1 0,0 0 0,0 1-1,0-1 1,-1 0 0,-3 14 0,1-5 76,-1 0 0,-1-1-1,0 1 1,-2-1 0,1 0 0,-2 0-1,-16 24 1,19-32 51,-1 0 1,0 0-1,-1 0 0,1-1 0,-1 0 0,-14 9 1,18-13-46,1 0 0,-1-1 1,0 1-1,0-1 0,0 0 0,-1 0 1,1 0-1,0 0 0,0 0 0,0-1 1,-1 1-1,1-1 0,0 0 1,-1 0-1,1 0 0,0 0 0,-1-1 1,1 1-1,0-1 0,0 0 0,-5-2 1,6 2-25,0-1-1,0 1 1,0-1 0,0 0 0,0 0 0,0 0 0,0 0-1,1 0 1,-1 0 0,1-1 0,0 1 0,-1 0 0,1-1 0,0 1-1,0-1 1,1 1 0,-1-1 0,0 0 0,1 1 0,0-1-1,-1 0 1,1 1 0,1-5 0,-1-3-10,0 0 1,2 0-1,-1 0 0,1 0 1,3-10-1,2 3-16,0 0 1,1 0-1,1 0 0,0 1 1,1 1-1,1-1 0,0 2 1,2-1-1,18-16 0,2 1-15,1 2 0,68-43 0,8 7 61,-56 33 68,93-67-1,-139 92-43,-1 0 1,-1-1-1,1 0 1,7-10 0,-13 16-47,0 0 0,-1-1 0,1 1 0,0 0 1,-1-1-1,1 1 0,0-1 0,-1 1 0,0-1 1,1 1-1,-1-1 0,0 1 0,0-1 0,0-2 1,0 3-4,0 0-1,-1 0 1,1 0 0,-1 0 0,1 1 0,-1-1 0,0 0 0,1 0 0,-1 0-1,0 1 1,1-1 0,-1 0 0,0 0 0,0 1 0,0-1 0,1 1-1,-1-1 1,0 1 0,0-1 0,0 1 0,0 0 0,0-1 0,0 1 0,-2 0-1,-2-1 26,0 0 0,0 1-1,0 0 1,0 0 0,0 0-1,0 1 1,0 0-1,0 0 1,0 0 0,0 0-1,0 1 1,-8 3 0,-8 5 96,-27 18 1,43-25-125,-8 5 7,1 0 0,0 1 0,-20 19 0,29-25-59,-1 1 0,1-1 0,0 1 0,0 0 0,1 0 0,-1 0 0,1 0 0,0 0 0,0 1 0,0-1 0,1 0 0,0 1 0,-1-1 0,1 1 0,1 0 0,-1 5 0,1-7-74,0-1 0,1 0 0,-1 0 0,1 0-1,0 0 1,0 0 0,-1 0 0,1 0 0,1 0-1,-1-1 1,0 1 0,0 0 0,1 0-1,-1-1 1,0 1 0,1-1 0,0 0 0,-1 1-1,1-1 1,0 0 0,0 0 0,0 0-1,0 0 1,0 0 0,0 0 0,0-1 0,0 1-1,0-1 1,3 1 0,6 1-249,-1 0 1,1-1-1,0 0 1,16-2-1,15-3-668</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7.401"/>
    </inkml:context>
    <inkml:brush xml:id="br0">
      <inkml:brushProperty name="width" value="0.05" units="cm"/>
      <inkml:brushProperty name="height" value="0.05" units="cm"/>
    </inkml:brush>
  </inkml:definitions>
  <inkml:trace contextRef="#ctx0" brushRef="#br0">102 303 18884,'-1'0'131,"-1"-1"0,1 0-1,0 1 1,0-1 0,0 1 0,0 0 0,0-1-1,-1 1 1,1 0 0,0-1 0,0 1 0,-1 0-1,1 0 1,0 0 0,0 0 0,-1 0 0,1 0-1,0 1 1,0-1 0,0 0 0,-1 1 0,1-1-1,0 1 1,0-1 0,0 1 0,0-1 0,0 1-1,0 0 1,-1 0 0,-29 25 1622,26-22-1630,1 1 0,0-1 0,1 1-1,-1 0 1,1 0 0,-6 11 0,9-15-125,-1 1 1,1-1 0,-1 1 0,1-1 0,0 1 0,0 0-1,0-1 1,0 1 0,0 0 0,0-1 0,0 1 0,0-1-1,1 1 1,-1 0 0,0-1 0,1 1 0,0-1 0,-1 1-1,1-1 1,0 1 0,0-1 0,0 0 0,-1 1-1,2-1 1,-1 0 0,0 0 0,0 1 0,0-1 0,2 1-1,7 5-96,1 0-1,0-1 0,0 0 0,1-1 0,0 0 1,13 4-1,-9-4-60,0 1 0,24 14 0,-39-20 158,0 0 1,0 1-1,0-1 0,0 1 1,0 0-1,0-1 0,-1 1 1,1 0-1,0-1 0,-1 1 1,1 0-1,0 0 0,-1 0 1,1 0-1,-1 0 0,1-1 1,-1 1-1,1 0 0,-1 0 0,0 0 1,1 0-1,-1 0 0,0 0 1,0 0-1,0 2 0,0-1 18,-1 0 0,1-1 0,-1 1 0,0 0 0,0-1 0,1 1 0,-1 0 0,0-1 0,-1 1 0,1-1 0,0 1 0,0-1 0,-2 2 0,-7 5 140,0-1 1,0 0-1,-16 9 1,21-14-112,1 1-2,-37 18 413,39-20-471,0-1 1,0 1 0,0 0-1,-1-1 1,1 1 0,0-1-1,0 0 1,0 1 0,0-1-1,0 0 1,-1 0 0,1-1-1,0 1 1,0 0-1,0-1 1,0 1 0,-4-2-1,6 1-51,-1 0 0,0 1 0,0-1-1,1 0 1,-1 0 0,0 1 0,1-1-1,-1 0 1,1 0 0,-1 0 0,1 0-1,-1 0 1,1 0 0,0 0 0,-1 0-1,1 0 1,0 0 0,0 0 0,0 0-1,0 0 1,0 0 0,0 0 0,0-1-1,0 1 1,1-2 0,8-29-1383,-6 25 1129,128-316-8655,-69 187 10052,-56 122-541,0 1-160,-3 6-39,0 1 1,0-1-1,1 0 1,0 1-1,7-9 0,-11 15-222,0-1 0,1 1-1,-1-1 1,0 1-1,1 0 1,-1-1 0,0 1-1,1-1 1,-1 1-1,1 0 1,-1-1 0,0 1-1,1 0 1,-1 0 0,1-1-1,-1 1 1,1 0-1,-1 0 1,1 0 0,-1 0-1,1-1 1,0 1-1,-1 0 1,1 0 0,-1 0-1,1 0 1,-1 0-1,2 1 1,-2-1 14,1 1-1,0-1 0,-1 1 1,1 0-1,-1 0 1,1-1-1,-1 1 1,0 0-1,1 0 1,-1-1-1,0 1 0,1 0 1,-1 0-1,0 0 1,0-1-1,0 2 1,2 39 1803,-2-38-1855,-10 169 1891,4-93-1644,4 116 1,2-191-316,3 21 27,-3-25-34,0 1 1,0 0 0,0-1-1,0 1 1,0 0-1,0-1 1,0 1 0,1 0-1,-1-1 1,0 1 0,0-1-1,1 1 1,-1 0 0,0-1-1,1 1 1,-1-1 0,1 1-1,-1-1 1,0 1 0,1-1-1,-1 1 1,1-1 0,-1 0-1,1 1 1,1 0 0,-2-2-1,1 1 1,0 0 0,0-1 0,-1 1 0,1 0 0,0-1 0,-1 1 0,1-1 0,-1 1 0,1-1 0,-1 0 0,1 1 0,-1-1 0,1 1 0,-1-1 0,1 0 0,-1 1 0,0-1 0,1 0 0,-1 0 0,0 1 0,1-3 0,5-21 53,-5 19-39,6-31-45,-2 0-1,-1-1 0,-2-47 1,-2 84 23,0 0 0,0 0 1,0 0-1,0-1 0,0 1 1,0 0-1,0 0 0,0-1 1,0 1-1,0 0 0,0 0 1,0 0-1,0-1 0,0 1 1,0 0-1,0 0 0,0 0 1,0-1-1,0 1 0,0 0 1,1 0-1,-1 0 0,0-1 1,0 1-1,0 0 0,0 0 1,0 0-1,1 0 1,-1 0-1,0 0 0,0-1 1,0 1-1,1 0 0,-1 0 1,0 0-1,0 0 0,0 0 1,1 0-1,-1 0 0,0 0 1,0 0-1,1 0 0,-1 0 1,0 0-1,0 0 0,0 0 1,1 0-1,-1 0 0,0 0 1,0 0-1,0 0 0,1 0 1,-1 1-1,11 5-67,-11-6 61,11 7-20,0 0-1,1-1 1,0 0 0,0-1 0,0 0 0,0-1-1,20 3 1,-25-5 29,-1-1-1,1 0 1,0 0 0,0-1-1,-1 0 1,1 0-1,0 0 1,0-1 0,-1 0-1,1-1 1,-1 1-1,1-1 1,-1 0 0,0-1-1,1 0 1,6-4-1,-12 7 6,0-1 0,0 1 0,0-1 0,0 1 0,0-1-1,-1 0 1,1 1 0,0-1 0,0 0 0,-1 0 0,1 0 0,0 1-1,-1-1 1,1 0 0,-1 0 0,1 0 0,-1 0 0,1 0-1,-1 0 1,0 0 0,1 0 0,-1 0 0,0 0 0,0 0-1,0 0 1,0 0 0,0 0 0,0-1 0,0 1 0,0 0 0,0 0-1,-1 0 1,1 0 0,0 0 0,-1-1 0,0 1 0,0 0 1,0 0-1,-1 0 1,1 0-1,0 0 1,0 1-1,0-1 1,-1 0-1,1 1 1,0-1-1,-1 1 1,1-1-1,0 1 1,-1 0-1,1 0 1,-1 0-1,1 0 1,-1-1-1,1 2 1,0-1-1,-1 0 1,1 0-1,-1 0 1,1 1-1,0-1 1,-3 2-1,-1 0 6,0 0 0,-1 1-1,1 0 1,1 0-1,-1 1 1,0-1-1,1 1 1,-8 9 0,10-12-9,0 1 0,1 0 0,-1 0 0,0 0 0,1 0 0,0 0 0,-1 0 0,1 0 0,0 1 0,0-1 0,1 0 0,-1 1 0,0-1 0,1 0 0,-1 1 0,1-1 0,0 1 0,0-1 0,0 1 0,0-1 0,0 1 0,1 4 0,0-5-1,1 0 0,-1 0 0,1 0 0,-1 0 0,1-1 0,0 1 0,-1 0 0,1-1 0,0 1 0,0-1 0,0 0 0,0 0 0,1 0 0,-1 0 0,0 0 0,0 0 0,1 0 0,-1-1 0,4 1 0,7 2 1,1-1 0,15 0 0,-19-1 0,58 1-60,-37-2-128,0 2-1,57 10 0,-84-11 149,0 0 0,0 1 0,0-1 0,0 1 0,0 0 0,0 0 0,0 0 0,0 0 0,-1 1 0,1-1 0,3 4 0,-5-3 37,0-1 1,0 1-1,-1-1 1,1 1-1,-1 0 1,1-1-1,-1 1 1,0 0-1,0 0 1,0 0 0,0 0-1,-1 0 1,1 0-1,-1 0 1,1 6-1,-1-9 12,0 1 0,0-1-1,0 0 1,0 0 0,0 1-1,0-1 1,0 0 0,0 0-1,0 0 1,0 1 0,0-1-1,0 0 1,1 0 0,-1 0-1,0 1 1,0-1 0,0 0-1,0 0 1,1 0 0,-1 0-1,0 0 1,0 0 0,0 1-1,1-1 1,-1 0 0,0 0-1,0 0 1,0 0 0,1 0-1,-1 0 1,0 0 0,0 0-1,0 0 1,1 0 0,-1 0-1,0 0 1,0 0 0,1 0 0,-1 0-1,0 0 1,0 0 0,0 0-1,1 0 1,-1 0 0,0 0-1,0-1 1,1 1 0,-1 0-1,0 0 1,0 0 0,0 0-1,0 0 1,1 0 0,-1-1-1,0 1 1,0 0 0,0 0-1,0 0 1,0-1 0,0 1-1,1 0 1,-1-1 0,12-9 224,25-36 219,-20 24-525,30-30-1,-47 52 69,0 0 0,0-1-1,0 1 1,1 0-1,-1 0 1,0 0-1,0-1 1,0 1 0,0 0-1,0 0 1,0 0-1,0 0 1,1-1-1,-1 1 1,0 0-1,0 0 1,0 0 0,0 0-1,1 0 1,-1-1-1,0 1 1,0 0-1,0 0 1,0 0-1,1 0 1,-1 0 0,0 0-1,0 0 1,0 0-1,1 0 1,-1 0-1,0 0 1,0 0-1,1 0 1,-1 0 0,0 0-1,0 0 1,0 0-1,1 0 1,-1 0-1,0 0 1,0 0 0,0 0-1,1 0 1,-1 1-1,0-1 1,0 0-1,0 0 1,0 0-1,1 0 1,-1 0 0,0 1-1,0-1 1,0 0-1,0 0 1,0 0-1,0 17-73,0-14 71,0-1 0,-1 1 0,1-1 0,0 0 1,0 1-1,1-1 0,-1 1 0,0-1 0,2 4 0,-1-5 6,-1 0 0,1 0-1,0 0 1,0 0-1,0 0 1,1 0-1,-1 0 1,0-1 0,0 1-1,0 0 1,1 0-1,-1-1 1,0 1-1,0-1 1,1 1 0,-1-1-1,1 0 1,1 1-1,31-1-12,-22 0-13,42-4-498,69-13-1,-69 8-302,67-2 0,-117 11 790,0-1 0,0 2-1,0-1 1,0 0 0,0 1 0,0 0-1,5 1 1,-9-2 45,1 1-1,-1-1 1,1 0-1,-1 0 1,1 1-1,-1-1 1,0 0-1,1 1 1,-1-1-1,1 1 1,-1-1 0,0 0-1,1 1 1,-1-1-1,0 1 1,1-1-1,-1 1 1,0-1-1,0 1 1,0-1-1,1 2 1,-1-1 26,0 0-1,0 1 1,-1-1 0,1 0 0,0 0-1,0 0 1,-1 1 0,1-1 0,-1 0 0,1 0-1,-1 0 1,1 0 0,-1 0 0,-1 1 0,-7 10 266,6-9-254,1-1 0,0 1 1,0 0-1,0-1 1,0 1-1,1 0 1,-2 4-1,2-2 7</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13.963"/>
    </inkml:context>
    <inkml:brush xml:id="br0">
      <inkml:brushProperty name="width" value="0.05" units="cm"/>
      <inkml:brushProperty name="height" value="0.05" units="cm"/>
    </inkml:brush>
  </inkml:definitions>
  <inkml:trace contextRef="#ctx0" brushRef="#br0">47 291 10418,'-46'6'2237,"147"-19"2532,149-14-3034,489-34-200,-106 10-1289,223-20-3,-3 30-1175,-812 40 806,1-1 0,62-11 1,-57-4-121</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14.954"/>
    </inkml:context>
    <inkml:brush xml:id="br0">
      <inkml:brushProperty name="width" value="0.05" units="cm"/>
      <inkml:brushProperty name="height" value="0.05" units="cm"/>
    </inkml:brush>
  </inkml:definitions>
  <inkml:trace contextRef="#ctx0" brushRef="#br0">1 29 17156,'80'-12'642,"0"3"0,136 2 0,163 30-912,-97 1-7,749 44-453,-405-63 1117,207 6 232,-523 2-465,-174-10-163</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8.863"/>
    </inkml:context>
    <inkml:brush xml:id="br0">
      <inkml:brushProperty name="width" value="0.05" units="cm"/>
      <inkml:brushProperty name="height" value="0.05" units="cm"/>
    </inkml:brush>
  </inkml:definitions>
  <inkml:trace contextRef="#ctx0" brushRef="#br0">96 277 16860,'0'0'96,"0"0"1,0-1 0,0 1 0,1 0 0,-1-1-1,0 1 1,0-1 0,0 1 0,0 0 0,0-1-1,0 1 1,0-1 0,0 1 0,0-1 0,0 1-1,0 0 1,-1-1 0,1 1 0,0-1 0,0 1-1,0 0 1,0-1 0,-1 1 0,1 0 0,0-1-1,0 1 1,-1 0 0,1-1 0,0 1 0,-1 0 0,0-1-1,-15-1 1945,-29 13 222,30-6-1331,14-5-858,1 0-1,0 0 1,0 0-1,-1 0 1,1 0-1,0 1 1,-1-1-1,1 0 1,0 0-1,0 0 0,-1 0 1,1 0-1,0 0 1,-1 0-1,1 0 1,0 0-1,-1 0 1,1 0-1,0-1 1,0 1-1,-1 0 1,1 0-1,0 0 0,0 0 1,-1 0-1,1 0 1,0-1-1,0 1 1,-1 0-1,1 0 1,0 0-1,0-1 1,0 1-1,-1-1 1,6-8 698,14-8-664,-14 15-100,-2 1-8,-1 0 0,0 0 1,0-1-1,0 1 0,0-1 1,0 1-1,0-1 0,0 1 1,0-1-1,-1 0 0,1 0 0,2-4 1,4-9-24,-7 15 50,-1 5 65,-4 19-16,0 0 0,-15 40-1,0 3-50,13-41-29,1-8 4,0-1-1,2 2 1,0-1-1,1 0 1,1 1 0,1 21-1,0-38-2,0-1 1,1 0-1,-1 0 0,0 0 0,0 0 0,0 0 1,1 0-1,-1 0 0,1 0 0,-1 0 1,1 0-1,-1 0 0,1 0 0,0 0 0,-1 0 1,1 0-1,0-1 0,0 1 0,-1 0 0,1 0 1,0-1-1,0 1 0,0-1 0,0 1 1,0-1-1,0 1 0,0-1 0,0 1 0,0-1 1,0 0-1,0 0 0,0 1 0,1-1 1,-1 0-1,0 0 0,0 0 0,0 0 0,0 0 1,0-1-1,0 1 0,0 0 0,0 0 0,0-1 1,1 1-1,-1-1 0,0 1 0,0-1 1,1 0-1,5-3-14,1 0 0,0 0 0,-1-1 0,0 0 1,7-7-1,28-29-50,-2-3 0,-1-1 0,40-62 1,24-30 51,-87 123 31,-16 13-16,0 1 0,0 0 0,1 0 1,-1 0-1,0 0 0,0 0 0,0 0 0,0 0 0,1 1 0,-1-1 0,0 0 0,0 0 1,0 0-1,0 0 0,1 0 0,-1 0 0,0 0 0,0 0 0,0 0 0,0 0 0,0 1 1,1-1-1,-1 0 0,0 0 0,0 0 0,0 0 0,0 0 0,0 0 0,0 1 0,0-1 1,0 0-1,1 0 0,-1 0 0,0 0 0,0 1 0,0-1 0,0 0 0,0 0 0,0 0 1,0 1-1,0-1 0,0 0 0,0 0 0,0 0 0,0 0 0,0 1 0,0-1 0,0 0 1,-1 0-1,-7 37-26,8-37 25,-13 39-53,9-28 36,0 0 0,0 0 0,1 0 0,0 0 0,1 1 0,1-1 0,-1 1 0,2 13 0,0-24 4,0 0 1,0 0-1,0 0 1,0 0-1,0 0 1,1 0-1,-1 0 0,0 0 1,1 0-1,-1 0 1,1 0-1,-1 0 0,1 0 1,-1 0-1,1 0 1,0 0-1,-1 0 0,1-1 1,0 1-1,0 0 1,-1-1-1,1 1 1,0 0-1,0-1 0,1 1 1,0 0-8,0-1 1,-1 0 0,1 0 0,-1 0-1,1 0 1,-1-1 0,1 1-1,-1 0 1,1-1 0,0 1-1,-1-1 1,0 1 0,1-1 0,-1 0-1,2 0 1,5-4-42,-1 0 1,0 0-1,-1-1 1,13-12-1,118-127 63,35-41 44,-167 176 124,-15 12 262,-8 2-374,-2-4 54</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9.900"/>
    </inkml:context>
    <inkml:brush xml:id="br0">
      <inkml:brushProperty name="width" value="0.05" units="cm"/>
      <inkml:brushProperty name="height" value="0.05" units="cm"/>
    </inkml:brush>
  </inkml:definitions>
  <inkml:trace contextRef="#ctx0" brushRef="#br0">64 133 17124,'-22'0'2484,"-1"-1"3573,23 0-6001,0 0 0,0 0 0,0 0 0,0 1 0,-1-1 0,1 0 0,0 0 0,0 0 0,-1 0 0,1 0 0,-1 1-1,1-1 1,-1 0 0,1 0 0,-1 1 0,1-1 0,-1 0 0,0 1 0,0-2 0,-9-9 543,15 8-625,0 1 0,0-1 0,0 1 0,0 1 0,9-3 0,16 2 73,-21 2-49,-1-1 0,1 0 0,-1 0 0,0 0 0,13-5 0,-19 5 26,-1 1 0,1-1 0,0 0 0,-1 0 0,1 0-1,-1 0 1,1 0 0,-1-1 0,1 1 0,-1 0 0,0-1 0,0 1-1,1-1 1,-1 1 0,0-1 0,0 1 0,-1-1 0,1 0 0,0 0 0,-1 1-1,1-1 1,-1 0 0,1 0 0,-1 0 0,0 0 0,0 1 0,0-1-1,0 0 1,0 0 0,0-2 0,0 3-4,0 1-1,0-1 1,0 0-1,0 0 1,0 1-1,0-1 1,-1 0-1,1 1 1,0-1 0,0 0-1,-1 0 1,1 1-1,0-1 1,-1 0-1,1 1 1,0-1 0,-1 1-1,1-1 1,-1 1-1,1-1 1,-1 1-1,0-1 1,1 1 0,-1-1-1,1 1 1,-1-1-1,0 1 1,0-1-1,-1 1-1,0 0 0,1 0 0,-1 0 0,1 0 0,-1 0 0,1 1 0,-1-1 0,1 0 0,-1 1 0,1-1 0,-1 1 0,-2 1 0,-2 1-6,-1 1-1,1 0 1,0 0 0,-9 9 0,4-2-10,0 0 0,1 1-1,-12 18 1,19-25-17,0 0-1,0 0 1,0 1 0,1-1-1,-1 1 1,1-1 0,1 1-1,-1 0 1,1 0-1,0 0 1,0 9 0,1-14 3,0 0 0,0 0 0,0 0 0,0 1 0,0-1 0,1 0 0,-1 0 0,0 0 0,1 0 0,-1 0 0,1 0 0,-1 0 0,1 0 0,-1-1 0,1 1 0,0 0 0,-1 0 0,1 0 0,0 0 0,0-1 0,-1 1 0,3 1 0,-1-1-13,0-1 0,0 1 0,-1-1 0,1 1 0,0-1 0,0 1 0,0-1 0,0 0 0,1 0 0,-1 0 0,3 0 0,5-2-103,1-1 1,-1 1-1,18-8 0,-23 8 84,14-6-94,-10 4 79,0 1 0,0 0-1,0 0 1,1 0 0,16-1-1,-25 4 57,1 0-1,0 0 0,0 0 0,-1 0 0,1 0 1,0 1-1,0-1 0,-1 0 0,1 1 0,0 0 1,-1-1-1,1 1 0,-1 0 0,1 0 1,-1 0-1,1 0 0,-1 0 0,0 0 0,1 0 1,-1 1-1,0-1 0,0 0 0,0 1 0,0-1 1,0 1-1,0-1 0,0 1 0,-1 0 1,1-1-1,-1 1 0,1 0 0,-1-1 0,1 1 1,-1 0-1,0-1 0,0 1 0,0 2 0,1 19 79,-1-40 269,-2-100-383,3 116-42,-1-1-1,0 0 1,0 0-1,1 1 0,-1-1 1,1 1-1,0-1 1,-1 0-1,1 1 0,0-1 1,0 1-1,0 0 0,0-1 1,0 1-1,0 0 1,1 0-1,-1-1 0,0 1 1,1 0-1,-1 0 0,0 0 1,1 1-1,-1-1 1,4-1-1,4-1-552,-1 0 0,1 1-1,15-3 1,-2 1-158,63-23-804,-38 10 645</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10.303"/>
    </inkml:context>
    <inkml:brush xml:id="br0">
      <inkml:brushProperty name="width" value="0.05" units="cm"/>
      <inkml:brushProperty name="height" value="0.05" units="cm"/>
    </inkml:brush>
  </inkml:definitions>
  <inkml:trace contextRef="#ctx0" brushRef="#br0">213 6 12787,'0'0'70,"0"0"1,0 0 0,0-1-1,0 1 1,0 0 0,0 0-1,0-1 1,0 1 0,0 0 0,-1-1-1,1 1 1,0 0 0,0 0-1,0 0 1,0-1 0,-1 1-1,1 0 1,0 0 0,0 0-1,-1-1 1,1 1 0,0 0-1,0 0 1,-1 0 0,1 0-1,0 0 1,0 0 0,-1-1-1,1 1 1,0 0 0,0 0 0,-1 0-1,1 0 1,-1 0 0,-8 8 937,-8 18 425,16-25-1146,-9 19 308,0-1 0,2 1-1,0 1 1,2-1 0,0 1-1,-5 34 1,9-38-476,1-1 0,0 1 0,1 0 0,1-1-1,0 1 1,1-1 0,1 1 0,1-1 0,6 18 0,-26-77-1959,-31-75 387,22 69 1625,-21-46 2573,46 95-2685,0-1 0,-1 1 0,1-1 0,0 1 0,0-1 0,-1 1 0,1-1 0,0 1 0,0-1 0,0 0 0,0 1 0,0-1 0,0 1 0,0-1 0,0 1 0,0-1 0,0 1 0,0-1 0,0 0 0,1 1 0,-1-1 0,0 1 0,0-1 0,0 1 0,1-1 0,-1 1-1,0-1 1,1 0 0,0 1 14,0-1 0,0 1 0,0-1 0,0 1-1,0 0 1,0-1 0,0 1 0,0 0 0,0 0-1,1-1 1,-1 1 0,0 0 0,2 1-1,45 8 785,-37-7-699,37 10-242,-18-4-126,2-1 0,45 4 0,-32-13 43</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11.161"/>
    </inkml:context>
    <inkml:brush xml:id="br0">
      <inkml:brushProperty name="width" value="0.05" units="cm"/>
      <inkml:brushProperty name="height" value="0.05" units="cm"/>
    </inkml:brush>
  </inkml:definitions>
  <inkml:trace contextRef="#ctx0" brushRef="#br0">164 68 16468,'2'-6'611,"0"0"0,0 0 0,-1 0 0,0 0 0,1-8 0,-2 14-526,0-1 1,0 0-1,0 0 0,0 0 1,0 0-1,0 0 0,0 1 0,0-1 1,0 0-1,0 0 0,0 0 1,0 1-1,-1-1 0,1 0 0,0 0 1,-1 0-1,1 1 0,-1-1 1,1 0-1,-1 1 0,1-1 0,-1 0 1,1 1-1,-1-1 0,0 1 1,1-1-1,-1 1 0,0-1 1,1 1-1,-1-1 0,0 1 0,0 0 1,1-1-1,-1 1 0,0 0 1,0 0-1,0 0 0,1-1 0,-1 1 1,0 0-1,0 0 0,0 0 1,0 0-1,1 0 0,-1 1 0,0-1 1,0 0-1,0 0 0,0 1 1,0-1-1,-5 2 52,1 1 1,0-1-1,0 1 1,0 0-1,1 0 0,-1 0 1,1 1-1,-1 0 1,1 0-1,0 0 0,1 0 1,-6 8-1,-3 5-102,-19 36-1,24-39-89,0 1 0,1-1 0,1 1 0,-6 21 0,10-32-4,0 0-1,1 0 1,-1 0 0,1 0 0,-1 0 0,1 0 0,0 0 0,1 0 0,-1 0 0,1 0-1,0 0 1,0 0 0,0 0 0,0 0 0,1-1 0,-1 1 0,1 0 0,0-1-1,0 1 1,1-1 0,-1 0 0,4 4 0,27 21-601,-23-21 571,-1 1 0,0 0 0,0 0 0,-1 1 0,0 0 0,0 0 0,-1 1 1,11 20-1,-13-18 80,0 1 1,-1-1 0,0 1-1,-1 0 1,-1 0-1,0 0 1,-1 0 0,0 0-1,-1 0 1,0 1-1,-5 23 1,4-26 175,-2-1 0,1 0 1,-1 0-1,-1-1 0,0 1 0,0-1 0,-1 0 0,0 0 0,-1 0 1,0-1-1,0 0 0,-1 0 0,0 0 0,0-1 0,-15 12 1,20-18-64,0 1 1,-1 0 0,1-1 0,-1 0 0,1 0 0,-1 0 0,1 0 0,-1 0 0,0 0 0,0-1 0,1 1 0,-1-1 0,-3 1 0,5-2-83,0 1 0,0 0 0,-1-1 0,1 1 0,0 0 0,1-1 1,-1 1-1,0-1 0,0 1 0,0-1 0,0 0 0,0 1 0,0-1 0,1 0 0,-1 0 0,0 0 0,1 1 0,-1-1 0,1 0 0,-1 0 0,0 0 0,1 0 0,0 0 0,-1 0 0,1 0 0,0 0 0,0 0 0,-1 0 0,1 0 0,0 0 0,0 0 0,0-1 1,0 1-1,0 0 0,0 0 0,1 0 0,-1-1 0,2-13-18,0 1-1,1 0 1,1 0 0,0 0 0,1 1 0,10-21 0,46-74-161,-34 67 123,2 1-1,62-65 1,80-58 40,-131 127 2,-28 25 6,24-23 4,-34 31-15,1 0 1,-1 0-1,0 0 0,0 0 0,0 0 1,-1 0-1,1 0 0,-1-1 0,1 1 1,0-6-1,-2 9-2,0-1 1,0 1-1,0-1 1,1 0-1,-1 1 1,0-1-1,0 1 1,0-1-1,-1 0 1,1 1-1,0-1 1,0 1-1,0-1 1,0 0-1,-1 1 1,1-1-1,0 1 1,0-1-1,-1 1 1,1-1-1,0 1 1,-1-1-1,1 1 1,-1-1-1,1 1 1,-1 0-1,1-1 1,-1 1-1,1 0 1,-1-1-1,0 1 1,-1-1 0,0 0 1,0 1 0,-1-1-1,1 1 1,0 0-1,0 0 1,0 0 0,-1 0-1,-2 0 1,-4 2 4,0 0 1,0 0-1,-12 4 1,9-1-1,1 1 0,0 0 0,0 0 0,1 1 0,-1 1 0,1 0 0,-14 14 0,19-16-30,-1 0 1,1 0-1,0 1 1,0-1-1,1 1 1,-1 0 0,2 1-1,-1-1 1,1 1-1,0-1 1,1 1-1,-3 13 1,4-18-56,1-1 0,0 1 0,0-1 1,0 1-1,0-1 0,0 1 0,1 0 0,-1-1 1,1 0-1,-1 1 0,1-1 0,0 1 0,0-1 0,0 0 1,0 1-1,1-1 0,-1 0 0,0 0 0,1 0 1,0 0-1,-1 0 0,1 0 0,0-1 0,0 1 0,0-1 1,0 1-1,0-1 0,1 0 0,-1 0 0,0 1 0,1-2 1,-1 1-1,0 0 0,1 0 0,-1-1 0,1 1 1,3-1-1,4 1-266,0 0 1,1-1-1,-1 0 1,0-1 0,0 0-1,0 0 1,1-1-1,10-4 1,28-13-640,1-7-104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4:25.850"/>
    </inkml:context>
    <inkml:brush xml:id="br0">
      <inkml:brushProperty name="width" value="0.025" units="cm"/>
      <inkml:brushProperty name="height" value="0.025" units="cm"/>
    </inkml:brush>
  </inkml:definitions>
  <inkml:trace contextRef="#ctx0" brushRef="#br0">1 213 9289,'0'0'592,"9"-2"-528,59-20 425,-39 12-390,1 1 0,0 1-1,0 2 1,60-5 0,221 17 149,-40 1 208,-148-7-374,-1 6 0,146 26 0,-55 4-61,318 12 1,731-37 287,-879-21-303,18 0-1,320 23 22,200-2 10,-507-33 153,51 0-97,-84 21-44,521-4 231,1-33-97,491-8-658,-1123 42 462,394-56 0,301-29-1124,-868 86-935,-3-1-1681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2.933"/>
    </inkml:context>
    <inkml:brush xml:id="br0">
      <inkml:brushProperty name="width" value="0.025" units="cm"/>
      <inkml:brushProperty name="height" value="0.025" units="cm"/>
    </inkml:brush>
  </inkml:definitions>
  <inkml:trace contextRef="#ctx0" brushRef="#br0">120 0 14734,'0'0'11152,"-3"13"-10640,-52 161 1438,10-35-1247,42-127-627,-7 23-27,7-30 206,3-21 348,11-61-439,-6 50-649,2-51 0,-9 98-294,1-14 707,0 0-1,1 1 1,0-1 0,0 0-1,2 12 1,-2-16 86,1 1 1,0-1-1,0 1 0,0-1 0,0 0 1,0 0-1,0 1 0,1-1 0,-1 0 1,1 0-1,-1 0 0,1-1 1,0 1-1,0 0 0,0-1 0,0 1 1,0-1-1,0 1 0,0-1 1,4 1-1,0 1 113,0-1 0,1 0 0,-1 0 1,1-1-1,-1 0 0,1 0 0,0 0 0,0-1 1,-1 0-1,1-1 0,0 1 0,-1-1 0,1-1 1,-1 1-1,1-1 0,-1 0 0,1 0 0,-1-1 1,0 0-1,0 0 0,0 0 0,-1-1 1,1 0-1,-1 0 0,0-1 0,0 1 0,0-1 1,-1 0-1,0 0 0,0-1 0,0 1 0,0-1 1,-1 0-1,4-9 0,-35 37-773,22-15 652,0 1 1,1 0-1,-1 0 1,2 1-1,-1-1 0,1 1 1,1 0-1,0 1 1,-3 10-1,6-19-3,0-1-1,0 0 1,0 1 0,0-1 0,0 0-1,0 1 1,0-1 0,0 0-1,0 1 1,0-1 0,0 1-1,0-1 1,0 0 0,0 1-1,0-1 1,1 0 0,-1 1-1,0-1 1,0 0 0,0 1-1,1-1 1,-1 0 0,0 0-1,0 1 1,0-1 0,1 0-1,-1 0 1,0 1 0,1-1-1,-1 0 1,0 0 0,1 0-1,-1 1 1,0-1 0,1 0 0,-1 0-1,0 0 1,1 0 0,19-2 195,17-15 81,8-15-279,59-54 0,-115 126-459,9-36 144,1-1 0,0 1-1,0 0 1,0 0 0,0 0 0,1 0 0,-1 1 0,1-1-1,0 0 1,0 0 0,1 0 0,1 8 0,-1-11-2,-1 1 1,1 0 0,0-1-1,0 1 1,0 0 0,0-1-1,0 1 1,0-1 0,0 1-1,1-1 1,-1 0 0,1 0-1,-1 1 1,1-1 0,-1 0-1,1 0 1,-1-1-1,1 1 1,0 0 0,0 0-1,-1-1 1,1 1 0,0-1-1,0 0 1,0 1 0,0-1-1,-1 0 1,5 0 0,17 0-12187</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11.555"/>
    </inkml:context>
    <inkml:brush xml:id="br0">
      <inkml:brushProperty name="width" value="0.05" units="cm"/>
      <inkml:brushProperty name="height" value="0.05" units="cm"/>
    </inkml:brush>
  </inkml:definitions>
  <inkml:trace contextRef="#ctx0" brushRef="#br0">163 11 20116,'1'0'62,"-1"0"1,0-1-1,0 1 0,0 0 0,0-1 0,0 1 0,0-1 1,0 1-1,0 0 0,0-1 0,0 1 0,0 0 0,0-1 0,0 1 1,-1 0-1,1-1 0,0 1 0,0-1 0,0 1 0,0 0 0,-1 0 1,1-1-1,0 1 0,0 0 0,-1-1 0,1 1 0,0 0 1,0 0-1,-1-1 0,1 1 0,0 0 0,-1 0 0,1 0 0,0-1 1,-1 1-1,-16 2 1075,-17 16 616,29-15-1661,-1 2-1,1-1 1,0 1-1,1 0 1,-1 0-1,1 0 1,0 0-1,0 1 1,-4 8 0,7-12-106,0 0 0,0 0 1,1 0-1,-1 0 1,0 0-1,1 0 1,0 1-1,-1-1 0,1 0 1,0 0-1,0 1 1,0-1-1,0 0 1,1 0-1,-1 0 1,1 1-1,-1-1 0,1 0 1,0 0-1,0 0 1,0 0-1,0 0 1,0 0-1,0 0 0,0 0 1,1-1-1,-1 1 1,1 0-1,-1-1 1,1 1-1,3 1 0,3 3-135,1-1 0,0 0 0,1 0 0,-1-1 0,1-1 0,0 0 0,0 0 0,11 2 0,-9-3-95,0 1 0,0 1 0,-1 0 0,22 10 0,-32-13 224,0-1 1,-1 1 0,1-1 0,0 1-1,0-1 1,-1 1 0,1 0 0,0-1 0,0 1-1,-1 0 1,1 0 0,-1 0 0,1-1-1,-1 1 1,1 0 0,-1 0 0,0 0-1,1 0 1,-1 0 0,0 0 0,0 0-1,1 0 1,-1 1 0,0 0 7,-1 0 0,1 0 1,-1-1-1,1 1 0,-1 0 0,1 0 0,-1-1 0,0 1 0,0 0 1,0-1-1,-2 3 0,-4 5 65,-1-2-1,1 1 1,-14 9 0,16-13-11,-24 19 430,-1-1 0,-55 30 0,82-51-483,1 1 0,-1-1 0,0 0 1,0 0-1,0 0 0,0 0 0,0 0 0,0-1 0,0 1 0,0-1 0,0 0 0,-6 0 1,9-1-27,-1 1 1,0 0-1,0 0 1,1-1 0,-1 1-1,0 0 1,0-1-1,1 1 1,-1-1 0,0 1-1,1-1 1,-1 0-1,0 1 1,1-1 0,-1 1-1,1-1 1,-1 0-1,1 0 1,-1 0 0,1-1-39,-1 0 0,0 0 1,1 0-1,0 0 0,-1 0 1,1 0-1,0 0 0,0 0 1,0 0-1,1-4 0,1-9-153,2-1-1,0 1 1,9-22 0,9-15-497</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12.719"/>
    </inkml:context>
    <inkml:brush xml:id="br0">
      <inkml:brushProperty name="width" value="0.05" units="cm"/>
      <inkml:brushProperty name="height" value="0.05" units="cm"/>
    </inkml:brush>
  </inkml:definitions>
  <inkml:trace contextRef="#ctx0" brushRef="#br0">61 2 19588,'1'0'108,"0"0"-1,0-1 0,0 1 1,1 0-1,-1 0 1,0 0-1,0 0 1,1 0-1,-1 0 0,0 0 1,0 0-1,1 0 1,-1 1-1,0-1 1,0 0-1,0 1 0,1-1 1,-1 1-1,0-1 1,0 1-1,0 0 1,0-1-1,0 1 0,1 1 1,-1 1 44,0 0-1,0-1 1,0 1 0,0 0 0,-1 0 0,0 0 0,1 0-1,-1 0 1,0 0 0,-1 5 0,-3 42 333,-3-1-1,-1 0 1,-17 53 0,14-57-253,-3 4-38,7-23 3,0 0 1,-5 52 0,12-78-196,0 0 1,0-1 0,0 1-1,0 0 1,0 0 0,1 0-1,-1 0 1,0 0 0,0 0 0,0 0-1,0 0 1,1 0 0,-1 0-1,0 0 1,0 0 0,0 0-1,1 0 1,-1 0 0,0 0-1,0 0 1,0 0 0,0 0-1,1 0 1,-1 0 0,0 0-1,0 0 1,0 0 0,0 0-1,1 0 1,-1 0 0,0 0-1,0 0 1,0 0 0,0 1-1,0-1 1,1 0 0,-1 0-1,0 0 1,0 0 0,0 0 0,0 1-1,0-1 1,0 0 0,0 0-1,0 0 1,1 0 0,-1 1-1,0-1 1,0 0 0,0 0-1,0 0 1,0 0 0,0 1-1,0-1 1,0 0 0,0 0-1,11-17 52,-5 4-41,-1 0 0,-1-1 0,0 0 0,0 0-1,-2 0 1,0-1 0,0 1 0,-1 0-1,-1-1 1,0 1 0,-2-1 0,1 1-1,-7-24 1,7 29-25,5 8 6,5 5 0,-9-4 5,16 7-7,0-1 0,0 0 0,1-1 0,0-1 0,0-1 0,0 0 1,0-1-1,22-1 0,-28-1 8,0 0-1,0-1 1,0-1 0,0 0 0,0 0 0,-1-1 0,1-1-1,0 1 1,-1-2 0,0 1 0,0-2 0,-1 1 0,17-14-1,-22 16 7,-1 0 0,0 0 0,0-1 0,-1 1-1,1-1 1,-1 0 0,3-6 0,-4 10-4,-1-1-1,0 0 1,1 1 0,-1-1 0,0 0 0,0 1 0,1-1 0,-1 0 0,0 0-1,0 1 1,0-1 0,0 0 0,0 0 0,0 1 0,0-1 0,0 0 0,0 0 0,0 1-1,-1-1 1,1 0 0,0 0 0,0 1 0,-1-1 0,1 0 0,0 1 0,-1-1 0,1 0-1,-1 1 1,1-1 0,-1 1 0,1-1 0,-1 1 0,1-1 0,-1 1 0,1-1 0,-1 1-1,0 0 1,1-1 0,-1 1 0,0 0 0,0-1 0,1 1 0,-1 0 0,0 0 0,1 0-1,-1-1 1,0 1 0,0 0 0,1 0 0,-1 0 0,0 0 0,0 1 0,-1-1 0,-3 0 6,-1 1 0,0 0 0,1 0 0,-1 0 0,1 1 0,-1 0 0,1 0 0,0 0 0,0 1 0,0 0 1,0-1-1,-6 6 0,-1 1 7,-1 2 0,1-1 1,-12 15-1,16-16-12,0 0 0,-12 20 0,18-26-4,1 0-1,-1 0 0,1 0 0,0 0 1,-1 0-1,1 1 0,1-1 0,-1 0 1,0 0-1,1 1 0,0-1 0,0 0 1,0 1-1,0-1 0,1 5 1,-1-7-4,0 0 1,1 0-1,-1 0 1,1 0-1,-1 0 1,1 1-1,0-1 1,-1 0-1,1 0 1,0 0-1,0-1 1,0 1-1,-1 0 1,1 0-1,0 0 1,0-1-1,0 1 1,0 0-1,1-1 1,1 2-1,0-1-15,0 0-1,0-1 1,0 1-1,0-1 1,1 1-1,-1-1 1,6-1 0,4 0-107,0-1 1,25-8 0,-37 10 114,67-26-397,-53 19 274,0 1 1,1 1-1,-1 0 1,1 1-1,0 0 1,27-2-1,-42 6 130,1 0-1,-1 0 0,0 0 0,1 0 0,-1 1 0,0-1 0,0 0 0,0 1 0,1-1 0,-1 1 0,0-1 0,0 1 0,0-1 0,0 1 0,0 0 1,0 0-1,0-1 0,0 1 0,0 0 0,0 0 0,0 0 0,0 0 0,-1 0 0,1 0 0,0 0 0,-1 1 0,1-1 0,-1 0 0,1 0 1,-1 0-1,0 1 0,1-1 0,-1 0 0,0 0 0,0 1 0,0-1 0,0 0 0,0 0 0,0 1 0,0-1 0,0 0 0,-1 2 0,-1 8 45,0 0-1,-1 0 1,-7 20-1,6-21 7,1-2-7,1-1 1,-1 0 0,1 0 0,0 0 1,0 0-1,1 0 0,0 0 0,0 1 0,1-1 1,1 12-1,-2-19-37,1 0 0,0 1 0,0-1 0,0 0 1,1 1-1,-1-1 0,0 0 0,0 1 0,0-1 0,0 0 0,0 1 1,0-1-1,0 0 0,0 0 0,1 1 0,-1-1 0,0 0 0,0 1 1,0-1-1,1 0 0,-1 0 0,0 0 0,0 1 0,1-1 0,-1 0 1,0 0-1,0 0 0,1 0 0,-1 1 0,0-1 0,1 0 0,-1 0 1,0 0-1,1 0 0,-1 0 0,0 0 0,0 0 0,1 0 0,-1 0 1,1 0-1,11-11 155,5-19 187,-11 8-171,0 0 0,-2-1 0,-1 1 0,-1-1 0,-1 0 0,-2-26-1,1 24-145,0 24-28,0 1 0,0-1 0,0 1 1,0-1-1,0 1 0,0-1 1,0 1-1,1-1 0,-1 1 1,0-1-1,0 1 0,1 0 1,-1-1-1,0 1 0,1-1 1,-1 1-1,0 0 0,1-1 0,-1 1 1,1 0-1,-1-1 0,0 1 1,1 0-1,-1 0 0,1 0 1,-1-1-1,1 1 0,-1 0 1,1 0-1,-1 0 0,1 0 0,-1 0 1,1 0-1,-1 0 0,2 0 1,22 2 7,-14-1-28,58-1 1,-41-2-12,0 3 1,47 5-1,-72-6 28,-1 0-1,1 1 0,0-1 1,-1 1-1,1-1 0,0 1 1,-1-1-1,1 1 0,0 0 1,-1 0-1,1 0 0,-1 0 1,1 0-1,-1 0 0,0 0 1,0 1-1,1-1 1,-1 0-1,0 1 0,0-1 1,0 1-1,0-1 0,0 3 1,0-1 0,-1-1 0,1 1 0,-1-1 0,0 1 0,0-1 0,0 1 1,0-1-1,-1 1 0,1-1 0,-1 1 0,1-1 0,-1 0 0,0 1 0,0-1 1,0 0-1,-2 3 0,-5 8-4,6-10 13,0-1-1,0 1 0,0-1 1,1 1-1,-1 0 1,1 0-1,0 0 0,-1 4 1,4-7-6,1 0 0,0 0 0,0-1 0,0 1 0,-1-1 0,1 0 0,0 0 0,-1 0 0,6-2 1,44-22-199,-20 10-160,0 0 0,1 3 1,44-13-1,-74 25 319,-1-1 1,1 1-1,-1-1 1,1 1 0,-1 0-1,1 0 1,-1 0-1,1 0 1,-1 0-1,1 1 1,0-1-1,-1 1 1,5 1-1,-6-1 41,0 0-1,0 0 0,0 0 0,-1 0 0,1 0 1,0 0-1,-1 0 0,1 0 0,0 0 1,-1 0-1,1 0 0,-1 0 0,0 0 0,1 1 1,-1-1-1,0 0 0,0 0 0,0 0 1,0 1-1,0-1 0,0 0 0,0 0 0,0 1 1,0-1-1,-1 0 0,1 0 0,0 0 0,-1 0 1,1 1-1,-1-1 0,-1 2 0,-6 17 480,-16 27-1,0 0 204,15-28-412</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13.390"/>
    </inkml:context>
    <inkml:brush xml:id="br0">
      <inkml:brushProperty name="width" value="0.05" units="cm"/>
      <inkml:brushProperty name="height" value="0.05" units="cm"/>
    </inkml:brush>
  </inkml:definitions>
  <inkml:trace contextRef="#ctx0" brushRef="#br0">1 47 22669,'0'12'-408,"57"-38"368,-4-7-56</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15.809"/>
    </inkml:context>
    <inkml:brush xml:id="br0">
      <inkml:brushProperty name="width" value="0.05" units="cm"/>
      <inkml:brushProperty name="height" value="0.05" units="cm"/>
    </inkml:brush>
  </inkml:definitions>
  <inkml:trace contextRef="#ctx0" brushRef="#br0">12 86 13115,'-12'11'1020,"12"-10"-1001,0-1 1,0 0-1,0 0 1,0 0 0,0 1-1,0-1 1,0 0-1,0 0 1,0 0 0,0 0-1,0 1 1,0-1-1,0 0 1,0 0 0,0 0-1,0 1 1,0-1-1,0 0 1,0 0 0,0 0-1,1 0 1,-1 1-1,0-1 1,0 0 0,0 0-1,0 0 1,0 0-1,0 0 1,1 1 0,-1-1-1,0 0 1,0 0-1,0 0 1,0 0 0,0 0-1,1 0 1,-1 0-1,0 0 1,0 0 0,1 1-1,3 0 144,0-1-1,1 1 0,-1-1 1,1 1-1,6-2 1,362-30 1497,-195 13-1403,1062-38-115,-550 64-123,297 2 117,-429-3-81,80 0-948,-522-11 721,-12-6-77</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3:16.102"/>
    </inkml:context>
    <inkml:brush xml:id="br0">
      <inkml:brushProperty name="width" value="0.05" units="cm"/>
      <inkml:brushProperty name="height" value="0.05" units="cm"/>
    </inkml:brush>
  </inkml:definitions>
  <inkml:trace contextRef="#ctx0" brushRef="#br0">1 89 14299,'4'1'217,"-1"-1"0,1 0 0,0 0 0,-1 0-1,1 0 1,7-2 0,-8 2-64,392-27 2545,3 24-2559,-331 3-51,877 16-76,-349-31 23,35 3 774,-543 15-622,262 8 220,-3-25-254,-341 13-150,19-1 33,0-1 0,40-11-1,-55 8-391,-11 1-8,-15-2-134,13 5 471,-9-5-228</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3:17.422"/>
    </inkml:context>
    <inkml:brush xml:id="br0">
      <inkml:brushProperty name="width" value="0.05" units="cm"/>
      <inkml:brushProperty name="height" value="0.05" units="cm"/>
    </inkml:brush>
  </inkml:definitions>
  <inkml:trace contextRef="#ctx0" brushRef="#br0">0 316 12387,'0'0'34,"0"1"0,0 0 0,0-1 0,0 1 0,0 0 0,0 0 1,1-1-1,-1 1 0,0 0 0,0-1 0,1 1 0,-1-1 0,0 1 0,1 0 0,-1-1 1,1 1-1,-1-1 0,0 1 0,1-1 0,-1 1 0,1-1 0,0 1 0,-1-1 1,1 1-1,-1-1 0,1 0 0,0 1 0,-1-1 0,1 0 0,0 0 0,-1 0 1,1 1-1,0-1 0,-1 0 0,2 0 0,31-3 125,-26 2-70,14-2 38,545-56 1396,-190 55-850,219-9 755,152-47 24,309-15-562,-129 76-700,-564 5-102,-297-5-61,203-4 85,-221-1-72,0-2 0,0-1 0,69-21-1,-110 25-82,0 1 0,0-1 0,11-6 0,-17 9 29,-1 0 0,1-1 0,0 1-1,-1 0 1,1-1 0,0 1 0,-1-1 0,1 1 0,0-1 0,-1 1 0,1-1 0,-1 1 0,1-1 0,-1 1-1,1-1 1,-1 0 0,1 1 0,-1-1 0,0 0 0,1 0 0,-1 1 0,0-1 0,0 0 0,0 0 0,1 1-1,-1-1 1,0 0 0,0 0 0,0 1 0,0-1 0,0 0 0,0 0 0,-1 0 0,1 1 0,0-1 0,0 0-1,-1 0 1,1 1 0,0-1 0,0 0 0,-1 1 0,1-1 0,-1 0 0,1 1 0,-1-1 0,0 0 0,-18-13-113,-8 0-48</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4:26.486"/>
    </inkml:context>
    <inkml:brush xml:id="br0">
      <inkml:brushProperty name="width" value="0.05" units="cm"/>
      <inkml:brushProperty name="height" value="0.05" units="cm"/>
    </inkml:brush>
  </inkml:definitions>
  <inkml:trace contextRef="#ctx0" brushRef="#br0">22 187 16299,'-1'0'65,"0"0"0,0 0 0,0 0 0,0-1 0,0 1-1,1 0 1,-1 0 0,0 0 0,0-1 0,0 1-1,0 0 1,1-1 0,-1 1 0,0-1 0,1 1-1,-1-1 1,0 1 0,1-1 0,-1 0 0,0 1-1,1-1 1,-1 0 0,1 1 0,-1-1 0,1 0-1,0 0 1,-1 0 0,1 1 0,0-1 0,-1 0-1,1 0 1,0 0 0,0 0 0,0 1 0,0-1-1,0 0 1,0 0 0,0 0 0,0 0 0,0 0-1,0 1 1,0-1 0,1 0 0,-1 0 0,0 0 0,1 0-1,-1 1 1,0-1 0,1 0 0,-1 0 0,1 1-1,-1-1 1,1 0 0,0 0 0,4-5 134,0 1 1,0-1-1,0 1 1,1 0-1,6-4 1,-1 2-98,-1 1 1,1 1 0,0 0 0,0 0 0,1 1 0,-1 0 0,1 1 0,0 1 0,14-2 0,17 0-42,52 2 1,-75 2-45,27 0-3,335-12 9,-206-8-27,195-12 11,-355 32-7,0 0 0,0 1 0,-1 1 0,1 0-1,0 1 1,-1 1 0,0 0 0,0 1 0,0 1 0,18 9 0,-30-13-1,8 4-38,0 0 1,20 6 0,-29-11 31,0-1 1,1 1 0,-1 0 0,1-1 0,-1 1-1,1-1 1,-1 0 0,1 0 0,-1 0 0,1 0-1,0 0 1,-1-1 0,1 1 0,-1-1 0,0 1-1,1-1 1,-1 0 0,1 0 0,3-3 0,0-4-46,-5-3-48</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4:40.087"/>
    </inkml:context>
    <inkml:brush xml:id="br0">
      <inkml:brushProperty name="width" value="0.05" units="cm"/>
      <inkml:brushProperty name="height" value="0.05" units="cm"/>
    </inkml:brush>
  </inkml:definitions>
  <inkml:trace contextRef="#ctx0" brushRef="#br0">0 115 11899,'34'-4'1240,"70"-14"-1264,311-44-224,87 38 330,2 21 423,-351 3-259,1154 13 622,1423-3-810,-2430-10-41,1851-17 162,-1501 7 217,0 32-24,-465-13-591,-152-8 163</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13.756"/>
    </inkml:context>
    <inkml:brush xml:id="br0">
      <inkml:brushProperty name="width" value="0.05" units="cm"/>
      <inkml:brushProperty name="height" value="0.05" units="cm"/>
    </inkml:brush>
  </inkml:definitions>
  <inkml:trace contextRef="#ctx0" brushRef="#br0">1 64 16436,'11'-2'1368,"-1"-2"-1120,11 5-40,-1 2 392,13 2-320,8 0-48,22-3-112,13-2-128,12-12 88,8-8-40,1-21-88</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14.553"/>
    </inkml:context>
    <inkml:brush xml:id="br0">
      <inkml:brushProperty name="width" value="0.05" units="cm"/>
      <inkml:brushProperty name="height" value="0.05" units="cm"/>
    </inkml:brush>
  </inkml:definitions>
  <inkml:trace contextRef="#ctx0" brushRef="#br0">21 27 13027,'-10'3'1456,"0"-3"-1032,10 4-192,2 1 688,20 2-335,7-1-113,14-1-232,5 0-160,17-7 568,5-5-560,9-16 48,5-7 24</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3.445"/>
    </inkml:context>
    <inkml:brush xml:id="br0">
      <inkml:brushProperty name="width" value="0.025" units="cm"/>
      <inkml:brushProperty name="height" value="0.025" units="cm"/>
    </inkml:brush>
  </inkml:definitions>
  <inkml:trace contextRef="#ctx0" brushRef="#br0">74 0 15919,'0'0'9796,"-4"8"-8686,-8 16-703,2 1 0,0 0 0,1 0 0,1 1 0,2 1 0,0-1 0,2 1 0,-1 28 0,5-54-403,0-1 0,0 1 1,0-1-1,0 0 1,0 1-1,0-1 1,0 1-1,0-1 1,0 1-1,1-1 1,-1 1-1,0-1 0,0 1 1,0-1-1,0 0 1,1 1-1,-1-1 1,0 1-1,0-1 1,1 0-1,-1 1 1,0-1-1,1 0 1,-1 1-1,0-1 0,1 0 1,-1 0-1,0 1 1,1-1-1,-1 0 1,1 0-1,-1 0 1,1 1-1,-1-1 1,1 0-1,19-5 230,22-22 59,-39 24-313,10-8 14,-10 8-23,0 0-1,0 0 1,0 1 0,0-1-1,1 1 1,-1-1 0,1 1-1,-1 0 1,1 0 0,0 1-1,0-1 1,0 1 0,0 0-1,0 0 1,6-1 0,-9 3 15,0 0 1,0 1-1,0-1 0,-1 0 1,1 0-1,0 1 1,-1-1-1,1 1 0,-1-1 1,0 0-1,0 1 1,1-1-1,-1 1 0,0-1 1,0 1-1,0-1 1,0 1-1,0-1 1,-1 0-1,1 1 0,0-1 1,-2 3-1,-7 34 188,2-24-168,-5 20-493,15-40-8196,0 0 6097,2-10-4706</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16.747"/>
    </inkml:context>
    <inkml:brush xml:id="br0">
      <inkml:brushProperty name="width" value="0.05" units="cm"/>
      <inkml:brushProperty name="height" value="0.05" units="cm"/>
    </inkml:brush>
  </inkml:definitions>
  <inkml:trace contextRef="#ctx0" brushRef="#br0">202 1 15291,'-31'33'984,"2"13"-880,-3 8-47,1 13 119,2 18-40,8 10-48,4-2-16,8-10-72,6-7-48,3-16-248,2-10 272,-2-24-56,0-17-25</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17.214"/>
    </inkml:context>
    <inkml:brush xml:id="br0">
      <inkml:brushProperty name="width" value="0.05" units="cm"/>
      <inkml:brushProperty name="height" value="0.05" units="cm"/>
    </inkml:brush>
  </inkml:definitions>
  <inkml:trace contextRef="#ctx0" brushRef="#br0">1 253 14779,'3'1'149,"-1"0"0,1 0 0,0 0-1,0 0 1,-1 1 0,1-1 0,4 4 0,17 9 30,-5-7-91,0-2 0,1 0 1,0-1-1,0-1 0,0-1 1,1-1-1,-1 0 0,0-2 0,40-6 1,9-6-32,101-32 0,-115 28-51,509-138 87,-451 131-77,1 5-1,2 5 1,121 1 0,445 48 79,-21-1 31,-531-33-70,449 5 314,-519-5-289,68 12 1,-108-10-57,0 1 0,-1 1-1,1 1 1,-1 0 0,-1 2-1,1 0 1,18 12 0,-29-14-6,0-1 0,0 2 0,-1-1 1,0 1-1,0 0 0,-1 1 0,0-1 0,0 1 1,-1 1-1,0-1 0,0 1 0,-1 0 0,0 0 0,-1 0 1,0 0-1,0 1 0,1 10 0,1 15 56,-2 0-1,-1 1 1,-3 47 0,0-62-42,-2 27 58,1-27-114,2 1-1,0-1 1,5 40 0,-5-59 16,7 21-27,-7-23 33,0 1 0,0-1 0,0 1 0,1-1 0,-1 1 1,0-1-1,0 0 0,1 1 0,-1-1 0,0 1 1,1-1-1,-1 0 0,1 1 0,-1-1 0,0 0 0,1 1 1,-1-1-1,1 0 0,-1 0 0,1 0 0,-1 1 0,0-1 1,1 0-1,-1 0 0,1 0 0,-1 0 0,1 0 0,-1 0 1,1 0-1,-1 0 0,1 0 0,-1 0 0,1 0 1,-1 0-1,1 0 0,-1 0 0,1 0 0,0-1 0,12-10-32</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18.156"/>
    </inkml:context>
    <inkml:brush xml:id="br0">
      <inkml:brushProperty name="width" value="0.05" units="cm"/>
      <inkml:brushProperty name="height" value="0.05" units="cm"/>
    </inkml:brush>
  </inkml:definitions>
  <inkml:trace contextRef="#ctx0" brushRef="#br0">111 49 16732,'-4'2'126,"0"1"0,0 0 0,1 0 0,-1 0 0,1 0 0,-1 0 0,1 0 1,0 1-1,0 0 0,1 0 0,-1-1 0,1 2 0,0-1 0,-2 5 0,-3 8 23,2 0 0,-5 25 0,5-21 126,-7 42 156,3 1-1,-1 68 0,6-83-108,4-48-315,0 25 308,3-17-34,-3-9-271,0 0 0,0 0 0,0 0 0,1 1 0,-1-1 0,0 0 0,0 0 0,1 0 0,-1 0 0,0 0 0,0-1 0,0 1 0,1 0 0,-1 0 0,0 0 0,0 0 0,0 0-1,1 0 1,-1 0 0,0 0 0,0 0 0,0 0 0,1-1 0,-1 1 0,0 0 0,0 0 0,0 0 0,0 0 0,0-1 0,1 1 0,-1 0 0,0 0 0,0 0 0,0 0 0,0-1 0,0 1 0,0 0 0,0-1 0,5-7 95,-1 0 0,0-1 0,-1 0 0,0 0 1,0 0-1,-1 0 0,2-14 0,1-2 36,8-31-3,-2 0 1,-3-1 0,-3 0-1,-2-74 1,-8 106-140,0 13-67,5 14 60,0 1 1,0-1 0,0 0-1,0 1 1,1-1-1,-1 0 1,1 0 0,-1 0-1,1 1 1,0-1-1,0 0 1,0 0 0,0 0-1,0 0 1,1 0-1,-1-1 1,0 1 0,1 0-1,0 0 1,-1-1-1,4 3 1,0 0-4,0 0 0,0-1 0,0 0 0,0 0 0,0 0 0,1-1 0,7 3 0,-3-2 11,-1-2 1,1 0-1,0 0 0,0 0 1,0-1-1,0-1 0,0 0 1,0 0-1,-1-1 0,1 0 1,0-1-1,-1 0 0,0 0 1,16-8-1,-12 4 54,0 0-1,0-1 1,0-1-1,-1 0 1,0-1-1,-1 0 1,19-22-1,-36 42-37,0-1 0,0 2 0,0-1-1,2 1 1,-1 0 0,-4 16 0,-13 74-20,20-90 9,-3 18 3,-2 43-1,7-59-117,0 0-1,1-1 0,0 1 0,1 0 0,5 21 0,-6-31-35,0 0 0,0 0 0,0 0 0,1-1 0,-1 1 0,1 0 0,-1-1 0,1 0 0,3 5 0,-4-7 112,-1 1 0,1-1 0,0 0 0,-1 1 0,1-1 0,0 0 0,-1 0 0,1 1 0,0-1 0,-1 0 0,1 0 1,0 0-1,-1 0 0,1 0 0,0 0 0,0 0 0,-1 0 0,1 0 0,0 0 0,-1 0 0,1 0 0,0-1 0,-1 1 0,1 0 0,0 0 1,-1-1-1,1 1 0,-1-1 0,1 1 0,0 0 0,-1-1 0,1 1 0,-1-1 0,1 1 0,-1-1 0,1 0 0,-1 1 0,1-2 0,15-21-530,-3-13-204</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18.811"/>
    </inkml:context>
    <inkml:brush xml:id="br0">
      <inkml:brushProperty name="width" value="0.05" units="cm"/>
      <inkml:brushProperty name="height" value="0.05" units="cm"/>
    </inkml:brush>
  </inkml:definitions>
  <inkml:trace contextRef="#ctx0" brushRef="#br0">80 1 12051,'-11'26'1812,"6"-15"-1026,1 0 0,0 0-1,0 1 1,-1 12 0,4-21-646,1 0 1,0 0 0,0 0 0,0-1-1,0 1 1,0 0 0,0 0-1,1 0 1,0 0 0,0 0-1,-1 0 1,1-1 0,1 1 0,-1 0-1,0-1 1,1 1 0,-1-1-1,1 1 1,0-1 0,0 0-1,3 3 1,-3-3-74,1 0 0,-1-1-1,0 1 1,1-1 0,0 0 0,-1 0 0,1 0-1,0 0 1,-1-1 0,1 1 0,0-1-1,0 1 1,0-1 0,-1 0 0,1 0 0,0 0-1,0 0 1,0-1 0,0 1 0,-1-1-1,1 0 1,0 0 0,-1 0 0,1 0 0,0 0-1,-1 0 1,0-1 0,5-3 0,-3 3-15,0-1 1,0 0 0,0 0-1,0 0 1,-1-1 0,0 1-1,1-1 1,-1 0 0,0 0-1,-1 0 1,1 0 0,-1-1-1,0 1 1,0-1 0,3-8-1,-5 11-38,0-1-1,1 0 0,-1 0 0,0 0 0,0 0 0,0 0 1,-1 0-1,1 0 0,-1 0 0,0 1 0,1-1 1,-1 0-1,-1 0 0,1 1 0,0-1 0,0 1 0,-1-1 1,0 1-1,1-1 0,-1 1 0,0 0 0,0 0 0,0 0 1,-1 0-1,1 0 0,0 1 0,-1-1 0,1 0 1,-1 1-1,1 0 0,-1 0 0,0 0 0,0 0 0,1 0 1,-1 0-1,0 1 0,-4-1 0,2 0-13,1 1 1,-1-1-1,0 1 0,0 0 1,0 1-1,0-1 0,0 1 0,0 0 1,0 0-1,0 0 0,1 1 0,-1 0 1,0 0-1,1 0 0,-1 0 1,1 1-1,0-1 0,0 1 0,0 0 1,0 1-1,-6 6 0,6-4-13,0 1-1,0 0 1,1-1-1,0 1 1,0 1 0,1-1-1,0 0 1,0 0-1,0 1 1,0 14 0,2-19 8,-1 1 0,1-1 0,0 0 0,1 1 0,-1-1 0,0 0 0,1 0 1,0 1-1,0-1 0,0 0 0,0 0 0,0 0 0,1 0 0,-1 0 0,1 0 1,0-1-1,0 1 0,0 0 0,0-1 0,0 0 0,0 1 0,1-1 0,-1 0 1,1 0-1,0 0 0,0 0 0,3 1 0,1-1 1,-1 0-1,1 0 1,0-1 0,0 0 0,0 0-1,0-1 1,0 0 0,-1 0-1,1-1 1,0 1 0,0-1-1,0-1 1,0 0 0,6-2 0,13-6 3,0-1 1,29-16 0,-19 8 2,-16 9 6,-9 4 2,0 0 0,0 1 1,1 0-1,17-4 0,-28 9-4,0 0-1,0 0 1,0 0-1,0 0 1,0 0-1,0 0 1,0 0-1,0 0 1,0 0-1,0 1 1,0-1-1,0 0 1,0 0-1,-1 1 1,1-1-1,0 1 1,0-1-1,0 1 1,0 0-1,0-1 1,-1 1-1,1 0 1,0-1-1,0 2 1,13 25 109,-13-24-100,0 0 1,0 0-1,0 0 0,1 0 1,-1-1-1,1 1 0,0 0 1,0-1-1,-1 0 0,4 3 1,-2-3-5,-1-1 0,1 0 0,-1 0 0,1 0 0,0 0 1,0 0-1,0-1 0,-1 1 0,1-1 0,0 0 1,0 0-1,0 0 0,0 0 0,0 0 0,-1-1 1,1 1-1,0-1 0,0 0 0,-1 0 0,1 0 0,3-2 1,6-3 14,1 0 0,21-16 0,-30 19-17,96-77-138,-100 80 123,0 0 0,0 0 0,0 0 1,1-1-1,-1 1 0,0 0 0,0 0 1,0 0-1,0 0 0,0-1 1,0 1-1,0 0 0,1 0 0,-1 0 1,0 0-1,0-1 0,0 1 0,0 0 1,0 0-1,1 0 0,-1 0 1,0 0-1,0 0 0,0 0 0,1 0 1,-1 0-1,0 0 0,0-1 0,0 1 1,1 0-1,-1 0 0,0 0 1,0 0-1,0 0 0,1 0 0,-1 1 1,0-1-1,0 0 0,0 0 0,1 0 1,-1 0-1,0 0 0,0 0 1,0 0-1,1 0 0,-1 0 0,0 1 1,-2 11-414,-1 13-611,4-24 987,-1-1 0,0 1-1,0-1 1,0 1 0,0-1 0,0 1-1,1-1 1,-1 1 0,0-1-1,0 0 1,1 1 0,-1-1 0,0 1-1,1-1 1,-1 0 0,1 1 0,-1-1-1,0 0 1,1 1 0,-1-1-1,1 0 1,-1 1 0,1-1 0,-1 0-1,1 0 1,-1 0 0,1 0 0,-1 1-1,1-1 1,-1 0 0,1 0 0,-1 0-1,1 0 1,-1 0 0,1 0-1,-1 0 1,1 0 0,-1-1 0,1 1-1,0 0 1,0 0 0,7-3-253,1-1 0,-1 0 0,0 0 0,0 0-1,0-1 1,0-1 0,-1 1 0,0-1 0,11-11 0,4-8-357</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19.414"/>
    </inkml:context>
    <inkml:brush xml:id="br0">
      <inkml:brushProperty name="width" value="0.05" units="cm"/>
      <inkml:brushProperty name="height" value="0.05" units="cm"/>
    </inkml:brush>
  </inkml:definitions>
  <inkml:trace contextRef="#ctx0" brushRef="#br0">16 0 12467,'-2'13'467,"-3"9"678,1-1 0,0 29 1,4-41-895,0 0 0,1-1-1,0 1 1,1 0 0,0-1 0,0 1 0,0-1 0,2 0 0,3 9 0,41 64 447,-37-65-672,0 1 1,-1 0-1,-1 0 1,-1 1-1,-1 0 0,7 22 1,-13-36 7,-1 0 0,1 1 0,-1-1 0,0 0 0,-1 0 0,1 0 0,-1 0 0,1 0 0,-1 0 0,-1 0 0,1 0 0,0 0 0,-1 0 0,-2 4 0,3-6 7,0 0 0,0 0 1,-1-1-1,1 1 0,0 0 0,0-1 0,-1 1 1,1-1-1,-1 0 0,1 0 0,-1 1 0,0-1 0,1 0 1,-1 0-1,0 0 0,0-1 0,0 1 0,0 0 0,0-1 1,1 1-1,-1-1 0,0 0 0,0 1 0,0-1 1,0 0-1,0 0 0,0 0 0,0-1 0,0 1 0,-4-1 1,4 0-17,0 0 0,0 0 1,0 0-1,0 0 0,0-1 1,0 1-1,0 0 1,1-1-1,-1 1 0,1-1 1,-1 0-1,1 1 0,-1-1 1,1 0-1,0 0 1,0 0-1,0 0 0,0 0 1,0 0-1,1 0 0,-1 0 1,1 0-1,-1-1 1,1 1-1,0 0 0,-1 0 1,1-1-1,0 1 0,1 0 1,-1 0-1,1-4 1,0-1-24,0 0 0,1 0 1,0 0-1,0 0 1,1 0-1,-1 0 0,1 0 1,6-7-1,-1 3-28,0 0 0,1 1-1,0 0 1,1 0 0,1 1-1,16-13 1,74-37-18,-74 45 122,0-1 1,-1-1-1,25-21 0,-48 34-45,0 1 0,0-1-1,0 0 1,0 0 0,-1-1-1,1 1 1,1-5 0,-3 8-22,-1-1-1,0 0 1,1 0 0,-1 0 0,0 1 0,0-1 0,0 0-1,1 0 1,-1 0 0,0 0 0,0 0 0,0 1 0,0-1-1,-1 0 1,1 0 0,0 0 0,0 0 0,-1 0 0,1 1-1,0-1 1,-1 0 0,1 0 0,0 1 0,-1-1 0,1 0-1,-1 1 1,1-1 0,-1 0 0,0 1 0,1-1 0,-1 1-1,0-1 1,1 1 0,-1-1 0,0 1 0,0-1 0,1 1-1,-1 0 1,0-1 0,-1 1 0,-1-1 10,0 0 0,0 0-1,0 1 1,0 0 0,0-1 0,-1 1-1,1 0 1,0 0 0,0 1 0,0-1-1,0 1 1,0-1 0,0 1 0,0 0 0,0 0-1,-5 3 1,5-3-11,-1 1-1,1 0 1,-1 0 0,1 0-1,0 0 1,0 1 0,0-1-1,0 1 1,1 0 0,-1 0-1,1 0 1,-4 6 0,5-8-11,1-1 0,-1 1 0,1 0 1,0 0-1,-1 0 0,1 0 0,0 0 0,0-1 1,0 1-1,-1 0 0,1 0 0,0 0 0,0 0 1,0 0-1,1 0 0,-1 0 0,0 0 1,0-1-1,0 1 0,1 0 0,-1 0 0,0 0 1,1 0-1,-1 0 0,1-1 0,-1 1 0,1 0 1,-1-1-1,1 1 0,0 0 0,-1-1 0,1 1 1,0 0-1,-1-1 0,1 1 0,0-1 1,0 1-1,0-1 0,-1 0 0,1 1 0,0-1 1,0 0-1,0 0 0,0 1 0,0-1 0,0 0 1,-1 0-1,2 0 0,5 1-9,0 0 0,0-1 0,0 0 0,13-1-1,-3-2-5,0-1 0,0-1-1,21-8 1,-27 8 20,1 1 0,0 0 0,0 1 1,0 0-1,0 1 0,0 0 0,25 0 0,-34 3 0,0 0 1,-1 1-1,1-1 0,0 0 0,0 1 0,-1-1 0,1 1 0,-1 0 0,0 0 1,0 0-1,1 0 0,-1 0 0,-1 1 0,1-1 0,0 1 0,0-1 0,-1 1 1,3 5-1,11 14 25,-12-19-65,0 0 0,0-1 0,0 1 0,0-1 0,0 0 0,0 0 0,1 0 0,-1-1 0,1 1 0,-1-1 0,7 2 0,-7-3 14,-1 1 0,0-1-1,1 0 1,-1 1 0,0-1 0,1 0 0,-1-1 0,1 1 0,-1 0-1,0-1 1,1 1 0,-1-1 0,0 0 0,0 0 0,1 0 0,-1 0-1,0 0 1,0 0 0,0-1 0,2-1 0,14-18-122</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20.492"/>
    </inkml:context>
    <inkml:brush xml:id="br0">
      <inkml:brushProperty name="width" value="0.05" units="cm"/>
      <inkml:brushProperty name="height" value="0.05" units="cm"/>
    </inkml:brush>
  </inkml:definitions>
  <inkml:trace contextRef="#ctx0" brushRef="#br0">3643 705 13859,'-1'-21'4701,"15"-89"-1432,-1 19-2465,-1-122 137,-13 174-826,-1-1 0,-1 1-1,-13-54 1,15 89-115,0 1 3,1 1 0,0 0 0,-1-1-1,0 1 1,0 0 0,1 0 0,-1 0 0,0-1 0,-1 1 0,1 0-1,0 0 1,-1 1 0,1-1 0,-3-2 0,4 6-293,-7-2 276,-8-2 94,-1-3-78,-1 0 1,1 2 0,-1 0-1,0 1 1,-24-1 0,-90 7-52,106-2 54,-458 36-48,322-28 45,-481 19 7,560-28-13,-317 5 15,1 21-53,164 2 5,-285 25 6,491-53 32,-82 7 21,92-5-19,1 0-1,-1 1 1,1 1-1,-20 9 1,-33 17 26,63-28-29,2 0 0,-1 1 0,0 0-1,1 0 1,-1 0 0,1 1 0,0 0-1,1 0 1,-1 0 0,1 0 0,0 1-1,0 0 1,1 0 0,0 0 0,0 0-1,0 0 1,-3 13 0,0 2 3,1 1-1,1-1 1,1 1 0,-1 32 0,4-43-64,0 0 0,1 0 0,0 1 0,1-1 0,0 0 0,4 11-1,-5-19 32,0 0 0,1-1-1,-1 1 1,0-1 0,1 1-1,-1-1 1,1 1 0,0-1-1,0 0 1,0 0 0,0 0-1,0 0 1,3 2 0,-4-3 21,1 0 1,0 0 0,0-1-1,0 1 1,0-1 0,0 1-1,1-1 1,-1 0 0,0 1-1,0-1 1,0 0 0,0 0-1,0-1 1,0 1 0,0 0-1,0-1 1,1 1 0,-1-1-1,0 0 1,2-1 0,4-2-41,-1 0 0,1-1 0,12-11 0</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21.302"/>
    </inkml:context>
    <inkml:brush xml:id="br0">
      <inkml:brushProperty name="width" value="0.05" units="cm"/>
      <inkml:brushProperty name="height" value="0.05" units="cm"/>
    </inkml:brush>
  </inkml:definitions>
  <inkml:trace contextRef="#ctx0" brushRef="#br0">48 44 12067,'-10'-9'832,"-20"-21"354,23 26-97,14 16 883,52 68-163,30 45-1447,-55-63-1134,-4 2 0,42 121-1,-27-61-698,-27-82 809</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22.001"/>
    </inkml:context>
    <inkml:brush xml:id="br0">
      <inkml:brushProperty name="width" value="0.05" units="cm"/>
      <inkml:brushProperty name="height" value="0.05" units="cm"/>
    </inkml:brush>
  </inkml:definitions>
  <inkml:trace contextRef="#ctx0" brushRef="#br0">7 7 13931,'-7'-6'1328,"10"15"-816,3 9-264,4 9 1305,1 5-1033,5 14-288,1 8-80,1 8-112,-1 4-112,-3 4-288,-2-4-88,-5-3-224,-3-3-825,-8-14 1121,-3-9-248,-5-22-128</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22.373"/>
    </inkml:context>
    <inkml:brush xml:id="br0">
      <inkml:brushProperty name="width" value="0.05" units="cm"/>
      <inkml:brushProperty name="height" value="0.05" units="cm"/>
    </inkml:brush>
  </inkml:definitions>
  <inkml:trace contextRef="#ctx0" brushRef="#br0">13 360 13579,'-3'-11'227,"0"1"1,1-1 0,0 0-1,0 0 1,1-1-1,1 1 1,0 0-1,1 0 1,0 0-1,0 0 1,2 0 0,-1 0-1,1 0 1,1 1-1,4-12 1,-1 10-44,0 0 0,0 0 1,1 1-1,0 0 0,1 0 0,1 1 1,-1 0-1,2 1 0,-1 0 0,1 1 1,21-13-1,-22 15-129,0 1 0,-1 1 0,2-1 0,-1 1 0,0 1 0,1 0 0,0 1 0,0 0 0,-1 0 0,17 0 0,-18 2-51,-1 1 0,1 0 0,-1 0 0,1 1 0,-1 0 0,1 1 1,-1 0-1,0 0 0,0 0 0,-1 1 0,1 0 0,-1 1 0,13 9 1,-13-8-16,0 0 0,-1 0 1,0 1-1,0 0 1,0 0-1,-1 0 0,0 1 1,0-1-1,-1 1 1,0 1-1,0-1 0,3 14 1,-5-16 12,-1 2 0,0-1 0,0 0 1,-1 0-1,0 0 0,0 0 0,0 0 1,-1 0-1,-1 0 0,1 0 0,-1 0 0,0 0 1,0 0-1,-1 0 0,0-1 0,-5 9 1,-5 4 65,0-1 0,-2 0 0,0-1 1,-30 26-1,-13 15-839,58-58 762,0 0 0,-1 0 0,1 0 0,0 0 0,0 1 0,-1-1 0,1 0 0,0 0 0,0 0 0,0 0 0,0 1 0,-1-1 0,1 0 0,0 0 0,0 0 0,0 1 0,0-1 0,-1 0 0,1 0 0,0 0 0,0 1 0,0-1 0,0 0 0,0 0 0,0 1 0,0-1 0,0 0 0,0 0 0,0 1 0,0-1 0,0 0 0,0 1 0,0-1 0,0 0 0,0 0 0,0 1 0,0-1 0,1 0 0,15-9-232</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22.963"/>
    </inkml:context>
    <inkml:brush xml:id="br0">
      <inkml:brushProperty name="width" value="0.05" units="cm"/>
      <inkml:brushProperty name="height" value="0.05" units="cm"/>
    </inkml:brush>
  </inkml:definitions>
  <inkml:trace contextRef="#ctx0" brushRef="#br0">66 139 13403,'-15'41'901,"2"0"0,2 2 0,2-1 0,2 2 0,-3 73 0,10-111-830,0 0 1,0 0-1,1-1 0,0 1 0,0 0 0,0 0 0,1-1 0,2 9 0,-4-14-63,0 1 0,1-1 0,-1 1 0,0-1 0,0 1-1,0-1 1,0 1 0,1-1 0,-1 1 0,0-1-1,0 0 1,1 1 0,-1-1 0,0 1 0,1-1-1,-1 0 1,0 1 0,1-1 0,-1 0 0,1 1-1,-1-1 1,0 0 0,1 0 0,-1 1 0,1-1-1,-1 0 1,1 0 0,-1 0 0,1 0 0,-1 0-1,1 0 1,-1 0 0,1 0 0,-1 0 0,1 0-1,-1 0 1,1 0 0,-1 0 0,1 0 0,-1 0-1,1 0 1,-1 0 0,1-1 0,-1 1 0,1 0-1,-1 0 1,1-1 0,-1 1 0,0 0 0,1-1 0,1-1 17,0 0 0,-1 0 0,1 0 0,-1-1 0,0 1 0,0 0 0,0-1 1,1-2-1,5-22 119,-2 0 1,-1-1 0,-1 0-1,-2 0 1,0 0 0,-2 1 0,-8-50-1,8 67-105,1 5-18,-1 0 1,0 0-1,1 0 1,-2 0-1,1 0 0,0 0 1,-1 0-1,0 0 1,0 1-1,-1-1 1,1 1-1,-5-7 1,7 11-19,-1 0-1,1 0 1,0-1 0,0 1 0,-1 0 0,1 0 0,0 0 0,0-1 0,-1 1 0,1 0-1,0 0 1,0 0 0,-1 0 0,1 0 0,0-1 0,-1 1 0,1 0 0,0 0 0,-1 0 0,1 0-1,0 0 1,-1 0 0,1 0 0,0 0 0,0 0 0,-1 0 0,1 0 0,0 1 0,-1-1 0,1 0-1,0 0 1,-1 0 0,1 0 0,0 0 0,0 0 0,-1 1 0,1-1 0,-6 14 53,5 18-18,2-28-42,-1 0 1,1 0 0,0-1 0,0 1 0,0-1 0,1 1-1,-1-1 1,1 1 0,0-1 0,0 0 0,0 1 0,0-1-1,0 0 1,1-1 0,-1 1 0,1 0 0,0-1 0,0 1-1,0-1 1,0 0 0,0 0 0,1 0 0,-1-1 0,1 1-1,-1-1 1,1 1 0,-1-1 0,6 0 0,-4 0 2,0-1 0,0 0 0,1 0 0,-1 0 0,0-1 0,0 1 0,1-1 0,-1-1 0,0 1 0,0-1 0,0 0 0,-1 0 0,1 0 0,0-1 0,-1 1 0,1-1 0,-1 0 0,0-1 1,0 1-1,4-5 0,-2 0 9,1 0 0,-1-1 1,0 1-1,-1-2 0,1 1 0,3-11 1,18-60-16,-26 79 6,1-10-67,-6 23-26,0 7 102,1 0 1,1 0 0,0 0-1,2 0 1,0 0 0,1 0-1,5 27 1,-5-42 2,-1 0 0,1-1 0,1 0 0,-1 1 0,0-1 0,1 0 0,0 1 0,-1-1 0,1 0 0,0 0 0,1-1 0,-1 1 0,1 0-1,-1-1 1,1 1 0,0-1 0,0 0 0,0 0 0,0 0 0,0 0 0,0 0 0,4 1 0,-2-2 10,1 0 0,-1 0 0,0 0 0,1 0 0,-1-1-1,1 0 1,0 0 0,-1 0 0,0-1 0,1 0 0,-1 0 0,1 0 0,-1-1 0,8-3-1,2-2 28,0-1 0,0 0 0,-1-1 0,0-1-1,-1 0 1,0-1 0,-1-1 0,18-20 0,-8 5 44,-1 0-1,-1-2 1,18-36 0,-31 51-69,0-1-1,7-24 1,-13 29-14,-5 13-6,-5 13 1,3-1 26,0 0-1,1 1 1,1 0-1,0 0 1,1 0 0,1 0-1,1 0 1,1 32 0,0-44-11,1 0 1,0 0-1,0 0 1,0 0-1,0 0 0,1 0 1,0 0-1,0 0 1,0-1-1,4 7 1,-5-9-53,0 1 1,0-1-1,1 0 1,-1 1-1,0-1 0,1 0 1,-1 0-1,1 0 1,-1 0-1,1 0 0,-1 0 1,1 0-1,0-1 1,-1 1-1,1 0 1,0-1-1,0 0 0,0 1 1,-1-1-1,1 0 1,0 0-1,0 0 0,0 0 1,0 0-1,-1 0 1,3-1-1,-2 0-24,-1 1 0,1-1 0,-1 0 0,0 0-1,1 0 1,-1 0 0,0 0 0,1 0 0,-1 0 0,0 0 0,0 0-1,0-1 1,0 1 0,0 0 0,0-1 0,-1 1 0,1-1-1,1-1 1,9-33-265,-11 34 282,9-47-434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3.791"/>
    </inkml:context>
    <inkml:brush xml:id="br0">
      <inkml:brushProperty name="width" value="0.025" units="cm"/>
      <inkml:brushProperty name="height" value="0.025" units="cm"/>
    </inkml:brush>
  </inkml:definitions>
  <inkml:trace contextRef="#ctx0" brushRef="#br0">54 1 19955,'0'0'8627,"-2"12"-7618,-10 46-701,-19 108 2849,25-108-7211,4-2-5356</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23.354"/>
    </inkml:context>
    <inkml:brush xml:id="br0">
      <inkml:brushProperty name="width" value="0.05" units="cm"/>
      <inkml:brushProperty name="height" value="0.05" units="cm"/>
    </inkml:brush>
  </inkml:definitions>
  <inkml:trace contextRef="#ctx0" brushRef="#br0">13 0 18884,'-13'9'1488,"13"7"-1120,1-2-184,9 2 537,5 0-273,9-5-488,2-2-344,6-4-697,3-2-175,1-6 896,0-4-248,1-1-296</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23.759"/>
    </inkml:context>
    <inkml:brush xml:id="br0">
      <inkml:brushProperty name="width" value="0.05" units="cm"/>
      <inkml:brushProperty name="height" value="0.05" units="cm"/>
    </inkml:brush>
  </inkml:definitions>
  <inkml:trace contextRef="#ctx0" brushRef="#br0">137 171 13291,'0'1'153,"0"1"0,0-1 0,0 1 0,-1-1 0,1 1 0,0-1 1,-1 0-1,1 1 0,-1-1 0,0 1 0,1-1 0,-1 0 0,0 0 0,0 1 0,0-1 0,0 0 1,-1 2-1,-24 21 950,14-14-145,-2 3-244,1 0 0,0 1 1,1 1-1,-17 26 0,28-39-701,0-1-1,0 1 0,1-1 0,-1 1 1,0-1-1,1 1 0,0-1 0,-1 1 1,1 0-1,0-1 0,0 1 0,0-1 1,0 1-1,0 0 0,0-1 0,0 1 1,0 0-1,1-1 0,-1 1 0,1-1 1,-1 1-1,1-1 0,0 1 1,-1-1-1,1 1 0,0-1 0,0 0 1,0 1-1,0-1 0,0 0 0,0 0 1,1 0-1,-1 0 0,0 0 0,1 0 1,-1 0-1,0 0 0,1 0 0,2 0 1,6 4-96,0-1 0,0-1 1,0 0-1,18 3 1,48 6-515,-43-8 188,-1 1 0,52 16 1,-82-20 385,1 0 0,0 0 1,-1 0-1,1 0 0,-1 1 1,0-1-1,1 1 0,-1-1 1,0 1-1,0 0 1,0 0-1,0 0 0,0 0 1,-1 0-1,1 0 0,-1 1 1,1-1-1,-1 1 0,2 3 1,-3-4 40,1 1 1,-1-1 0,0 1-1,0-1 1,0 1 0,0 0-1,0-1 1,0 1 0,-1-1-1,1 1 1,-1-1-1,0 0 1,1 1 0,-1-1-1,0 1 1,-1-1 0,1 0-1,0 0 1,-1 0 0,1 0-1,-3 3 1,-4 3 155,1 0 0,-2 0-1,1-1 1,-14 9 0,18-13-161,-1 0-1,0 0 1,0-1-1,0 1 1,0-1-1,0 0 1,0-1-1,-1 1 1,1-1-1,-11 1 1,15-2-24,0 0 1,0 0-1,0 0 1,0 0-1,0 0 0,0-1 1,0 1-1,0 0 1,0-1-1,0 1 1,0 0-1,0-1 0,0 0 1,0 1-1,0-1 1,0 1-1,0-1 1,1 0-1,-1 0 1,0 1-1,0-1 0,1 0 1,-1 0-1,0 0 1,1 0-1,-1 0 1,1 0-1,-1-1 0,0-2-11,0 0 0,0-1 0,1 1 0,-1 0 0,1 0 0,0 0 0,0-5 0,6-35-277</inkml:trace>
  <inkml:trace contextRef="#ctx0" brushRef="#br0" timeOffset="1">594 267 14683,'11'-3'324,"-1"0"-1,0 0 0,0-1 1,0-1-1,-1 0 1,1 0-1,16-13 1,56-51 1486,-82 69-1788,4-3 50,50-52 898,-50 50-871,0 0 1,0 0-1,0 0 1,-1 0-1,0-1 0,0 0 1,0 1-1,-1-1 1,3-10-1,-4 15-81,-1 0 1,0 0-1,0 0 0,0 0 1,0 1-1,0-1 0,0 0 1,0 0-1,0 0 0,0 0 0,0 0 1,-1 0-1,1 0 0,0 0 1,-1 0-1,1 0 0,0 1 1,-1-1-1,1 0 0,-1 0 0,0 0 1,1 1-1,-2-2 0,0 1 5,1 0 0,-1 0 0,1 0 0,-1 0-1,0 1 1,1-1 0,-1 1 0,0-1 0,0 1-1,1 0 1,-5-1 0,-1 1 40,0 1 0,0-1 1,0 1-1,1 1 0,-12 2 0,6 1 26,0 0-1,1 1 1,-1 0-1,2 1 1,-1 0-1,0 0 1,1 1-1,1 1 1,0 0-1,0 0 1,0 1-1,-11 17 1,13-17-18,1 0 0,0 1 0,1-1 1,0 1-1,0 0 0,1 1 1,1-1-1,0 1 0,0-1 1,1 1-1,1 0 0,0 0 1,1 20-1,1-26-60,0 0-1,0 0 1,0 0 0,1 0 0,0 0-1,0-1 1,0 1 0,1-1 0,0 1-1,0-1 1,0 0 0,1 0 0,-1-1-1,1 1 1,0-1 0,1 1 0,-1-1-1,1 0 1,0-1 0,5 4 0,-3-3-56,1-1 1,-1 0 0,0 0 0,1 0 0,0-1-1,0 0 1,0-1 0,0 0 0,0 0 0,0 0-1,0-1 1,0 0 0,0-1 0,15-3-1,-8 0-12,0 0 0,27-13-1,33-20-147</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35.866"/>
    </inkml:context>
    <inkml:brush xml:id="br0">
      <inkml:brushProperty name="width" value="0.05" units="cm"/>
      <inkml:brushProperty name="height" value="0.05" units="cm"/>
    </inkml:brush>
  </inkml:definitions>
  <inkml:trace contextRef="#ctx0" brushRef="#br0">2 122 13579,'0'0'23,"0"0"0,0 0 0,0 0 0,0 0 0,0 0 0,0 0 0,0 0 1,1 0-1,-1 0 0,0 0 0,0 0 0,0 0 0,0 0 0,0 0 0,0 0 0,0 1 0,0-1 0,0 0 0,0 0 1,0 0-1,0 0 0,0 0 0,0 0 0,0 0 0,0 0 0,0 0 0,0 0 0,0 1 0,0-1 0,0 0 0,0 0 0,0 0 1,0 0-1,0 0 0,0 0 0,0 0 0,0 0 0,0 0 0,-1 0 0,1 0 0,0 0 0,0 1 0,0-1 0,0 0 1,0 0-1,0 0 0,0 0 0,0 0 0,0 0 0,0 0 0,0 0 0,0 0 0,0 0 0,-1 0 0,1 0 0,0 0 0,0 0 1,0 0-1,0 0 0,0 0 0,0 0 0,0 0 0,0 0 0,0 0 0,0 0 0,-1 0 0,12 1 782,13-3 202,4-4-232,7-2-132,45-3 1,86 2-264,-78 6-186,0-3-1,109-23 1,-121 8 15,-51 13-99,1 1 0,51-7 0,-62 13-89,0 1 0,0 0 0,17 3 0,30-6-1017,-57 3 838,-10 0-67</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7:57.641"/>
    </inkml:context>
    <inkml:brush xml:id="br0">
      <inkml:brushProperty name="width" value="0.05" units="cm"/>
      <inkml:brushProperty name="height" value="0.05" units="cm"/>
    </inkml:brush>
  </inkml:definitions>
  <inkml:trace contextRef="#ctx0" brushRef="#br0">0 447 17468,'29'-40'990,"133"-171"438,7 21-587,-163 185-634,-4 6-35,-6 13 87,-16 31 82,16-37-245,-33 94 733,21-54-436,-3 18 86,17-59-437,1 0-1,0 0 1,0 0 0,1 0 0,0 1 0,0-1-1,3 10 1,-4-17-54,1 1-1,1-1 1,-1 0-1,0 0 1,0 0-1,0 1 1,0-1-1,0 0 1,0 0 0,0 0-1,0 1 1,0-1-1,0 0 1,0 0-1,0 0 1,1 0-1,-1 0 1,0 1 0,0-1-1,0 0 1,0 0-1,0 0 1,1 0-1,-1 0 1,0 0-1,0 1 1,0-1-1,0 0 1,1 0 0,-1 0-1,0 0 1,0 0-1,0 0 1,1 0-1,-1 0 1,0 0-1,0 0 1,0 0-1,1 0 1,-1 0 0,0 0-1,0 0 1,0 0-1,1 0 1,-1 0-1,0 0 1,0 0-1,0-1 1,0 1-1,1 0 1,-1 0 0,0 0-1,0 0 1,0 0-1,0 0 1,1-1-1,-1 1 1,0 0-1,0 0 1,9-11-967,-8 10 837,42-71-3438,-19 45 2555</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7:58.044"/>
    </inkml:context>
    <inkml:brush xml:id="br0">
      <inkml:brushProperty name="width" value="0.05" units="cm"/>
      <inkml:brushProperty name="height" value="0.05" units="cm"/>
    </inkml:brush>
  </inkml:definitions>
  <inkml:trace contextRef="#ctx0" brushRef="#br0">233 38 17900,'1'-1'142,"-1"-1"-1,1 1 1,0-1 0,0 1 0,-1-1-1,1 1 1,-1-1 0,1 0 0,-1 1-1,0-1 1,1 0 0,-1 0-1,0 1 1,0-1 0,-1-1 0,1 2-103,0 0 0,-1 1 0,1-1 0,-1 0 0,1 1 1,-1-1-1,1 1 0,-1-1 0,1 0 0,-1 1 0,0 0 0,1-1 0,-1 1 1,0-1-1,1 1 0,-1 0 0,0-1 0,1 1 0,-1 0 0,0 0 1,0 0-1,1-1 0,-1 1 0,0 0 0,0 0 0,0 0 0,1 0 1,-1 0-1,0 1 0,0-1 0,1 0 0,-1 0 0,0 0 0,0 1 0,0-1 1,-6 2 110,-1 1 1,1 0 0,0 0 0,1 0-1,-1 1 1,0-1 0,1 2-1,0-1 1,0 1 0,0 0 0,-8 9-1,-1 3-43,1 0 0,-20 32 0,25-35-66,1 0-1,0 1 1,1 0-1,0 1 0,2-1 1,0 1-1,0 0 1,1 1-1,-2 28 0,6-42-30,0 0 0,0 1-1,0-1 1,0 0 0,0 0-1,1 0 1,0 0 0,0 0-1,0 0 1,0 0 0,0 0-1,0 0 1,1-1-1,2 5 1,-3-6-7,0 0 0,0 0 0,1 0 0,-1 0 0,1 0 1,-1 0-1,1 0 0,-1 0 0,1 0 0,0-1 0,-1 1 0,1-1 0,0 1 0,-1-1 0,1 0 0,0 0 0,-1 0 0,1 1 1,0-2-1,0 1 0,-1 0 0,1 0 0,0 0 0,0-1 0,-1 1 0,1-1 0,1 0 0,5-3 24,0 0-1,0 0 1,-1-1 0,1 1-1,-1-2 1,-1 1-1,1-1 1,-1 0-1,0 0 1,10-14 0,-3 3 111,-1-2 0,0 1 0,10-26 1,-17 34-58,-1 0 0,-1 0 0,0 0 0,0 0 0,-1-1 0,1-18 0,-2 27-76,-1 1-1,0-1 1,0 0-1,0 0 1,0 0 0,0 0-1,0 0 1,-1 0-1,1 0 1,-1 0-1,1 1 1,-1-1-1,0 0 1,0 0-1,0 1 1,0-1-1,0 0 1,0 1-1,0-1 1,0 1-1,-1-1 1,1 1-1,0 0 1,-1 0-1,1 0 1,-1-1-1,0 1 1,1 0-1,-1 1 1,0-1-1,0 0 1,1 1-1,-1-1 1,0 0-1,0 1 1,0 0-1,0 0 1,0-1-1,0 1 1,0 0-1,1 1 1,-1-1 0,0 0-1,-3 1 1,0 0-154,1-1 1,-1 1 0,1 1-1,-1-1 1,1 1-1,-1-1 1,1 1 0,0 1-1,0-1 1,0 0 0,0 1-1,1 0 1,-1 0 0,1 0-1,-1 0 1,-4 7 0,8-10 90,-1 0 0,1 1 0,0-1 0,-1 1 1,1-1-1,0 1 0,-1-1 0,1 1 0,0-1 0,0 1 1,-1-1-1,1 1 0,0 0 0,0-1 0,0 1 0,0-1 1,0 1-1,0 0 0,0-1 0,0 1 0,0-1 0,0 1 1,0-1-1,0 1 0,0 0 0,0-1 0,1 1 0,-1-1 1,0 1-1,0-1 0,1 1 0,-1-1 0,0 1 0,1-1 1,-1 1-1,0-1 0,1 1 0,-1-1 0,1 0 0,-1 1 1,1-1-1,-1 0 0,1 1 0,-1-1 0,1 0 0,-1 1 1,1-1-1,-1 0 0,2 0 0,2 1-154,0 0 0,0 0-1,1 0 1,-1-1 0,7 0 0,18 0-775</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7:58.449"/>
    </inkml:context>
    <inkml:brush xml:id="br0">
      <inkml:brushProperty name="width" value="0.05" units="cm"/>
      <inkml:brushProperty name="height" value="0.05" units="cm"/>
    </inkml:brush>
  </inkml:definitions>
  <inkml:trace contextRef="#ctx0" brushRef="#br0">193 3 17756,'-32'20'3008,"16"-7"-2696,2 0 0,0 1 0,0 0 0,2 1 0,0 0 0,0 1-1,2 0 1,0 1 0,0 1 0,2-1 0,0 1 0,-6 23 0,12-33-286,1-1 1,-1 1 0,1-1 0,1 1-1,-1-1 1,1 1 0,1 8-1,0-13-22,-1-1-1,0 1 0,1-1 1,-1 1-1,1-1 0,0 0 1,0 1-1,0-1 1,0 0-1,0 1 0,0-1 1,1 0-1,-1 0 0,1 0 1,0 0-1,-1 0 0,1-1 1,0 1-1,0 0 0,0-1 1,0 0-1,0 1 0,0-1 1,4 1-1,-3-1-3,0 0 1,0-1-1,0 0 1,0 1-1,1-1 0,-1-1 1,0 1-1,0 0 1,0-1-1,0 1 1,0-1-1,0 0 0,0 0 1,0 0-1,3-2 1,42-27 10,-42 26-9,11-8 27,-1-1 1,0-1-1,-1 0 0,-1-1 1,23-30-1,-31 36-10,0 0-1,0 0 1,-1 0 0,0 0-1,-1-1 1,0 0 0,0 0-1,-1 0 1,-1-1 0,0 1-1,0 0 1,-1-1 0,1-11-1,-3 19-31,1 0 0,0 0-1,0 1 1,-1-1-1,0 0 1,1 0 0,-1 0-1,0 1 1,0-1-1,-1 0 1,1 1-1,-1-1 1,1 1 0,-1-1-1,0 1 1,0 0-1,0 0 1,0 0 0,0 0-1,0 0 1,0 0-1,-1 1 1,1-1-1,-1 1 1,1-1 0,-1 1-1,0 0 1,1 0-1,-1 0 1,0 1 0,-4-2-1,1 2-24,0-1 1,0 1-1,0 0 0,0 0 1,1 1-1,-1 0 0,0 0 0,0 0 1,0 1-1,1 0 0,-1 0 1,1 0-1,-1 1 0,-8 5 1,-12 10-209</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8:13.855"/>
    </inkml:context>
    <inkml:brush xml:id="br0">
      <inkml:brushProperty name="width" value="0.05" units="cm"/>
      <inkml:brushProperty name="height" value="0.05" units="cm"/>
    </inkml:brush>
  </inkml:definitions>
  <inkml:trace contextRef="#ctx0" brushRef="#br0">2 1 14803,'-1'11'1248,"1"11"-1048,1 5-120,4 2 865,3-2-897,2 7-64,6 3-176,4-1-136,2-4-72,-1-5-441,-4-8 657,-4-6-144,-11-12-128</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8:14.210"/>
    </inkml:context>
    <inkml:brush xml:id="br0">
      <inkml:brushProperty name="width" value="0.05" units="cm"/>
      <inkml:brushProperty name="height" value="0.05" units="cm"/>
    </inkml:brush>
  </inkml:definitions>
  <inkml:trace contextRef="#ctx0" brushRef="#br0">18 255 15267,'-10'0'1505,"2"-5"-1153,13-11-152,8-4 560,11-8-280,8-1-288,12-7-1096,12 0 840,13-4-136,12-4-72</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8:14.896"/>
    </inkml:context>
    <inkml:brush xml:id="br0">
      <inkml:brushProperty name="width" value="0.05" units="cm"/>
      <inkml:brushProperty name="height" value="0.05" units="cm"/>
    </inkml:brush>
  </inkml:definitions>
  <inkml:trace contextRef="#ctx0" brushRef="#br0">0 1 16396,'13'5'1056,"3"2"-920,0 1-104,8 2 416,4 0-448,4 3-288,1-2-104,0-1-256,-2 0-409,-6-6 777,-6-2-160,-18-2-192</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8:15.253"/>
    </inkml:context>
    <inkml:brush xml:id="br0">
      <inkml:brushProperty name="width" value="0.05" units="cm"/>
      <inkml:brushProperty name="height" value="0.05" units="cm"/>
    </inkml:brush>
  </inkml:definitions>
  <inkml:trace contextRef="#ctx0" brushRef="#br0">1 273 13531,'17'-23'1248,"7"-6"-1000,16-4-80,10-1 288,12-6-1928,8 1 1488,5 3-144,-1-3-128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4.815"/>
    </inkml:context>
    <inkml:brush xml:id="br0">
      <inkml:brushProperty name="width" value="0.025" units="cm"/>
      <inkml:brushProperty name="height" value="0.025" units="cm"/>
    </inkml:brush>
  </inkml:definitions>
  <inkml:trace contextRef="#ctx0" brushRef="#br0">0 342 5990,'0'0'17002,"7"0"-15304,0-1-1446,0-1 0,0 0 0,0 1 0,0-2 0,-1 1 0,1-1 0,-1 0 0,0-1 0,0 1 0,0-1 0,9-9 0,68-64 545,-59 53-673,-23 23-117,22-22 374,32-39-1,-50 55-356,0 1 0,-1 0-1,0-1 1,0 0 0,-1 0 0,0 0 0,0 0 0,0-1 0,-1 1 0,0-1 0,-1 0 0,1-10-1,-2 18-39,1-1-1,-1 1 0,0 0 0,0-1 0,0 1 0,0 0 0,0-1 0,-1 1 0,1 0 1,0-1-1,0 1 0,0-1 0,0 1 0,0 0 0,0-1 0,-1 1 0,1 0 1,0 0-1,0-1 0,0 1 0,-1 0 0,1-1 0,0 1 0,0 0 0,-1 0 0,1-1 1,0 1-1,-1 0 0,1 0 0,0 0 0,-1 0 0,1-1 0,0 1 0,-1 0 0,1 0 1,0 0-1,-1 0 0,1 0 0,0 0 0,-2 0 0,-18 7-486,-15 18 129,23-10 408,-1 0 0,2 1 0,0 0 1,1 1-1,0 0 0,2 0 0,0 1 0,1 0 0,0 1 1,2 0-1,0 0 0,1 0 0,1 0 0,0 29 0,2-46-2,1-1-1,0 1 0,0-1 0,0 1 0,0-1 1,0 1-1,0 0 0,0-1 0,0 1 1,0-1-1,1 1 0,-1-1 0,1 1 0,-1-1 1,1 1-1,0-1 0,-1 1 0,1-1 0,0 0 1,0 0-1,0 1 0,0-1 0,0 0 0,0 0 1,0 0-1,1 0 0,-1 0 0,0 0 0,1 0 1,-1 0-1,0-1 0,1 1 0,-1-1 0,1 1 1,-1-1-1,1 1 0,-1-1 0,1 0 0,-1 1 1,1-1-1,0 0 0,-1 0 0,1 0 1,-1-1-1,1 1 0,-1 0 0,1-1 0,-1 1 1,3-1-1,4-2 114,-1 0 1,1 0 0,-1-1 0,0 0-1,0 0 1,0 0 0,0-1 0,9-9-1,-8 7-116,0-1 0,0-1 0,-1 1-1,0-1 1,-1 0 0,0-1-1,0 0 1,-1 0 0,0 0-1,-1 0 1,0-1 0,0 0 0,-1 0-1,-1 0 1,2-13 0,-4 23-38,0 0 1,0 1-1,1-1 1,-1 0-1,0 0 0,0 0 1,0 1-1,0-1 1,-1 0-1,1 0 1,0 1-1,0-1 1,0 0-1,-1 0 1,1 1-1,0-1 1,-1 0-1,1 1 1,0-1-1,-1 0 1,1 1-1,-1-1 1,1 1-1,-1-1 1,0 0-1,1 1 1,-1-1-1,0 1 1,1 0-1,-1-1 1,0 1-1,1 0 1,-1-1-1,0 1 0,1 0 1,-1 0-1,0-1 1,0 1-1,0 0 1,1 0-1,-1 0 1,0 0-1,0 0 1,1 0-1,-1 0 1,0 1-1,0-1 1,0 0-1,1 0 1,-1 0-1,0 1 1,1-1-1,-2 1 1,-1 0-16,0 1 1,1-1-1,-1 1 0,1-1 1,-1 1-1,1 0 1,-1 0-1,1 0 0,0 0 1,0 1-1,0-1 1,1 0-1,-4 5 1,3-2 9,0 0 1,0 0-1,1 1 1,-1-1 0,1 1-1,0-1 1,1 1-1,-1-1 1,1 1-1,0 5 1,1-9 19,-1 0-1,1 0 0,-1-1 1,1 1-1,0 0 1,-1 0-1,1-1 1,0 1-1,0 0 0,0-1 1,0 1-1,1-1 1,-1 0-1,0 1 1,1-1-1,-1 0 1,0 0-1,1 0 0,0 0 1,-1 0-1,1 0 1,-1 0-1,1 0 1,0-1-1,0 1 0,0-1 1,-1 1-1,1-1 1,0 0-1,0 1 1,0-1-1,2 0 1,3 0 58,1-1 0,0 1 0,-1-1 0,1 0 0,-1-1 0,0 0 0,1 0 0,-1-1 0,0 1 0,0-2 0,0 1 0,-1-1 0,1 0 0,-1 0 0,0-1 0,0 0 1,0 0-1,-1 0 0,0-1 0,0 1 0,0-1 0,-1-1 0,5-7 0,-3-4-153,-14 12-114,6 6 180,0 0 0,1 0 0,-1 0 1,0 0-1,0 1 0,1-1 0,-1 1 1,0-1-1,1 1 0,-1 0 0,0 0 0,1 0 1,-1 0-1,1 0 0,-3 2 0,-1 2-3,0 0-1,1 0 0,-1 0 1,1 1-1,1 0 0,-6 10 0,7-13 42,1 0-1,-1 0 0,1 0 0,0 0 0,0 1 0,1-1 0,-1 0 0,1 0 1,-1 1-1,1-1 0,0 0 0,0 0 0,0 1 0,1-1 0,-1 0 1,2 5-1,-1-7-2,0 0 0,0 0 0,0 1 1,1-1-1,-1 0 0,0 0 0,1 0 0,-1 0 1,0-1-1,1 1 0,-1 0 0,1-1 0,-1 1 1,1-1-1,0 1 0,-1-1 0,1 0 1,0 1-1,-1-1 0,1 0 0,0 0 0,-1 0 1,1 0-1,-1-1 0,1 1 0,2-1 0,45-12 262,-36 7-274,-1-1 0,1 0 0,-1-1 0,-1 0 0,1 0 0,-2-2 0,1 1 0,-1-1 0,16-21 0,-25 30 0,-1 1 0,0 0 0,1-1 0,-1 1 0,0-1 0,1 1 0,-1-1 0,0 1 0,0-1 0,0 1 0,1-1 0,-1 1 0,0-1 0,0 1 0,0-1 0,0 1 0,0-1 0,0 1 0,0-1 0,0 1 0,0-1 0,0 1 0,0-1 0,0 0 0,0 1 0,0-1 0,-1 0 0,-12 2 0,-18 16 0,29-15-81,-1 1 1,1 0-1,0-1 1,-1 1-1,1 0 1,1 0-1,-1 0 0,0 0 1,1 1-1,-1-1 1,1 0-1,0 1 1,0-1-1,0 0 0,1 1 1,-1-1-1,1 1 1,0 0-1,0-1 0,0 1 1,0-1-1,1 1 1,0 4-1,1-5-84,-1 0 0,0-1 0,1 1 0,0 0 0,-1-1 0,1 0 0,0 1 0,0-1 0,0 0 0,1 0 0,-1 0 0,0 0 0,1 0 0,0-1-1,-1 1 1,1-1 0,0 0 0,-1 0 0,1 0 0,0 0 0,0 0 0,0 0 0,0-1 0,0 1 0,0-1 0,6 0 0,8-1-6359,-1-2-2663</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8:15.890"/>
    </inkml:context>
    <inkml:brush xml:id="br0">
      <inkml:brushProperty name="width" value="0.05" units="cm"/>
      <inkml:brushProperty name="height" value="0.05" units="cm"/>
    </inkml:brush>
  </inkml:definitions>
  <inkml:trace contextRef="#ctx0" brushRef="#br0">1 0 14499,'6'0'1344,"-2"4"-1056,2 2-176,4 4 1393,5 7-1561,3 1-104,0 6-144,4 2-72,1 1-177,-2 2-87,-4-4 416,-4 1-200,-8-6 16</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8:16.265"/>
    </inkml:context>
    <inkml:brush xml:id="br0">
      <inkml:brushProperty name="width" value="0.05" units="cm"/>
      <inkml:brushProperty name="height" value="0.05" units="cm"/>
    </inkml:brush>
  </inkml:definitions>
  <inkml:trace contextRef="#ctx0" brushRef="#br0">1 316 12803,'11'-12'1016,"20"-15"-728,6-9-96,13-7 424,6-2-248,8-6-240,2-2 56,-4 5-16</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9:37.196"/>
    </inkml:context>
    <inkml:brush xml:id="br0">
      <inkml:brushProperty name="width" value="0.05" units="cm"/>
      <inkml:brushProperty name="height" value="0.05" units="cm"/>
    </inkml:brush>
  </inkml:definitions>
  <inkml:trace contextRef="#ctx0" brushRef="#br0">20 145 16355,'-15'0'1737,"11"-5"-1241,10-4-240,7-2 816,11 1-504,3-2-184,12 2-175,4 2-225,8-3-361,5 1-255,13 0-952,6-2 1320,12-1-216,2-10-168</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9:38.071"/>
    </inkml:context>
    <inkml:brush xml:id="br0">
      <inkml:brushProperty name="width" value="0.05" units="cm"/>
      <inkml:brushProperty name="height" value="0.05" units="cm"/>
    </inkml:brush>
  </inkml:definitions>
  <inkml:trace contextRef="#ctx0" brushRef="#br0">0 247 17692,'3'-7'1400,"7"-3"-1248,16-16-80,13-7 344,16-3-584,8 0-376,18 1 472,5 3-88,4 1-72</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9:38.726"/>
    </inkml:context>
    <inkml:brush xml:id="br0">
      <inkml:brushProperty name="width" value="0.05" units="cm"/>
      <inkml:brushProperty name="height" value="0.05" units="cm"/>
    </inkml:brush>
  </inkml:definitions>
  <inkml:trace contextRef="#ctx0" brushRef="#br0">16 220 15627,'-16'7'1145,"28"-8"-913,5-11-112,33-8 480,19-1-352,28-6-288,15-2 96,16-20-40,2-18-16</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0:33.620"/>
    </inkml:context>
    <inkml:brush xml:id="br0">
      <inkml:brushProperty name="width" value="0.05" units="cm"/>
      <inkml:brushProperty name="height" value="0.05" units="cm"/>
    </inkml:brush>
  </inkml:definitions>
  <inkml:trace contextRef="#ctx0" brushRef="#br0">0 124 12595,'13'-13'5175,"27"-31"-3836,7-23-408,-47 67-927,0 1-1,0-1 0,0 0 0,0 0 1,0 0-1,0 0 0,0 0 1,0 0-1,0 0 0,0 0 1,0 0-1,0 0 0,0 0 0,0 0 1,0 0-1,0 0 0,0 0 1,0 0-1,0 1 0,0-1 1,0 0-1,1 0 0,-1 0 0,0 0 1,0 0-1,0 0 0,0 0 1,0 0-1,0 0 0,0 0 1,0 0-1,0 0 0,0 0 0,0 0 1,0 0-1,0 0 0,0 0 1,0 0-1,0 0 0,0 0 1,0 0-1,1 0 0,-1 0 0,0 0 1,0 0-1,0 0 0,0 0 1,0 0-1,0 0 0,0 0 1,0 0-1,0 0 0,0 0 0,0 0 1,0 0-1,0 0 0,0 0 1,0 0-1,0 0 0,0 0 1,1 0-1,-1 0 0,0 0 0,0 0 1,0-1-1,0 1 0,0 0 1,1 9 80,-1 8-37,-4 6-21,1-6-1608,-2 32-1,5-48 1054,2 0-124</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0:34.087"/>
    </inkml:context>
    <inkml:brush xml:id="br0">
      <inkml:brushProperty name="width" value="0.05" units="cm"/>
      <inkml:brushProperty name="height" value="0.05" units="cm"/>
    </inkml:brush>
  </inkml:definitions>
  <inkml:trace contextRef="#ctx0" brushRef="#br0">161 14 10786,'-1'-1'54,"-1"1"0,0-1 0,0 1 0,1-1 0,-1 1-1,0 0 1,0 0 0,0 0 0,1 0 0,-1 0 0,0 0 0,0 1-1,0-1 1,1 0 0,-1 1 0,0 0 0,1-1 0,-1 1 0,0 0-1,1 0 1,-1 0 0,1 0 0,-1 0 0,1 0 0,0 0 0,-1 0-1,-1 3 1,-3 4 45,-1 0-1,1 1 0,-8 16 0,8-14-29,-6 10-23,1 1-1,1 1 1,2-1 0,0 1-1,1 1 1,1 0 0,-5 48-1,11-65-43,0-1 0,0 1 0,0-1 0,1 1 0,0-1-1,0 1 1,0-1 0,1 1 0,0-1 0,1 0-1,4 10 1,-5-14 8,-1 1-1,1-1 1,0 0-1,0 0 1,0 0-1,0 0 0,0 0 1,0 0-1,1 0 1,-1-1-1,0 1 1,1-1-1,0 0 1,-1 0-1,1 0 1,0 0-1,-1 0 0,1 0 1,0-1-1,0 1 1,0-1-1,0 0 1,-1 0-1,1 0 1,0 0-1,0-1 1,0 1-1,0-1 0,3 0 1,6-3 122,0 0-1,0-1 1,0-1 0,-1 0 0,0 0-1,19-14 1,-4 0 411,35-36-1,-49 44-364,-1-1-1,0 0 1,0 0 0,-2-1-1,1-1 1,9-21-1,-17 31-149,0-1 0,0 1 0,0-1 0,-1 0-1,0 0 1,0 0 0,0 0 0,-1 1-1,-1-11 1,1 12-57,-1 0-1,0 0 1,0 0-1,0 0 1,-1 0-1,1 1 1,-1-1-1,0 1 1,0-1-1,0 1 1,0 0-1,-1-1 1,1 1-1,-1 0 1,-5-4 0,1 2-128,0 1 0,0 0 0,0 0 1,0 0-1,0 1 0,-1 0 1,-11-2-1,-27-13-437,26 5 161</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44.512"/>
    </inkml:context>
    <inkml:brush xml:id="br0">
      <inkml:brushProperty name="width" value="0.05" units="cm"/>
      <inkml:brushProperty name="height" value="0.05" units="cm"/>
    </inkml:brush>
  </inkml:definitions>
  <inkml:trace contextRef="#ctx0" brushRef="#br0">127 6 16828,'0'-1'122,"-1"1"1,1-1 0,-1 1-1,1 0 1,-1-1 0,0 1 0,1 0-1,-1-1 1,1 1 0,-1 0-1,0-1 1,1 1 0,-1 0-1,0 0 1,1 0 0,-1 0 0,0 0-1,1 0 1,-1 0 0,0 0-1,1 0 1,-1 0 0,0 0 0,1 0-1,-1 0 1,0 1 0,1-1-1,-1 0 1,1 0 0,-1 1 0,1-1-1,-1 0 1,0 1 0,1-1-1,-1 1 1,1-1 0,-1 1-1,1-1 1,0 1 0,-1-1 0,1 1-1,-1 0 1,-19 32 185,13-19-59,7-13-246,-12 17 43,1 0 0,1 0 0,1 1 0,0 0 0,2 1 0,-7 23 0,14-42-47,-1 1 0,1 0 0,-1 0 0,1 0 0,0-1 0,0 1 0,0 0 0,0 0 0,0 0 0,0 0 0,0 0 0,0-1 0,1 1 0,-1 0 0,1 0-1,0-1 1,-1 1 0,1 0 0,0-1 0,0 1 0,0 0 0,0-1 0,0 1 0,0-1 0,1 0 0,-1 1 0,0-1 0,1 0 0,-1 0 0,1 0 0,-1 0 0,1 0 0,0 0 0,-1 0 0,1-1 0,0 1 0,0-1-1,-1 1 1,5 0 0,0-1-142,1 1-1,-1-1 0,1 0 0,-1-1 1,1 0-1,-1 0 0,1 0 0,-1-1 1,1 0-1,6-3 0,1-1-556,0-1-1,-1-1 1,0 0-1,15-12 0,-23 16 411,0 0 0,-1 0-1,1 0 1,-1-1 0,0 0-1,0 0 1,-1 0-1,1 0 1,-1 0 0,0 0-1,-1-1 1,1 0-1,1-8 1,-5 4 335,-6 10 510,-10 12 564,8-1-691,0 1 1,0 0-1,2 1 0,0 0 0,0 0 1,-6 19-1,-23 86 780,32-104-1255,1 1 0,0 0 0,1 0 0,0 0 0,1 0 0,1 0 0,0 0 0,4 23 0,5-19-99,6-10-41</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45.118"/>
    </inkml:context>
    <inkml:brush xml:id="br0">
      <inkml:brushProperty name="width" value="0.05" units="cm"/>
      <inkml:brushProperty name="height" value="0.05" units="cm"/>
    </inkml:brush>
  </inkml:definitions>
  <inkml:trace contextRef="#ctx0" brushRef="#br0">199 2 17124,'-6'-1'149,"1"1"0,0 0 1,-1 0-1,1 0 0,0 1 1,-1-1-1,1 1 0,0 1 1,0-1-1,-1 1 0,1 0 1,1 0-1,-1 0 0,0 1 1,-6 4-1,-3 2 106,2 1 0,-1 0 0,1 1-1,-10 12 1,16-16-115,0 1 1,0 0-1,-7 12 0,12-18-122,0-1 0,1 1 0,-1 0-1,0 0 1,1-1 0,-1 1 0,1 0-1,0 0 1,-1 0 0,1-1 0,0 5 0,1-6-13,-1 1 0,0 0 0,0-1 0,1 1 0,-1 0 0,0-1 0,1 1 0,-1 0 0,1-1 0,-1 1 0,1-1 0,-1 1 0,1-1 0,-1 1 0,1-1 0,0 1 0,-1-1 0,1 0 0,-1 1 0,1-1 0,0 0 0,-1 0 0,1 1 0,0-1 0,0 0 0,-1 0 0,1 0 0,0 0 0,0 0 0,0 0 0,6 0 8,0 0 1,0-1 0,0 0 0,0 0 0,0-1-1,0 1 1,0-2 0,-1 1 0,1-1-1,8-5 1,9-5 33,28-22 0,-30 19-7,0-1 1,32-32-1,-62 58-28,1 1-1,0 0 1,1 0-1,0 0 1,0 1-1,-4 14 1,8-20-6,0 0 0,1 0 0,0 0 0,0 1 0,0-1 0,1 1 0,0-1 0,0 8 0,1-10-5,-1 0 1,1 1-1,0-1 1,0 0-1,0 0 1,0 0-1,1 0 1,-1-1-1,1 1 1,0 0-1,0 0 1,0-1 0,0 1-1,0-1 1,4 4-1,5 2-47,-1 2 0,0-1 0,0 1 1,-1 0-1,-1 1 0,14 22 0,-19-27 34,0 0-1,0 0 1,-1 0-1,0 1 1,0-1 0,-1 1-1,0-1 1,0 1-1,-1 0 1,1 0-1,-1-1 1,-1 1 0,1 0-1,-1-1 1,0 1-1,-3 7 1,3-9 119,-1-1 0,0 1 1,0 0-1,0 0 0,0-1 0,-1 1 0,0-1 0,0 0 1,0 0-1,0 0 0,-1 0 0,1-1 0,-1 1 1,0-1-1,0 0 0,-1 0 0,1 0 0,0-1 1,-1 0-1,0 1 0,1-2 0,-1 1 0,-10 2 0,8-3 57,-1 0 0,1 0 0,-1-1 0,1 0 0,-1 0 0,1-1 0,-1 0-1,1 0 1,-1-1 0,1 0 0,0 0 0,0 0 0,0-1 0,0-1 0,-10-5-1,7 2-88,1 1 0,0-2 0,-10-10 0,15 15-211,1 0 0,0-1 0,0 0 1,0 0-1,1 0 0,-1 0 0,1 0 0,0 0 0,0 0 0,-2-9 0,4 13 76,0 0 0,0-1 0,0 1 0,0 0 0,0-1 0,0 1 0,0 0 0,0-1 0,0 1 0,0 0 0,0-1 0,0 1 0,1 0-1,-1-1 1,0 1 0,0 0 0,0 0 0,0-1 0,1 1 0,-1 0 0,0 0 0,0-1 0,0 1 0,1 0 0,-1 0 0,0 0 0,1-1-1,-1 1 1,0 0 0,0 0 0,1 0 0,-1 0 0,0 0 0,1 0 0,-1-1 0,16 0-1258,-12 0 1034,55-6-1385,-14-3 741</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45.522"/>
    </inkml:context>
    <inkml:brush xml:id="br0">
      <inkml:brushProperty name="width" value="0.05" units="cm"/>
      <inkml:brushProperty name="height" value="0.05" units="cm"/>
    </inkml:brush>
  </inkml:definitions>
  <inkml:trace contextRef="#ctx0" brushRef="#br0">165 9 18780,'1'0'34,"-1"-1"-1,0 1 1,0 0 0,0 0-1,0-1 1,0 1 0,0 0-1,0 0 1,0-1 0,0 1 0,0 0-1,0 0 1,0-1 0,0 1-1,0 0 1,0 0 0,0-1-1,-1 1 1,1 0 0,0 0-1,0-1 1,0 1 0,0 0-1,0 0 1,0 0 0,-1-1-1,1 1 1,0 0 0,0 0 0,0 0-1,-1 0 1,1 0 0,0-1-1,0 1 1,0 0 0,-1 0-1,1 0 1,0 0 0,0 0-1,-1 0 1,1 0 0,0 0-1,0 0 1,-1 0 0,1 0-1,0 0 1,0 0 0,-1 0 0,1 0-1,0 0 1,0 0 0,-1 0-1,1 0 1,0 0 0,0 0-1,0 0 1,-1 1 0,1-1-1,-19 6 271,9 0-112,2 0 0,-1 0 0,1 1 0,0 0 0,0 0 0,0 1 0,1 0 0,-6 9 0,5-5-150,0 0 0,0 1 1,1 0-1,1 0 1,-7 20-1,11-25-32,0 0 0,0 1-1,1-1 1,0 0 0,1 1 0,0 8 0,0-15-2,0-1 1,0 0 0,0 1-1,0-1 1,0 1 0,0-1-1,0 0 1,1 1-1,-1-1 1,1 1 0,-1-1-1,1 0 1,-1 0 0,1 1-1,0-1 1,0 0 0,0 0-1,-1 0 1,1 0 0,0 0-1,0 0 1,1 0 0,-1 0-1,0 0 1,0 0 0,0 0-1,1-1 1,-1 1 0,0-1-1,0 1 1,1-1 0,-1 1-1,1-1 1,-1 0-1,0 0 1,1 1 0,-1-1-1,1 0 1,-1 0 0,1 0-1,-1-1 1,0 1 0,3-1-1,3-1 102,-1 0 1,0-1-1,0 0 0,0 0 0,0-1 0,-1 1 0,1-1 0,-1 0 0,0-1 1,0 0-1,0 1 0,6-10 0,-3 3 144,0 0 0,0 0 0,-1-1 0,-1 0 0,7-17 0,-11 24-169,0 1 1,0-1-1,-1-1 1,0 1 0,0 0-1,-1 0 1,1 0-1,-1 0 1,0-1-1,-1 1 1,1 0 0,-1 0-1,-2-7 1,2 10-123,0-1-1,0 1 1,0 0 0,0 0 0,-1 0 0,1 0 0,-1 0 0,1 0-1,-1 0 1,0 1 0,0-1 0,0 1 0,0-1 0,0 1 0,0-1 0,0 1-1,0 0 1,0 0 0,-1 0 0,1 1 0,0-1 0,-1 0 0,1 1-1,-1 0 1,1-1 0,-1 1 0,1 0 0,-1 0 0,-3 1 0,3-1-110,-1 1 0,1 0 0,-1 0 0,1 0 0,-1 0 0,1 0 0,-1 1 1,1-1-1,0 1 0,0 0 0,0 0 0,0 1 0,-3 2 0,-3 5-469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5.144"/>
    </inkml:context>
    <inkml:brush xml:id="br0">
      <inkml:brushProperty name="width" value="0.025" units="cm"/>
      <inkml:brushProperty name="height" value="0.025" units="cm"/>
    </inkml:brush>
  </inkml:definitions>
  <inkml:trace contextRef="#ctx0" brushRef="#br0">21 47 21652,'0'0'8553,"-21"-43"-6664,21 40-1376,2 8-1762,7 4-1826,-3-2-3331</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4:55.956"/>
    </inkml:context>
    <inkml:brush xml:id="br0">
      <inkml:brushProperty name="width" value="0.05" units="cm"/>
      <inkml:brushProperty name="height" value="0.05" units="cm"/>
    </inkml:brush>
  </inkml:definitions>
  <inkml:trace contextRef="#ctx0" brushRef="#br0">329 21 18756,'0'-1'55,"0"0"1,0 0-1,0 0 0,0 1 1,0-1-1,0 0 0,0 0 0,-1 1 1,1-1-1,0 0 0,0 0 1,-1 1-1,1-1 0,-1 0 1,1 1-1,-1-1 0,1 0 1,-1 1-1,1-1 0,-1 1 0,1-1 1,-1 1-1,0-1 0,1 1 1,-1-1-1,0 1 0,1-1 1,-1 1-1,0 0 0,0 0 1,1-1-1,-1 1 0,0 0 1,0 0-1,1 0 0,-1 0 0,0 0 1,0 0-1,0 0 0,1 0 1,-1 0-1,0 0 0,0 0 1,-1 1-1,-3 0 57,0 1 1,1-1 0,-1 1-1,0 0 1,1 0-1,-9 5 1,-7 8 29,0 0 0,1 2 1,1 0-1,1 1 0,0 1 0,1 1 1,-22 37-1,21-30-67,2 1 1,1 1-1,2 0 1,1 1-1,-13 53 1,22-77-43,1 0 0,0 1 0,1-1 0,-1 1 0,1-1 0,0 1 0,2 10 0,-1-15-22,-1 0 0,1-1 0,-1 1 0,1-1 0,-1 1 0,1-1 0,0 1 0,0-1 0,0 1 0,0-1 0,0 1 0,0-1 0,0 0 0,0 0 0,1 0 0,-1 0 0,0 0 0,1 0 0,-1 0 0,1 0 0,-1 0 0,1 0 0,-1-1 0,1 1 0,-1-1 0,1 1 0,0-1 0,-1 0 0,1 0 0,0 1-1,-1-1 1,4-1 1,3 0 38,-1 0 0,1 0 0,-1-1 0,0-1 1,0 1-1,0-1 0,0 0 0,0-1 0,0 1 1,-1-1-1,0-1 0,8-6 0,1-1 135,-1-1 1,-1-1-1,22-26 0,-27 29-41,-1-1-1,0 0 1,8-16 0,-14 25-113,1 0 0,-1 0 0,0 0 0,0 0 0,0-1 0,0 1 0,-1 0 0,1-1 1,-1 1-1,0 0 0,0-1 0,0 1 0,0-1 0,-1 1 0,1 0 0,-1-1 0,0 1 1,-2-6-1,2 8-28,1 0 1,-1-1 0,0 1-1,0 0 1,0 0 0,0 0-1,0-1 1,0 1 0,0 0-1,0 1 1,0-1 0,-1 0-1,1 0 1,0 0 0,-1 1-1,1-1 1,-1 1 0,1-1-1,0 1 1,-1-1 0,-2 1-1,1 0-40,1 0-1,-1 0 0,0 1 1,1-1-1,-1 1 0,1-1 1,-1 1-1,1 0 0,0 0 1,-1 1-1,1-1 0,-2 2 1,-1 0-200,0 1 0,0 0-1,0 0 1,0 1 0,1-1 0,0 1 0,0 0-1,0 1 1,-5 8 0,7-6-226,5-6-154</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4:56.387"/>
    </inkml:context>
    <inkml:brush xml:id="br0">
      <inkml:brushProperty name="width" value="0.05" units="cm"/>
      <inkml:brushProperty name="height" value="0.05" units="cm"/>
    </inkml:brush>
  </inkml:definitions>
  <inkml:trace contextRef="#ctx0" brushRef="#br0">0 389 18260,'2'0'111,"-1"0"-1,1 0 1,0 0-1,-1 0 1,1-1 0,-1 1-1,1 0 1,-1-1 0,1 1-1,-1 0 1,0-1 0,1 0-1,-1 1 1,1-1-1,-1 0 1,0 0 0,0 0-1,2-1 1,24-25 133,-15 15 84,320-327 3963,-357 375-4151,1 2 0,-27 59 0,40-72-48,0 1 0,1 0-1,1 0 1,2 1-1,-7 45 1,14-70-202,-1 1 0,1-1-1,0 1 1,0-1 0,0 1 0,0-1 0,0 1 0,0-1 0,1 1-1,0-1 1,-1 1 0,1-1 0,0 0 0,0 1 0,0-1-1,0 0 1,0 0 0,1 0 0,2 4 0,1-5-373</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4:56.868"/>
    </inkml:context>
    <inkml:brush xml:id="br0">
      <inkml:brushProperty name="width" value="0.05" units="cm"/>
      <inkml:brushProperty name="height" value="0.05" units="cm"/>
    </inkml:brush>
  </inkml:definitions>
  <inkml:trace contextRef="#ctx0" brushRef="#br0">192 1 16363,'-11'7'464,"1"0"-1,0 1 0,0 0 0,1 0 0,0 1 0,0 1 0,1-1 0,0 1 0,-6 12 0,-3 6 271,1 2 0,-15 36 0,25-52-561,1 0 0,0 0 1,1 0-1,1 0 0,-3 26 0,6-36-143,0 0-1,0 0 1,0 0-1,1 0 1,-1 0-1,1 0 1,0 0-1,0 0 1,1 0-1,-1-1 1,3 6-1,-2-7-20,0 0 0,-1 1-1,1-1 1,0 0-1,0 0 1,1 0-1,-1 0 1,0-1 0,1 1-1,-1-1 1,1 1-1,-1-1 1,1 0 0,-1 0-1,1 0 1,0 0-1,5 0 1,0 0-3,1 0 0,0-1 0,0 0 0,-1-1 0,1 0 0,0 0 0,-1 0 0,1-2 0,-1 1 0,1-1 0,-1 0 0,14-8 0,0-1 15,0-1 1,-1-1 0,23-20 0,-25 18 14,-2-1-1,0 0 0,26-34 0,-38 44-17,0-1-1,0 1 1,-1-1 0,0 1-1,0-1 1,-1 0-1,0-1 1,0 1-1,-1 0 1,0-1-1,0 1 1,-1-1 0,0-14-1,-1 20-39,-1-1 1,1 1-1,-1 0 0,0 0 1,0 0-1,0 0 0,-1 0 0,1 0 1,-1 0-1,1 0 0,-1 0 1,0 1-1,0-1 0,0 1 0,0-1 1,-1 1-1,1 0 0,-1 0 1,1 0-1,-1 0 0,0 0 0,0 1 1,0-1-1,0 1 0,0 0 1,0 0-1,0 0 0,-5-1 1,-8-1-200,-1 1 0,1 0 0,0 1 0,-22 2 1,32-1 205,-24 1-360</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4:57.606"/>
    </inkml:context>
    <inkml:brush xml:id="br0">
      <inkml:brushProperty name="width" value="0.05" units="cm"/>
      <inkml:brushProperty name="height" value="0.05" units="cm"/>
    </inkml:brush>
  </inkml:definitions>
  <inkml:trace contextRef="#ctx0" brushRef="#br0">280 76 15691,'2'-4'284,"1"-2"65,-1 0 0,1 0 0,-1 0 0,0 0 0,1-9 0,-2 14-287,-1 0-1,0 1 0,0-1 1,0 0-1,0 0 1,0 0-1,0 0 1,-1 0-1,1 0 0,0 0 1,0 0-1,-1 0 1,1 0-1,0 0 1,-1 0-1,1 0 1,-1 1-1,1-1 0,-1 0 1,1 0-1,-1 1 1,0-1-1,0 0 1,1 1-1,-1-1 0,0 0 1,0 1-1,1-1 1,-1 1-1,0-1 1,0 1-1,0 0 1,0-1-1,0 1 0,0 0 1,0 0-1,0 0 1,0 0-1,0-1 1,0 1-1,0 1 0,0-1 1,0 0-1,-1 0 1,-3 1 24,-1-1 0,0 1 1,1 1-1,-1-1 1,1 1-1,0 0 0,-1 0 1,1 0-1,0 1 0,0 0 1,1 0-1,-1 0 0,-4 5 1,-9 7 131,-28 32-1,45-46-206,-15 18 136,1-1 0,1 2 0,1 0-1,0 1 1,-18 44 0,26-54-82,1 1 0,0 1 0,0-1 0,2 0 0,-1 1 1,2 0-1,-1-1 0,2 1 0,0 0 0,0 0 0,1 0 0,6 24 0,-5-31-52,0 0-1,0-1 1,1 1-1,0-1 1,0 0 0,1 1-1,-1-1 1,1-1 0,0 1-1,1-1 1,-1 1 0,1-1-1,-1 0 1,1-1 0,1 1-1,-1-1 1,0 0 0,1 0-1,-1-1 1,9 3 0,-9-4 21,0 1 0,0-1 0,0 0 0,0 0 0,0-1 0,0 0 1,0 0-1,0 0 0,0 0 0,0-1 0,0 0 0,0 0 0,0 0 0,0 0 1,0-1-1,0 0 0,0 0 0,-1 0 0,1-1 0,-1 0 0,0 0 0,0 0 0,0 0 1,7-7-1,-10 8 12,1 0 1,-1 0-1,1 0 1,-1 0-1,0 0 1,1 0-1,-1-1 1,0 1-1,0 0 1,-1-1-1,1 1 1,0-1-1,-1 1 1,0-1-1,1 1 1,-1-1-1,0 1 0,-1-5 1,0 3 35,0 0 0,0-1 0,-1 1 0,1 0 0,-1 0 1,0 0-1,0 0 0,-1 0 0,-4-6 0,-2-1 83,-1 0-1,-1 2 1,1-1 0,-2 1 0,-19-13-1,-14-1-73,41 21-189,0 0 0,0 1 0,0 0 0,0 0 0,0 0 0,0 0 0,0 1 0,0 0 0,0-1 0,-4 2 0,8-1 72,0 0-1,0 0 0,0 0 0,0 0 0,0 0 0,0 0 1,0 0-1,0 0 0,0 0 0,0 0 0,0 0 0,0 0 1,0 0-1,0 0 0,0 0 0,0 0 0,0 1 0,0-1 1,0 0-1,0 0 0,0 0 0,0 0 0,0 0 0,0 0 1,0 0-1,0 0 0,0 0 0,0 0 0,0 0 0,0 0 1,0 0-1,0 0 0,0 0 0,0 0 0,0 0 0,0 0 1,0 1-1,0-1 0,0 0 0,0 0 0,0 0 0,0 0 1,0 0-1,0 0 0,0 0 0,0 0 0,0 0 0,-1 0 1,1 0-1,0 0 0,0 0 0,0 0 0,0 0 0,0 0 1,0 0-1,0 0 0,0 0 0,0 0 0,0 0 0,0 0 0,0 0 1,0 0-1,0 0 0,7 3-723,10 2 293,11-3-205,7-2-163</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4:58.368"/>
    </inkml:context>
    <inkml:brush xml:id="br0">
      <inkml:brushProperty name="width" value="0.05" units="cm"/>
      <inkml:brushProperty name="height" value="0.05" units="cm"/>
    </inkml:brush>
  </inkml:definitions>
  <inkml:trace contextRef="#ctx0" brushRef="#br0">213 62 14515,'1'-3'312,"0"-2"642,0-1 0,0 1-1,0-1 1,-1 1 0,0-8 0,0 12-846,0 0 0,0 0 0,0 1 1,0-1-1,0 0 0,-1 0 0,1 0 1,0 1-1,-1-1 0,1 0 0,0 0 1,-1 1-1,1-1 0,-1 0 1,1 1-1,-1-1 0,1 1 0,-1-1 1,0 1-1,1-1 0,-1 1 0,0-1 1,1 1-1,-1-1 0,0 1 0,0 0 1,1-1-1,-1 1 0,0 0 0,0 0 1,1 0-1,-1-1 0,0 1 0,0 0 1,0 0-1,0 0 0,1 0 0,-1 0 1,0 1-1,0-1 0,0 0 0,1 0 1,-1 1-1,0-1 0,-1 1 0,-15 5 46,0 0 1,1 2-1,-1 0 0,1 0 0,1 2 0,0 0 0,0 0 0,1 2 0,-14 13 0,26-23-152,1 0-1,-1 0 1,0 0 0,1 0-1,-1 0 1,1 1 0,0-1 0,-1 0-1,1 1 1,0-1 0,1 0 0,-1 1-1,0-1 1,0 6 0,1-8-2,0 1-1,0 0 1,0-1 0,0 1 0,1 0 0,-1-1 0,0 1-1,0-1 1,0 1 0,1 0 0,-1-1 0,0 1 0,1-1-1,-1 1 1,1-1 0,-1 1 0,1-1 0,-1 1 0,1-1-1,-1 1 1,1-1 0,-1 0 0,1 1 0,1 0-2,0-1 0,0 1 0,0 0 0,0-1 1,0 0-1,0 1 0,0-1 0,0 0 0,0 0 0,0 0 1,3-1-1,13-2-68,0 0 0,-1-1 1,0-1-1,32-14 0,64-38-454,-34 15-65,-61 37 366,-18 5 218,1 0 0,-1 0-1,0 0 1,0 0 0,0 0-1,1 0 1,-1 0 0,0 0 0,0 1-1,1-1 1,-1 0 0,0 0-1,0 0 1,0 0 0,0 1 0,1-1-1,-1 0 1,0 0 0,0 0-1,0 0 1,0 1 0,0-1 0,0 0-1,1 0 1,-1 1 0,0-1-1,0 0 1,0 0 0,0 1 0,0-1-1,0 0 1,0 0 0,0 1 0,0-1-1,0 0 1,-1 5-26,0-1 0,-1 0 0,1 0 0,-1 0 0,-2 5 0,-2 3 66,-3 10 50,1 0 1,1 1-1,1 0 1,1 0-1,1 0 1,0 1-1,2-1 1,1 1-1,1-1 1,1 1-1,7 38 1,-6-54-73,-1-5 3,-1 0 1,1 0 0,0 1-1,-1-1 1,0 0 0,0 0-1,0 1 1,-1 3 0,1-6-2,-1 0-1,1 0 1,-1 0 0,0 0-1,1 0 1,-1 0 0,0-1-1,1 1 1,-1 0 0,0 0-1,0-1 1,0 1 0,0-1 0,0 1-1,0-1 1,0 1 0,0-1-1,0 0 1,0 1 0,0-1-1,0 0 1,0 0 0,0 0 0,0 1-1,0-1 1,0 0 0,0-1-1,0 1 1,-2 0 0,-14 0 129,-1-1 1,1-1 0,-1-1 0,1 0-1,0-1 1,0-1 0,0-1 0,1 0 0,0-1-1,-30-18 1,46 25-171,-1 0 0,1 0 0,0-1 0,-1 1 0,1 0 1,0 0-1,0 0 0,-1-1 0,1 1 0,0 0 0,0 0 0,-1-1 0,1 1 0,0 0 0,0 0 0,0-1 1,0 1-1,-1 0 0,1-1 0,0 1 0,0 0 0,0-1 0,0 1 0,0 0 0,0-1 0,0 1 0,0 0 0,0-1 1,0 1-1,0 0 0,0-1 0,0 1 0,0 0 0,0-1 0,0 1 0,0 0 0,1-1 0,-1 1 0,0 0 1,0 0-1,0-1 0,0 1 0,1 0 0,-1-1 0,0 1 0,0 0 0,1 0 0,-1 0 0,0-1 0,0 1 0,1 0 1,-1 0-1,0 0 0,1 0 0,-1-1 0,21-8-1188,-18 9 990,94-38-2492,-51 19 1812</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4:58.757"/>
    </inkml:context>
    <inkml:brush xml:id="br0">
      <inkml:brushProperty name="width" value="0.05" units="cm"/>
      <inkml:brushProperty name="height" value="0.05" units="cm"/>
    </inkml:brush>
  </inkml:definitions>
  <inkml:trace contextRef="#ctx0" brushRef="#br0">5 61 20988,'-2'-9'999,"0"-4"535,2 12-1477,0 1-1,1-1 1,-1 1-1,0 0 1,1-1 0,-1 1-1,1 0 1,-1-1-1,0 1 1,1 0-1,-1 0 1,1-1-1,-1 1 1,1 0-1,-1 0 1,1 0-1,-1-1 1,1 1-1,-1 0 1,0 0-1,1 0 1,0 0-1,-1 0 1,1 0-1,-1 0 1,1 0-1,0 1 1,33-3 232,1-2-1,47-10 1,-22 3-208,-56 10-78,1 1 0,-1-1-1,0 1 1,1 0 0,-1 0 0,1 0 0,5 1 0,-9 0-2,0-1 0,0 1 0,0-1 1,0 0-1,0 1 0,0 0 0,0-1 1,0 1-1,0-1 0,-1 1 1,1 0-1,0 0 0,-1 0 0,1-1 1,0 1-1,-1 0 0,1 0 0,-1 0 1,1 0-1,-1 0 0,0 0 0,1 0 1,-1 0-1,0 0 0,0 0 0,0 0 1,0 0-1,1 0 0,-1 0 0,-1 0 1,1 0-1,0 0 0,0 0 0,0 0 1,0 0-1,-1 1 0,-4 17 55,-1-1 0,0-1 0,-2 1-1,-15 27 1,1-1 104,6-9-109,-47 104 685,53-111-919,0 1 0,-11 58-1,18-75-666,1-10-308,-3-19-529,4 9 1742,-6-22-966</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4:59.190"/>
    </inkml:context>
    <inkml:brush xml:id="br0">
      <inkml:brushProperty name="width" value="0.05" units="cm"/>
      <inkml:brushProperty name="height" value="0.05" units="cm"/>
    </inkml:brush>
  </inkml:definitions>
  <inkml:trace contextRef="#ctx0" brushRef="#br0">1 32 18196,'7'0'1920,"4"0"-1104,5 0-343,7-1 1023,6-2-424,7-1-592,2-1-544,8 0 184,2-1-96,0-1-200</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4:54.636"/>
    </inkml:context>
    <inkml:brush xml:id="br0">
      <inkml:brushProperty name="width" value="0.05" units="cm"/>
      <inkml:brushProperty name="height" value="0.05" units="cm"/>
    </inkml:brush>
  </inkml:definitions>
  <inkml:trace contextRef="#ctx0" brushRef="#br0">62 12 25926,'2'-11'50,"-8"27"-27,-8 33 9,13-46-40,1 0 0,0 0 0,-1 0 0,1 0 0,0 0 1,0 0-1,1 1 0,-1-1 0,0 0 0,1 0 0,0 0 0,0 0 0,0 0 1,0 0-1,0 0 0,1-1 0,-1 1 0,1 0 0,4 4 0,-3-4-19,1 0-1,0 0 1,0-1-1,0 1 1,1-1-1,-1 0 1,0 0-1,1-1 1,0 1 0,-1-1-1,1 0 1,5 1-1,-1-1-5,0 1 0,0 0-1,-1 1 1,1 0 0,-1 0 0,0 1-1,0 0 1,10 6 0,-15-8 33,-1 0 0,0 0 0,0 0 0,0 0 0,0 0 1,0 0-1,-1 0 0,1 0 0,-1 1 0,1-1 0,-1 1 0,0-1 0,0 1 0,0 0 0,0-1 1,0 1-1,-1 0 0,1 0 0,-1-1 0,0 1 0,0 0 0,0 0 0,0 0 0,0-1 0,-1 1 1,1 0-1,-1 0 0,0-1 0,1 1 0,-4 5 0,0 0 80,0 0-1,-1 0 1,0 0 0,0 0 0,-1-1-1,1 0 1,-2 0 0,1-1-1,-11 9 1,12-12-35,1 1-1,-1 0 1,0-1-1,0 0 1,-1 0-1,1-1 1,-1 1-1,1-1 1,-1 0-1,0-1 1,0 1 0,1-1-1,-1 0 1,0-1-1,-9 0 1,13 0-123,-1-1 0,0 1 0,1-1-1,-1 0 1,1 0 0,-1 0 0,1 0 0,0-1 0,-1 1 0,1-1 0,0 1 0,0-1 0,0 0 0,0 0 0,0 0 0,0 0 0,1 0 0,-1 0 0,1 0 0,-2-4 0,-1-1-29,1 0 1,0 0 0,1-1 0,0 1 0,0 0 0,-1-9 0,0-25-469</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4:55.085"/>
    </inkml:context>
    <inkml:brush xml:id="br0">
      <inkml:brushProperty name="width" value="0.05" units="cm"/>
      <inkml:brushProperty name="height" value="0.05" units="cm"/>
    </inkml:brush>
  </inkml:definitions>
  <inkml:trace contextRef="#ctx0" brushRef="#br0">1 69 19100,'9'-4'1985,"1"-6"-1145,0 3-352,7-3 904,3 4-248,9 5-384,5 1-159,6 2-513,6 0-320,6 2-793,1-4-343,-2-6 1080,1-5-248,-8-11-216</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4:55.519"/>
    </inkml:context>
    <inkml:brush xml:id="br0">
      <inkml:brushProperty name="width" value="0.05" units="cm"/>
      <inkml:brushProperty name="height" value="0.05" units="cm"/>
    </inkml:brush>
  </inkml:definitions>
  <inkml:trace contextRef="#ctx0" brushRef="#br0">1 1 17452,'5'1'504,"1"0"0,-1 0 0,0 0 0,1-1 0,-1 0 0,1 0 0,-1 0 0,9-2 0,-8 2-161,-1-1 0,1 1 0,0 0 0,0 0 0,0 0 0,0 1 0,8 1 0,-13-1-312,1 0 0,0 0 0,-1 0-1,1 0 1,-1 0 0,1 0 0,-1 0-1,1 1 1,-1-1 0,0 0 0,0 1-1,0-1 1,0 1 0,0-1 0,0 1-1,0 0 1,0-1 0,0 1 0,-1 0-1,1 0 1,-1 0 0,1-1 0,-1 1-1,0 0 1,0 0 0,0 0 0,0 0-1,0 2 1,-1 5-9,1 0 0,-1 0 0,-1 0 0,0 0 0,0 0 0,-1 0 0,0-1 0,-5 11 0,-40 68 160,24-47-74,15-24-68,4-10-20,1 0 0,1 0 0,-1 1-1,1 0 1,0 0 0,0 0 0,1 0-1,0 0 1,0 0 0,-1 15 0,4-20-73,-1-1 1,0 0-1,0 0 1,1 0 0,-1 0-1,1 0 1,-1 0-1,1 0 1,-1 0-1,1 0 1,0 0 0,0 0-1,-1 0 1,1 0-1,0 0 1,0 0 0,0-1-1,0 1 1,0 0-1,0-1 1,0 1 0,0 0-1,0-1 1,0 0-1,0 1 1,1-1-1,-1 0 1,0 1 0,0-1-1,0 0 1,2 0-1,4 1-161,-1-1 0,1 0 0,-1-1 0,10-1 0,21-7-246,5-4-145</inkml:trace>
  <inkml:trace contextRef="#ctx0" brushRef="#br0" timeOffset="1">470 144 17628,'-7'3'445,"0"1"0,0 0 1,0 0-1,1 1 1,0 0-1,0 0 0,0 0 1,1 1-1,-8 10 0,10-13-317,0 0 0,1 1-1,-1 0 1,1 0-1,0 0 1,0 0 0,0 0-1,1 0 1,-1 0 0,1 0-1,0 1 1,0-1-1,1 0 1,-1 1 0,1-1-1,0 1 1,1 8 0,0-10-87,0-1 0,1 1 0,-1 0 0,1 0 0,-1 0 0,1-1 0,0 1 0,0-1 1,0 0-1,0 1 0,1-1 0,-1 0 0,1 0 0,-1 0 0,1-1 0,0 1 1,-1-1-1,1 1 0,0-1 0,0 0 0,0 0 0,0 0 0,4 0 0,6 2 30,-1-1-1,1-1 1,0 0-1,18-1 0,-18-1-4,1 0-1,0-1 1,-1-1-1,1 0 1,-1-1-1,15-6 1,-23 8-29,1 0 0,0-1-1,-1 0 1,0 0 0,0 0 0,0-1 0,0 0-1,0 0 1,-1 0 0,1-1 0,-1 1 0,0-1-1,-1 0 1,1 0 0,-1 0 0,3-7 0,-5 10-14,0-1 1,0 1 0,-1-1-1,1 1 1,-1-1 0,1 0 0,-1 1-1,0-1 1,0 0 0,0 1-1,-1-1 1,1 0 0,-1 1-1,1-1 1,-1 1 0,0-1-1,0 1 1,-2-5 0,1 3-75,0 1 0,-1 0 0,1 0 0,-1 0 0,0 0 0,0 0 0,0 0 0,0 1 0,0 0 0,-1-1 0,-6-2 0,7 3-32,-1 1-1,1-1 0,-1 0 0,0 1 0,1 0 1,-1 0-1,0 0 0,0 1 0,0-1 1,0 1-1,1 0 0,-1 0 0,0 0 1,0 0-1,0 1 0,0 0 0,0 0 0,0 0 1,1 0-1,-1 0 0,1 1 0,-1 0 1,1-1-1,-1 1 0,1 1 0,-4 2 1,-10 13-491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6.100"/>
    </inkml:context>
    <inkml:brush xml:id="br0">
      <inkml:brushProperty name="width" value="0.025" units="cm"/>
      <inkml:brushProperty name="height" value="0.025" units="cm"/>
    </inkml:brush>
  </inkml:definitions>
  <inkml:trace contextRef="#ctx0" brushRef="#br0">24 67 14926,'1'-8'2151,"2"-7"-1012,4-17 1230,-5 20 2014,-4 48-4108,-1 0 1,-11 42-1,-1 23 249,12-53-3134,14-49-5958,2-10 2140</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07.364"/>
    </inkml:context>
    <inkml:brush xml:id="br0">
      <inkml:brushProperty name="width" value="0.05" units="cm"/>
      <inkml:brushProperty name="height" value="0.05" units="cm"/>
    </inkml:brush>
  </inkml:definitions>
  <inkml:trace contextRef="#ctx0" brushRef="#br0">121 30 17524,'6'-15'1819,"0"1"-695,-4 13 38,-2 8 857,-2 2-1773,-1-1 1,0 1-1,0-1 0,0 1 1,-10 14-1,-7 19 76,18-37-293,1-1 1,-1 0-1,1 1 0,0-1 0,0 1 0,0-1 1,1 1-1,0-1 0,0 1 0,0 5 0,1-8-28,0 0 0,0 0 0,0 0 0,0 0 0,0 0 0,0 0 0,0 0 0,1-1 0,-1 1 0,1 0 0,-1-1 0,1 1 0,0-1 0,0 1 0,-1-1 0,1 0 0,0 0 0,0 0 0,0 0 0,0 0 0,1 0 0,3 1 0,12 3-32,-5-1-6,-1 0 0,1 1 0,21 12 0,-31-16 30,-1 0 0,0 0 0,0 0-1,-1 1 1,1-1 0,0 1 0,0-1 0,-1 1-1,1 0 1,-1 0 0,1-1 0,-1 1 0,0 0-1,0 0 1,0 0 0,0 1 0,0-1 0,0 0 0,-1 0-1,1 0 1,-1 1 0,1-1 0,-1 0 0,0 1-1,0-1 1,0 0 0,0 0 0,0 1 0,-1 1-1,0-1 14,-1 0-1,1 0 0,-1 0 0,0 0 0,0-1 1,0 1-1,0 0 0,0-1 0,0 0 0,-1 0 1,1 0-1,-1 0 0,0 0 0,1 0 0,-1 0 1,0-1-1,0 0 0,-5 2 0,-2 1 73,-1 0 0,-1-1-1,-21 4 1,26-6-69,0 0 1,-1-1-1,1 0 1,0 0-1,-1 0 1,1-1-1,0 0 1,-10-3-1,15 3-63,-1 0-1,1 0 0,-1 0 0,1 0 0,-1-1 1,1 1-1,0-1 0,0 0 0,-1 0 0,1 0 1,1 0-1,-1 0 0,0 0 0,0 0 0,1-1 1,-1 1-1,1-1 0,0 1 0,0-1 1,0 1-1,0-1 0,0 0 0,0 1 0,0-5 1,-3-25-228,2-7-106</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07.753"/>
    </inkml:context>
    <inkml:brush xml:id="br0">
      <inkml:brushProperty name="width" value="0.05" units="cm"/>
      <inkml:brushProperty name="height" value="0.05" units="cm"/>
    </inkml:brush>
  </inkml:definitions>
  <inkml:trace contextRef="#ctx0" brushRef="#br0">0 61 17380,'15'0'1824,"2"-1"-1112,2-4-256,8 1 897,0 1-369,5-4-864,2 3-632,0-5 560,-2-4-184,-2-1-176</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08.144"/>
    </inkml:context>
    <inkml:brush xml:id="br0">
      <inkml:brushProperty name="width" value="0.05" units="cm"/>
      <inkml:brushProperty name="height" value="0.05" units="cm"/>
    </inkml:brush>
  </inkml:definitions>
  <inkml:trace contextRef="#ctx0" brushRef="#br0">89 1 18652,'5'10'960,"0"0"-1,-1 0 1,0 0-1,-1 1 1,4 20-1,-6-25-934,-1 0 0,0-1 0,0 1 0,0 0 0,-1 0 0,0 0 0,0-1 0,-1 1 0,0 0 0,0-1-1,0 0 1,-6 11 0,-29 39 143,24-37-63,-15 25 0,25-37-86,0 0-1,0 0 0,1 0 0,0 0 0,0 1 0,0-1 0,1 1 1,-1 11-1,2-17-75,0 1 0,0 0 0,0 0 0,0 0 0,0 0 0,0 0 1,1-1-1,-1 1 0,1 0 0,0 0 0,-1 0 0,1-1 0,0 1 0,0 0 1,0-1-1,0 1 0,0-1 0,0 1 0,1-1 0,-1 0 0,0 1 0,1-1 1,-1 0-1,1 0 0,-1 0 0,1 0 0,0 0 0,-1 0 0,4 0 0,0 1-48,0-1 0,1 0-1,-1-1 1,0 1 0,0-1 0,0 0-1,0 0 1,0-1 0,1 1-1,4-2 1,29-10-436</inkml:trace>
  <inkml:trace contextRef="#ctx0" brushRef="#br0" timeOffset="1">436 111 16860,'-5'-1'262,"0"1"1,0-1 0,0 1 0,-1 0-1,1 0 1,0 1 0,0-1 0,0 1 0,0 0-1,0 1 1,0-1 0,1 1 0,-1 0-1,0 0 1,1 0 0,-1 1 0,1-1-1,0 1 1,0 0 0,-5 5 0,-1 0 86,1 1 1,0 0-1,1 0 1,0 1-1,1 0 0,-1 1 1,-5 12-1,11-19-291,0 0 0,0 0 0,1 0 0,0 1 0,0-1 0,0 0 0,0 0 0,0 9-1,1-11-49,0 0 1,0-1-1,1 1 0,-1-1 0,0 1 0,1 0 0,-1-1 0,1 1 0,-1-1 0,1 1 0,0-1 0,0 1 0,-1-1 0,1 0 0,0 1 0,0-1 0,0 0 0,1 0 0,-1 1 0,0-1 0,0 0 0,1 0 0,-1-1 0,0 1 0,1 0 0,2 1 0,4 0-1,0 0 1,0 0-1,0 0 0,1-1 1,-1 0-1,1-1 0,-1 0 1,0-1-1,1 1 0,-1-1 1,14-4-1,-8 1 39,-1 0 0,1-1 0,-1 0 0,0-1 0,-1-1 1,15-9-1,-24 14-18,-1 0 1,1-1 0,-1 1 0,0 0 0,1-1 0,-1 0-1,0 1 1,0-1 0,-1 0 0,1 0 0,-1 0-1,1 0 1,-1 0 0,0 0 0,1-5 0,-2 6-9,0 1-1,1-1 1,-1 0 0,0 0 0,0 0 0,0 0 0,-1 0 0,1 1 0,0-1-1,-1 0 1,1 0 0,-1 0 0,1 1 0,-1-1 0,0 0 0,0 1 0,0-1 0,0 1-1,0-1 1,0 1 0,0-1 0,0 1 0,-1 0 0,1-1 0,-1 1 0,1 0 0,-1 0-1,1 0 1,-4-1 0,-1-1-42,-1 0 0,0 1 0,0-1 0,0 2 1,0-1-1,0 1 0,0 0 0,0 0 0,0 1 0,-9 0 0,2 2-515,1 0 1,-1 0-1,1 2 0,-18 5 1,29-8 425,0 0 1,0 0 0,-1 0 0,1 0 0,0-1 0,-1 1 0,1-1 0,0 0 0,-1 0 0,-2 0 0,9-3-633</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09.017"/>
    </inkml:context>
    <inkml:brush xml:id="br0">
      <inkml:brushProperty name="width" value="0.05" units="cm"/>
      <inkml:brushProperty name="height" value="0.05" units="cm"/>
    </inkml:brush>
  </inkml:definitions>
  <inkml:trace contextRef="#ctx0" brushRef="#br0">1 84 15467,'0'0'92,"-1"1"0,1-1 0,0 0-1,0 1 1,0-1 0,0 0 0,0 1 0,0-1-1,1 0 1,-1 1 0,0-1 0,0 0 0,0 1-1,0-1 1,0 0 0,0 0 0,0 1 0,1-1-1,-1 0 1,0 1 0,0-1 0,1 0 0,-1 0-1,0 1 1,0-1 0,1 0 0,-1 0-1,0 0 1,0 0 0,1 1 0,14 2 1514,25-5-135,-29 0-863,286-24 3494,224-11-2917,-477 36-1163,101 1-3,-137-1-346,-11-4-139,-14-8-227,13 11 715,-4-4-271</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09.855"/>
    </inkml:context>
    <inkml:brush xml:id="br0">
      <inkml:brushProperty name="width" value="0.05" units="cm"/>
      <inkml:brushProperty name="height" value="0.05" units="cm"/>
    </inkml:brush>
  </inkml:definitions>
  <inkml:trace contextRef="#ctx0" brushRef="#br0">93 2 18348,'0'-1'104,"0"1"0,-1 0 0,1 0 0,0 0-1,0 0 1,-1 0 0,1 0 0,0 0 0,0 0 0,-1 0 0,1 0 0,0 0 0,0 0 0,-1 0-1,1 0 1,0 0 0,0 0 0,-1 0 0,1 0 0,0 0 0,0 0 0,-1 0 0,1 0 0,0 1 0,0-1-1,0 0 1,-1 0 0,1 0 0,0 0 0,0 1 0,0-1 0,-1 0 0,1 1 0,-31 61 4326,23-50-4192,0 1 0,1 0 0,0 0 0,1 1 0,0 0 0,-4 20 0,9-33-229,1 1 0,0-1 1,0 0-1,0 0 0,0 0 1,0 1-1,0-1 0,0 0 1,0 0-1,0 0 0,1 1 1,-1-1-1,0 0 1,1 0-1,-1 0 0,1 0 1,-1 0-1,1 0 0,0 0 1,-1 0-1,1 0 0,0 0 1,1 2-1,0-2-2,0 0-1,1 0 1,-1 1 0,0-1 0,0-1-1,1 1 1,-1 0 0,1 0-1,-1-1 1,1 0 0,2 1 0,6-1-122,1 0 1,-1 0 0,23-5 0,-21 2-477,0 0 0,-1-1 0,1-1 0,-1 0 0,0 0 0,0-1 0,-1-1 0,1 0 0,-2 0 0,17-15 1,-26 21 378,1-1 1,0 1 0,-1-1 0,1 0 0,-1 0-1,1 1 1,-1-1 0,0 0 0,0 0 0,0 0-1,0-1 1,0 1 0,-1 0 0,1 0 0,0 0-1,-1-1 1,0 1 0,1-3 0,-1 5 207,0 0 0,0 0 0,-1-1 1,1 1-1,0 0 0,0 0 0,0 0 0,0-1 1,0 1-1,0 0 0,0 0 0,-1 0 0,1 0 1,0 0-1,0-1 0,0 1 0,0 0 1,-1 0-1,1 0 0,0 0 0,0 0 0,0 0 1,-1 0-1,1-1 0,0 1 0,0 0 1,0 0-1,-1 0 0,1 0 0,0 0 0,0 0 1,0 0-1,-1 0 0,1 0 0,0 0 0,0 0 1,-1 0-1,1 1 0,-11 5 471,-10 17 1028,18-20-1241,-8 10 775,0 1 0,1 0 1,-15 26-1,22-35-911,1 1 1,-1-1 0,1 1 0,0-1-1,0 1 1,1 0 0,0-1-1,0 1 1,0 0 0,0 0 0,1 0-1,0 0 1,0 0 0,3 10-1,-3-15-197,0 1 0,1 0 0,-1-1 0,1 1 0,0-1-1,0 1 1,-1-1 0,1 1 0,0-1 0,0 0 0,0 0-1,0 1 1,1-1 0,-1 0 0,0 0 0,0 0 0,1 0-1,-1 0 1,1 0 0,-1 0 0,1-1 0,-1 1 0,1-1-1,-1 1 1,1-1 0,0 1 0,-1-1 0,1 0 0,0 0-1,-1 0 1,1 0 0,0 0 0,-1 0 0,1 0 0,0 0-1,-1-1 1,3 0 0,2-1-186,0 0-1,0 0 1,-1 0-1,1-1 1,0 0 0,-1 0-1,0-1 1,9-7-1,10-13-730</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10.323"/>
    </inkml:context>
    <inkml:brush xml:id="br0">
      <inkml:brushProperty name="width" value="0.05" units="cm"/>
      <inkml:brushProperty name="height" value="0.05" units="cm"/>
    </inkml:brush>
  </inkml:definitions>
  <inkml:trace contextRef="#ctx0" brushRef="#br0">133 30 16964,'0'-1'122,"0"-1"1,0 1-1,0 0 1,0 0-1,0-1 1,0 1-1,-1 0 1,1 0 0,0-1-1,-1 1 1,1 0-1,-1 0 1,1 0-1,-1 0 1,0-1-1,1 1 1,-1 0-1,0 0 1,0 0-1,0 1 1,-1-3 0,1 3-6,-1-1 1,1 1 0,0 0-1,-1-1 1,1 1-1,0 0 1,-1 0 0,1 0-1,-1 0 1,1 0 0,0 0-1,-1 0 1,1 0 0,-1 0-1,1 1 1,0-1-1,-1 1 1,1-1 0,0 1-1,-3 1 1,-2 1 240,0 1 0,-1 0-1,2 0 1,-1 1 0,0-1 0,1 1 0,-9 11-1,11-12-289,0 0 0,0-1 0,1 1 0,-1 1 0,1-1 0,0 0 0,0 1 0,1-1-1,-1 1 1,1-1 0,0 1 0,0 0 0,0 5 0,1-9-61,0 0-1,1 0 1,-1 0 0,0-1 0,0 1 0,0 0-1,1 0 1,-1 0 0,1 0 0,-1 0 0,0-1-1,1 1 1,0 0 0,-1 0 0,1-1 0,-1 1-1,1 0 1,0-1 0,-1 1 0,1-1-1,0 1 1,0-1 0,-1 1 0,1-1 0,0 1-1,0-1 1,0 0 0,0 1 0,0-1 0,0 0-1,-1 0 1,1 0 0,0 0 0,0 0 0,0 0-1,0 0 1,0 0 0,0 0 0,0 0 0,0 0-1,1-1 1,5 0 1,0-1 1,0 0-1,0 0 0,7-3 1,-5 1 0,0-1 1,0-1-1,9-6 1,16-10-2,-34 22-9,1 0 0,-1 0 0,0 0 0,0 0 0,0 0 0,1 0 0,-1 0 0,0 0 0,0 0 0,0 0 1,0 0-1,1 0 0,-1 0 0,0 0 0,0 1 0,0-1 0,0 0 0,1 0 0,-1 0 0,0 0 0,0 0 0,0 0 0,0 0 0,0 1 0,1-1 0,-1 0 0,0 0 0,0 0 0,0 0 0,0 1 0,0-1 0,0 0 0,0 0 0,0 0 0,0 0 0,0 1 0,0-1 0,0 0 0,0 0 0,0 0 0,0 1 0,0-1 0,0 0 0,0 0 0,0 0 0,0 0 0,0 1 0,0 9-30,-20 65-2,1 1 243,17-38-26,3-32-109,-1 0 1,0 0 0,0 0 0,-1 0 0,0 0-1,0 0 1,0-1 0,-1 1 0,-2 8 0,2-12-2,0 0 1,-1 0 0,1 0 0,0-1 0,-1 1 0,1-1 0,-1 1 0,1-1 0,-1 0 0,0 0 0,1 0 0,-1 0 0,0 0 0,0 0 0,0-1 0,1 0 0,-1 1 0,0-1 0,0 0-1,0-1 1,0 1 0,-3-1 0,2 1-26,1-1-1,0 0 0,0 1 0,0-1 0,0-1 0,-1 1 1,2 0-1,-1-1 0,-4-2 0,6 4-71,0-1-1,0 0 0,0 0 0,0 0 1,0 0-1,0 0 0,0-1 0,0 1 1,0 0-1,0 0 0,1-1 0,-1 1 1,0 0-1,1-1 0,0 1 0,-1 0 1,1-1-1,0 1 0,-1-1 0,1-1 1,0 1-155,1 0 1,-1 0-1,1 1 1,-1-1 0,1 0-1,0 0 1,-1 1-1,1-1 1,0 1 0,0-1-1,0 0 1,0 1-1,0 0 1,1-1 0,-1 1-1,0 0 1,2-2 0,28-18-1440,-27 19 1495,17-10-813</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10.693"/>
    </inkml:context>
    <inkml:brush xml:id="br0">
      <inkml:brushProperty name="width" value="0.05" units="cm"/>
      <inkml:brushProperty name="height" value="0.05" units="cm"/>
    </inkml:brush>
  </inkml:definitions>
  <inkml:trace contextRef="#ctx0" brushRef="#br0">134 1 20876,'-4'2'258,"-1"0"0,1 0-1,0 0 1,0 1-1,0 0 1,0 0 0,0 0-1,1 0 1,-5 5-1,-27 37 586,24-30-289,10-14-537,-7 10 185,1 0-1,-12 22 0,18-31-184,-1 0 1,1 1 0,0-1-1,1 0 1,-1 0-1,0 1 1,0-1 0,1 1-1,0-1 1,-1 0-1,1 1 1,0-1 0,0 1-1,0-1 1,1 1-1,-1-1 1,1 0 0,-1 1-1,1-1 1,0 0-1,0 1 1,0-1 0,2 4-1,-1-4 3,0-1-1,0 1 1,1-1 0,-1 1-1,0-1 1,1 0 0,-1 0-1,1 0 1,0 0 0,-1-1-1,1 1 1,0-1-1,-1 1 1,1-1 0,0 0-1,-1 0 1,1 0 0,0 0-1,0-1 1,-1 1 0,5-2-1,1 0 23,-1 0-1,0 0 1,0 0-1,0-1 1,0 0-1,12-8 1,-17 9-31,1 1 0,-1-1 0,0 0 0,0 0 0,1-1 0,-1 1-1,-1 0 1,1-1 0,0 1 0,-1-1 0,1 0 0,-1 1 0,0-1 0,0 0 0,0 0 0,0 0 0,0 0-1,-1 0 1,1 0 0,-1 0 0,0 0 0,0 0 0,0-5 0,-1 4-70,0 0-1,0-1 1,0 1-1,-1 0 1,1 0 0,-1 0-1,0 0 1,0 0 0,-1 1-1,1-1 1,-1 1-1,0-1 1,0 1 0,0 0-1,-7-6 1,-21-14-332,27 15 124</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11.085"/>
    </inkml:context>
    <inkml:brush xml:id="br0">
      <inkml:brushProperty name="width" value="0.05" units="cm"/>
      <inkml:brushProperty name="height" value="0.05" units="cm"/>
    </inkml:brush>
  </inkml:definitions>
  <inkml:trace contextRef="#ctx0" brushRef="#br0">4 56 18876,'-2'3'2393,"0"-1"-1497,6-2-312,8-2 1448,11-1-711,7-1-225,11 0-544,7-2-136,5 0-312,-3-1-144,-1 1-624,-8 1-352,-11-3 808,-12 3-216,-31 0-81</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11.487"/>
    </inkml:context>
    <inkml:brush xml:id="br0">
      <inkml:brushProperty name="width" value="0.05" units="cm"/>
      <inkml:brushProperty name="height" value="0.05" units="cm"/>
    </inkml:brush>
  </inkml:definitions>
  <inkml:trace contextRef="#ctx0" brushRef="#br0">0 46 17404,'0'16'2072,"9"-7"-1272,9-6-320,8-3 1105,8-5-553,7 2-200,3-5-904,-1-1-432,4-6 520,-5 0-168,2-3-144</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11.907"/>
    </inkml:context>
    <inkml:brush xml:id="br0">
      <inkml:brushProperty name="width" value="0.05" units="cm"/>
      <inkml:brushProperty name="height" value="0.05" units="cm"/>
    </inkml:brush>
  </inkml:definitions>
  <inkml:trace contextRef="#ctx0" brushRef="#br0">399 33 17220,'22'-13'3453,"-19"11"-1693,-13 7-619,-4 5-666,0 0-1,1 1 0,-23 24 0,2-2-229,-177 147 769,197-168-1484,-1 0 0,-29 18 0,30-27 718,14-3-257,0 0 0,-1-1 0,1 1 0,0 0 0,-1-1 0,1 1 0,0 0 0,0-1 0,-1 1 0,1 0 0,0-1 0,0 1 0,-1-1 0,1 1 0,0 0-1,0-1 1,0 1 0,0-1 0,0 1 0,0-1 0,0 1 0,0 0 0,0-1 0,0 1 0,0-1 0,0 1 0,0-1 0,0 1 0,0-1 0,0 1 0,3-17-338</inkml:trace>
  <inkml:trace contextRef="#ctx0" brushRef="#br0" timeOffset="1">68 0 18996,'6'6'2065,"1"4"-1393,3 10-240,4 3 1152,5 1-760,3 3-208,3 3-200,4 1-23,7-1-281,1-5-368,0-9 256,-4 3-48,-7-8-16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6.446"/>
    </inkml:context>
    <inkml:brush xml:id="br0">
      <inkml:brushProperty name="width" value="0.025" units="cm"/>
      <inkml:brushProperty name="height" value="0.025" units="cm"/>
    </inkml:brush>
  </inkml:definitions>
  <inkml:trace contextRef="#ctx0" brushRef="#br0">36 0 13485,'0'0'12006,"-3"12"-11558,-9 51-31,-8 125-1,22-147-690,0-28-7746,-2-8 939,-1-16 1129</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12.512"/>
    </inkml:context>
    <inkml:brush xml:id="br0">
      <inkml:brushProperty name="width" value="0.05" units="cm"/>
      <inkml:brushProperty name="height" value="0.05" units="cm"/>
    </inkml:brush>
  </inkml:definitions>
  <inkml:trace contextRef="#ctx0" brushRef="#br0">4 101 16572,'0'0'93,"0"1"1,-1-1 0,1 1 0,0-1 0,-1 1 0,1-1 0,0 1 0,0-1 0,-1 1-1,1 0 1,0-1 0,0 1 0,0-1 0,0 1 0,0 0 0,0-1 0,0 1 0,0-1-1,0 1 1,0 0 0,0-1 0,0 1 0,0-1 0,1 1 0,-1 0 0,0 0 0,1 0 7,0-1 1,0 1-1,0 0 1,-1-1-1,1 1 1,0-1-1,0 1 1,0-1-1,0 1 1,0-1-1,0 0 1,0 0-1,0 1 1,2-1-1,8 1 432,0-1-1,19-2 1,-13 1 92,616-60 3024,-203 13-5209,-386 44-505,-38 2 1222,-7 0 515,-12-2-325</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12.934"/>
    </inkml:context>
    <inkml:brush xml:id="br0">
      <inkml:brushProperty name="width" value="0.05" units="cm"/>
      <inkml:brushProperty name="height" value="0.05" units="cm"/>
    </inkml:brush>
  </inkml:definitions>
  <inkml:trace contextRef="#ctx0" brushRef="#br0">0 236 13539,'1'0'89,"-1"1"1,0-1-1,0 1 0,0-1 0,0 0 1,0 1-1,1-1 0,-1 0 1,0 1-1,0-1 0,0 0 1,1 1-1,-1-1 0,0 0 1,1 1-1,-1-1 0,0 0 0,1 0 1,-1 1-1,0-1 0,1 0 1,-1 0-1,0 0 0,1 0 1,-1 0-1,1 1 0,-1-1 1,0 0-1,1 0 0,-1 0 1,1 0-1,-1 0 0,0 0 0,1 0 1,19-3 1137,15-7 451,0-3-1,-1 0 1,63-36 0,-36 11-932,60-47 1,-102 68-684,-2 2-19,-14 14-32,-7 10-8,-39 57 2,22-36-12,1 0 0,2 2 0,-17 41 1,34-71-84,0 0 0,0 1 0,0-1 0,1 0 0,-1 1 1,1-1-1,-1 1 0,1-1 0,0 1 0,0-1 0,0 4 1,1-5 37,-1-1 0,1 1 0,-1 0 0,1-1 1,-1 1-1,1 0 0,0-1 0,-1 1 1,1-1-1,0 1 0,0-1 0,-1 1 0,1-1 1,0 0-1,0 1 0,0-1 0,-1 0 0,1 0 1,0 1-1,0-1 0,0 0 0,0 0 1,0 0-1,0 0 0,-1 0 0,1 0 0,0 0 1,0-1-1,0 1 0,0 0 0,0 0 0,1-1 1,24-6-398,5-9-167</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13.292"/>
    </inkml:context>
    <inkml:brush xml:id="br0">
      <inkml:brushProperty name="width" value="0.05" units="cm"/>
      <inkml:brushProperty name="height" value="0.05" units="cm"/>
    </inkml:brush>
  </inkml:definitions>
  <inkml:trace contextRef="#ctx0" brushRef="#br0">220 1 15163,'-168'165'6928,"161"-158"-6540,0 1-1,0 0 1,1 1-1,0-1 1,-7 16-1,12-22-357,0-1-1,0 1 0,1-1 1,-1 1-1,1 0 0,-1-1 1,1 1-1,0 0 0,0-1 1,0 1-1,0 0 1,0-1-1,0 1 0,0 0 1,0-1-1,1 1 0,-1-1 1,0 1-1,1 0 0,0-1 1,-1 1-1,1-1 1,0 1-1,0-1 0,0 1 1,0-1-1,0 0 0,0 0 1,0 1-1,0-1 0,1 0 1,-1 0-1,0 0 1,1 0-1,-1 0 0,1 0 1,-1-1-1,1 1 0,-1 0 1,1-1-1,-1 0 0,1 1 1,2 0-1,7 1-20,0 0-1,-1 0 0,1-1 1,0 0-1,0 0 1,0-2-1,-1 1 1,1-1-1,0-1 0,13-3 1,-16 3 12,-1 0 1,1-1 0,-1 0-1,0 0 1,0-1 0,0 1-1,0-1 1,-1-1 0,1 0-1,-1 1 1,0-2 0,-1 1-1,1-1 1,9-12 0,-13 13 10,1 0 1,-1 0-1,0 0 1,0-1 0,-1 1-1,1-1 1,-1 1-1,-1-1 1,1 1-1,-1-1 1,0 1 0,0-1-1,0 1 1,-2-10-1,1 11-18,1 1-1,-1-1 0,0 0 0,-1 0 0,1 1 0,-1-1 0,1 1 0,-1-1 1,0 1-1,0 0 0,-1 0 0,1 0 0,-1 0 0,1 0 0,-1 0 0,0 1 0,0-1 1,0 1-1,-1 0 0,1 0 0,-5-2 0,3 2-92,0 1-1,0-1 1,0 1 0,0 1-1,0-1 1,0 1-1,0 0 1,0 0 0,0 0-1,-1 1 1,1 0 0,-9 2-1,11-2-26,1 0-1,0 0 0,-1 0 1,1 0-1,0 0 1,0 0-1,0 0 0,0 1 1,0-1-1,0 1 0,0-1 1,0 1-1,1 0 1,-1 0-1,0 0 0,1 0 1,0 0-1,-1 0 1,1 0-1,0 0 0,0 1 1,0-1-1,1 0 1,-1 1-1,0-1 0,1 1 1,0-1-1,-1 4 1,1-5 64,0 0 1,0 0 0,0 0-1,0 0 1,1 0-1,-1 0 1,0 0 0,0 0-1,1 0 1,-1 0 0,1 0-1,-1-1 1,1 1 0,-1 0-1,2 1 1,19 14-752</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13.685"/>
    </inkml:context>
    <inkml:brush xml:id="br0">
      <inkml:brushProperty name="width" value="0.05" units="cm"/>
      <inkml:brushProperty name="height" value="0.05" units="cm"/>
    </inkml:brush>
  </inkml:definitions>
  <inkml:trace contextRef="#ctx0" brushRef="#br0">253 1 20172,'-46'26'1928,"20"-12"-1356,1 0 0,1 2 0,0 0 0,1 2 0,-28 27 0,47-41-516,1 1-1,-1 0 1,0 0-1,1 0 1,0 1 0,1-1-1,-1 1 1,-1 5-1,3-9-46,1 0 0,-1 0 0,1-1 0,-1 1 0,1 0 0,0 0 0,0 0 0,0 0 0,0 0 0,0 0 0,0-1 1,1 1-1,-1 0 0,0 0 0,1 0 0,0 0 0,-1-1 0,1 1 0,0 0 0,0-1 0,0 1 0,0-1 0,0 1 0,0-1 0,1 1 0,-1-1 0,0 0 0,1 1 0,1 0 0,3 1-7,0 0 0,-1-1 1,1 0-1,0 0 0,0 0 0,0-1 1,0 0-1,1 0 0,-1-1 0,0 1 0,0-1 1,1-1-1,8-1 0,5-1 11,0-1 0,34-11-1,-43 11 11,0 0 0,0-1 0,-1 0 0,1-1 1,-2 0-1,1-1 0,12-10 0,-19 15-17,0-1 0,-1 0 1,1 1-1,0-1 1,-1 0-1,0 0 0,0-1 1,0 1-1,0 0 1,0-1-1,0 1 0,-1-1 1,0 0-1,0 1 1,0-1-1,0 0 0,0 0 1,-1 0-1,0 1 1,0-1-1,0 0 0,0 0 1,0 0-1,-1 0 1,-1-6-1,0 7-31,1 0 1,-1 0-1,1 0 0,-1 0 1,0 0-1,0 0 0,0 0 1,0 1-1,-1-1 0,1 1 0,-1 0 1,0 0-1,1 0 0,-1 0 1,0 0-1,0 0 0,0 1 1,0-1-1,-4 0 0,2 0-18,1 1-1,-1 0 0,0 0 0,1 1 1,-1-1-1,0 1 0,0 0 1,1 0-1,-1 1 0,0-1 1,0 1-1,1 0 0,-8 3 0,-24 13-232</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11.460"/>
    </inkml:context>
    <inkml:brush xml:id="br0">
      <inkml:brushProperty name="width" value="0.05" units="cm"/>
      <inkml:brushProperty name="height" value="0.05" units="cm"/>
    </inkml:brush>
  </inkml:definitions>
  <inkml:trace contextRef="#ctx0" brushRef="#br0">58 59 17788,'0'-2'239,"1"-1"0,-1 1 1,1 0-1,0 0 0,0 0 0,-1 0 1,1 0-1,0 0 0,1 0 0,-1 0 1,0 0-1,1 1 0,-1-1 0,1 0 1,-1 1-1,1-1 0,0 1 0,-1-1 1,1 1-1,0 0 0,0 0 0,0 0 1,0 0-1,3-1 0,3-1 99,0 0 0,0 1 0,0-1 0,0 2 0,11-2 1,-16 2-280,0 1 0,0 0 0,1 0 0,-1 0 0,0 1 0,0-1 1,0 1-1,0-1 0,0 1 0,1 0 0,-1 0 0,5 3 1,-7-3-48,0 0 1,0 0-1,0 0 1,0 0 0,0 0-1,0 0 1,0 0 0,0 1-1,-1-1 1,1 0-1,0 0 1,-1 1 0,1-1-1,-1 0 1,1 1-1,-1-1 1,0 1 0,1-1-1,-1 1 1,0-1 0,0 1-1,0-1 1,0 0-1,0 1 1,-1-1 0,1 1-1,0-1 1,-1 1 0,1-1-1,-1 2 1,-2 4 39,0 1 0,-1-1 0,0 0 0,0 0 0,-1 0 0,1-1 0,-2 1 0,-8 8 0,-5 2 223,-28 22-1,48-37-279,8 0-37,17-1-104,-15 0 51,-7-1 67,0 0 0,0 1 0,-1 0-1,1 0 1,0 0 0,-1 1 0,1-1-1,-1 1 1,1 0 0,5 4 0,-8-6 26,0 1 1,0 0 0,0 0-1,-1 0 1,1 0 0,0 0-1,-1 0 1,1 0 0,0 0-1,-1 0 1,1 0 0,-1 0-1,0 0 1,1 0 0,-1 0-1,0 0 1,0 0 0,1 0-1,-1 1 1,0-1 0,0 0-1,0 0 1,-1 0 0,1 0-1,0 1 1,0-1 0,-1 0-1,1 0 1,0 0 0,-1 0-1,1 0 1,-1 0 0,1 0-1,-1 0 1,0 0 0,1 0-1,-1 0 1,0 0 0,0 0-1,-1 1 1,-6 4 51,0 0 0,0 0 0,-1 0 0,1-1 0,-1 0 0,0-1 0,-1 0 0,1 0 0,-1-1 0,0 0 1,0-1-1,-19 3 0,27-5-164,1 1 0,-1-1 0,0 0 1,0 0-1,1 0 0,-1 0 1,0 0-1,0 0 0,0 0 0,1-1 1,-1 1-1,0 0 0,0-1 1,1 0-1,-1 1 0,0-1 0,1 0 1,-1 0-1,1 0 0,-1 0 1,1 0-1,0 0 0,-1 0 0,1-1 1,0 1-1,0 0 0,0-1 1,0 1-1,0-1 0,0 1 0,0-1 1,0 0-1,0 1 0,1-1 1,-1 0-1,1 0 0,-1-2 0,1-4-336,0 1-1,0 0 1,0-1-1,1 1 1,0-1-1,1 1 1,4-14-1,8-21-1072</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11.869"/>
    </inkml:context>
    <inkml:brush xml:id="br0">
      <inkml:brushProperty name="width" value="0.05" units="cm"/>
      <inkml:brushProperty name="height" value="0.05" units="cm"/>
    </inkml:brush>
  </inkml:definitions>
  <inkml:trace contextRef="#ctx0" brushRef="#br0">382 1 16532,'-13'-1'447,"-1"2"1,1-1 0,-1 2-1,1 0 1,0 0 0,0 1-1,-1 1 1,2 0 0,-1 1-1,1 0 1,-1 1 0,1 0-1,1 1 1,-20 15 0,14-8-300,0 0-1,1 1 1,1 1 0,0 1-1,1 0 1,1 0 0,1 1-1,-14 27 1,22-36-104,0 0 1,1 0-1,-1 0 0,2 0 1,-1 1-1,1-1 0,1 1 1,0-1-1,0 1 0,1 0 1,0-1-1,2 16 1,-1-20-40,0 0 1,1 1 0,-1-1 0,1-1 0,0 1 0,1 0 0,-1 0 0,1-1 0,0 0 0,0 1-1,0-1 1,1 0 0,-1-1 0,1 1 0,0 0 0,0-1 0,0 0 0,1 0 0,-1 0 0,1-1-1,-1 1 1,1-1 0,0 0 0,8 2 0,4-1-9,0 1-1,0-2 0,0 0 1,0-1-1,0-1 1,0 0-1,0-2 1,33-5-1,-30 2 72,0 0 0,0-2 0,0 0-1,0-1 1,-1-1 0,33-21 0,-44 25 11,-1 0 0,0-1 1,0 0-1,-1 0 0,0-1 0,0 1 0,0-2 1,-1 1-1,0 0 0,8-17 0,-11 19-25,0 0 0,-1 0 0,1 0-1,-1 0 1,0-1 0,0 1 0,-1 0 0,0-1-1,0 1 1,0-1 0,-1 1 0,1 0-1,-1-1 1,0 1 0,-1 0 0,1 0 0,-1 0-1,0 0 1,-4-6 0,2 4-67,0 1 0,0-1 0,-1 1 0,0 0-1,0 0 1,-1 0 0,0 1 0,0 0 0,0 0 0,0 0 0,-1 1 0,-8-4 0,-1 1-327,1 0 1,-2 2 0,1 0-1,-26-4 1,21 5-175</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12.383"/>
    </inkml:context>
    <inkml:brush xml:id="br0">
      <inkml:brushProperty name="width" value="0.05" units="cm"/>
      <inkml:brushProperty name="height" value="0.05" units="cm"/>
    </inkml:brush>
  </inkml:definitions>
  <inkml:trace contextRef="#ctx0" brushRef="#br0">384 31 19540,'-1'-2'100,"0"0"0,0 0 0,0 0 0,-1 1 0,1-1 0,0 0 0,-1 1 0,1-1 0,-1 1 0,1-1 0,-1 1 0,0 0 0,0 0 0,0-1 0,0 1 1,0 1-1,0-1 0,0 0 0,0 0 0,-3 0 0,0 0 35,0 1 1,-1 0-1,1 0 1,0 0 0,-1 0-1,1 1 1,0 0-1,-7 2 1,-2 1 73,-1 1 0,1 1 0,0 0 0,1 1 0,-15 10-1,8-3-50,0 1 0,1 2 0,1-1 0,0 2 0,-20 28 0,31-37-100,0 0 0,0 1-1,1 0 1,1 0 0,0 1 0,0-1-1,1 1 1,0 0 0,1 1 0,0-1 0,1 0-1,0 1 1,0 18 0,2-28-42,0 0 1,0 0 0,1 1-1,-1-1 1,1 0-1,-1 0 1,1 0 0,-1 1-1,1-1 1,0 0-1,0 0 1,0 0 0,1 0-1,-1 0 1,0-1-1,1 1 1,-1 0 0,1-1-1,-1 1 1,1-1-1,0 1 1,0-1 0,-1 0-1,1 0 1,0 1-1,0-1 1,0-1 0,1 1-1,-1 0 1,0 0-1,0-1 1,0 0 0,1 1-1,-1-1 1,0 0-1,0 0 1,1 0 0,-1 0-1,2-1 1,6 0 71,-1 0 0,0-1 0,0 0 0,0 0 0,0-1 0,0 0 0,0-1 0,8-4 0,-9 3 39,-1 0 0,1 0 0,-1-1 0,0 0 0,0 0 0,7-10 0,-11 14-77,-1-1 0,0 1 1,0-1-1,-1 0 0,1 0 1,-1 1-1,1-1 0,-1-1 1,0 1-1,0 0 1,0 0-1,0 0 0,-1 0 1,1-1-1,-1 1 0,0 0 1,0-1-1,0 1 0,0 0 1,-2-6-1,1 7-88,-1-1 0,1 1 1,-1-1-1,0 1 0,0 0 0,0-1 1,0 1-1,0 0 0,0 0 0,-1 1 1,1-1-1,-1 0 0,1 1 0,-1 0 1,0-1-1,1 1 0,-1 0 0,0 0 1,0 1-1,0-1 0,0 0 0,0 1 1,0 0-1,0 0 0,0 0 0,0 0 1,1 0-1,-6 1 0,8-1-6,0 0 0,-1 1 0,1-1 0,0 0 0,0 0-1,-1 0 1,1 0 0,0 0 0,0 0 0,0 0 0,-1 1 0,1-1 0,0 0 0,0 0 0,0 0-1,-1 0 1,1 1 0,0-1 0,0 0 0,0 0 0,0 0 0,-1 1 0,1-1 0,0 0 0,0 0-1,0 1 1,0-1 0,0 0 0,0 0 0,0 1 0,0-1 0,0 0 0,0 0 0,0 1 0,0-1-1,0 0 1,0 0 0,0 1 0,0-1 0,0 0 0,0 0 0,0 1 0,0-1 0,1 0 0,-1 0-1,0 1 1,0-1 0,0 0 0,0 0 0,0 0 0,1 1 0,-1-1 0,0 0 0,0 0 0,0 0-1,1 0 1,-1 1 0,0-1 0,0 0 0,1 0 0,-1 0 0,1 0 0,14 8-739,9-3-44,8 0-206</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12.834"/>
    </inkml:context>
    <inkml:brush xml:id="br0">
      <inkml:brushProperty name="width" value="0.05" units="cm"/>
      <inkml:brushProperty name="height" value="0.05" units="cm"/>
    </inkml:brush>
  </inkml:definitions>
  <inkml:trace contextRef="#ctx0" brushRef="#br0">8 144 13899,'-7'18'4036,"7"-18"-3918,0 1 1,0-1-1,0 0 1,0 0-1,0 1 0,0-1 1,0 0-1,0 0 1,0 0-1,0 1 1,0-1-1,0 0 0,0 0 1,0 1-1,0-1 1,1 0-1,-1 0 1,0 0-1,0 1 0,0-1 1,0 0-1,0 0 1,0 0-1,1 1 1,-1-1-1,0 0 1,0 0-1,0 0 0,1 0 1,-1 0-1,0 0 1,0 1-1,0-1 1,1 0-1,-1 0 0,3 0 223,0-1-1,-1 1 0,1-1 0,0 0 0,-1 0 0,1 0 1,-1 0-1,1 0 0,4-3 0,16-11 364,-1-1 0,0-1-1,-1-1 1,36-39 0,-24 22-154,-36 40-541,-1 0 1,1 0-1,-1 0 1,1 1-1,-2 6 1,-5 7-90,-2 1-112,-17 31-230,27-46 122,-1-1-1,1 1 0,1 1 0,-1-1 0,1 0 0,-1 0 1,1 11-1,1-16 255,-1 1 1,1-1-1,0 0 1,1 1-1,-1-1 1,0 1 0,0-1-1,0 1 1,0-1-1,0 0 1,0 1-1,0-1 1,1 1-1,-1-1 1,0 0 0,0 1-1,1-1 1,-1 0-1,0 1 1,0-1-1,1 0 1,-1 1-1,0-1 1,1 0 0,-1 0-1,0 1 1,1-1-1,-1 0 1,1 0-1,-1 0 1,0 1-1,1-1 1,-1 0 0,1 0-1,-1 0 1,1 0-1,-1 0 1,0 0-1,1 0 1,0 0-1,17-4-698,-17 3 683,19-6-843</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13.252"/>
    </inkml:context>
    <inkml:brush xml:id="br0">
      <inkml:brushProperty name="width" value="0.05" units="cm"/>
      <inkml:brushProperty name="height" value="0.05" units="cm"/>
    </inkml:brush>
  </inkml:definitions>
  <inkml:trace contextRef="#ctx0" brushRef="#br0">150 1 17556,'-18'19'2041,"-26"22"0,29-28-1045,0 0 0,1 1 0,-19 25-1,32-37-936,0-1-1,0 1 0,0 0 1,0 0-1,0-1 0,0 1 1,0 0-1,0 0 0,1 0 1,-1 0-1,1 0 0,0 0 1,-1 0-1,1 0 0,0 0 1,0 0-1,0 0 0,1 0 1,-1 0-1,1 4 0,0-4-38,1 1-1,-1-1 0,0 0 0,1 0 1,0 0-1,-1 0 0,1 0 1,0 0-1,0-1 0,0 1 1,0 0-1,0-1 0,0 0 1,4 2-1,0 0-20,0 0 1,1 0-1,0-1 0,-1 0 1,1-1-1,0 1 1,0-1-1,0-1 0,0 1 1,0-1-1,8-1 0,-7-1 36,1 0 0,-1-1 0,0 1 0,0-2 0,0 1-1,-1-1 1,1 0 0,-1-1 0,10-7 0,-13 8 2,1 1 0,-1-1 1,0 0-1,0 0 0,-1-1 1,1 1-1,-1-1 0,0 0 1,0 0-1,0 0 0,-1 0 1,0 0-1,0-1 0,3-10 1,-5 14-49,0 1-1,1-1 1,-1 1 0,0-1 0,0 0 0,0 1 0,-1-1-1,1 1 1,0-1 0,-1 1 0,1-1 0,0 0 0,-1 1 0,0 0-1,1-1 1,-1 1 0,0-1 0,0 1 0,0 0 0,0-1 0,0 1-1,0 0 1,0 0 0,0 0 0,0 0 0,-1 0 0,1 0 0,0 0-1,-1 0 1,1 1 0,-1-1 0,1 0 0,-1 1 0,1-1 0,-1 1-1,1 0 1,-1-1 0,0 1 0,1 0 0,-1 0 0,-2 0 0,-3 0-318,1 0 0,-1 1 0,1 0 1,0-1-1,-1 2 0,1-1 0,0 1 1,-1 0-1,-5 3 0,3 1 16,-1 0-1,2 0 0,-1 0 1,-9 10-1,-4 7-722</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15.420"/>
    </inkml:context>
    <inkml:brush xml:id="br0">
      <inkml:brushProperty name="width" value="0.05" units="cm"/>
      <inkml:brushProperty name="height" value="0.05" units="cm"/>
    </inkml:brush>
  </inkml:definitions>
  <inkml:trace contextRef="#ctx0" brushRef="#br0">3 161 16596,'-2'-2'2351,"7"-2"-1377,10-4-259,-14 7-408,16-6 273,1 1-1,0 0 0,0 1 1,0 2-1,35-4 0,-23 3-295,114-9 542,185 6 1,-59 4-746,-187-1-51,101-19-1,-176 21-52,-1 1-34,-1 0 0,1 0 1,-1-1-1,0 0 0,1 0 0,5-4 0,-12 5 68,0 0 0,0 0-1,0 0 1,0 0 0,0 1 0,0-1 0,0 0 0,0 0-1,-1 0 1,1 0 0,0 0 0,0 0 0,-1 0 0,1 0-1,-1 1 1,1-1 0,-1 0 0,1 0 0,-1 1-1,-1-2 1,-2-6-55,-1-6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16.806"/>
    </inkml:context>
    <inkml:brush xml:id="br0">
      <inkml:brushProperty name="width" value="0.025" units="cm"/>
      <inkml:brushProperty name="height" value="0.025" units="cm"/>
    </inkml:brush>
  </inkml:definitions>
  <inkml:trace contextRef="#ctx0" brushRef="#br0">68 125 4740,'0'0'2275,"-27"-49"639,14 26-159,3 3 896,3 7-159,2 2-257,3 5-320,-1 4 864,11 2-3811,6 0 96,11 5 0,5 2-32,2-2-1441,2-2-3171,-1-3-3588</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16.991"/>
    </inkml:context>
    <inkml:brush xml:id="br0">
      <inkml:brushProperty name="width" value="0.05" units="cm"/>
      <inkml:brushProperty name="height" value="0.05" units="cm"/>
    </inkml:brush>
  </inkml:definitions>
  <inkml:trace contextRef="#ctx0" brushRef="#br0">147 8 21149,'-39'33'4288,"35"-29"-4172,-1 1-66,1 1-1,-1-1 0,1 1 0,-3 5 0,6-10-48,1-1 0,-1 1 0,1-1 0,0 1 1,0 0-1,-1-1 0,1 1 0,0-1 0,0 1 1,0 0-1,-1-1 0,1 1 0,0-1 0,0 1 0,0 0 1,0-1-1,0 1 0,0 0 0,0-1 0,1 1 1,-1 0-1,0-1 0,0 1 0,0-1 0,1 1 1,-1-1-1,0 1 0,0 0 0,1-1 0,-1 1 0,1-1 1,-1 1-1,0-1 0,1 1 0,-1-1 0,1 0 1,-1 1-1,1-1 0,0 0 0,-1 1 0,1-1 1,-1 0-1,1 0 0,-1 1 0,1-1 0,0 0 1,-1 0-1,1 0 0,0 0 0,-1 0 0,1 0 0,-1 0 1,2 0-1,14 1 7,-1 0 0,26-3 0,-28 1-8,0 0 1,0 1-1,0 1 1,23 3 0,-34-4-2,0 0 1,0 1 0,0-1-1,0 1 1,0 0 0,0-1 0,0 1-1,-1 0 1,1 0 0,0 0-1,0 0 1,-1 0 0,1 1 0,-1-1-1,1 0 1,-1 1 0,1-1 0,-1 1-1,0 0 1,0-1 0,0 1-1,0 0 1,0 0 0,0 0 0,0-1-1,-1 1 1,1 0 0,-1 0 0,1 0-1,-1 0 1,0 0 0,0 0-1,0 0 1,0 0 0,0 1 0,0-1-1,0 0 1,-1 0 0,1 0 0,-1-1-1,0 1 1,0 2 0,-3 6 76,0-1 0,-1 1 1,0-1-1,0 0 1,-1-1-1,-12 16 0,3-8 284,0 0-1,-1-1 0,-22 16 1,32-27-232,0 1 1,0-1-1,-1 0 1,0-1-1,0 0 1,0 0 0,0 0-1,0-1 1,-1 0-1,1 0 1,-1-1-1,-13 1 1,19-2-160,0 0 1,0 0-1,0-1 0,0 1 1,0-1-1,0 1 0,-1-1 1,1 0-1,0 1 0,1-1 1,-1 0-1,0 0 0,0-1 1,0 1-1,1 0 0,-1 0 1,0-1-1,1 1 1,-3-3-1,2 0-177,0 1-1,1 0 1,-1-1 0,1 1 0,-1-1-1,1 0 1,0 1 0,0-1 0,1 0-1,-1-4 1,0-6-837,1 1 0,1 0 0,0 0 0,1-1 0,5-17 0,-4 20-16,1-9 129,2 1 1,0-1 0,16-32 0,-20 48 1318,1-1 0,0 0 0,0 1 0,0 0 0,1-1 0,-1 1 0,1 1 0,0-1 0,0 0 0,0 1 0,1 0 0,-1 0 0,1 0 0,0 1 0,0-1 0,-1 1 0,2 0 0,-1 1 0,7-2 0,4 1 216,0 1 1,0 0-1,28 4 1,-32-2-798,1 0 1,-1 0 0,1-2-1,0 1 1,-1-2 0,1 1-1,14-5 1,-8-1-154</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17.772"/>
    </inkml:context>
    <inkml:brush xml:id="br0">
      <inkml:brushProperty name="width" value="0.05" units="cm"/>
      <inkml:brushProperty name="height" value="0.05" units="cm"/>
    </inkml:brush>
  </inkml:definitions>
  <inkml:trace contextRef="#ctx0" brushRef="#br0">127 32 15427,'1'-2'263,"-1"1"0,1 0 0,-1 0 0,1-1 0,0 1 0,-1 0 0,1 0 1,0 0-1,0 0 0,0 0 0,0 0 0,0 0 0,0 0 0,0 1 0,0-1 0,1 0 0,-1 0 0,0 1 0,0-1 0,1 1 0,-1-1 0,2 0 0,33-7 3287,-33 7-3383,0 1 1,0 0-1,0 0 1,-1 0-1,1 0 1,0 1-1,0-1 1,0 1-1,4 1 1,-6-1-147,0-1 1,0 1 0,0-1-1,-1 1 1,1 0 0,0-1-1,-1 1 1,1 0-1,0 0 1,-1-1 0,1 1-1,-1 0 1,1 0-1,-1 0 1,1 0 0,-1 0-1,0 0 1,1 0 0,-1 0-1,0 0 1,0 0-1,0 0 1,0 0 0,0 0-1,0 0 1,0 0-1,0 0 1,0 0 0,0 0-1,-1 0 1,1 0 0,-1 1-1,-1 6 39,-1 0 0,0-1 0,0 1 0,-1 0 0,0-1 0,0 0 0,-1 0 0,-8 10 0,-52 49 570,32-34-246,11-10-113,10-11-84,1 0 0,0 1 0,1 0 1,-12 18-1,22-29-180,0-1-1,-1 1 1,1-1 0,0 1 0,-1-1 0,1 1-1,0-1 1,0 1 0,0-1 0,0 1 0,-1-1 0,1 1-1,0-1 1,0 1 0,0-1 0,0 1 0,0-1-1,0 1 1,0-1 0,0 1 0,1-1 0,-1 1 0,0-1-1,0 1 1,0-1 0,1 1 0,-1-1 0,0 1-1,0-1 1,1 1 0,0 0 0,0 0-21,0-1-1,0 1 1,0 0 0,1-1 0,-1 1-1,0-1 1,1 0 0,-1 1-1,1-1 1,-1 0 0,3 1 0,37-4-1171,-29 0 881,0 0-1,0-1 1,0 0-1,-1-1 1,0 0 0,16-10-1,9-7-372</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18.189"/>
    </inkml:context>
    <inkml:brush xml:id="br0">
      <inkml:brushProperty name="width" value="0.05" units="cm"/>
      <inkml:brushProperty name="height" value="0.05" units="cm"/>
    </inkml:brush>
  </inkml:definitions>
  <inkml:trace contextRef="#ctx0" brushRef="#br0">129 0 19980,'-6'2'277,"1"-1"-1,-1 0 0,0 1 0,1 0 1,-1 1-1,1-1 0,0 1 0,0 0 1,0 0-1,0 1 0,0-1 0,-7 9 1,7-7-152,0 0 0,0 0 0,1 1-1,-1 0 1,2 0 0,-1 0 0,0 0 0,1 1 0,1-1 0,-1 1 0,1 0 0,0 0 0,0 0 0,-1 13 0,3-17-103,0 0 1,0 1 0,0-1-1,0 0 1,1 0-1,-1 1 1,1-1 0,0 0-1,0 0 1,0 0 0,0 0-1,1 0 1,-1 0-1,1 0 1,-1 0 0,1 0-1,0-1 1,1 1 0,-1-1-1,0 1 1,1-1-1,-1 0 1,1 0 0,-1 0-1,1 0 1,0-1 0,0 1-1,0-1 1,0 0-1,0 1 1,0-2 0,0 1-1,7 1 1,-3-1 52,0-1 1,0 0-1,0 0 1,0-1-1,0 0 1,0 0-1,-1 0 1,1-1-1,0 0 1,-1 0-1,1-1 1,-1 0 0,0 0-1,0-1 1,0 1-1,0-1 1,-1 0-1,1-1 1,6-6-1,-9 7 4,1 0 1,-1 0-1,0 0 1,0 0-1,0 0 1,-1-1-1,1 1 0,-1-1 1,0 0-1,-1 1 1,3-11-1,-3 11-42,-1 1 0,0-1 0,0 0 0,0 0 0,0 1 0,-1-1 0,1 0 0,-1 1 0,0-1 0,0 1 0,0-1 0,-1 1 0,1-1 0,-1 1 0,0 0 0,0 0 0,-4-6 0,1 5-150,1 0 0,-1 0 0,1 0 0,-1 0 0,-1 1 0,1 0 0,0 0 0,-1 1 0,1-1 0,-1 1 0,0 0 0,0 1 0,0-1 0,1 1 0,-2 0 0,1 1 0,0-1 0,0 1 0,0 1 0,0-1 0,0 1 0,0 0 0,0 0 0,0 1 0,-5 2 0,-9 5-479</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23.422"/>
    </inkml:context>
    <inkml:brush xml:id="br0">
      <inkml:brushProperty name="width" value="0.05" units="cm"/>
      <inkml:brushProperty name="height" value="0.05" units="cm"/>
    </inkml:brush>
  </inkml:definitions>
  <inkml:trace contextRef="#ctx0" brushRef="#br0">150 50 14139,'27'-49'10288,"-58"107"-6827,4-7-3600,24-46 150,-8 18 82,15-17-48,11-5-17,-15-1-28,10-2 12,0 1 0,0 1 0,0-1 0,0 2 0,12 1 0,-19-2-16,0 1 0,0 0-1,0 0 1,0 0 0,0 1 0,-1-1-1,1 0 1,0 1 0,-1 0 0,1 0-1,-1 0 1,0 0 0,0 0 0,0 0-1,0 0 1,0 1 0,0-1 0,0 1-1,-1 0 1,1-1 0,0 5 0,2 1 10,-2 0 1,1 0 0,-1 0 0,-1 0 0,1 0 0,-1 0-1,-1 1 1,1-1 0,-2 0 0,1 1 0,-1-1 0,0 0 0,-1 0-1,0 0 1,0 1 0,0-2 0,-1 1 0,-1 0 0,-5 10-1,5-11 58,0-1 0,0 0-1,-1 0 1,0-1 0,0 1-1,0-1 1,0 0-1,-1 0 1,0-1 0,0 0-1,0 0 1,-1 0 0,1-1-1,-1 0 1,0 0 0,0-1-1,0 1 1,0-2-1,0 1 1,-1-1 0,1 0-1,-9 0 1,11-1-37,-1-1 1,1 0-1,0 0 0,0 0 1,0-1-1,0 1 0,0-1 1,0 0-1,0-1 0,0 1 1,1-1-1,-1 0 0,1 0 1,0 0-1,0-1 0,0 1 1,-4-6-1,8 8-257,0-1-1,0 1 0,0 0 1,0 0-1,0 0 1,1-1-1,-1 1 1,1 0-1,-1 0 0,1 0 1,-1 0-1,1 0 1,-1 0-1,1 0 1,0 0-1,-1 0 1,3-1-1,0-3-1075,19-30-877,-6 14 837</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23.876"/>
    </inkml:context>
    <inkml:brush xml:id="br0">
      <inkml:brushProperty name="width" value="0.05" units="cm"/>
      <inkml:brushProperty name="height" value="0.05" units="cm"/>
    </inkml:brush>
  </inkml:definitions>
  <inkml:trace contextRef="#ctx0" brushRef="#br0">1 56 20412,'1'-5'2233,"1"-1"-1337,2 0-328,2 0 1105,2 5-257,4-3-480,3-1-248,4 4-336,1-2-128,6 3-88,-2 0-48,4 0-176,-1-3-192,-6 0-448,2 1-552,-7-1 1056,-10 0-224,-12-2-144</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26.287"/>
    </inkml:context>
    <inkml:brush xml:id="br0">
      <inkml:brushProperty name="width" value="0.05" units="cm"/>
      <inkml:brushProperty name="height" value="0.05" units="cm"/>
    </inkml:brush>
  </inkml:definitions>
  <inkml:trace contextRef="#ctx0" brushRef="#br0">0 27 22485,'6'13'2632,"-2"-8"-1783,-7-5-409,1 0 1856,4-3-1624,0 2-368,5 1-952,0-1-744,5-8 1088,-4-4-240,5-4-216</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26.738"/>
    </inkml:context>
    <inkml:brush xml:id="br0">
      <inkml:brushProperty name="width" value="0.05" units="cm"/>
      <inkml:brushProperty name="height" value="0.05" units="cm"/>
    </inkml:brush>
  </inkml:definitions>
  <inkml:trace contextRef="#ctx0" brushRef="#br0">1 406 19612,'0'2'1622,"3"-4"-537,7-10-52,13-17-178,-21 27-542,30-39 1092,16-19-9,80-129 1,-125 183-1356,-1 2-7,1 0 1,-1 0-1,0 0 0,0 0 0,0-1 1,0 1-1,-1-1 0,0 0 0,0 1 1,0-1-1,0-8 0,-1 13-32,0-1-1,0 1 0,0 0 0,0 0 1,0-1-1,-1 1 0,1 0 1,0 0-1,0-1 0,0 1 1,0 0-1,0 0 0,0 0 0,-1-1 1,1 1-1,0 0 0,0 0 1,0 0-1,-1-1 0,1 1 1,0 0-1,0 0 0,0 0 1,-1 0-1,1 0 0,0 0 0,0 0 1,-1 0-1,1-1 0,0 1 1,0 0-1,-1 0 0,1 0 1,0 0-1,0 0 0,-1 0 0,1 0 1,0 0-1,0 1 0,-1-1 1,1 0-1,0 0 0,0 0 1,-1 0-1,1 0 0,0 0 0,0 0 1,-1 1-1,1-1 0,0 0 1,0 0-1,0 0 0,0 0 1,-1 1-1,1-1 0,0 0 0,0 0 1,0 0-1,0 1 0,0-1 1,-1 0-1,-12 15-11,-1 10-123,1 0 0,1 1 0,1 0 1,1 1-1,2 1 0,0-1 0,2 1 0,1 0 0,-2 44 1,7-67-143,-1 0 0,2 0 0,-1 1-1,1-1 1,-1 0 0,4 9 0,-4-13 229,0 0 0,1-1 0,-1 1 0,1 0 0,-1 0 0,1 0 0,-1 0 0,1 0 0,0 0 0,-1-1 0,1 1 0,0 0 0,0-1 0,-1 1 0,1 0 0,0-1-1,0 1 1,0-1 0,0 1 0,0-1 0,0 0 0,0 1 0,0-1 0,0 0 0,0 0 0,0 0 0,0 1 0,0-1 0,0 0 0,0 0 0,0-1 0,0 1 0,0 0 0,0 0-1,0 0 1,0-1 0,0 1 0,0 0 0,1-2 0,22-10-870</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27.127"/>
    </inkml:context>
    <inkml:brush xml:id="br0">
      <inkml:brushProperty name="width" value="0.05" units="cm"/>
      <inkml:brushProperty name="height" value="0.05" units="cm"/>
    </inkml:brush>
  </inkml:definitions>
  <inkml:trace contextRef="#ctx0" brushRef="#br0">150 11 17172,'0'0'66,"0"0"1,0-1 0,0 1-1,0 0 1,0-1 0,0 1-1,0 0 1,0-1 0,0 1-1,0 0 1,0-1 0,0 1-1,0 0 1,0-1 0,0 1-1,0 0 1,0-1 0,0 1-1,0 0 1,0-1 0,-1 1-1,1 0 1,0 0 0,0-1-1,0 1 1,-1 0 0,1 0-1,0-1 1,0 1 0,-1 0-1,1 0 1,0-1 0,0 1-1,-1 0 1,1 0 0,-1 0-1,-13 4 1058,-15 18 736,19-13-1649,1 1-1,-1 1 0,2 0 1,0 0-1,0 1 0,1 0 1,0 0-1,1 1 1,0-1-1,1 1 0,1 1 1,0-1-1,1 1 0,0-1 1,-1 21-1,4-30-204,0-1 0,1 1 0,-1-1 0,1 1 0,-1-1 0,1 1 0,0-1 0,1 0 0,-1 1 1,1-1-1,-1 0 0,1 0 0,0 0 0,0 0 0,4 4 0,-4-5-4,-1-1 0,1 1 0,0-1 0,0 0 1,0 0-1,0 1 0,0-1 0,0 0 0,0-1 1,0 1-1,1 0 0,-1-1 0,0 1 0,0-1 1,1 0-1,-1 0 0,0 0 0,1 0 0,-1 0 0,0 0 1,1 0-1,-1-1 0,0 1 0,0-1 0,4-1 1,1-2 33,-1 1 1,0-1 0,-1 0 0,1 0 0,-1 0 0,1-1 0,-1 0 0,0 0 0,-1 0 0,0-1-1,1 0 1,-2 1 0,1-2 0,-1 1 0,0 0 0,0 0 0,3-10 0,-3 7 18,-1 1 0,0-1 0,0 1 0,0-1 0,-1 1 0,-1-1 0,1 0 0,-1 0 0,-1 1 0,0-1 0,0 0 0,0 1 1,-6-15-1,6 19-146,-1 1 0,1 0 1,-1 0-1,0 0 1,0 0-1,0 0 0,-1 0 1,1 0-1,-1 1 0,1-1 1,-1 1-1,0 0 1,0 0-1,0 0 0,0 0 1,-1 1-1,1-1 1,0 1-1,-1 0 0,1 0 1,-1 0-1,1 0 0,-1 0 1,1 1-1,-1 0 1,0 0-1,1 0 0,-1 0 1,1 0-1,-1 1 1,1-1-1,-1 1 0,1 0 1,-1 0-1,-4 2 1,5 2-432,5-1-106</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27.506"/>
    </inkml:context>
    <inkml:brush xml:id="br0">
      <inkml:brushProperty name="width" value="0.05" units="cm"/>
      <inkml:brushProperty name="height" value="0.05" units="cm"/>
    </inkml:brush>
  </inkml:definitions>
  <inkml:trace contextRef="#ctx0" brushRef="#br0">267 21 20700,'0'0'74,"0"-1"-1,0 0 0,0 1 1,1-1-1,-1 1 0,0-1 0,0 1 1,0-1-1,0 0 0,0 1 1,0-1-1,0 1 0,0-1 0,-1 1 1,1-1-1,0 1 0,0-1 1,0 0-1,-1 1 0,1-1 0,0 1 1,0-1-1,-1 1 0,1 0 1,0-1-1,-1 1 0,1-1 1,-1 0-1,-1 1 4,1-1 0,0 0 0,-1 1 0,1-1 0,-1 1 0,1-1 0,-1 1 0,1 0 1,-1-1-1,-2 1 0,-2 0 151,-1 0 0,1 1 0,0 0 0,0 0 1,-8 2-1,2 2-49,0 1 0,0 0 0,0 0 0,1 1 0,0 1 0,1 0 0,-1 0 1,2 1-1,-1 0 0,1 1 0,1 0 0,-1 0 0,-6 14 0,8-15-158,2 1 1,-1 0-1,1 0 0,0 0 0,1 1 1,1 0-1,-1 0 0,2 0 0,-1 0 1,2 0-1,-1 0 0,2 1 0,-1-1 0,2 0 1,1 17-1,-2-26-19,1 1 0,-1-1 0,1 0 0,-1 1 0,1-1 0,0 0 0,0 0 0,0 0 0,0 0 0,0 0 0,0 0-1,0 0 1,1 0 0,-1 0 0,1 0 0,0 0 0,-1-1 0,1 1 0,0-1 0,0 0 0,0 1 0,0-1 0,0 0 0,0 0 0,0 0 0,1 0 0,-1-1 0,0 1 0,0 0 0,1-1 0,-1 0 0,0 1 0,1-1 0,2 0 0,0-1 5,-1 0 0,0 0 0,0 0 1,0-1-1,0 1 0,0-1 0,0 0 1,0 0-1,-1 0 0,1 0 0,-1-1 1,1 0-1,-1 1 0,0-1 1,0 0-1,0-1 0,0 1 0,1-4 1,-1 2 12,0 0 0,-1 0 0,0 0 1,0-1-1,0 1 0,-1-1 1,0 1-1,0-1 0,0 1 0,-1-1 1,0-9-1,0 13-22,0 0 1,0 1-1,-1-1 0,1 0 0,-1 0 1,1 1-1,-1-1 0,1 1 0,-1-1 1,0 0-1,0 1 0,0-1 1,0 1-1,0 0 0,0-1 0,0 1 1,-2-1-1,2 1-27,-1 0 1,0 0-1,1 0 0,-1 1 1,0-1-1,0 1 1,0-1-1,1 1 0,-1 0 1,0 0-1,0 0 0,0 0 1,0 0-1,1 0 1,-1 0-1,0 1 0,0-1 1,0 1-1,-2 0 1,0 1-141,0 0 1,1 0-1,-1 0 0,1 0 1,-1 1-1,1-1 1,0 1-1,0 0 1,0 0-1,1 0 1,-1 0-1,1 0 1,-1 1-1,1-1 1,0 1-1,0-1 1,1 1-1,-2 4 1,0 6-562</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27.940"/>
    </inkml:context>
    <inkml:brush xml:id="br0">
      <inkml:brushProperty name="width" value="0.05" units="cm"/>
      <inkml:brushProperty name="height" value="0.05" units="cm"/>
    </inkml:brush>
  </inkml:definitions>
  <inkml:trace contextRef="#ctx0" brushRef="#br0">47 273 18604,'-3'21'1792,"-7"8"-1192,-1-2-255,-1 6 799,7-3-464,2 0-888,1-4-504,1-13 608,2 3-192,7-9-192</inkml:trace>
  <inkml:trace contextRef="#ctx0" brushRef="#br0" timeOffset="1">383 0 21501,'-16'12'1984,"0"9"-1312,-2 4-312,3 2 832,1 4-407,5 5-217,4 2-152,5-5-512,1-3-296,5-5-768,-1-5 1496,3-12-528,2-8-121,3-20-95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25.308"/>
    </inkml:context>
    <inkml:brush xml:id="br0">
      <inkml:brushProperty name="width" value="0.025" units="cm"/>
      <inkml:brushProperty name="height" value="0.025" units="cm"/>
    </inkml:brush>
  </inkml:definitions>
  <inkml:trace contextRef="#ctx0" brushRef="#br0">320 55 14798,'0'0'1799,"1"-8"-187,2-24 139,-3 32-1688,0-1-1,0 0 1,0 1-1,0-1 1,-1 1-1,1-1 1,0 0-1,0 1 1,0-1-1,-1 1 1,1-1-1,0 1 1,-1-1-1,1 1 1,0-1-1,-1 1 1,1-1-1,0 1 1,-1-1-1,1 1 1,-1 0-1,1-1 1,-1 1-1,1 0 1,-1-1-1,1 1 1,-1 0-1,0 0 1,1-1-1,-1 1 1,1 0-1,-1 0 1,0 0-1,1 0 1,-1 0-1,1 0 1,-1 0-1,0 0 1,1 0-1,-2 0 1,-22 5 22,14-1-60,0 1 0,0 1 1,0 0-1,1 0 0,0 1 0,0 0 0,1 0 1,-13 15-1,-55 73 1021,76-94-1032,-23 30 878,-25 47 1,42-66-762,0 0 0,1 0 0,0 1 1,1 0-1,0 0 0,1 0 0,-2 22 0,5-33-132,-1 0-1,1 0 0,1 0 1,-1 0-1,0 0 0,0-1 1,1 1-1,-1 0 0,1 0 1,-1 0-1,1 0 1,0-1-1,0 1 0,0 0 1,0-1-1,0 1 0,0-1 1,0 1-1,0-1 0,1 1 1,-1-1-1,2 1 0,0 0 57,1 0 0,-1 0-1,1-1 1,-1 1 0,1-1-1,-1 0 1,1 0 0,0 0-1,-1-1 1,8 1-1,0-1 120,0 0 0,0-1 0,0 0 0,0-1 0,0 0-1,0-1 1,11-4 0,-10 2 43,1-1 0,-1 0-1,22-16 1,-32 20-155,1 1-1,-1-1 0,1 0 1,-1 0-1,1 0 1,-1-1-1,0 1 0,0-1 1,0 1-1,0-1 1,-1 1-1,1-1 1,-1 0-1,1 0 0,-1 0 1,0 0-1,0 0 1,-1 0-1,1 0 0,0 0 1,-1-1-1,0-5 1,-1 7-43,1 0 0,-1 1 1,0-1-1,-1 0 0,1 1 1,0-1-1,0 1 1,-1-1-1,1 1 0,-1-1 1,1 1-1,-1 0 0,1 0 1,-1 0-1,0 0 0,0 0 1,0 0-1,1 0 1,-1 0-1,0 1 0,0-1 1,0 1-1,0 0 0,-4-1 1,-52-3-100,54 4 97,-3 1-27,0-1-1,-1 1 1,1 1 0,0-1-1,0 1 1,1 1-1,-1-1 1,-6 4-1,11-5-16,1-1-1,-1 1 1,1 0-1,0-1 1,-1 1 0,1 0-1,0 0 1,0 0-1,0 0 1,0 0-1,-1 0 1,1 0-1,0 0 1,1 0 0,-1 0-1,0 1 1,0-1-1,0 0 1,1 1-1,-1-1 1,1 0-1,-1 1 1,1-1-1,0 1 1,-1-1 0,1 1-1,0-1 1,0 1-1,0-1 1,0 1-1,0-1 1,0 1-1,1-1 1,-1 1 0,0-1-1,1 1 1,-1-1-1,1 0 1,-1 1-1,1-1 1,0 0-1,0 1 1,0-1 0,1 2-1,2 0-637,-1 0 1,1 0-1,0-1 1,0 1-1,0-1 0,0 0 1,0 0-1,1 0 0,-1-1 1,0 1-1,1-1 1,-1 0-1,1 0 0,0-1 1,4 1-1,22 0-6040</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28.357"/>
    </inkml:context>
    <inkml:brush xml:id="br0">
      <inkml:brushProperty name="width" value="0.05" units="cm"/>
      <inkml:brushProperty name="height" value="0.05" units="cm"/>
    </inkml:brush>
  </inkml:definitions>
  <inkml:trace contextRef="#ctx0" brushRef="#br0">0 37 22397,'42'-11'2321,"-21"5"-1609,1 0 1,-1 2-1,1 0 1,0 1-1,38 1 1,-54 2-664,1 1 1,-1-1-1,0 1 1,0 1-1,0-1 1,0 1 0,0 0-1,-1 0 1,1 1-1,-1 0 1,10 6-1,-13-8-46,-1 1 0,1 0 0,0 0 0,-1 0 0,1 0 1,-1 0-1,1 0 0,-1 0 0,0 1 0,0-1 0,0 0 0,0 1 0,-1-1 0,1 1 0,0-1 0,-1 1 0,0-1 0,0 1 0,0-1 0,0 1 0,0-1 0,0 1 0,0-1 1,-1 1-1,1-1 0,-1 1 0,0-1 0,0 0 0,0 1 0,0-1 0,-2 3 0,-3 7 3,-1-1 1,0 0-1,-1 0 0,0-1 1,-17 17-1,-57 45 45,47-42-29,5-6 6,21-17-23,0 0 1,0 0-1,1 1 0,-12 13 0,20-21-6,-1 1 0,1-1 0,0 0 0,-1 1 0,1-1 0,0 1 0,-1-1 0,1 0 0,0 1 0,0-1 0,-1 1 0,1-1 0,0 1 0,0-1 0,0 1 0,0-1 0,0 1 0,0-1 0,0 1 0,0-1 0,0 1 0,0-1 0,0 1 0,0-1 0,0 1 0,0-1 0,0 1 0,0-1 0,1 1 0,-1-1 0,0 0 0,0 1 0,1-1 0,-1 1 0,0-1 0,0 0 0,1 1 0,-1-1 0,0 1 0,1-1 0,-1 0 0,1 0 0,-1 1 0,1-1 0,22 6-108,-20-6 89,28 3-335,-1 0 0,2-2 0,-1-2 0,0-1 0,37-7 0,-17-5-57</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29.369"/>
    </inkml:context>
    <inkml:brush xml:id="br0">
      <inkml:brushProperty name="width" value="0.05" units="cm"/>
      <inkml:brushProperty name="height" value="0.05" units="cm"/>
    </inkml:brush>
  </inkml:definitions>
  <inkml:trace contextRef="#ctx0" brushRef="#br0">1 39 19132,'2'-1'252,"1"0"1,0 0-1,0 1 0,0-1 0,0 1 0,0-1 1,0 1-1,3 0 0,13-2 128,23-7 758,-9 1-562,48-5 1,-72 12-560,1 1-1,-1 0 1,0 0 0,1 1 0,-1 0 0,1 1 0,-1-1-1,0 2 1,16 6 0,-22-8-36,-1 0 0,0 0 0,0 0 0,0 1 0,0-1 0,0 1 0,0-1 0,-1 1 0,1 0 0,-1 0 0,1 0 0,-1 0 0,1 0 0,-1 0 0,0 0 0,0 0 0,0 0 0,0 0 0,1 5 0,0-1-174,-1-5 124,-1 0 1,1-1 0,-1 1-1,1 0 1,0-1 0,-1 1-1,1 0 1,0-1 0,-1 1-1,1-1 1,0 1 0,0-1-1,0 1 1,0-1 0,-1 0-1,1 1 1,0-1 0,0 0-1,0 0 1,0 0 0,0 1-1,0-1 1,0 0-1,0 0 1,0-1 0,0 1-1,0 0 1,0 0 0,-1 0-1,3-1 1,34-11-2064,-25 7 812,12-2-2154,-28 14 2510</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29.793"/>
    </inkml:context>
    <inkml:brush xml:id="br0">
      <inkml:brushProperty name="width" value="0.05" units="cm"/>
      <inkml:brushProperty name="height" value="0.05" units="cm"/>
    </inkml:brush>
  </inkml:definitions>
  <inkml:trace contextRef="#ctx0" brushRef="#br0">0 85 13947,'0'0'1832,"2"-6"-1127,8 2-153,4 0 880,9 11-320,-3-9-120,10 7-263,2-3-113,2 0-488,2-2-216,4-16 136,0-10 8,-4-17-176</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52.850"/>
    </inkml:context>
    <inkml:brush xml:id="br0">
      <inkml:brushProperty name="width" value="0.05" units="cm"/>
      <inkml:brushProperty name="height" value="0.05" units="cm"/>
    </inkml:brush>
  </inkml:definitions>
  <inkml:trace contextRef="#ctx0" brushRef="#br0">40 257 17844,'-9'10'1331,"7"-8"-1074,0 1 0,-1 0-1,1-1 1,-1 0-1,1 1 1,-1-1-1,0 0 1,-4 2 0,4-6 1417,6-4-633,9-5-411,1 0-1,0 1 1,15-9 0,17-12-119,57-43 140,35-29 27,-107 80-434,-25 24-101,-6 6-80,-6 8-10,7-14-47,-41 89 101,-38 118 0,77-203-125,-6 26-93,8-30 73,-1 1-1,1-1 1,0 0-1,0 0 1,0 1-1,0-1 1,0 0-1,0 0 1,0 1-1,0-1 1,1 0-1,-1 0 1,0 0-1,1 1 1,-1-1-1,1 0 1,-1 0-1,1 0 1,0 0-1,0 1 1,0-2-41,-1 0 1,1 0 0,0 0-1,-1 0 1,1 0 0,0 0-1,-1 0 1,1 0-1,0 0 1,-1 0 0,1 0-1,0-1 1,-1 1 0,1 0-1,0-1 1,-1 1 0,1 0-1,-1-1 1,1 1 0,-1-1-1,1 1 1,-1 0-1,1-1 1,-1 0 0,1 1-1,-1-1 1,0 1 0,1-1-1,-1 1 1,1-2 0,14-22-626,-14 22 639,17-27-647,2-3-198</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53.319"/>
    </inkml:context>
    <inkml:brush xml:id="br0">
      <inkml:brushProperty name="width" value="0.05" units="cm"/>
      <inkml:brushProperty name="height" value="0.05" units="cm"/>
    </inkml:brush>
  </inkml:definitions>
  <inkml:trace contextRef="#ctx0" brushRef="#br0">85 20 18308,'12'-19'4606,"-13"27"-190,-17 35-2088,16-40-2306,-17 37 229,1 0 1,-17 58 0,34-97-246,1 0 1,-1 1-1,1-1 1,0 0-1,-1 1 1,1-1-1,0 0 1,0 1-1,0-1 0,0 1 1,0-1-1,0 0 1,0 1-1,0-1 1,0 1-1,1-1 1,-1 0-1,1 1 1,-1-1-1,1 0 1,-1 0-1,1 1 1,0-1-1,0 0 1,1 2-1,0-2-37,-1-1-1,1 0 0,-1 1 0,1-1 0,0 0 1,-1 0-1,1 0 0,0 0 0,-1 0 0,1 0 1,0 0-1,-1 0 0,1-1 0,-1 1 0,1-1 1,0 1-1,-1-1 0,1 0 0,-1 1 0,0-1 1,3-2-1,11-6-1420,0-2-1,-1 0 1,0-1 0,0 0 0,-2-1 0,1 0-1,-2-1 1,0 0 0,10-18 0,-35 66 7638,-9 42-2086,19-64-3986,1 0 0,0 1 0,0-1 0,1 1 0,1-1 0,0 1 0,1 0 0,2 22 0,4-21-1217,-5-14 1081,-1 0 1,0 1-1,0-1 0,1 0 0,-1 0 0,0 0 1,1 0-1,-1 1 0,0-1 0,0 0 0,1 0 1,-1 0-1,0 0 0,1 0 0,-1 0 0,0 0 1,1 0-1,-1 0 0,0 0 0,1 0 1,-1 0-1,0 0 0,1 0 0,-1 0 0,0 0 1,1 0-1,-1-1 0,0 1 0,0 0 0,1 0 1,-1 0-1,0 0 0,1-1 0,-1 1 0,0 0 1,0 0-1,1 0 0,-1-1 0,0 1 1,0 0-1,0-1 0,0 1 0,1 0 0,-1-1 1,7-10-649</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53.817"/>
    </inkml:context>
    <inkml:brush xml:id="br0">
      <inkml:brushProperty name="width" value="0.05" units="cm"/>
      <inkml:brushProperty name="height" value="0.05" units="cm"/>
    </inkml:brush>
  </inkml:definitions>
  <inkml:trace contextRef="#ctx0" brushRef="#br0">114 9 20148,'3'-2'250,"0"1"0,0 0 0,0 0-1,0 0 1,1 0 0,-1 1 0,0-1 0,0 1-1,0 0 1,1 0 0,-1 0 0,0 0-1,0 1 1,0-1 0,1 1 0,-1 0-1,0-1 1,0 2 0,0-1 0,0 0 0,0 1-1,3 1 1,-5-2-202,1 1 0,0-1-1,-1 0 1,1 1 0,-1-1 0,0 1-1,0 0 1,1-1 0,-1 1 0,0 0-1,0 0 1,-1 0 0,1 0 0,0 0-1,-1 0 1,1 0 0,-1 0 0,1 0-1,-1 0 1,0 0 0,0 0 0,0 0-1,0 0 1,0 0 0,-1 0 0,1 0 0,0 0-1,-1 0 1,0 0 0,1 0 0,-1 0-1,0 0 1,0 0 0,-2 3 0,-12 16 153,-1 1 0,-1-2 1,-21 21-1,-23 28 281,49-53-377,-16 20 132,26-33-230,1-1 0,-1 1 0,1-1-1,0 1 1,0 0 0,0 0 0,0 0 0,0-1 0,1 1 0,-1 0 0,0 5 0,1-8-39,0 1 1,0 0-1,1 0 1,-1 0-1,0 0 1,0 0-1,0 0 1,1 0-1,-1 0 1,0 0-1,1-1 1,-1 1-1,1 0 0,-1 0 1,1 0-1,0-1 1,-1 1-1,1 0 1,0-1-1,-1 1 1,1 0-1,0-1 1,0 1-1,-1-1 1,1 1-1,0-1 1,0 0-1,0 1 0,0-1 1,0 0-1,0 1 1,-1-1-1,1 0 1,0 0-1,0 0 1,0 0-1,0 0 1,0 0-1,0 0 1,0 0-1,0 0 0,1-1 1,6-1-156,-1 0 1,1 0-1,-1 0 0,9-5 1,-13 6 201,29-13-468</inkml:trace>
  <inkml:trace contextRef="#ctx0" brushRef="#br0" timeOffset="1">302 318 19932,'-11'29'2297,"-2"-2"-1521,1 0-392,2 2 1272,4 3-871,4-5-281,-1-11-1048,3 1-513,0-7 849,7-6-240,6-10-128</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54.250"/>
    </inkml:context>
    <inkml:brush xml:id="br0">
      <inkml:brushProperty name="width" value="0.05" units="cm"/>
      <inkml:brushProperty name="height" value="0.05" units="cm"/>
    </inkml:brush>
  </inkml:definitions>
  <inkml:trace contextRef="#ctx0" brushRef="#br0">49 47 17860,'8'-7'1049,"1"1"1,-1 1 0,1 0-1,0 0 1,20-7-1,-26 11-840,0 0 0,0 0-1,0 0 1,0 0 0,0 0-1,0 1 1,1-1 0,-1 1-1,0 0 1,0 0 0,1 0-1,-1 1 1,0-1 0,0 1 0,0-1-1,1 1 1,-1 0 0,0 1-1,0-1 1,0 0 0,0 1-1,3 2 1,-5-3-193,0 0-1,-1 0 1,1 0 0,0 0 0,-1 1-1,1-1 1,-1 0 0,1 0 0,-1 1-1,0-1 1,1 0 0,-1 1 0,0-1 0,0 0-1,0 1 1,0-1 0,0 0 0,0 1-1,-1-1 1,1 0 0,0 1 0,0-1-1,-1 0 1,1 0 0,-1 1 0,0-1-1,0 1 1,-21 35 84,19-34-78,-63 81 343,-20 28 213,83-106-530,-1 0 1,1 1 0,0 0 0,-3 9-1,6-14-41,-1-1-1,1 0 0,0 1 0,0-1 0,0 1 0,-1-1 0,1 0 1,0 1-1,1-1 0,-1 0 0,0 1 0,0-1 0,1 3 1,0-4-11,-1 1 0,1 0 1,-1-1-1,1 1 1,-1-1-1,1 1 0,0-1 1,-1 0-1,1 1 1,-1-1-1,1 1 0,0-1 1,-1 0-1,1 0 1,0 1-1,0-1 0,-1 0 1,1 0-1,0 0 1,-1 0-1,1 0 0,0 0 1,0 0-1,-1 0 1,1 0-1,0 0 0,1-1 1,7 0-316,0-1 0,-1-1 0,1 0 0,0 0 0,-1 0 0,0-1 0,10-7 0,53-40-1918,-48 34 1978,16-14-676</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54.686"/>
    </inkml:context>
    <inkml:brush xml:id="br0">
      <inkml:brushProperty name="width" value="0.05" units="cm"/>
      <inkml:brushProperty name="height" value="0.05" units="cm"/>
    </inkml:brush>
  </inkml:definitions>
  <inkml:trace contextRef="#ctx0" brushRef="#br0">87 0 19740,'-5'3'2433,"1"5"-1465,-9 3-360,2 6 1777,-2 3-1121,-1 2-264,2 4-392,4-1-112,6 0-184,-2-5-80,10-4-144,4-4-136,1-7-384,2-4-440,4-7 1192,0-4-488,-2-7-32,5 0-128</inkml:trace>
  <inkml:trace contextRef="#ctx0" brushRef="#br0" timeOffset="1">153 111 20468,'-10'23'2345,"0"4"-1329,-2 2-392,1 5 1169,2 5-377,2-2-448,3 0-304,2 1-936,-1-4-672,3-1 816,6 0-176,-6-10-80</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02.630"/>
    </inkml:context>
    <inkml:brush xml:id="br0">
      <inkml:brushProperty name="width" value="0.05" units="cm"/>
      <inkml:brushProperty name="height" value="0.05" units="cm"/>
    </inkml:brush>
  </inkml:definitions>
  <inkml:trace contextRef="#ctx0" brushRef="#br0">8 22 15627,'-7'-2'2729,"8"2"-2193,9 0 1120,3-1-311,9 1-337,1 0-152,4 0-360,1 0-104,4 0-512,1 0-352,-3-3-2561,-4-3 2713,-15 1-392,-2 0-256</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03.053"/>
    </inkml:context>
    <inkml:brush xml:id="br0">
      <inkml:brushProperty name="width" value="0.05" units="cm"/>
      <inkml:brushProperty name="height" value="0.05" units="cm"/>
    </inkml:brush>
  </inkml:definitions>
  <inkml:trace contextRef="#ctx0" brushRef="#br0">1 70 15715,'1'11'1593,"15"-7"-953,1-4-272,9-7 856,1-1-776,4-5 304,-1-5-343,-6 0-177,-1-2-104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25.668"/>
    </inkml:context>
    <inkml:brush xml:id="br0">
      <inkml:brushProperty name="width" value="0.025" units="cm"/>
      <inkml:brushProperty name="height" value="0.025" units="cm"/>
    </inkml:brush>
  </inkml:definitions>
  <inkml:trace contextRef="#ctx0" brushRef="#br0">1 0 16624,'0'0'16143,"0"22"-17072,0-18-2306</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05.734"/>
    </inkml:context>
    <inkml:brush xml:id="br0">
      <inkml:brushProperty name="width" value="0.05" units="cm"/>
      <inkml:brushProperty name="height" value="0.05" units="cm"/>
    </inkml:brush>
  </inkml:definitions>
  <inkml:trace contextRef="#ctx0" brushRef="#br0">125 57 16147,'-1'-1'201,"0"0"0,0 1 0,0-1 0,0 0 0,0 1 0,0-1 0,-1 1 0,1 0 0,0-1 0,0 1 0,0 0 0,-1 0 0,1 0 0,0 0 0,0 0 0,-1 0 0,1 0-1,0 0 1,0 0 0,0 0 0,-1 1 0,1-1 0,0 0 0,0 1 0,0-1 0,0 1 0,0 0 0,0-1 0,-2 2 0,1 0-79,0 0 1,1 0-1,-1 0 1,0 0-1,1 0 1,-1 1-1,1-1 1,0 0-1,0 1 1,0-1-1,0 1 0,0-1 1,0 4-1,1-5-114,-1 0 0,1-1 0,0 1 0,0 0 0,0-1 0,0 1 0,0 0 0,0 0 0,0-1 0,0 1 0,0 0 0,0 0 0,0-1 0,0 1 0,1 0 0,-1-1 0,0 1 0,1 0 0,-1-1-1,0 1 1,1 0 0,-1-1 0,1 1 0,-1-1 0,1 1 0,-1-1 0,1 1 0,-1-1 0,1 1 0,-1-1 0,1 0 0,0 1 0,-1-1 0,1 0 0,0 1 0,-1-1 0,1 0 0,0 0 0,-1 1-1,1-1 1,0 0 0,0 0 0,-1 0 0,1 0 0,0 0 0,-1 0 0,1 0 0,0-1 0,0 1 0,-1 0 0,2 0 0,2-1 72,1 0-1,-1 0 1,1-1-1,-1 1 1,0-1 0,8-4-1,-9 5-1,-1-1 0,1 0-1,-1 0 1,0 0 0,0 0-1,1 0 1,-1 0 0,-1 0-1,1-1 1,0 1 0,-1-1 0,1 1-1,-1-1 1,0 0 0,0 1-1,0-1 1,0 0 0,1-4-1,-2 6-30,0-1 0,0 0 0,0 0 0,-1 0-1,1 0 1,0 0 0,-1 1 0,1-1 0,-1 0-1,0 0 1,0 1 0,0-1 0,1 0 0,-1 1 0,-1-1-1,1 1 1,0-1 0,0 1 0,0 0 0,-1 0 0,1-1-1,-1 1 1,1 0 0,-1 0 0,0 0 0,1 0-1,-1 1 1,0-1 0,-2-1 0,-1 1-29,-1-1 0,1 1 0,0-1 0,-1 1 1,1 1-1,-1-1 0,1 1 0,-1 0 0,1 0 0,-1 1 0,1 0 0,-1 0 1,1 0-1,-1 0 0,1 1 0,0 0 0,0 0 0,0 1 0,0-1 0,0 1 1,-8 6-1,13-9-21,-1 0 1,1 1 0,0-1 0,-1 0-1,1 0 1,-1 1 0,1-1 0,0 0-1,-1 1 1,1-1 0,0 1 0,0-1-1,-1 0 1,1 1 0,0-1 0,0 1-1,-1-1 1,1 0 0,0 1-1,0-1 1,0 1 0,0-1 0,0 1-1,0-1 1,0 1 0,0 0 0,11 1-50,18-9-3,-26 5 84,12-3-282,-12 7-389,-6 8-551,-8 22-1187,8-18 1619</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06.216"/>
    </inkml:context>
    <inkml:brush xml:id="br0">
      <inkml:brushProperty name="width" value="0.05" units="cm"/>
      <inkml:brushProperty name="height" value="0.05" units="cm"/>
    </inkml:brush>
  </inkml:definitions>
  <inkml:trace contextRef="#ctx0" brushRef="#br0">85 1 18044,'-2'2'557,"0"0"0,0-1 1,0 1-1,0 0 0,-1-1 0,1 0 1,-1 1-1,1-1 0,-1 0 1,1 0-1,-1 0 0,0-1 0,1 1 1,-5 0-1,5-12 578,0 8-968,-2 11-74,4-7-95,0 0 1,0 0-1,0 0 0,1-1 1,-1 1-1,0 0 0,0 0 1,1 0-1,-1 0 0,0-1 1,1 1-1,-1 0 1,1 0-1,-1-1 0,1 1 1,-1 0-1,1-1 0,0 1 1,-1-1-1,1 1 0,0-1 1,-1 1-1,1-1 0,0 1 1,0-1-1,-1 1 0,1-1 1,0 0-1,0 0 1,1 1-1,0 0 26,0 0 1,0-1-1,0 1 1,-1-1-1,1 1 1,0-1-1,0 0 0,0 0 1,0 1-1,0-1 1,0-1-1,4 1 1,-6 0-20,0 0 1,0 0-1,0-1 1,0 1-1,0 0 0,0 0 1,0 0-1,0 0 1,1 0-1,-1 0 1,0-1-1,0 1 1,0 0-1,0 0 1,0 0-1,0 0 1,0-1-1,0 1 1,0 0-1,0 0 1,0 0-1,0 0 1,0 0-1,0-1 0,0 1 1,0 0-1,0 0 1,0 0-1,0 0 1,0-1-1,0 1 1,0 0-1,0 0 1,-1 0-1,1 0 1,0 0-1,0-1 1,0 1-1,0 0 1,0 0-1,0 0 1,0 0-1,-1 0 0,1 0 1,0 0-1,0 0 1,0 0-1,0-1 1,0 1-1,-1 0 1,1 0-1,0 0 1,0 0-1,0 0 1,0 0-1,0 0 1,-1 0-1,1 0 1,-13-5 197,11 4-129,0 0-53,-1 0 0,1 0 0,0 1 0,-1-1 0,1 1 0,0 0 0,-1 0 0,1-1 1,-1 2-1,1-1 0,-1 0 0,1 0 0,0 1 0,-1-1 0,1 1 0,-5 2 0,6-3-68,0 1 0,0-1 0,-1 1-1,1 0 1,0 0 0,0-1 0,0 1-1,0 0 1,0 0 0,0 0 0,0 0-1,0 0 1,1 0 0,-1 1 0,0-1-1,1 0 1,-1 0 0,1 0 0,-1 1 0,1-1-1,-1 0 1,1 1 0,0-1 0,0 0-1,0 1 1,0-1 0,0 0 0,0 1-1,0-1 1,0 0 0,0 1 0,1 0 0,-1-1-1,0 0 0,0-1 0,0 1 0,1-1 0,-1 1 0,0-1 0,0 1 0,1 0 0,-1-1 0,0 1 0,1-1 0,-1 1 0,1-1 0,-1 0 0,1 1 0,-1-1 0,1 1 0,-1-1 0,1 0 0,-1 1 1,1-1-1,-1 0 0,1 0 0,-1 1 0,1-1 0,0 0 0,-1 0 0,1 0 0,-1 0 0,1 0 0,0 0 0,0 0 0,1 0-9,0 0 0,0-1 0,0 1 1,0-1-1,-1 1 0,1-1 0,0 0 0,0 1 0,2-3 0,16-13-603</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46.654"/>
    </inkml:context>
    <inkml:brush xml:id="br0">
      <inkml:brushProperty name="width" value="0.05" units="cm"/>
      <inkml:brushProperty name="height" value="0.05" units="cm"/>
    </inkml:brush>
  </inkml:definitions>
  <inkml:trace contextRef="#ctx0" brushRef="#br0">314 96 20060,'-9'-4'399,"0"0"0,0-1-1,0 0 1,0-1 0,1 0 0,-12-10-1,12 9-167,-1 0 0,1 0-1,-1 1 1,-1 1-1,-16-8 1,23 12-202,0 0 0,0 0 1,0 1-1,0-1 0,0 1 1,-1 0-1,1 0 0,0 0 0,0 0 1,-1 0-1,1 1 0,0-1 0,0 1 1,0 0-1,0 0 0,0 1 0,0-1 1,0 0-1,0 1 0,0 0 1,1-1-1,-1 1 0,-3 3 0,-3 4-19,1-1-1,0 2 0,0-1 0,1 1 1,0 0-1,0 0 0,1 1 0,1 0 1,-8 20-1,10-22-11,0 1 1,0 0-1,0 0 0,2 0 0,-1 1 1,1-1-1,1 0 0,0 1 1,0-1-1,1 0 0,4 19 0,-4-25 6,0-1-1,0 1 1,1 0-1,0-1 1,-1 1-1,1-1 1,1 0-1,-1 0 1,0 0-1,1 0 1,0 0-1,-1 0 0,1 0 1,0-1-1,1 0 1,-1 1-1,0-1 1,1 0-1,-1-1 1,1 1-1,-1-1 1,1 1-1,0-1 1,0 0-1,-1-1 1,1 1-1,0-1 1,0 1-1,0-1 0,0 0 1,7-1-1,1-1 18,0 1 0,1-2 0,-1 0 0,0 0 0,0-1 0,0-1-1,-1 0 1,20-11 0,-20 8 22,0 0-1,0 0 0,0-1 1,-1 0-1,0-1 1,9-13-1,-15 18-17,0 0 0,0-1 1,-1 1-1,0-1 0,0 0 0,0 0 0,-1 0 1,0 0-1,0-1 0,0 1 0,-1 0 0,0-1 1,0 1-1,-1-12 0,0 16-18,0 1 1,0-1 0,0 1-1,0-1 1,-1 1-1,1-1 1,-1 1-1,1-1 1,-1 1-1,1-1 1,-1 1 0,0 0-1,1-1 1,-1 1-1,0 0 1,-2-2-1,3 3-10,-1-1-1,0 1 1,1 0-1,-1-1 1,0 1 0,1 0-1,-1 0 1,0-1-1,0 1 1,1 0-1,-1 0 1,0 0-1,0 0 1,0 0-1,1 0 1,-1 0 0,0 0-1,0 0 1,1 0-1,-1 1 1,0-1-1,-1 1 1,-1 0-90,0 1 1,0 0-1,1 0 1,-1 0-1,0 0 1,1 0-1,0 0 1,-1 1-1,1-1 1,0 1-1,0 0 1,-3 5-1,3-3-26,0 0-1,0-1 1,0 1-1,1 0 1,0 0-1,0 0 1,0 0-1,0 0 1,1 1 0,0-1-1,0 0 1,0 0-1,0 0 1,1 0-1,0 0 1,2 7-1,13 15-513</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47.059"/>
    </inkml:context>
    <inkml:brush xml:id="br0">
      <inkml:brushProperty name="width" value="0.05" units="cm"/>
      <inkml:brushProperty name="height" value="0.05" units="cm"/>
    </inkml:brush>
  </inkml:definitions>
  <inkml:trace contextRef="#ctx0" brushRef="#br0">23 1 17076,'-6'31'1320,"1"-1"-936,-4-1-368,6-5-16,3-4 256,4-10-184,6-2-32</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47.465"/>
    </inkml:context>
    <inkml:brush xml:id="br0">
      <inkml:brushProperty name="width" value="0.05" units="cm"/>
      <inkml:brushProperty name="height" value="0.05" units="cm"/>
    </inkml:brush>
  </inkml:definitions>
  <inkml:trace contextRef="#ctx0" brushRef="#br0">122 0 17380,'-12'8'348,"2"1"0,-1 1 0,1-1 0,1 2 0,0-1 0,0 1 0,1 1 0,0-1 0,1 1 0,1 1 1,0-1-1,-8 24 0,13-34-319,1 1 0,-1-1 0,1 1 0,-1 0 0,1 0 0,0-1 0,0 1 0,1 0 0,-1-1 0,0 1 0,1 0 0,0 2 0,0-4-26,-1 0 0,1 0 0,-1-1-1,1 1 1,-1 0 0,1 0 0,-1-1 0,1 1 0,0 0 0,-1-1-1,1 1 1,0-1 0,0 1 0,-1-1 0,1 1 0,0-1-1,0 1 1,0-1 0,0 0 0,-1 0 0,1 1 0,0-1 0,0 0-1,0 0 1,0 0 0,0 0 0,0 0 0,0 0 0,0 0 0,0 0-1,0 0 1,-1-1 0,1 1 0,0 0 0,0 0 0,1-2-1,5 0-22,-1-2-1,0 1 0,1-1 0,-2 0 0,1 0 0,0 0 0,-1-1 0,0 0 0,6-6 1,38-53-359,-46 59 342,9-6-244,-12 12 276,0-1 0,1 0 0,-1 0 0,0 0 0,0 0 0,1 0 0,-1 0 1,0 0-1,0 0 0,0 0 0,1 0 0,-1 0 0,0 1 0,0-1 0,0 0 1,1 0-1,-1 0 0,0 0 0,0 1 0,0-1 0,0 0 0,0 0 0,1 0 1,-1 1-1,0-1 0,0 0 0,0 0 0,0 0 0,0 1 0,0-1 0,0 0 1,0 0-1,0 1 0,0-1 0,1 33-111,-2-20 116,2 8 97,1-1-1,1 1 1,0 0-1,2-1 1,0 0 0,1 0-1,2 0 1,-1-1-1,19 31 1,-25-48-68,1 0 0,-1 1 0,0 0 0,0-1 0,0 1 0,0 0 0,0-1 0,0 1 0,-1 0 0,0 0 0,1 2 0,-1-3 5,-1-1 0,1 0 0,-1 1-1,1-1 1,-1 0 0,1 1 0,-1-1 0,1 0-1,-1 0 1,0 1 0,0-1 0,0 0 0,0 0-1,0 0 1,0 0 0,0 0 0,0 0 0,0-1 0,0 1-1,0 0 1,-1 0 0,1-1 0,0 1 0,-2 0-1,-12 4 143,0 1-1,0-2 0,-1 0 1,1-1-1,-1-1 1,0 0-1,-16-1 0,57-18-1752,0 3 1066</inkml:trace>
  <inkml:trace contextRef="#ctx0" brushRef="#br0" timeOffset="1">659 264 19484,'0'14'1881,"1"-2"-1649,1-12 480,2-8 672,8-9-1160,1-6 48</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47.888"/>
    </inkml:context>
    <inkml:brush xml:id="br0">
      <inkml:brushProperty name="width" value="0.05" units="cm"/>
      <inkml:brushProperty name="height" value="0.05" units="cm"/>
    </inkml:brush>
  </inkml:definitions>
  <inkml:trace contextRef="#ctx0" brushRef="#br0">12 252 18084,'-2'3'600,"-8"16"1134,11-13-836,8-8 264,7-8-589,0 0 1,0-1-1,-1-1 1,21-21-1,-3 4-226,11-9-68,-2-2 0,46-54-1,-86 93-353,-2 8 47,-5 9-14,-9 17-115,-24 65-353,34-87 268,1 1 1,1-1-1,0 1 1,0 0-1,1 0 1,1 17-1,0-27 164,0 0 0,0 0 0,0 0 0,1-1 0,-1 1-1,1 0 1,-1-1 0,1 1 0,0 0 0,-1-1 0,1 1 0,2 1 0,-3-2-5,1 0 0,-1-1 0,1 1 0,-1-1 0,1 1 0,0-1 0,-1 0 1,1 1-1,0-1 0,-1 0 0,1 1 0,0-1 0,0 0 0,-1 0 0,1 0 0,0 0 0,0 1 1,-1-1-1,1 0 0,1-1 0,1 1-84,0-1 1,1 0 0,-1 0 0,0-1-1,0 1 1,-1-1 0,1 1-1,0-1 1,0 0 0,-1 0-1,1 0 1,2-4 0,23-24-726,5-8-135</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48.305"/>
    </inkml:context>
    <inkml:brush xml:id="br0">
      <inkml:brushProperty name="width" value="0.05" units="cm"/>
      <inkml:brushProperty name="height" value="0.05" units="cm"/>
    </inkml:brush>
  </inkml:definitions>
  <inkml:trace contextRef="#ctx0" brushRef="#br0">86 1 15067,'-2'11'515,"-1"-1"0,0 1 0,0-1 1,-1 0-1,-9 17 0,-4 9 507,7-8-43,-14 52 1,22-72-852,0 0 0,1 1 1,0-1-1,0 1 0,1-1 0,0 1 1,1-1-1,0 1 0,0-1 1,1 1-1,2 7 0,-3-14-96,0 0 0,0 0 0,0 0 0,0 0 0,0-1 0,0 1 0,0 0 0,0-1 0,0 1 0,1-1 0,-1 0 0,1 1 0,-1-1 0,1 0 0,0 0 0,-1 0 0,1 0 0,0 0 0,0 0 0,3 0 0,-2 0 10,1 0 0,-1-1 0,0 0 0,1 0 0,-1 0 0,1 0-1,-1-1 1,1 1 0,-1-1 0,0 0 0,4-1 0,2-2 44,-1 1 0,0-1 0,-1 0 0,1-1 0,-1 0 0,1 0 0,-1-1 0,9-9 0,-10 7 3,0-1 0,0 1 0,-1-1 0,-1 0 0,0 0 0,0 0 0,0-1 0,-1 1 0,3-20 0,-5 25-58,-1-1 0,1 1 0,-1-1 0,0 0 0,-1 1 0,1-1 0,-1 1 0,0-1 0,0 1 1,-2-8-1,1 10-22,1-1 0,0 1 0,-1 0 0,1-1 0,-1 1 0,0 0 1,0 0-1,0 0 0,0 0 0,0 1 0,0-1 0,0 1 1,-1-1-1,1 1 0,0 0 0,-1-1 0,1 1 0,-1 1 0,-3-2 1,3 1-16,-1 1 0,0 0 0,1 0 0,-1 0 1,0 0-1,1 1 0,-1-1 0,0 1 0,1 0 0,-1 0 1,1 0-1,-1 1 0,1-1 0,0 1 0,0 0 1,-1 0-1,1 0 0,-3 3 0,4-4-72,-1 1 0,1 0 0,-1 1 0,1-1 0,0 0 0,0 1 0,0-1 0,0 1 0,0 0 0,1-1 1,-1 1-1,1 0 0,0 0 0,-1 0 0,1 0 0,1 0 0,-1 0 0,0 1 0,1-1 0,0 0 0,0 4 0,0-6-2,0 0 1,0 1-1,1-1 0,-1 0 1,1 1-1,0-1 1,-1 0-1,1 0 0,0 0 1,0 0-1,-1 1 1,1-1-1,0 0 0,0 0 1,0-1-1,0 1 1,0 0-1,1 0 0,-1 0 1,0-1-1,0 1 1,1-1-1,-1 1 0,0-1 1,0 1-1,3-1 0,1 2-62,1-1 0,-1-1 0,1 1 0,-1-1 0,7 0 0,29-7-586,11-10-138</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48.663"/>
    </inkml:context>
    <inkml:brush xml:id="br0">
      <inkml:brushProperty name="width" value="0.05" units="cm"/>
      <inkml:brushProperty name="height" value="0.05" units="cm"/>
    </inkml:brush>
  </inkml:definitions>
  <inkml:trace contextRef="#ctx0" brushRef="#br0">74 0 17668,'-14'25'1039,"2"-1"1,-16 44-1,23-55-761,1 1 0,1 0 0,0-1 0,1 2 1,1-1-1,0 27 0,1-39-239,0 1 0,0 0 1,0-1-1,1 1 0,-1-1 0,1 1 1,-1 0-1,1-1 0,0 1 1,0-1-1,0 0 0,1 1 0,-1-1 1,1 0-1,-1 0 0,1 1 0,-1-1 1,1-1-1,0 1 0,0 0 0,0 0 1,0-1-1,5 4 0,-4-5-7,0 1-1,0 0 0,0-1 0,0 1 1,1-1-1,-1 0 0,0 0 1,0 0-1,0 0 0,0-1 1,0 1-1,0-1 0,0 0 0,0 0 1,0 0-1,0 0 0,0 0 1,0-1-1,4-2 0,-3 1-9,-1 1 0,1 0 0,-1-1 0,0 0 0,1 0 0,-1 0-1,-1 0 1,1 0 0,0-1 0,-1 1 0,0-1 0,1 0 0,-1 0 0,-1 0 0,1 0 0,-1 0-1,1 0 1,-1 0 0,0 0 0,-1 0 0,1-1 0,-1 1 0,0 0 0,0-1 0,0 1 0,0 0-1,-1-1 1,0 1 0,0 0 0,0 0 0,0 0 0,-1 0 0,0 0 0,1 0 0,-1 0 0,-1 0-1,-3-5 1,-49-57-1677,47 55 1230</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49.040"/>
    </inkml:context>
    <inkml:brush xml:id="br0">
      <inkml:brushProperty name="width" value="0.05" units="cm"/>
      <inkml:brushProperty name="height" value="0.05" units="cm"/>
    </inkml:brush>
  </inkml:definitions>
  <inkml:trace contextRef="#ctx0" brushRef="#br0">105 0 19900,'-4'74'2272,"1"-56"-2008,2-1 1,0 1 0,1 0-1,1 0 1,0-1-1,7 31 1,-8-48-336,1 0 0,-1 1 0,0-1 0,0 1 0,0 0 0,1-1 0,-1 1 0,0-1 0,0 1 0,0-1 0,0 1 0,0-1 0,0 1 0,0 0 0,0-1 0,0 1 0,0-1 0,0 1 0,0-1 0,-1 1 0,1-1 0,0 1 0,0-1 0,0 1 0,-1-1 0,1 1 0,-1 0 0,0-1-45,1 0 0,-1 0 1,0 1-1,0-1 0,1 0 0,-1 0 1,0-1-1,0 1 0,1 0 0,-1 0 0,0 0 1,1 0-1,-1-1 0,0 1 0,1 0 1,-1 0-1,-1-1 0,-27-19-2520,-13-22 964,39 38 1932,0 1 1,1-1-1,0 1 0,-1-1 0,1 0 0,-2-7 0,4 11-148,0-1 1,0 1-1,0-1 0,0 0 0,0 1 1,1-1-1,-1 1 0,0-1 1,0 1-1,1-1 0,-1 1 0,0-1 1,1 1-1,-1-1 0,0 1 0,1 0 1,-1-1-1,0 1 0,1 0 1,-1-1-1,1 1 0,-1 0 0,1-1 1,-1 1-1,1 0 0,-1 0 0,1-1 1,-1 1-1,2 0 0,15-6 1148,-17 6-1259,19-4 109,1 1-1,0 1 1,0 0 0,0 1-1,0 2 1,0 0 0,-1 1-1,27 5 1,-19-2-474</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50.105"/>
    </inkml:context>
    <inkml:brush xml:id="br0">
      <inkml:brushProperty name="width" value="0.05" units="cm"/>
      <inkml:brushProperty name="height" value="0.05" units="cm"/>
    </inkml:brush>
  </inkml:definitions>
  <inkml:trace contextRef="#ctx0" brushRef="#br0">35 141 14195,'5'-9'546,"0"0"1,0 1-1,1-1 1,0 2-1,0-1 1,1 0-1,0 1 1,11-8-1,-6 6 94,1 0 1,0 0-1,0 1 1,24-10-1,-35 17-590,22-5 718,-23 6-746,-1 0 0,1 0 0,-1 0-1,1 0 1,-1 0 0,1 0 0,0 0 0,-1 0 0,1 0-1,-1 0 1,1 1 0,-1-1 0,1 0 0,-1 1 0,1-1-1,-1 0 1,1 0 0,-1 1 0,1-1 0,-1 1 0,0-1-1,1 1 1,-1-1 0,0 0 0,1 1 0,-1-1 0,0 1-1,0-1 1,1 1 0,-1 0 0,0-1 0,0 1-1,0-1 1,0 1 0,1-1 0,-1 1 0,0-1 0,0 1-1,0 0 1,0-1 0,-1 1 0,1 0 0,-1 7 38,0 0 1,-1 0-1,0 0 1,0-1-1,-1 1 1,0-1-1,0 1 1,-1-1-1,-4 8 1,-49 65 198,34-50-100,-4 6 12,1-1 137,-29 49 1,54-82-288,0 1 0,-1 0 1,1-1-1,0 1 0,0 0 0,0 0 1,1-1-1,-1 1 0,1 0 0,-1 0 1,1 0-1,0 3 0,0-5-14,1 1 0,-1-1 0,1 0 0,-1 0 0,1 1 0,-1-1 1,1 0-1,0 0 0,0 1 0,-1-1 0,1 0 0,0 0 0,0 0 0,0 0 0,0 0 0,1-1 0,-1 1 0,0 0 0,0 0 0,0-1 0,1 1 0,-1-1 0,0 1 0,1-1 0,-1 1 1,2-1-1,11 4-174,1-1 0,0-1-1,0 0 1,0-1 0,23-2 0,75-13-545,-56 3 362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40.291"/>
    </inkml:context>
    <inkml:brush xml:id="br0">
      <inkml:brushProperty name="width" value="0.025" units="cm"/>
      <inkml:brushProperty name="height" value="0.025" units="cm"/>
    </inkml:brush>
  </inkml:definitions>
  <inkml:trace contextRef="#ctx0" brushRef="#br0">78 635 13293,'-8'-5'608,"0"0"-547,1 0 0,0 0 0,0-1 0,0 0 0,1-1-1,-10-12 1,14 17-70,1 1 0,0-1 0,0 0 0,0 0 0,0 0 0,0 0 0,0 0 0,1 0 0,-1 0 0,1-1 0,-1 1 0,1 0 0,0 0 0,0 0 0,0-1 0,0 1 0,0 0 0,0 0 0,1 0 0,-1-1 0,1 1 0,0 0 0,-1 0 0,1 0 0,0 0 0,0 0 0,0 0 0,1 0 0,-1 1 0,0-1 0,1 0 0,-1 1 0,1-1 0,-1 1 0,1-1 0,0 1 0,0 0 0,2-2 0,7-4-20,0 1 0,0 0-1,1 0 1,0 2 0,0-1 0,0 1 0,0 1-1,1 0 1,-1 1 0,15 0 0,23-1 1,63 5 0,-40 0 69,943 5-36,-734-2-6,690-15 7,-736-8-2,924-49-2,-674 57 13,856-38 55,179-79 431,-207 14 276,0 41-304,-261 87 136,-811-7-1923,-135-8-2134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30.018"/>
    </inkml:context>
    <inkml:brush xml:id="br0">
      <inkml:brushProperty name="width" value="0.025" units="cm"/>
      <inkml:brushProperty name="height" value="0.025" units="cm"/>
      <inkml:brushProperty name="color" value="#E71224"/>
    </inkml:brush>
  </inkml:definitions>
  <inkml:trace contextRef="#ctx0" brushRef="#br0">587 188 11339,'0'0'1238,"7"-9"-256,1-2-783,32-43 2929,-37 51-2764,-1-1 1,0 0-1,0 0 1,-1 0-1,1 1 0,-1-2 1,0 1-1,0 0 0,0 0 1,0 0-1,-1 0 1,0-1-1,0 1 0,-1-7 1,1 10-297,-1-1 0,1 1 1,-1 0-1,0 0 0,0 0 0,1 0 1,-1 0-1,0 0 0,0 0 1,0 0-1,0 0 0,0 0 0,0 0 1,-1 0-1,1 1 0,0-1 1,0 1-1,-1-1 0,1 1 0,0-1 1,0 1-1,-1 0 0,1-1 1,0 1-1,-3 0 0,-39-1-72,37 1 27,-7 1-60,-1 1 0,1 1 1,-1 0-1,1 0 0,0 2 1,0-1-1,1 2 0,-23 12 1,-3 5-130,-48 39 0,54-37 284,2 1 1,1 2 0,1 1 0,1 1-1,2 1 1,-37 59 0,50-68-52,0 0 0,2 0 0,0 1 0,2 0 0,0 1 0,2 0 0,0 0 0,2 1 0,1-1 0,0 1 0,2 0 0,3 27 0,-2-42-58,1 0-1,1-1 1,0 1-1,0-1 1,1 1-1,0-1 1,0 0-1,1 0 1,1 0-1,-1-1 1,1 0-1,1 1 1,0-2-1,0 1 1,0-1-1,1 0 1,0 0-1,12 9 1,-7-9 8,0 0-1,0-1 1,0 0 0,1-1 0,-1-1-1,1 0 1,0 0 0,1-1 0,-1-1-1,0 0 1,1-1 0,25-1 0,-18-3 76,0 0 0,0-1 0,0-1 0,-1 0 0,0-2 0,0-1 0,0 0 0,-1-1 1,0-1-1,-1-1 0,0-1 0,-1 0 0,22-21 0,-11 7 211,0-1 0,-2-1 1,-1-2-1,-1-1 0,-2 0 0,29-54 0,-38 59-223,-2 1 1,-1-2-1,0 1 1,-2-2-1,-1 1 0,-2-1 1,0 1-1,1-57 1,-6 73-84,0-1 0,-1 0 0,0 1 0,-1-1 0,0 1 0,-1-1 0,0 1 0,-1 0 0,0 0 0,-1 1 0,0-1 0,0 1 0,-1 0 0,-1 0 0,0 1 0,0 0 0,-1 0 0,0 0 0,0 1 0,-1 1 0,0-1 0,0 1 0,-1 1 0,-11-6 0,7 5-76,0 1-1,0 1 0,-1 0 1,0 1-1,-24-4 0,31 7-411,0 1-1,0 0 1,1 0-1,-1 0 1,-12 3 0,16-2-314,0 0 0,0 0 1,0 1-1,1-1 1,-1 1-1,0 0 1,1 0-1,-1 0 0,1 1 1,0-1-1,-5 5 1,3 1-9991</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50.679"/>
    </inkml:context>
    <inkml:brush xml:id="br0">
      <inkml:brushProperty name="width" value="0.05" units="cm"/>
      <inkml:brushProperty name="height" value="0.05" units="cm"/>
    </inkml:brush>
  </inkml:definitions>
  <inkml:trace contextRef="#ctx0" brushRef="#br0">7 61 18788,'-6'11'7578,"13"-15"-6842,2-3-368,2-2-1304,2-2 936,-3-11-280,2 4-136</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51.160"/>
    </inkml:context>
    <inkml:brush xml:id="br0">
      <inkml:brushProperty name="width" value="0.05" units="cm"/>
      <inkml:brushProperty name="height" value="0.05" units="cm"/>
    </inkml:brush>
  </inkml:definitions>
  <inkml:trace contextRef="#ctx0" brushRef="#br0">1 384 17188,'2'-1'175,"0"0"0,1 0-1,-1 0 1,0 0 0,0 0 0,0-1 0,0 1 0,0-1 0,0 1 0,0-1 0,0 0 0,-1 0 0,1 0 0,0 0 0,0-2-1,5-4 171,259-328 3591,-254 323-3859,-12 13-76,0 0-1,0 0 1,0 0-1,1 0 1,-1 0 0,0 0-1,0 0 1,0 0-1,0 0 1,0 0 0,0 0-1,0 0 1,0 0-1,0 0 1,1 0 0,-1 0-1,0 0 1,0 0-1,0 0 1,0 0 0,0 0-1,0 0 1,0 0-1,0 0 1,0 0-1,0 0 1,1 0 0,-1 0-1,0 0 1,0 1-1,0-1 1,0 0 0,0 0-1,0 0 1,0 0-1,0 0 1,0 0 0,0 0-1,0 0 1,0 0-1,0 0 1,0 1-1,0-1 1,0 0 0,0 0-1,0 0 1,0 0-1,0 0 1,0 0 0,0 0-1,0 0 1,0 1-1,0-1 1,0 0 0,0 0-1,0 0 1,0 0-1,0 0 1,0 0 0,0 0-1,0 0 1,0 0-1,-1 0 1,1 1-1,-9 29-7,7-24-3,-18 48-80,4 0-1,1 1 1,-7 59 0,21-107-70,1 0 1,0 0 0,0-1-1,2 12 1,-2-18 117,0 1 0,0 0 0,1 0 0,-1 0-1,0 0 1,0-1 0,1 1 0,-1 0 0,1 0 0,-1-1 0,0 1 0,1 0 0,0 0 0,-1-1 0,1 1 0,-1-1 0,1 1 0,1 0 0,-1-1 19,-1 1 0,1-1 0,0 0 0,0 0 0,0 0 0,0 0 0,-1-1 0,1 1 0,0 0 0,0 0 0,0 0 0,0-1 0,-1 1 0,1 0 0,0-1 0,0 1 0,-1-1 0,1 1 1,0-1-1,-1 1 0,1-1 0,0 1 0,0-2 0,19-22-356,5-18-151</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51.600"/>
    </inkml:context>
    <inkml:brush xml:id="br0">
      <inkml:brushProperty name="width" value="0.05" units="cm"/>
      <inkml:brushProperty name="height" value="0.05" units="cm"/>
    </inkml:brush>
  </inkml:definitions>
  <inkml:trace contextRef="#ctx0" brushRef="#br0">112 1 16996,'-12'19'767,"-12"20"562,-20 42 0,38-69-1104,1 1 0,0-1 0,1 1 0,1-1 1,0 1-1,1 0 0,0 0 0,0 17 0,2-27-202,0 0 0,0 0-1,1 0 1,-1 0 0,1 0 0,-1 0-1,1 0 1,0 0 0,0 0-1,0 0 1,1-1 0,-1 1-1,1 0 1,-1-1 0,1 1-1,0-1 1,0 1 0,0-1-1,0 0 1,1 0 0,-1 0-1,0 0 1,1 0 0,4 2-1,-3-3-25,-1 0-1,0 0 0,0-1 0,0 1 1,0-1-1,0 0 0,1 1 0,-1-2 0,0 1 1,0 0-1,0 0 0,1-1 0,-1 0 0,0 0 1,0 0-1,0 0 0,0 0 0,0-1 0,0 1 1,-1-1-1,1 1 0,0-1 0,3-4 1,1 0 13,0-1 0,-1-1 0,0 1 0,0-1 0,-1 0 0,0 0 0,0-1 0,-1 1 0,5-13 1,-7 14 12,1 0 1,-1 0-1,0-1 1,-1 1 0,0 0-1,0 0 1,0-1 0,-1 1-1,0-1 1,-1 1-1,1 0 1,-4-14 0,3 19-21,0 0 1,1-1 0,-1 1-1,-1 0 1,1 0 0,0 0-1,0 0 1,-1 0 0,1 0-1,-1 1 1,1-1 0,-1 0-1,0 1 1,0-1 0,0 1-1,0-1 1,0 1 0,0 0-1,0 0 1,-4-1 0,3 1-5,-1 0 1,1 1 0,-1-1-1,0 1 1,0 0 0,1 0-1,-1 0 1,0 1 0,1-1-1,-1 1 1,1 0 0,-6 2-1,4-2-75,1 1 0,-1 0 0,0 0 0,1 1 0,-1-1 0,1 1 0,0 0 0,0 0 0,0 1 0,0-1 0,0 1 0,1 0 0,0 0 0,0 0 0,0 0 0,0 0-1,1 1 1,-1-1 0,-1 7 0,3-10 16,1 0 0,0 0-1,0 0 1,0 0-1,-1 0 1,1 0 0,0 0-1,0 0 1,0 0-1,1 0 1,-1 0 0,0 0-1,0 0 1,0 0 0,1 0-1,-1 0 1,1 0-1,-1 0 1,1 0 0,-1 0-1,1 0 1,-1-1-1,1 1 1,0 0 0,-1 0-1,1-1 1,0 1 0,0 0-1,-1-1 1,1 1-1,0-1 1,0 1 0,0-1-1,0 1 1,0-1-1,0 1 1,0-1 0,0 0-1,2 1 1,1-1-106,1 1 0,0-1 0,-1 0 0,1 0-1,-1-1 1,1 1 0,0-1 0,5-2 0,30-12-586,4-6-138</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52.002"/>
    </inkml:context>
    <inkml:brush xml:id="br0">
      <inkml:brushProperty name="width" value="0.05" units="cm"/>
      <inkml:brushProperty name="height" value="0.05" units="cm"/>
    </inkml:brush>
  </inkml:definitions>
  <inkml:trace contextRef="#ctx0" brushRef="#br0">115 0 15035,'-19'26'976,"0"0"-1,2 1 1,-14 30-1,26-47-810,0 1 0,1 0 1,1-1-1,0 1 0,0 0 0,1 0 0,0 1 1,1-1-1,0 0 0,1 1 0,0-1 0,3 12 1,-3-21-140,0 1 0,0-1 0,1 1 0,-1-1 0,1 0 0,-1 1 0,1-1 0,0 0 0,0 0 0,0 0 0,0 0 0,1 0 0,-1 0 0,1 0 0,-1 0 0,1 0 0,-1 0 0,1-1 0,0 1 0,0-1 0,0 1 0,0-1 0,0 0 0,0 0 0,0 0 0,1 0 0,-1 0 0,0 0 0,0 0 0,1-1 0,-1 1 0,1-1 0,-1 0 0,0 0 0,1 0 0,-1 0 0,1 0 0,2-1 0,2 0 54,-1-1 1,1 0-1,-1 0 1,0-1-1,0 0 1,0 0-1,0 0 1,0-1-1,-1 0 0,0 0 1,1 0-1,7-9 1,-8 6 44,0 1 0,-1-1-1,1-1 1,-1 1 0,-1 0 0,1-1 0,-1 0 0,-1 0-1,1 0 1,-2 0 0,1 0 0,-1-1 0,0 1 0,0-11-1,-1 16-94,0-1-1,0 0 0,-1 1 1,1-1-1,-1 1 0,0-1 1,0 1-1,0-1 0,0 1 0,-1-1 1,1 1-1,-1 0 0,0 0 1,0 0-1,0 0 0,0 0 1,0 0-1,-1 0 0,0 1 0,1-1 1,-1 1-1,0 0 0,0 0 1,0 0-1,0 0 0,0 0 1,-1 1-1,1 0 0,-1-1 0,1 1 1,-1 0-1,1 1 0,-1-1 1,-5 0-1,5 1-106,1 0 1,-1 0-1,0 1 0,0-1 0,0 1 1,1 0-1,-1 0 0,0 0 1,-6 3-1,9-3-17,-1 0 0,0 0 0,1-1 0,-1 1 0,1 0 0,0 0 0,-1 0 0,1 1 0,0-1 0,0 0 0,-1 0 0,1 1 0,0-1 1,0 1-1,1-1 0,-1 1 0,0-1 0,0 1 0,1-1 0,-1 1 0,1 0 0,-1-1 0,1 4 0,3 5-408,10-4-148</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52.437"/>
    </inkml:context>
    <inkml:brush xml:id="br0">
      <inkml:brushProperty name="width" value="0.05" units="cm"/>
      <inkml:brushProperty name="height" value="0.05" units="cm"/>
    </inkml:brush>
  </inkml:definitions>
  <inkml:trace contextRef="#ctx0" brushRef="#br0">12 39 16764,'-11'9'1976,"11"-6"-1048,3-3-408,14-5 1601,3 1-961,10-3-464,9 0-272,5 2-712,1 0-384,-2-1 552,-6 2-104,-16-3-104</inkml:trace>
  <inkml:trace contextRef="#ctx0" brushRef="#br0" timeOffset="1">85 178 16572,'2'7'1448,"8"-4"-960,4-3-208,11 0 520,0 0-144,8-1-392,3-2-344,3 2 136,-3-2-48,-6-7-136</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52.855"/>
    </inkml:context>
    <inkml:brush xml:id="br0">
      <inkml:brushProperty name="width" value="0.05" units="cm"/>
      <inkml:brushProperty name="height" value="0.05" units="cm"/>
    </inkml:brush>
  </inkml:definitions>
  <inkml:trace contextRef="#ctx0" brushRef="#br0">3 14 19492,'1'-1'169,"-1"0"0,0 0 0,1 0 0,-1 0 0,1 1 0,-1-1 0,1 0 0,0 0 0,-1 0 0,1 1 0,0-1 0,0 0 0,-1 1 0,1-1 0,0 1 0,1-2 0,-2 3-74,0-1 0,1 1 0,-1-1 0,0 0-1,1 1 1,-1-1 0,0 1 0,0-1 0,0 0 0,0 1 0,1-1-1,-1 1 1,0-1 0,0 1 0,0-1 0,0 1 0,0-1-1,0 0 1,0 1 0,0-1 0,0 1 0,0-1 0,-1 1 0,-5 43 1734,5-38-2084,1-5 257,-4 25 64,-2 36 0,6-55-72,0 0 0,1 1-1,-1-1 1,1 0 0,0 0 0,1 0 0,0 0-1,0 0 1,0-1 0,5 10 0,-6-15-61,0 1 1,0-1 0,0 1 0,0-1 0,1 1-1,-1-1 1,0 0 0,1 1 0,-1-1 0,1 0-1,-1 0 1,1 0 0,-1 0 0,1 0 0,0 0-1,-1-1 1,1 1 0,0-1 0,0 1 0,0-1-1,-1 1 1,1-1 0,4 0 0,-3 0-28,0-1 0,-1 1 0,1-1 0,0 0 1,0 0-1,0 0 0,0 0 0,-1 0 0,1-1 0,0 1 0,-1-1 1,1 0-1,-1 0 0,3-3 0,11-13-482</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53.263"/>
    </inkml:context>
    <inkml:brush xml:id="br0">
      <inkml:brushProperty name="width" value="0.05" units="cm"/>
      <inkml:brushProperty name="height" value="0.05" units="cm"/>
    </inkml:brush>
  </inkml:definitions>
  <inkml:trace contextRef="#ctx0" brushRef="#br0">22 0 14323,'-4'14'1808,"-3"11"-855,1 4-417,2 1 1600,4 0-904,4 1-631,5-2-385,11-9-800,7-9 656,7-19-248,7-11-81</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53.671"/>
    </inkml:context>
    <inkml:brush xml:id="br0">
      <inkml:brushProperty name="width" value="0.05" units="cm"/>
      <inkml:brushProperty name="height" value="0.05" units="cm"/>
    </inkml:brush>
  </inkml:definitions>
  <inkml:trace contextRef="#ctx0" brushRef="#br0">121 0 18228,'-13'7'567,"1"0"-1,0 1 1,0 0-1,1 0 1,0 1 0,1 1-1,0 0 1,-14 18 0,23-28-538,1 1 0,-1-1 1,1 1-1,0-1 0,-1 1 1,1 0-1,-1-1 0,1 1 1,0 0-1,0-1 0,-1 1 1,1 0-1,0-1 0,0 1 1,0 0-1,0 0 0,0-1 0,0 1 1,0 0-1,0 0 0,0-1 1,0 1-1,0 0 0,0-1 1,1 1-1,-1 0 0,1 0 1,0 0-16,-1 0 0,1-1 1,0 1-1,0-1 1,0 1-1,0-1 0,0 1 1,0-1-1,0 0 1,0 0-1,0 1 0,0-1 1,0 0-1,0 0 0,0 0 1,2 0-1,3 0-15,0-1 0,1 0 0,-1 0 0,0 0 0,7-3 0,-6 1-15,0-1 1,-1 0-1,1 0 1,-1 0-1,0-1 1,0 0-1,5-6 1,11-8-184,-21 22 155,-1 0 1,0 0 0,0 0-1,0 0 1,-1 0 0,1 0-1,-2 4 1,0 5 35,1-1 1,0 0-1,1 1 0,0-1 1,0 0-1,1 1 1,1-1-1,0 0 0,0 0 1,1 0-1,1 0 0,5 13 1,7 8-84,1-1 1,35 46-1,-48-72 65,-1 0-1,0 0 1,0 1-1,0-1 0,2 7 1,-4-10 37,-1-1 0,0 0 1,1 0-1,-1 1 1,0-1-1,0 0 0,0 1 1,0-1-1,0 0 0,0 1 1,0-1-1,0 0 1,-1 1-1,1-1 0,0 0 1,-1 0-1,1 1 0,-1-1 1,0 0-1,1 0 0,-1 0 1,0 0-1,0 0 1,1 0-1,-1 0 0,0 0 1,0 0-1,0 0 0,-2 1 1,-4 2 193,0 0 0,0 0 0,0-1 0,0 0 0,0 0 0,-1-1 0,1 0 0,-1 0 0,-15 1 1,19-3-150,-1 0 0,1 1 1,-1-2-1,1 1 0,0 0 1,-1-1-1,1 0 0,0 0 1,-1 0-1,1-1 0,0 1 1,0-1-1,0 0 1,0 0-1,1-1 0,-1 1 1,0-1-1,1 1 0,-5-6 1,7 6-217,-1 0 1,1 0 0,0 0 0,0 0-1,0 0 1,0 0 0,0-1-1,1 1 1,-1 0 0,1-1-1,-1 1 1,1 0 0,0-1 0,0 1-1,0 0 1,0-1 0,0 1-1,0-1 1,1 1 0,0 0 0,-1-1-1,2-1 1,0-1-150,0 0 0,0 0 0,1 0 0,-1 1 0,1-1 0,0 1 1,1 0-1,6-8 0,17-8-1037</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54.034"/>
    </inkml:context>
    <inkml:brush xml:id="br0">
      <inkml:brushProperty name="width" value="0.05" units="cm"/>
      <inkml:brushProperty name="height" value="0.05" units="cm"/>
    </inkml:brush>
  </inkml:definitions>
  <inkml:trace contextRef="#ctx0" brushRef="#br0">191 43 18164,'1'0'54,"-1"-1"1,0 1-1,1 0 0,-1-1 0,0 1 1,0 0-1,1-1 0,-1 1 1,0 0-1,0-1 0,0 1 1,0-1-1,1 1 0,-1 0 1,0-1-1,0 1 0,0-1 1,0 1-1,0 0 0,0-1 0,0 1 1,0-1-1,0 1 0,0 0 1,0-1-1,0 1 0,-1-1 1,1 1-1,0 0 0,0-1 1,0 1-1,0-1 0,-1 1 1,-14-5 693,9 5-511,0 0-1,0 1 1,1-1-1,-11 4 1,7-1-114,1 1 0,-1 0-1,1 1 1,-1 0 0,1 0 0,1 0-1,-1 1 1,1 1 0,0-1 0,0 1-1,1 0 1,0 1 0,-9 14 0,11-17-107,2-1 1,-1 1 0,0 0 0,1 0 0,0 0 0,0 1 0,1-1 0,-1 0-1,1 1 1,0-1 0,1 1 0,-1-1 0,1 1 0,0 0 0,0-1 0,1 1-1,0-1 1,0 1 0,0-1 0,1 0 0,-1 1 0,1-1 0,1 0 0,4 9-1,-4-10-2,0-1-1,0-1 1,0 1-1,0 0 1,0-1-1,0 1 1,1-1-1,-1 0 1,1 0-1,0-1 0,-1 1 1,1-1-1,0 1 1,0-1-1,0 0 1,0-1-1,0 1 1,0-1-1,0 0 1,0 0-1,0 0 0,0 0 1,6-2-1,3 0 19,-1 0 0,0-1-1,0-1 1,0 0-1,0 0 1,17-10 0,-10 3 70,-1-1 0,0 0 0,30-28 0,-41 33-54,0 0 0,0 0 0,-1 0 0,0-1 0,-1 0-1,1 0 1,-1-1 0,-1 0 0,0 1 0,0-1 0,2-11-1,-5 18-50,0-1-1,-1 0 0,1 1 0,-1-1 1,0 0-1,0 1 0,0-1 0,0 0 0,0 0 1,0 1-1,-1-1 0,0 0 0,1 1 1,-1-1-1,0 0 0,0 1 0,0-1 0,-1 1 1,1 0-1,-1-1 0,1 1 0,-1 0 1,0 0-1,0 0 0,1 0 0,-2 0 0,1 0 1,0 1-1,0-1 0,0 1 0,-1-1 1,1 1-1,-1 0 0,1 0 0,-1 0 0,0 0 1,1 0-1,-1 1 0,0-1 0,1 1 1,-5 0-1,-10-1-269,1 2 1,0-1-1,-1 2 0,1 1 1,0 0-1,1 0 1,-23 9-1,19-6 129,-32 8-417</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5:25.135"/>
    </inkml:context>
    <inkml:brush xml:id="br0">
      <inkml:brushProperty name="width" value="0.05" units="cm"/>
      <inkml:brushProperty name="height" value="0.05" units="cm"/>
    </inkml:brush>
  </inkml:definitions>
  <inkml:trace contextRef="#ctx0" brushRef="#br0">14 272 17260,'-2'5'325,"0"0"1,0 0-1,0 0 1,0 0-1,1 1 1,-2 7-1,3-12-279,0-1-1,0 1 0,0 0 1,0 0-1,0 0 0,0 0 1,1 0-1,-1 0 0,0 0 1,0-1-1,1 1 0,-1 0 1,0 0-1,1 0 0,-1-1 1,1 1-1,-1 0 1,2 1-1,-1-2 23,0 1-1,0 0 1,0-1 0,0 0 0,0 1-1,0-1 1,0 0 0,0 1 0,0-1-1,1 0 1,-1 0 0,0 0 0,0 0-1,0 0 1,0 0 0,0 0 0,1 0 0,1-1-1,7-2 143,0 0 1,0-1-1,0 0 0,-1 0 0,0-1 0,18-12 0,50-44 351,-71 56-504,112-102 803,-100 88-550,0-1-1,-1 0 1,27-43 0,-44 63-303,0 0 0,-1 0 1,1 0-1,0 0 0,0 0 0,0 0 1,0 0-1,0 0 0,0 0 1,0 0-1,0 0 0,0 0 0,0 0 1,0 0-1,0 0 0,0 0 0,0 0 1,0 0-1,0 0 0,-1 0 0,1 0 1,0 0-1,0 0 0,0 0 0,0 0 1,0 0-1,0 0 0,0 0 1,0 0-1,0 0 0,0 0 0,0 0 1,0 0-1,0 0 0,-1 0 0,1 0 1,0 0-1,0 0 0,0 0 0,0 0 1,0 0-1,0 0 0,0 0 0,0 0 1,0 0-1,0 0 0,0 0 1,0 0-1,0-1 0,0 1 0,0 0 1,0 0-1,0 0 0,0 0 0,-8 6 101,-5 9-13,1 2 0,1-1 0,0 2 0,-13 27 0,7-12-106,7-15-407,1 0-1,0 0 1,2 1 0,0 0 0,1 0 0,-5 27-1,11-43 228,-1 3-100,1-11-360,-1-20-169</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31.921"/>
    </inkml:context>
    <inkml:brush xml:id="br0">
      <inkml:brushProperty name="width" value="0.025" units="cm"/>
      <inkml:brushProperty name="height" value="0.025" units="cm"/>
      <inkml:brushProperty name="color" value="#E71224"/>
    </inkml:brush>
  </inkml:definitions>
  <inkml:trace contextRef="#ctx0" brushRef="#br0">1 541 8968,'0'0'14489,"0"-5"-13646,1 0-609,1-1-1,-1 0 0,1 0 1,0 1-1,1-1 1,-1 1-1,1 0 0,0 0 1,0 0-1,6-7 1,50-55 555,-28 34-569,-22 23-202,120-151 326,-114 139-252,0-1 0,-2 0 0,0-2-1,-2 1 1,13-41 0,-21 48 977,-11 26-636,-11 25-451,0 21 46,3 1 0,2 1 0,-7 61 0,3-21 431,14-73-173</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5:25.538"/>
    </inkml:context>
    <inkml:brush xml:id="br0">
      <inkml:brushProperty name="width" value="0.05" units="cm"/>
      <inkml:brushProperty name="height" value="0.05" units="cm"/>
    </inkml:brush>
  </inkml:definitions>
  <inkml:trace contextRef="#ctx0" brushRef="#br0">408 1 10922,'-31'13'497,"0"2"0,0 1-1,1 1 1,2 2-1,-38 30 1,46-31-246,0 1-1,2 0 1,0 1 0,1 1-1,1 1 1,1 1 0,-17 31-1,26-41-146,1 0 0,0 1-1,0-1 1,1 1-1,1 0 1,0 1 0,1-1-1,0 23 1,2-29-72,0-1 0,1 1 0,0 0 0,0-1-1,1 1 1,0-1 0,0 0 0,1 0 0,0 1 0,0-2 0,0 1 0,1 0 0,0-1 0,1 1 0,-1-1 0,1 0 0,1-1-1,5 6 1,-1-3 17,1-1 0,1 0-1,-1-1 1,1 0 0,0-1-1,1 0 1,-1-1 0,1-1-1,0 0 1,-1 0 0,2-1-1,25 0 1,-5-2 200,0-1 1,0-2 0,63-13-1,-62 7 79,0-1 0,-1-2 0,0-2 0,0-1 0,-2-1 0,60-40 0,-71 41-115,-1-1 0,-1 0 0,0-2 0,-1 0 0,-1-1 0,0 0 0,-2-2 0,-1 0 0,0 0 0,18-41 0,-27 50-113,-1 0 1,0 0-1,-1 0 1,0-1 0,-1 0-1,1-15 1,-3 23-71,0-1-1,0 1 1,0 0 0,-1 0-1,0 0 1,0 0 0,0 0-1,0 0 1,-1 0 0,0 1-1,0-1 1,0 0 0,-1 1 0,1 0-1,-1-1 1,0 1 0,-1 0-1,-3-4 1,0 3-54,-1 0 0,1 0-1,-1 1 1,0 0 0,1 0 0,-2 1 0,1 0-1,0 0 1,-1 1 0,1 0 0,-15-1 0,-6 1-339,0 1 1,-35 3-1,33 0 221,0 2 0,0 1-1,0 2 1,-33 11-1,14 1-370</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5:28.102"/>
    </inkml:context>
    <inkml:brush xml:id="br0">
      <inkml:brushProperty name="width" value="0.05" units="cm"/>
      <inkml:brushProperty name="height" value="0.05" units="cm"/>
    </inkml:brush>
  </inkml:definitions>
  <inkml:trace contextRef="#ctx0" brushRef="#br0">92 119 16828,'0'-4'247,"1"-1"1,0 1 0,0-1 0,0 1 0,0 0-1,1 0 1,0 0 0,0 0 0,0 0 0,0 0-1,1 0 1,-1 1 0,1-1 0,0 1 0,0-1 0,4-2-1,1-1 224,0 0 0,0 1-1,0 1 1,0-1-1,1 1 1,11-4 0,-19 9-443,0-1 1,-1 1 0,1-1-1,0 1 1,0 0 0,0 0-1,0-1 1,0 1 0,0 0-1,0 0 1,0 0 0,0 0 0,-1 0-1,1 0 1,0 0 0,0 0-1,0 1 1,0-1 0,1 0-1,-2 1-15,1-1-1,-1 1 0,1-1 1,-1 1-1,0-1 0,1 1 1,-1-1-1,0 1 0,1-1 1,-1 1-1,0-1 0,0 1 1,0-1-1,1 1 0,-1-1 1,0 1-1,0 0 0,0-1 1,0 1-1,0-1 0,0 1 1,0 0-1,-1 3 2,0-1 0,1 1 0,-1-1 0,0 0 0,-1 1 1,1-1-1,-1 0 0,-1 4 0,-9 8 7,0 0 0,-1-1 1,-1 0-1,0-1 1,-1-1-1,-22 16 0,12-10 93,-30 29-1,54-46-108,0-1 1,0 1-1,0 0 0,1 0 1,-1 0-1,0 0 1,0 0-1,1 0 1,-1 0-1,0 0 0,1 1 1,-1-1-1,1 0 1,-1 0-1,1 0 0,0 1 1,0-1-1,-1 0 1,1 2-1,0-3-2,1 1 0,-1 0 0,0 0 0,1-1-1,-1 1 1,1 0 0,-1-1 0,1 1 0,-1 0 0,1-1 0,-1 1 0,1-1-1,-1 1 1,1-1 0,0 1 0,-1-1 0,1 0 0,0 1 0,0-1 0,-1 0-1,1 1 1,1-1 0,4 2-97,0-1 0,0 0-1,0-1 1,1 1 0,-1-1 0,8-1-1,13-2-859,0-2-1,42-12 0,-62 15 881,23-6-592</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5:28.599"/>
    </inkml:context>
    <inkml:brush xml:id="br0">
      <inkml:brushProperty name="width" value="0.05" units="cm"/>
      <inkml:brushProperty name="height" value="0.05" units="cm"/>
    </inkml:brush>
  </inkml:definitions>
  <inkml:trace contextRef="#ctx0" brushRef="#br0">408 0 13091,'-18'3'499,"-1"1"1,1 0-1,0 2 0,0 0 1,0 1-1,1 0 0,0 2 1,1 0-1,0 1 0,-23 17 1,22-12-247,0 0 1,1 1-1,0 1 0,2 1 1,0 0-1,1 0 0,0 1 1,-12 29-1,16-30-201,1 2-1,1-1 1,1 1-1,0 0 1,2 0 0,0 1-1,2-1 1,0 1-1,1 25 1,2-29-37,1-1 0,0 0 0,1 1 1,1-1-1,1 0 0,0 0 0,1-1 1,1 1-1,0-2 0,1 1 0,0-1 1,13 16-1,-14-20-7,2 0 0,-1-1 0,1 0 0,0 0 0,1-1 0,0 0 0,0-1 0,1 0 0,0-1 0,0 0 0,1 0 1,-1-1-1,1-1 0,0 0 0,1-1 0,-1 0 0,0-1 0,1 0 0,0-1 0,-1 0 0,1-1 0,0-1 0,-1 0 0,1 0 0,-1-1 0,1-1 0,17-6 0,-5-1 119,0-1 0,-1-1 0,0-2-1,-1 0 1,32-26 0,-22 13 237,-2-2 0,51-59 0,-63 65-168,-2 0-1,-1-1 1,-1-1 0,-1 0 0,-1-1 0,-1-1-1,12-37 1,-21 50-138,0 0 0,0 0-1,-2 0 1,1 0 0,-2 0-1,0 0 1,-2-19 0,0 22-83,0 1 1,-1 0 0,0 0 0,0 0 0,-1 0-1,-1 1 1,1-1 0,-1 1 0,-1 0 0,-12-15-1,12 17-102,-1 0 0,0 1 0,0 0-1,0 0 1,-1 1 0,0 0-1,0 0 1,0 1 0,0 0 0,-1 0-1,0 1 1,0 0 0,-17-3-1,13 4 9,-1 1 0,0 0 0,0 0 1,0 2-1,0 0 0,1 0 0,-1 1 0,-26 8 0,-51 27-585</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43.709"/>
    </inkml:context>
    <inkml:brush xml:id="br0">
      <inkml:brushProperty name="width" value="0.05" units="cm"/>
      <inkml:brushProperty name="height" value="0.05" units="cm"/>
    </inkml:brush>
  </inkml:definitions>
  <inkml:trace contextRef="#ctx0" brushRef="#br0">130 86 13827,'3'-12'1441,"-1"0"-1,2 0 1,0 1 0,0-1 0,9-15-1,-36 77 2081,3-6-3453,5-15 21,9-21-61,1 1-1,1 0 0,0 1 1,0-1-1,-3 12 1,7-20-29,0-1 1,0 1-1,0 0 1,0-1-1,0 1 1,0-1-1,0 1 0,0 0 1,0-1-1,0 1 1,0 0-1,0-1 1,0 1-1,1-1 1,-1 1-1,0 0 1,0-1-1,1 1 1,-1-1-1,0 1 1,1-1-1,-1 1 1,0-1-1,1 1 1,-1-1-1,1 1 1,1 0-2,-1-1-1,0 1 1,1 0 0,-1-1 0,1 1 0,-1-1 0,1 0 0,-1 1 0,1-1 0,-1 0 0,2 0-1,8 0-16,-1-1 0,18-4-1,-16 3 4,-8 1 15,9-1-8,-1 1-1,1 0 0,0 1 1,15 1-1,-26-1 8,0 0 0,0 1-1,0-1 1,0 1-1,0 0 1,0-1-1,0 1 1,0 0 0,0 0-1,0 0 1,0 0-1,-1 0 1,1 1-1,2 1 1,-4-2 0,1 1 1,0-1-1,0 0 0,-1 1 1,1-1-1,-1 1 1,1-1-1,-1 1 0,0-1 1,0 1-1,1-1 0,-1 1 1,0-1-1,0 1 1,0-1-1,-1 1 0,1-1 1,0 1-1,-1-1 0,1 1 1,-1-1-1,0 3 1,-3 6 36,-1-1-1,0 0 1,-1 0 0,0 0 0,0-1 0,0 0 0,-16 15 0,-58 44 712,80-67-747,-9 7 148,0 0-1,0-1 0,0-1 0,-20 10 0,27-15-169,1 1 0,-1 0 0,0-1 0,1 1 0,-1-1 0,0 0 0,0 1 0,0-1 0,1 0 0,-1 0 0,0 0 0,0 0 0,0-1 0,1 1 0,-1 0 0,0-1 0,0 1 0,1-1 0,-1 1 0,0-1 0,1 0 0,-1 0 0,1 0 0,-1 0 0,1 0 0,-1 0 0,1 0 0,0-1 0,-1 1 0,1 0 0,0-1 0,0 1 0,0-1 0,0 1 0,0-1 0,1 0 0,-1 1 0,0-3 0,-2-6-372,1-1 0,0 0 1,0 0-1,2 0 0,-1-1 1,1 1-1,1 0 0,3-22 1,-2 17 164,4-32-696</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44.097"/>
    </inkml:context>
    <inkml:brush xml:id="br0">
      <inkml:brushProperty name="width" value="0.05" units="cm"/>
      <inkml:brushProperty name="height" value="0.05" units="cm"/>
    </inkml:brush>
  </inkml:definitions>
  <inkml:trace contextRef="#ctx0" brushRef="#br0">0 55 16259,'4'-7'2105,"2"1"-1265,1 6-272,5-1 1273,2 1-649,3 0-256,6 3-360,3-3-136,4 2-368,3 0-448,1-6-688,2-4 944,-1-9-200,0-1-104</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44.485"/>
    </inkml:context>
    <inkml:brush xml:id="br0">
      <inkml:brushProperty name="width" value="0.05" units="cm"/>
      <inkml:brushProperty name="height" value="0.05" units="cm"/>
    </inkml:brush>
  </inkml:definitions>
  <inkml:trace contextRef="#ctx0" brushRef="#br0">107 0 14907,'40'3'6250,"-33"-2"-5861,-1 0 1,1 0-1,-1 1 1,11 4-1,-15-6-373,0 1-1,0 0 1,0 0-1,0 0 1,-1 1-1,1-1 0,0 0 1,0 1-1,-1-1 1,1 1-1,0-1 1,-1 1-1,0 0 1,1 0-1,-1-1 1,0 1-1,0 0 1,0 0-1,0 0 0,0 1 1,-1-1-1,1 0 1,-1 0-1,1 0 1,-1 0-1,0 1 1,0-1-1,0 0 1,0 0-1,0 0 0,0 1 1,-1-1-1,1 0 1,-1 0-1,1 0 1,-1 0-1,-1 4 1,-3 4 9,1 0 0,-1-1-1,-1 1 1,0-1 0,0 0 0,-9 10 0,-51 48 231,38-39-50,-44 39 569,72-66-765,-1-1 0,1 0 0,-1 0 0,1 1 0,0-1 0,-1 0 0,1 1 0,0-1 0,0 1 0,-1-1 0,1 0 0,0 1 0,0-1 0,-1 1 0,1-1 0,0 1 0,0-1 0,0 0 0,0 1 0,0-1 0,0 1 0,0-1 0,0 1 0,0-1 0,0 1 0,0-1 0,0 1 0,0-1 0,0 1 0,0-1 0,0 0-1,1 1 1,-1 0 1,1 0-5,0-1 0,0 1 1,0-1-1,0 1 0,0-1 1,0 0-1,0 1 1,0-1-1,0 0 0,0 0 1,0 0-1,1 0 1,0 0-1,36-3-355,-22-2-438,1 1 0,26-13 0,-17 6 395,-1 1-201</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45.843"/>
    </inkml:context>
    <inkml:brush xml:id="br0">
      <inkml:brushProperty name="width" value="0.05" units="cm"/>
      <inkml:brushProperty name="height" value="0.05" units="cm"/>
    </inkml:brush>
  </inkml:definitions>
  <inkml:trace contextRef="#ctx0" brushRef="#br0">163 63 12515,'24'-15'2748,"-23"15"-2568,0-1 0,0 0 0,0 1 0,0-1 0,-1 0 0,1 0 0,0 0 1,-1 0-1,1 1 0,0-1 0,-1 0 0,1 0 0,-1 0 0,0 0 1,1 0-1,-1 0 0,0 0 0,0 0 0,1-1 0,-1 1 0,0-2 0,0 3-81,-1-1 0,1 0 0,0 1 0,-1-1 0,1 1 0,0-1 0,-1 1 0,1-1 0,0 1 0,-1-1 0,1 1 0,-1 0 0,1-1 0,-1 1 0,1 0 0,-1-1 0,1 1 0,-1 0 0,0-1 0,1 1 0,-1 0 0,1 0 0,-1 0 0,0 0 0,1 0 0,-1 0 0,0 0 0,1 0 0,-1 0 0,1 0 0,-1 0 0,0 0 0,1 0 0,-1 0 0,1 0 0,-1 1 0,0-1 0,0 1-1,-26 9 1010,13-3-955,1 1 0,0 1 0,0 0 1,1 1-1,-17 16 0,24-20-145,0-1 0,0 0 0,1 1 0,0 0 0,0 0 0,0 1 0,1-1 0,0 1 0,0-1 0,1 1 0,-1 0 0,1 0 0,-1 14 0,3-19-4,0-1 0,0 1 0,0-1-1,0 1 1,0-1 0,0 1 0,0-1 0,1 1-1,-1-1 1,1 0 0,-1 1 0,1-1 0,0 0 0,-1 1-1,1-1 1,0 0 0,0 0 0,0 1 0,0-1 0,0 0-1,1 1 1,0-1 8,1 1 1,-1-1-1,1 0 0,-1 1 1,1-1-1,0-1 0,-1 1 1,1 0-1,0-1 0,4 1 0,2 0 57,0-1-1,1-1 0,-1 1 1,0-1-1,17-5 1,-13 2 54,0-1 1,-1 0-1,1-1 1,-1 0-1,0-1 1,-1 0-1,19-16 1,-26 20-72,0-1 0,0 1 0,0-1 1,0 0-1,0-1 0,-1 1 0,0-1 0,0 1 0,0-1 1,-1 0-1,1 0 0,-1 0 0,0 0 0,-1-1 1,1 1-1,-1-1 0,0 1 0,-1 0 0,1-1 1,-1 0-1,0-8 0,-1 12-45,1-1 1,-1 0-1,0 1 1,0-1-1,1 1 1,-2-1-1,1 1 1,0-1-1,0 1 1,-1 0-1,1 0 1,-1 0-1,0 0 1,0 0-1,0 0 1,0 0-1,0 0 1,-2-1-1,0 1-21,0 0 1,0 0-1,0 1 0,0-1 0,0 1 1,-1 0-1,1 0 0,0 0 1,-1 1-1,-5-1 0,0 2-140,-1-1 1,1 1-1,-1 1 0,1 0 1,0 1-1,-1-1 0,1 2 0,-13 6 1,9-2-550,0 2 1,0 0 0,1 1 0,-20 19-1,16-14-18</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46.262"/>
    </inkml:context>
    <inkml:brush xml:id="br0">
      <inkml:brushProperty name="width" value="0.05" units="cm"/>
      <inkml:brushProperty name="height" value="0.05" units="cm"/>
    </inkml:brush>
  </inkml:definitions>
  <inkml:trace contextRef="#ctx0" brushRef="#br0">0 297 15571,'5'0'298,"0"0"-1,0 0 1,0 0-1,-1-1 1,1 0 0,0 0-1,-1 0 1,1 0-1,4-3 1,10-2 251,475-101 6197,140 37-5810,-619 69-967,0 1-97,0-1-1,-1 0 1,1-1 0,0-1-1,-1-1 1,1 0 0,22-9-1,-36 12 19,0 1 0,0-1 0,0 1 0,0-1 0,-1 0 0,1 1 0,0-1 0,0 0 1,0 0-1,-1 0 0,1 0 0,0 1 0,-1-1 0,1 0 0,-1 0 0,1 0 0,-1 0 0,1 0 0,-1 0 0,0-1 0,0 1 0,1 0 0,-1 0 0,0-1 0,-8-27-1957,7 26 2129,-7-18-1056</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47.164"/>
    </inkml:context>
    <inkml:brush xml:id="br0">
      <inkml:brushProperty name="width" value="0.05" units="cm"/>
      <inkml:brushProperty name="height" value="0.05" units="cm"/>
    </inkml:brush>
  </inkml:definitions>
  <inkml:trace contextRef="#ctx0" brushRef="#br0">127 15 16740,'18'-14'4208,"-18"14"-4170,0 0 1,0 0-1,0 0 0,0 0 1,0 0-1,0 0 1,0 0-1,0 0 0,0 0 1,0 0-1,0 0 1,0 0-1,0 0 0,0 1 1,0-1-1,0 0 1,0 0-1,0 0 0,0 0 1,0 0-1,0 0 1,0 0-1,0 0 0,0 1 462,0-1-462,0 0 0,0 0 1,0 0-1,1 0 1,-1 0-1,0 0 0,0 0 1,0 0-1,0 0 1,0 0-1,0 0 0,0 0 1,0 0-1,0 0 1,0 0-1,0 0 0,0 0 1,0 0-1,0 0 1,-8 13 1219,-12 14-1025,2 1 0,1 1 1,2 1-1,0 0 0,2 1 1,1 0-1,-11 50 1,22-74-191,0-1 0,0 0 0,0 1 0,0-1 0,1 1 0,1-1 1,0 10-1,-1-15-34,1 1 1,-1-1 0,1 0 0,-1 1 0,1-1 0,-1 0-1,1 0 1,0 0 0,-1 1 0,1-1 0,0 0-1,0 0 1,0 0 0,0 0 0,0 0 0,0 0-1,0-1 1,0 1 0,1 0 0,-1 0 0,0-1 0,0 1-1,1-1 1,-1 1 0,0-1 0,1 1 0,-1-1-1,0 0 1,1 0 0,-1 0 0,0 0 0,1 0-1,-1 0 1,1 0 0,-1 0 0,0 0 0,1-1 0,-1 1-1,3-1 1,7-3-161,0 1 0,-1-2-1,1 1 1,-1-2 0,1 1-1,-2-1 1,1-1 0,-1 0 0,14-12-1,0-3-416,-1-2 0,23-30 0,-18 18-49</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47.556"/>
    </inkml:context>
    <inkml:brush xml:id="br0">
      <inkml:brushProperty name="width" value="0.05" units="cm"/>
      <inkml:brushProperty name="height" value="0.05" units="cm"/>
    </inkml:brush>
  </inkml:definitions>
  <inkml:trace contextRef="#ctx0" brushRef="#br0">94 1 14499,'-16'26'1832,"-1"10"-895,-2-2-385,2 3 1424,7 2-832,0-2-335,6-4-193,6-9-800,7-5-496,7-17 600,5-4-120,6-21-145</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33.096"/>
    </inkml:context>
    <inkml:brush xml:id="br0">
      <inkml:brushProperty name="width" value="0.025" units="cm"/>
      <inkml:brushProperty name="height" value="0.025" units="cm"/>
      <inkml:brushProperty name="color" value="#E71224"/>
    </inkml:brush>
  </inkml:definitions>
  <inkml:trace contextRef="#ctx0" brushRef="#br0">0 225 8104,'0'0'7292,"9"-8"-5808,29-25-219,-33 29-1038,1 0 0,1 1 0,-1 0 0,0 0-1,1 1 1,0 0 0,-1 0 0,1 0 0,0 1 0,0 0 0,14 0-1,4-1 405,1100-116 1136,-166 91-1639,-447 21-16,-492 5-116,33-1-9,-1 2-1,1 2 0,71 13 0,-72-6 246,1-2 0,69 0 0,31-10 3786,-139 2-3648,-29-1-2405,-25 1-9342,32 1 4363</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47.946"/>
    </inkml:context>
    <inkml:brush xml:id="br0">
      <inkml:brushProperty name="width" value="0.05" units="cm"/>
      <inkml:brushProperty name="height" value="0.05" units="cm"/>
    </inkml:brush>
  </inkml:definitions>
  <inkml:trace contextRef="#ctx0" brushRef="#br0">159 2 15403,'-2'-1'204,"0"1"-1,0 0 0,0-1 0,0 1 1,0 0-1,-1 0 0,1 1 0,0-1 1,0 0-1,0 1 0,0-1 0,0 1 1,0-1-1,0 1 0,0 0 0,-2 2 1,-31 18 2237,34-20-2286,-10 6 515,1 1-1,-18 17 0,25-22-610,0 1-1,0-1 0,1 0 1,-1 1-1,1 0 0,0-1 0,0 1 1,0 0-1,0 0 0,0 0 1,1 1-1,-1 4 0,1-8-57,1-1-1,0 1 0,0 0 1,0-1-1,0 1 1,0 0-1,0-1 1,0 1-1,0 0 0,1-1 1,-1 1-1,0-1 1,0 1-1,0 0 1,1-1-1,-1 1 0,0-1 1,1 1-1,-1-1 1,0 1-1,1-1 0,-1 1 1,1-1-1,-1 1 1,1-1-1,-1 1 1,1-1-1,0 1 0,0-1-10,1 1-1,-1-1 1,1 0-1,-1 1 1,1-1-1,-1 0 0,1 0 1,-1 0-1,0 0 1,1 0-1,2-1 1,2-1-48,0 1 0,0-1 0,-1-1 0,1 1 1,5-4-1,-1-1-125,0-1 1,0 0 0,17-20-1,-8 9-286,-28 61 119,3-19 436,1 0-1,1 1 0,1-1 0,1 1 1,1-1-1,2 1 0,0 0 0,1-1 0,6 25 1,-6-40-79,3 26 529,-5-33-494,0 0 0,0 0 0,-1 0 0,1 0 0,0 0 0,0 0 0,-1 0 0,1-1 0,0 1 0,-1 0 0,1 0 0,-1 0 0,1 0 0,-1 0 0,1 0 0,-1-1 0,0 1 0,1 0 0,-1 0 0,0-1 0,0 1 0,0-1 0,1 1 0,-1-1 0,0 1 0,0-1 0,0 1 0,-1 0 0,-5 0 195,1 1-1,0-1 0,-1 0 0,1 0 1,-1-1-1,1 1 0,-10-2 0,12 0-233,0 1 0,1-1 0,-1 0 0,0 0-1,1 0 1,-1 0 0,1-1 0,-1 0 0,1 1 0,0-1-1,0 0 1,0-1 0,0 1 0,-5-5 0,7 6-79,1 0 0,-1 1 0,1-1 0,-1 0 0,1 0 0,-1 1 0,1-1 0,0 0 0,-1 0 0,1 0 0,0 0 0,0 1 0,0-1 0,0 0 0,-1 0 0,1 0 0,0 0 0,0 0 0,1 0 0,-1 0 0,0 1 0,0-1 0,0 0 0,1 0 0,-1 0 0,0 0 0,1 1 0,-1-1 0,0 0 0,1 0 0,-1 1 0,2-2 0,23-22-933,-24 23 984,23-16-714</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48.321"/>
    </inkml:context>
    <inkml:brush xml:id="br0">
      <inkml:brushProperty name="width" value="0.05" units="cm"/>
      <inkml:brushProperty name="height" value="0.05" units="cm"/>
    </inkml:brush>
  </inkml:definitions>
  <inkml:trace contextRef="#ctx0" brushRef="#br0">192 0 16371,'-11'4'1523,"0"1"0,-16 10 0,14-4-1248,0 0 0,1 0 0,0 1 0,1 1 0,0 0 0,1 1 0,1 0 0,0 0 0,1 1 0,1 0 0,0 0-1,1 1 1,-6 22 0,11-33-236,0-1 0,1 1-1,-1 0 1,1-1 0,0 1-1,0 0 1,1-1 0,-1 1 0,1-1-1,0 1 1,1-1 0,-1 1-1,1-1 1,0 0 0,3 6-1,-4-7-21,1-1-1,0 1 0,0-1 0,1 0 1,-1 0-1,1 0 0,-1 0 1,1 0-1,-1 0 0,1-1 0,0 1 1,0-1-1,0 1 0,0-1 0,0 0 1,0-1-1,0 1 0,0 0 0,0-1 1,1 0-1,-1 0 0,0 0 1,5 0-1,1-1 9,1-1 1,0 0-1,-1 0 1,1-1-1,-1-1 0,0 1 1,0-1-1,-1-1 1,1 0-1,-1 0 0,0 0 1,13-12-1,-13 10 32,0-1 0,-1 1 0,0-1 0,-1 0-1,0-1 1,0 0 0,0 0 0,-1 0 0,-1 0-1,0-1 1,6-19 0,-9 26-45,0 0 0,-1 0 0,1 1 1,-1-1-1,0 0 0,0 0 0,0 0 0,0 0 0,-1 0 0,1 0 0,-1 1 0,1-1 1,-1 0-1,0 0 0,0 1 0,0-1 0,-1 0 0,1 1 0,-3-4 0,2 4-57,0 0 0,-1-1 0,1 1 0,-1 0 0,0 0-1,0 0 1,0 1 0,0-1 0,0 1 0,0-1 0,0 1-1,-1 0 1,1 0 0,0 1 0,-1-1 0,-3 0 0,-6 1-307,1-1-1,-1 2 1,0-1 0,-14 4 0,2 2-160</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49.101"/>
    </inkml:context>
    <inkml:brush xml:id="br0">
      <inkml:brushProperty name="width" value="0.05" units="cm"/>
      <inkml:brushProperty name="height" value="0.05" units="cm"/>
    </inkml:brush>
  </inkml:definitions>
  <inkml:trace contextRef="#ctx0" brushRef="#br0">17 34 17548,'-10'18'2432,"3"-7"2697,7-16-3920,2-2-593,3 6-176,0-7-528,0 4-192,0 1-240,-2-5-184,-3 2 1336,0 5-808,-5-7-80,1-3 56</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50.955"/>
    </inkml:context>
    <inkml:brush xml:id="br0">
      <inkml:brushProperty name="width" value="0.05" units="cm"/>
      <inkml:brushProperty name="height" value="0.05" units="cm"/>
    </inkml:brush>
  </inkml:definitions>
  <inkml:trace contextRef="#ctx0" brushRef="#br0">19 323 11682,'-4'7'1114,"1"-2"183,1 1 1,-1 0 0,1 0-1,-3 9 1,5-15-1238,0 0 0,1 1 0,-1-1 0,0 0 0,0 0 0,0 0 0,0 0-1,0 1 1,0-1 0,1 0 0,-1 0 0,0 0 0,0 0 0,0 0 0,0 0 0,1 1 0,-1-1 0,0 0 0,0 0 0,0 0-1,0 0 1,1 0 0,-1 0 0,0 0 0,0 0 0,0 0 0,1 0 0,-1 0 0,0 0 0,0 0 0,0 0 0,1 0-1,-1 0 1,0 0 0,0 0 0,0 0 0,1 0 0,-1 0 0,0-1 0,0 1 0,0 0 0,1 0 0,-1 0 0,0 0 0,0 0-1,0 0 1,0-1 0,0 1 0,0 0 0,1 0 0,-1 0 0,0 0 0,0-1 0,12-7 604,36-38 604,66-80 1,28-62-871,-150 204-330,0-1 0,-11 32 0,2-5-47,-15 28 14,12-30-49,2 2-1,-20 68 1,37-92-282,1-18 273,0 0 0,0 1 0,0-1-1,0 0 1,0 0 0,0 0-1,0 1 1,1-1 0,-1 0-1,0 0 1,0 0 0,0 0 0,0 1-1,1-1 1,-1 0 0,0 0-1,0 0 1,0 0 0,0 0-1,1 0 1,-1 1 0,0-1 0,0 0-1,1 0 1,-1 0 0,0 0-1,0 0 1,0 0 0,1 0 0,-1 0-1,0 0 1,0 0 0,1 0-1,-1 0 1,0 0 0,2-1-34,0 0 1,0 0 0,-1 0-1,1 0 1,-1 0-1,1-1 1,-1 1-1,1 0 1,-1-1 0,0 1-1,0-1 1,0 0-1,2-2 1,14-28-263,3-6-113</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52.668"/>
    </inkml:context>
    <inkml:brush xml:id="br0">
      <inkml:brushProperty name="width" value="0.05" units="cm"/>
      <inkml:brushProperty name="height" value="0.05" units="cm"/>
    </inkml:brush>
  </inkml:definitions>
  <inkml:trace contextRef="#ctx0" brushRef="#br0">158 22 13635,'0'0'89,"0"0"0,0 0 0,0 0 0,0 0 0,0 0 0,1-1 266,-1 1-266,0 0 0,0 0 0,0 0 0,0 0 0,0 0 0,0 0 0,0-1 0,0 1 0,0 0 0,0 0 0,0 0 0,1 0 0,-1 0 0,0 0 0,0-1-1,0 1 1,0 0 0,0 0 0,0 0 0,0 0 0,-1 0 0,1-1 0,0 1 0,0 0 0,0 0 0,0 0 0,0 0 0,0 0 0,0 0 0,0-1 0,0 1 0,0 0 266,-1 0-266,1 0 0,0 0 0,0 0 0,0-1 0,0 1 0,0 0 0,0 0 0,0 0 0,-1 0 0,1 0 0,0 0 0,0 0 0,0 0 0,0 0-1,0 0 1,-1 0 0,1 0 0,0 0 0,0 0 0,0 0 0,0 0 0,0 0 0,-1 0 0,-11 0 6554,11 0-6752,1 0 294,0 0-174,-1 0 2,0 0-5,0 0-5,1 0 44,-3 1-33,0-1 1,-1 1-1,1-1 1,0 1 0,0 0-1,0 0 1,0 1-1,0-1 1,0 1-1,0-1 1,1 1 0,-1 0-1,1 0 1,-1 0-1,1 0 1,-1 0-1,1 1 1,-2 3 0,-3 3-6,0 1 1,1 0 0,-7 13 0,1 3 26,-14 39 0,23-57-27,0 1 0,1-1 0,0 1 0,1 0 0,0-1 0,0 1 0,1 0 0,0 0 0,2 10 0,-2-18-8,0 1-1,1-1 0,-1 0 0,0 0 0,1 0 0,-1 1 0,1-1 1,0 0-1,-1 0 0,1 0 0,0 0 0,0 0 0,-1 0 0,1 0 1,0 0-1,0 0 0,0-1 0,0 1 0,0 0 0,0 0 0,2 0 1,0 0-1,-1 0 0,1-1 0,-1 1 1,1-1-1,0 0 0,-1 1 1,1-1-1,-1 0 0,6-1 0,0 0 4,0-1-1,0 0 0,-1 0 0,1-1 0,-1 0 0,8-4 0,-2-1 23,0-1-1,-1-1 0,-1 1 1,1-2-1,-2 0 1,1 0-1,-2-1 0,1 0 1,-2 0-1,0-1 0,0 0 1,-1-1-1,-1 0 0,9-26 1,-14 37-5,0-1 1,0 0-1,0 1 1,-1-1-1,0 0 1,0 1-1,0-1 1,0 0-1,0 0 1,-1 1-1,1-1 0,-1 0 1,0 1-1,0-1 1,-3-5-1,2 6-7,0 1-1,1 0 1,-1 0-1,0 0 0,0 0 1,0 0-1,0 0 1,0 1-1,-1-1 0,1 1 1,0-1-1,-1 1 1,1 0-1,-1 0 0,1 0 1,-1 0-1,0 0 1,1 1-1,-1-1 0,0 1 1,0 0-1,-4 0 1,-2 0-90,0 1 0,0 0 0,0 1 0,0 0 0,0 0 0,0 1 0,1 0 0,-1 0 0,1 1 0,0 0 0,0 1 0,-7 5 0,9-6-155,1 0 0,-1 0 0,1 0-1,1 1 1,-1 0 0,0 0 0,1 0-1,0 0 1,1 1 0,-1 0 0,1 0-1,0 0 1,0 0 0,1 0 0,0 0 0,-3 13-1,5-11-581</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53.059"/>
    </inkml:context>
    <inkml:brush xml:id="br0">
      <inkml:brushProperty name="width" value="0.05" units="cm"/>
      <inkml:brushProperty name="height" value="0.05" units="cm"/>
    </inkml:brush>
  </inkml:definitions>
  <inkml:trace contextRef="#ctx0" brushRef="#br0">90 1 16083,'-3'5'3993,"-8"10"-1157,-18 34-1911,21-30-828,0 0 1,1 1-1,1 0 0,1 0 0,1 0 0,0 1 1,2 0-1,0 21 0,2-39-74,0-1-1,1 1 1,-1 0-1,1 0 1,-1 0 0,1 0-1,0-1 1,0 1 0,1 0-1,-1-1 1,0 1 0,1-1-1,-1 1 1,5 3-1,-5-5 1,0 0 0,1 0 1,0 0-1,-1 0 0,1 0 0,-1 0 0,1 0 0,0-1 0,0 1 0,-1 0 0,1-1 0,0 0 0,0 1 0,0-1 0,0 0 0,0 0 0,-1 0 0,1 0 0,0 0 0,0-1 0,0 1 0,0-1 0,-1 1 0,3-2 0,3-1 60,0 0-1,0 0 1,-1-1 0,1 0 0,-1-1-1,0 0 1,-1 0 0,1 0 0,-1 0-1,0-1 1,0 0 0,0 0 0,4-9-1,-2 4 45,-1-1 0,0 1 0,-1-1-1,0 0 1,-1-1 0,0 1 0,1-14-1,-4 19-104,0 0 0,-1 0-1,0 0 1,0-1-1,-1 1 1,0 0 0,0 0-1,-1 0 1,0 0-1,-3-8 1,5 13-51,-1 0 0,0 0 0,0 0 0,0 1 0,0-1 0,-1 0 0,1 0 0,0 1-1,-1-1 1,1 0 0,-1 1 0,1 0 0,-1-1 0,0 1 0,0 0 0,0 0 0,0 0 0,1 0 0,-1 0 0,0 0 0,-1 1 0,1-1 0,0 1-1,0-1 1,0 1 0,0 0 0,0 0 0,0 0 0,-1 0 0,1 0 0,0 0 0,0 0 0,0 1 0,0 0 0,0-1 0,0 1 0,-2 1-1,-9 4-272</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55.134"/>
    </inkml:context>
    <inkml:brush xml:id="br0">
      <inkml:brushProperty name="width" value="0.05" units="cm"/>
      <inkml:brushProperty name="height" value="0.05" units="cm"/>
    </inkml:brush>
  </inkml:definitions>
  <inkml:trace contextRef="#ctx0" brushRef="#br0">8 25 20828,'-7'1'1729,"8"3"-1297,0-2-224,14-6 824,5 2-400,7 2-360,6 2-160,4-2-272,8-2-80,-4-1-168,-1 0-144,-7 2-432,-4 0-248,-10-4 800,-11-2-185,-13 1-39</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55.539"/>
    </inkml:context>
    <inkml:brush xml:id="br0">
      <inkml:brushProperty name="width" value="0.05" units="cm"/>
      <inkml:brushProperty name="height" value="0.05" units="cm"/>
    </inkml:brush>
  </inkml:definitions>
  <inkml:trace contextRef="#ctx0" brushRef="#br0">3 59 17436,'-3'22'1664,"12"-13"-920,6-8-272,11-2 785,6 1-217,6-5-280,7 1-216,2-6-1080,-2-9 712,-12-7-224,-5 1-88</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56.007"/>
    </inkml:context>
    <inkml:brush xml:id="br0">
      <inkml:brushProperty name="width" value="0.05" units="cm"/>
      <inkml:brushProperty name="height" value="0.05" units="cm"/>
    </inkml:brush>
  </inkml:definitions>
  <inkml:trace contextRef="#ctx0" brushRef="#br0">7 323 14411,'-7'18'2588,"7"-14"-715,7-12 89,96-128 2686,68-56-3614,-161 184-1040,-19 21-65,3-3 42,-10 20-240,1 1 1,2 0-1,1 1 1,1 1-1,2 0 1,-9 58 0,15-75 37,2-12-16</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56.472"/>
    </inkml:context>
    <inkml:brush xml:id="br0">
      <inkml:brushProperty name="width" value="0.05" units="cm"/>
      <inkml:brushProperty name="height" value="0.05" units="cm"/>
    </inkml:brush>
  </inkml:definitions>
  <inkml:trace contextRef="#ctx0" brushRef="#br0">203 13 13643,'-1'-1'232,"1"0"0,-1 0 1,1 0-1,-1 1 0,1-1 1,-1 0-1,0 1 0,1-1 1,-1 0-1,0 1 0,0-1 0,1 1 1,-1-1-1,0 1 0,0-1 1,0 1-1,1 0 0,-1-1 0,0 1 1,0 0-1,0 0 0,-2 0 1,1 0 172,-1 0 1,0 0 0,0 0 0,1 1-1,-1-1 1,0 1 0,-4 1 0,-1 1 62,1 1 1,0 0-1,0 0 1,-9 7 0,5-2-380,1 1 0,1 0 0,0 0 0,0 1 0,1 1 0,0-1 0,1 1 0,0 0 0,1 1 0,1 0 0,0 0 0,0 0 0,2 0 0,-1 1 0,2 0 0,0-1 0,0 1 0,1 21 0,2-31-92,-1 1 1,1-1-1,0 1 1,0-1-1,1 1 1,-1-1 0,1 0-1,0 0 1,0 0-1,5 7 1,-6-10 1,1 1 1,-1 0 0,1-1-1,-1 1 1,1-1-1,0 0 1,-1 0-1,1 1 1,0-1-1,0 0 1,0-1-1,0 1 1,0 0-1,0 0 1,0-1-1,0 1 1,0-1-1,0 0 1,0 0-1,1 0 1,-1 0-1,0 0 1,0 0-1,4-1 1,2-1 13,0-1 1,-1 0-1,1-1 0,-1 1 0,0-1 1,0-1-1,0 1 0,0-1 1,-1 0-1,0-1 0,7-8 0,4-4 88,-1-1-1,21-33 0,-26 35 49,14-32 0,-22 42-108,0 0 0,0 0 0,-1-1 0,0 1 0,-1-1 0,0 1 0,1-15 0,-2 21-66,0-1-1,0 1 1,0-1 0,0 1 0,0-1 0,-1 1 0,1-1 0,0 0 0,-1 1 0,1 0 0,-1-1 0,0 1 0,1-1 0,-1 1 0,0 0 0,0-1 0,0 1 0,0 0 0,0 0 0,0 0 0,0 0 0,-1 0 0,1 0 0,0 0 0,0 0 0,-1 0 0,1 1 0,-1-1 0,1 0 0,-1 1 0,1 0 0,-1-1 0,1 1 0,-1 0 0,1-1 0,-1 1 0,1 0 0,-1 0 0,1 0 0,-1 1 0,1-1 0,-1 0 0,0 0 0,1 1 0,-2 0 0,-2 0-183,0 1 1,1-1-1,-1 1 0,1 0 1,-1 0-1,1 0 0,0 1 1,0 0-1,0-1 0,0 1 0,0 1 1,1-1-1,-6 7 0,1 4-577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33.565"/>
    </inkml:context>
    <inkml:brush xml:id="br0">
      <inkml:brushProperty name="width" value="0.025" units="cm"/>
      <inkml:brushProperty name="height" value="0.025" units="cm"/>
      <inkml:brushProperty name="color" value="#E71224"/>
    </inkml:brush>
  </inkml:definitions>
  <inkml:trace contextRef="#ctx0" brushRef="#br0">1 19 4901,'0'0'21001,"12"-4"-20756,14-1-156,0 1 0,1 1 0,-1 1 0,1 2 0,36 3 0,-39-1-74,80 9-10,-93-9-7,0 0 0,1 1 0,-1 1 0,0 0 0,0 0 0,17 10 0,-26-13 14,0 0 1,0 1 0,0-1 0,-1 0-1,1 1 1,0-1 0,-1 1-1,1-1 1,-1 1 0,1 0 0,-1-1-1,0 1 1,0 0 0,1 0 0,-1 0-1,-1 0 1,1 0 0,0 0 0,0 0-1,-1 0 1,1 1 0,-1-1 0,0 3-1,0-2 76,-1 0-1,0 0 1,0 0-1,0 0 1,0 0-1,0 0 1,-1 0-1,1 0 1,-1 0-1,0 0 1,0-1-1,0 1 1,-4 4-1,-9 6 298,1-1 0,-1-1-1,-1 0 1,-18 10-1,30-20-394,-96 52 547,64-36-510,0 2 0,1 2 1,-44 34-1,60-33 699,15-14-2628,14-14-8106,10-14-3082</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57.205"/>
    </inkml:context>
    <inkml:brush xml:id="br0">
      <inkml:brushProperty name="width" value="0.05" units="cm"/>
      <inkml:brushProperty name="height" value="0.05" units="cm"/>
    </inkml:brush>
  </inkml:definitions>
  <inkml:trace contextRef="#ctx0" brushRef="#br0">213 36 14243,'1'-1'303,"0"-1"-1,0 1 1,0-1 0,0 1-1,0-1 1,0 1 0,-1-1-1,1 1 1,-1-1 0,1 0-1,-1 1 1,1-1 0,-1 0-1,0 1 1,0-1 0,0-2-1,0 4-204,0-1 0,0 1 0,0 0 0,-1-1 0,1 1 0,0 0 0,0-1 0,-1 1 0,1 0 0,0-1 0,0 1 0,-1 0 0,1 0 0,0-1 0,-1 1 0,1 0-1,0 0 1,-1 0 0,1-1 0,-1 1 0,1 0 0,0 0 0,-1 0 0,0 0 0,-19 2 1619,13 0-1515,1 1 0,-1 0 0,1 1 0,-1 0 0,1 0 0,0 0 0,0 0 0,1 1-1,-1 0 1,-5 7 0,-6 8 15,-23 34 1,32-41-177,0 0 0,1 0 0,1 1 0,0-1 0,0 2 0,2-1 1,0 1-1,0-1 0,1 1 0,1 0 0,1 0 0,0 27 0,1-39-36,0 0 0,1 0 0,-1 0 0,1 0 0,-1 0-1,1 0 1,0 0 0,0 0 0,0 0 0,0-1-1,1 1 1,-1-1 0,1 1 0,-1-1 0,1 1 0,0-1-1,0 0 1,0 0 0,1 0 0,-1 0 0,0 0 0,1 0-1,2 1 1,-2-2-2,-1 0 0,1-1 0,-1 1 0,1-1 0,-1 0-1,1 0 1,-1 1 0,1-2 0,0 1 0,-1 0 0,1-1 0,-1 1-1,1-1 1,-1 1 0,0-1 0,1 0 0,-1 0 0,0-1 0,1 1 0,-1 0-1,0-1 1,0 1 0,0-1 0,0 0 0,0 1 0,-1-1 0,3-2-1,2-4 24,0 1 0,-1-1-1,0 1 1,0-1 0,-1-1 0,0 1-1,0-1 1,4-16 0,-7 21-10,0 0 0,0 0 0,-1 0 0,0 0 0,0 0 0,0 0 0,0 0 1,0 0-1,-1 0 0,-1-5 0,1 6-10,0 1 0,0 0 0,0 0 0,0-1 0,0 1-1,-1 0 1,1 0 0,-1 0 0,0 0 0,1 1 0,-1-1 0,0 0 0,0 1 0,0-1 0,0 1-1,0 0 1,-5-2 0,4 1-68,0 1 1,0 1-1,0-1 0,0 0 1,0 1-1,0-1 0,-1 1 0,1 0 1,0 0-1,0 0 0,0 1 0,-1-1 1,1 1-1,0 0 0,0 0 0,0 0 1,0 0-1,0 0 0,0 1 1,1-1-1,-1 1 0,0 0 0,1 0 1,-1 0-1,1 0 0,-4 3 0,2-1-124,1 0 0,-1 1-1,1-1 1,-1 1-1,2-1 1,-1 1-1,0 0 1,1 0-1,0 0 1,0 0-1,0 1 1,1-1-1,0 1 1,-1 7 0,5 7-569</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57.606"/>
    </inkml:context>
    <inkml:brush xml:id="br0">
      <inkml:brushProperty name="width" value="0.05" units="cm"/>
      <inkml:brushProperty name="height" value="0.05" units="cm"/>
    </inkml:brush>
  </inkml:definitions>
  <inkml:trace contextRef="#ctx0" brushRef="#br0">33 1 20924,'-5'39'1609,"-2"-8"-1241,-2 4-184,5 2-88,-2-3-352,6 2 352,-2-7-120,2-8-248</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59.719"/>
    </inkml:context>
    <inkml:brush xml:id="br0">
      <inkml:brushProperty name="width" value="0.05" units="cm"/>
      <inkml:brushProperty name="height" value="0.05" units="cm"/>
    </inkml:brush>
  </inkml:definitions>
  <inkml:trace contextRef="#ctx0" brushRef="#br0">25 153 15315,'-9'8'2003,"8"-7"-1749,-1 0-1,1 0 1,0 0-1,0 0 1,0 0-1,0 0 1,0 1-1,0-1 1,0 0-1,0 1 1,0-1-1,0 1 1,0 2-1,2-4-114,0 0 1,-1 0-1,1 0 0,0 0 0,0 0 1,0 0-1,0-1 0,0 1 0,0 0 0,-1 0 1,1-1-1,0 1 0,0 0 0,1-2 1,62-37 2030,99-81 0,-158 116-2097,-1 1-57,10-8 290,-12 12-156,-7 8-113,-13 18-375,0 0 0,2 1 0,0 1 0,2 1 0,-15 47 0,29-75 132,-4 18-717,4-20 897,-1 0 1,1 1-1,0-1 0,0 1 1,0-1-1,0 0 1,0 1-1,0-1 1,0 1-1,0-1 1,0 0-1,0 1 1,0-1-1,0 1 1,0-1-1,1 0 1,-1 1-1,0-1 1,0 1-1,0-1 1,0 0-1,1 1 0,-1-1 1,0 0-1,0 1 1,1-1-1,-1 0 1,0 0-1,1 1 1,-1-1-1,0 0 1,1 0-1,-1 1 1,0-1-1,1 0 1,-1 0-1,1 0 1,-1 1-1,12-5-646</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00.126"/>
    </inkml:context>
    <inkml:brush xml:id="br0">
      <inkml:brushProperty name="width" value="0.05" units="cm"/>
      <inkml:brushProperty name="height" value="0.05" units="cm"/>
    </inkml:brush>
  </inkml:definitions>
  <inkml:trace contextRef="#ctx0" brushRef="#br0">58 27 20788,'9'-4'350,"1"-1"-1,-1 2 0,0 0 0,1 0 0,0 1 0,0 0 0,11-1 0,-18 2-310,0 1 1,0 0-1,1 0 0,-1 0 1,0 0-1,0 0 0,0 1 1,0-1-1,0 1 0,0 0 0,0 0 1,0 0-1,0 0 0,0 0 1,-1 1-1,1-1 0,0 1 1,-1 0-1,1 0 0,-1 0 1,0 0-1,1 0 0,-1 0 1,0 1-1,0-1 0,2 5 1,-3-5-16,-1 0 1,1 0-1,-1 0 1,0 0-1,1 0 1,-1 0-1,0 0 1,0 0-1,-1 0 1,1 0-1,0 0 1,-1 0-1,1 0 1,-1 0 0,1 0-1,-1 0 1,0 0-1,0 0 1,0-1-1,-1 3 1,-30 36 491,23-29-359,-43 46 509,31-35-413,1 0-1,1 1 1,1 0 0,-15 28 0,31-48-242,1 0 1,-1-1 0,1 1 0,0 0-1,0 0 1,0 0 0,0 0 0,1 0-1,-1 0 1,1 0 0,0 0-1,0 0 1,0 3 0,1-4-10,-1-1-1,1 0 1,-1 1 0,1-1 0,0 0 0,0 1-1,-1-1 1,1 0 0,0 0 0,0 0-1,0 0 1,1 0 0,-1 0 0,0 0-1,0 0 1,0-1 0,1 1 0,-1 0 0,0-1-1,1 1 1,-1-1 0,0 1 0,1-1-1,-1 1 1,1-1 0,-1 0 0,1 0-1,-1 0 1,3 0 0,18 1-319,0-1-1,0-1 1,0-1-1,33-7 1,-45 6 207,0 1 0,1-2 1,-2 0-1,1 0 0,13-7 0,6-9-297</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0:01.524"/>
    </inkml:context>
    <inkml:brush xml:id="br0">
      <inkml:brushProperty name="width" value="0.05" units="cm"/>
      <inkml:brushProperty name="height" value="0.05" units="cm"/>
    </inkml:brush>
  </inkml:definitions>
  <inkml:trace contextRef="#ctx0" brushRef="#br0">59 0 18180,'3'1'2818,"-3"0"-2735,0-1 0,0 0 0,0 0 0,0 0 0,0 0 0,0 0 0,0 0-1,0 0 1,0 0 0,0 1 0,0-1 0,0 0 0,0 0 0,0 0 0,0 0 0,0 11 1543,-4 9-473,-32 70 1296,29-73-2225,5-10-175,-1-1 0,1 0 0,0 0 0,0 1 0,1-1 0,0 1 0,0 0 0,0-1 0,2 14 0,-1-19-46,0 0-1,0 0 1,0 0-1,1 0 1,-1-1-1,1 1 1,-1 0-1,1 0 1,-1 0-1,1 0 1,-1-1-1,1 1 1,0 0-1,-1 0 1,1-1-1,0 1 1,-1 0-1,1-1 1,0 1-1,0-1 1,0 1-1,0-1 1,1 1-1,1 0-9,0-1 0,-1 1 0,1-1-1,0 1 1,0-1 0,0 0 0,6-1 0,4 0-148,0-2 1,20-6-1,-31 9 128,28-10-1357,53-26 0,-11-4-3349,-60 30 2441,-12 9 2254,0 1 0,0 0-1,0 0 1,0 0 0,0 0 0,0 0 0,0-1-1,0 1 1,0 0 0,0 0 0,0 0 0,0 0 0,0 0-1,0-1 1,-1 1 0,1 0 0,0 0 0,0 0-1,0 0 1,0 0 0,0 0 0,0-1 0,0 1-1,0 0 1,0 0 0,-1 0 0,1 0 0,0 0-1,0 0 1,0 0 0,0 0 0,0 0 0,0-1-1,-1 1 1,1 0 0,0 0 0,0 0 0,0 0 0,0 0-1,0 0 1,-1 0 0,1 0 0,0 0 0,0 0-1,0 0 1,-2 0 91,0 0 0,0 0 0,0 1 0,1-1 0,-1 0 0,0 1 0,0-1 0,0 1 0,1-1 0,-1 1 1,0 0-1,1 0 0,-2 1 0,-1 1 295,1 0-1,0 0 1,0 1 0,0 0 0,0-1 0,0 1 0,1 0 0,0 0 0,0 0 0,-2 5 0,-14 48 1990,12-36-1742,1-7-437,1 1 1,0 0-1,1 1 0,1-1 0,1 0 1,0 19-1,1-34-180,0 0 1,0 0-1,0 0 1,0 0-1,0 1 1,0-1-1,0 0 0,0 0 1,0 0-1,0 0 1,0 0-1,0 0 1,0 0-1,0 0 1,0 0-1,0 0 0,0 0 1,0 0-1,0 0 1,0 0-1,1 0 1,-1 1-1,0-1 0,0 0 1,0 0-1,0 0 1,0 0-1,0 0 1,0 0-1,0 0 1,0 0-1,0 0 0,0 0 1,0 0-1,0 0 1,0 0-1,1 0 1,-1 0-1,0 0 0,0 0 1,0 0-1,0 0 1,0 0-1,0 0 1,0 0-1,0 0 1,0 0-1,0 0 0,0 0 1,0 0-1,0-1 1,1 1-1,-1 0 1,0 0-1,0 0 1,0 0-1,0 0 0,0 0 1,0 0-1,0 0 1,0 0-1,0 0 1,0 0-1,0 0 0,6-8-314,3-7 149,3-9-271</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0:01.961"/>
    </inkml:context>
    <inkml:brush xml:id="br0">
      <inkml:brushProperty name="width" value="0.05" units="cm"/>
      <inkml:brushProperty name="height" value="0.05" units="cm"/>
    </inkml:brush>
  </inkml:definitions>
  <inkml:trace contextRef="#ctx0" brushRef="#br0">265 6 13355,'-4'-1'291,"0"0"-1,0 0 1,0 0 0,0 0 0,0 1 0,-1 0-1,1 0 1,0 0 0,0 0 0,0 0 0,0 1-1,0 0 1,-6 2 0,2 0 76,1 0 0,0 0 0,0 1-1,0 0 1,0 0 0,-10 9 0,5-2-79,0 1 0,1 0 1,0 1-1,1 0 0,1 0 0,-11 19 0,11-13-148,0-1-1,2 1 1,0 1-1,1-1 1,0 1-1,2 1 1,1-1-1,0 0 1,2 1-1,0-1 1,3 30-1,-1-39-132,0 1 0,1-1 1,1-1-1,0 1 0,0 0 0,1-1 0,0 1 1,1-1-1,0 0 0,1-1 0,0 1 0,0-1 1,1 0-1,0-1 0,1 1 0,0-2 0,0 1 0,1-1 1,0 0-1,0-1 0,0 0 0,16 7 0,-11-7-26,0-1 0,0-1-1,1 0 1,0-1 0,0 0-1,-1-1 1,1-1-1,1-1 1,-1 0 0,0-1-1,0 0 1,0-1 0,-1-1-1,1 0 1,19-8-1,-14 4 64,1-2-1,-1 0 0,0-1 0,-1-2 0,-1 1 0,0-2 0,0-1 0,-1 0 1,28-31-1,-37 36 48,0-1 0,-1 0 0,0-1 0,-1 0 0,0 0 1,0 0-1,-1-1 0,-1 1 0,5-21 0,-7 25-38,-1-1 0,0 1 0,0 0 0,-1-1-1,0 1 1,-1 0 0,1-1 0,-1 1 0,-1 0 0,1 0 0,-1-1 0,0 1-1,-1 1 1,0-1 0,0 0 0,-1 1 0,-6-11 0,1 6-112,-1 0 1,1 1-1,-2 0 1,0 1-1,0 0 1,0 0 0,-1 1-1,-1 1 1,1 0-1,-1 1 1,0 0-1,-27-7 1,23 8-85,0 1 1,-1 1 0,0 1 0,1 0 0,-1 1-1,0 1 1,1 1 0,-1 1 0,0 0 0,-19 5-1,-35 17-450</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1.596"/>
    </inkml:context>
    <inkml:brush xml:id="br0">
      <inkml:brushProperty name="width" value="0.05" units="cm"/>
      <inkml:brushProperty name="height" value="0.05" units="cm"/>
    </inkml:brush>
  </inkml:definitions>
  <inkml:trace contextRef="#ctx0" brushRef="#br0">1 348 16099,'40'-55'2141,"2"1"0,87-84 0,-122 131-2071,16-16 209,50-40-1,-73 63-278,1-1 0,0 0-1,0 0 1,0 1 0,0-1 0,0 1 0,-1-1-1,1 1 1,0-1 0,0 1 0,0 0 0,0-1-1,0 1 1,0 0 0,0 0 0,1 0 0,-1 0-1,0 0 1,0 0 0,0 0 0,0 0 0,0 0-1,0 0 1,0 1 0,0-1 0,2 1 0,-2 0-2,0 0 0,0 1 1,0-1-1,0 0 0,0 0 0,-1 1 1,1-1-1,0 1 0,-1-1 0,1 1 1,-1-1-1,1 1 0,-1-1 1,0 1-1,1 2 0,-1 9-11,1 0 0,-2-1 0,-1 18 0,1-28 13,-14 96-32,7-51-10,-4 61 0,12-107-9,0 0 0,0 0 1,0 0-1,0 0 1,0 0-1,0 0 0,0 1 1,0-1-1,0 0 1,1 0-1,-1 0 1,0 0-1,1 0 0,-1 0 1,1 0-1,-1 0 1,1 0-1,-1 0 0,1 0 1,0 0-1,-1 0 1,1 0-1,0-1 0,0 1 1,1 1-1,-1-2-28,1 0-1,-1 1 0,1-1 1,-1 0-1,0 0 0,1 0 0,-1 0 1,1 0-1,-1 0 0,1-1 1,-1 1-1,1 0 0,-1-1 1,1 1-1,-1-1 0,2 0 1,8-5-213,0 0 0,-1-1-1,16-13 1,27-24-437</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2.004"/>
    </inkml:context>
    <inkml:brush xml:id="br0">
      <inkml:brushProperty name="width" value="0.05" units="cm"/>
      <inkml:brushProperty name="height" value="0.05" units="cm"/>
    </inkml:brush>
  </inkml:definitions>
  <inkml:trace contextRef="#ctx0" brushRef="#br0">111 15 13059,'-21'34'1551,"-3"4"689,-32 71-1,54-105-2085,1 0 0,-1 0 0,1 1 0,0-1 0,0 1-1,0-1 1,1 1 0,-1-1 0,1 1 0,0 4-1,1-8-125,-1 0-1,1 1 1,-1-1-1,1 0 1,-1 0-1,1 0 0,-1 1 1,1-1-1,0 0 1,0 0-1,0 0 0,0 0 1,-1 0-1,1 0 1,0 0-1,1-1 1,-1 1-1,0 0 0,0-1 1,0 1-1,0 0 1,1-1-1,-1 1 0,0-1 1,0 0-1,1 1 1,-1-1-1,0 0 1,1 0-1,-1 0 0,0 0 1,1 0-1,-1 0 1,0 0-1,1-1 1,-1 1-1,2-1 0,9-1 7,1-1 0,0 0-1,-1-1 1,0-1 0,0 0 0,0 0-1,0-1 1,11-8 0,0-2-5,0-1 0,36-34 0,-48 39 30,20-24 0,-27 31-29,-1 1 1,-1-1 0,1 1 0,-1-1 0,1 0-1,-1 0 1,-1 0 0,1 0 0,1-8 0,-3 12-19,0 0 0,0-1 0,0 1 1,0 0-1,0 0 0,0-1 1,0 1-1,-1 0 0,1 0 1,0-1-1,-1 1 0,1 0 0,-1 0 1,1 0-1,-1-1 0,0 1 1,1 0-1,-1 0 0,0 0 1,0 0-1,0 0 0,0 0 1,0 1-1,0-1 0,0 0 0,0 0 1,0 1-1,0-1 0,0 0 1,0 1-1,0-1 0,-1 1 1,1 0-1,0-1 0,0 1 1,-1 0-1,-1 0 0,-3-1 29,-1 1 0,1 0 0,0 0 0,0 1 0,0-1 0,-9 3 0,4 1 28,0 0-1,0 0 1,1 1-1,-20 11 0,24-12-139,0 0 0,0 1 0,0-1 0,1 1-1,0 0 1,0 1 0,0-1 0,-8 13 0,12-18 46,1 1 1,0 0-1,-1-1 0,1 1 1,-1 0-1,1-1 1,0 1-1,-1 0 1,1-1-1,0 1 1,0 0-1,0-1 1,0 1-1,-1 0 1,1 0-1,0-1 1,0 1-1,0 0 1,0 0-1,1-1 1,-1 1-1,0 0 1,0 0-1,0-1 1,1 1-1,-1 0 0,0-1 1,1 1-1,-1 0 1,0-1-1,2 2 1,-1-2 7,0 1 0,0-1 0,0 0 0,0 1 0,0-1 1,0 0-1,0 0 0,0 0 0,0 0 0,0 0 0,1 0 0,-1 0 0,0 0 0,0 0 1,0-1-1,0 1 0,0 0 0,0-1 0,0 1 0,0 0 0,2-2 0,18-12-317</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2.393"/>
    </inkml:context>
    <inkml:brush xml:id="br0">
      <inkml:brushProperty name="width" value="0.05" units="cm"/>
      <inkml:brushProperty name="height" value="0.05" units="cm"/>
    </inkml:brush>
  </inkml:definitions>
  <inkml:trace contextRef="#ctx0" brushRef="#br0">126 0 16692,'-31'39'1581,"-23"32"-234,48-61-1188,0 0 0,1-1-1,0 2 1,1-1 0,-6 20-1,9-28-148,0 1 1,0 0-1,0-1 0,1 1 0,0 0 0,-1 0 0,1 0 0,0-1 0,0 1 0,0 0 0,1 0 0,-1-1 0,1 1 0,-1 0 0,1 0 0,0-1 0,0 1 0,0-1 1,1 1-1,-1-1 0,0 1 0,1-1 0,0 0 0,0 1 0,-1-1 0,1 0 0,0 0 0,1-1 0,-1 1 0,0 0 0,0-1 0,1 1 0,-1-1 0,1 0 0,-1 0 1,1 0-1,0 0 0,-1 0 0,1 0 0,3 0 0,3 0 37,0 0 1,0 0-1,1-1 1,-1 0 0,0-1-1,0 0 1,1 0-1,-1-1 1,0 0-1,0 0 1,10-5-1,-9 2 110,0 0-1,-1-1 0,1 0 1,-1 0-1,0-1 0,11-11 1,-17 15-81,-1 1-1,1-1 1,-1 0 0,0 0 0,0 0 0,0 0 0,0-1 0,-1 1 0,0 0 0,2-7 0,-2 8-27,-1 0 1,0 0-1,0 0 0,0 0 0,0-1 0,0 1 1,0 0-1,-1 0 0,1 0 0,-1 0 0,0 0 1,1 0-1,-1 0 0,0 0 0,0 0 0,0 0 1,0 0-1,-1 1 0,-1-4 0,-1 2-67,-1-1-1,1 1 1,-1 0 0,0 0-1,0 0 1,0 1-1,0 0 1,0 0 0,-1 0-1,1 0 1,-1 1-1,1 0 1,-1 0 0,0 1-1,1-1 1,-1 1-1,1 0 1,-1 1 0,-8 1-1,13-2-4,0 0-1,0 0 1,0 1 0,0-1-1,0 0 1,0 1-1,0-1 1,0 0 0,0 1-1,0-1 1,0 1-1,0 0 1,1-1 0,-1 1-1,0 0 1,0-1-1,1 1 1,-1 0 0,0 0-1,1 0 1,-2 1-1,6 1-317</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25.095"/>
    </inkml:context>
    <inkml:brush xml:id="br0">
      <inkml:brushProperty name="width" value="0.05" units="cm"/>
      <inkml:brushProperty name="height" value="0.05" units="cm"/>
    </inkml:brush>
  </inkml:definitions>
  <inkml:trace contextRef="#ctx0" brushRef="#br0">13 227 16171,'-12'9'2478,"13"-12"-262,23-18-536,206-131-680,-207 135-973,47-23-1,-70 40-25,1-1-1,-1 1 1,1 0-1,-1-1 0,1 1 1,-1 0-1,1 0 0,0 0 1,-1-1-1,1 1 1,-1 0-1,1 0 0,0 0 1,-1 0-1,1 0 1,-1 0-1,1 0 0,0 0 1,-1 0-1,1 0 0,1 1 1,-2-1 0,0 1 0,0-1 0,0 0 0,1 1 1,-1-1-1,0 1 0,0-1 0,0 1 0,0-1 0,1 0 1,-1 1-1,0-1 0,0 1 0,0-1 0,0 1 0,0-1 0,0 1 1,0-1-1,-1 1 0,1-1 0,0 1 0,-12 29 41,11-28-42,-39 68 46,29-54-316,1 0 1,1 0 0,1 1-1,0 0 1,-9 33-1,16-49 242,1 0-1,0 0 1,-1 0-1,1 0 1,0 0-1,0 0 1,0 0-1,0 0 0,0 0 1,0 1-1,0-1 1,0 0-1,0 0 1,0 0-1,0 0 1,1 0-1,-1 0 0,1 0 1,-1 0-1,0 0 1,2 1-1,9 0-385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34.462"/>
    </inkml:context>
    <inkml:brush xml:id="br0">
      <inkml:brushProperty name="width" value="0.025" units="cm"/>
      <inkml:brushProperty name="height" value="0.025" units="cm"/>
      <inkml:brushProperty name="color" value="#E71224"/>
    </inkml:brush>
  </inkml:definitions>
  <inkml:trace contextRef="#ctx0" brushRef="#br0">1 416 7015,'0'0'18663,"8"-2"-17254,6-1-1126,0-1 0,-1-1 0,1 0 0,-1-1-1,0-1 1,13-8 0,83-60 148,-64 44-349,2-2-17,54-50 0,-86 70-7,-1-2 1,-1 1-1,0-2 1,0 0-1,-2 0 1,0-1-1,11-23 1,-68 138 371,-40 90 126,73-155-509,2 1 0,0 0 0,-9 64 0,20-98-65,-1 1 0,1-1 0,0 0 0,0 1 0,0-1 0,-1 1 0,1-1 0,0 1 0,0-1-1,0 1 1,0-1 0,0 1 0,0-1 0,0 1 0,0-1 0,0 1 0,0-1 0,0 1 0,0-1 0,0 1-1,0-1 1,1 1 0,-1-1 0,0 1 0,0-1 0,0 0 0,1 1 0,-1-1 0,0 1 0,1-1 0,-1 0-1,0 1 1,1-1 0,-1 0 0,1 1 0,-1-1 0,0 0 0,1 1 0,-1-1 0,1 0 0,-1 0-1,1 0 1,-1 1 0,1-1 0,-1 0 0,1 0 0,-1 0 0,1 0 0,-1 0 0,1 0 0,-1 0 0,1 0-1,-1 0 1,1 0 0,-1 0 0,1 0 0,-1-1 0,1 1 0,1-1-365,0 0 0,0 0 0,-1 0 1,1 0-1,-1 0 0,1-1 0,0 1 0,-1 0 0,0-1 0,1 1 1,-1-1-1,0 0 0,2-2 0,7-20-6573</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25.516"/>
    </inkml:context>
    <inkml:brush xml:id="br0">
      <inkml:brushProperty name="width" value="0.05" units="cm"/>
      <inkml:brushProperty name="height" value="0.05" units="cm"/>
    </inkml:brush>
  </inkml:definitions>
  <inkml:trace contextRef="#ctx0" brushRef="#br0">169 1 17004,'-14'8'1703,"-5"9"-1370,2 0 0,0 1 0,1 1 0,1 0 0,1 1 0,0 1 0,-13 27 0,25-42-273,-1 0-1,1 1 1,0-1-1,0 0 0,1 1 1,-2 10-1,3-16-49,0 0 0,0 1-1,0-1 1,0 0-1,0 0 1,0 1 0,0-1-1,0 0 1,1 0 0,-1 1-1,0-1 1,1 0-1,-1 0 1,1 0 0,-1 0-1,1 1 1,0-1-1,-1 0 1,1 0 0,0 0-1,0-1 1,0 1-1,0 0 1,0 0 0,0 0-1,0 0 1,0-1 0,0 1-1,0-1 1,0 1-1,0-1 1,0 1 0,1-1-1,-1 1 1,0-1-1,0 0 1,0 0 0,1 0-1,-1 0 1,0 0 0,0 0-1,2 0 1,6-1 39,0-1 0,0 1 1,0-2-1,0 1 0,0-1 1,0-1-1,-1 1 0,0-2 1,16-9-1,-6 2 104,0-2 0,-2 0 0,18-17 0,-30 26-76,1 0 0,-1 0 0,0-1 1,-1 1-1,1-1 0,3-9 0,-6 15-66,-1-1 1,0 0 0,1 0 0,-1 0-1,1 0 1,-1 0 0,0 0 0,0 0-1,1 0 1,-1 0 0,0 0 0,0 0-1,0 0 1,0 0 0,0 0 0,0 0-1,-1 0 1,1 0 0,0 0 0,0 0-1,-1 0 1,1 0 0,-1 1 0,1-1-1,-1 0 1,1 0 0,-1 0 0,1 0-1,-1 1 1,0-1 0,1 0 0,-1 0-1,0 1 1,0-1 0,1 1 0,-1-1-1,0 1 1,0-1 0,0 1 0,0-1-1,0 1 1,0 0 0,0-1 0,0 1-1,0 0 1,0 0 0,0 0 0,0 0-1,-1 0 1,-5 0-71,0 0 1,1 0-1,-1 1 0,0 0 0,1 0 0,-1 1 0,1 0 1,0 0-1,-1 0 0,-6 4 0,8-4-100,1 1-1,0-1 1,0 1-1,0-1 1,0 1-1,0 0 1,1 1-1,-1-1 1,1 0-1,0 1 1,0 0-1,0 0 1,0 0-1,-3 8 1,5-3-447</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26.053"/>
    </inkml:context>
    <inkml:brush xml:id="br0">
      <inkml:brushProperty name="width" value="0.05" units="cm"/>
      <inkml:brushProperty name="height" value="0.05" units="cm"/>
    </inkml:brush>
  </inkml:definitions>
  <inkml:trace contextRef="#ctx0" brushRef="#br0">231 19 16700,'0'-1'69,"0"1"0,0-1 1,0 0-1,0 1 0,0-1 1,0 0-1,0 1 0,0-1 1,0 0-1,0 1 1,0-1-1,0 1 0,-1-1 1,1 0-1,0 1 0,0-1 1,-1 1-1,1-1 0,0 1 1,-1-1-1,1 1 1,-1-1-1,1 1 0,-1-1 1,1 1-1,-1-1 0,1 1 1,-1 0-1,1-1 0,-1 1 1,1 0-1,-1-1 0,0 1 1,1 0-1,-1 0 1,1 0-1,-1 0 0,0-1 1,1 1-1,-1 0 0,0 0 1,1 0-1,-1 0 0,0 1 1,1-1-1,-1 0 1,1 0-1,-1 0 0,0 0 1,1 1-1,-2-1 0,-3 2 238,0-1-1,0 1 0,0 0 0,0 0 0,-6 4 0,-4 4-24,1 0-1,0 1 0,0 1 1,1 0-1,1 1 0,-15 18 1,19-20-216,1 0 0,0 0 1,0 0-1,1 1 0,0 0 1,1 0-1,1 1 0,0-1 1,-3 15-1,6-25-58,1 0 1,0 0-1,-1 1 1,1-1-1,0 0 0,0 0 1,0 0-1,0 0 1,0 0-1,1 1 1,-1-1-1,1 0 0,-1 0 1,1 0-1,0 0 1,0 0-1,0 0 0,0 0 1,0 0-1,0-1 1,0 1-1,1 0 1,-1-1-1,1 1 0,-1-1 1,1 1-1,-1-1 1,1 0-1,0 0 0,0 1 1,0-1-1,3 1 1,-2-1 3,0-1 0,-1 1 0,1-1 0,0 0 0,0 0 0,0 0 0,0 0 0,0 0 0,0-1 0,-1 0 0,1 1 0,0-1 0,0 0 0,-1 0 0,1 0 0,0 0 0,-1-1 0,1 1 1,-1-1-1,0 0 0,1 0 0,-1 1 0,3-5 0,-4 5 5,0 0 0,0 0 0,0 0 0,-1 0 0,1 0 0,0 0 0,0 0 0,-1 0 0,1-1 0,-1 1 0,1 0 0,-1-1 0,1 1 0,-1-3 0,0 4-4,0-1-1,0 1 1,0-1 0,0 0 0,0 1 0,0-1 0,-1 1 0,1-1 0,0 0 0,0 1 0,-1-1-1,1 1 1,0-1 0,-1 1 0,1-1 0,-1 1 0,1-1 0,0 1 0,-1 0 0,1-1-1,-1 1 1,0-1 0,-2 0 6,1 0-1,0 0 0,-1 0 1,1 1-1,-1-1 0,1 1 1,-1 0-1,1-1 0,-1 1 1,1 0-1,-1 0 0,1 1 1,-6 0-1,6-1-124,-1 1 0,0 0 0,1-1 0,-1 1-1,0 0 1,1 0 0,-1 0 0,1 1 0,0-1 0,-1 1 0,1-1 0,0 1 0,0 0 0,0-1 0,0 1 0,0 0-1,0 1 1,1-1 0,-1 0 0,1 0 0,-1 1 0,1-1 0,0 1 0,0-1 0,0 1 0,0-1 0,0 1 0,1 0-1,-1 0 1,1 5 0,4 3-479,9-5-199</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26.464"/>
    </inkml:context>
    <inkml:brush xml:id="br0">
      <inkml:brushProperty name="width" value="0.05" units="cm"/>
      <inkml:brushProperty name="height" value="0.05" units="cm"/>
    </inkml:brush>
  </inkml:definitions>
  <inkml:trace contextRef="#ctx0" brushRef="#br0">91 234 16620,'-3'23'1856,"-12"10"-1040,-4 3-376,-1 3 1393,4 4-889,5-3-496,5-4-320,6-9-808,4-8 1904,6-14-1272,-1-8 24,1-18-88</inkml:trace>
  <inkml:trace contextRef="#ctx0" brushRef="#br0" timeOffset="1">407 4 19732,'0'-3'1649,"-10"14"-1129,-3 6-200,-3 8 608,4 3-224,-3 2-272,0-1-64,4-5-216,5 2-184,5-7-504,-1-3-336,7-9 696,-3-6-120,13-5-128</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26.869"/>
    </inkml:context>
    <inkml:brush xml:id="br0">
      <inkml:brushProperty name="width" value="0.05" units="cm"/>
      <inkml:brushProperty name="height" value="0.05" units="cm"/>
    </inkml:brush>
  </inkml:definitions>
  <inkml:trace contextRef="#ctx0" brushRef="#br0">37 11 19060,'0'-1'111,"1"0"0,0 0-1,0 1 1,0-1 0,0 0 0,0 0-1,0 1 1,0-1 0,0 1 0,0-1-1,0 1 1,0-1 0,0 1 0,1 0-1,-1-1 1,0 1 0,0 0 0,0 0-1,0 0 1,1 0 0,-1 0 0,0 0-1,0 0 1,0 0 0,1 1 0,-1-1-1,0 0 1,0 1 0,0-1 0,0 1-1,0-1 1,0 1 0,0-1 0,0 1-1,0 0 1,0 0 0,0-1 0,0 1-1,1 1 1,0 1-23,0 0 0,0 0-1,0-1 1,0 1-1,0 0 1,-1 1 0,1-1-1,-1 0 1,0 0-1,0 1 1,0-1 0,1 7-1,-2-5-40,0-1 0,0 1 0,-1 0 0,1 0 0,-1 0 0,0 0 0,-1-1 0,1 1 0,-1-1 0,0 1 0,0-1 0,-4 7 0,-2 2 251,-1-1-1,-18 18 1,-6 9 415,33-39-706,-1 1 0,1-1 0,-1 1 1,1 0-1,-1-1 0,1 1 0,0 0 0,-1 0 1,1-1-1,0 1 0,0 0 0,-1 0 0,1-1 1,0 1-1,0 0 0,0 0 0,0-1 1,0 1-1,0 0 0,0 0 0,0 0 0,0-1 1,0 1-1,1 0 0,-1 0 0,1 0 0,-1 0-6,1 1 0,0-1 0,0 0 0,0 0 0,1 0 0,-1-1 0,0 1 0,0 0 0,0 0 0,1-1 0,-1 1 0,0-1 0,3 2 0,4 0-90,1 0 1,0 0 0,14 0-1,-20-2 37,23 1-474,0-2 1,0 0-1,0-2 0,31-8 0,-29 6 303,23-3-352</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27.273"/>
    </inkml:context>
    <inkml:brush xml:id="br0">
      <inkml:brushProperty name="width" value="0.05" units="cm"/>
      <inkml:brushProperty name="height" value="0.05" units="cm"/>
    </inkml:brush>
  </inkml:definitions>
  <inkml:trace contextRef="#ctx0" brushRef="#br0">2 14 18340,'-1'0'2104,"7"1"-1343,4-1-321,5-3 1392,6 0-1000,6 2-248,4-3-792,4 1-480,-4 3 656,-2 0-200,-3 0-144</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27.678"/>
    </inkml:context>
    <inkml:brush xml:id="br0">
      <inkml:brushProperty name="width" value="0.05" units="cm"/>
      <inkml:brushProperty name="height" value="0.05" units="cm"/>
    </inkml:brush>
  </inkml:definitions>
  <inkml:trace contextRef="#ctx0" brushRef="#br0">62 200 16452,'-13'2'956,"6"-1"-485,1 1 0,-1-1 0,1-1 0,-13 0 0,19 0-431,0 0 0,0 0 0,-1 0 0,1 0 1,0 0-1,0 0 0,0 0 0,0 0 0,-1-1 0,1 1 0,0 0 1,0 0-1,0 0 0,0 0 0,0 0 0,0 0 0,-1-1 0,1 1 0,0 0 1,0 0-1,0 0 0,0 0 0,0-1 0,0 1 0,0 0 0,0 0 1,0 0-1,0-1 0,0 1 0,0 0 0,0 0 0,0 0 0,0-1 1,0 1-1,0 0 0,0 0 0,0 0 0,0 0 0,0-1 0,0 1 1,0 0-1,0 0 0,0 0 0,0-1 0,1 1 0,-1 0 0,0 0 0,0 0 1,0 0-1,0 0 0,0-1 0,0 1 0,1 0 0,-1 0 0,0 0 1,0 0-1,0 0 0,1 0 0,-1 0 0,0 0 0,0 0 0,0 0 1,0 0-1,1 0 0,12-10 641,-13 10-578,95-58 1652,42-31-1083,-121 75-627,-13 11-42,0 0-1,0 0 1,1 0-1,-1 1 1,1-1-1,-1 1 1,1 0-1,0 0 1,6-2-1,-10 4-2,0 0 0,0 0-1,1 0 1,-1 0 0,0 0-1,1 0 1,-1 0-1,0 0 1,0 0 0,1 0-1,-1 0 1,0 0 0,0 1-1,1-1 1,-1 0-1,0 0 1,0 0 0,1 0-1,-1 1 1,0-1-1,0 0 1,1 0 0,-1 0-1,0 1 1,0-1 0,0 0-1,0 0 1,0 0-1,1 1 1,-1-1 0,0 0-1,0 0 1,0 1-1,0-1 1,0 0 0,0 1-1,0-1 1,0 0 0,0 0-1,0 1 1,0-1-1,0 0 1,0 1 0,0-1-1,0 0 1,0 0-1,0 1 1,0-1 0,0 0-1,0 0 1,-1 1 0,1-1-1,-6 20-15,6-18 11,-26 60-26,16-38-42,0 1 0,-10 38 1,20-63 23,0 1 1,-1 0 0,1 0 0,0 0-1,0 0 1,0 0 0,-1 0-1,1-1 1,0 1 0,0 0-1,0 0 1,1 0 0,-1 0 0,0 0-1,0 0 1,0 0 0,1 0-1,-1-1 1,0 1 0,1 0 0,-1 0-1,1 0 1,-1-1 0,1 1-1,-1 0 1,1 0 0,-1-1-1,1 1 1,0 0 0,-1-1 0,3 2-1,-1-2-8,0 1 0,0-1-1,0 0 1,0 0-1,0 0 1,0 0 0,0 0-1,0 0 1,1-1 0,-1 1-1,0-1 1,0 1 0,3-2-1,20-8-407</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28.100"/>
    </inkml:context>
    <inkml:brush xml:id="br0">
      <inkml:brushProperty name="width" value="0.05" units="cm"/>
      <inkml:brushProperty name="height" value="0.05" units="cm"/>
    </inkml:brush>
  </inkml:definitions>
  <inkml:trace contextRef="#ctx0" brushRef="#br0">68 0 16540,'-12'17'1006,"1"1"-1,0 0 1,-12 29 0,21-43-950,1 1 0,-1-1 0,1 1-1,-1-1 1,1 1 0,1-1-1,-1 1 1,1-1 0,-1 1 0,2 0-1,-1-1 1,0 1 0,1 0-1,0-1 1,0 1 0,0-1-1,0 1 1,1-1 0,0 0 0,0 0-1,0 1 1,4 4 0,-5-8-32,0 1 0,1-1 0,-1 0 0,0 0 0,1-1 0,-1 1 0,1 0 0,-1 0 0,1-1 0,-1 1 0,1-1 0,-1 1 0,1-1 0,0 0 0,-1 0 0,1 1 0,0-1 0,-1 0 0,1-1 0,-1 1 0,1 0 0,0 0 0,-1-1 0,1 1 0,-1-1 0,1 1 0,-1-1 0,3-1 0,5-2 124,-1 0-1,0-1 1,11-7-1,-17 11-106,12-9 336,-1-1 1,17-16-1,-26 23-265,0-1-1,1 0 0,-2 0 1,1 0-1,-1 0 0,1 0 0,-2-1 1,1 0-1,3-8 0,-6 13-81,1-1-1,-1 1 1,0 0-1,0-1 0,1 1 1,-1-1-1,0 1 1,0-1-1,0 1 1,0 0-1,-1-1 0,1 1 1,0-1-1,-1 1 1,1 0-1,-1-1 0,1 1 1,-1 0-1,1-1 1,-1 1-1,0 0 0,0 0 1,0 0-1,-1-2 1,1 2-48,-1 0 1,0 0 0,1 0 0,-1 0-1,0 0 1,0 1 0,0-1 0,0 1-1,1-1 1,-1 1 0,0-1 0,0 1-1,0 0 1,0 0 0,-4 1 0,4-1-2,-1 0 1,1 0 0,-1 0 0,1 1-1,-1-1 1,1 1 0,0 0 0,-1 0-1,1 0 1,0 0 0,0 0 0,-1 0-1,1 0 1,0 1 0,0-1-1,0 1 1,1 0 0,-1 0 0,0-1-1,1 1 1,-1 0 0,1 0 0,-1 0-1,1 1 1,0-1 0,0 0 0,-2 5-1,4 10-245</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28.510"/>
    </inkml:context>
    <inkml:brush xml:id="br0">
      <inkml:brushProperty name="width" value="0.05" units="cm"/>
      <inkml:brushProperty name="height" value="0.05" units="cm"/>
    </inkml:brush>
  </inkml:definitions>
  <inkml:trace contextRef="#ctx0" brushRef="#br0">202 26 18116,'-3'-2'161,"-1"0"1,1 0-1,0 1 0,-1 0 1,1 0-1,-1 0 0,0 0 1,1 0-1,-1 1 0,0-1 1,1 1-1,-1 0 0,0 0 1,-7 2-1,3-1 43,-1 1 1,1 0-1,-1 0 0,1 1 1,-11 5-1,13-5-120,0 0 0,0 1 0,0 0 0,1 0 0,0 1 0,0-1 0,0 1 0,0 0 0,-5 9 0,8-11-42,-1 1 1,1 1 0,0-1-1,0 0 1,0 0 0,0 1 0,1-1-1,0 1 1,0 0 0,0-1-1,0 1 1,1 0 0,0-1 0,0 7-1,0-8-24,1-1-1,0 0 0,0 0 1,-1-1-1,1 1 1,0 0-1,0 0 0,1 0 1,-1 0-1,0-1 1,0 1-1,1-1 0,-1 1 1,1-1-1,0 0 1,-1 1-1,1-1 0,0 0 1,0 0-1,0 0 1,0 0-1,0 0 0,0-1 1,0 1-1,0-1 0,0 1 1,0-1-1,4 1 1,6 0 6,-1 0 0,1-1 0,20-2 1,-15 1 74,0-2 1,-1 0-1,1-1 1,0 0-1,-1-1 1,0-1-1,0-1 1,-1 0-1,0-1 1,0-1-1,-1 0 1,24-21-1,-36 28-51,0 0 0,0 0 0,0 0-1,0 0 1,-1-1 0,1 1-1,-1 0 1,0-1 0,1 1 0,-1-1-1,0 1 1,-1-1 0,1 0-1,0 1 1,-1-1 0,1 0 0,-1 0-1,0 1 1,0-5 0,-1 5-22,1 0 1,-1 0 0,0 0-1,1 0 1,-1 0 0,0 0 0,0 0-1,0 0 1,-1 0 0,1 0-1,0 1 1,-1-1 0,1 0-1,-1 1 1,1-1 0,-1 1-1,0 0 1,0-1 0,0 1 0,1 0-1,-1 0 1,0 0 0,0 1-1,-5-2 1,-1 0-158,0 0 0,-1 1 0,1 1 0,-1-1 0,1 1 0,-1 1 1,1-1-1,-1 2 0,1-1 0,0 1 0,0 0 0,-1 1 0,1 0 0,1 0 0,-1 0 0,-12 9 0,-6 6-349</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0.955"/>
    </inkml:context>
    <inkml:brush xml:id="br0">
      <inkml:brushProperty name="width" value="0.05" units="cm"/>
      <inkml:brushProperty name="height" value="0.05" units="cm"/>
    </inkml:brush>
  </inkml:definitions>
  <inkml:trace contextRef="#ctx0" brushRef="#br0">20 1 12731,'-9'11'814,"-1"4"1091,9-15-1849,1 1 0,0 0-1,0-1 1,1 1 0,-1-1-1,0 1 1,0-1-1,0 1 1,0-1 0,0 1-1,0-1 1,1 1 0,-1-1-1,0 1 1,1-1 0,-1 1-1,0-1 1,1 1-1,-1-1 1,0 1 0,1-1-1,-1 0 1,1 1 0,-1-1-1,1 0 1,-1 1 0,1-1-1,-1 0 1,1 0-1,-1 1 1,1-1 0,0 0-1,16 8 338,1-1 0,0-1 0,0-1 0,0 0 0,25 2 0,96 4 117,-116-10-382,584-7 108,-336-3-296,-267 9 58,504-7-73,2 28 218,-200 2-44,571-31 0,-808 2-57,228-15 286,-1 24-157,-264 0-216,-3 0 12,0 0 0,1-3 0,-1 0 0,44-8-1,-77 8-25,1-1-1,-1 0 1,0 1-1,1-1 0,-1 0 1,0 1-1,0-1 0,1 0 1,-1 0-1,0 1 0,0-1 1,0 0-1,0 1 0,0-1 1,0 0-1,0 0 1,-1 0-1,0-10-299</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2.981"/>
    </inkml:context>
    <inkml:brush xml:id="br0">
      <inkml:brushProperty name="width" value="0.05" units="cm"/>
      <inkml:brushProperty name="height" value="0.05" units="cm"/>
    </inkml:brush>
  </inkml:definitions>
  <inkml:trace contextRef="#ctx0" brushRef="#br0">14 65 17092,'-10'0'2104,"6"1"-1336,7-4-296,7-4 1553,17 3-1033,2-5-224,12-2-296,7-1-168,3 3-208,5 5-152,-11-3-424,-1 7-272,-15 1 368,-11-1 168,-18 3-160,-5 3-176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35.698"/>
    </inkml:context>
    <inkml:brush xml:id="br0">
      <inkml:brushProperty name="width" value="0.025" units="cm"/>
      <inkml:brushProperty name="height" value="0.025" units="cm"/>
      <inkml:brushProperty name="color" value="#E71224"/>
    </inkml:brush>
  </inkml:definitions>
  <inkml:trace contextRef="#ctx0" brushRef="#br0">220 23 14926,'0'0'4191,"-7"-5"-3396,5 3-764,0 0-1,1 1 1,-1-1 0,0 1-1,0 0 1,0 0 0,-1-1-1,1 1 1,0 1-1,0-1 1,0 0 0,-1 0-1,1 1 1,-1-1 0,1 1-1,0 0 1,-1 0-1,1 0 1,-1 0 0,1 0-1,0 1 1,-1-1 0,1 0-1,0 1 1,-1 0-1,1 0 1,0 0 0,0 0-1,0 0 1,0 0 0,-1 0-1,2 1 1,-1-1-1,0 1 1,0-1 0,0 1-1,-1 2 1,-13 14 188,1 0 0,0 2 0,1-1 1,-14 31-1,21-37-156,0 1 0,2 0 1,0 1-1,0-1 0,1 1 1,1 0-1,1 0 0,-2 15 1,5-26-4,-1 0 1,1 0 0,-1-1-1,1 1 1,0 0 0,1-1 0,-1 1-1,1-1 1,-1 1 0,1-1-1,0 0 1,0 0 0,0 0 0,1 0-1,-1 0 1,1 0 0,0-1 0,0 1-1,-1-1 1,2 1 0,-1-1-1,0 0 1,0-1 0,1 1 0,-1 0-1,1-1 1,-1 0 0,1 0 0,0 0-1,-1 0 1,1-1 0,0 1-1,0-1 1,-1 0 0,1 0 0,0 0-1,0-1 1,0 1 0,-1-1 0,1 0-1,0 0 1,-1 0 0,1-1-1,-1 1 1,1-1 0,-1 0 0,5-3-1,-6 4 39,-1 0 0,1 0 0,0 0-1,-1 0 1,1 0 0,-1 0 0,1 0 0,-1-1-1,0 1 1,0-1 0,1 1 0,-1-1 0,0 1-1,0-1 1,0 0 0,-1 1 0,1-1-1,0 0 1,-1 0 0,1 0 0,-1 0 0,1 1-1,-1-1 1,0 0 0,0 0 0,0 0 0,0 0-1,0 0 1,0 0 0,-1 0 0,0-2-1,0 2-53,-1-1-1,1 1 1,-1 0-1,0 0 0,0 0 1,0 0-1,0 0 0,0 0 1,0 0-1,-1 1 1,1-1-1,0 1 0,-1 0 1,1 0-1,-1 0 0,1 0 1,-1 0-1,0 0 0,0 1 1,1-1-1,-4 1 1,-31 1 2,36-1-93,1 0 1,-1 1 0,0-1-1,1 0 1,-1 0 0,0 0-1,1 1 1,-1-1 0,1 0-1,-1 1 1,1-1 0,-1 1-1,0-1 1,1 0 0,0 1 0,-1-1-1,1 1 1,-1 0 0,1-1-1,0 1 1,-1-1 0,1 1-1,0-1 1,-1 1 0,1 0-1,0-1 1,0 1 0,0 0 0,0-1-1,-1 1 1,1 0 0,0-1-1,0 1 1,0 0 0,0-1-1,1 1 1,-1 0 0,0-1-1,0 1 1,0 0 0,0-1 0,1 1-1,-1-1 1,0 1 0,1 0-1,-1-1 1,0 1 0,1-1-1,-1 1 1,1-1 0,-1 1-1,1-1 1,-1 1 0,2 0 0,-1 0-450,1 1 0,0-1 1,-1 0-1,1 0 1,0 1-1,0-1 1,0 0-1,0-1 0,0 1 1,0 0-1,0 0 1,0-1-1,5 1 1,17 1-5197</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3.399"/>
    </inkml:context>
    <inkml:brush xml:id="br0">
      <inkml:brushProperty name="width" value="0.05" units="cm"/>
      <inkml:brushProperty name="height" value="0.05" units="cm"/>
    </inkml:brush>
  </inkml:definitions>
  <inkml:trace contextRef="#ctx0" brushRef="#br0">1 28 16860,'6'8'1792,"14"-6"-944,5-4-248,14-2 737,6-2-241,13 4-104,0-3-272,-1-3 696,-3 3-1071,-11 3-49,0-1-24</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5.712"/>
    </inkml:context>
    <inkml:brush xml:id="br0">
      <inkml:brushProperty name="width" value="0.05" units="cm"/>
      <inkml:brushProperty name="height" value="0.05" units="cm"/>
    </inkml:brush>
  </inkml:definitions>
  <inkml:trace contextRef="#ctx0" brushRef="#br0">7 238 15075,'-7'11'1675,"11"-10"-356,18-11 371,-14 5-1358,67-38 1114,-2-3 0,79-67 0,-130 94-1224,-7 6 177,-30 30-144,-23 27-219,1 2-1,-44 73 0,78-114-55,0-1-14,0 0 0,1 0 1,-1 1-1,1-1 0,0 0 1,0 1-1,1-1 1,-1 1-1,1 0 0,0 0 1,0-1-1,0 10 0,1-14 21,0 0-1,0 1 1,0-1-1,0 0 0,0 1 1,0-1-1,1 0 0,-1 1 1,0-1-1,0 0 1,0 0-1,1 1 0,-1-1 1,0 0-1,0 0 1,1 1-1,-1-1 0,0 0 1,0 0-1,1 0 1,-1 0-1,0 1 0,1-1 1,-1 0-1,0 0 1,1 0-1,-1 0 0,0 0 1,1 0-1,-1 0 1,0 0-1,1 0 0,-1 0 1,0 0-1,1 0 1,-1 0-1,0 0 0,1 0 1,-1 0-1,0 0 1,0-1-1,1 1 0,-1 0 1,0 0-1,1 0 1,-1 0-1,0-1 0,0 1 1,1 0-1,-1 0 0,0-1 1,0 1-1,0 0 1,1 0-1,-1-1 0,0 1 1,16-18-184,-4-4-75</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6.461"/>
    </inkml:context>
    <inkml:brush xml:id="br0">
      <inkml:brushProperty name="width" value="0.05" units="cm"/>
      <inkml:brushProperty name="height" value="0.05" units="cm"/>
    </inkml:brush>
  </inkml:definitions>
  <inkml:trace contextRef="#ctx0" brushRef="#br0">132 14 18404,'1'0'70,"-1"0"0,0-1 0,0 1 0,1 0 0,-1-1-1,0 1 1,0 0 0,0-1 0,0 1 0,1-1 0,-1 1 0,0 0 0,0-1 0,0 1 0,0 0 0,0-1 0,0 1 0,0-1 0,0 1-1,0 0 1,0-1 0,0 1 0,-1 0 0,1-1 0,0 1 0,0-1 0,0 1 0,0 0 0,-1-1 0,1 1 0,0 0 0,0-1 0,0 1-1,-1 0 1,1 0 0,0-1 0,-1 1 0,-14 5 1451,-16 20-299,22-16-1179,0 1 1,1 0-1,1 0 0,0 1 1,0 0-1,1 0 1,0 0-1,1 1 0,0 0 1,1 0-1,0 1 0,-3 24 1,7-36-43,0 1 1,-1-1 0,1 1-1,0-1 1,0 1-1,0-1 1,1 1 0,-1-1-1,0 1 1,1-1-1,-1 1 1,1-1-1,-1 1 1,1-1 0,-1 0-1,1 1 1,0-1-1,0 0 1,0 0 0,2 3-1,-2-4 3,0 1-1,0-1 0,1 1 1,-1-1-1,0 1 0,1-1 1,-1 1-1,1-1 1,-1 0-1,0 0 0,1 0 1,-1 0-1,0 0 0,1 0 1,-1 0-1,1-1 1,-1 1-1,2-1 0,4-1 30,0-1-1,0 0 0,0 0 1,-1-1-1,1 0 0,-1 0 1,6-5-1,5-5 223,24-28 0,-36 37-165,-1 0 1,0-1 0,0 1 0,0-1 0,-1 0-1,0-1 1,0 1 0,0 0 0,2-10 0,-5 15-70,0-1 1,0 1 0,1-1-1,-1 0 1,0 1 0,0-1 0,-1 1-1,1-1 1,0 1 0,0-1-1,-1 1 1,1-1 0,-1 1 0,1-1-1,-1 1 1,0-1 0,0 1-1,1 0 1,-1 0 0,0-1 0,0 1-1,0 0 1,0 0 0,-1 0-1,1 0 1,0 0 0,0 0 0,-1 0-1,1 0 1,0 1 0,-1-1-1,1 0 1,-1 1 0,1-1 0,-1 1-1,1 0 1,-1-1 0,1 1-1,-3 0 1,0-1-195,-1 1-1,1 0 1,0-1-1,0 2 1,0-1-1,0 0 1,-1 1-1,1 0 1,0 0-1,0 0 1,0 0-1,0 0 1,-6 5-1,10-6 156,-1 0 1,1 0-1,0 0 0,0 0 0,-1 0 0,1 0 1,0 0-1,0 0 0,0 0 0,0 0 0,-1 1 0,1-1 1,0 0-1,0 0 0,0 0 0,0 0 0,-1 1 1,1-1-1,0 0 0,0 0 0,0 0 0,0 1 0,0-1 1,0 0-1,0 0 0,0 0 0,0 1 0,0-1 0,0 0 1,0 0-1,0 0 0,0 1 0,0-1 0,0 0 1,0 0-1,0 1 0,0-1 0,0 0 0,0 0 0,0 0 1,0 1-1,9 2-667,7-2 6</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6.852"/>
    </inkml:context>
    <inkml:brush xml:id="br0">
      <inkml:brushProperty name="width" value="0.05" units="cm"/>
      <inkml:brushProperty name="height" value="0.05" units="cm"/>
    </inkml:brush>
  </inkml:definitions>
  <inkml:trace contextRef="#ctx0" brushRef="#br0">245 0 19324,'-28'18'1468,"0"1"0,1 1-1,-29 27 1,44-35-1355,1 0 1,-1 1-1,2 0 0,0 1 1,1 0-1,0 0 0,1 1 1,-7 19-1,13-28-97,0 0 0,0 0 0,1 0 0,0 0 0,0 0-1,1 0 1,0 1 0,0-1 0,2 11 0,-2-15-12,0 0 0,0-1-1,1 1 1,-1-1 0,1 1 0,0-1 0,-1 1-1,1-1 1,0 1 0,0-1 0,0 1 0,0-1-1,0 0 1,0 0 0,0 1 0,0-1 0,0 0-1,1 0 1,-1 0 0,0 0 0,1-1 0,-1 1-1,1 0 1,-1 0 0,1-1 0,-1 1 0,1-1-1,0 0 1,-1 1 0,1-1 0,0 0 0,-1 0-1,1 0 1,-1 0 0,1 0 0,0 0 0,-1 0-1,1-1 1,0 1 0,-1-1 0,3 0 0,1-1 47,-1 0 1,1-1-1,-1 1 1,0-1-1,0 1 1,0-1-1,0-1 1,0 1-1,-1 0 1,0-1-1,1 0 0,-1 0 1,-1 0-1,1 0 1,3-7-1,-5 9-22,0 0 0,0 1 0,0-1 0,0 0 0,0 0 0,-1 0 0,1 0 0,-1 1-1,1-1 1,-1 0 0,0 0 0,0 0 0,0 0 0,0 0 0,0 0 0,0 0 0,-1 0 0,1 0-1,-1 0 1,1 0 0,-1 1 0,1-1 0,-1 0 0,0 0 0,0 0 0,0 1 0,0-1-1,0 1 1,-1-1 0,1 1 0,0-1 0,-1 1 0,1 0 0,-1-1 0,1 1 0,-1 0-1,0 0 1,1 0 0,-1 0 0,-3 0 0,-24-6-348,28 7 231,1 0 0,-1 0 0,0 0 0,0 0 0,0 0 0,0 0 0,0 0 0,0 0 0,0 0 0,0 0 0,0 0-1,0 1 1,1-1 0,-1 0 0,0 1 0,0-1 0,0 0 0,0 1 0,1-1 0,-1 1 0,0 0 0,0-1 0,1 1 0,-1-1 0,0 1 0,1 0 0,-1 0 0,0 0-1,4 4-400,12-1-198</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7.609"/>
    </inkml:context>
    <inkml:brush xml:id="br0">
      <inkml:brushProperty name="width" value="0.05" units="cm"/>
      <inkml:brushProperty name="height" value="0.05" units="cm"/>
    </inkml:brush>
  </inkml:definitions>
  <inkml:trace contextRef="#ctx0" brushRef="#br0">67 0 18684,'0'6'1872,"-4"7"-1143,-5 3-313,-1 7 1152,0 3-608,0 4-424,0 4-104,3-1-416,1-3-280,6-10-512,3-10-288,3-10 816,1-14-168,3-10-240</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8.373"/>
    </inkml:context>
    <inkml:brush xml:id="br0">
      <inkml:brushProperty name="width" value="0.05" units="cm"/>
      <inkml:brushProperty name="height" value="0.05" units="cm"/>
    </inkml:brush>
  </inkml:definitions>
  <inkml:trace contextRef="#ctx0" brushRef="#br0">85 0 19068,'-2'1'3365,"2"-2"-3295,-4 11 1332,-5 12-579,-3 14-405,-17 35 1,6-18-707,22-50 116,0 0 0,0 0 0,0 0 0,1 0 0,-1 0 0,1 0-1,0 0 1,0 6 0,0-9 100,0 1-1,0-1 0,0 1 0,0 0 1,0-1-1,1 1 0,-1-1 1,0 1-1,0-1 0,0 1 1,1-1-1,-1 0 0,0 1 1,1-1-1,-1 1 0,0-1 1,1 0-1,-1 1 0,1-1 0,-1 0 1,1 1-1,0-1 10,0 0-1,0 1 1,0-1-1,0 0 1,0 0-1,0 0 0,-1 0 1,1 0-1,0-1 1,0 1-1,0 0 1,0 0-1,0-1 1,-1 1-1,1 0 1,0-1-1,1 0 1,10-6-671</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8.792"/>
    </inkml:context>
    <inkml:brush xml:id="br0">
      <inkml:brushProperty name="width" value="0.05" units="cm"/>
      <inkml:brushProperty name="height" value="0.05" units="cm"/>
    </inkml:brush>
  </inkml:definitions>
  <inkml:trace contextRef="#ctx0" brushRef="#br0">63 16 19092,'4'-2'420,"-1"0"0,1 0 0,0 0 0,-1 1 0,1-1 0,0 1 0,0 0 0,0 0 1,0 0-1,7 0 0,-10 1-345,0 0 0,0 0 0,0 1 0,0-1 0,0 0 0,0 0 0,0 1 0,0-1 0,0 0 0,-1 1 0,1-1 0,0 1 0,0-1 0,0 1 1,0-1-1,-1 1 0,1 0 0,0-1 0,0 2 0,0-1-50,0 1 0,-1-1 0,1 1 0,-1 0 1,1-1-1,-1 1 0,1-1 0,-1 1 0,0 0 0,0-1 0,0 1 1,0 0-1,0-1 0,0 1 0,-1 2 0,0 4 18,-1 0 1,0 0-1,-1 0 0,1 0 0,-2-1 1,1 1-1,-9 13 0,-4 2 87,-19 21-1,19-25-4,-17 28 0,32-46-123,1-1 0,-1 1 0,1-1 0,0 1 0,0-1 0,-1 1 0,1-1 0,0 1 0,0-1 0,0 1 0,-1-1 0,1 1 0,0-1 0,0 1 0,0-1 0,0 1 0,0 0 0,0-1 0,0 1 0,0-1 0,0 1 0,0-1 0,0 1 0,1-1 0,-1 1 0,0-1 0,0 1 0,1-1 0,-1 1 0,1 0 0,0 0 0,0 0 1,0-1-1,0 1 0,0 0 0,1-1 0,-1 0 1,0 1-1,0-1 0,1 1 0,-1-1 0,0 0 1,3 0-1,48-4-137,-44 3 36,107-20 615,-102 18-594,11-3 126</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9.293"/>
    </inkml:context>
    <inkml:brush xml:id="br0">
      <inkml:brushProperty name="width" value="0.05" units="cm"/>
      <inkml:brushProperty name="height" value="0.05" units="cm"/>
    </inkml:brush>
  </inkml:definitions>
  <inkml:trace contextRef="#ctx0" brushRef="#br0">1 134 15539,'1'-2'193,"1"0"0,0 1-1,0 0 1,0-1 0,0 1-1,1 0 1,-1 0 0,0 0-1,0 1 1,1-1 0,-1 1-1,0-1 1,1 1 0,2-1-1,6-1 216,54-11 1531,122-7 0,67 14-864,139 19-498,196-6-445,-497-17-133,0-4 0,-1-4 1,95-32-1,-184 50-8,0-1 0,-1 1 0,1-1 0,0 1-1,-1 0 1,1 0 0,0 0 0,-1 0 0,1 0 0,0 0 0,-1 1 0,1-1 0,2 1 0,-4-1-7,1 1 0,-1-1 0,0 0 1,1 0-1,-1 1 0,0-1 0,1 1 1,-1-1-1,0 0 0,0 1 0,1-1 1,-1 1-1,0-1 0,0 1 0,0-1 1,0 0-1,1 1 0,-1-1 0,0 1 0,0-1 1,0 1-1,0-1 0,0 1 0,0-1 1,0 1-1,0-1 0,-1 1 0,1-1 1,0 1-1,0-1 0,0 0 0,0 1 1,-1-1-1,1 1 0,0-1 0,0 0 1,-1 1-1,1-1 0,0 1 0,-1-1 0,1 0 1,0 1-1,-1-1 0,1 0 0,-1 1 1,0-1 31,1 0 1,-1 1-1,1-1 1,-1 0-1,1 1 1,-1-1-1,0 0 1,1 1-1,-1-1 1,0 0-1,1 0 1,-1 0 0,0 0-1,1 0 1,-1 0-1,0 0 1,1 0-1,-1 0 1,1 0-1,-1 0 1,0 0-1,1 0 1,-1-1-1,0 1 1,1 0-1,-1 0 1,1-1-1,-1 1 1,0 0-1,1-1 1,-1 1-1,1-1 1,-1 1 0,1-1-1,-1 1 1,1-1-1,0 1 1,-1-1-1,1 1 1,-1-2-1,-8-17-36</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40.039"/>
    </inkml:context>
    <inkml:brush xml:id="br0">
      <inkml:brushProperty name="width" value="0.05" units="cm"/>
      <inkml:brushProperty name="height" value="0.05" units="cm"/>
    </inkml:brush>
  </inkml:definitions>
  <inkml:trace contextRef="#ctx0" brushRef="#br0">0 329 18756,'0'1'49,"0"-1"-1,0 1 1,1-1-1,-1 1 1,0-1 0,0 0-1,0 1 1,1-1-1,-1 1 1,0-1 0,0 0-1,1 1 1,-1-1-1,0 0 1,1 1 0,-1-1-1,0 0 1,1 0-1,-1 1 1,0-1 0,1 0-1,-1 0 1,1 0-1,-1 0 1,1 1 0,-1-1-1,0 0 1,1 0-1,-1 0 1,1 0 0,-1 0-1,1 0 1,-1 0-1,1 0 1,-1 0 0,1 0-1,-1 0 1,0 0-1,1-1 1,-1 1 0,1 0-1,-1 0 1,1 0-1,-1-1 1,0 1 0,1-1-1,28-11 325,-27 11-276,52-32 977,-1-2-1,91-79 1,-127 99-942,25-22 371,46-51 1,-101 124-122,-34 79-338,40-97-314,2 1 0,0 0 0,1 0 0,-2 26 1,5-43 154,1-1 1,0 1 0,0 0 0,0 0 0,0-1-1,0 1 1,0 0 0,0 0 0,1-1 0,-1 1-1,1 0 1,-1-1 0,1 1 0,-1 0-1,1-1 1,0 1 0,1 1 0,-1-3 74,-1 1 1,0-1 0,1 0-1,-1 0 1,1 0-1,-1 0 1,0 0 0,1 0-1,-1 0 1,1 0-1,-1 0 1,1 0 0,-1 0-1,0 0 1,1 0-1,-1 0 1,1 0 0,-1 0-1,0 0 1,1 0-1,-1-1 1,1 1 0,-1 0-1,1 0 1,15-14-506,5-10-308</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40.644"/>
    </inkml:context>
    <inkml:brush xml:id="br0">
      <inkml:brushProperty name="width" value="0.05" units="cm"/>
      <inkml:brushProperty name="height" value="0.05" units="cm"/>
    </inkml:brush>
  </inkml:definitions>
  <inkml:trace contextRef="#ctx0" brushRef="#br0">95 81 15939,'0'1'117,"0"0"0,0-1-1,0 1 1,-1 0 0,1 0-1,0 0 1,-1 0 0,1-1-1,-1 1 1,1 0 0,-1-1-1,1 1 1,-1 0 0,1-1 0,-2 2-1,0 1 102,-14 20 1037,-22 42 0,32-53-1038,1 0 1,0-1-1,1 1 1,1 1 0,0-1-1,-2 16 1,5-25-176,0-1 0,-1 0 0,1 1-1,1-1 1,-1 0 0,0 1 0,0-1 0,1 0 0,-1 0 0,1 1 0,0-1 0,0 0 0,-1 0 0,1 0 0,3 4 0,-3-5-13,0 0 0,0 0 0,0-1 1,1 1-1,-1 0 0,0-1 0,0 1 1,1 0-1,-1-1 0,0 0 0,1 1 1,-1-1-1,0 0 0,1 0 0,-1 1 1,0-1-1,1 0 0,-1 0 0,1-1 0,-1 1 1,0 0-1,1 0 0,-1-1 0,0 1 1,1-1-1,-1 1 0,0-1 0,2 0 1,6-4 103,0 0 1,-1 0-1,0-1 1,0 0-1,0 0 1,-1-1-1,0 1 1,0-2-1,7-9 1,-7 8 50,0-1 1,-1 0-1,0 0 0,-1 0 1,0-1-1,0 0 0,5-18 1,-9 25-126,-1 0 1,1 0-1,-1 1 1,0-1 0,0 0-1,0 0 1,0 0-1,-1 0 1,1 0-1,-1 1 1,0-1 0,0 0-1,-1 0 1,-1-3-1,2 6-33,0-1-1,1 1 1,-1 0-1,0 0 1,0 0-1,0 0 1,0 0-1,0 0 1,0 0-1,-1 0 1,1 0-1,0 1 1,0-1-1,-1 0 1,1 1-1,-3-1 1,2 0-13,0 1-1,0 0 1,-1 0 0,1 0 0,0 0 0,0 0-1,0 1 1,0-1 0,0 1 0,-1-1 0,1 1-1,0 0 1,0 0 0,-2 1 0,1 0-39,0 0 1,1 0-1,-1 0 1,1 0 0,0 0-1,0 0 1,-1 0 0,1 1-1,1-1 1,-1 1-1,0 0 1,1-1 0,-1 1-1,1 0 1,0 0-1,-2 6 1,3-7-53,-1-1-1,1 1 0,0 0 1,-1 0-1,1-1 1,0 1-1,0 0 1,1-1-1,-1 1 1,0 0-1,0 0 1,1-1-1,-1 1 1,1 0-1,0-1 1,-1 1-1,1-1 0,0 1 1,0-1-1,0 1 1,0-1-1,0 0 1,0 1-1,0-1 1,1 0-1,-1 0 1,0 0-1,1 0 1,-1 0-1,1 0 1,2 1-1,3 1-299,0-1-1,1 0 0,-1 0 1,1-1-1,-1 0 1,1-1-1,0 1 1,-1-1-1,1-1 1,0 1-1,9-3 1,11-3-1273,43-15-1,-63 19 1421,131-51-2265,-121 44 3194,0 0-1,29-23 1,-47 32-634,0 0 0,0 0-1,-1 0 1,1 0 0,0 0 0,0 0 0,0 0 0,0 0 0,0 0 0,0 0 0,0 0-1,0 0 1,-1 0 0,1 0 0,0 0 0,0 0 0,0 0 0,0 0 0,0 0-1,0 0 1,0 0 0,0-1 0,0 1 0,0 0 0,0 0 0,0 0 0,-1 0-1,1 0 1,0 0 0,0 0 0,0 0 0,0-1 0,0 1 0,0 0 0,0 0 0,0 0-1,0 0 1,0 0 0,0 0 0,0 0 0,0 0 0,0-1 0,0 1 0,0 0-1,-12 4 864,3 2-647,0 0 0,1 1 1,0 0-1,1 1 0,-1-1 1,1 1-1,1 1 0,0-1 1,0 1-1,1 1 0,0-1 1,0 1-1,1-1 0,-5 16 1,9-23-258,-1-1 1,1 1-1,0 0 0,0 0 1,0-1-1,0 1 1,0 0-1,0 0 1,0-1-1,0 1 1,1 0-1,-1 0 1,0-1-1,1 1 1,0 0-1,-1-1 1,1 1-1,0-1 1,0 1-1,0-1 1,1 2-1,0-2-6,-1 0 0,1 0 0,-1 0 0,1 0-1,0 0 1,-1-1 0,1 1 0,0-1 0,-1 1 0,1-1 0,0 1 0,0-1-1,0 0 1,-1 0 0,1 0 0,0 0 0,0 0 0,0-1 0,-1 1 0,4-1-1,8-3 48,-1 0-1,0-1 1,0 0-1,0-1 0,-1 0 1,0-1-1,19-15 1,-9 4 161,-1 0 0,31-36 0,-47 49-163,-1 0-1,1 0 1,-1-1 0,0 1-1,0-1 1,0 0-1,-1 1 1,3-12-1,-5 16-44,0-1-1,1 1 1,-1 0 0,0 0-1,0 0 1,0 0-1,0-1 1,0 1 0,-1 0-1,1 0 1,0 0-1,0 0 1,-1-1 0,1 1-1,-1 0 1,1 0-1,-1 0 1,1 0-1,-1 0 1,-1-1 0,0 1-6,1 0 0,-1 0 1,0 0-1,1 0 1,-1 1-1,0-1 0,1 1 1,-1-1-1,0 1 1,0 0-1,0-1 0,0 1 1,1 0-1,-1 0 1,0 0-1,0 1 0,0-1 1,-1 1-1,-5 0-76,0 1-1,1 1 0,-1-1 1,1 1-1,0 1 0,0-1 0,0 1 1,-10 8-1,13-10-34,0 1 0,0 0 1,0 0-1,1 1 0,0-1 0,0 1 0,0-1 0,0 1 1,0 0-1,1 0 0,-1 1 0,1-1 0,0 0 0,1 1 1,-3 5-1,4 3-302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36.031"/>
    </inkml:context>
    <inkml:brush xml:id="br0">
      <inkml:brushProperty name="width" value="0.025" units="cm"/>
      <inkml:brushProperty name="height" value="0.025" units="cm"/>
      <inkml:brushProperty name="color" value="#E71224"/>
    </inkml:brush>
  </inkml:definitions>
  <inkml:trace contextRef="#ctx0" brushRef="#br0">18 2 15503,'0'0'12491,"-17"13"-18192,27-16 1954,-3-8-5254</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41.137"/>
    </inkml:context>
    <inkml:brush xml:id="br0">
      <inkml:brushProperty name="width" value="0.05" units="cm"/>
      <inkml:brushProperty name="height" value="0.05" units="cm"/>
    </inkml:brush>
  </inkml:definitions>
  <inkml:trace contextRef="#ctx0" brushRef="#br0">1 35 20300,'5'-3'2145,"8"1"-1545,12-3-256,3-1 984,11 3-704,4-3-312,1 2-968,-1-2 752,-10 6-256,-7 5-96</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41.541"/>
    </inkml:context>
    <inkml:brush xml:id="br0">
      <inkml:brushProperty name="width" value="0.05" units="cm"/>
      <inkml:brushProperty name="height" value="0.05" units="cm"/>
    </inkml:brush>
  </inkml:definitions>
  <inkml:trace contextRef="#ctx0" brushRef="#br0">0 412 19572,'31'-26'1975,"-1"-2"0,32-38-1,-22 16-1354,-2-1 0,33-59 1,-71 110-621,10-17 48,0-1 0,10-27 0,-37 81-19,3 22-121,2 1 0,-4 66-1,3-22-1229,10-81 1109,-2-1 1,-8 23-1,1-13-195</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42.894"/>
    </inkml:context>
    <inkml:brush xml:id="br0">
      <inkml:brushProperty name="width" value="0.05" units="cm"/>
      <inkml:brushProperty name="height" value="0.05" units="cm"/>
    </inkml:brush>
  </inkml:definitions>
  <inkml:trace contextRef="#ctx0" brushRef="#br0">1 91 19580,'11'-17'1689,"12"7"-1233,-1-6-200,8 3 576,9 2-216,1-4-200,-5 10-200,-2 2-768,-5 4-272,-15 2 672,-5 3-120,-18 4-112</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43.320"/>
    </inkml:context>
    <inkml:brush xml:id="br0">
      <inkml:brushProperty name="width" value="0.05" units="cm"/>
      <inkml:brushProperty name="height" value="0.05" units="cm"/>
    </inkml:brush>
  </inkml:definitions>
  <inkml:trace contextRef="#ctx0" brushRef="#br0">2 58 14659,'-1'4'2057,"11"3"-841,7-4-440,12-3 2433,8 0-1929,9 0-408,5-4-56,7-1-480,2-2-448,-3-3 1097,-5-4-929,-2 1-32,-4-6 0</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43.719"/>
    </inkml:context>
    <inkml:brush xml:id="br0">
      <inkml:brushProperty name="width" value="0.05" units="cm"/>
      <inkml:brushProperty name="height" value="0.05" units="cm"/>
    </inkml:brush>
  </inkml:definitions>
  <inkml:trace contextRef="#ctx0" brushRef="#br0">178 1 18212,'-18'10'626,"0"1"0,1 0 1,1 2-1,0 0 0,-28 29 0,39-36-519,0 0 0,0 1 0,0 0 0,1 0 0,0 0 0,1 0 0,0 1 0,0-1 0,0 1 1,1 0-1,0 0 0,0 0 0,1 0 0,0 0 0,1 0 0,0 0 0,1 15 0,0-20-85,-1 0 0,1 0 0,0 0 0,0 1 0,0-1 0,0-1 0,0 1 0,1 0 0,-1 0 0,1 0 0,0-1 0,0 1 0,0-1 0,0 1 0,0-1 0,0 0 0,1 0 1,-1 0-1,1 0 0,-1 0 0,1-1 0,0 1 0,0-1 0,0 1 0,0-1 0,0 0 0,0 0 0,0-1 0,0 1 0,0-1 0,0 1 0,6-1 0,-4 0 10,0 0 1,0 0-1,0-1 0,1 0 0,-1 0 0,0 0 0,0-1 1,0 1-1,0-1 0,-1 0 0,1-1 0,0 1 0,-1-1 1,0 0-1,1 0 0,-1 0 0,0-1 0,-1 1 1,5-5-1,-7 7-1,0 0-1,0 0 1,-1 0 0,1 0 0,0 0-1,0 0 1,-1 0 0,1 0 0,-1 0 0,1 0-1,-1 0 1,1-1 0,-1 1 0,0 0-1,1 0 1,-1 0 0,0-1 0,0 1 0,0 0-1,0 0 1,0-1 0,0 1 0,0 0-1,-1 0 1,1-1 0,0 1 0,-1 0 0,1 0-1,-1 0 1,1 0 0,-1 0 0,0 0-1,1 0 1,-1 0 0,0 0 0,0 0 0,1 0-1,-1 0 1,0 0 0,0 0 0,0 1-1,0-1 1,-2-1 0,-1 0 42,0 1 1,0-1-1,0 1 0,1 0 0,-1 0 1,0 1-1,0-1 0,-1 1 1,1-1-1,0 1 0,0 1 1,-5 0-1,1 1-25,0 0 0,0 1 0,1 0 0,0 0 0,-1 1 0,1 0 0,1 0 0,-8 6 0,11-9-131,1 1-1,-1 0 0,1 0 1,0 0-1,-1 0 0,1 0 1,0 1-1,0-1 0,1 0 1,-1 1-1,1 0 0,-1-1 1,1 1-1,0 0 0,0 0 1,0 0-1,0 0 0,0-1 1,1 1-1,-1 0 1,1 1-1,0-1 0,0 0 1,0 3-1,1-4-2,0 0-1,0 0 1,0-1 0,0 1-1,0 0 1,0-1 0,0 1-1,1 0 1,-1-1 0,1 0-1,-1 1 1,1-1 0,0 0-1,-1 0 1,1 0 0,0 0-1,0 0 1,0 0 0,0 0 0,0-1-1,0 1 1,0-1 0,0 1-1,0-1 1,0 0 0,0 0-1,0 0 1,4 0 0,23 0-769</inkml:trace>
  <inkml:trace contextRef="#ctx0" brushRef="#br0" timeOffset="1">300 325 16796,'-6'18'1968,"-5"9"-1088,-2 2-352,0 1 1505,0-1-817,6-1-616,4 1-560,3-7-960,8-8 912,7-11-224,8-3-144</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44.155"/>
    </inkml:context>
    <inkml:brush xml:id="br0">
      <inkml:brushProperty name="width" value="0.05" units="cm"/>
      <inkml:brushProperty name="height" value="0.05" units="cm"/>
    </inkml:brush>
  </inkml:definitions>
  <inkml:trace contextRef="#ctx0" brushRef="#br0">51 3 18748,'1'-3'2465,"4"3"-1569,-5 3-440,-2 4 2632,-1 12-2231,-1 4-201,0 8-400,-2 1-168,-1 5-64,1 2-56,-1-6-376,1 1-312,2-7 1360,-2-2-752,5-4-48,1-4-56</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44.560"/>
    </inkml:context>
    <inkml:brush xml:id="br0">
      <inkml:brushProperty name="width" value="0.05" units="cm"/>
      <inkml:brushProperty name="height" value="0.05" units="cm"/>
    </inkml:brush>
  </inkml:definitions>
  <inkml:trace contextRef="#ctx0" brushRef="#br0">13 31 18428,'11'-6'1518,"1"1"1,0 0-1,23-6 0,-33 10-1440,0 1 0,1-1-1,-1 1 1,0-1 0,1 1-1,-1 0 1,0 0 0,1 0-1,-1 0 1,0 0 0,1 1-1,-1-1 1,0 1 0,1-1-1,-1 1 1,0 0 0,0 0-1,0 0 1,1 0 0,-1 0-1,0 1 1,-1-1 0,1 1-1,0-1 1,0 1 0,-1 0-1,1-1 1,2 5 0,-3-3-64,0-1 1,0 1 0,0 0-1,-1 0 1,1-1 0,-1 1-1,1 0 1,-1 0-1,0 0 1,0 0 0,-1 0-1,1-1 1,0 1 0,-1 0-1,0 0 1,0 0 0,0-1-1,0 1 1,-1 3 0,-5 6 110,0 1 0,-14 18 0,14-20-24,-29 37 311,17-24 97,-23 40 0,41-63-495,1-1-1,-1 1 1,1 0 0,-1 0-1,1 0 1,-1 0 0,1 0 0,0 0-1,-1 0 1,1 1 0,0-1-1,0 0 1,0 0 0,0 0 0,0 0-1,0 0 1,0 0 0,0 0-1,0 0 1,1 0 0,-1 0 0,1 2-1,-1-2-14,1-1 0,0 1-1,0 0 1,0 0 0,0-1-1,-1 1 1,1-1 0,0 1 0,0 0-1,0-1 1,0 0 0,0 1-1,0-1 1,1 0 0,-1 1-1,0-1 1,2 0 0,6 1-225,-1-1 1,1-1 0,0 0-1,10-1 1,-18 1 198,11-1-248,1-1-1,-1 0 0,0-1 1,0 0-1,-1-1 0,21-12 1,6-9-354</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44.979"/>
    </inkml:context>
    <inkml:brush xml:id="br0">
      <inkml:brushProperty name="width" value="0.05" units="cm"/>
      <inkml:brushProperty name="height" value="0.05" units="cm"/>
    </inkml:brush>
  </inkml:definitions>
  <inkml:trace contextRef="#ctx0" brushRef="#br0">348 143 20620,'-3'13'1873,"-13"5"-1249,-5 2-232,-4 4 752,1 6-256,-1-3-319,1 0-97,8-2-232,1-5-80,6-6-232,3 1-288,6-14-609,-3 0-311,5-9-1944,2-6 2639,0-9-495,4-5-448</inkml:trace>
  <inkml:trace contextRef="#ctx0" brushRef="#br0" timeOffset="1">191 16 17524,'-4'-3'269,"0"1"1,-1 0-1,0 0 0,1 1 1,-1 0-1,0-1 1,0 1-1,0 1 0,0-1 1,1 1-1,-1 0 1,0 0-1,0 0 0,0 1 1,0-1-1,0 1 1,0 1-1,0-1 0,1 1 1,-10 3-1,8-2-75,1 0 0,-1 0 0,1 0 0,-1 1 0,1 0-1,0 0 1,0 0 0,1 0 0,-1 1 0,1 0 0,0 0 0,0 0-1,0 0 1,1 1 0,-5 11 0,7-17-197,1 1-1,0 0 1,-1-1-1,1 1 1,0 0-1,0 0 1,-1-1 0,1 1-1,0 0 1,0 0-1,0 0 1,0-1 0,0 1-1,0 0 1,0 0-1,0 0 1,1-1-1,-1 1 1,0 0 0,0 0-1,1 0 1,0 0-66,-1-1 1,1 0-1,-1 0 1,0 1-1,1-1 1,-1 0-1,1 0 0,0 0 1,-1 0-1,1 1 1,-1-1-1,1 0 1,-1 0-1,1 0 1,-1 0-1,1 0 1,-1-1-1,1 1 1,-1 0-1,1 0 1,-1 0-1,2-1 0,1 0-449,1 0-1,-1-1 1,0 0-1,0 0 1,0 0-1,0 0 1,5-4-1,-6 3 141,0 1-1,0-1 0,0 0 1,0 1-1,-1-1 1,1 0-1,-1 0 1,1-1-1,-1 1 1,0 0-1,1-6 1,-2-7-976</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45.437"/>
    </inkml:context>
    <inkml:brush xml:id="br0">
      <inkml:brushProperty name="width" value="0.05" units="cm"/>
      <inkml:brushProperty name="height" value="0.05" units="cm"/>
    </inkml:brush>
  </inkml:definitions>
  <inkml:trace contextRef="#ctx0" brushRef="#br0">152 32 17764,'-6'-2'541,"1"0"1,-1 1-1,0 0 0,0 0 1,0 1-1,0 0 1,0 0-1,0 0 1,0 0-1,0 1 0,0 0 1,-10 4-1,12-4-444,0 0 0,0 1 0,0 0-1,1 0 1,-1 0 0,1 1 0,-1-1 0,1 1 0,0 0-1,0-1 1,0 1 0,0 1 0,1-1 0,-1 0-1,1 1 1,0-1 0,0 1 0,-3 7 0,5-10-94,-1 0 0,0 1-1,1-1 1,-1 0 0,1 0 0,0 1 0,0-1 0,-1 1 0,1-1 0,0 0 0,0 1 0,0-1 0,0 0 0,1 1 0,-1-1 0,0 1 0,0-1-1,1 0 1,-1 1 0,1-1 0,-1 0 0,1 0 0,0 1 0,-1-1 0,1 0 0,0 0 0,0 0 0,0 0 0,0 0 0,0 0 0,0 0-1,0 0 1,0-1 0,0 1 0,0 0 0,1 0 0,-1-1 0,0 1 0,1-1 0,-1 1 0,0-1 0,1 0 0,-1 1 0,0-1 0,1 0 0,-1 0-1,2 0 1,5 0 10,0 1-1,-1-1 0,1-1 0,0 1 1,0-1-1,-1-1 0,10-2 0,-4-1 23,1 0 0,-1-1-1,22-15 1,-29 18-19,-2 0 1,1 0-1,0-1 0,-1 0 1,1 0-1,-1 0 0,0 0 1,-1-1-1,1 0 0,-1 0 1,0 0-1,3-6 0,-5 11-27,-1-1-1,1 0 1,-1 0-1,0 0 1,1 1 0,-1-1-1,0 0 1,0 0-1,1 0 1,-1 0 0,0 0-1,0 0 1,0 0-1,0 0 1,0 0 0,0 1-1,0-1 1,-1 0-1,1 0 1,0 0-1,0 0 1,-1 0 0,1 0-1,0 1 1,-1-1-1,1 0 1,-1 0 0,1 0-1,-1 1 1,0-1-1,1 0 1,-1 1 0,0-1-1,1 1 1,-1-1-1,0 0 1,0 1-1,1 0 1,-1-1 0,0 1-1,0-1 1,0 1-1,0 0 1,0 0 0,1-1-1,-1 1 1,-2 0-1,-1 0-82,0 0 0,0 0 0,1 1 0,-1-1 0,0 1 0,0 0 0,1 0 0,-1 0 0,0 0 0,-5 4 0,-14 11-183,2 0-98</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0.440"/>
    </inkml:context>
    <inkml:brush xml:id="br0">
      <inkml:brushProperty name="width" value="0.05" units="cm"/>
      <inkml:brushProperty name="height" value="0.05" units="cm"/>
    </inkml:brush>
  </inkml:definitions>
  <inkml:trace contextRef="#ctx0" brushRef="#br0">258 1 20676,'-6'4'351,"-1"1"0,0 0 0,1 0 0,0 1 1,0 0-1,1 0 0,-8 10 0,0 4 129,-14 27 0,25-43-452,-24 50 444,24-50-445,1 0 0,-1 1 0,1-1-1,0 0 1,0 1 0,1-1 0,-1 1 0,1 0-1,0-1 1,1 7 0,-1-10-31,1 1 1,-1-1-1,1 0 0,0 0 0,0 1 0,-1-1 1,1 0-1,0 0 0,0 0 0,0 0 1,0 0-1,0 0 0,0 0 0,0-1 1,1 1-1,-1 0 0,0 0 0,0-1 1,1 1-1,-1-1 0,0 1 0,1-1 0,-1 0 1,0 0-1,1 1 0,-1-1 0,0 0 1,1 0-1,-1 0 0,3-1 0,8 1-58,-1-2-1,21-3 1,-15 1 21,-11 3 27,0 1 0,1-1 1,-1 1-1,0 0 1,1 0-1,-1 1 1,0 0-1,10 2 0,-14-2 11,0 0-1,-1-1 1,1 1-1,-1 0 1,1 0 0,-1 0-1,1 0 1,-1 0-1,0 0 1,0 1-1,0-1 1,1 0-1,-1 1 1,0-1-1,0 1 1,-1-1-1,1 1 1,0-1-1,0 1 1,-1-1-1,1 1 1,-1 0 0,0 0-1,1-1 1,-1 1-1,0 0 1,0-1-1,0 1 1,0 0-1,0 0 1,0-1-1,-1 1 1,1 0-1,-1-1 1,1 1-1,-2 2 1,-1 5 36,-1 0 1,1-1-1,-2 0 0,1 0 1,-1 0-1,0 0 1,-1-1-1,0 0 0,0 0 1,0 0-1,-10 7 0,3-3 120,-1-1-1,0 0 1,0-1-1,-1-1 0,-20 9 1,28-14-168,0 0 0,0-1 1,0 0-1,0 0 0,-1-1 0,1 1 1,-1-2-1,-11 1 0,16-1-10,0-1 1,0 1-1,0-1 1,0 0-1,0 0 0,1 0 1,-1 0-1,0-1 0,1 1 1,-1-1-1,1 1 0,-1-1 1,1 0-1,0 0 0,0 0 1,0 0-1,0 0 1,0 0-1,0-1 0,1 1 1,-1-1-1,1 1 0,-1-1 1,1 0-1,-1-4 0,-11-37-283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36.391"/>
    </inkml:context>
    <inkml:brush xml:id="br0">
      <inkml:brushProperty name="width" value="0.025" units="cm"/>
      <inkml:brushProperty name="height" value="0.025" units="cm"/>
      <inkml:brushProperty name="color" value="#E71224"/>
    </inkml:brush>
  </inkml:definitions>
  <inkml:trace contextRef="#ctx0" brushRef="#br0">676 45 12332,'-14'-5'838,"-14"-5"-277,-1 2 1,1 1 0,-1 2-1,-38-3 1,42 7-66,1 1 1,-1 1 0,0 2-1,1 0 1,-44 12-1,52-10-147,1 1 0,0 1-1,0 0 1,1 1-1,0 0 1,1 1-1,-1 1 1,2 0-1,-24 23 1,23-17-276,-1 1 0,2 0 1,0 1-1,1 0 1,1 1-1,1 0 1,0 0-1,2 1 1,0 0-1,1 0 0,1 1 1,1 0-1,1 0 1,0 0-1,2 0 1,1 25-1,1-30-87,0-1 0,1 1 0,1-1 0,1 0 0,0 0-1,0 0 1,2 0 0,0-1 0,0 0 0,1 0 0,1 0 0,1-1-1,-1 0 1,2-1 0,0 0 0,1-1 0,0 0 0,0 0 0,1-1 0,0-1-1,1 0 1,21 11 0,-11-9 44,1-2 1,0-1-1,0-1 0,1-1 0,-1-1 1,1-1-1,1-1 0,-1-2 1,0 0-1,0-2 0,36-4 0,-9-3 173,-1-2 0,-1-3 0,0-1 0,75-34-1,-75 26 260,95-57 0,-126 67-367,-2-1 0,1 0 0,-2-1 0,0-1 0,-1-1 0,0 0-1,-1-1 1,12-20 0,-22 30-38,1 0 0,-2 0 0,1 0 0,-1-1 0,0 0 0,-1 1 0,0-1 0,0 0-1,0 0 1,-1-1 0,0 1 0,-1 0 0,0 0 0,0 0 0,-1 0 0,0-1 0,-3-8 0,1 8-42,0 0 0,-1 1 0,0 0 0,-1-1 0,1 1 0,-2 1 0,1-1 0,-1 1-1,0 0 1,-1 0 0,0 1 0,0-1 0,0 2 0,-15-10 0,-3 0-28,-2 2 1,0 0-1,-1 2 0,0 0 0,0 3 0,-58-11 1,21 9-1113,-2 3 0,-68 3 0,128 4 887,-11-1-941,0 2 0,1 0-1,-1 1 1,-19 4 0,-1 7-5590</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0.901"/>
    </inkml:context>
    <inkml:brush xml:id="br0">
      <inkml:brushProperty name="width" value="0.05" units="cm"/>
      <inkml:brushProperty name="height" value="0.05" units="cm"/>
    </inkml:brush>
  </inkml:definitions>
  <inkml:trace contextRef="#ctx0" brushRef="#br0">1 2 19908,'19'-2'1633,"-2"2"-1193,3 0-200,1 5 664,1-2-296,-1 1-720,-2-3-408,0-1 448,-5-1-80,-4-3-136</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1.307"/>
    </inkml:context>
    <inkml:brush xml:id="br0">
      <inkml:brushProperty name="width" value="0.05" units="cm"/>
      <inkml:brushProperty name="height" value="0.05" units="cm"/>
    </inkml:brush>
  </inkml:definitions>
  <inkml:trace contextRef="#ctx0" brushRef="#br0">446 1 14835,'-23'2'375,"0"0"-1,0 2 1,0 1 0,1 1-1,0 1 1,0 0-1,1 2 1,-1 1 0,-26 16-1,33-16-180,1 0-1,0 1 0,0 0 1,1 1-1,1 1 1,0 0-1,1 1 0,0 0 1,1 0-1,1 1 0,0 1 1,-12 30-1,14-25-92,1-1 0,0 2-1,2-1 1,0 0 0,2 1-1,0-1 1,1 1 0,1 0 0,7 41-1,-5-50-114,1-1 0,0 0-1,1 0 1,1 0-1,0 0 1,0-1 0,1 0-1,8 11 1,-9-14-27,1-1 0,1 0 0,-1 0 0,1-1 0,0 1 0,1-2 0,-1 1 0,1-1 0,0 0 0,1 0 0,14 5 0,-8-5-22,1 0 0,0-1 0,1-1 0,-1 0 0,1-1 0,-1-1 0,1 0 0,0-1 1,21-4-1,-17 1 72,1-1 1,-1-2-1,0 0 0,0-1 1,0-1-1,33-19 1,-35 17 124,-1-1 0,0-2 1,-1 1-1,0-2 0,-1 0 1,-1-1-1,0-1 1,-1 0-1,-1-1 0,0-1 1,-1 0-1,-1 0 0,-1-1 1,-1 0-1,12-36 1,-16 35 20,-1 0 1,0 1 0,-2-1 0,-1 0 0,0-1 0,-3-31 0,1 43-148,0-1 0,-1 1 0,0 0 0,0 0 0,-1 0 0,0 0 0,-1 0 0,0 1 0,0-1 0,-1 1 0,0 0 1,0 0-1,-1 1 0,0 0 0,-1 0 0,-7-7 0,9 11-88,1-1 1,-1 1-1,0 1 0,0-1 1,0 1-1,0 0 1,-1 0-1,1 1 1,-1-1-1,1 1 0,-1 0 1,1 1-1,-1-1 1,0 1-1,1 0 0,-1 1 1,1-1-1,-1 1 1,0 0-1,1 0 0,-9 4 1,-7 3-153,2 1 0,-1 1 0,1 1 0,-20 15 1,36-24 230,-53 35-412</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2.670"/>
    </inkml:context>
    <inkml:brush xml:id="br0">
      <inkml:brushProperty name="width" value="0.05" units="cm"/>
      <inkml:brushProperty name="height" value="0.05" units="cm"/>
    </inkml:brush>
  </inkml:definitions>
  <inkml:trace contextRef="#ctx0" brushRef="#br0">1 391 19676,'1'-4'306,"1"0"-1,0 1 0,0-1 1,0 0-1,0 1 0,1 0 1,0-1-1,-1 1 0,1 0 1,4-2-1,5-9 308,239-303 980,-237 297-1537,-31 51-83,2 1 0,1 1-1,-20 64 1,28-77-464,1 0 0,1 1-1,1-1 1,0 1 0,1 34 0,4-43-64,2-16-191</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3.029"/>
    </inkml:context>
    <inkml:brush xml:id="br0">
      <inkml:brushProperty name="width" value="0.05" units="cm"/>
      <inkml:brushProperty name="height" value="0.05" units="cm"/>
    </inkml:brush>
  </inkml:definitions>
  <inkml:trace contextRef="#ctx0" brushRef="#br0">33 34 20724,'3'-1'196,"63"-23"2244,-59 22-2142,0 0 0,0 1 0,0-1-1,0 2 1,0-1 0,0 1 0,13 1 0,-19-1-265,0 0 0,0 0 0,0 1 0,0-1 0,0 0 0,0 0 1,0 1-1,0-1 0,0 0 0,0 1 0,0-1 0,0 1 0,0-1 0,-1 1 0,1 0 0,0-1 0,0 1 1,0 0-1,-1 0 0,1 0 0,0-1 0,-1 1 0,1 0 0,-1 0 0,1 0 0,-1 0 0,1 0 1,-1 0-1,0 0 0,0 0 0,1 0 0,-1 0 0,0 0 0,0 0 0,0 0 0,0 0 0,0 0 1,0 0-1,0 0 0,0 0 0,-1 0 0,1 2 0,-2 2-2,0 1 0,0-1-1,-1 0 1,1 0 0,-1 0 0,-5 7 0,-16 19 172,-29 29 1,26-31-10,-25 36 0,50-62-179,0-1 1,1 1-1,-1 0 1,1 0-1,-1 0 1,1 0-1,0 0 1,0 1-1,0-1 0,0 0 1,0 7-1,1-9-27,0 0-1,1 1 0,-1-1 1,0 0-1,1 1 0,-1-1 1,1 0-1,-1 0 0,1 1 0,0-1 1,-1 0-1,1 0 0,0 0 1,0 0-1,0 0 0,0 0 1,0 0-1,0 0 0,0 0 0,0 0 1,0-1-1,0 1 0,1 0 1,-1-1-1,0 1 0,1-1 0,-1 1 1,0-1-1,1 0 0,1 1 1,3 0-117,0-1 1,0 0-1,0 0 1,0 0-1,0-1 1,0 0-1,0 0 0,0-1 1,0 1-1,-1-1 1,1 0-1,0-1 1,-1 0-1,0 1 1,0-2-1,0 1 1,0 0-1,6-7 1,22-20-410</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3.449"/>
    </inkml:context>
    <inkml:brush xml:id="br0">
      <inkml:brushProperty name="width" value="0.05" units="cm"/>
      <inkml:brushProperty name="height" value="0.05" units="cm"/>
    </inkml:brush>
  </inkml:definitions>
  <inkml:trace contextRef="#ctx0" brushRef="#br0">174 0 18924,'-14'15'2425,"-9"5"-1529,-6 5-280,-4 7 1672,4 1-1271,6 4-177,8-1-224,7-2-184,11-8-304,10-6-120,10-14-280,3-5-224,8-5-688,-1-6-353,0-11 1105,2-5-248,-5-3-184</inkml:trace>
  <inkml:trace contextRef="#ctx0" brushRef="#br0" timeOffset="1">309 138 19556,'-13'20'2009,"-3"4"-1233,-1 1-344,5 0 896,-2 1-224,10 0-680,1-6-552,7-4-1008,5-6 1016,2-10-272,5-3-120</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3.868"/>
    </inkml:context>
    <inkml:brush xml:id="br0">
      <inkml:brushProperty name="width" value="0.05" units="cm"/>
      <inkml:brushProperty name="height" value="0.05" units="cm"/>
    </inkml:brush>
  </inkml:definitions>
  <inkml:trace contextRef="#ctx0" brushRef="#br0">71 1 16924,'-8'31'2192,"-3"1"-1328,0 0-328,-2-2 1265,3 0-777,3 3-184,1-10-664,2-5-504,4-5 328,4-1-96,8-5-160</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4.316"/>
    </inkml:context>
    <inkml:brush xml:id="br0">
      <inkml:brushProperty name="width" value="0.05" units="cm"/>
      <inkml:brushProperty name="height" value="0.05" units="cm"/>
    </inkml:brush>
  </inkml:definitions>
  <inkml:trace contextRef="#ctx0" brushRef="#br0">102 19 18060,'41'-19'4463,"-41"19"-4413,1 0-1,-1 0 1,0 0-1,0 0 1,0 0-1,0 0 0,0 0 1,1 0-1,-1 1 1,0-1-1,0 0 1,0 0-1,0 0 0,0 0 1,0 0-1,1 0 1,-1 0-1,0 0 0,0 0 1,0 0-1,0 0 1,0 1-1,0-1 1,0 0-1,0 0 0,0 0 1,0 0-1,0 0 1,1 0-1,-1 1 1,0-1-1,0 0 0,0 0 1,0 0-1,0 0 1,0 0-1,0 0 0,0 1 1,0-1-1,0 0 1,0 0-1,0 0 1,0 0-1,0 0 0,0 1 1,-1-1-1,1 0 1,0 0-1,0 0 0,0 0 1,0 0-1,0 0 1,0 0-1,0 1 1,0-1-1,0 0 0,0 0 1,-1 0-1,1 0 1,0 0-1,0 0 1,0 0-1,0 0 0,0 0 1,0 0-1,0 0 1,-1 0-1,1 1 1,-67 88 2535,67-89-2584,-48 82 111,43-72-110,0 0-1,1 0 1,0 1-1,1 0 0,1-1 1,-3 18-1,4-26-8,1 0 0,0 0-1,0 0 1,0 0 0,0 0-1,0 0 1,1 0 0,-1 0 0,1 0-1,-1 0 1,1-1 0,-1 1 0,1 0-1,0 0 1,0 0 0,2 2-1,-2-3-35,0 0-1,0 0 0,1-1 0,-1 1 0,0 0 0,0-1 0,0 1 0,1-1 0,-1 1 0,0-1 0,0 0 0,1 0 0,-1 0 0,0 1 0,1-1 0,-1 0 0,0-1 0,1 1 0,-1 0 0,0 0 0,1 0 0,-1-1 0,0 1 0,0-1 0,2 0 0,5-3-142,0 0 1,-1 0-1,0 0 0,0-1 1,-1 0-1,1-1 0,-1 0 1,0 0-1,7-9 0,-12 14 169,26-30-567</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4.795"/>
    </inkml:context>
    <inkml:brush xml:id="br0">
      <inkml:brushProperty name="width" value="0.05" units="cm"/>
      <inkml:brushProperty name="height" value="0.05" units="cm"/>
    </inkml:brush>
  </inkml:definitions>
  <inkml:trace contextRef="#ctx0" brushRef="#br0">64 174 19820,'-15'30'2001,"0"2"-1265,-1-2-336,4 0 936,7 1-336,7-8-688,6-8-616,15-11 608,2-8-344,10-15-136,3-5-48</inkml:trace>
  <inkml:trace contextRef="#ctx0" brushRef="#br0" timeOffset="1">411 1 20532,'-10'3'453,"1"1"0,0 1 0,0-1 0,0 1 0,1 1 0,0 0 0,0 0 0,0 1 0,1-1 0,0 2 0,0-1 0,1 1 0,-8 11 0,14-18-451,-1 0 1,0 0 0,1-1-1,-1 1 1,1 0-1,-1 0 1,1 0-1,-1 0 1,1 0 0,0 0-1,-1 0 1,1 0-1,0 0 1,0 0 0,0 1-1,0-1 1,0 0-1,0 0 1,0 0 0,1 2-1,-1-3-25,1 1 0,-1-1 1,1 1-1,-1-1 0,1 1 0,-1-1 0,1 1 1,0-1-1,-1 0 0,1 1 0,0-1 0,0 0 1,-1 0-1,1 1 0,0-1 0,-1 0 0,1 0 1,0 0-1,0 0 0,-1 0 0,3 0 0,6-1-416,0 0 1,1-1-1,14-4 0,-15 3-33,-7 3 385,0-1 0,-1 1 1,1 0-1,-1-1 1,1 1-1,0 0 1,-1 0-1,1 0 1,0 0-1,-1 0 1,1 1-1,0-1 1,-1 0-1,1 1 1,0-1-1,-1 1 1,1 0-1,1 0 1,-1 1 25,-1 0 1,1-1 0,-1 1 0,1 0 0,-1 0-1,0 0 1,0 0 0,0 0 0,0 0-1,0 0 1,-1 0 0,1 0 0,-1 0 0,1 3-1,7 43 387,-3 1-1,-2 86 0,-3-131-288,0 2 11,0 1 120,0 0 1,0-1 0,0 1 0,-1 0 0,-3 12-1,3-18-103,0 1 0,1-1 0,-1 1 0,0-1 0,0 1 0,0-1 0,0 0 0,0 1 0,0-1 0,0 0 0,0 0 0,0 0-1,-1 0 1,1 0 0,0 0 0,-1 0 0,1 0 0,-1-1 0,1 1 0,-1 0 0,1-1 0,-1 1 0,1-1 0,-1 0 0,0 0-1,1 1 1,-1-1 0,0 0 0,-2-1 0,-8 1 213,0-1 0,0-1 1,1 0-1,-1-1 0,1 0 0,0 0 0,-1-2 0,-14-7 0,25 12-305,1 0 0,-1 0-1,1 0 1,0-1-1,-1 1 1,1 0-1,-1 0 1,1-1 0,0 1-1,-1 0 1,1-1-1,0 1 1,-1 0-1,1-1 1,0 1 0,-1-1-1,1 1 1,0-1-1,0 1 1,0 0 0,-1-1-1,1 1 1,0-1-1,0 1 1,0-1-1,0 1 1,0-1 0,0 1-1,0-1 1,0 1-1,0-1 1,0 1-1,0-1 1,0 1 0,0-1-1,0 1 1,1-1-1,-1 1 1,0 0 0,0-1-1,0 1 1,1-1-1,-1 1 1,0 0-1,1-1 1,-1 0 0,24-18 184,-14 12-478,14-14-108</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5.198"/>
    </inkml:context>
    <inkml:brush xml:id="br0">
      <inkml:brushProperty name="width" value="0.05" units="cm"/>
      <inkml:brushProperty name="height" value="0.05" units="cm"/>
    </inkml:brush>
  </inkml:definitions>
  <inkml:trace contextRef="#ctx0" brushRef="#br0">1 0 20956,'0'7'2417,"1"2"-1665,3-3-368,2 0 2105,6-2-1953,-1 0-240,5-4-664,0 2-504,2-8 696,1-4-136,-2-5-137</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5.679"/>
    </inkml:context>
    <inkml:brush xml:id="br0">
      <inkml:brushProperty name="width" value="0.05" units="cm"/>
      <inkml:brushProperty name="height" value="0.05" units="cm"/>
    </inkml:brush>
  </inkml:definitions>
  <inkml:trace contextRef="#ctx0" brushRef="#br0">0 303 21269,'15'-5'338,"0"-1"0,0 0-1,-1-1 1,0-1 0,-1 0 0,0-1 0,14-12 0,8-4 291,29-19-84,-2-2-1,74-72 1,-163 175-464,11-30-93,2 2-1,1-1 1,1 2 0,2 0-1,-10 44 1,19-72-46,1 0 0,0-1 0,-1 1 0,1 0 0,0 0 0,0 0 0,0 0 0,1 0 0,-1 0 0,0-1 0,1 1 0,-1 0 0,1 0 0,-1 0 0,1-1 0,1 4 0,-1-5 24,-1 1 1,1-1-1,-1 0 1,0 1-1,1-1 1,-1 0-1,1 0 1,-1 1-1,1-1 1,-1 0-1,1 0 1,-1 0-1,1 0 1,-1 0-1,1 0 1,-1 1-1,1-1 1,-1 0-1,1-1 1,-1 1-1,1 0 1,0 0-1,17-10-182,6-12-123,4-7-130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40.186"/>
    </inkml:context>
    <inkml:brush xml:id="br0">
      <inkml:brushProperty name="width" value="0.025" units="cm"/>
      <inkml:brushProperty name="height" value="0.025" units="cm"/>
      <inkml:brushProperty name="color" value="#E71224"/>
    </inkml:brush>
  </inkml:definitions>
  <inkml:trace contextRef="#ctx0" brushRef="#br0">47 129 11851,'0'0'4202,"-7"-4"-2104,-24-13-1271,31 16-799,-1 1 0,1 0-1,-1-1 1,1 1 0,-1 0 0,1-1 0,-1 1 0,1-1 0,-1 1-1,1-1 1,-1 1 0,1-1 0,0 1 0,-1-1 0,1 0-1,0 1 1,0-1 0,-1 1 0,1-1 0,0 0 0,0 1 0,0-1-1,0 1 1,0-1 0,0 0 0,0 1 0,0-1 0,0 0-1,0 1 1,0-1 0,0 0 0,0 1 0,1-1 0,-1 1 0,0-1-1,0 0 1,1 1 0,-1-1 0,0 1 0,1-1 0,-1 1-1,1-1 1,-1 1 0,1-1 0,0 0 0,22-14 571,-22 15-563,23-11 348,1 1 0,0 1 0,1 2 0,0 0 0,29-3 0,0 4 82,78 0-1,-128 6-469,0 0-1,0 0 1,0 0-1,0 1 1,-1 0-1,1 0 1,0 0-1,0 1 1,-1 0-1,8 3 1,-11-4 1,0 0 0,1 0 0,-1 0 1,0 1-1,0-1 0,0 0 0,0 1 1,0-1-1,0 1 0,0-1 0,0 1 0,-1-1 1,1 1-1,-1-1 0,1 1 0,-1 0 1,0-1-1,1 1 0,-1 0 0,0-1 0,0 1 1,0 0-1,0 0 0,0-1 0,-1 1 1,1 0-1,0-1 0,-1 1 0,1-1 0,-1 1 1,0 0-1,0-1 0,-1 3 0,-4 8 49,-1-1 0,0 0 0,-1 0-1,0 0 1,0-1 0,-11 9 0,-66 57 176,63-58-193,-19 17 6,16-16 17,1 1 1,1 1 0,-35 42-1,57-61-46,-1 0-1,0 0 1,1 1 0,0-1 0,0 0-1,0 0 1,0 1 0,0-1-1,0 0 1,0 1 0,1-1-1,-1 1 1,1-1 0,0 1-1,-1 2 1,2-3-10,-1-1 0,0 0 0,1 1 1,-1-1-1,1 0 0,0 1 0,-1-1 0,1 0 0,0 0 0,0 0 1,-1 0-1,1 0 0,0 0 0,0 0 0,0 0 0,1 0 0,-1 0 1,0 0-1,0 0 0,2 0 0,4 2 5,1 0 0,0-1-1,0 0 1,0 0 0,0-1 0,0 0-1,14 0 1,36 0 6,92-12 0,-13-12-4035,-43 0-2651</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6.110"/>
    </inkml:context>
    <inkml:brush xml:id="br0">
      <inkml:brushProperty name="width" value="0.05" units="cm"/>
      <inkml:brushProperty name="height" value="0.05" units="cm"/>
    </inkml:brush>
  </inkml:definitions>
  <inkml:trace contextRef="#ctx0" brushRef="#br0">173 0 17644,'-26'24'1595,"-2"2"326,-35 40 1,56-59-1708,1 1 1,0 0-1,1 0 1,0 1-1,1-1 1,-1 1-1,1 0 1,1 0-1,0 1 1,-3 15-1,5-22-187,1 0 0,0 0-1,0 0 1,0-1-1,0 1 1,0 0-1,1 0 1,-1 0-1,1 0 1,0 0 0,-1 0-1,1-1 1,1 1-1,-1 0 1,0-1-1,1 1 1,-1-1 0,1 1-1,0-1 1,0 0-1,0 0 1,0 0-1,2 2 1,-1-2-19,0 0 1,1 0-1,-1-1 0,0 1 1,0-1-1,1 0 0,-1 0 1,1 0-1,-1 0 0,1-1 1,-1 0-1,1 1 0,-1-1 1,1-1-1,-1 1 1,1 0-1,-1-1 0,7-1 1,-2-1 21,1 0 1,-1-1-1,0 0 1,-1 0-1,1-1 1,-1 0 0,1 0-1,-1 0 1,8-10-1,-11 11-10,0 0-1,0 0 0,-1 0 1,1 0-1,-1-1 0,0 0 1,-1 1-1,1-1 1,-1 0-1,0-1 0,0 1 1,0 0-1,-1 0 0,0-1 1,0 1-1,0-7 0,-1 10-53,0-1-1,-1 1 0,1-1 1,-1 1-1,0-1 0,0 1 1,0 0-1,0-1 1,0 1-1,0 0 0,0 0 1,-1 0-1,1 0 0,-1 0 1,0 0-1,0 0 0,0 0 1,1 1-1,-1-1 0,-1 1 1,1 0-1,0-1 0,0 1 1,0 0-1,-1 0 0,-3-1 1,1 0-143,-1 1-1,0-1 1,0 1 0,0 0 0,1 1 0,-1-1 0,0 1-1,0 0 1,0 1 0,-8 1 0,0 3-319,6 7-71</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6.544"/>
    </inkml:context>
    <inkml:brush xml:id="br0">
      <inkml:brushProperty name="width" value="0.05" units="cm"/>
      <inkml:brushProperty name="height" value="0.05" units="cm"/>
    </inkml:brush>
  </inkml:definitions>
  <inkml:trace contextRef="#ctx0" brushRef="#br0">208 2 19004,'-1'-1'153,"-1"1"0,0 0 0,1 0 0,-1 0 0,0 0 0,0 0 0,1 0 0,-1 0 0,0 0 0,1 1 0,-1-1 0,0 1 0,1-1 0,-1 1 0,1 0 0,-1-1 0,1 1 0,-3 2 0,-30 22 916,25-17-251,-6 5-355,0 0-1,0 1 0,1 1 1,-15 22-1,24-30-388,0 0 0,0 1 1,0 0-1,1 0 0,1 1 0,-1-1 0,1 1 1,1-1-1,-1 1 0,2 0 0,-3 17 0,4-24-67,0 0-1,0 0 0,0 0 1,1 0-1,-1 1 0,0-1 0,1 0 1,-1 0-1,1 0 0,0 0 1,0-1-1,-1 1 0,1 0 1,1 0-1,-1 0 0,0-1 0,0 1 1,1 0-1,-1-1 0,0 1 1,1-1-1,0 0 0,-1 0 0,1 1 1,0-1-1,0 0 0,0 0 1,-1 0-1,1-1 0,0 1 0,3 0 1,-3 0 1,1-1 0,0 0 0,0 0 0,0 0 0,0 0 0,0 0 0,-1-1 0,1 1 0,0-1 0,0 0 0,0 1 1,-1-2-1,1 1 0,-1 0 0,1 0 0,-1-1 0,1 1 0,-1-1 0,0 0 0,1 0 0,-1 0 0,2-2 0,-1 0 18,0 1 0,-1-1 0,1 0 0,-1-1-1,0 1 1,0 0 0,0-1 0,0 1 0,-1-1-1,2-8 1,-3 12-23,0-1 0,0 1 0,0 0 0,0 0 0,0-1 0,0 1 0,0 0 0,0 0 0,-1-1 0,1 1 0,0 0 0,-1 0 0,1-1 0,-1 1 0,1 0 0,-1 0 0,0 0 0,1 0 0,-1 0 0,0 0 0,0 0-1,0 0 1,0 0 0,0 0 0,0 1 0,0-1 0,0 0 0,0 1 0,0-1 0,0 0 0,0 1 0,-1 0 0,1-1 0,0 1 0,0 0 0,-1-1 0,1 1 0,0 0 0,0 0 0,-1 0 0,1 0 0,0 0 0,0 0 0,-3 1 0,1-1-80,1 0 1,-1 1 0,0-1-1,1 1 1,-1-1 0,1 1 0,-1 0-1,1 0 1,-1 0 0,1 0-1,0 1 1,-1-1 0,1 1 0,0-1-1,0 1 1,0 0 0,0-1 0,0 1-1,-2 3 1,4 2-293</inkml:trace>
  <inkml:trace contextRef="#ctx0" brushRef="#br0" timeOffset="1">174 294 17708,'-3'26'1888,"0"0"-1376,0-1-184,2 1 881,1-3-1401,0-4-40,3-11 232,4-3-136,1-15-233</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6.979"/>
    </inkml:context>
    <inkml:brush xml:id="br0">
      <inkml:brushProperty name="width" value="0.05" units="cm"/>
      <inkml:brushProperty name="height" value="0.05" units="cm"/>
    </inkml:brush>
  </inkml:definitions>
  <inkml:trace contextRef="#ctx0" brushRef="#br0">86 0 18404,'8'2'1952,"-14"11"-1111,-7 5-401,-3 2 2080,-1 0-1784,4 5-392,2-1-8,3 2-360,1-5-288,7-1-632,-3-2 1360,3-5-576,2-2-64,-2-7-144</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7.368"/>
    </inkml:context>
    <inkml:brush xml:id="br0">
      <inkml:brushProperty name="width" value="0.05" units="cm"/>
      <inkml:brushProperty name="height" value="0.05" units="cm"/>
    </inkml:brush>
  </inkml:definitions>
  <inkml:trace contextRef="#ctx0" brushRef="#br0">66 21 19796,'14'-5'1042,"-1"1"156,0 1 0,26-5 0,-36 8-1066,0 0 0,0 0 0,0 0 0,1 0 1,-1 0-1,0 0 0,0 1 0,0 0 0,0-1 1,0 1-1,0 0 0,-1 1 0,1-1 0,0 0 0,0 1 1,-1-1-1,1 1 0,3 3 0,-6-4-115,1 0 0,0 0 0,0 1-1,0-1 1,-1 0 0,1 0 0,0 1 0,-1-1-1,1 1 1,-1-1 0,0 0 0,1 1 0,-1-1 0,0 1-1,0-1 1,0 1 0,0-1 0,0 0 0,0 1-1,-1-1 1,1 1 0,0-1 0,-1 1 0,1-1 0,-1 0-1,1 1 1,-1-1 0,0 0 0,1 0 0,-1 1 0,0-1-1,-2 2 1,-4 5 65,1 0-1,-2-1 1,-11 11-1,13-13-6,-39 32 314,27-23-147,-1 1 0,2 1 1,-29 34-1,45-49-230,0 0-1,0 0 1,0 0 0,0 1 0,1-1-1,-1 0 1,0 1 0,0-1-1,1 1 1,-1-1 0,1 1 0,-1-1-1,1 1 1,0 0 0,0-1-1,0 1 1,0-1 0,0 1 0,0 0-1,0-1 1,1 3 0,-1-2-16,1-1-1,1 0 1,-1 1 0,0-1 0,0 0 0,0 0 0,1 0 0,-1 0 0,0 0 0,1 0 0,-1 0 0,1 0 0,-1-1-1,1 1 1,0 0 0,-1-1 0,1 1 0,-1-1 0,4 1 0,3 0-265,0 0 0,0-1 0,1 1 0,-1-1 0,0-1 0,0 0 0,0 0 0,8-3 0,3-1-400,-1-1-1,22-11 1,-8 2-194</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7.800"/>
    </inkml:context>
    <inkml:brush xml:id="br0">
      <inkml:brushProperty name="width" value="0.05" units="cm"/>
      <inkml:brushProperty name="height" value="0.05" units="cm"/>
    </inkml:brush>
  </inkml:definitions>
  <inkml:trace contextRef="#ctx0" brushRef="#br0">62 225 14115,'-5'0'540,"0"0"-1,-1 0 1,1-1 0,0 1 0,-1-1-1,1 0 1,0-1 0,0 1-1,-8-5 1,13 6-495,0 0 1,-1 0-1,1 0 0,0 0 1,0 0-1,0 0 0,0 0 1,0 0-1,0 0 0,0-1 1,0 1-1,0 0 0,-1 0 1,1 0-1,0 0 0,0 0 1,0 0-1,0-1 0,0 1 1,0 0-1,0 0 0,0 0 1,0 0-1,0 0 0,0 0 1,0-1-1,0 1 0,0 0 1,0 0-1,0 0 0,0 0 1,0 0-1,0 0 0,0-1 1,0 1-1,1 0 0,-1 0 1,0 0-1,0 0 0,0 0 1,0 0-1,0 0 0,0 0 1,0-1-1,0 1 0,0 0 1,0 0-1,1 0 0,-1 0 1,0 0-1,0 0 0,0 0 1,0 0-1,0 0 0,0 0 1,1 0-1,-1 0 0,0 0 1,0 0-1,0 0 0,0 0 1,0 0-1,0 0 0,1 0 1,-1 0-1,0 0 0,0 0 1,0 0-1,11-2 604,109-2 1031,138 12 0,-117-1-1221,434 3-659,590-66 0,-311-41 853,-488 53 36,-125 19-141,-163 20-415,86 7 0,-143-1-177,0 2 1,0 1-1,0 0 1,0 2 0,37 14-1,-90-20-234,12-2 199</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8.231"/>
    </inkml:context>
    <inkml:brush xml:id="br0">
      <inkml:brushProperty name="width" value="0.05" units="cm"/>
      <inkml:brushProperty name="height" value="0.05" units="cm"/>
    </inkml:brush>
  </inkml:definitions>
  <inkml:trace contextRef="#ctx0" brushRef="#br0">0 214 17660,'0'1'65,"0"-1"0,0 1 0,0-1 0,0 0 0,0 1 0,1-1 0,-1 1 0,0-1 0,0 0 0,0 1 0,0-1 0,1 1 0,-1-1 0,0 0 0,0 1 0,1-1 0,-1 0 0,0 0 0,0 1 0,1-1 0,-1 0 0,0 0 0,1 1 0,-1-1 0,1 0 0,-1 0 0,0 0 0,1 0 0,-1 1 0,18 0 713,14-7 60,2-4 35,0-2-1,58-28 1,58-44 578,-26 13-534,-124 71-914,0 0 0,0 0 0,0 0 0,0 0 0,0 0 0,0 0 0,1-1 0,-1 1 0,0 0 1,0 0-1,0 0 0,0 0 0,0 0 0,1 0 0,-1 0 0,0 0 0,0 0 0,0 0 0,0 0 0,1 0 0,-1 0 0,0 0 0,0 0 0,0 0 0,0 0 0,1 0 0,-1 0 0,0 0 0,0 0 0,0 0 0,0 0 0,0 0 0,1 1 0,-1-1 0,0 0 0,0 0 0,0 0 0,0 0 0,0 0 0,0 0 0,1 0 0,-1 1 0,-1 8 33,-6 9-34,-21 32 0,15-29-85,1 0 0,-13 34-1,25-54 26,-1-1-1,1 1 0,-1 0 1,1 0-1,0 0 1,0 0-1,-1-1 0,1 1 1,0 0-1,0 0 0,0 0 1,0 0-1,0 0 1,0 0-1,0-1 0,1 1 1,-1 0-1,0 0 1,0 0-1,1 0 0,-1 0 1,0-1-1,1 2 0,0-1 14,1-1 0,-1 1-1,0-1 1,0 1 0,0-1-1,0 0 1,0 1 0,0-1-1,0 0 1,1 0 0,-1 0-1,0 0 1,0 0 0,0 0-1,1 0 1,-1 0-1,0 0 1,1-1 0,21-4-422</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8.685"/>
    </inkml:context>
    <inkml:brush xml:id="br0">
      <inkml:brushProperty name="width" value="0.05" units="cm"/>
      <inkml:brushProperty name="height" value="0.05" units="cm"/>
    </inkml:brush>
  </inkml:definitions>
  <inkml:trace contextRef="#ctx0" brushRef="#br0">294 0 18380,'-48'36'1832,"-65"65"1,95-82-1552,1 1 1,0 0 0,1 1 0,2 1 0,-24 45 0,36-62-239,0 0 0,0-1 0,1 1 0,-1 0 0,1 1 0,0-1 0,0 6 0,1-10-26,0 1-1,0 0 1,0-1-1,0 1 0,1 0 1,-1-1-1,0 1 1,1-1-1,-1 1 1,1 0-1,0-1 0,-1 0 1,1 1-1,0-1 1,0 1-1,0-1 1,0 0-1,0 1 0,0-1 1,1 0-1,-1 0 1,0 0-1,1 0 1,-1 0-1,0 0 0,4 1 1,2 0 12,-1 0 1,2 0-1,-1-1 1,0 0 0,0 0-1,0-1 1,0 1-1,1-2 1,-1 1-1,0-1 1,0 0-1,0 0 1,0-1-1,10-4 1,6-2 191,0-2 0,42-24-1,-51 26-75,-1 0-1,-1-1 0,1-1 0,-1 0 0,15-17 0,-23 22-65,0 0-1,1-1 0,-2 1 0,1-1 1,-1 0-1,0 0 0,0 0 1,0 0-1,-1-1 0,0 1 1,0-1-1,-1 1 0,0-1 1,0 0-1,0-7 0,-1 12-71,0-1-1,0 1 0,0-1 1,-1 1-1,1 0 0,-1-1 1,1 1-1,-1-1 1,0 1-1,0 0 0,0 0 1,0 0-1,0-1 0,0 1 1,-1 0-1,1 0 0,-1 0 1,1 1-1,-1-1 1,0 0-1,0 1 0,0-1 1,0 1-1,0-1 0,0 1 1,0 0-1,0 0 0,-1 0 1,1 0-1,0 0 1,0 1-1,-1-1 0,1 1 1,-1-1-1,1 1 0,-1 0 1,1 0-1,-4 0 0,1 1-167,-1-1 0,1 1-1,-1 0 1,1 0-1,0 1 1,-1-1-1,1 1 1,0 0-1,0 1 1,0-1-1,0 1 1,1 0 0,-1 0-1,1 1 1,0-1-1,-5 6 1,7-7 53,0 0 1,1 0-1,-1 0 0,0 1 1,1-1-1,0 0 1,-1 1-1,1-1 1,0 1-1,0 0 0,1-1 1,-1 1-1,0 0 1,1-1-1,0 1 0,-1 0 1,1 0-1,0-1 1,1 1-1,0 4 1,9 7-664</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9.105"/>
    </inkml:context>
    <inkml:brush xml:id="br0">
      <inkml:brushProperty name="width" value="0.05" units="cm"/>
      <inkml:brushProperty name="height" value="0.05" units="cm"/>
    </inkml:brush>
  </inkml:definitions>
  <inkml:trace contextRef="#ctx0" brushRef="#br0">254 52 18956,'0'-4'302,"1"0"-1,-1 1 1,0-1-1,0 0 1,0 0-1,-1 0 1,1 1-1,-2-7 1,1 10-257,1-1 1,0 0-1,-1 0 0,1 1 0,-1-1 1,1 1-1,0-1 0,-1 0 0,0 1 1,1-1-1,-1 1 0,1-1 1,-1 1-1,0-1 0,1 1 0,-1 0 1,0-1-1,-1 0 0,1 1 48,-1 0 0,0 0 0,1 0 0,-1 0 0,0 0 0,1 0 0,-1 0 0,0 0 0,1 1 0,-1-1 0,1 0-1,-3 2 1,-3 1 73,0 1 0,0 0-1,1 0 1,-1 1 0,1 0 0,1 0-1,-1 0 1,1 1 0,-8 8-1,-41 64 219,48-69-331,3-5-44,-17 27 52,-19 39 1,35-61-50,0-1 0,1 1 0,-1 0 0,2 0 0,-1 1 0,1-1 0,1 0 0,0 1 0,0-1 0,1 13 0,0-21-6,0 1 0,1 0 0,-1 0-1,0 0 1,1 0 0,0-1 0,-1 1 0,1 0-1,0 0 1,0-1 0,0 1 0,0-1 0,0 1-1,0-1 1,0 1 0,1-1 0,-1 1 0,0-1-1,1 0 1,-1 0 0,1 0 0,0 0 0,-1 0-1,3 1 1,-1-1 5,0 0 1,1-1-1,-1 1 0,0-1 0,0 1 0,1-1 0,-1 0 1,0 0-1,1-1 0,-1 1 0,0-1 0,1 1 1,3-2-1,-3 0 15,0 1-1,0-1 1,0 0 0,0 0 0,-1 0 0,1 0 0,0-1 0,-1 0-1,0 1 1,5-6 0,-7 7 1,1-1-1,-1 0 0,1 0 1,-1 0-1,0 0 1,0 0-1,0 0 1,0 0-1,0 0 1,-1 0-1,1 0 1,-1 0-1,1-1 0,-1 1 1,0 0-1,0-1 1,0 1-1,0 0 1,0-5-1,-1 6-18,1 0 1,0 0-1,0 0 0,-1 0 0,1 0 1,-1 0-1,1 1 0,-1-1 0,1 0 1,-1 0-1,0 0 0,1 0 0,-1 0 1,0 1-1,0-1 0,1 0 0,-1 1 1,0-1-1,0 1 0,0-1 0,0 1 1,0-1-1,-2 0 0,1 1-33,0-1 0,0 1 0,-1 0 0,1 0 0,0 0 0,-1 0 0,1 0-1,0 0 1,0 0 0,-1 1 0,-1 0 0,1 0 8,1 0 1,-1-1-1,1 1 0,-1 0 0,1 0 0,0 1 0,0-1 0,0 0 1,-1 1-1,1-1 0,0 1 0,1 0 0,-1 0 0,0 0 1,0 0-1,1 0 0,-1 0 0,1 0 0,0 0 0,0 1 1,-2 2-1,3 5-187</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9.527"/>
    </inkml:context>
    <inkml:brush xml:id="br0">
      <inkml:brushProperty name="width" value="0.05" units="cm"/>
      <inkml:brushProperty name="height" value="0.05" units="cm"/>
    </inkml:brush>
  </inkml:definitions>
  <inkml:trace contextRef="#ctx0" brushRef="#br0">54 351 20900,'-6'16'1721,"-2"7"-1281,-5 1-200,3 5 552,0-3-584,7-3-824,0-3 728,7-14-304,9-5-112</inkml:trace>
  <inkml:trace contextRef="#ctx0" brushRef="#br0" timeOffset="1">366 0 22285,'-4'25'1728,"-15"9"-1304,-2 2-216,-1 7 488,2-2-271,5 4-9,2-5-104,6-14-496,2 1-521,5-14 601,2-6-56,5-1-96</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9.960"/>
    </inkml:context>
    <inkml:brush xml:id="br0">
      <inkml:brushProperty name="width" value="0.05" units="cm"/>
      <inkml:brushProperty name="height" value="0.05" units="cm"/>
    </inkml:brush>
  </inkml:definitions>
  <inkml:trace contextRef="#ctx0" brushRef="#br0">0 34 21813,'7'-4'452,"0"-1"-7,0 1 0,0 0 0,1 0 0,0 1 0,0 0-1,11-3 1,-17 6-382,1 0 0,-1 0 0,1 0 0,-1 0 0,1 0 0,-1 1 0,0-1 0,1 1 0,-1-1 0,1 1-1,-1 0 1,0 0 0,1 0 0,-1 0 0,0 0 0,0 1 0,0-1 0,0 1 0,0-1 0,0 1 0,0 0-1,-1 0 1,1 0 0,-1 0 0,3 4 0,0-1-46,0 1 0,-1 1 0,0-1-1,0 0 1,0 1 0,-1 0 0,0-1 0,0 1 0,-1 0-1,0 0 1,1 13 0,-2-9 17,-1 0 1,0 0-1,-1 0 1,0 0-1,-1-1 0,-7 21 1,-1-7 141,0 0 0,-2-1 1,-1-1-1,-1 0 0,-25 29 0,38-49-145,0 1-1,0-1 1,0 0-1,0 1 1,1 0-1,-3 5 1,3-7-43,1-1 0,0 1 0,0-1 0,0 1 0,0-1 0,0 1 1,1-1-1,-1 1 0,0-1 0,0 1 0,0-1 0,0 1 0,0-1 0,1 1 0,-1-1 1,0 1-1,1-1 0,-1 0 0,0 1 0,1-1 0,-1 1 0,0-1 0,1 0 1,-1 1-1,0-1 0,1 0 0,-1 1 0,1-1 0,-1 0 0,1 0 0,-1 0 0,1 1 1,-1-1-1,1 0 0,-1 0 0,1 0 0,-1 0 0,1 0 0,-1 0 0,1 0 0,-1 0 1,1 0-1,-1 0 0,1 0 0,0-1 0,17 1-598,-1-1 0,0 0 0,0-2 0,33-8 0,-35 7 443,34-9-569</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40.753"/>
    </inkml:context>
    <inkml:brush xml:id="br0">
      <inkml:brushProperty name="width" value="0.025" units="cm"/>
      <inkml:brushProperty name="height" value="0.025" units="cm"/>
      <inkml:brushProperty name="color" value="#E71224"/>
    </inkml:brush>
  </inkml:definitions>
  <inkml:trace contextRef="#ctx0" brushRef="#br0">1 113 13901,'0'0'5974,"8"-7"-5392,6-3-242,1 0 0,0 2 0,1-1 0,0 2 0,0 0 0,0 1 0,1 0 0,20-3 0,13-1 449,90-8 1,-119 16-613,-11 0-109,0 1 0,0 0 0,1 1 0,-1 0 0,0 1 0,0 0 1,0 0-1,16 5 0,-25-5-72,0-1 0,0 1-1,0-1 1,0 1 0,0 0 0,0-1 0,0 1 0,0 0-1,0 0 1,0 0 0,-1-1 0,1 1 0,0 0 0,0 0 0,-1 0-1,1 0 1,-1 0 0,1 1 0,-1-1 0,1 0 0,-1 0 0,0 0-1,0 0 1,1 0 0,-1 3 0,0-1 4,-1 0 0,1 0-1,-1 0 1,0 0 0,0 0 0,0 0 0,0 0-1,0 0 1,-4 5 0,-2 4 46,-2-1 0,0 0 0,-13 14 1,-40 34 81,39-39-117,1 0 1,1 2-1,1 0 1,1 1 0,-25 42-1,42-63-17,0 1 1,1 0-1,-1 0 0,1 0 0,0 0 1,0 0-1,0 1 0,1-1 0,-1 0 1,1 0-1,-1 1 0,1-1 1,0 0-1,0 1 0,1-1 0,-1 0 1,1 0-1,1 6 0,0-6 1,0 0-1,0 0 1,0 0-1,0 0 1,1 0-1,0-1 0,-1 0 1,1 1-1,0-1 1,0 0-1,0 0 1,0 0-1,0-1 1,1 1-1,-1-1 1,0 0-1,7 2 1,19 4-164,0-2-1,0-1 1,1-1 0,48-1-1,53-10-3836,-27-9-2485</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30.352"/>
    </inkml:context>
    <inkml:brush xml:id="br0">
      <inkml:brushProperty name="width" value="0.05" units="cm"/>
      <inkml:brushProperty name="height" value="0.05" units="cm"/>
    </inkml:brush>
  </inkml:definitions>
  <inkml:trace contextRef="#ctx0" brushRef="#br0">1 19 20516,'1'0'1881,"11"0"-1209,4 0-304,8 0 832,2-6-296,8 6-567,5 0-401,-5-2 968,1-3-808,-12 2-88,-6 1 8</inkml:trace>
  <inkml:trace contextRef="#ctx0" brushRef="#br0" timeOffset="1">25 108 19068,'-10'12'2513,"9"-2"-1545,9-5-368,7-2 2009,11-3-1497,2 0-368,7-6-1200,3 1 672,-5 0-240,0-3-80</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1.409"/>
    </inkml:context>
    <inkml:brush xml:id="br0">
      <inkml:brushProperty name="width" value="0.05" units="cm"/>
      <inkml:brushProperty name="height" value="0.05" units="cm"/>
    </inkml:brush>
  </inkml:definitions>
  <inkml:trace contextRef="#ctx0" brushRef="#br0">14 263 19828,'-1'0'110,"1"1"0,-1-1 0,1 0 0,0 1 0,-1-1 0,1 0 0,-1 0 0,1 1 0,-1-1 0,1 0 0,-1 0 0,1 0 0,-1 1 0,1-1 0,-1 0 0,1 0 0,-1 0 0,1 0 0,-1 0 0,0 0 0,1 0 0,-1 0 0,1 0 0,-2-1 0,6-10 1555,22-23-142,-23 29-1302,174-191 1070,-153 177-1229,-23 19-62,-1 0 1,0-1 0,0 1 0,0 0-1,0 0 1,0 0 0,1 0 0,-1 0 0,0 0-1,0 0 1,0 0 0,0 0 0,0 0-1,0 0 1,1 0 0,-1 0 0,0 0-1,0 0 1,0 0 0,0 0 0,0 1 0,1-1-1,-1 0 1,0 0 0,0 0 0,0 0-1,0 0 1,0 0 0,0 0 0,0 0-1,0 0 1,1 1 0,-1-1 0,0 0 0,0 0-1,0 0 1,0 0 0,0 0 0,0 0-1,0 0 1,0 1 0,0-1 0,0 0-1,0 0 1,0 0 0,0 0 0,0 0-1,0 1 1,-4 16 25,-24 59 11,6-19-32,-25 103 1,44-135-409,6-17-448,6-16-653,16-33 437,-9 13 334</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1.845"/>
    </inkml:context>
    <inkml:brush xml:id="br0">
      <inkml:brushProperty name="width" value="0.05" units="cm"/>
      <inkml:brushProperty name="height" value="0.05" units="cm"/>
    </inkml:brush>
  </inkml:definitions>
  <inkml:trace contextRef="#ctx0" brushRef="#br0">213 0 18572,'-23'33'3319,"-26"23"-755,28-35-1935,1 2 1,-20 30-1,27-33-409,6-12-131,1 1 0,1 1 0,-1-1 0,1 1-1,1 0 1,0 0 0,-4 13 0,8-22-82,-1 1-1,1-1 1,0 0 0,0 0 0,0 1 0,0-1-1,0 0 1,0 1 0,0-1 0,0 0 0,0 0-1,1 1 1,-1-1 0,0 0 0,1 0 0,-1 1-1,1-1 1,0 0 0,-1 0 0,1 0 0,0 0 0,0 0-1,-1 0 1,1 0 0,2 1 0,-1-1-12,0 0 0,0 0 1,0 0-1,0-1 0,0 1 1,0-1-1,0 1 0,1-1 1,-1 0-1,0 0 0,0 0 1,0 0-1,4-1 0,4 0-225,1-2 0,-1 1 0,0-1 0,0-1-1,11-5 1,-3 0-613,-1 0 1,0-1-1,0-1 0,23-22 0,-23 16-175</inkml:trace>
  <inkml:trace contextRef="#ctx0" brushRef="#br0" timeOffset="1">248 195 16596,'-10'12'1920,"-2"5"-912,-2 4-360,-6 5 1073,3 6-201,-2 1-440,3-2-216,3 2-335,3-3-169,4-6-576,4-8-521,9-10 633,4-6-104,4-14-120</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2.244"/>
    </inkml:context>
    <inkml:brush xml:id="br0">
      <inkml:brushProperty name="width" value="0.05" units="cm"/>
      <inkml:brushProperty name="height" value="0.05" units="cm"/>
    </inkml:brush>
  </inkml:definitions>
  <inkml:trace contextRef="#ctx0" brushRef="#br0">91 1 16708,'-11'18'1920,"-1"7"-1056,-1 3-360,-1 0 1297,1-1-673,0-1-352,3-1-160,6-5-728,4-4-488,0-10 544,3-6-80,7-10-152</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3.303"/>
    </inkml:context>
    <inkml:brush xml:id="br0">
      <inkml:brushProperty name="width" value="0.05" units="cm"/>
      <inkml:brushProperty name="height" value="0.05" units="cm"/>
    </inkml:brush>
  </inkml:definitions>
  <inkml:trace contextRef="#ctx0" brushRef="#br0">77 44 16115,'5'-6'888,"0"2"0,0-1-1,0 1 1,1 0-1,0 0 1,11-6 0,-15 9-687,1 0 0,-1 0 0,1 0 0,0 0 0,-1 1 0,1-1 0,0 1 0,-1 0 0,4-1 0,-5 1-158,0 1-1,0-1 1,0 0-1,0 0 0,0 0 1,0 1-1,0-1 0,0 0 1,0 1-1,0-1 0,0 1 1,0-1-1,0 1 0,-1 0 1,1-1-1,0 1 1,0 0-1,-1 0 0,1-1 1,0 1-1,-1 0 0,1 0 1,0 1-1,0 0-18,-1-1 1,0 1-1,1-1 0,-1 1 1,0-1-1,0 1 0,0-1 1,0 1-1,0-1 0,0 1 1,0-1-1,0 1 0,-1-1 1,1 1-1,-1-1 0,1 1 1,-1-1-1,0 0 0,1 1 0,-3 1 1,-18 25 117,19-26-121,-30 33 173,-35 40 403,60-67-480,1 1 0,0 0 0,1 0 0,0 0 0,1 1 0,-1 0 0,-2 10 0,7-18-96,-1 0 1,0-1-1,1 1 1,0 0 0,-1 0-1,1-1 1,0 1-1,0 0 1,0 0 0,0 0-1,0 0 1,0-1 0,1 1-1,-1 0 1,1 0-1,-1 0 1,1-1 0,-1 1-1,1 0 1,0-1-1,0 1 1,0-1 0,0 1-1,0-1 1,0 1 0,2 1-1,0-2-57,-1 0 0,1 0 0,-1 0-1,1 0 1,0 0 0,-1 0 0,1-1 0,0 1-1,-1-1 1,1 0 0,0 0 0,0 0 0,-1 0-1,1-1 1,0 1 0,0-1 0,3 0 0,3-2-160,-1 0 1,1 0 0,0-1-1,-1 0 1,0-1 0,0 0-1,0 0 1,-1 0 0,1-1-1,-1 0 1,-1-1 0,10-10-1,1-6-380</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3.739"/>
    </inkml:context>
    <inkml:brush xml:id="br0">
      <inkml:brushProperty name="width" value="0.05" units="cm"/>
      <inkml:brushProperty name="height" value="0.05" units="cm"/>
    </inkml:brush>
  </inkml:definitions>
  <inkml:trace contextRef="#ctx0" brushRef="#br0">187 34 13771,'18'-23'3619,"-15"14"713,-4 9-4235,1-1-1,-1 1 1,1 0 0,-1 0 0,1 0-1,-1 0 1,1 0 0,-1 0-1,1 0 1,-1 0 0,1 0-1,-1 0 1,1 0 0,-1 0 0,1 0-1,-1 0 1,1 1 0,-1-1-1,1 0 1,-1 0 0,1 0 0,0 1-1,-1-1 1,1 0 0,-1 1-1,1-1 1,0 0 0,-1 1-1,1-1 1,0 1 0,-1-1 0,1 1-1,-25 21 958,14-12-605,-7 6-158,0 0 0,2 1 0,0 1 0,-18 26 0,26-33-237,2 0-1,-1 0 1,1 0-1,1 1 1,0 0 0,1 0-1,0 0 1,1 0 0,-3 26-1,6-34-51,-1 1 0,1-1 0,1 0 0,-1 1 0,1-1 0,0 1 0,0-1 0,0 0 0,0 1 0,1-1 0,0 0 0,0 0 0,0 0 0,0 0 0,0-1-1,1 1 1,0-1 0,0 1 0,0-1 0,0 0 0,0 0 0,1 0 0,-1 0 0,1-1 0,0 0 0,0 1 0,0-1 0,0-1 0,0 1 0,0 0 0,0-1 0,1 0-1,-1 0 1,0 0 0,1-1 0,-1 0 0,1 1 0,-1-2 0,1 1 0,-1 0 0,1-1 0,-1 0 0,0 0 0,1 0 0,5-3 0,-3 1-1,-1 0-1,0 0 1,0-1 0,0 1 0,-1-1 0,1-1 0,6-6 0,-10 9 6,0 0 0,0 0 0,0 0 0,-1-1 0,1 1 0,-1 0 0,1-1 0,-1 1 1,0-1-1,0 0 0,0 1 0,0-1 0,-1 0 0,1 0 0,-1 1 0,1-1 0,-1 0 0,0 0 1,0 0-1,-1-3 0,0 4 6,1 1 0,-1-1 0,0 0 0,0 1 0,0-1 1,0 1-1,0 0 0,0-1 0,-1 1 0,1 0 0,0 0 0,-1-1 1,1 1-1,-1 0 0,1 0 0,-1 1 0,1-1 0,-1 0 0,0 1 0,1-1 1,-1 0-1,0 1 0,1 0 0,-1-1 0,0 1 0,0 0 0,0 0 1,-1 0-1,-4 0-31,0 0 1,0 0 0,1 1 0,-1 0-1,0 0 1,-7 2 0,13-3 13,-2 1-69,0 0 0,-1 0-1,1 0 1,0 1-1,0-1 1,0 1-1,0-1 1,0 1-1,0 0 1,1 0-1,-1 0 1,0 1-1,-2 2 1,8-3-197,6-1-63</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4.190"/>
    </inkml:context>
    <inkml:brush xml:id="br0">
      <inkml:brushProperty name="width" value="0.05" units="cm"/>
      <inkml:brushProperty name="height" value="0.05" units="cm"/>
    </inkml:brush>
  </inkml:definitions>
  <inkml:trace contextRef="#ctx0" brushRef="#br0">197 0 21629,'0'2'1920,"-12"9"-1336,-4 4-248,-4 5 816,-4 1-423,-2 8-185,0 1-96,5 2-296,1-1-32,6-2-24,2-6-80,8-6-272,2-4-248,5-13-745,6-6-167,2-13 1064,4-4-288,0-8-312</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4.624"/>
    </inkml:context>
    <inkml:brush xml:id="br0">
      <inkml:brushProperty name="width" value="0.05" units="cm"/>
      <inkml:brushProperty name="height" value="0.05" units="cm"/>
    </inkml:brush>
  </inkml:definitions>
  <inkml:trace contextRef="#ctx0" brushRef="#br0">193 15 17156,'-3'-1'242,"1"-1"1,-1 0-1,0 1 1,1-1-1,-1 1 1,0 0-1,0 0 1,0 0-1,0 0 1,0 1-1,-1-1 1,1 1-1,0 0 1,0 0-1,0 0 1,-5 1-1,3 0 81,0 0 1,-1 1-1,1 0 0,0 0 0,0 0 0,1 0 0,-1 1 0,0 0 0,-3 3 0,-2 2 2,0 1 1,1-1 0,1 1-1,-1 1 1,2 0 0,-1 0-1,-9 18 1,17-27-309,-1 0 0,0 1 0,0-1 0,1 0 0,-1 1 0,1-1-1,-1 0 1,1 1 0,-1-1 0,1 1 0,0-1 0,0 1 0,0-1 0,0 1 0,0-1 0,0 1 0,0-1 0,0 0 0,1 1 0,-1-1 0,1 3 0,0-3-12,0 0 0,0 0 0,0 0 0,0 0 0,0-1 0,0 1 1,0 0-1,0 0 0,0-1 0,1 1 0,-1-1 0,0 1 0,0-1 0,1 1 1,-1-1-1,0 0 0,1 0 0,1 0 0,5 1-21,0-1 1,-1-1-1,1 0 1,-1 0-1,1 0 0,-1-1 1,9-3-1,0-1-30,-1-1 1,16-9-1,-28 15 36,1-1 0,-1 0 1,0 0-1,0 0 0,0-1 0,0 1 1,-1-1-1,1 1 0,-1-1 0,0 0 1,1 0-1,-1 0 0,0 0 1,-1-1-1,1 1 0,1-4 0,-3 6 11,1 0 1,-1 0-1,0 1 0,0-1 0,0 0 0,0 0 0,0 0 0,0 1 0,0-1 0,0 0 0,0 0 0,0 0 0,0 1 0,0-1 0,-1 0 0,1 0 0,0 0 0,-1 1 0,1-1 0,0 0 0,-1 1 0,1-1 0,-1 0 0,1 1 0,-1-1 0,1 1 0,-2-2 0,0 1 1,1 1 0,-1-1 0,1 1-1,-1-1 1,1 1 0,-1 0 0,0 0-1,1 0 1,-1 0 0,0 0-1,1 0 1,-4 0 0,-4 2-4,1 0 1,-1 1-1,-15 6 1,11-3-211,1 0 1,0 2 0,-22 15-1,30-20 65,-1 1 0,1 0 0,0 0 0,0 0 0,0 1 0,1-1-1,0 1 1,0 0 0,0 0 0,0 0 0,1 0 0,-3 9 0,3 3-364</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5.011"/>
    </inkml:context>
    <inkml:brush xml:id="br0">
      <inkml:brushProperty name="width" value="0.05" units="cm"/>
      <inkml:brushProperty name="height" value="0.05" units="cm"/>
    </inkml:brush>
  </inkml:definitions>
  <inkml:trace contextRef="#ctx0" brushRef="#br0">70 5 18564,'-5'6'504,"-35"54"2024,36-53-2196,0-1 1,1 1-1,0 0 0,1 0 0,-1 1 0,1-1 0,-1 10 0,3-16-286,0 0 1,0 1-1,0-1 0,0 0 0,0 0 0,0 1 0,0-1 1,0 0-1,1 0 0,-1 1 0,1-1 0,-1 0 1,1 0-1,-1 0 0,1 0 0,-1 1 0,1-1 0,0 0 1,0 0-1,0 0 0,0-1 0,-1 1 0,1 0 1,0 0-1,1 0 0,-1-1 0,0 1 0,0 0 0,0-1 1,0 1-1,0-1 0,1 0 0,-1 1 0,0-1 0,0 0 1,1 0-1,-1 1 0,0-1 0,0 0 0,3-1 1,1 2 12,0-2 0,0 1 0,0-1 1,0 1-1,1-1 0,-1-1 1,0 1-1,8-4 0,-4 0 8,0 0 0,0 0 0,0-1-1,0 0 1,-1 0 0,0-1 0,0 0 0,-1-1-1,0 1 1,0-1 0,-1-1 0,11-17 0,-16 24-57,-1 1 1,1-1-1,0 1 1,-1-1-1,1 1 1,-1-1 0,1 0-1,-1 1 1,0-1-1,0 0 1,0 1-1,0-1 1,0 1 0,0-1-1,0 0 1,0 1-1,-1-1 1,1 0-1,-1 1 1,1-1 0,-1 1-1,-1-3 1,0 2-13,1 1-1,-1 0 1,1-1 0,-1 1 0,0 0 0,1 0-1,-1 0 1,0 0 0,0 0 0,0 1 0,0-1-1,0 1 1,0-1 0,0 1 0,-3-1-1,-8 1-70,0 0-1,0 0 0,0 2 0,-17 2 0,28-3 62,-31 4-74,0-2-61</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6.974"/>
    </inkml:context>
    <inkml:brush xml:id="br0">
      <inkml:brushProperty name="width" value="0.05" units="cm"/>
      <inkml:brushProperty name="height" value="0.05" units="cm"/>
    </inkml:brush>
  </inkml:definitions>
  <inkml:trace contextRef="#ctx0" brushRef="#br0">4 502 18084,'0'0'107,"0"-1"0,-1 1 1,1 0-1,0 0 0,-1-1 0,1 1 1,0-1-1,0 1 0,0 0 0,-1-1 1,1 1-1,0 0 0,0-1 0,0 1 1,0-1-1,0 1 0,-1 0 0,1-1 1,0 1-1,0-1 0,0 1 1,0-1-1,0 1 0,0 0 0,1-1 1,-1 1-1,0-1 0,0 1 0,0-1 1,0 1-1,0 0 0,1-1 0,-1 1 1,0 0-1,0-1 0,1 0 0,14-17 799,-6 8 80,210-242 1805,-72 58-2399,-140 181-306,-10 16 17,-15 22 32,-7 21-45,3 1-1,-25 73 0,37-88-76,1 0-1,2 0 0,1 0 0,2 1 0,-1 36 1,5-58 10,0 0 1,4 19 0,-4-28-75,1 1 0,-1-1 0,1 0 0,-1 0-1,1 0 1,0 0 0,0 0 0,0 0 0,0 0-1,0 0 1,1 0 0,-1-1 0,0 1 0,1 0-1,-1-1 1,1 1 0,0-1 0,0 0 0,3 3-1,-5-4-7,1 0 0,0 1 0,-1-1 0,1 0-1,-1 0 1,1 0 0,0 0 0,-1 1 0,1-1-1,0 0 1,-1 0 0,1 0 0,0 0 0,-1-1-1,1 1 1,0 0 0,-1 0 0,1 0-1,0 0 1,-1-1 0,1 1 0,-1 0 0,1-1-1,-1 1 1,1 0 0,0-1 0,-1 1 0,1 0-1,-1-1 1,0 1 0,1-1 0,-1 1 0,1-1-1,-1 0 1,0 1 0,1-1 0,-1 1 0,0-1-1,0 0 1,1 1 0,-1-1 0,0 1-1,0-1 1,0 0 0,0 1 0,0-1 0,0 0-1,-1-11-613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5:42.341"/>
    </inkml:context>
    <inkml:brush xml:id="br0">
      <inkml:brushProperty name="width" value="0.025" units="cm"/>
      <inkml:brushProperty name="height" value="0.025" units="cm"/>
    </inkml:brush>
  </inkml:definitions>
  <inkml:trace contextRef="#ctx0" brushRef="#br0">54 25 8552,'-7'0'2274,"-24"0"-102,16-1 223,25-1 891,811-19 638,-623 22-3727,632 36 264,-399-12-2306,-4-14-7682,-382-11 1482</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51.633"/>
    </inkml:context>
    <inkml:brush xml:id="br0">
      <inkml:brushProperty name="width" value="0.025" units="cm"/>
      <inkml:brushProperty name="height" value="0.025" units="cm"/>
      <inkml:brushProperty name="color" value="#E71224"/>
    </inkml:brush>
  </inkml:definitions>
  <inkml:trace contextRef="#ctx0" brushRef="#br0">108 75 10890,'0'0'3801,"-8"-5"-2461,-22-15 219,29 20-1487,1 0-1,-1 0 1,1 0 0,-1 0 0,1-1-1,-1 1 1,1 0 0,-1 0 0,1-1-1,-1 1 1,1 0 0,0-1 0,-1 1-1,1 0 1,0-1 0,-1 1 0,1-1-1,0 1 1,-1-1 0,1 1 0,0 0-1,0-1 1,-1 1 0,1-1 0,0 1-1,0-1 1,0 1 0,0-1 0,0 1-1,0-1 1,0 0 0,0 1 0,0-1-1,0 1 1,0-1 0,0 1 0,0-1-1,0 1 1,0-1 0,1 1 0,-1-1-1,0 1 1,0-1 0,0 1 0,1 0-1,-1-1 1,0 1 0,1-1 0,-1 1-1,0 0 1,1-1 0,-1 1 0,1 0-1,-1-1 1,1 1 0,-1 0 0,1 0-1,0-1 1,28-8-233,-27 8 386,26-4-114,55-5 0,-73 9-101,1 0-1,-1 1 1,0 1 0,0 0 0,1 0 0,-1 1-1,0 0 1,17 7 0,-24-7-15,-1-1 0,0 0-1,1 1 1,-1 0 0,0 0 0,0-1 0,0 1-1,0 0 1,0 1 0,0-1 0,-1 0-1,1 0 1,-1 1 0,0-1 0,1 1 0,-1-1-1,0 1 1,-1 0 0,1-1 0,0 1 0,-1 0-1,1 0 1,-1-1 0,0 1 0,0 0 0,0 0-1,0 0 1,-1-1 0,1 1 0,-1 0-1,-1 3 1,0 3 10,-1 0-1,-1 0 0,1-1 0,-1 1 1,-1-1-1,0 0 0,0-1 1,-7 9-1,-14 11 60,-2-1-1,-1-2 1,0 0 0,-2-2 0,-43 23 0,4-1 791,68-43-825,1-1-1,-1 1 1,1 0-1,0 0 1,-1 0-1,1 0 1,0 0-1,0 0 1,0 0-1,0 1 1,0-1 0,0 0-1,0 1 1,0-1-1,0 1 1,0 1-1,1-3-27,0 1 0,0 0 0,0-1 0,1 1 0,-1-1 0,0 1 0,0-1 0,1 1 0,-1-1 0,0 1 0,1-1 0,-1 0 0,0 1 1,1-1-1,-1 1 0,1-1 0,-1 0 0,1 1 0,-1-1 0,1 0 0,-1 0 0,1 1 0,-1-1 0,1 0 0,-1 0 0,1 0 0,-1 0 0,2 1 0,52 3 147,22-4-77,79-11 0,-59-8-5506,-44 3-3364</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7.820"/>
    </inkml:context>
    <inkml:brush xml:id="br0">
      <inkml:brushProperty name="width" value="0.05" units="cm"/>
      <inkml:brushProperty name="height" value="0.05" units="cm"/>
    </inkml:brush>
  </inkml:definitions>
  <inkml:trace contextRef="#ctx0" brushRef="#br0">5 66 17684,'0'0'107,"-1"-1"0,1 0 0,-1 0 1,1 1-1,-1-1 0,1 0 0,0 0 1,-1 1-1,1-1 0,0 0 0,0 0 0,0 0 1,0 1-1,0-1 0,0 0 0,0 0 0,0 0 1,0 0-1,0 1 0,0-1 0,0 0 1,0 0-1,1 0 0,-1 1 0,0-1 0,1 0 1,-1 0-1,1 1 0,-1-1 0,0 0 1,1 1-1,0-1 0,-1 0 0,1 1 0,-1-1 1,1 1-1,1-1 0,1-3 171,1 1 0,0 1 0,-1-1 0,1 1 0,7-4 0,0 2-81,0 1-1,0 0 0,0 0 1,0 1-1,1 1 1,-1 0-1,14 0 0,7 2 34,42 7-1,-59-6-178,-6-1-20,1 0 0,-1 0 0,0 1 0,0 1-1,-1-1 1,1 1 0,11 6 0,-19-8-28,0 0 1,0-1 0,-1 1 0,1 0 0,0 0 0,-1-1 0,1 1 0,-1 0 0,1 0 0,-1 0 0,0 0 0,1 0 0,-1 0 0,0 0 0,1 0 0,-1 0 0,0 0 0,0 0 0,0 0 0,0 0 0,0 0-1,0 0 1,0 0 0,0 0 0,-1 0 0,1 0 0,0 0 0,-1 1 0,-13 29 99,11-25-67,-93 164 551,20-40-223,57-96-279,9-18-127,1 0 0,1 1 0,0 0 1,-10 34-1,17-39-715,6-14 205,7-19 342,-7-2-134,-3-7-70</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8.246"/>
    </inkml:context>
    <inkml:brush xml:id="br0">
      <inkml:brushProperty name="width" value="0.05" units="cm"/>
      <inkml:brushProperty name="height" value="0.05" units="cm"/>
    </inkml:brush>
  </inkml:definitions>
  <inkml:trace contextRef="#ctx0" brushRef="#br0">1 28 18196,'3'-2'1888,"2"8"-1080,6 1-247,7 0 887,7-5-272,6 4-328,3-6-112,8-3-327,1 1-217,1-5-616,-5-3-337,-3 1-567,-7 4-1296,-6-4 2039,-6 3-479,-7 3-296</inkml:trace>
  <inkml:trace contextRef="#ctx0" brushRef="#br0" timeOffset="1">409 82 15379,'-11'27'2289,"1"2"-1353,-3 1-312,-1 3 1329,1-1-745,1-2-176,7-2-624,-4-2-488,9-7-1536,0-6 1512,11-9-320,7-4-185</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8.668"/>
    </inkml:context>
    <inkml:brush xml:id="br0">
      <inkml:brushProperty name="width" value="0.05" units="cm"/>
      <inkml:brushProperty name="height" value="0.05" units="cm"/>
    </inkml:brush>
  </inkml:definitions>
  <inkml:trace contextRef="#ctx0" brushRef="#br0">46 10 19564,'4'-2'390,"0"1"0,0-1 0,1 1 0,-1 0-1,0 0 1,1 0 0,-1 1 0,0 0 0,1 0 0,-1 0-1,1 0 1,-1 0 0,0 1 0,1 0 0,4 1 0,-8-1-304,1-1 0,-1 1 1,0 0-1,1 0 1,-1-1-1,0 1 0,0 0 1,0 0-1,0 0 1,1 0-1,-1 0 0,-1 1 1,1-1-1,0 0 1,0 0-1,0 1 0,-1-1 1,2 2-1,-2 0-78,1-1-1,-1 1 0,0-1 1,0 0-1,0 1 0,0-1 1,0 1-1,0-1 1,-1 1-1,1-1 0,-1 0 1,0 1-1,0-1 1,-2 4-1,-6 11 39,-1 0-1,-1-1 1,0-1-1,-21 22 1,4-4-7,27-32-44,0 1 0,0-1 1,0 0-1,1 0 0,-1 0 1,0 0-1,1 1 0,-1-1 1,1 0-1,-1 0 0,1 1 1,-1-1-1,1 0 0,0 3 1,0-3-7,0-1 1,0 1 0,1-1-1,-1 1 1,0 0 0,1-1 0,-1 1-1,0-1 1,1 1 0,-1-1-1,1 1 1,-1-1 0,1 1-1,-1-1 1,1 1 0,-1-1-1,1 0 1,-1 1 0,1-1 0,-1 0-1,1 0 1,0 1 0,-1-1-1,1 0 1,0 0 0,-1 0-1,1 0 1,0 0 0,-1 1-1,2-2 1,12 3-202,-1 1 0,1 0 1,-1 0-1,1 1 0,-1 1 0,15 8 0,-25-12 192,1 1-1,-1 0 1,0 0-1,0 1 1,0-1-1,-1 0 1,1 1-1,-1 0 1,1 0-1,-1-1 1,0 1 0,0 1-1,0-1 1,0 0-1,-1 0 1,1 1-1,-1-1 1,0 1-1,0-1 1,0 1-1,0 0 1,-1-1-1,0 1 1,1 0 0,-1-1-1,-1 1 1,1 0-1,-1 5 1,-1-2 122,0-1 0,-1 1-1,1-1 1,-1 0 0,0 1 0,-1-1 0,0-1 0,0 1 0,0 0 0,0-1 0,-1 0-1,0 0 1,0-1 0,-6 5 0,5-4 110,-1 0-1,1 0 1,-1-1 0,0 0-1,0-1 1,-1 1-1,1-2 1,-1 1 0,0-1-1,1 0 1,-17 2-1,23-4-233,-1 0-1,1 0 0,0 0 1,-1 0-1,1 0 0,0 0 0,-1 0 1,1-1-1,0 1 0,-1-1 1,1 1-1,0-1 0,0 1 1,-1-1-1,1 1 0,0-1 0,0 0 1,0 0-1,0 0 0,0 0 1,0 0-1,-1-1 0,1 0-167,1 1 0,-1 0 0,1 0-1,-1 0 1,1-1 0,0 1 0,0 0 0,0-1-1,-1 1 1,1 0 0,0 0 0,1-1 0,-1 1-1,0 0 1,0-1 0,1-1 0,2-5-298,1-1 1,-1 1 0,7-10-1,5-7-768</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9.070"/>
    </inkml:context>
    <inkml:brush xml:id="br0">
      <inkml:brushProperty name="width" value="0.05" units="cm"/>
      <inkml:brushProperty name="height" value="0.05" units="cm"/>
    </inkml:brush>
  </inkml:definitions>
  <inkml:trace contextRef="#ctx0" brushRef="#br0">20 200 17260,'-4'6'687,"2"-4"-477,1 0 1,-1 0-1,1 0 0,-1 1 1,1-1-1,0 0 0,0 0 1,0 1-1,0-1 0,1 1 1,-1-1-1,0 0 0,1 1 1,0-1-1,-1 5 1,2-7-115,-1 0 0,1 1 1,-1-1-1,0 0 1,1 1-1,-1-1 0,1 0 1,-1 1-1,0-1 1,1 0-1,-1 1 1,1-1-1,-1 0 0,1 0 1,0 0-1,-1 0 1,1 0-1,-1 0 1,1 1-1,-1-1 0,1 0 1,-1 0-1,1-1 1,-1 1-1,1 0 0,-1 0 1,1 0-1,-1 0 1,1 0-1,-1-1 1,1 1-1,-1 0 0,1 0 1,0-1-1,19-9 582,-19 9-544,24-13 42,-2-2 1,0-1-1,-1-1 1,0-1 0,-2 0-1,0-2 1,-1 0-1,-1-2 1,29-47-1,-68 123-121,2 2-1,-20 94 0,38-144-50,-5 39-774,6-42 730,0 0 1,0 0-1,0 0 0,0 0 0,1 0 0,-1 0 0,0 0 0,1 0 0,0 0 0,-1 0 0,1 0 0,0 0 0,0 0 1,0-1-1,0 1 0,0 0 0,3 2 0,7 4-282</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9.473"/>
    </inkml:context>
    <inkml:brush xml:id="br0">
      <inkml:brushProperty name="width" value="0.05" units="cm"/>
      <inkml:brushProperty name="height" value="0.05" units="cm"/>
    </inkml:brush>
  </inkml:definitions>
  <inkml:trace contextRef="#ctx0" brushRef="#br0">158 0 19236,'-13'17'1937,"-4"11"-1129,-4 3-288,-1 6 1216,1 4-880,2 3-159,2-2-25,4-10-384,4 0-208,5-10-600,3-8-377,1-13 81,2-2 552,1-16-200,4-11-248</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9.817"/>
    </inkml:context>
    <inkml:brush xml:id="br0">
      <inkml:brushProperty name="width" value="0.05" units="cm"/>
      <inkml:brushProperty name="height" value="0.05" units="cm"/>
    </inkml:brush>
  </inkml:definitions>
  <inkml:trace contextRef="#ctx0" brushRef="#br0">247 8 19100,'-24'1'1841,"1"1"0,-1 1-1,-24 7 1,40-10-1019,8-5-549,0 4-255,1 0 1,-1-1 0,0 1-1,0 0 1,0 0-1,0 0 1,0 0-1,0 0 1,0 0 0,0 0-1,0 0 1,-1-2-1,1 2-15,-1 1 1,1 0-1,-1 0 0,1 0 0,-1-1 0,1 1 0,-1 0 1,1 0-1,0 0 0,-1 0 0,1 0 0,-1 0 0,1 0 1,-1 0-1,1 0 0,-1 0 0,1 0 0,-1 0 0,1 0 0,-1 0 1,1 0-1,-1 1 0,1-1 0,0 0 0,-1 0 0,1 0 1,-1 1-1,1-1 0,0 0 0,-1 1 0,-18 11 33,15-10-30,-4 4 24,0 0 0,0 0 0,1 1-1,0 0 1,-11 14 0,15-18-7,0 1-1,0 0 1,1 0 0,0 0 0,-1 0 0,1 0-1,1 1 1,-1-1 0,1 1 0,-1-1-1,1 1 1,1 0 0,-1-1 0,0 7-1,2-10-12,-1 1 0,0 0 0,0-1 0,1 1 0,-1-1 0,1 1 0,-1 0 0,1-1 0,0 1 0,0-1 0,-1 0-1,1 1 1,0-1 0,0 0 0,0 1 0,1-1 0,-1 0 0,0 0 0,0 0 0,3 2 0,0-1-2,-1-1 1,0 1-1,1-1 0,-1 0 1,1 0-1,0 0 0,-1-1 1,1 1-1,4-1 1,3 0-8,1 0 0,-1-1 0,1-1 0,-1 0 0,14-4 0,-7 1-7,-1-2 0,22-10 0,-33 14 10,-1 0-1,0 0 1,1 0 0,-1-1-1,-1 0 1,1 0-1,0 0 1,-1 0-1,0-1 1,6-9-1,-9 14 1,-1-1-1,1 0 0,-1 0 0,0 0 0,1 0 0,-1 0 0,0 0 1,0 0-1,1 0 0,-1 0 0,0 0 0,0 0 0,0 1 0,0-1 1,0 0-1,0 0 0,-1 0 0,1 0 0,0 0 0,0 0 0,-1 0 0,1 0 1,-1 0-1,1 0 0,-1-1 0,-1 0 5,0 0 0,0 1 0,1-1 0,-1 0 1,0 1-1,-1 0 0,1-1 0,0 1 0,-4-2 0,-6-1-11,1 0 0,-1 1 0,-13-2 1,23 4-8,-7 0-246,-1-1 0,0 1 1,0 1-1,-16 1 0,24-1 59,0 0-1,0 0 1,0 0 0,0 0-1,0 1 1,0-1-1,1 1 1,-1-1-1,0 1 1,0 0 0,0 0-1,1 0 1,-1 0-1,0 0 1,1 0-1,-1 0 1,1 0 0,0 1-1,-1-1 1,1 1-1,0-1 1,0 1-1,0-1 1,0 1 0,0 0-1,0 0 1,0-1-1,0 1 1,1 0-1,-2 3 1,3 8-1089</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50.190"/>
    </inkml:context>
    <inkml:brush xml:id="br0">
      <inkml:brushProperty name="width" value="0.05" units="cm"/>
      <inkml:brushProperty name="height" value="0.05" units="cm"/>
    </inkml:brush>
  </inkml:definitions>
  <inkml:trace contextRef="#ctx0" brushRef="#br0">77 1 17556,'-25'45'2958,"-10"20"60,32-58-2667,0 0-1,1 0 1,0 0-1,0 0 1,0 1-1,1-1 1,0 11-1,1-16-313,0-1 0,0 1 0,0 0 0,0 0 0,1 0 0,-1-1-1,1 1 1,-1 0 0,1-1 0,-1 1 0,1 0 0,0-1 0,0 1 0,0 0-1,0-1 1,0 0 0,0 1 0,1-1 0,-1 0 0,0 1 0,1-1 0,-1 0-1,1 0 1,-1 0 0,1 0 0,-1 0 0,1-1 0,0 1 0,-1 0 0,1-1-1,0 1 1,0-1 0,0 0 0,-1 0 0,1 1 0,0-1 0,0 0 0,2-1-1,6 1-6,-1-1-1,1 0 1,-1-1-1,0 0 1,0 0-1,10-4 1,-8 1 6,0 1 0,-1-2 0,1 1 1,13-11-1,-21 14-24,0 0 0,-1 0 0,1 0-1,-1 0 1,0 0 0,1-1 0,-1 1 0,0-1 0,0 1 0,-1-1 0,1 0-1,0 0 1,-1 0 0,0 0 0,0 0 0,0 0 0,0 0 0,0 0 0,0-1 0,-1-5-1,0 7-18,-1-1 0,1 1 0,-1 0-1,0-1 1,0 1 0,0 0 0,-1-1-1,1 1 1,0 0 0,-1 0 0,1 0 0,-1 0-1,0 0 1,0 0 0,0 1 0,0-1-1,0 1 1,0-1 0,0 1 0,0 0-1,-1 0 1,1 0 0,-5-2 0,-1 0-237,0 1 1,0 0 0,0 0-1,-1 0 1,-15 0 0,15 2 90,1 1 0,0 0-1,-1 0 1,-13 5 0,3-1-326</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3:21.609"/>
    </inkml:context>
    <inkml:brush xml:id="br0">
      <inkml:brushProperty name="width" value="0.05" units="cm"/>
      <inkml:brushProperty name="height" value="0.05" units="cm"/>
    </inkml:brush>
  </inkml:definitions>
  <inkml:trace contextRef="#ctx0" brushRef="#br0">391 110 12635,'2'-6'317,"-1"1"0,0-1 0,-1 1 0,1-1 1,-1 0-1,0 1 0,0-1 0,-1 1 0,0-1 1,-1-6-1,1 10-226,1 1 1,-1-1-1,1 1 1,-1-1-1,0 1 1,1 0-1,-1-1 1,0 1-1,0 0 1,0 0-1,0 0 1,0 0-1,0 0 1,0 0-1,-1 0 1,1 0-1,-2-1 1,2 2-40,-1-1 0,0 1 1,0-1-1,1 1 1,-1 0-1,0 0 1,1 0-1,-1 0 1,0 0-1,0 1 1,1-1-1,-1 0 1,0 1-1,1-1 1,-1 1-1,1-1 1,-1 1-1,0 0 1,-1 1-1,-12 8 78,0 0 0,1 1 0,0 1 0,-13 14 0,1-2-94,6-4-28,0 1 1,2 0-1,0 2 1,-18 29-1,-46 104 2,75-141-5,1 1 1,1-1 0,0 1-1,-4 29 1,8-38 0,0-1-1,1 1 1,0 0 0,1 0-1,-1-1 1,3 10-1,-2-13-3,0 0 0,0 0-1,0 1 1,0-1 0,1-1-1,-1 1 1,1 0-1,0 0 1,0 0 0,0-1-1,0 1 1,1-1 0,3 4-1,0-3 14,0 1 1,0-1-1,0 0 0,1-1 0,-1 0 0,1 0 0,-1 0 0,1-1 1,0 0-1,-1 0 0,1 0 0,10-1 0,7-1 69,-1-1 0,30-7-1,-32 5-21,0-2-1,0 0 1,-1-1-1,0-2 0,0 0 1,-1 0-1,-1-2 1,1-1-1,-2 0 0,1-1 1,-2-1-1,0 0 1,-1-1-1,0-1 1,-1-1-1,-1 0 0,16-26 1,-28 42-56,18-32 365,28-59 1,-43 82-299,-1 0 1,1 0-1,-1-1 1,-1 1-1,0-1 1,-1 0-1,0 1 1,0-1-1,-1 0 1,-1 1-1,-1-13 1,0 17-59,0-1 1,0 1 0,-1-1-1,0 1 1,0 0-1,-1 0 1,0 0-1,0 1 1,0-1 0,-1 1-1,1 0 1,-1 0-1,0 0 1,-1 1-1,-6-5 1,5 5-210,0-1 0,0 1 1,0 0-1,-1 0 0,0 1 0,0 0 1,0 1-1,0 0 0,0 0 0,0 0 1,-1 1-1,-9 0 0,14 1 27,0 1-1,0-1 1,0 1 0,0 0-1,0 0 1,1 0 0,-1 0-1,0 1 1,1 0 0,-1 0-1,1 0 1,-1 0 0,1 0 0,-6 5-1,-3 7-513</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13.137"/>
    </inkml:context>
    <inkml:brush xml:id="br0">
      <inkml:brushProperty name="width" value="0.05" units="cm"/>
      <inkml:brushProperty name="height" value="0.05" units="cm"/>
    </inkml:brush>
  </inkml:definitions>
  <inkml:trace contextRef="#ctx0" brushRef="#br0">100 68 13211,'-34'-8'2115,"17"4"680,-32-10-1,58 16-2376,0 0-1,0-1 1,0 0-1,18-1 0,53-2-576,-66 2 273,286-22 203,62-1-1813,-326 23 1155</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09.503"/>
    </inkml:context>
    <inkml:brush xml:id="br0">
      <inkml:brushProperty name="width" value="0.05" units="cm"/>
      <inkml:brushProperty name="height" value="0.05" units="cm"/>
    </inkml:brush>
  </inkml:definitions>
  <inkml:trace contextRef="#ctx0" brushRef="#br0">114 107 16564,'-2'-2'421,"0"0"0,0 0 0,0-1 1,1 1-1,-1-1 0,1 1 0,-1-1 1,1 0-1,0 1 0,0-1 1,0 0-1,0 0 0,1 0 0,-1-5 1,1 6-244,1 0 0,-1 0 0,1 0 0,-1 0 0,1 0 0,0 0 0,0 0 0,0 0 0,0 0 0,0 1 0,0-1 0,1 0 0,-1 1-1,0-1 1,1 1 0,-1-1 0,1 1 0,0 0 0,-1 0 0,1-1 0,0 1 0,3-1 0,3-2 190,0 0-1,1 1 0,17-5 0,-23 7-325,0 0 0,0 0-1,0 1 1,0-1 0,1 1 0,-1 0-1,0 0 1,0 0 0,1 1 0,-1-1 0,0 1-1,0-1 1,0 1 0,6 3 0,-8-4-40,0 0 0,-1 1 1,1-1-1,0 1 1,0 0-1,-1-1 1,1 1-1,0 0 1,-1-1-1,1 1 1,-1 0-1,1 0 1,-1-1-1,1 1 1,-1 0-1,0 0 0,1 0 1,-1 0-1,0-1 1,0 1-1,1 0 1,-1 0-1,0 0 1,0 0-1,0 0 1,0 2-1,-1-1-1,0 0 0,1 1 0,-1-1 0,0 0 0,0 1 0,-1-1 0,1 0 0,0 0 0,-4 4 0,-2 2-3,-1 0-1,0-1 1,-15 11-1,6-6 49,-1-1 0,0 0 0,-1-2 0,-37 15 0,60-25-54,1 1 1,-1 0 0,1 0 0,-1 0 0,1 0 0,-1 1-1,0 0 1,1 0 0,-1 0 0,0 1 0,0-1 0,1 1-1,4 3 1,-7-4-3,1 0 0,0 1 0,-1-1 0,1 1 0,0 0 0,-1 0 0,0 0 0,1 0 0,-1 0 0,0 0 0,0 0-1,0 1 1,-1-1 0,1 1 0,0 0 0,-1-1 0,0 1 0,0 0 0,0 0 0,0 0 0,0 0 0,0 0 0,-1 0 0,1 3 0,-2-2 12,1 1 0,-1-1 0,0 0 0,0 0 0,0 0 0,-1 0 0,1 0 0,-1 0 0,0 0 0,0-1 0,-1 1 0,1 0 0,-1-1 0,1 0 0,-1 0 0,0 0 0,-1 0 0,1 0 0,-5 3 0,2-2-139,-1 0 0,0 0 0,1-1 0,-1 0 0,-1 0 0,1-1 0,0 0 0,-1 0 0,1 0 0,-9 0 0,15-2 78,1 0 0,-1 0 0,0 1 0,0-1 0,0 0 0,0 0 0,0 0 0,-1 0 0,1 0 0,0 0 1,1-1-1,-1 1 0,0 0 0,0 0 0,0-1 0,0 1 0,0-1 0,0 1 0,0-1 0,0 1 0,0-1 0,1 1 1,-1-1-1,0 0 0,0 1 0,1-1 0,-1 0 0,0 0 0,1 0 0,-1 1 0,1-1 0,-1 0 0,1 0 1,0 0-1,-1 0 0,1 0 0,0 0 0,-1 0 0,1-1 0,0-12-696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53.559"/>
    </inkml:context>
    <inkml:brush xml:id="br0">
      <inkml:brushProperty name="width" value="0.025" units="cm"/>
      <inkml:brushProperty name="height" value="0.025" units="cm"/>
      <inkml:brushProperty name="color" value="#E71224"/>
    </inkml:brush>
  </inkml:definitions>
  <inkml:trace contextRef="#ctx0" brushRef="#br0">111 167 15246,'-2'9'-60,"0"0"-1,-1-1 0,0 1 0,0-1 1,-1 1-1,0-1 0,-1 0 0,1 0 1,-1-1-1,-11 12 0,-6 14 169,-6 22 885,26-52-899,0 1 0,1 0 0,0 0 0,0 0 0,0 0 0,0 0 0,1 0 0,-1 1 0,1-1 0,0 0 0,0 0 0,1 5 0,0-8-73,0 0 0,1 1 0,-1-1 0,0 0 0,0 0 0,1 1 0,-1-1 0,0 0 0,1 0 0,-1-1 0,1 1 0,0 0 0,-1 0 0,1-1 0,0 1 0,-1-1 0,1 1 0,0-1 0,-1 0 0,1 0 0,0 0 0,0 0 0,-1 0 0,1 0 0,0 0 0,2-1 0,50-8 613,-3-9-286,-2-2-1,0-2 0,-2-3 0,48-33 0,-46 29-300,123-79-452,-61 30-2958,-26 16-2152</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09.904"/>
    </inkml:context>
    <inkml:brush xml:id="br0">
      <inkml:brushProperty name="width" value="0.05" units="cm"/>
      <inkml:brushProperty name="height" value="0.05" units="cm"/>
    </inkml:brush>
  </inkml:definitions>
  <inkml:trace contextRef="#ctx0" brushRef="#br0">350 75 16444,'-10'-8'379,"0"-1"1,0 1 0,-1 1 0,0-1 0,0 2 0,-1 0 0,-20-8 0,25 12-310,1 0 0,-1 1-1,1 0 1,-1 0 0,0 0 0,0 1 0,1 0-1,-1 0 1,0 1 0,0 0 0,1 0 0,-1 0 0,1 1-1,-1 0 1,1 0 0,-11 6 0,7-2 43,1 0 0,1 1 0,-1 0 1,1 0-1,0 1 0,1 0 0,0 1 1,0 0-1,1 0 0,0 0 0,0 1 1,1-1-1,1 1 0,-1 0 0,-4 20 1,7-23-58,1-1 1,0 0 0,0 1-1,0 0 1,1-1 0,0 1-1,0-1 1,1 1 0,0-1-1,0 1 1,1-1 0,2 8-1,-2-9-42,0-1 0,1 1 0,-1-1 0,1 0 0,0 0 0,0 0 0,0 0 0,1-1 0,0 1 0,-1-1 0,1 0 0,0 0 0,1 0 0,-1 0 0,0-1 0,1 0 0,7 3 0,-1-2 6,0 0 0,0-1 0,0 0-1,0 0 1,0-2 0,0 1 0,0-1-1,0-1 1,1 0 0,-1-1 0,0 0-1,-1 0 1,1-1 0,12-5 0,-5 0 119,1 0 0,-1-1 0,-1-1 0,0 0 0,0-1 0,-1-1 0,15-15 0,-25 22-37,-1 0 0,0 0 1,-1-1-1,1 0 1,-1 0-1,0 0 1,-1 0-1,6-14 0,-8 18-67,0-1-1,0 0 1,-1 1 0,1-1-1,-1 0 1,0 1-1,0-1 1,0 0-1,0 0 1,0 1-1,0-1 1,-1 0-1,1 1 1,-1-1-1,0 1 1,0-1-1,0 0 1,0 1-1,0 0 1,-1-1-1,1 1 1,-1 0-1,1 0 1,-1 0 0,0 0-1,0 0 1,-2-2-1,-3-1-123,-1 0 1,1 1-1,-1 0 0,0 0 0,0 1 1,0 0-1,0 0 0,0 1 1,-1 0-1,1 0 0,-1 1 0,1 0 1,-1 1-1,1 0 0,-1 0 0,-9 2 1,-16 3-302</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45.761"/>
    </inkml:context>
    <inkml:brush xml:id="br0">
      <inkml:brushProperty name="width" value="0.05" units="cm"/>
      <inkml:brushProperty name="height" value="0.05" units="cm"/>
    </inkml:brush>
  </inkml:definitions>
  <inkml:trace contextRef="#ctx0" brushRef="#br0">18 336 19332,'-14'0'2226,"11"-6"-695,15-14 229,-6 10-1201,179-269 1708,-172 261-2265,-13 18-3,0 0 1,0 0 0,0-1 0,0 1 0,0 0-1,0 0 1,0 0 0,1 0 0,-1 0-1,0 0 1,0 0 0,0-1 0,0 1 0,0 0-1,0 0 1,1 0 0,-1 0 0,0 0-1,0 0 1,0 0 0,0 0 0,0 0 0,1 0-1,-1 0 1,0 0 0,0 0 0,0 0 0,0 0-1,0 0 1,1 0 0,-1 0 0,0 0-1,0 0 1,0 0 0,0 0 0,1 0 0,-1 0-1,0 0 1,0 0 0,0 0 0,0 1 0,0-1-1,0 0 1,1 0 0,-1 0 0,0 0-1,0 0 1,2 11-4,-2 11 3,0-22 1,-16 117-15,9-85-175,2 1 0,2-1 0,0 56 0,7-74-596,0-11 406,2-10 83,1-14-121</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46.167"/>
    </inkml:context>
    <inkml:brush xml:id="br0">
      <inkml:brushProperty name="width" value="0.05" units="cm"/>
      <inkml:brushProperty name="height" value="0.05" units="cm"/>
    </inkml:brush>
  </inkml:definitions>
  <inkml:trace contextRef="#ctx0" brushRef="#br0">28 19 19020,'44'-9'3162,"-36"7"-2634,0 0 0,0 0 0,0 0 0,1 1 0,-1 1 0,0-1 0,1 1 0,9 2 0,-17-2-508,0 0 1,0 1-1,0-1 1,0 1-1,0-1 1,0 1-1,0-1 0,0 1 1,0 0-1,0-1 1,0 1-1,0 0 1,0 0-1,-1 0 1,1 0-1,0-1 1,-1 1-1,1 0 0,0 0 1,-1 0-1,1 1 1,-1-1-1,0 0 1,1 0-1,-1 0 1,0 0-1,0 0 1,0 0-1,0 0 1,1 1-1,-2-1 0,1 0 1,0 0-1,0 0 1,0 0-1,-1 2 1,-1 5-5,0 0 0,0 0 0,-7 14 0,7-18 22,-15 30 204,-38 56 0,38-65-22,1 1 1,1 0 0,-20 52 0,34-78-215,1 1 0,0 0 0,-1 0 0,1 0 0,0 0 0,0 0 0,0 0 0,-1 0 0,1 0 0,0 0 0,0 0 1,1 0-1,-1-1 0,0 1 0,0 0 0,0 0 0,1 0 0,-1 0 0,0 0 0,1 0 0,-1 0 0,1-1 1,-1 1-1,2 1 0,-1-1-18,0 0 0,1 0 0,-1 0 1,1 0-1,-1 0 0,1-1 0,-1 1 0,1-1 1,-1 1-1,1-1 0,0 1 0,3-1 0,5 1-407,1-1-1,0 0 1,16-4-1,-19 3-168,97-12-2696,-69 8 2225</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46.775"/>
    </inkml:context>
    <inkml:brush xml:id="br0">
      <inkml:brushProperty name="width" value="0.05" units="cm"/>
      <inkml:brushProperty name="height" value="0.05" units="cm"/>
    </inkml:brush>
  </inkml:definitions>
  <inkml:trace contextRef="#ctx0" brushRef="#br0">88 1 18932,'0'-1'6953,"-8"13"-5164,-9 20-1554,-27 86 389,39-101-549,1 0 0,1 1 0,0-1 0,1 1-1,1 19 1,0-36-66,1 1 0,0-1 1,0 0-1,0 1 0,1-1 0,-1 1 0,0-1 0,0 1 0,1-1 1,-1 0-1,1 1 0,-1-1 0,1 0 0,0 0 0,-1 1 0,1-1 1,0 0-1,0 0 0,0 0 0,0 0 0,0 0 0,0 0 0,0 0 1,0 0-1,2 1 0,-1-2-8,1 1-1,-1-1 1,1 1 0,-1-1 0,0 0 0,1 0-1,-1 0 1,1-1 0,-1 1 0,1 0-1,-1-1 1,0 0 0,1 1 0,3-3 0,4-2-340,-1 1 0,1-2 0,-1 1 0,0-1 0,-1-1 0,1 1 0,-1-1 0,-1-1 0,1 0 0,-1 0 0,-1 0 1,1-1-1,-2 0 0,8-13 0,0-7-660</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47.205"/>
    </inkml:context>
    <inkml:brush xml:id="br0">
      <inkml:brushProperty name="width" value="0.05" units="cm"/>
      <inkml:brushProperty name="height" value="0.05" units="cm"/>
    </inkml:brush>
  </inkml:definitions>
  <inkml:trace contextRef="#ctx0" brushRef="#br0">62 1 17732,'-10'21'2072,"-1"12"-1104,-1-1-351,4 5 1135,-1 0-368,3-2-424,2-4-199,2-5-601,4 3-400,1-15-905,1-4 1906,0-6-898,2-4-103,1-6-104</inkml:trace>
  <inkml:trace contextRef="#ctx0" brushRef="#br0" timeOffset="1">114 303 17884,'-10'26'1880,"-3"-2"-1216,0-2-288,4 1 753,4-3-313,3-5-832,2 1-528,2-7 480,-1-2-248,0-6-128</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47.612"/>
    </inkml:context>
    <inkml:brush xml:id="br0">
      <inkml:brushProperty name="width" value="0.05" units="cm"/>
      <inkml:brushProperty name="height" value="0.05" units="cm"/>
    </inkml:brush>
  </inkml:definitions>
  <inkml:trace contextRef="#ctx0" brushRef="#br0">67 0 21020,'1'3'251,"0"-1"-1,0 1 0,-1-1 0,1 1 0,-1-1 0,0 1 0,1 0 0,-1-1 0,0 1 1,-1-1-1,1 1 0,0 0 0,-1-1 0,1 1 0,-2 2 0,2-4-29,-65 266 2881,65-266-3096,-1-1 0,1 1 0,-1 0 1,1 0-1,0 0 0,0-1 0,0 1 1,-1 0-1,1 0 0,0 0 0,0 0 1,0 0-1,0-1 0,0 1 0,0 0 1,1 0-1,-1 0 0,0 0 0,0-1 1,1 1-1,-1 0 0,0 0 0,1-1 1,-1 1-1,1 0 0,0 1 0,0-2-6,0 0-1,0 1 1,0-1-1,0 0 1,0 0-1,0 0 1,0 0-1,0 0 1,0 0-1,0 0 0,0 0 1,0 0-1,0 0 1,0-1-1,0 1 1,0 0-1,2-1 1,5-3-225,0 0 0,-1 0 0,1 0 0,8-8 0,-7 5-68,-1-1 0,-1 0 0,1 0 0,-1 0 0,0-1 0,10-18 0,1-6-326</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48.061"/>
    </inkml:context>
    <inkml:brush xml:id="br0">
      <inkml:brushProperty name="width" value="0.05" units="cm"/>
      <inkml:brushProperty name="height" value="0.05" units="cm"/>
    </inkml:brush>
  </inkml:definitions>
  <inkml:trace contextRef="#ctx0" brushRef="#br0">48 1 18572,'-10'30'2152,"0"1"-1191,-1-4-353,2 2 1008,3-5-264,5-2-423,2 2-361,1-11-792,3-3-440,4-5-729,5 0 1105,-1-8-208,2-1-264</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48.452"/>
    </inkml:context>
    <inkml:brush xml:id="br0">
      <inkml:brushProperty name="width" value="0.05" units="cm"/>
      <inkml:brushProperty name="height" value="0.05" units="cm"/>
    </inkml:brush>
  </inkml:definitions>
  <inkml:trace contextRef="#ctx0" brushRef="#br0">120 1 18852,'-10'5'615,"1"1"-1,0 0 1,0 0 0,1 1-1,-1 0 1,2 1-1,-1-1 1,-8 13 0,12-15-477,0 0 1,1 0 0,0 0 0,0 1 0,0-1-1,1 1 1,0 0 0,0 0 0,0 0 0,1 0-1,-1 0 1,2 0 0,-1 0 0,1 0 0,0 12-1,0-17-132,0 0-1,0 0 1,0 1-1,1-1 0,-1 0 1,0 0-1,0 0 1,1 0-1,-1 0 1,1 0-1,-1-1 0,1 1 1,-1 0-1,1 0 1,-1 0-1,1 0 0,0 0 1,0-1-1,-1 1 1,1 0-1,0-1 1,0 1-1,0 0 0,0-1 1,0 1-1,0-1 1,0 0-1,0 1 1,0-1-1,0 0 0,0 1 1,0-1-1,0 0 1,0 0-1,0 0 0,0 0 1,0 0-1,0 0 1,0 0-1,0 0 1,0-1-1,0 1 0,2-1 1,1 0-41,0-1 0,0 0 0,0 0 0,0 0 0,0 0 0,-1-1 0,1 1 0,-1-1 1,5-5-1,30-43-1035,-55 124 653,11-47 585,2 0-1,1 0 1,1 1 0,1-1 0,1 1 0,2-1 0,0 0 0,10 39 0,-11-61-131,0 0 0,-1 1 1,1-1-1,-1 0 0,1 1 1,-1-1-1,-1 0 0,1 0 1,-1 1-1,1-1 1,-1 0-1,0 0 0,-1 0 1,-2 7-1,2-8 62,0 0 0,0-1 0,-1 1 0,1 0 1,-1-1-1,0 1 0,1-1 0,-1 0 0,-1 0 0,1 0 0,0 0 0,0 0 1,-1-1-1,1 0 0,0 1 0,-1-1 0,-4 0 0,6 0-86,0-1-1,0 0 1,1 0-1,-1 1 1,0-1 0,0-1-1,0 1 1,0 0-1,0 0 1,1-1-1,-1 1 1,0-1 0,0 1-1,-2-2 1,4 1-35,-1 1 0,1 0 0,-1-1 0,1 1-1,-1 0 1,1-1 0,0 1 0,-1-1 0,1 1 0,0-1 0,0 1 0,-1-1 0,1 1 0,0-1 0,0 1 0,-1-1 0,1 1 0,0-1 0,0 1 0,0-1 0,0 1 0,0-1 0,0 1-1,0-1 1,0 1 0,0-1 0,0 0 0,0 1 0,0-1 0,1 1 0,-1-1 0,0 1 0,0-1 0,0 1 0,1-1 0,-1 1 0,0-1 0,1 1 0,-1 0 0,0-1 0,1 1-1,-1-1 1,1 1 0,-1 0 0,0-1 0,1 1 0,-1 0 0,1 0 0,-1-1 0,2 1 0,7-7-362</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5:23.190"/>
    </inkml:context>
    <inkml:brush xml:id="br0">
      <inkml:brushProperty name="width" value="0.05" units="cm"/>
      <inkml:brushProperty name="height" value="0.05" units="cm"/>
    </inkml:brush>
  </inkml:definitions>
  <inkml:trace contextRef="#ctx0" brushRef="#br0">6 257 12843,'-6'18'4488,"9"-27"189,3-13-1690,0 5-3569,5-10 822,0 0-1,2 1 0,26-40 0,-33 58-239,0 1 0,1-1 0,0 1 0,0 0-1,0 0 1,11-6 0,-13 10 2,0 0-1,0 0 0,0 1 1,0-1-1,1 1 1,-1 1-1,1-1 1,0 1-1,0 0 1,-1 0-1,10 0 1,-13 1-5,-1 0 1,0 0-1,0 0 1,0 0 0,0 0-1,0 0 1,0 0-1,0 1 1,0-1-1,0 0 1,0 1 0,0-1-1,0 1 1,0-1-1,0 1 1,0-1-1,0 1 1,0 0 0,0-1-1,-1 1 1,1 0-1,0 0 1,1 1 0,-2 0 1,1 0 0,0 0 0,-1-1 0,0 1 0,1 0 1,-1 0-1,0 0 0,0 0 0,0-1 0,0 1 1,0 0-1,-1 4 0,-2 4 6,0 1-1,0-1 1,-10 18 0,12-24-6,-15 25 44,-1 0-1,-36 46 1,-9 14 48,60-86-84,0 1 0,0-1 1,1 1-1,-1-1 0,1 1 1,0 0-1,0 0 0,-1 4 1,2-7-6,0 0 1,0 0-1,0 0 1,0 0-1,0 0 0,0 0 1,0 0-1,1 0 1,-1 0-1,0-1 1,0 1-1,1 0 1,-1 0-1,1 0 1,-1 0-1,1 0 1,-1-1-1,1 1 1,-1 0-1,1 0 1,0-1-1,-1 1 1,1 0-1,0-1 1,0 1-1,0-1 1,-1 1-1,1-1 1,0 1-1,0-1 0,0 0 1,0 1-1,0-1 1,0 0-1,0 0 1,0 0-1,1 1 1,23 0-157,-1-1-1,0-1 1,0-1 0,-1-2-1,27-5 1,-18 3-1069,-28 5 955,-1 1 126,0-1-1,0 1 1,0-1-1,0 1 1,0-1-1,0 0 1,-1 0-1,1 0 1,0-1-1,-1 1 1,1-1-1,-1 1 1,1-1-1,3-3 1,-4-4-767</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5:23.640"/>
    </inkml:context>
    <inkml:brush xml:id="br0">
      <inkml:brushProperty name="width" value="0.05" units="cm"/>
      <inkml:brushProperty name="height" value="0.05" units="cm"/>
    </inkml:brush>
  </inkml:definitions>
  <inkml:trace contextRef="#ctx0" brushRef="#br0">257 27 12355,'-3'-3'200,"0"0"0,0 1 0,-1 0 0,1-1 0,0 1 0,-1 1 0,0-1 0,1 0 0,-1 1 0,0 0 0,0 0 0,0 0 0,0 0 0,0 0 0,0 1 0,0 0 0,0 0 0,0 0 0,0 0 1,0 1-1,0-1 0,1 1 0,-1 0 0,0 1 0,0-1 0,0 0 0,1 1 0,-1 0 0,1 0 0,-1 0 0,1 0 0,0 1 0,0-1 0,-3 4 0,-4 4-108,0 0-1,0 1 0,2 0 1,-1 0-1,1 1 1,1 0-1,0 0 1,-7 21-1,4-8 12,2 1 0,1 0 0,1 0 0,-4 42 0,8-49-79,1 1-1,1-1 1,1 1 0,1-1-1,0 0 1,2 0 0,5 20-1,-6-32-24,-1 1 0,2-1 0,-1 0 0,1 0 0,-1-1 0,2 1 0,-1-1 0,1 0 0,0 0-1,0-1 1,1 1 0,0-1 0,0 0 0,0 0 0,0-1 0,1 0 0,-1 0 0,1-1 0,0 0 0,1 0 0,-1 0 0,0-1 0,1 0 0,10 1-1,4 0 32,0-1 0,0 0-1,0-2 1,0-1-1,0-1 1,-1-1-1,1 0 1,0-2-1,-1 0 1,0-2-1,0 0 1,-1-2-1,27-14 1,-35 16 55,0-1 0,0 0 0,0-1 1,-1 0-1,0-1 0,-1 0 0,0-1 0,-1 0 0,11-17 0,-15 19 4,1-1 0,-1-1 0,-1 1 0,0-1 0,0 0 0,-1 0 0,-1 0 0,0 0 0,0 0 0,-1 0 0,-1-1 0,-1-21 0,0 23-104,-1 0 1,0 1-1,0-1 0,-1 1 0,0-1 0,-1 1 0,0 0 0,-1 1 0,1-1 1,-2 1-1,1-1 0,-1 2 0,0-1 0,-1 1 0,0 0 0,0 0 0,-1 0 0,-9-5 1,1 1-110,-1 1 0,-1 0 0,1 2 0,-1 0 0,-1 1 0,1 1 0,-1 0 1,-25-3-1,-26 0-304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52.277"/>
    </inkml:context>
    <inkml:brush xml:id="br0">
      <inkml:brushProperty name="width" value="0.025" units="cm"/>
      <inkml:brushProperty name="height" value="0.025" units="cm"/>
      <inkml:brushProperty name="color" value="#E71224"/>
    </inkml:brush>
  </inkml:definitions>
  <inkml:trace contextRef="#ctx0" brushRef="#br0">53 77 14734,'0'0'1014,"-9"-5"177,-26-13-76,35 18-1079,-1 0-1,1 0 1,-1 0-1,1 0 1,0-1 0,-1 1-1,1 0 1,-1 0-1,1 0 1,0-1-1,-1 1 1,1 0-1,-1-1 1,1 1-1,0 0 1,0-1-1,-1 1 1,1 0-1,0-1 1,-1 1-1,1 0 1,0-1-1,0 1 1,0-1-1,0 1 1,-1-1-1,1 1 1,0 0-1,0-1 1,0 1-1,0-1 1,0 1-1,0-1 1,0 1-1,0-1 1,0 1-1,0-1 1,0 1-1,1 0 1,-1-1 0,0 1-1,0-1 1,0 1-1,0-1 1,1 1-1,-1 0 1,0-1-1,1 1 1,-1 0-1,0-1 1,0 1-1,1 0 1,-1-1-1,1 1 1,-1 0-1,0 0 1,1-1-1,-1 1 1,1 0-1,-1 0 1,0 0-1,1 0 1,-1-1-1,1 1 1,-1 0-1,1 0 1,30-9 156,-29 8-62,28-6 189,0 2 0,1 0 0,-1 2 0,1 1-1,0 2 1,-1 1 0,50 8 0,-75-9-304,-1 1 0,1 0-1,-1 0 1,0 1-1,1 0 1,-1-1-1,0 1 1,0 1 0,0-1-1,0 0 1,-1 1-1,1 0 1,-1 0-1,1 0 1,-1 0 0,0 1-1,0-1 1,-1 1-1,1 0 1,-1 0-1,1 0 1,-1 0-1,0 0 1,-1 0 0,1 0-1,-1 1 1,0-1-1,0 1 1,0-1-1,-1 1 1,1-1 0,-1 1-1,0-1 1,-1 1-1,1 0 1,-1-1-1,0 1 1,0-1 0,0 0-1,0 1 1,-1-1-1,0 0 1,0 0-1,0 0 1,0 0 0,-1 0-1,-5 6 1,-10 11 45,-2 0-1,0-1 1,-2-1 0,-32 22 0,26-19-19,1 0 0,-27 28-1,53-49-42,-1 1-1,1-1 0,0 0 1,-1 1-1,1-1 0,0 1 1,0 0-1,0-1 0,0 1 0,0 0 1,1 0-1,-1 0 0,0-1 1,1 1-1,0 0 0,-1 0 0,1 0 1,0 0-1,0 3 0,0-4-3,1 1 0,-1-1 0,1 0 0,0 1 0,0-1 0,0 0 0,-1 1 0,1-1 0,0 0-1,0 0 1,1 0 0,-1 0 0,0 0 0,0 0 0,0 0 0,1 0 0,-1 0 0,3 0 0,8 4-22,-1-2 1,1 1 0,0-2 0,21 3 0,-32-4 28,189 10 196,-62-14-2839,-45-5-2445</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8:58.473"/>
    </inkml:context>
    <inkml:brush xml:id="br0">
      <inkml:brushProperty name="width" value="0.05" units="cm"/>
      <inkml:brushProperty name="height" value="0.05" units="cm"/>
    </inkml:brush>
  </inkml:definitions>
  <inkml:trace contextRef="#ctx0" brushRef="#br0">14 333 15195,'-1'1'101,"1"-1"1,0 0-1,-1 0 0,1 1 0,0-1 0,-1 0 0,1 0 0,0 0 1,-1 0-1,1 0 0,-1 1 0,1-1 0,0 0 0,-1 0 1,1 0-1,-1 0 0,1 0 0,0 0 0,-1 0 0,1 0 0,-1-1 1,1 1-1,0 0 0,-1 0 0,1 0 0,-1 0 0,1 0 1,0-1-1,-1 1 0,1 0 0,0 0 0,-1-1 0,1 1 0,5-13 1654,20-17-666,-24 28-1025,58-61 870,-3-2 1,61-94-1,-167 305-179,29-77-811,-9 23-218,6-34-3350,16-45 1941,4-11 664</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8:58.878"/>
    </inkml:context>
    <inkml:brush xml:id="br0">
      <inkml:brushProperty name="width" value="0.05" units="cm"/>
      <inkml:brushProperty name="height" value="0.05" units="cm"/>
    </inkml:brush>
  </inkml:definitions>
  <inkml:trace contextRef="#ctx0" brushRef="#br0">121 1 11723,'0'2'269,"1"0"1,-1 0-1,1 0 1,-1 0-1,0 0 1,0 1-1,0-1 1,0 0-1,0 0 1,0 0-1,-1 0 1,1 1-1,-1-1 1,1 0 0,-1 0-1,-2 3 1,-20 33 1931,11-21-1668,-8 14 394,2 1-1,-22 51 1,40-83-913,-1 1 0,1 0 0,-1 0 0,1-1 0,0 1 0,0 0 0,-1 0 0,1 0 0,0 0 0,0-1 0,0 1 0,0 0 0,0 0 0,0 0 0,0 0 0,0-1 0,0 1-1,1 0 1,-1 0 0,0 0 0,0-1 0,1 1 0,-1 0 0,0 0 0,1-1 0,-1 1 0,2 1 0,-1-2 0,0 1 1,0-1-1,0 1 1,0-1-1,1 1 1,-1-1-1,0 0 0,1 1 1,-1-1-1,0 0 1,0 0-1,1 0 0,-1 0 1,0 0-1,3-1 1,3 0 39,1-1-1,0 0 1,-1-1 0,14-6 0,-7 1 101,-1-1 0,1 0 0,-2-1-1,0-1 1,0 0 0,-1 0 0,0-1 0,-1 0-1,0-1 1,-1 0 0,15-29 0,-23 40-119,-1 0 0,1 0 0,0 0 0,-1 0-1,1 0 1,-1 0 0,1 0 0,-1 0 0,0-1 0,0 1 0,0 0 0,0 0 0,0 0 0,-1 0 0,1 0-1,-2-4 1,2 5-31,-1 1-1,1-1 1,-1 0-1,0 0 1,1 1-1,-1-1 0,0 0 1,1 1-1,-1-1 1,0 1-1,0-1 1,1 1-1,-1 0 1,0-1-1,0 1 0,0 0 1,0-1-1,0 1 1,0 0-1,1 0 1,-1 0-1,0 0 1,0 0-1,0 0 0,0 0 1,0 0-1,0 0 1,0 0-1,0 0 1,0 1-1,1-1 1,-1 0-1,0 1 0,0-1 1,0 0-1,1 1 1,-1-1-1,0 1 1,0 0-1,-4 1-28,-35 22-1820,37-22 1638,1 0 0,-1 0-1,1 0 1,0 0-1,-1 0 1,1 0 0,0 0-1,1 1 1,-1-1 0,0 1-1,1 0 1,-3 4 0,3 2-708</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8:59.286"/>
    </inkml:context>
    <inkml:brush xml:id="br0">
      <inkml:brushProperty name="width" value="0.05" units="cm"/>
      <inkml:brushProperty name="height" value="0.05" units="cm"/>
    </inkml:brush>
  </inkml:definitions>
  <inkml:trace contextRef="#ctx0" brushRef="#br0">270 1 17444,'0'1'71,"0"-1"1,0 1-1,0-1 1,0 1 0,0 0-1,0-1 1,0 1-1,0 0 1,0-1-1,0 1 1,-1-1 0,1 1-1,0 0 1,0-1-1,-1 1 1,1-1-1,0 1 1,-1 0 0,1-1-1,0 1 1,-1-1-1,1 0 1,-1 1-1,1-1 1,-2 1 0,-17 14 3,12-10 159,-24 21 446,1 1 0,-36 43 0,49-50-515,1 1 0,1 1 0,1 0-1,-19 41 1,30-57-118,0 1 0,1 0-1,0 0 1,1 0 0,0 0-1,0 0 1,0 1 0,1-1 0,0 8-1,0-13-37,0-1 0,1 1 0,-1 0 0,0 0-1,1-1 1,0 1 0,-1 0 0,1-1-1,0 1 1,0-1 0,0 1 0,0-1 0,0 1-1,0-1 1,0 0 0,3 3 0,-3-3-7,1 0 0,0-1 0,0 1 0,0 0 0,-1-1 0,1 1 0,0-1 0,0 0 0,0 0 0,0 1 0,0-1 0,0-1 0,0 1 0,0 0 0,0 0 0,0-1 0,-1 1 1,1-1-1,2 0 0,1-1 37,0 0 0,1 0 0,-1 0 0,0-1 0,-1 0 0,9-6 0,-11 7 20,0 0 0,0 0-1,1 0 1,-1 0 0,0 0-1,-1 0 1,1-1 0,0 1-1,-1-1 1,0 0 0,1 1-1,-1-1 1,0 0 0,1-3-1,-2 5-29,0 1 0,0-1 0,0 0 0,0 1 0,0-1 1,0 0-1,0 1 0,0-1 0,0 0 0,0 1 0,0-1 0,0 0 0,-1 1 0,1-1 0,0 1 0,0-1 0,-1 0 0,1 1 0,0-1 0,-1 1 0,1-1 0,-1 1 1,1-1-1,0 1 0,-1-1 0,1 1 0,-1-1 0,0 1 0,-1-1-25,1 0 0,-1 1 0,1-1 0,-1 1 0,1 0 0,-1 0 0,0-1 0,1 1 0,-1 0 0,1 0 0,-1 0 0,-1 1 0,1-1-75,-1 0-1,1 1 1,0-1 0,-1 1-1,1 0 1,0-1-1,0 1 1,0 0-1,0 0 1,0 0-1,0 1 1,0-1-1,0 0 1,0 1-1,1-1 1,-1 1-1,0 0 1,-1 2-1,2 7-364,3-7-5</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8:59.708"/>
    </inkml:context>
    <inkml:brush xml:id="br0">
      <inkml:brushProperty name="width" value="0.05" units="cm"/>
      <inkml:brushProperty name="height" value="0.05" units="cm"/>
    </inkml:brush>
  </inkml:definitions>
  <inkml:trace contextRef="#ctx0" brushRef="#br0">34 255 15427,'4'12'1617,"-5"2"-953,-4 3-216,1 4 672,-2 1-112,-1-1-512,2 1-336,2-6 1465,0-3-1433,0-16 40,3-7-40</inkml:trace>
  <inkml:trace contextRef="#ctx0" brushRef="#br0" timeOffset="1">325 0 18148,'0'3'1704,"0"10"-1104,-6 3-224,3 7 1169,-4-2-785,1 2-376,-2-3-40,1 0-200,-1-2-128,6-3-608,-3 0-368,0-8 800,3 0-176,2-3-88</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00.126"/>
    </inkml:context>
    <inkml:brush xml:id="br0">
      <inkml:brushProperty name="width" value="0.05" units="cm"/>
      <inkml:brushProperty name="height" value="0.05" units="cm"/>
    </inkml:brush>
  </inkml:definitions>
  <inkml:trace contextRef="#ctx0" brushRef="#br0">0 66 18268,'2'-5'511,"1"-1"1,0 0-1,0 1 0,0 0 1,0 0-1,1 0 0,0 0 1,6-6-1,-9 10-438,0 0 1,1 0 0,-1-1-1,1 1 1,-1 1-1,0-1 1,1 0-1,0 0 1,-1 0-1,1 1 1,-1-1 0,1 1-1,0-1 1,0 1-1,-1 0 1,1 0-1,0 0 1,0 0-1,-1 0 1,1 0 0,0 0-1,-1 0 1,1 1-1,0-1 1,0 0-1,-1 1 1,1 0-1,-1-1 1,1 1 0,-1 0-1,1 0 1,-1 0-1,3 2 1,-2-1-71,0 0 0,0 1 0,0-1 0,-1 0 1,1 1-1,-1-1 0,1 1 0,-1 0 0,0-1 0,0 1 1,-1 0-1,1 0 0,0-1 0,-1 1 0,0 0 0,1 0 1,-1 0-1,0 0 0,-1 0 0,1-1 0,-1 6 0,-1 2 25,0 0-1,-1-1 1,0 1-1,-8 16 0,3-11 98,0 0 0,-18 21 0,-3 5 211,29-40-328,-1-1-1,1 1 0,-1-1 0,1 1 0,-1 0 1,1-1-1,0 1 0,0 0 0,-1 0 1,1-1-1,0 1 0,0 0 0,0 0 1,0-1-1,-1 1 0,1 0 0,0 0 1,1-1-1,-1 1 0,0 0 0,0 0 1,0-1-1,0 1 0,1 0 0,-1 0 1,1 1-1,0-2-18,0 1 1,0 0-1,0 0 0,0 0 1,0-1-1,0 1 1,0-1-1,0 1 0,0-1 1,1 1-1,-1-1 0,0 0 1,0 1-1,3-1 1,5 1-243,0-1 0,1 0 0,12-2 0,-20 2 136,55-8-428,-31 3 219</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59.158"/>
    </inkml:context>
    <inkml:brush xml:id="br0">
      <inkml:brushProperty name="width" value="0.05" units="cm"/>
      <inkml:brushProperty name="height" value="0.05" units="cm"/>
    </inkml:brush>
  </inkml:definitions>
  <inkml:trace contextRef="#ctx0" brushRef="#br0">108 12 16436,'-3'-8'3768,"1"4"-2050,-4 11-491,-8 17-837,0 0-1,1 1 1,2 1-1,0 0 1,2 0-1,1 1 1,-7 41 0,15-65-365,-1 1 0,1-1 1,-1 0-1,1 1 1,0-1-1,0 1 1,0-1-1,1 0 0,0 1 1,-1-1-1,1 0 1,2 6-1,-2-7-10,0-1-1,0 0 1,1 0-1,-1 0 1,0 0-1,0 0 1,0 0-1,1 0 1,-1 0-1,1 0 1,-1-1 0,0 1-1,1-1 1,-1 1-1,1-1 1,-1 1-1,1-1 1,0 0-1,-1 0 1,1 0 0,-1 0-1,1 0 1,-1 0-1,1 0 1,0 0-1,-1-1 1,1 1-1,-1 0 1,3-2-1,21-6-10,0-2 0,30-16 0,-34 16-268,38-22-1384,-54 29 1022,0 0 1,-1-1-1,1 0 1,-1 0-1,1 0 0,-1 0 1,0-1-1,6-9 1,-9 12 369,-1 1 1,1 0-1,-1-1 1,1 0-1,-1 1 1,0-1-1,0 1 1,1-1-1,-1 1 1,0-1-1,0 1 1,-1-1 0,1 0-1,0 1 1,0-1-1,-1 1 1,1-1-1,-1 1 1,0-1-1,0-1 1,0 2 196,1 0 0,0 1 0,-1-1 0,1 0 0,-1 1 1,0-1-1,1 0 0,-1 1 0,1-1 0,-1 0 0,0 1 0,0-1 0,1 1 0,-1-1 1,0 1-1,0 0 0,1-1 0,-1 1 0,0 0 0,0 0 0,0-1 0,0 1 0,0 0 1,0 0-1,1 0 0,-1 0 0,0 0 0,0 0 0,0 0 0,0 0 0,0 1 0,0-1 1,-1 1-1,0 0 390,0 0 1,1 1 0,-1-1 0,0 1 0,1 0 0,-1-1 0,1 1-1,0 0 1,-1 0 0,1 0 0,0 0 0,0 0 0,0 0 0,1 0-1,-1 1 1,0 3 0,-9 44 2988,8-33-2259,0-9-698,-1 3-125,1 1-1,0-1 1,1 1 0,0 0-1,1-1 1,0 1 0,2 11-1,-2-23-256,0 0-1,0 0 1,0-1-1,0 1 0,1 0 1,-1-1-1,0 1 1,0 0-1,0 0 1,0 0-1,0-1 0,1 1 1,-1 0-1,0 0 1,0-1-1,0 1 1,1 0-1,-1 0 0,0 0 1,0 0-1,1-1 1,-1 1-1,0 0 1,0 0-1,1 0 1,-1 0-1,0 0 0,1 0 1,-1 0-1,0 0 1,0 0-1,1 0 1,-1 0-1,0 0 0,1 0 1,-1 0-1,0 0 1,0 0-1,1 0 1,-1 0-1,0 0 0,1 0 1,-1 1-1,0-1 1,0 0-1,1 0 1,-1 0-1,0 0 0,0 1 1,0-1-1,1 0 1,-1 0-1,0 0 1,0 1-1,0-1 1,0 0-1,1 0 0,-1 1 1,0-1-1,0 0 1,0 1-1,0-1 1,0 0-1,0 0 0,0 1 1,0-1-1,0 0 1,0 1-1,0-1 1,7-12-428</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59.638"/>
    </inkml:context>
    <inkml:brush xml:id="br0">
      <inkml:brushProperty name="width" value="0.05" units="cm"/>
      <inkml:brushProperty name="height" value="0.05" units="cm"/>
    </inkml:brush>
  </inkml:definitions>
  <inkml:trace contextRef="#ctx0" brushRef="#br0">293 6 13059,'-15'5'351,"0"0"-1,0 2 1,0-1 0,0 2 0,1 0-1,1 1 1,0 0 0,0 1-1,0 0 1,1 1 0,1 1 0,0 0-1,-11 15 1,10-11-114,1 1 0,0 0 0,1 0 0,1 1 0,1 0 0,1 1-1,0 0 1,1 0 0,1 1 0,-3 23 0,7-35-205,1-1-1,-1 1 1,1-1 0,1 1 0,-1-1-1,1 1 1,1-1 0,-1 0-1,1 0 1,0 1 0,1-1-1,0 0 1,0-1 0,0 1 0,1 0-1,0-1 1,1 0 0,-1 0-1,1 0 1,0-1 0,0 1-1,1-1 1,0-1 0,0 1-1,0-1 1,0 0 0,1 0 0,-1 0-1,8 2 1,3 0 12,-1-1 1,0-1-1,1-1 0,0 0 1,0-1-1,0 0 0,0-2 1,0 0-1,0-1 1,0 0-1,0-1 0,0-2 1,-1 1-1,21-8 0,-13 3 103,-1-2-1,0 0 0,0-1 0,-1-1 1,0-1-1,-1-1 0,0-1 0,36-35 1,-48 40-78,1 0 1,-1-1 0,-1 0-1,0-1 1,-1 0 0,0 0-1,0-1 1,-2 1 0,6-16-1,-9 21-52,0-1-1,-1 0 0,0 1 0,0-1 0,0 0 1,-1 0-1,0 0 0,-1 0 0,0 0 0,0 1 1,-1-1-1,0 0 0,0 1 0,-1-1 0,1 1 1,-2 0-1,-5-10 0,2 7-94,0-1 0,-1 1 0,0 1 0,-1-1 0,0 1-1,-1 1 1,0 0 0,0 0 0,-1 1 0,1 1 0,-2-1 0,1 2 0,-1-1 0,0 2 0,0 0 0,0 0 0,0 1 0,-1 0-1,1 1 1,-1 1 0,-13 0 0,3 2-263</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00.904"/>
    </inkml:context>
    <inkml:brush xml:id="br0">
      <inkml:brushProperty name="width" value="0.05" units="cm"/>
      <inkml:brushProperty name="height" value="0.05" units="cm"/>
    </inkml:brush>
  </inkml:definitions>
  <inkml:trace contextRef="#ctx0" brushRef="#br0">479 10 15043,'0'0'56,"0"-1"1,0 1-1,0-1 0,0 1 1,0 0-1,0-1 0,-1 1 0,1-1 1,0 1-1,0-1 0,-1 1 1,1 0-1,0-1 0,0 1 0,-1 0 1,1-1-1,0 1 0,-1 0 1,1-1-1,-1 1 0,1 0 0,0 0 1,-1-1-1,1 1 0,-1 0 1,1 0-1,-1 0 0,1 0 0,-1 0 1,1 0-1,-1-1 0,1 1 1,-1 0-1,1 0 0,-1 0 0,1 1 1,0-1-1,-1 0 0,1 0 0,-1 0 1,1 0-1,-1 0 0,1 0 1,-1 1-1,-22 9 743,-1 7-461,1 2 0,1 1 0,-22 24 1,-55 73 136,81-95-328,-18 22 181,-55 89 1,82-118-284,0 1-1,2 0 1,0 0 0,1 0-1,0 1 1,2 0-1,0 0 1,1 0 0,0 1-1,0 22 1,4-35-27,-1 1-1,1 0 1,0-1-1,0 1 1,0-1 0,1 1-1,0-1 1,0 1-1,0-1 1,0 0 0,7 8-1,-8-11 5,0 0 0,1 0 1,-1-1-1,1 1 0,0 0 0,-1-1 0,1 0 0,0 1 0,0-1 0,0 0 0,0 0 1,0 0-1,0 0 0,0-1 0,1 1 0,-1 0 0,0-1 0,0 1 0,0-1 0,1 0 1,-1 0-1,0 0 0,1 0 0,-1 0 0,0-1 0,0 1 0,1-1 0,-1 1 0,0-1 1,0 0-1,2-1 0,0 1 52,0-1-1,0 0 1,0-1 0,0 1 0,-1-1 0,1 1-1,-1-1 1,0 0 0,0 0 0,0-1 0,0 1 0,0-1-1,-1 1 1,1-1 0,-1 0 0,0 0 0,0 0-1,-1 0 1,1 0 0,-1 0 0,0-1 0,0 1-1,0 0 1,-1-1 0,1 1 0,-1-1 0,0 1 0,-1 0-1,1-1 1,-2-4 0,2 4-73,-2-1 0,1 1 1,-1 1-1,1-1 0,-1 0 0,-1 0 0,1 1 1,-1-1-1,1 1 0,-1 0 0,0-1 0,-1 2 0,1-1 1,-1 0-1,0 1 0,0-1 0,0 1 0,0 0 1,0 0-1,-1 1 0,0-1 0,1 1 0,-1 0 1,0 0-1,-8-1 0,9 2-192,0 1 0,0-1 0,0 1 0,-1 0 0,1 0 0,0 1 0,0-1 0,0 1 0,0 0 0,-4 1 0,6-1 81,0 0 0,1-1 0,-1 1-1,0 0 1,0 0 0,1 0 0,-1 1 0,1-1 0,-1 0 0,1 0 0,-1 1 0,1-1-1,0 1 1,0-1 0,0 1 0,0 0 0,0 0 0,0-1 0,0 1 0,0 0 0,1 0 0,-1 0-1,0 2 1,1 8-798</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01.251"/>
    </inkml:context>
    <inkml:brush xml:id="br0">
      <inkml:brushProperty name="width" value="0.05" units="cm"/>
      <inkml:brushProperty name="height" value="0.05" units="cm"/>
    </inkml:brush>
  </inkml:definitions>
  <inkml:trace contextRef="#ctx0" brushRef="#br0">50 1 18276,'-5'20'1376,"-3"7"-1072,0 2-152,-1 6 440,1 4-328,0 1-320,7 0-208,0-9-336,-1-3 496,4-6-160,-1-8-80</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01.687"/>
    </inkml:context>
    <inkml:brush xml:id="br0">
      <inkml:brushProperty name="width" value="0.05" units="cm"/>
      <inkml:brushProperty name="height" value="0.05" units="cm"/>
    </inkml:brush>
  </inkml:definitions>
  <inkml:trace contextRef="#ctx0" brushRef="#br0">69 19 17540,'15'-17'2762,"-13"16"-1790,-5 5 591,1-2-1152,-11 22-36,2 1 0,0 0 0,1 1 1,-8 33-1,14-46-689,0 0 0,1 0 0,1 1 0,0-1 0,1 1 0,0 21 0,4-27-810,2-16 98,-1-3 166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5:54.298"/>
    </inkml:context>
    <inkml:brush xml:id="br0">
      <inkml:brushProperty name="width" value="0.025" units="cm"/>
      <inkml:brushProperty name="height" value="0.025" units="cm"/>
      <inkml:brushProperty name="color" value="#E71224"/>
    </inkml:brush>
  </inkml:definitions>
  <inkml:trace contextRef="#ctx0" brushRef="#br0">164 165 18866,'0'0'309,"-11"7"-1019,9-6 662,-19 11 127,0 2 0,-29 25 0,45-35-23,0 0 0,0 1-1,1 0 1,-1 0 0,1 0 0,0 0 0,1 1-1,-1-1 1,1 1 0,0 0 0,0 0 0,1 1-1,0-1 1,0 0 0,0 1 0,0 11 0,2-17-58,0 1 1,0-1 0,1 0 0,-1 1 0,0-1 0,1 0-1,-1 0 1,1 0 0,0 1 0,-1-1 0,1 0-1,0 0 1,0 0 0,0 0 0,0 0 0,0 0 0,0 0-1,0 0 1,0-1 0,0 1 0,0 0 0,0 0 0,0-1-1,1 1 1,-1-1 0,0 1 0,1-1 0,-1 0 0,0 0-1,0 1 1,1-1 0,-1 0 0,0 0 0,3 0-1,5 0 102,0 0 1,0 0-1,0-1 0,12-3 0,18-7 267,-1-2 1,-1-2-1,0-2 1,52-31 0,-32 18-258,111-65-254,-61 22-2765,-29 8-3012</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02.107"/>
    </inkml:context>
    <inkml:brush xml:id="br0">
      <inkml:brushProperty name="width" value="0.05" units="cm"/>
      <inkml:brushProperty name="height" value="0.05" units="cm"/>
    </inkml:brush>
  </inkml:definitions>
  <inkml:trace contextRef="#ctx0" brushRef="#br0">11 50 15771,'19'-10'1311,"0"0"0,23-8 0,-36 15-1036,-1 1 0,1 1 0,0-1 0,0 1-1,1 0 1,-1 0 0,0 1 0,0-1 0,0 1 0,0 1-1,1-1 1,5 3 0,-9-3-229,-1 1 1,0 0-1,0 0 0,1 0 1,-1 0-1,0 0 0,0 0 1,0 1-1,0-1 0,0 0 1,-1 1-1,1 0 0,0 0 1,-1-1-1,1 1 0,-1 0 1,0 0-1,0 0 0,1 0 1,-1 1-1,0-1 0,-1 0 1,1 0-1,0 1 0,-1-1 1,1 0-1,-1 1 0,0-1 1,0 4-1,0 0-13,-1-1 0,1 0 1,-1 0-1,-1 1 0,1-1 0,-1 0 0,0 0 1,0-1-1,0 1 0,0 0 0,-1-1 0,-4 7 1,-13 11 224,-1 0 0,-1-1 0,-40 30 0,20-18 119,39-31-349,0 1 1,1-1-1,-1 1 0,1 0 0,0-1 0,-1 1 0,1 0 0,-2 4 1,4-7-25,0 1 0,0 0 0,0-1 1,-1 1-1,1-1 0,0 1 1,0-1-1,0 1 0,0 0 0,0-1 1,0 1-1,0-1 0,0 1 0,0 0 1,0-1-1,0 1 0,1-1 1,-1 1-1,0-1 0,0 1 0,1 0 1,0 0-4,0 0-1,0 0 1,0 0 0,-1-1 0,1 1 0,0 0 0,0-1 0,1 1 0,-1-1-1,0 1 1,0-1 0,0 0 0,0 1 0,0-1 0,2 0 0,8 2-163,1-1 1,-1-1 0,1 0 0,0-1-1,-1 0 1,1 0 0,-1-1 0,0-1-1,16-5 1,5-4-355,58-31 0,-57 26 40</inkml:trace>
  <inkml:trace contextRef="#ctx0" brushRef="#br0" timeOffset="1">603 6 17828,'1'11'1696,"-9"7"-1032,-4-3-280,-5 8 833,-2 2-273,-2 5-272,1 4-168,-2 2-208,1-4-64,4-5-96,2 1-32,5-6-376,2-5-264,3-7-528,5-8 2080,-1-8-1144,5-8-48,5-7-128</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02.484"/>
    </inkml:context>
    <inkml:brush xml:id="br0">
      <inkml:brushProperty name="width" value="0.05" units="cm"/>
      <inkml:brushProperty name="height" value="0.05" units="cm"/>
    </inkml:brush>
  </inkml:definitions>
  <inkml:trace contextRef="#ctx0" brushRef="#br0">163 6 16636,'-3'-1'192,"0"0"1,0 0-1,0 0 1,-1 0-1,1 1 1,0-1-1,-1 1 1,1 0 0,0 0-1,-1 0 1,1 1-1,0-1 1,-1 1-1,1 0 1,0 0-1,0 0 1,-4 2-1,2-1-2,-1 2 0,1-1-1,0 0 1,0 1 0,1 0-1,-1 0 1,1 1 0,0-1-1,-4 6 1,2-2-51,0 1-1,0 1 1,1-1 0,0 1 0,1 0-1,0 0 1,1 0 0,0 1-1,0-1 1,-1 16 0,4-24-120,-1 1 1,1-1-1,0 1 1,1-1 0,-1 1-1,0-1 1,1 1-1,-1-1 1,1 1-1,0-1 1,0 1-1,0-1 1,0 0 0,0 1-1,2 1 1,-1-2-12,-1-1 0,0 0 0,1 0 0,-1 1 0,1-1 0,-1 0 0,1 0 0,0 0 0,-1 0 0,1-1 0,0 1 0,0 0 0,-1-1 0,1 1 0,0-1 0,2 0 0,1 0-5,0 0 0,-1 0 1,1 0-1,-1-1 1,1 0-1,-1 0 1,1 0-1,-1-1 1,0 0-1,1 1 1,-1-1-1,0-1 0,0 1 1,-1-1-1,6-4 1,-4 3 7,-1-1 0,0-1 1,0 1-1,0-1 0,-1 1 0,0-1 0,0 0 1,0 0-1,-1 0 0,0 0 0,2-8 1,-3 11-7,-1 0-1,1 0 1,-1 0 0,0-1 0,0 1 0,0 0 0,0 0 0,-1 0-1,1 0 1,-1 0 0,-1-5 0,1 6-4,0 1 0,0-1 1,0 0-1,0 1 0,0-1 0,0 1 0,-1 0 1,1-1-1,0 1 0,-1 0 0,1 0 1,-1 0-1,0 0 0,1 0 0,-1 0 0,0 0 1,1 0-1,-1 1 0,0-1 0,-3 0 1,2 0-56,1 1 1,-1 0-1,0 0 1,0 0-1,1 0 1,-1 0-1,0 0 1,0 1-1,1-1 1,-1 1-1,0 0 1,1 0 0,-1 0-1,1 0 1,-1 0-1,1 1 1,-1-1-1,1 1 1,0-1-1,-4 4 1,4-2-51,-1 0-1,0 0 1,0 0 0,1 0 0,0 1-1,0-1 1,0 1 0,0 0 0,0-1 0,1 1-1,-1 0 1,1 0 0,-1 6 0,1 15-364</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02.871"/>
    </inkml:context>
    <inkml:brush xml:id="br0">
      <inkml:brushProperty name="width" value="0.05" units="cm"/>
      <inkml:brushProperty name="height" value="0.05" units="cm"/>
    </inkml:brush>
  </inkml:definitions>
  <inkml:trace contextRef="#ctx0" brushRef="#br0">62 67 15947,'-18'34'1387,"6"-14"-839,-10 27 0,20-42-397,1-1 0,-1 1 0,1 0-1,0 0 1,0 0 0,0 0-1,1 0 1,-1 0 0,1 0 0,1 0-1,0 7 1,-1-10-111,1-1 1,-1 0-1,1 0 1,-1 0-1,1 0 1,-1 1-1,1-1 0,-1 0 1,1 0-1,0 0 1,0 0-1,0 0 1,0-1-1,-1 1 0,1 0 1,0 0-1,1 0 1,-1-1-1,0 1 1,0-1-1,0 1 1,0-1-1,0 1 0,1-1 1,-1 1-1,0-1 1,0 0-1,0 0 1,1 0-1,-1 0 0,0 0 1,0 0-1,1 0 1,-1 0-1,2-1 1,4 0 73,0-1 1,0 0-1,-1 0 1,1 0 0,7-5-1,1-1 199,1 0 0,-2-2 0,1 0-1,25-23 1,-34 27-166,0 0-1,0 0 1,-1 0-1,0-1 0,0 0 1,0 0-1,-1 0 1,0-1-1,0 1 0,-1-1 1,0 0-1,3-12 1,-6 18-108,1-1 1,-1 1 0,0 0 0,0-1 0,0 1 0,0 0 0,0-1 0,0 1 0,-1 0 0,1-1 0,-1 1 0,1 0-1,-1 0 1,0 0 0,0-1 0,0 1 0,0 0 0,-1 0 0,1 0 0,-2-1 0,0 1 0,1 0 0,-1 0 1,1 0-1,-1 0 0,0 1 1,0 0-1,1-1 0,-1 1 1,0 0-1,0 0 0,-1 1 1,1-1-1,-4 0 0,-3 0-261,0 1 1,-1 0-1,1 1 0,-1 0 0,1 1 1,0 0-1,0 0 0,-11 5 0,-15 6-596,26-9 246</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19.021"/>
    </inkml:context>
    <inkml:brush xml:id="br0">
      <inkml:brushProperty name="width" value="0.05" units="cm"/>
      <inkml:brushProperty name="height" value="0.05" units="cm"/>
    </inkml:brush>
  </inkml:definitions>
  <inkml:trace contextRef="#ctx0" brushRef="#br0">70 41 20292,'7'-6'1233,"-5"4"-981,1 0 1,0 0-1,-1-1 1,1 1-1,-1 0 0,0-1 1,0 0-1,0 0 0,0 1 1,2-6-1,-4 8-224,0 0 1,0 0-1,0 0 0,0 0 1,0-1-1,0 1 0,0 0 0,0 0 1,1 0-1,-1 0 0,0 0 1,0 0-1,0 0 0,0-1 0,0 1 1,0 0-1,1 0 0,-1 0 1,0 0-1,0 0 0,0 0 1,0 0-1,0 0 0,1 0 0,-1 0 1,0 0-1,0 0 0,0 0 1,0 0-1,0 0 0,1 0 0,-1 0 1,0 0-1,0 0 0,0 0 1,0 0-1,0 0 0,1 0 0,-1 0 1,0 0-1,0 0 0,0 0 1,0 1-1,0-1 0,0 0 0,1 0 1,-1 0-1,0 0 0,0 0 1,0 0-1,0 0 0,0 1 0,0-1 1,0 0-1,0 0 0,0 0 1,0 0-1,0 0 0,0 1 0,1-1 1,-1 0-1,0 0 0,0 0 1,0 0-1,0 0 0,0 1 0,0-1 1,-1 0-1,11 19-78,0-1-15,-6-15 57,0 0 0,0 0 0,1 0 1,-1 0-1,1-1 0,9 4 0,-9-4-37,1 0 0,-1 1 0,0 0 0,0 0-1,7 5 1,-11-7 31,0 0 0,0 0 0,0 0-1,0 1 1,0-1 0,0 0 0,0 1-1,-1-1 1,1 0 0,0 1 0,-1-1-1,1 1 1,-1 0 0,0-1 0,1 1-1,-1-1 1,0 1 0,0-1 0,0 1-1,0 0 1,0-1 0,0 1 0,0-1-1,-1 3 1,-3 9 9,-1 1 0,0-1 0,-1 0 0,0 0-1,-1 0 1,0-1 0,-1 0 0,0-1 0,-1 0 0,-1 0 0,1-1 0,-23 18-1,29-26 32,1 0-1,-1 0 0,0 0 0,0 0 1,0-1-1,-1 0 0,1 1 0,0-1 1,-1-1-1,1 1 0,0 0 0,-6 0 1,8-1-51,-1-1 0,0 1 0,1 0 0,-1 0 1,0-1-1,1 1 0,-1-1 0,0 0 1,1 1-1,-1-1 0,1 0 0,-1 0 0,1 0 1,-1 0-1,1 0 0,0 0 0,0-1 1,-1 1-1,1 0 0,0-1 0,0 1 0,0 0 1,0-1-1,1 0 0,-2-2 0,-1-5-25,0 0 0,1 0 0,0 0 0,-1-10 0,2 9-10,-5-28-186</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19.424"/>
    </inkml:context>
    <inkml:brush xml:id="br0">
      <inkml:brushProperty name="width" value="0.05" units="cm"/>
      <inkml:brushProperty name="height" value="0.05" units="cm"/>
    </inkml:brush>
  </inkml:definitions>
  <inkml:trace contextRef="#ctx0" brushRef="#br0">0 51 19868,'10'-1'2089,"0"1"-1505,0-5-232,6 1 880,9-2-1112,2-1-616,0-3 528,2 0-200,-1 3-200</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19.817"/>
    </inkml:context>
    <inkml:brush xml:id="br0">
      <inkml:brushProperty name="width" value="0.05" units="cm"/>
      <inkml:brushProperty name="height" value="0.05" units="cm"/>
    </inkml:brush>
  </inkml:definitions>
  <inkml:trace contextRef="#ctx0" brushRef="#br0">331 13 15331,'-9'-3'296,"-1"0"0,0 1 0,1 0 0,-1 1 0,0 0-1,0 1 1,-1 0 0,1 0 0,0 1 0,1 1 0,-1-1 0,0 2-1,0-1 1,1 1 0,-1 1 0,1 0 0,0 0 0,0 0 0,-11 9-1,11-7-231,-1 0-1,1 1 1,0 1 0,1-1-1,0 1 1,0 1-1,0-1 1,1 1-1,1 1 1,-1-1-1,2 1 1,-1 0 0,1 1-1,1-1 1,0 1-1,-4 18 1,5-8-150,1 0-1,1 0 1,1 0 0,1 0 0,1 0-1,0-1 1,10 35 0,-7-37-72,1 0 0,0-1 0,1 1 0,1-2 0,1 1 0,0-1 0,1 0 1,23 26-1,-30-38 151,0 0 1,1 0 0,0-1-1,0 1 1,0-1 0,0 0 0,0 0-1,1-1 1,-1 1 0,1-1-1,-1 0 1,1 0 0,0 0 0,0-1-1,0 0 1,0 0 0,0 0-1,0-1 1,0 1 0,1-1 0,-1 0-1,0-1 1,0 1 0,0-1-1,0 0 1,0 0 0,0-1-1,0 0 1,-1 1 0,1-2 0,6-2-1,1-3 195,1 0 1,-1-1-1,0-1 0,-1 0 0,0 0 0,-1-1 0,0 0 0,-1-1 0,0 0 1,11-21-1,-13 21 20,-1 0 0,-1-1 1,0 1-1,0-1 0,-2 0 0,1 0 1,-2 0-1,0-1 0,0 1 1,-1 0-1,-2-27 0,0 32-133,-1 0 0,0 0-1,-1 0 1,0 0 0,0 1-1,-1-1 1,1 1 0,-2 0-1,1 0 1,-1 0 0,0 0-1,0 1 1,-11-10 0,11 11-52,0 1 1,0 0-1,0 0 1,0 1-1,0-1 1,-1 1-1,0 0 0,1 1 1,-1-1-1,0 1 1,0 1-1,0-1 1,-1 1-1,1 0 0,0 0 1,0 0-1,-1 1 1,-9 1-1,-3 3-61</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34.303"/>
    </inkml:context>
    <inkml:brush xml:id="br0">
      <inkml:brushProperty name="width" value="0.05" units="cm"/>
      <inkml:brushProperty name="height" value="0.05" units="cm"/>
    </inkml:brush>
  </inkml:definitions>
  <inkml:trace contextRef="#ctx0" brushRef="#br0">35 4 17508,'5'-2'1864,"0"0"-1144,-2 4-288,-8 2 1025,2 9-529,-2 8-280,0 5-144,1 8-280,0 5-104,2 6-88,-1 0 40,3-4-152,-1-3-88,0-5-536,1-3-304,-3-10 816,-3-1-192,0-8-72</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35.129"/>
    </inkml:context>
    <inkml:brush xml:id="br0">
      <inkml:brushProperty name="width" value="0.05" units="cm"/>
      <inkml:brushProperty name="height" value="0.05" units="cm"/>
    </inkml:brush>
  </inkml:definitions>
  <inkml:trace contextRef="#ctx0" brushRef="#br0">1 1 16163,'-1'4'444,"1"-1"0,0 1 0,0 0 0,1 0 0,-1-1 0,1 1 0,-1 0 0,1-1 0,0 1-1,1-1 1,-1 1 0,1-1 0,2 5 0,-4-8-338,0 0 0,0-1 0,0 1 1,-1 0-1,1 0 0,0 0 0,0-1 0,0 1 0,0 0 0,0 0 0,0 0 1,0-1-1,0 1 0,0 0 0,0 0 0,0 0 0,0-1 0,0 1 0,0 0 0,0 0 1,1 0-1,-1-1 0,0 1 0,0 0 0,0 0 0,0 0 0,0-1 0,0 1 0,0 0 1,1 0-1,-1 0 0,0 0 0,0 0 0,0 0 0,0-1 0,1 1 0,-1 0 1,0 0-1,0 0 0,0 0 0,0 0 0,1 0 0,15-6 1008,24-1-1919,-35 6 1186,12-1-376,4-2 8,1 2-1,35-1 1,-56 3-15,0 0 1,0 1 0,0-1-1,0 0 1,0 1-1,0-1 1,0 0-1,0 1 1,0-1 0,0 1-1,0 0 1,0-1-1,0 1 1,0 0-1,0-1 1,-1 1 0,1 0-1,0 0 1,0 0-1,-1 0 1,1 0-1,-1 0 1,1 0 0,-1 0-1,1 0 1,-1 0-1,0 0 1,1 0-1,-1 0 1,0 0 0,0 0-1,0 0 1,0 1-1,0-1 1,0 0-1,0 0 1,0 0 0,0 0-1,-1 2 1,-1 8-13,0-1 1,0 1-1,-6 13 1,4-12-4,-57 157-26,11-36 81,44-109-22,6-23-46,0 0-1,-1-1 1,1 1-1,0 0 1,0-1-1,0 1 0,0 0 1,0 0-1,0-1 1,0 1-1,0 0 1,0 0-1,0-1 1,0 1-1,0 0 1,1-1-1,-1 1 0,0 0 1,0-1-1,1 1 1,-1 0-1,1-1 1,-1 1-1,0 0 1,2 0-1,-2-1-43,0 0 0,1 0 0,-1 0-1,0 0 1,1 0 0,-1 0 0,0 0 0,1-1 0,-1 1-1,0 0 1,0 0 0,1 0 0,-1 0 0,0 0-1,1-1 1,-1 1 0,0 0 0,0 0 0,1 0 0,-1-1-1,0 1 1,0 0 0,0 0 0,1-1 0,-1 1 0,0 0-1,0-1 1,0 1 0,0 0 0,1-1 0,-1 1 0,0 0-1,0-1 1,0 1 0,0 0 0,0-1 0,0 1 0,0 0-1,0-1 1,0 1 0,0 0 0,0-1 0,0 1 0,0 0-1,-1-1 1,-1-15-2076,-2 3 272,-1 0 1,-12-20-1,-3-8 1729,20 41 230,-1-1-1,1 1 0,0-1 1,0 1-1,-1-1 0,1 0 1,0 1-1,0-1 0,0 1 1,-1-1-1,1 0 0,0 1 1,0-1-1,0 1 0,0-1 1,0 0-1,0 1 0,0-1 1,1 0-1,-1 1 0,0-1 1,0 1-1,0-1 0,0 1 0,1-1 1,-1 0-1,0 1 0,1-1 1,-1 1-1,0-1 0,1 1 1,-1-1-1,2 0 0,20-3 2525,-7 3-1911,3-2-273,-1 0 0,1 2 0,-1 0 0,1 1 1,18 2-1,-35-2-400,1 0-1,-1 0 1,1 1 0,-1-1 0,0 1-1,1-1 1,-1 1 0,0-1 0,1 1-1,-1 0 1,0-1 0,0 1-1,0 0 1,0 0 0,0 0 0,0 0-1,1 1 1,6 9 67</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35.565"/>
    </inkml:context>
    <inkml:brush xml:id="br0">
      <inkml:brushProperty name="width" value="0.05" units="cm"/>
      <inkml:brushProperty name="height" value="0.05" units="cm"/>
    </inkml:brush>
  </inkml:definitions>
  <inkml:trace contextRef="#ctx0" brushRef="#br0">4 1 15779,'0'8'2049,"-2"1"-1225,1-1-384,1 0 1713,0 3-1321,3 1-208,-1-4-520,3 1-360,0-1-664,1-2 768,-2-3-128,1-2-177</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36.002"/>
    </inkml:context>
    <inkml:brush xml:id="br0">
      <inkml:brushProperty name="width" value="0.05" units="cm"/>
      <inkml:brushProperty name="height" value="0.05" units="cm"/>
    </inkml:brush>
  </inkml:definitions>
  <inkml:trace contextRef="#ctx0" brushRef="#br0">85 0 20060,'5'2'300,"0"0"-1,0 1 0,0-1 1,0 1-1,-1 0 0,1 0 1,-1 1-1,1-1 0,3 6 1,-6-6-170,1 1 1,-1-1-1,0 1 0,-1 0 1,1 0-1,-1 0 1,1 0-1,-1 0 1,0 0-1,-1 0 0,1 0 1,-1 8-1,0-1-1,-1 0-1,0 0 1,-1 0-1,-1 0 1,1 0 0,-2 0-1,-4 10 1,-14 21-60,21-41-107,0 1-1,0 0 1,0-1-1,0 1 1,-1-1-1,1 1 1,-1-1-1,1 0 1,-1 1-1,1-1 1,-1 0-1,-3 2 1,8-4-9,0 1 0,0 0 0,0 0 0,0 0 0,0 0 0,-1 1 0,1-1 0,0 1 0,0 0-1,0-1 1,0 1 0,-1 1 0,1-1 0,0 0 0,-1 1 0,1-1 0,-1 1 0,0 0 0,1 0 0,-1 0 0,0 0 0,0 0 0,0 0 0,2 4 0,-3-4 51,1 0 0,-1-1 0,0 1 0,0 0 0,0 0 0,0 0 0,0 0 0,0 0 0,-1 0 0,1 0-1,-1 0 1,1 1 0,-1-1 0,0 0 0,0 0 0,0 0 0,0 0 0,0 1 0,0-1 0,-1 0 0,1 0 0,-1 0 0,0 0 0,1 0 0,-1 0 0,0 0 0,0 0 0,0 0-1,0 0 1,-1-1 0,1 1 0,0 0 0,-4 2 0,-1 1 72,0-1 0,0-1-1,-1 1 1,0-1 0,0 0-1,0 0 1,0-1 0,0 0 0,0 0-1,0-1 1,-1 1 0,1-2-1,-1 1 1,1-1 0,-1 0-1,-10-2 1,17 1-132,-1 1 0,1 0-1,0 0 1,0-1 0,0 1 0,0-1-1,0 1 1,0-1 0,0 0-1,1 1 1,-1-1 0,0 0 0,0 1-1,0-1 1,1 0 0,-1 0 0,0 0-1,1 0 1,-1 0 0,1 0 0,-1 0-1,1 0 1,-1 0 0,1 0-1,0 0 1,-1 0 0,1 0 0,0-2-1,0 1 2,0-1 0,0 1 0,0 0 0,1-1 0,-1 1 0,1 0 0,-1-1 0,1 1-1,0 0 1,0 0 0,0 0 0,0 0 0,3-3 0,19-22-497</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1:16.280"/>
    </inkml:context>
    <inkml:brush xml:id="br0">
      <inkml:brushProperty name="width" value="0.025" units="cm"/>
      <inkml:brushProperty name="height" value="0.025" units="cm"/>
    </inkml:brush>
  </inkml:definitions>
  <inkml:trace contextRef="#ctx0" brushRef="#br0">1 225 11275,'12'-1'144,"76"-11"-171,0-3-1,140-45 1,59-13 370,-146 51-118,202-6-1,147 27 561,-24 0 74,-303-6-493,357 3 1211,-457 8-1118,88 18 0,-66 2-3918,-75-20-2381</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36.424"/>
    </inkml:context>
    <inkml:brush xml:id="br0">
      <inkml:brushProperty name="width" value="0.05" units="cm"/>
      <inkml:brushProperty name="height" value="0.05" units="cm"/>
    </inkml:brush>
  </inkml:definitions>
  <inkml:trace contextRef="#ctx0" brushRef="#br0">7 257 18036,'-6'18'2436,"6"-18"-2369,0 0 1,1 0 0,-1 0-1,0 1 1,0-1 0,1 0-1,-1 0 1,0 0 0,1 0-1,-1 0 1,0 0 0,1 0-1,-1 0 1,0 0 0,1 0-1,-1 0 1,0-1 0,1 1-1,-1 0 1,0 0-1,0 0 1,1 0 0,-1 0-1,0 0 1,1-1 0,-1 1-1,0 0 1,0 0 0,1-1-1,-1 1 1,32-25 1892,-29 22-2024,4-3 112,0-1 0,0-1 0,-1 1-1,1-1 1,-2 0 0,1-1 0,-1 1 0,0-1-1,-1 0 1,0 0 0,3-12 0,-7 21-46,0-1 0,1 1 1,-1 0-1,0-1 1,0 1-1,0 0 0,1-1 1,-1 1-1,0-1 0,0 1 1,0 0-1,0-1 1,0 1-1,0 0 0,0-1 1,0 1-1,0-1 1,0 1-1,0 0 0,0-1 1,0 1-1,0-1 0,-1 1 1,1 0-1,0-1 1,0 1-1,0 0 0,0-1 1,-1 1-1,1 0 0,0-1 1,0 1-1,-1 0 1,1 0-1,0-1 0,-1 1 1,1-1-1,-1 2-1,0-1 0,0 1 1,0-1-1,1 1 0,-1-1 0,0 1 0,1 0 0,-1-1 0,0 1 0,1 0 1,-1-1-1,1 1 0,-1 0 0,1 0 0,0-1 0,-1 1 0,0 1 0,-41 104 59,37-91-189,1 1 0,0 0 0,1 0 0,1 0 0,0 16 0,2-31 123,-1-1 1,1 0 0,0 0 0,0 0-1,0 1 1,0-1 0,0 0 0,1 0 0,-1 1-1,0-1 1,0 0 0,0 0 0,0 1 0,0-1-1,0 0 1,0 0 0,0 0 0,0 1-1,1-1 1,-1 0 0,0 0 0,0 0 0,0 0-1,0 1 1,1-1 0,-1 0 0,0 0 0,0 0-1,0 0 1,1 0 0,-1 0 0,0 0-1,0 1 1,0-1 0,1 0 0,-1 0 0,0 0-1,0 0 1,1 0 0,-1 0 0,0 0 0,0 0-1,1 0 1,0 0-14,6 0-170</inkml:trace>
  <inkml:trace contextRef="#ctx0" brushRef="#br0" timeOffset="1">411 1 18796,'6'17'1576,"-6"-6"-1160,-1 1-184,-7 8 441,-3 3-41,-1 10-168,-2-2-192,-5 1-120,-1 1-88,3-2-432,0-2-280,4-9 584,3-7-136,6-7-56</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36.811"/>
    </inkml:context>
    <inkml:brush xml:id="br0">
      <inkml:brushProperty name="width" value="0.05" units="cm"/>
      <inkml:brushProperty name="height" value="0.05" units="cm"/>
    </inkml:brush>
  </inkml:definitions>
  <inkml:trace contextRef="#ctx0" brushRef="#br0">150 4 16756,'-6'-2'389,"-1"2"1,0-1 0,0 1 0,0 0 0,0 0 0,0 1 0,0 0 0,1 0 0,-1 1 0,0 0 0,-7 2 0,10-2-242,1 0 1,-1-1-1,0 1 1,1 1-1,-1-1 1,1 0 0,0 1-1,0 0 1,0-1-1,0 1 1,0 0-1,1 1 1,-1-1 0,1 0-1,0 1 1,0 0-1,0-1 1,0 1-1,1 0 1,-2 4 0,3-7-126,-1 1 0,1 0 0,0-1 0,-1 1 0,1-1 0,0 1 1,0 0-1,0-1 0,0 1 0,0-1 0,1 1 0,-1 0 0,0-1 1,1 1-1,-1-1 0,1 1 0,0-1 0,-1 1 0,1-1 0,0 0 1,0 1-1,2 1 0,-1-1-4,0-1 0,0 1 0,0-1 1,0 0-1,1 1 0,-1-1 0,0 0 0,1-1 1,-1 1-1,1 0 0,-1-1 0,6 1 0,2 0 8,0-1 0,-1-1 0,1 1 0,0-2 0,0 1 0,13-5 0,-13 3 1,-1-1-1,0 0 1,15-9-1,-22 12-34,0 0 0,0 0 0,0 0-1,0-1 1,-1 1 0,1-1 0,0 1 0,-1-1-1,1 1 1,-1-1 0,0 0 0,1 0 0,-1 1 0,0-1-1,0 0 1,0 0 0,0 0 0,-1-1 0,1 1-1,-1 0 1,1 0 0,-1 0 0,1-3 0,-1 4-18,0 1 1,-1-1-1,1 1 1,0-1-1,0 0 1,0 1-1,0-1 1,-1 1-1,1-1 1,0 1-1,-1-1 1,1 1-1,0-1 1,-1 1-1,1-1 1,-1 1-1,1-1 1,-1 1-1,1-1 1,-1 1 0,1 0-1,-1-1 1,1 1-1,-1 0 1,1 0-1,-1-1 1,1 1-1,-1 0 1,0 0-1,-2-1-82,1 1-1,0 0 1,0 0-1,0 0 1,0 1-1,-1-1 1,1 0-1,-4 2 1,-1 1-299,0 0 0,0 0 1,0 0-1,-7 5 1,6-2 66,1 1 0,0-1 0,-9 11 1,-1 4-388</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37.186"/>
    </inkml:context>
    <inkml:brush xml:id="br0">
      <inkml:brushProperty name="width" value="0.05" units="cm"/>
      <inkml:brushProperty name="height" value="0.05" units="cm"/>
    </inkml:brush>
  </inkml:definitions>
  <inkml:trace contextRef="#ctx0" brushRef="#br0">104 1 13011,'0'1'192,"0"0"1,0 0-1,-1 1 1,1-1 0,-1 0-1,1 0 1,-1 0-1,1 0 1,-1 0-1,0 0 1,1 0-1,-1 0 1,0 0 0,0 0-1,0 0 1,-1 1-1,-22 15 1913,4-2-183,13-8-1503,0 1 0,1 0-1,0 0 1,1 0 0,-1 1 0,-4 11-1,10-19-393,-1-1-1,1 1 1,0 0 0,0 0-1,0 0 1,0-1-1,0 1 1,0 0 0,0 0-1,0-1 1,0 1-1,0 0 1,0 0-1,1-1 1,-1 1 0,0 0-1,0 0 1,1-1-1,-1 1 1,1 0-1,-1-1 1,0 1 0,1 0-1,-1-1 1,2 2-1,-1-1 21,1 0 0,0 0 0,-1-1 0,1 1 0,0 0 0,-1-1-1,1 1 1,0-1 0,0 1 0,2-1 0,3 1 47,-1-1 1,1 0-1,0 0 1,-1-1-1,9-1 0,51-19 309,-59 18-366,-1 0 0,1 0 0,-1-1 0,0 0 0,0 0 0,0 0 0,6-7-1,-11 11-34,0-1 0,0 1-1,-1-1 1,1 0-1,-1 1 1,1-1-1,-1 0 1,1 0-1,-1 1 1,1-1-1,-1 0 1,1 0-1,-1 0 1,0 0 0,0 0-1,1 1 1,-1-1-1,0 0 1,0 0-1,0 0 1,0 0-1,0 0 1,0 0-1,0 0 1,-1 0-1,1-1 1,-1 1-48,0-1-1,0 1 1,0 0-1,0 0 1,0 0-1,0-1 1,-1 1-1,1 0 1,0 1-1,-1-1 1,1 0-1,0 0 1,-4-1-1,-2 0-112,1 0 1,-1 0-1,0 0 0,0 1 0,-13-1 0,-3 2-187</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19.164"/>
    </inkml:context>
    <inkml:brush xml:id="br0">
      <inkml:brushProperty name="width" value="0.05" units="cm"/>
      <inkml:brushProperty name="height" value="0.05" units="cm"/>
    </inkml:brush>
  </inkml:definitions>
  <inkml:trace contextRef="#ctx0" brushRef="#br0">217 23 16700,'19'-12'2666,"-14"5"-1331,-5 7-1271,0 0 1,-1-1-1,1 1 1,0 0-1,-1-1 0,1 1 1,0 0-1,0 0 1,-1-1-1,1 1 0,0 0 1,-1 0-1,1 0 1,-1 0-1,1-1 0,0 1 1,-1 0-1,1 0 1,-1 0-1,1 0 0,0 0 1,-1 0-1,1 0 1,-1 0-1,0 0 0,-4 1 56,-1-1-1,1 1 0,0 0 0,-1 0 0,1 1 0,0-1 0,0 1 0,0 1 0,0-1 0,0 1 1,0-1-1,1 1 0,-1 1 0,1-1 0,0 0 0,-5 6 0,-5 6-64,1-1 1,1 2-1,-13 18 0,14-17 32,1-1 0,1 1 0,1 0 0,0 1 0,1 0 0,1 0 0,1 1 0,0 0-1,1 0 1,1 0 0,0 25 0,3-41-47,0 1-1,0-1 1,1 1-1,-1-1 1,1 1-1,0-1 1,0 1-1,0-1 1,0 0-1,1 1 1,-1-1-1,1 0 1,0 0 0,0 0-1,0 0 1,0 0-1,1-1 1,4 5-1,-3-4 11,-1-1 0,0 0 0,1-1-1,0 1 1,-1-1 0,1 1 0,0-1-1,-1 0 1,1 0 0,0-1 0,0 1 0,0-1-1,0 0 1,0 0 0,0 0 0,0-1-1,4 0 1,1-1 123,-1 0 0,1-1 0,-1 0 0,0 0 0,11-6 0,-16 7-106,0 1 1,-1 0 0,1-1 0,-1 1-1,0-1 1,1 0 0,-1 0 0,0 0-1,0 0 1,0 0 0,0 0 0,-1-1-1,1 1 1,-1-1 0,1 1 0,-1-1-1,0 0 1,0 1 0,1-5 0,-2 6-40,0 0 1,0 0 0,0 0 0,0-1 0,0 1-1,0 0 1,0 0 0,-1 0 0,1 0-1,0 0 1,-1 0 0,1 0 0,-1 0-1,1 0 1,-1 0 0,0 0 0,1 0 0,-1 0-1,0 0 1,1 0 0,-1 0 0,-1 0-1,-1-1 13,1 1 0,0-1 0,-1 1 0,1 0 0,-1 0 0,0 0 0,1 0 0,-7 0 0,-3-1 12,-1 1-1,1 1 1,-15 1-1,23-1-49,-1 0-181,0 1 1,1-1 0,-1 1 0,0 0 0,0 0 0,1 0-1,-1 1 1,0-1 0,1 1 0,0 0 0,-1 1 0,-5 4-1,9-5-1453,6-4 1037,8-7 20,2-11-345</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19.551"/>
    </inkml:context>
    <inkml:brush xml:id="br0">
      <inkml:brushProperty name="width" value="0.05" units="cm"/>
      <inkml:brushProperty name="height" value="0.05" units="cm"/>
    </inkml:brush>
  </inkml:definitions>
  <inkml:trace contextRef="#ctx0" brushRef="#br0">325 22 14979,'-12'-4'604,"0"0"-1,0 0 1,-1 1-1,1 1 1,-1 0-1,0 1 1,-17 0 0,24 1-406,-1 1 1,0 0 0,0 1-1,1-1 1,-1 1 0,1 1-1,-1-1 1,1 1 0,0 0-1,0 0 1,0 1 0,0 0-1,1 0 1,0 0 0,-8 8-1,3 0-91,0 1 0,1 0 0,0 0 0,1 1 0,0 0 0,1 0-1,1 1 1,0 0 0,1 0 0,-4 23 0,3-12-34,2 0-1,1 1 1,2-1-1,0 1 1,5 39-1,-3-55-59,1 1 0,0 0-1,1 0 1,1-1 0,0 0 0,0 0-1,11 19 1,-12-24-8,1-1 0,0 1 0,0-1 0,0-1 0,0 1 0,1 0-1,0-1 1,0 0 0,0 0 0,0-1 0,1 1 0,-1-1 0,1 0 0,0-1 0,0 1 0,8 1 0,-1-1 43,1-1 1,0-1 0,0 0-1,0-1 1,0 0-1,0-2 1,0 1 0,-1-2-1,1 1 1,0-2 0,-1 0-1,0-1 1,17-7-1,-8 1 133,0-1 0,0-1 0,-2-1 0,1-1 0,-2 0 0,29-30 0,-39 36-96,-2 0 0,1 0 1,-1-1-1,0 0 0,-1 0 0,0-1 1,-1 0-1,0 0 0,-1 0 1,0-1-1,-1 1 0,0-1 0,-1 0 1,2-14-1,-4 17-99,0 0 1,-1 0-1,0 0 1,0 1-1,-1-1 0,0 0 1,0 1-1,-1-1 1,0 1-1,0 0 0,-1 0 1,0 0-1,-1 1 1,0-1-1,0 1 0,0 0 1,-1 0-1,0 1 0,-1 0 1,-7-7-1,6 8-103,0-1 0,-1 1 0,0 1 0,0-1 1,0 2-1,0-1 0,0 1 0,-1 1 0,0-1 0,1 2 0,-1-1 0,-19 1 0,-21 0-296</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20.839"/>
    </inkml:context>
    <inkml:brush xml:id="br0">
      <inkml:brushProperty name="width" value="0.05" units="cm"/>
      <inkml:brushProperty name="height" value="0.05" units="cm"/>
    </inkml:brush>
  </inkml:definitions>
  <inkml:trace contextRef="#ctx0" brushRef="#br0">307 1 14139,'-1'2'214,"0"0"0,0-1 1,0 1-1,-1 0 0,1 0 0,0-1 0,-1 1 0,1-1 1,-1 1-1,0-1 0,1 0 0,-1 0 0,0 0 0,0 0 0,0 0 1,0 0-1,-4 1 0,-5 4 572,-7 5 135,0 1-1,1 0 1,0 2 0,1 0-1,0 1 1,-25 31 0,26-27-788,1 0-1,1 1 1,1 1 0,1 0 0,1 1 0,0 0-1,2 1 1,0 0 0,2 0 0,-4 25 0,8-33-90,1 1 0,1-1-1,0 1 1,1-1 0,0 1 0,5 15 0,-5-25-32,1-1 0,0 1 0,0 0 0,0 0 0,1-1 0,0 1 0,0-1 0,4 6 0,-4-9-5,-1 1 1,0-1-1,1 0 0,-1 0 0,1 0 0,-1 0 1,1 0-1,0 0 0,0-1 0,0 1 0,0-1 1,0 0-1,0 0 0,1 0 0,5 1 0,-4-2 35,0 0 0,1-1-1,-1 0 1,0 0 0,0 0-1,0 0 1,0-1 0,0 0 0,0 0-1,-1 0 1,1 0 0,0-1-1,-1 0 1,0 0 0,0 0-1,0-1 1,0 1 0,0-1-1,-1 0 1,1 0 0,2-5-1,-4 6 23,1-1-1,-1 1 1,-1 0-1,1-1 1,0 1-1,-1-1 1,0 0-1,0 1 0,0-1 1,0 0-1,0 0 1,-1-7-1,0 8-18,0 0 0,-1 1 0,1-1 0,-1 0-1,0 1 1,0-1 0,0 1 0,0-1 0,0 1 0,-1 0-1,1-1 1,-1 1 0,1 0 0,-1 0 0,0 0 0,0 0-1,0 0 1,0 1 0,0-1 0,-3-1 0,-5-3-52,-1 1 1,1 1-1,-1 0 0,0 0 1,0 1-1,0 1 1,0 0-1,-1 0 1,1 1-1,0 1 1,-17 0-1,16 4-1821,26-6-822,27-21 943,-15 7 700</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21.279"/>
    </inkml:context>
    <inkml:brush xml:id="br0">
      <inkml:brushProperty name="width" value="0.05" units="cm"/>
      <inkml:brushProperty name="height" value="0.05" units="cm"/>
    </inkml:brush>
  </inkml:definitions>
  <inkml:trace contextRef="#ctx0" brushRef="#br0">564 9 17556,'-17'-4'501,"-1"2"1,1 1-1,0 0 0,-1 1 1,1 0-1,-33 7 1,38-4-366,-1 0 0,1 1 0,0 0-1,1 1 1,-1 1 0,1 0 0,0 0 0,0 1 0,1 0 0,-12 11 0,-2 6 78,1 1 0,1 0 0,1 2-1,1 1 1,1 0 0,2 1 0,1 1 0,-18 47 0,17-32 23,3 0-1,1 1 1,2 1-1,3 0 1,-4 70 0,10-94-190,2-1 0,1 1 0,1 0 1,1-1-1,1 1 0,13 41 1,-14-55-46,0-1 0,1 0 0,0 1 0,0-1 0,1 0 0,0-1 0,0 1 0,1-1 0,0 0 0,0 0 0,0-1 0,1 0 0,0 0 0,1-1 0,-1 1 0,1-2 0,0 1 1,0-1-1,16 6 0,-12-7-3,0 0 1,0-1 0,0 0-1,0-1 1,0 0 0,0-1 0,0 0-1,0-1 1,1 0 0,18-5-1,-15 1 6,1-1-1,-1 0 0,1-1 0,-2-1 0,1 0 1,25-19-1,-17 8 51,0-2 1,-1 0-1,-1-2 0,-1 0 1,-2-2-1,0 0 1,30-53-1,-38 55 19,0-1-1,-1 0 1,-2-1 0,0 1-1,-2-2 1,0 1-1,-2-1 1,-1 0 0,-1 1-1,-1-29 1,-2 38-51,-1 0-1,0 0 1,-1 0 0,-1 0-1,-1 0 1,0 1-1,-10-21 1,10 25-48,-2 0 0,1 1-1,-1 0 1,-1 0 0,1 1 0,-2 0-1,1 0 1,-1 1 0,-1 0 0,-16-11 0,17 14-106,0-1 0,-1 2 0,0-1 1,1 1-1,-2 1 0,1 0 0,0 0 1,0 1-1,-1 1 0,0-1 0,1 2 1,-20 0-1,16 2 11,-1 0 1,1 1 0,0 0-1,0 1 1,0 1 0,1 0-1,0 1 1,-25 15 0,-43 30-443</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49.637"/>
    </inkml:context>
    <inkml:brush xml:id="br0">
      <inkml:brushProperty name="width" value="0.05" units="cm"/>
      <inkml:brushProperty name="height" value="0.05" units="cm"/>
    </inkml:brush>
  </inkml:definitions>
  <inkml:trace contextRef="#ctx0" brushRef="#br0">25 8 21325,'0'-8'129,"-1"9"-35,-7 19 17,4-6-59,0 1 1,-2 18 0,5-23-20,1 1 0,0-1 1,0 0-1,1 0 0,1 0 1,0 0-1,0 0 0,7 16 1,-8-23-19,0 1 0,1-1 0,0 0 0,0 0 0,0 0 0,0-1 0,0 1 0,0 0 0,1-1 0,-1 0 1,1 1-1,0-1 0,0 0 0,-1 0 0,1 0 0,1-1 0,-1 1 0,0-1 0,0 0 0,1 0 0,-1 0 1,0 0-1,1 0 0,-1-1 0,1 0 0,-1 1 0,1-1 0,5-1 0,0 0 69,0-1 0,0-1 0,0 1 0,0-1 0,-1-1 0,1 0 0,-1 0 0,0 0 0,0-1 0,0-1 0,8-6 0,-9 6 78,0 0 0,0 0 1,-1 0-1,0-1 0,0 0 1,-1 0-1,0-1 0,0 1 0,-1-1 1,0 0-1,5-14 0,-8 19-102,0 0-1,-1 0 1,0 0-1,1 0 1,-1 0-1,0 0 1,-1 0-1,1 0 1,0 0-1,-1 0 0,0 0 1,1 1-1,-1-1 1,0 0-1,-1 0 1,1 1-1,0-1 1,-1 0-1,0 1 1,1 0-1,-1-1 0,0 1 1,0 0-1,0 0 1,-1 0-1,1 0 1,0 0-1,-1 1 1,1-1-1,-1 1 1,-2-2-1,2 2-84,0-1 0,0 1 0,0 0 0,0 0 0,0 0 0,0 1 0,-1-1 0,1 1 0,0 0 0,0 0 0,0 0 0,0 0 0,-1 0 0,1 1 0,0-1 0,0 1 0,0 0 0,0 0 0,0 0 0,0 0 0,0 1 0,0-1 0,1 1 0,-1 0 0,1 0 0,-1 0 0,1 0 0,-4 4 0,4-5-44,1 1 0,0-1 0,1 0 0,-1 1 0,0-1 0,0 1 0,1-1 0,-1 1 1,0 0-1,1-1 0,0 1 0,-1 0 0,1-1 0,0 1 0,0 0 0,0-1 0,0 1 0,0 0 0,0 0 0,1-1 0,-1 1 0,0 0 0,1-1 0,-1 1 0,1-1 0,0 1 0,0-1 0,-1 1 1,3 2-1,14 7-497</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50.104"/>
    </inkml:context>
    <inkml:brush xml:id="br0">
      <inkml:brushProperty name="width" value="0.05" units="cm"/>
      <inkml:brushProperty name="height" value="0.05" units="cm"/>
    </inkml:brush>
  </inkml:definitions>
  <inkml:trace contextRef="#ctx0" brushRef="#br0">45 1 18020,'-9'49'1768,"-1"-2"-1184,-1-5-224,3-1 649,3-1-209,3-8-160,2-5-248,3-14-688,4 0-288,3-10-408,-1-5 784,-2-9-176,2-5-161</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50.482"/>
    </inkml:context>
    <inkml:brush xml:id="br0">
      <inkml:brushProperty name="width" value="0.05" units="cm"/>
      <inkml:brushProperty name="height" value="0.05" units="cm"/>
    </inkml:brush>
  </inkml:definitions>
  <inkml:trace contextRef="#ctx0" brushRef="#br0">190 25 18564,'1'0'81,"-1"-1"0,1 1 0,-1-1 0,1 1 0,-1-1 0,1 0 0,-1 1 0,0-1 0,1 1 0,-1-1 0,0 0 0,1 1 1,-1-1-1,0 0 0,0 1 0,0-1 0,1 0 0,-1 0 0,0 1 0,0-1 0,0 0 0,0 1 0,0-1 0,0 0 0,-1 0 0,1 1 0,0-1 0,0-1 0,-1 2 9,0-1 0,0 1-1,0-1 1,0 1 0,0-1-1,0 1 1,0-1-1,0 1 1,0 0 0,0 0-1,0 0 1,0-1 0,0 1-1,0 0 1,0 0 0,-2 1-1,-4-1 182,0 1 0,0 0-1,0 1 1,0 0 0,-7 3-1,1 1-84,0 1 0,0 0 0,1 1 0,-14 11 0,21-16-149,1 1-1,-1 1 1,1-1 0,0 0 0,1 1 0,-1 0 0,1 0 0,0 0-1,0 1 1,0-1 0,1 0 0,-4 12 0,6-16-27,0 1-1,-1-1 1,1 0 0,0 1 0,-1-1-1,1 1 1,0-1 0,0 1 0,0-1 0,1 0-1,-1 1 1,0-1 0,0 1 0,1-1-1,-1 0 1,1 1 0,-1-1 0,1 0-1,0 1 1,-1-1 0,1 0 0,0 0 0,1 2-1,0-2-1,0 0-1,0 0 1,-1 0-1,1 0 1,0 0 0,0 0-1,0 0 1,0-1-1,0 1 1,0-1-1,1 0 1,-1 0-1,0 1 1,2-2-1,7 1 6,-1-1 0,1-1 0,-1 0 0,0 0 0,14-6 0,60-30-66,-52 22-79,-31 15 122,0 1 1,0-1-1,0 1 1,0-1-1,-1 1 1,1-1-1,0 1 1,0 0-1,0-1 1,0 1 0,0 0-1,0 0 1,0 0-1,0 0 1,0 0-1,1 0 1,-1 0-1,0 0 1,0 0-1,0 1 1,0-1-1,0 0 1,0 0-1,-1 1 1,1-1-1,0 1 1,0-1-1,0 1 1,0-1-1,0 1 1,0 0-1,-1-1 1,1 1-1,0 0 1,0 1-1,2 3-35,-1-1 0,-1 1 0,1 0 0,-1 0-1,1 0 1,-1 7 0,1-5 35,6 42 43,3-1 0,2 1 1,31 74-1,-43-121 15,0 0 0,0-1-1,-1 1 1,1 0 0,0 0 0,-1 0 0,1-1 0,-1 1-1,0 0 1,1 0 0,-1 0 0,-1 4 0,1-6-13,-1 1 0,1 0 0,-1 0 0,1-1 0,-1 1 0,0 0 0,1-1 0,-1 1 0,0-1 0,0 1 0,0-1 0,1 1 0,-1-1 0,0 0 0,0 1 0,0-1 0,0 0 0,0 0 0,0 1 0,0-1 0,0 0 0,0 0 0,1 0 0,-1 0 0,0 0 0,0-1 0,-1 1 0,-45 0 854,-61-8 1,108 8-915,0 0-1,0 0 1,-1 0 0,1 0 0,0 0 0,0 0-1,-1 0 1,1 0 0,0 0 0,0 0 0,-1 0-1,1 0 1,0-1 0,0 1 0,-1 0 0,1 0-1,0 0 1,0 0 0,0 0 0,-1-1 0,1 1 0,0 0-1,0 0 1,0 0 0,0-1 0,-1 1 0,1 0-1,0 0 1,0 0 0,0-1 0,0 1 0,0 0-1,0 0 1,0-1 0,0 1 0,0 0 0,-1 0-1,1-1 1,0 1 0,0 0 0,1 0 0,-1-1-1,0 1 1,0 0 0,0 0 0,0-1 0,0 1 0,0 0-1,0 0 1,0-1 0,0 1 0,0 0 0,1 0-1,-1-1 1,0 1 0,0 0 0,0 0 0,1-1-1,13-13-78,-12 12-56,20-19-216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1:17.222"/>
    </inkml:context>
    <inkml:brush xml:id="br0">
      <inkml:brushProperty name="width" value="0.025" units="cm"/>
      <inkml:brushProperty name="height" value="0.025" units="cm"/>
    </inkml:brush>
  </inkml:definitions>
  <inkml:trace contextRef="#ctx0" brushRef="#br0">0 1 13132,'0'0'502,"5"10"-806,-2-4 304,1 0 1,-1-1-1,1 1 0,1-1 0,-1 1 1,1-1-1,0-1 0,0 1 0,0-1 1,1 0-1,-1 0 0,1 0 1,0-1-1,0 0 0,1 0 0,-1 0 1,0-1-1,9 2 0,41 11 59,0-2-1,1-3 1,78 4-1,177-9-24,-212-6 3,208 1 57,1114 29 1232,-3-20 1380,-1336-12-2744,-28 2-396,-1-2 0,55-12 0,-72 4-2096,-9-2-2365</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50.873"/>
    </inkml:context>
    <inkml:brush xml:id="br0">
      <inkml:brushProperty name="width" value="0.05" units="cm"/>
      <inkml:brushProperty name="height" value="0.05" units="cm"/>
    </inkml:brush>
  </inkml:definitions>
  <inkml:trace contextRef="#ctx0" brushRef="#br0">9 69 19332,'-7'17'2265,"6"-8"-873,4-15 656,7-1-911,0-4-809,0-4-696,3 1 312,3-6-144,-2-2-137</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52.162"/>
    </inkml:context>
    <inkml:brush xml:id="br0">
      <inkml:brushProperty name="width" value="0.05" units="cm"/>
      <inkml:brushProperty name="height" value="0.05" units="cm"/>
    </inkml:brush>
  </inkml:definitions>
  <inkml:trace contextRef="#ctx0" brushRef="#br0">1 436 15171,'2'0'141,"0"1"-1,0 0 1,0 0-1,0-1 1,0 0-1,0 1 1,0-1-1,0 0 1,0 0-1,0 0 1,0 0-1,0 0 1,1 0-1,-1-1 1,0 1-1,0-1 1,0 0-1,0 1 1,0-1-1,-1 0 1,4-2-1,3-2 66,0-1 0,0 0 0,11-11 1,-5 4 433,98-88 2229,159-182 0,-277 294-2685,0 0 0,0 1-1,-7 22 1,8-19-117,-19 47-52,4 2 0,-14 67 0,32-97-197,7-19-305,-5-15 454,1 1-1,-1-1 0,0 0 0,1 0 1,-1 1-1,1-1 0,-1 0 0,1 0 1,-1 0-1,1 0 0,-1 0 1,1 0-1,-1 0 0,1 0 0,-1 0 1,0 0-1,1 0 0,-1 0 0,1 0 1,-1 0-1,1-1 0,-1 1 1,1 0-1,-1 0 0,0 0 0,1-1 1,-1 1-1,1 0 0,-1 0 0,0-1 1,1 0-1,7-6-87,-1 0 1,0-1 0,0 0-1,-1 0 1,8-13-1,16-26-347</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52.586"/>
    </inkml:context>
    <inkml:brush xml:id="br0">
      <inkml:brushProperty name="width" value="0.05" units="cm"/>
      <inkml:brushProperty name="height" value="0.05" units="cm"/>
    </inkml:brush>
  </inkml:definitions>
  <inkml:trace contextRef="#ctx0" brushRef="#br0">114 0 17052,'-17'24'639,"0"0"1,2 1 0,0 0 0,2 1-1,-13 38 1,23-56-511,1 0 0,0 1 0,1-1 1,0 1-1,0 0 0,0-1 0,1 1 0,1 0 0,2 14 0,-2-17-60,1 0 0,0-1-1,0 1 1,0-1 0,1 0-1,0 0 1,0 0 0,0 0 0,1 0-1,0-1 1,0 1 0,0-1 0,0 0-1,0 0 1,10 6 0,-8-7-62,-1 1 0,1-1-1,0 0 1,0-1 0,0 1 0,0-1 0,0-1 0,0 1-1,1-1 1,-1 0 0,1 0 0,-1-1 0,1 0-1,-1 0 1,7-1 0,-4-1 30,-1 1 0,1-2-1,-1 1 1,0-1 0,0-1 0,0 0 0,0 0-1,0 0 1,-1-1 0,9-7 0,-6 5 110,-2-1 1,1 0-1,-1-1 1,-1 0-1,0 0 1,0 0-1,0-1 1,-1 0-1,-1 0 1,0-1-1,0 0 1,-1 0-1,0 0 1,-1 0-1,-1 0 1,1-1-1,-1-11 1,-2 18-72,0 1 0,0-1-1,-1 1 1,0-1 0,0 1 0,0-1 0,-1 1 0,1 0 0,-1-1 0,0 1 0,0 0 0,-1 0 0,1 1 0,-1-1 0,0 0 0,0 1-1,0 0 1,0-1 0,-1 1 0,1 1 0,-1-1 0,0 0 0,0 1 0,-5-3 0,0 1-124,-1-1 1,1 2-1,-1-1 0,0 1 1,-1 1-1,1 0 0,0 0 1,-1 1-1,-17 1 0,27 0-50,-1 0 0,0 0 0,0 0 0,0 0 0,1 0 0,-1 1 0,0-1 1,0 1-1,1-1 0,-3 2 0,4-1 79,-1-1 1,1 0 0,0 0 0,0 0 0,-1 0 0,1 1 0,0-1 0,0 0 0,0 0-1,0 1 1,0-1 0,-1 0 0,1 0 0,0 1 0,0-1 0,0 0 0,0 1-1,0-1 1,0 0 0,0 0 0,0 1 0,0-1 0,0 0 0,0 1 0,0-1 0,0 0-1,0 0 1,0 1 0,0-1 0,0 0 0,0 1 0,1-1 0,-1 0 0,0 0-1,0 1 1,2 1-49,0 0-1,0 1 0,1-1 0,-1-1 1,0 1-1,1 0 0,-1-1 0,1 1 1,0-1-1,4 2 0,20 7-451</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53.006"/>
    </inkml:context>
    <inkml:brush xml:id="br0">
      <inkml:brushProperty name="width" value="0.05" units="cm"/>
      <inkml:brushProperty name="height" value="0.05" units="cm"/>
    </inkml:brush>
  </inkml:definitions>
  <inkml:trace contextRef="#ctx0" brushRef="#br0">210 0 20796,'-9'1'203,"1"0"-1,-1 0 1,0 0-1,1 1 0,-1 1 1,1 0-1,-1 0 0,1 0 1,0 1-1,0 0 0,1 1 1,-1 0-1,1 0 1,-11 10-1,11-8-135,0 0 0,0 0 0,0 1-1,1 0 1,0 1 0,1-1 0,0 1 0,0 0 0,1 0 0,0 1 0,0-1-1,-2 14 1,5-19-45,0 0-1,0 0 0,1 0 0,-1 0 0,1 1 1,0-1-1,0 0 0,1 0 0,-1 0 1,1 0-1,0 1 0,0-1 0,0 0 0,1-1 1,-1 1-1,1 0 0,0 0 0,0-1 1,1 1-1,-1-1 0,1 1 0,-1-1 0,1 0 1,0 0-1,0 0 0,0-1 0,1 1 1,-1-1-1,1 0 0,-1 0 0,1 0 0,0 0 1,0 0-1,0-1 0,0 0 0,0 0 1,0 0-1,0 0 0,0-1 0,0 1 0,1-1 1,-1 0-1,0 0 0,0-1 0,0 1 1,8-3-1,-4 0 67,0 0 0,0 0 1,-1-1-1,1 0 0,-1 0 0,0 0 0,0-1 1,0-1-1,-1 1 0,1-1 0,-2 0 1,1 0-1,9-14 0,-9 11 32,0 0-1,-1-1 1,0 1 0,0-1-1,-1 0 1,-1 0 0,0-1-1,0 1 1,-1-1-1,2-16 1,-4 25-144,0 0 0,1 0 1,-1 0-1,0 0 0,0 0 0,-1 0 0,1 0 1,0 0-1,-1-1 0,1 2 0,-1-1 0,1 0 1,-1 0-1,0 0 0,0 0 0,0 0 0,0 1 1,0-1-1,-1 0 0,1 1 0,0-1 0,-1 1 0,1-1 1,-1 1-1,0 0 0,1-1 0,-1 1 0,0 0 1,0 0-1,1 1 0,-5-2 0,1 0-103,-1 2 0,0-1 0,0 1 0,0-1 0,0 2 0,0-1 0,0 1 0,1 0 0,-1 0 0,-6 2 0,-26 8-367</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00.275"/>
    </inkml:context>
    <inkml:brush xml:id="br0">
      <inkml:brushProperty name="width" value="0.05" units="cm"/>
      <inkml:brushProperty name="height" value="0.05" units="cm"/>
      <inkml:brushProperty name="color" value="#E71224"/>
    </inkml:brush>
  </inkml:definitions>
  <inkml:trace contextRef="#ctx0" brushRef="#br0">301 51 13475,'-54'-11'6794,"41"7"-6269,1 1 0,-1 1 0,-1 0 0,1 1-1,0 0 1,0 1 0,-25 2 0,33 0-493,0 0 0,1 0-1,-1 0 1,0 1 0,1-1 0,0 1 0,-1 0 0,1 1-1,1-1 1,-1 1 0,0-1 0,1 1 0,0 0 0,0 0-1,0 1 1,0-1 0,1 1 0,-1-1 0,-2 9 0,-2 6-2,1 1 1,0 0 0,-4 30 0,5-23 24,-1 47 0,6-66-46,0 0 1,0 0-1,1 0 0,0 0 0,1 0 0,-1-1 0,2 1 0,-1 0 0,1-1 1,6 12-1,-7-16-8,-1-1 1,1 1 0,-1-1-1,1 0 1,0 0-1,0 0 1,0 0 0,0 0-1,1 0 1,-1-1-1,0 1 1,1-1 0,-1 1-1,1-1 1,0 0-1,-1 0 1,1 0-1,3 1 1,-2-2 1,0 0-1,1 0 1,-1 0-1,0 0 1,0-1-1,0 1 1,0-1 0,0 0-1,0-1 1,0 1-1,5-3 1,5-3 5,0-1 1,-1-1-1,0 0 1,0-1-1,13-13 1,2-4 137,-1 0 1,27-38 0,-41 48 33,-2 0 0,0-1 1,-1 0-1,-1-1 0,13-34 0,-21 50-131,0 0 0,-1 0 0,1 0 0,0 0-1,-1 0 1,0 0 0,1 0 0,-1 0 0,-1 0-1,1 0 1,0 0 0,-1 0 0,1 0-1,-1 0 1,0 0 0,0 0 0,0 0 0,-1 0-1,1 0 1,0 1 0,-1-1 0,0 1 0,0-1-1,-2-2 1,-1 1-5,1 1 0,0 0 0,-1 0 0,1 0 0,-1 1 0,0 0 0,0 0 1,0 0-1,0 0 0,0 1 0,0 0 0,0 0 0,-7 0 0,-4-1-74,0 1-1,-1 0 1,1 2 0,0 0 0,0 0 0,0 2 0,-18 4-1,33-6-220,-1-1 0,1 1 0,0 0 0,-1 0 0,1-1 0,0 1 0,0 0 0,0 0 0,-1 0 0,1 0 0,0 1 0,-1 0 0,13 0-444</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01.162"/>
    </inkml:context>
    <inkml:brush xml:id="br0">
      <inkml:brushProperty name="width" value="0.05" units="cm"/>
      <inkml:brushProperty name="height" value="0.05" units="cm"/>
      <inkml:brushProperty name="color" value="#E71224"/>
    </inkml:brush>
  </inkml:definitions>
  <inkml:trace contextRef="#ctx0" brushRef="#br0">306 43 15355,'-3'-4'508,"0"1"0,1 0 0,-1 0 0,-1 0-1,1 1 1,0-1 0,-1 1 0,0 0 0,1-1-1,-1 2 1,0-1 0,0 0 0,0 1 0,0 0 0,0 0-1,0 0 1,-5-1 0,-9 0 122,0 0 1,-31 2-1,41 0-597,0 1 0,0 0 0,1 1 1,-1-1-1,0 2 0,0-1 0,1 1 0,-1 0 0,1 0 0,0 1 1,0 0-1,0 0 0,-9 9 0,12-10-33,1 0-1,0 1 1,0-1 0,0 1-1,0-1 1,1 1 0,-1 0 0,1 0-1,0 0 1,0 0 0,1 1-1,-1-1 1,1 0 0,0 1-1,0-1 1,0 1 0,1-1-1,0 1 1,0 0 0,0-1 0,0 1-1,1-1 1,-1 1 0,1-1-1,2 6 1,-2-5-2,1-2 1,-1 1-1,1 0 0,0 0 1,0 0-1,0-1 0,0 1 1,0-1-1,1 1 1,0-1-1,0 0 0,0 0 1,0 0-1,0-1 0,0 1 1,5 1-1,-3-1 1,0-1 1,0 0-1,0 0 1,0-1-1,0 0 1,1 0-1,-1 0 0,1 0 1,-1-1-1,0 0 1,7 0-1,1-2 4,0 0 0,0-1 0,0 0 0,-1-1 0,1-1 0,-1 0 0,0 0 0,0-1 0,14-10 0,53-45 50,-79 60-53,0 1 0,0 0 0,0 0 0,0 0 0,1 0-1,-1 0 1,0 0 0,0-1 0,0 1 0,0 0 0,1 0 0,-1 0 0,0 0 0,0 0-1,0 0 1,1 0 0,-1 0 0,0 0 0,0 0 0,0 0 0,1 0 0,-1 0 0,0 0-1,0 0 1,0 0 0,1 0 0,-1 0 0,0 0 0,0 1 0,0-1 0,0 0 0,1 0-1,-1 0 1,0 0 0,0 0 0,0 0 0,1 1 0,1 8-10,-2 16-17,0-22 23,-2 23-20,0 7-6,1 1 0,3 33 0,-1-57 22,0-1 0,1 1 1,0-1-1,1 0 0,0 1 1,0-1-1,1-1 0,0 1 0,0-1 1,1 1-1,11 13 0,-14-19 13,0-1-1,0 1 1,0-1 0,0 1 0,-1-1-1,1 1 1,-1 0 0,0 0-1,1 0 1,-1 0 0,-1 0-1,1 0 1,0 0 0,-1 0 0,1 6-1,-2-7 34,1 0 0,-1 0 0,1 0 0,-1 0 0,0 0 0,0 0 0,0 0 0,0-1 0,0 1 0,0 0 0,0-1 0,0 1 0,-1 0 0,1-1 0,-1 0 0,1 1 0,-1-1 0,0 0 0,1 0 0,-1 0 0,0 0 0,0 0 0,0 0 0,0-1 0,-3 2 0,-17 3 347,0-1-1,-1-1 1,0-1 0,1 0-1,-27-3 1,25 1-111,0-1-106,-1 0-173,20 1-450,10 2-509,14 0 654</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01.787"/>
    </inkml:context>
    <inkml:brush xml:id="br0">
      <inkml:brushProperty name="width" value="0.05" units="cm"/>
      <inkml:brushProperty name="height" value="0.05" units="cm"/>
      <inkml:brushProperty name="color" value="#E71224"/>
    </inkml:brush>
  </inkml:definitions>
  <inkml:trace contextRef="#ctx0" brushRef="#br0">12 48 17012,'-2'4'484,"0"0"0,1 0 0,-1 1 1,1-1-1,0 0 0,-1 6 0,2-8-301,-1 0 1,1 0-1,0 0 0,0 0 0,0 0 1,0 0-1,0 0 0,1 0 0,-1 0 1,1 0-1,-1 0 0,1 0 0,0 0 1,-1-1-1,3 4 0,-3-5-145,0 0-1,0 1 1,1-1 0,-1 0-1,0 1 1,1-1 0,-1 0-1,0 1 1,1-1 0,-1 0-1,1 0 1,-1 0 0,0 1-1,1-1 1,-1 0 0,1 0-1,-1 0 1,1 0 0,-1 0-1,1 0 1,-1 0 0,0 0-1,1 0 1,-1 0 0,1 0-1,-1 0 1,1 0 0,-1 0-1,1 0 1,-1 0 0,1-1-1,13-12 665,5-20 217,-4-7 228,-13 18-485,-2 22-636,0-1 0,0 0 1,-1 1-1,1-1 0,0 1 1,0-1-1,0 1 1,0-1-1,-1 1 0,1-1 1,0 1-1,0-1 0,-1 1 1,1 0-1,0-1 1,-1 1-1,1-1 0,-1 1 1,1 0-1,0-1 0,-1 1 1,1 0-1,-1-1 1,1 1-1,-1 0 0,1 0 1,-2-1-1,1 1-13,-1 0 0,1 0 0,-1 0 1,1 1-1,-1-1 0,1 0 0,-1 1 0,1-1 0,-1 1 0,1-1 0,-1 1 0,1 0 0,-1-1 0,1 1 1,0 0-1,0 0 0,-1 0 0,1 0 0,0 0 0,0 0 0,0 1 0,0-1 0,0 0 0,0 0 0,1 1 1,-1-1-1,0 1 0,1-1 0,-1 2 0,-2 2-222,1 0 1,0 0-1,1 0 0,-1 0 1,1 0-1,0 0 0,0 7 1,1-11 165,0 0 0,0-1 1,-1 1-1,1 0 0,0-1 0,0 1 0,0 0 1,0-1-1,0 1 0,1 0 0,-1-1 1,0 1-1,0 0 0,0-1 0,1 1 0,-1 0 1,0-1-1,1 1 0,-1-1 0,0 1 1,1 0-1,-1-1 0,1 1 0,-1-1 0,1 0 1,-1 1-1,1-1 0,-1 1 0,1-1 1,-1 0-1,1 1 0,0-1 0,-1 0 1,1 1-1,0-1 0,-1 0 0,1 0 0,0 0 1,-1 0-1,1 0 0,0 0 0,-1 0 1,1 0-1,0 0 0,-1 0 0,1 0 0,0 0 1,-1 0-1,1 0 0,0-1 0,-1 1 1,1 0-1,0-1 0,16-7-712</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02.374"/>
    </inkml:context>
    <inkml:brush xml:id="br0">
      <inkml:brushProperty name="width" value="0.05" units="cm"/>
      <inkml:brushProperty name="height" value="0.05" units="cm"/>
      <inkml:brushProperty name="color" value="#E71224"/>
    </inkml:brush>
  </inkml:definitions>
  <inkml:trace contextRef="#ctx0" brushRef="#br0">14 556 16500,'-1'0'130,"1"1"1,-1 0 0,1 0 0,-1 0 0,1-1 0,-1 1 0,1 0 0,-1 0 0,1-1 0,-1 1 0,0-1 0,0 1 0,1-1 0,-1 1 0,-1 0 0,-1-2 768,8-6-33,9-9 116,16-19 225,28-41 0,63-93 525,5-6-249,-119 164-1406,1-2 63,0 1 0,1-1 0,1 1-1,15-15 1,-52 78-116,-4 4-22,3 2-1,2 1 1,2 1 0,-19 80-1,41-133-15,1-4-13,0 1 0,1 0 0,-1 0 0,0 0 0,1 0 0,-1 0 0,1 0 0,0 1 0,0-1 0,0 0 0,1 0 0,-1 0 0,2 4 0,-2-7-17,1 0 0,-1 0 0,0 0 0,1 0-1,-1 0 1,0 0 0,1 0 0,-1 0 0,0 0 0,1 0 0,-1 0 0,1 0-1,-1 0 1,0 0 0,1 0 0,-1 0 0,0 0 0,1-1 0,-1 1-1,0 0 1,1 0 0,-1 0 0,0-1 0,0 1 0,1 0 0,-1 0-1,0-1 1,0 1 0,1 0 0,-1 0 0,0-1 0,0 1 0,0 0-1,1-1 1,-1 1 0,0 0 0,0-1 0,0 1 0,0 0 0,0-1-1,0 0 1,8-16-397,1-9-12,2-6-133</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02.905"/>
    </inkml:context>
    <inkml:brush xml:id="br0">
      <inkml:brushProperty name="width" value="0.05" units="cm"/>
      <inkml:brushProperty name="height" value="0.05" units="cm"/>
      <inkml:brushProperty name="color" value="#E71224"/>
    </inkml:brush>
  </inkml:definitions>
  <inkml:trace contextRef="#ctx0" brushRef="#br0">345 27 12243,'-3'-2'581,"0"-1"1,0 1 0,0-1 0,0 1-1,0 0 1,-1 0 0,1 1 0,-1-1-1,1 1 1,-1-1 0,0 1 0,-5-1-1,2 1-170,1 1-1,0 0 1,0 0-1,0 0 1,-1 1-1,1 0 0,-7 2 1,0 0-180,2 1 0,-1 1 1,0 0-1,1 0 0,0 1 0,0 1 0,-11 9 1,8-5-78,0 1 0,1 1 0,1 0 0,-19 26 0,24-29-109,1 0 0,0 1 0,0-1 0,1 1 0,0 1-1,1-1 1,-6 24 0,10-31-40,-1-1 0,0 1 0,1 0 0,0 0 0,0 0 0,0 0 0,0 0 0,1 0-1,-1 0 1,1 0 0,0-1 0,0 1 0,1 0 0,-1 0 0,1-1 0,0 1 0,0-1 0,0 0 0,0 1-1,0-1 1,1 0 0,0 0 0,-1-1 0,1 1 0,0 0 0,0-1 0,1 0 0,-1 0 0,0 0 0,6 3-1,-2-3 7,-1 0-1,1 0 0,-1 0 0,1-1 0,0 0 0,-1 0 0,1 0 0,0-1 0,0 0 1,0-1-1,-1 1 0,1-1 0,0-1 0,0 1 0,-1-1 0,13-5 0,-3-2 96,-1 0-1,0-1 0,0 0 0,-1-1 1,-1-1-1,0 0 0,0-1 1,-1-1-1,-1 0 0,0 0 0,-1-1 1,0 0-1,-1-1 0,-1 0 0,-1 0 1,11-35-1,-17 48-63,0-1 0,0 0 0,-1 1 0,1-1 0,-1 0 0,0 0 0,0 1 0,0-1 0,0 0 0,-1 1-1,1-1 1,-1 0 0,0 1 0,0-1 0,0 1 0,-1-1 0,1 1 0,-5-6 0,4 6-44,0 1-1,-1-1 1,0 1-1,0 0 1,1 0-1,-1 0 1,0 1-1,-1-1 1,1 1 0,0-1-1,0 1 1,-1 0-1,1 0 1,0 1-1,-1-1 1,1 1-1,-1-1 1,1 1 0,-7 1-1,3-1-192,0 1-1,1 0 1,-1 0-1,-9 3 1,14-4 153,1 1 1,-1-1-1,0 1 0,1 0 0,-1 0 1,0-1-1,1 1 0,-1 0 0,1 0 1,0 0-1,-1 1 0,1-1 1,0 0-1,0 0 0,-1 1 0,1-1 1,0 1-1,0-1 0,1 1 1,-1-1-1,-1 4 0,3 10-379</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03.492"/>
    </inkml:context>
    <inkml:brush xml:id="br0">
      <inkml:brushProperty name="width" value="0.05" units="cm"/>
      <inkml:brushProperty name="height" value="0.05" units="cm"/>
      <inkml:brushProperty name="color" value="#E71224"/>
    </inkml:brush>
  </inkml:definitions>
  <inkml:trace contextRef="#ctx0" brushRef="#br0">276 63 13755,'-1'-3'345,"-1"-1"1,0 1-1,1-1 0,-1 1 1,0 0-1,-1 0 0,1-1 0,0 2 1,-1-1-1,0 0 0,0 0 1,1 1-1,-2 0 0,1-1 1,0 1-1,0 0 0,-1 1 1,1-1-1,-1 1 0,1-1 1,-5 0-1,3 1-188,1 0 1,-1 0-1,0 0 1,1 0-1,-1 1 1,0 0-1,0 0 1,1 0-1,-1 1 1,0-1-1,0 1 1,1 0-1,-1 1 1,1-1-1,-1 1 1,-6 3-1,0 3-80,1 0 0,0 0 0,1 1 0,0 0 0,0 1 0,1 0 0,0 0 0,1 1 0,0 0 1,1 0-1,0 1 0,1-1 0,0 1 0,1 0 0,0 1 0,-2 14 0,5-22-64,0-1 0,1 1 0,0-1-1,0 1 1,0-1 0,0 1 0,1-1 0,0 1 0,0-1 0,0 1 0,0-1 0,1 0 0,0 0 0,0 1 0,0-1 0,0-1 0,0 1-1,1 0 1,0 0 0,4 4 0,-4-6-4,0 0 0,1 1 0,-1-1 0,0-1 0,1 1 0,-1 0 1,1-1-1,0 0 0,-1 0 0,1 0 0,0 0 0,0 0 0,-1-1 0,1 0 0,0 0 0,0 0 0,0 0 0,0 0 0,0-1 0,-1 0 0,1 0 0,0 0 0,0 0 0,4-3 0,3-1 51,0 0 0,0-1 0,-1-1 0,0 0 0,0 0 0,-1-1 0,1 0 0,-2-1 0,11-12 0,-8 7 76,-1 0-1,0 0 0,-2-1 0,1 0 1,-2-1-1,6-17 0,-11 30-106,-1-1 0,0 0 0,0 0 1,0 0-1,0 0 0,-1 0 0,1 0 0,-1 0 0,0 0 0,-1 0 0,1 0 0,0 0 0,-1 0 0,0 0 0,0 0 0,-3-5 1,3 7-120,0 0 1,-1 0 0,0 0-1,0 0 1,1 0 0,-1 0 0,0 0-1,0 1 1,-1-1 0,1 1-1,0 0 1,0-1 0,-1 1 0,1 0-1,-1 0 1,1 0 0,-1 1-1,1-1 1,-1 1 0,1-1 0,-1 1-1,0 0 1,1 0 0,-1 0-1,-4 1 1,2-1-44,-1 1 0,1 0 0,-1 0-1,0 1 1,1-1 0,0 1 0,-6 3 0,-14 8-561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6:23.866"/>
    </inkml:context>
    <inkml:brush xml:id="br0">
      <inkml:brushProperty name="width" value="0.025" units="cm"/>
      <inkml:brushProperty name="height" value="0.025" units="cm"/>
    </inkml:brush>
  </inkml:definitions>
  <inkml:trace contextRef="#ctx0" brushRef="#br0">125 66 23094,'0'0'-737,"-45"-33"161,23 21 480,2 5-673,6 2 0,4 4-448,0 0-2467,7-6-1793</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07.940"/>
    </inkml:context>
    <inkml:brush xml:id="br0">
      <inkml:brushProperty name="width" value="0.05" units="cm"/>
      <inkml:brushProperty name="height" value="0.05" units="cm"/>
      <inkml:brushProperty name="color" value="#E71224"/>
    </inkml:brush>
  </inkml:definitions>
  <inkml:trace contextRef="#ctx0" brushRef="#br0">149 43 15427,'1'3'187,"-1"0"-1,0 0 0,0-1 1,0 1-1,0 0 0,-1 0 1,1 0-1,-1-1 0,0 1 1,0 0-1,0-1 0,0 1 1,0 0-1,-2 2 0,-4 14 669,-63 247-74,54-198-727,-22 112 59,34-149-73,1-1 0,1 0 0,2 1 1,4 30-1,-4-56-29,1 0 0,0 1 0,0-1 1,0 0-1,1 0 0,0 0 1,0-1-1,3 6 0,-4-8 0,0-1 0,0 1 0,1-1 0,-1 1 0,0-1 1,1 0-1,-1 1 0,1-1 0,-1 0 0,1 0 0,-1 0 0,1 0 0,0-1 0,0 1 0,-1 0 0,1-1 0,0 1 0,0-1 1,0 0-1,-1 1 0,1-1 0,0 0 0,0 0 0,0 0 0,2-1 0,34-5 421,0-2 0,40-14-1,-6 2 94,-33 11-212,1 2-1,57-2 0,82 6-49,-21 2-262,-41-6 27,144-26 0,-258 33 1,0-1 1,0 1-1,1-1 1,-1 0-1,0 0 1,0 0-1,0 0 1,-1-1-1,1 1 1,0-1-1,0 0 1,-1 0-1,1 0 1,-1 0-1,0 0 1,4-4-1,-4 2 43,0 0 0,-1 0-1,1 0 1,-1 0 0,0 0-1,0 0 1,0 0 0,0-1-1,-1 1 1,0 0 0,0-7-1,2-26-50,2 1 0,12-57-1,-8 60-11,-3 0-1,0-1 1,-1-39-1,-5 61 31,0 0 0,-1 0 0,-1 0 0,0 1 0,0-1 0,-1 1 0,-1 0 0,0 0 0,-6-11 0,-9-10 64,-37-45 0,51 69-103,0 0 0,-1 1 0,0 0 0,0 1 0,0 0 0,-1 0 0,0 0 0,0 1 0,-1 0 0,0 1 0,0 0 0,0 0 0,0 1 0,0 0 0,-1 0 0,1 1 0,-1 1 0,1-1 0,-1 1 0,0 1 0,0 0 0,1 1 0,-14 1 1,-373 28-223,352-30 27,-67 1-2282,108-1 2051,3-5-131</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09.637"/>
    </inkml:context>
    <inkml:brush xml:id="br0">
      <inkml:brushProperty name="width" value="0.05" units="cm"/>
      <inkml:brushProperty name="height" value="0.05" units="cm"/>
      <inkml:brushProperty name="color" value="#E71224"/>
    </inkml:brush>
  </inkml:definitions>
  <inkml:trace contextRef="#ctx0" brushRef="#br0">74 183 14659,'-8'-24'1981,"7"19"-1194,-1-1-1,0 1 0,0 0 0,-6-11 0,4 23 797,-1 13-1158,-3 39-1,3-18-347,-3 14-15,-1-4 50,3 1 0,2 0-1,2 54 1,2-103-100,0 0 0,1 0 0,-1 0 0,1 0-1,-1 0 1,1 0 0,0 0 0,0 0 0,0-1 0,1 1 0,2 5 0,-2-7 6,-1 1 0,1-1 0,-1 0 0,1 0 0,0 0 0,-1 0 0,1 0 0,0 0 0,0 0 0,-1 0 0,1-1 0,0 1 0,0-1 0,0 1 0,0-1 0,0 0 0,0 0 0,0 0 0,2 0 0,26-2 223,48-8 0,-17 1-176,258-52 17,-186 31-35,-128 29-47,2 0 4,0 0 0,-1-1 0,1 0 0,0 0 0,11-6 0,-17 7 2,1 0 0,-1-1-1,1 1 1,-1 0-1,1-1 1,-1 1-1,0-1 1,1 1 0,-1-1-1,0 1 1,0-1-1,0 0 1,-1 0 0,1 0-1,0 1 1,-1-1-1,1 0 1,-1 0-1,1 0 1,-1 0 0,0 0-1,0 0 1,0 0-1,0-3 1,-4-58 243,-19-112 1,-22 16 605,44 157-859,-1-1 1,1 0-1,-1 0 1,0 1-1,0-1 1,0 1-1,0 0 1,0 0-1,0 0 1,-1 0-1,1 0 1,-1 0-1,1 0 1,-1 1-1,0-1 1,0 1-1,1 0 1,-1 0-1,0 0 1,0 0-1,-5 0 1,-9-2-12,1 1 0,-31 0 0,32 2 17,-31 2-13,0 2 0,1 2 0,-63 17 0,61-13 7,-18 3 26,-39 8-819,109-22 409,-3 1 375,-1-1 0,0 1 0,1-1 0,-1 0-1,0 0 1,1 0 0,-1 0 0,0 0 0,0 0 0,0 0-1,0 0 1,1-1 0,14-21-278</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11.036"/>
    </inkml:context>
    <inkml:brush xml:id="br0">
      <inkml:brushProperty name="width" value="0.05" units="cm"/>
      <inkml:brushProperty name="height" value="0.05" units="cm"/>
      <inkml:brushProperty name="color" value="#E71224"/>
    </inkml:brush>
  </inkml:definitions>
  <inkml:trace contextRef="#ctx0" brushRef="#br0">62 179 14443,'0'-1'279,"6"-16"1787,-3 13-886,-2 12 144,-4 34-329,-1 0 0,-11 45 1,4-22-917,2-7-11,-4 14 377,-4 119 1,17-191-436,0 0 0,0 1 1,0-1-1,0 1 1,0-1-1,0 0 1,1 1-1,-1-1 1,0 1-1,0-1 0,0 0 1,0 1-1,1-1 1,-1 0-1,0 1 1,0-1-1,1 0 0,-1 0 1,0 1-1,1-1 1,-1 0-1,0 0 1,1 1-1,-1-1 0,0 0 1,1 0-1,-1 0 1,0 1-1,1-1 1,-1 0-1,0 0 0,1 0 1,-1 0-1,1 0 1,-1 0-1,0 0 1,1 0-1,-1 0 0,1 0 1,-1 0-1,0 0 1,1 0-1,-1 0 1,1-1-1,-1 1 0,1 0 1,24-9 209,-13 4-152,201-44 144,-59 16-37,-32 4 223,167-17-1,-216 44-271,10-2-26,-74 3-95,0 0 1,1-1-1,-1-1 1,0 0-1,0 0 1,14-7-1,-21 8 9,1 1 1,-1-1-1,0 1 0,1-1 1,-1 0-1,0 0 0,0 0 1,-1 0-1,1 0 0,0-1 1,-1 1-1,1 0 0,-1-1 0,0 1 1,0-1-1,0 0 0,0 1 1,0-1-1,1-5 0,-2-1 96,1 0 0,-1 0 0,0 0 0,-1 0 0,-2-11 0,-1-2-69,-1 0 0,-1 0 1,-1 0-1,-1 1 1,-1 0-1,-1 0 1,0 1-1,-2 1 0,0-1 1,-1 2-1,-1 0 1,-1 1-1,-1 0 0,0 1 1,-1 1-1,0 0 1,-26-15-1,24 20-49,-1 1-1,0 1 1,-1 0-1,1 2 0,-1 1 1,-1 0-1,1 1 1,-1 2-1,-33-1 1,39 5-50,-1-1 0,1 2 0,0 1 0,0 0-1,-16 6 1,13-3 6,1-2 0,-1 0 0,-23 2-1,-81-4 38,85-3-261,-1 1 1,0 2-1,-54 11 1,85-12-119,-9 3-85,17-5 463,0 0-1,-1 1 1,1-1-1,0 0 1,0 0 0,0 0-1,-1 0 1,1 0-1,0 0 1,0 0 0,-1 0-1,1 0 1,0 0-1,0 0 1,0 0 0,-1 0-1,1-1 1,0 1-1,0 0 1,0 0 0,-1 0-1,1 0 1,0 0-1,0 0 1,0 0 0,0-1-1,-1 1 1,1 0-1,0 0 1,0 0-1,0 0 1,0-1 0,0 1-1,0 0 1,-1 0-1,1 0 1,0-1 0,0 1-1,0 0 1,0 0-1,0 0 1,0-1 0,0 1-1,0 0 1,0 0-1,0 0 1,0-1 0,0 1-1,0 0 1,0 0-1,0-1 1,0 1 0,0 0-1,1 0 1,4-14-499</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12.273"/>
    </inkml:context>
    <inkml:brush xml:id="br0">
      <inkml:brushProperty name="width" value="0.05" units="cm"/>
      <inkml:brushProperty name="height" value="0.05" units="cm"/>
      <inkml:brushProperty name="color" value="#E71224"/>
    </inkml:brush>
  </inkml:definitions>
  <inkml:trace contextRef="#ctx0" brushRef="#br0">42 2 19652,'7'-2'1793,"0"8"-1249,-4 4-272,-5 11 1256,-3 5-840,0 13-416,1 4-24,-2 4-184,2 3-104,1-4-112,0-4-104,3-9-424,0-6-272,-1-11-352,-2-8 1576,-3-6-672,0-6-105,-5-9-47</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12.637"/>
    </inkml:context>
    <inkml:brush xml:id="br0">
      <inkml:brushProperty name="width" value="0.05" units="cm"/>
      <inkml:brushProperty name="height" value="0.05" units="cm"/>
      <inkml:brushProperty name="color" value="#E71224"/>
    </inkml:brush>
  </inkml:definitions>
  <inkml:trace contextRef="#ctx0" brushRef="#br0">0 37 17228,'0'-2'2040,"3"-1"-1352,8 3-240,1 0 1553,11 3-1089,6 1-224,8 4-344,-6-6-248,5-4-824,0-2 768,-6-16-160,2-3-80</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13.234"/>
    </inkml:context>
    <inkml:brush xml:id="br0">
      <inkml:brushProperty name="width" value="0.05" units="cm"/>
      <inkml:brushProperty name="height" value="0.05" units="cm"/>
      <inkml:brushProperty name="color" value="#E71224"/>
    </inkml:brush>
  </inkml:definitions>
  <inkml:trace contextRef="#ctx0" brushRef="#br0">81 20 16099,'0'0'132,"-1"0"0,1-1 0,-1 1 0,1 0 0,-1 0 0,1-1 0,-1 1 0,1 0-1,-1 0 1,1-1 0,0 1 0,-1 0 0,1-1 0,0 1 0,-1-1 0,1 1 0,0-1-1,-1 1 1,1 0 0,0-1 0,0 1 0,0-1 0,-1 1 0,1-1 0,0 1-1,0-1 1,0 0 0,11-5 2670,21 3-915,-30 3-1869,-1 1 0,1-1 0,-1 0 0,1 1 0,-1-1 0,1 1 0,-1 0 0,0-1 0,1 1 0,-1 0 0,0 0 0,1 0 0,-1 0 0,0 0 0,0 0 0,0 0 0,0 0 0,0 0 0,0 0 0,0 1 0,0-1 0,-1 0 0,1 1 0,0-1 0,-1 1 0,1-1 0,-1 1 0,0-1 0,1 1 0,-1-1 0,0 1 0,0-1 0,0 1 0,0-1 0,0 1 0,0-1 0,-1 3 0,0 4 6,0 0 0,-1 0 0,0 0-1,0 0 1,-5 12 0,-56 104 231,9-19 50,52-100-279,0 1-1,0-1 0,0 1 1,0-1-1,1 1 1,0 0-1,0 0 0,0 0 1,1 10-1,0-14-21,1 0 0,-1 0 1,1 0-1,-1 0 0,1 0 0,-1 0 0,1 0 0,0 0 0,0-1 0,0 1 0,0 0 1,0-1-1,1 1 0,-1 0 0,0-1 0,1 0 0,-1 1 0,1-1 0,-1 0 0,1 0 1,0 1-1,0-1 0,-1-1 0,1 1 0,0 0 0,0 0 0,0-1 0,0 1 0,0-1 0,4 1 1,2 0-175,1 0 1,0-1 0,-1 0 0,1 0 0,-1-1 0,1 0 0,-1-1 0,1 0-1,-1 0 1,0 0 0,1-1 0,-1-1 0,-1 1 0,1-1 0,0-1-1,10-7 1,10-15-384</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13.644"/>
    </inkml:context>
    <inkml:brush xml:id="br0">
      <inkml:brushProperty name="width" value="0.05" units="cm"/>
      <inkml:brushProperty name="height" value="0.05" units="cm"/>
      <inkml:brushProperty name="color" value="#E71224"/>
    </inkml:brush>
  </inkml:definitions>
  <inkml:trace contextRef="#ctx0" brushRef="#br0">11 47 25693,'-3'7'1889,"-1"-7"-1537,1 0 408,6-5-520,3-3 384,4-2-480,4-6-128,2 2 8</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14.497"/>
    </inkml:context>
    <inkml:brush xml:id="br0">
      <inkml:brushProperty name="width" value="0.05" units="cm"/>
      <inkml:brushProperty name="height" value="0.05" units="cm"/>
      <inkml:brushProperty name="color" value="#E71224"/>
    </inkml:brush>
  </inkml:definitions>
  <inkml:trace contextRef="#ctx0" brushRef="#br0">39 86 16283,'-1'0'64,"1"0"0,0 0-1,-1 0 1,1 0-1,0 0 1,-1 0 0,1-1-1,0 1 1,0 0-1,-1 0 1,1 0-1,0-1 1,0 1 0,-1 0-1,1 0 1,0 0-1,0-1 1,-1 1-1,1 0 1,0-1 0,0 1-1,0 0 1,0 0-1,-1-1 1,1 1 0,0 0-1,0-1 1,0 1-1,0 0 1,0-1-1,0 1 1,0 0 0,0-1-1,0 1 1,0 0-1,0-1 1,0 1-1,0-1 1,11-12 1206,23-6 454,-14 10-882,1 0 0,34-8 1,-45 15-710,0 0 0,0 0 0,0 1 1,0 0-1,0 1 0,0 0 0,0 0 1,12 3-1,-21-3-122,1 0 1,0 1-1,-1-1 0,1 0 1,0 1-1,-1-1 1,1 1-1,0 0 1,-1 0-1,1-1 0,-1 1 1,1 0-1,-1 0 1,0 0-1,1 0 0,-1 1 1,0-1-1,0 0 1,0 1-1,0-1 1,0 0-1,0 1 0,0-1 1,0 1-1,0 0 1,-1-1-1,1 1 0,-1 0 1,1-1-1,-1 1 1,0 0-1,0-1 0,0 1 1,1 0-1,-2 0 1,1-1-1,0 1 1,0 0-1,0-1 0,-1 1 1,1 0-1,-1-1 1,0 1-1,-1 3 0,-3 5 2,0 1 0,-1-1-1,0 0 1,-1-1 0,-10 12-1,-24 23 160,-48 40-1,-10 10 266,95-90-404,0 1 1,0-1-1,0 1 0,1 0 0,0 0 0,-3 6 0,5-10-26,1 0 0,-1 0 0,1 0 0,0 0-1,-1 1 1,1-1 0,0 0 0,0 0 0,0 0 0,0 1 0,0-1-1,0 0 1,0 0 0,0 0 0,0 1 0,1-1 0,-1 0 0,0 0 0,1 0-1,-1 0 1,1 0 0,0 1 0,-1-1 0,1 0 0,0 0 0,-1 0 0,1-1-1,0 1 1,0 0 0,0 0 0,0 0 0,0-1 0,0 1 0,2 1-1,4 1-117,1 1-1,-1-1 1,1 0-1,0-1 1,-1 0-1,1 0 0,1-1 1,-1 0-1,0 0 1,0-1-1,0 0 0,15-2 1,-4-1-192,0 0 1,0-2-1,0 0 1,23-10-1,3-4-245</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15.540"/>
    </inkml:context>
    <inkml:brush xml:id="br0">
      <inkml:brushProperty name="width" value="0.05" units="cm"/>
      <inkml:brushProperty name="height" value="0.05" units="cm"/>
      <inkml:brushProperty name="color" value="#E71224"/>
    </inkml:brush>
  </inkml:definitions>
  <inkml:trace contextRef="#ctx0" brushRef="#br0">20 287 13835,'-5'12'1101,"-9"31"1903,14-42-2938,0-1 0,0 0-1,0 1 1,0-1 0,0 0 0,1 1 0,-1-1 0,0 0 0,0 0 0,0 1 0,0-1-1,1 0 1,-1 0 0,0 1 0,0-1 0,0 0 0,1 0 0,-1 1 0,0-1-1,1 0 1,-1 0 0,0 0 0,0 0 0,1 0 0,-1 1 0,0-1 0,1 0-1,-1 0 1,0 0 0,1 0 0,-1 0 0,0 0 0,1 0 0,-1 0 0,0 0 0,0 0-1,1 0 1,-1 0 0,0 0 0,1 0 0,-1-1 0,0 1 0,1 0 0,-1 0-1,0 0 1,0 0 0,1 0 0,-1-1 0,0 1 0,0 0 0,1 0 0,-1-1 0,0 1-1,1 0 1,19-13 814,0-1-1,34-30 1,-15 11-378,182-155 1730,-171 135-1374,-66 70-771,1 1-1,0 1 1,2 1-1,-13 24 1,-38 90-31,57-118-181,1 0-1,1 0 0,0 1 1,-3 26-1,9-26-1115,-1-17 1218,0 0-1,0 0 1,0 0-1,1 0 1,-1 0-1,0 0 1,0 1-1,0-1 1,0 0-1,0 0 1,1 0-1,-1 0 1,0 0-1,0 0 1,0 0-1,0 0 1,0 0-1,1 0 1,-1 0-1,0 0 1,0 0-1,0 0 1,0 0-1,1 0 1,-1 0-1,0 0 1,0 0-1,0 0 1,0 0-1,0 0 1,1 0-1,-1-1 1,0 1-1,0 0 1,0 0-1,0 0 1,0 0-1,0 0 1,1 0-1,-1 0 1,0-1-1,0 1 1,0 0-1,0 0 1,0 0-1,18-27-1229,-14 21 1207,17-25-807</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15.973"/>
    </inkml:context>
    <inkml:brush xml:id="br0">
      <inkml:brushProperty name="width" value="0.05" units="cm"/>
      <inkml:brushProperty name="height" value="0.05" units="cm"/>
      <inkml:brushProperty name="color" value="#E71224"/>
    </inkml:brush>
  </inkml:definitions>
  <inkml:trace contextRef="#ctx0" brushRef="#br0">101 20 19300,'-10'9'580,"0"1"0,1 0 0,0 0 0,0 1 0,2 1 0,-1-1 0,1 1 0,-8 20 0,12-27-508,1 1-1,-1 0 1,1 0-1,1 0 1,-1 1 0,1-1-1,0 0 1,0 0 0,1 1-1,0-1 1,0 1 0,1-1-1,-1 0 1,1 1-1,1-1 1,-1 0 0,1 0-1,0 0 1,0 0 0,5 7-1,-6-11-62,1 1 0,-1-1 0,1 0 0,-1-1 0,1 1 0,0 0 0,0 0 0,0-1 0,0 1 0,0-1 0,0 0 0,1 0 0,-1 1 0,0-1 0,1-1 0,-1 1 0,4 1 0,-2-2 9,0 0 0,0 0 0,0 0 0,0 0 0,0 0 0,-1-1 0,1 0 0,0 0 0,0 0-1,4-2 1,5-3 60,-1-1-1,0 0 1,0 0-1,-1-1 1,13-12-1,-8 6 127,-1 0 0,26-32 0,-36 39-137,0 0-1,-1 0 1,0 0 0,0 0 0,0-1 0,-1 1 0,0-1 0,-1 0 0,1 0-1,0-11 1,-2 17-49,-1-1 0,0 1 1,0-1-1,0 1 0,0-1 0,0 1 0,-1-1 0,1 1 0,-1 0 0,0-1 0,0 1 0,1 0 0,-1-1 0,-1 1 0,1 0 0,0 0 0,-1 0 0,1 0 0,-3-2 1,2 1-4,-1 1 1,0 0 0,0 0 0,0 0 0,0 0-1,-1 1 1,1-1 0,0 1 0,-1 0 0,1 0 0,-8-1-1,2 1-72,-1 0 0,1 1-1,0 0 1,-1 1-1,1 0 1,0 0 0,0 1-1,-1 0 1,-11 5 0,15-5-40,1 0 0,0 1 0,-1 0 0,1 0 1,0 0-1,0 1 0,0-1 0,1 1 0,0 0 1,-1 1-1,-3 5 0,2 5-244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6:29.607"/>
    </inkml:context>
    <inkml:brush xml:id="br0">
      <inkml:brushProperty name="width" value="0.025" units="cm"/>
      <inkml:brushProperty name="height" value="0.025" units="cm"/>
    </inkml:brush>
  </inkml:definitions>
  <inkml:trace contextRef="#ctx0" brushRef="#br0">2 1771 16784,'0'0'400,"0"-9"118,-1-7-392,1 1 0,1-1 0,0 1 1,2 0-1,-1-1 0,2 1 0,5-16 0,76-235 2837,-56 154-2891,25-187 0,-53 284-47,3-14 217,-1 0 0,-2 0 0,-4-55 0,2 81-220,1 0 1,-1 1 0,0-1-1,0 1 1,0-1-1,-1 1 1,1 0 0,-1-1-1,1 1 1,-1 0-1,0 0 1,-2-2 0,4 3-125,0 0-394,0 1 560,14 0-112,63-2 63,0-4 0,90-19 0,149-46 63,-191 41-68,-53 13-11,551-123-72,7 45-29,863 34-998,-582 39-112,-153-13 1179,1128-39-8,-965 61 77,207-5 56,-4-36-33,-1069 50-541,116-13 876,-145 12-3175,-1-1 1,33-11-1,-29 5-5515</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21.443"/>
    </inkml:context>
    <inkml:brush xml:id="br0">
      <inkml:brushProperty name="width" value="0.05" units="cm"/>
      <inkml:brushProperty name="height" value="0.05" units="cm"/>
      <inkml:brushProperty name="color" value="#E71224"/>
    </inkml:brush>
  </inkml:definitions>
  <inkml:trace contextRef="#ctx0" brushRef="#br0">1 5 19508,'1'4'2153,"5"-1"-1449,6 1-184,3-4 1088,11 2-648,3-2-151,10 0-257,-4-3-112,11 1-152,-4-1-88,-3 0-352,-7 1-208,-6 0-736,-6 1-345,-17 1 1105,-3-2-232,-16 2-264</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21.848"/>
    </inkml:context>
    <inkml:brush xml:id="br0">
      <inkml:brushProperty name="width" value="0.05" units="cm"/>
      <inkml:brushProperty name="height" value="0.05" units="cm"/>
      <inkml:brushProperty name="color" value="#E71224"/>
    </inkml:brush>
  </inkml:definitions>
  <inkml:trace contextRef="#ctx0" brushRef="#br0">4 12 17180,'-3'22'1832,"7"-2"-944,5-12-272,12 2 1073,6-7-401,11 2-328,3-3-128,9-3-408,2-2-303,-2-10-1074,-1 0 937,-5-12-224,-1-1-88</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59.076"/>
    </inkml:context>
    <inkml:brush xml:id="br0">
      <inkml:brushProperty name="width" value="0.05" units="cm"/>
      <inkml:brushProperty name="height" value="0.05" units="cm"/>
      <inkml:brushProperty name="color" value="#E71224"/>
    </inkml:brush>
  </inkml:definitions>
  <inkml:trace contextRef="#ctx0" brushRef="#br0">261 1 15451,'-14'8'1400,"0"0"0,1 0 0,-14 12 0,23-16-1197,1-1 0,-1 0 0,1 1 0,0 0 0,0-1 1,0 1-1,1 1 0,-1-1 0,1 0 0,0 1 0,0-1 0,0 1 0,1-1 0,-2 9 0,3-12-195,0 0 1,0 0-1,0 0 0,0 0 0,0-1 0,0 1 1,0 0-1,1 0 0,-1 0 0,0 0 0,1 0 1,-1 0-1,1-1 0,-1 1 0,0 0 0,1 0 1,0-1-1,-1 1 0,1 0 0,-1-1 1,1 1-1,0 0 0,0-1 0,-1 1 0,1-1 1,0 1-1,0-1 0,0 0 0,0 1 0,-1-1 1,1 0-1,0 1 0,0-1 0,0 0 0,0 0 1,1 0-1,41 2 15,-33-2-63,-3-1-9,0 2-1,0-1 1,0 1 0,0 0-1,0 0 1,-1 1 0,1 0-1,-1 0 1,10 5-1,-12-5 17,-1 0-1,0 1 1,1-1-1,-1 1 0,0 0 1,-1 0-1,1 0 0,0 0 1,-1 0-1,1 0 0,-1 1 1,0-1-1,0 1 1,-1-1-1,1 1 0,-1 0 1,2 8-1,-1-3 85,-1 0 0,0 1 0,-1-1 0,0 1-1,0-1 1,-1 1 0,0-1 0,-1 1 0,0-1 0,-1 0 0,1 0 0,-2 0 0,1 0-1,-1-1 1,-1 1 0,0-1 0,0 0 0,0 0 0,-1-1 0,-7 8 0,2-3 310,-1 0 1,0-2 0,0 1 0,-1-1-1,0-1 1,-1 0 0,0-1-1,-1-1 1,0 0 0,0-1-1,-15 5 1,23-10-204,1 1-1,-1-1 1,0 0-1,1 0 1,-1-1 0,0 1-1,-12-3 1,17 2-187,0-1 0,-1 1-1,1-1 1,0 1 0,0-1 0,0 0 0,0 0 0,-1 0-1,2-1 1,-1 1 0,0 0 0,0-1 0,0 1 0,0-1 0,1 1-1,-1-1 1,1 0 0,0 0 0,-1 0 0,1 0 0,0 0 0,0 0-1,0 0 1,0 0 0,-1-5 0,0-2-412,1 0 0,0-1 1,0 1-1,1-1 0,0 1 0,3-18 1,14-57-893,-14 74 1173,13-51-934</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59.496"/>
    </inkml:context>
    <inkml:brush xml:id="br0">
      <inkml:brushProperty name="width" value="0.05" units="cm"/>
      <inkml:brushProperty name="height" value="0.05" units="cm"/>
      <inkml:brushProperty name="color" value="#E71224"/>
    </inkml:brush>
  </inkml:definitions>
  <inkml:trace contextRef="#ctx0" brushRef="#br0">1 5 16612,'14'-3'2320,"5"2"-1352,-2 1-304,0 0 1281,4 0-673,2 3-168,5-2-432,2 0-367,1 1-1066,-1-2 1690,2-2-953,-1 0-40,2 0-40</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59.868"/>
    </inkml:context>
    <inkml:brush xml:id="br0">
      <inkml:brushProperty name="width" value="0.05" units="cm"/>
      <inkml:brushProperty name="height" value="0.05" units="cm"/>
      <inkml:brushProperty name="color" value="#E71224"/>
    </inkml:brush>
  </inkml:definitions>
  <inkml:trace contextRef="#ctx0" brushRef="#br0">205 1 17972,'-19'14'895,"0"1"0,0 1 0,1 0 0,1 2 0,1 0 0,1 1 0,-20 30 0,29-38-781,-1 1 0,1 0 0,1 0 0,0 0 0,1 1 0,0 0 0,1 0 0,1 0 0,0 0 0,0 0 0,1 0 0,1 1 0,0-1 0,1 0 0,3 16 0,-2-22-119,0 1-1,0-1 1,1 0 0,0-1-1,0 1 1,1 0-1,0-1 1,0 0-1,0 1 1,1-2-1,0 1 1,0-1-1,0 1 1,1-1-1,-1-1 1,1 1-1,1-1 1,-1 0-1,13 6 1,-13-8-1,0 0 1,0 0-1,-1 0 0,1-1 1,0 0-1,1 0 0,-1 0 1,0-1-1,0 0 0,0 0 1,0 0-1,0-1 0,0 0 1,0 0-1,0-1 1,0 0-1,0 0 0,0 0 1,-1 0-1,1-1 0,-1 0 1,0 0-1,0-1 0,8-6 1,-10 7 30,0 0-1,0 0 1,0 0 0,-1 0 0,1-1 0,-1 1 0,0-1-1,0 0 1,0 1 0,0-1 0,0 0 0,-1 0 0,0 0-1,0 0 1,1-8 0,-2 8 2,0 1 1,0 0-1,0-1 0,-1 1 0,0 0 1,1 0-1,-1-1 0,0 1 0,0 0 0,-1 0 1,1 0-1,-1 0 0,1 0 0,-1 0 1,0 1-1,0-1 0,0 0 0,-1 1 1,1 0-1,-5-4 0,2 2-2,-1 0-1,1 0 1,-1 1-1,0-1 1,0 2-1,0-1 1,-1 1-1,1-1 1,-1 2-1,1-1 1,-1 1-1,1 0 1,-1 0-1,0 1 1,0 0-1,1 0 1,-1 1-1,0-1 1,1 1-1,-1 1 1,-8 2-1,14-4-65,0 1 0,-1-1-1,1 0 1,0 1 0,0-1 0,0 1-1,0 0 1,0-1 0,0 1 0,0 0 0,0-1-1,0 1 1,0 0 0,0 0 0,0 0-1,0 0 1,1 0 0,-1 0 0,0 0-1,1 0 1,-1 0 0,1 1 0,-1-1 0,1 0-1,-1 0 1,1 0 0,0 1 0,0-1-1,0 0 1,-1 0 0,1 1 0,0-1-1,1 2 1,0-1-53,-1-1 0,1 1 0,0-1-1,0 0 1,0 1 0,0-1 0,0 0 0,1 0-1,-1 0 1,0 0 0,0 0 0,1 0 0,-1 0-1,1 0 1,-1 0 0,1-1 0,-1 1 0,1 0-1,-1-1 1,1 0 0,0 1 0,-1-1 0,1 0-1,0 0 1,-1 0 0,1 0 0,1 0 0,9-1-139,-1-1 0,0 0 0,0 0 0,0-1 0,19-8 0,31-13-643</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7:00.240"/>
    </inkml:context>
    <inkml:brush xml:id="br0">
      <inkml:brushProperty name="width" value="0.05" units="cm"/>
      <inkml:brushProperty name="height" value="0.05" units="cm"/>
      <inkml:brushProperty name="color" value="#E71224"/>
    </inkml:brush>
  </inkml:definitions>
  <inkml:trace contextRef="#ctx0" brushRef="#br0">181 0 17476,'-22'20'1401,"2"1"0,0 0 1,-34 48-1,45-56-1053,1 1 0,0 1 0,1-1 0,0 1 0,1 0-1,1 1 1,0-1 0,-3 25 0,7-35-325,1 0-1,0 0 1,0 0-1,0 0 1,1 0-1,0 0 0,0 0 1,0-1-1,1 1 1,-1 0-1,1-1 1,0 1-1,0-1 1,1 0-1,-1 0 0,1 0 1,0 0-1,0 0 1,1 0-1,-1-1 1,1 1-1,-1-1 1,1 0-1,0 0 0,0-1 1,1 1-1,-1-1 1,0 0-1,1 0 1,0 0-1,-1-1 1,1 1-1,0-1 1,0 0-1,-1-1 0,1 1 1,0-1-1,0 0 1,0 0-1,0 0 1,8-3-1,-2 1 0,-1-1 0,0-1 0,0 0 0,0 0 0,-1-1 0,1 0 0,-1-1 0,-1 0 0,1 0 0,-1-1 0,0 0 0,0 0 0,10-15 0,-13 17-5,0-1 0,-1 0 0,0-1-1,0 1 1,-1-1 0,0 0 0,0 0-1,0 0 1,-1 0 0,0 0 0,0 0-1,-1-1 1,0 1 0,0-1 0,-1 1-1,0-1 1,-1 1 0,1-1 0,-1 1 0,-2-9-1,1 12-67,1 0-1,-1-1 0,0 1 1,0 1-1,0-1 0,-1 0 1,1 0-1,-1 1 1,0 0-1,0-1 0,0 1 1,0 0-1,-1 0 0,1 1 1,-1-1-1,1 1 0,-1 0 1,0 0-1,-6-2 0,-1 0-309,0 1 0,0 0 0,-1 0 0,1 2 0,-24-2 0,18 3-274</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7:00.818"/>
    </inkml:context>
    <inkml:brush xml:id="br0">
      <inkml:brushProperty name="width" value="0.05" units="cm"/>
      <inkml:brushProperty name="height" value="0.05" units="cm"/>
      <inkml:brushProperty name="color" value="#E71224"/>
    </inkml:brush>
  </inkml:definitions>
  <inkml:trace contextRef="#ctx0" brushRef="#br0">221 5 19708,'0'0'58,"0"0"-1,0-1 0,-1 1 1,1 0-1,0 0 0,0 0 1,0-1-1,0 1 0,0 0 1,-1 0-1,1-1 0,0 1 1,0 0-1,0 0 1,0 0-1,-1 0 0,1-1 1,0 1-1,0 0 0,-1 0 1,1 0-1,0 0 0,0 0 1,-1 0-1,1 0 0,0 0 1,0 0-1,-1 0 1,1 0-1,0 0 0,0 0 1,-1 0-1,1 0 0,0 0 1,0 0-1,-1 0 0,1 0 1,0 0-1,0 0 0,-1 0 1,-12 4 223,4 1-35,1-1 0,1 1 0,-1 1 0,1-1 0,0 1 1,0 1-1,1-1 0,-9 12 0,-3 6 85,-19 31 1,27-38-243,1-1-1,1 1 1,0 1 0,1-1 0,0 1 0,2 1 0,0-1-1,1 1 1,1 0 0,1 0 0,1 0 0,0 26 0,2-41-76,-1 0 0,1 1 0,0-1 0,0 0 0,0 1 0,1-1 0,-1 0 0,1 0 0,0 0 0,0 0 0,1 0 0,-1-1 1,1 1-1,0-1 0,0 1 0,0-1 0,3 3 0,-3-4-5,0 0 1,1-1 0,-1 1-1,0-1 1,0 1-1,1-1 1,-1 0 0,1 0-1,-1-1 1,1 1-1,-1-1 1,1 1-1,0-1 1,-1 0 0,1 0-1,-1-1 1,1 1-1,-1-1 1,1 0 0,-1 0-1,6-2 1,-1-1 43,1-1-1,-1 0 1,0 0 0,0-1 0,-1 0 0,0 0 0,0 0-1,0-1 1,-1 0 0,0-1 0,0 0 0,0 1 0,-1-2 0,-1 1-1,6-14 1,-7 16 3,-1 0 1,0 0-1,0 0 0,-1-1 0,0 1 0,0-1 0,0 1 1,-1-1-1,0 1 0,-1-12 0,0 14-21,0 0 1,0 0-1,-1 0 0,1 0 1,-1 0-1,0 0 0,0 0 0,0 1 1,0-1-1,-1 1 0,1 0 1,-1-1-1,0 1 0,0 0 1,0 0-1,-1 1 0,-4-4 0,4 4-30,0 0-1,0 0 0,-1 0 1,1 1-1,0-1 0,-1 1 0,1 1 1,-1-1-1,1 0 0,-1 1 0,0 0 1,1 0-1,-1 0 0,1 1 1,-8 1-1,10-2-88,0 1-1,0-1 1,0 1 0,0 0 0,0-1 0,0 1 0,1 0-1,-1 0 1,0 0 0,0 0 0,1 1 0,-1-1-1,1 0 1,-1 1 0,1-1 0,-1 1 0,1-1 0,0 1-1,0 0 1,0 0 0,0-1 0,0 1 0,0 0 0,0 0-1,1 0 1,-1 0 0,1 0 0,-1 0 0,1 0-1,0 0 1,0 0 0,0 0 0,0 0 0,0 0 0,0 0-1,1 2 1,-1-3 44,0 0 0,0 0-1,0 0 1,0 0 0,1-1 0,-1 1-1,0 0 1,1 0 0,-1 0 0,0-1-1,1 1 1,-1 0 0,1 0 0,-1-1-1,1 1 1,0-1 0,-1 1 0,1 0-1,0-1 1,-1 1 0,1-1 0,0 1-1,-1-1 1,1 0 0,0 1 0,0-1-1,0 0 1,-1 0 0,2 1 0,12 0-765</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7:01.562"/>
    </inkml:context>
    <inkml:brush xml:id="br0">
      <inkml:brushProperty name="width" value="0.05" units="cm"/>
      <inkml:brushProperty name="height" value="0.05" units="cm"/>
      <inkml:brushProperty name="color" value="#E71224"/>
    </inkml:brush>
  </inkml:definitions>
  <inkml:trace contextRef="#ctx0" brushRef="#br0">161 27 14315,'1'-5'8879,"1"-2"-3788,2 0-2684,0 0-3052,-13 21 840,-12 17-167,2 2 0,2 0-1,-19 47 1,35-77-34,0 0 0,0-1 1,1 1-1,-1-1 0,1 1 0,0 0 0,-1 0 0,1-1 1,1 1-1,-1 3 0,0-6-4,1 1 1,-1 0-1,0 0 1,1 0-1,-1 0 1,1-1-1,-1 1 1,1 0-1,-1 0 1,1-1-1,0 1 1,-1-1-1,1 1 1,0 0-1,-1-1 1,1 1-1,0-1 1,0 1 0,0-1-1,-1 0 1,1 1-1,0-1 1,0 0-1,0 0 1,0 1-1,0-1 1,0 0-1,-1 0 1,1 0-1,0 0 1,2-1-1,11 1-243,0-2-1,1 0 1,26-8-1,-30 6 73,0 1 1,0 1-1,1 0 0,-1 0 0,1 1 0,-1 1 0,15 0 1,-24 0 160,-1 0 1,1 1-1,0-1 1,0 0-1,-1 1 1,1-1-1,0 1 1,0-1 0,-1 1-1,1 0 1,-1 0-1,1 0 1,-1 0-1,1 0 1,-1 0 0,1 0-1,-1 0 1,0 1-1,0-1 1,0 0-1,1 1 1,-1-1-1,-1 1 1,1-1 0,0 1-1,0 0 1,-1-1-1,1 1 1,0 0-1,-1 0 1,0-1 0,1 1-1,-1 0 1,0 0-1,0-1 1,0 1-1,0 0 1,0 0-1,-1 0 1,0 2 0,-1 4 35,0 0 0,0 0 0,-1 0 0,-1-1 0,1 1 0,-1-1 0,-7 10 0,-1 0 186,-2 0-1,0-1 1,0-1-1,-2 0 1,0-1-1,0-1 1,-1-1-1,-1 0 1,-21 11 0,35-21-157,0 0 0,-1 0 0,1 0 0,-1 0 0,0-1 0,1 0 0,-1 0 0,0 0 0,0 0 0,0-1 0,-7 0 0,10 0-103,0-1 1,-1 1-1,1-1 0,0 1 1,0-1-1,0 0 1,0 0-1,1 0 1,-1 0-1,0 0 0,0 0 1,1-1-1,-1 1 1,0-1-1,1 1 0,-1-1 1,1 1-1,0-1 1,0 0-1,-1 0 1,1 0-1,0 1 0,1-1 1,-1 0-1,0 0 1,0 0-1,1 0 0,-1-3 1,-1-5-56,1 0-1,0 0 1,1-1 0,0 1-1,0 0 1,3-13-1,5-27-404</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7:01.968"/>
    </inkml:context>
    <inkml:brush xml:id="br0">
      <inkml:brushProperty name="width" value="0.05" units="cm"/>
      <inkml:brushProperty name="height" value="0.05" units="cm"/>
      <inkml:brushProperty name="color" value="#E71224"/>
    </inkml:brush>
  </inkml:definitions>
  <inkml:trace contextRef="#ctx0" brushRef="#br0">0 6 21221,'5'0'2088,"2"0"-1384,3 0-256,7 2 945,7-1-401,5-1-336,3-1-384,5-2-936,2 1-600,2 1 1079,1 1-255,-2-2-152</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7:02.403"/>
    </inkml:context>
    <inkml:brush xml:id="br0">
      <inkml:brushProperty name="width" value="0.05" units="cm"/>
      <inkml:brushProperty name="height" value="0.05" units="cm"/>
      <inkml:brushProperty name="color" value="#E71224"/>
    </inkml:brush>
  </inkml:definitions>
  <inkml:trace contextRef="#ctx0" brushRef="#br0">9 30 19988,'0'0'77,"-1"0"-1,1 0 1,0-1-1,-1 1 1,1 0 0,-1 0-1,1 0 1,-1-1-1,1 1 1,0 0-1,-1-1 1,1 1-1,0 0 1,-1-1-1,1 1 1,0-1-1,0 1 1,-1 0 0,1-1-1,0 1 1,0-1-1,0 1 1,-1-1-1,1 1 1,0-1-1,0 1 1,0-1-1,0 1 1,0-1-1,0 1 1,0-1 0,0 1-1,0-1 1,0 0-1,1 1 39,0-1 0,0 0-1,0 0 1,0 0 0,0 1 0,0-1 0,0 1-1,0-1 1,0 1 0,0-1 0,0 1 0,0-1-1,2 1 1,39-7 1453,-22 6-977,38 3 0,-54-2-540,0 1 0,0-1-1,0 1 1,0 0 0,0 0 0,0 0-1,0 0 1,-1 1 0,1-1 0,0 1 0,-1 0-1,0 0 1,1 0 0,-1 1 0,0-1-1,0 1 1,3 3 0,-6-5-24,1 1 0,0-1 0,-1 1 0,1-1 0,-1 1 0,0 0 0,1-1 0,-1 1 0,0-1 0,0 1 0,0 0 0,0-1 0,0 1 0,-1-1 0,1 1 0,0-1 0,-1 1 0,1 0 0,-1-1 0,1 1 0,-1-1 0,0 0 0,0 1 0,0-1 0,0 0 0,0 1 0,0-1 0,0 0 0,-2 2 0,-5 5 107,0-1 0,-1 1-1,-10 6 1,12-9-4,-29 18 283,23-15-161,0 1 0,-23 18-1,68-27-586,-16-1 163,0 0 0,0 1-1,0 0 1,-1 2-1,29 5 1,-37-5 131,0-1 0,0 2 0,0-1 0,0 1-1,0 0 1,-1 0 0,0 1 0,1 0 0,-2 0 0,1 0 0,0 1 0,-1 0 0,0 0 0,9 11-1,-12-13 66,0 0-1,-1 0 0,1 1 0,-1-1 0,0 1 1,0-1-1,0 1 0,-1 0 0,1-1 0,-1 1 1,0-1-1,0 1 0,0 0 0,0-1 0,0 1 1,-1 0-1,0-1 0,0 1 0,0-1 0,0 1 1,-1-1-1,1 1 0,-1-1 0,0 0 0,0 0 1,0 0-1,-4 5 0,-3 3 152,0-1 1,-1 0-1,0-1 0,-1 0 0,0 0 1,-12 7-1,7-6 29,0-1-1,-1-1 1,0-1-1,0 0 1,-1-1 0,-27 6-1,42-12-265,1 1 0,0-1 0,-1 0 0,1 1-1,0-1 1,-1 0 0,1 0 0,0-1 0,-1 1-1,1 0 1,0-1 0,0 0 0,-1 1 0,1-1-1,0 0 1,-3-2 0,4 2-9,-1 0 0,1 0 0,0 0 0,0-1 0,0 1 0,0 0 0,1-1 0,-1 1 0,0-1 0,1 1 0,-1-1 0,0 1 0,1-1 0,0 1 0,-1-1 0,1 0 0,0 1 0,0-1 0,0 0 0,0 1 0,0-1 0,0 1 0,1-4 0,6-28-463,4-3-190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6:29.984"/>
    </inkml:context>
    <inkml:brush xml:id="br0">
      <inkml:brushProperty name="width" value="0.025" units="cm"/>
      <inkml:brushProperty name="height" value="0.025" units="cm"/>
    </inkml:brush>
  </inkml:definitions>
  <inkml:trace contextRef="#ctx0" brushRef="#br0">45 43 13389,'0'0'5247,"-8"-6"-5209,-22-18 31,30 24-60,-1 0 0,1 0-1,0 0 1,0 0 0,-1 0 0,1 0 0,0 0-1,0-1 1,-1 1 0,1 0 0,0 0 0,0 0-1,-1 0 1,1 0 0,0-1 0,0 1 0,0 0 0,-1 0-1,1 0 1,0 0 0,0-1 0,0 1 0,0 0-1,0 0 1,-1-1 0,1 1 0,0 0 0,0 0-1,0-1 1,0 1 0,0 0 0,0 0 0,0-1-1,0 1 1,0 0 0,0 0 0,0-1 0,0 1-1,0 0 1,0 0 0,0-1 0,0 1 0,0 0-1,0 0 1,0-1 0,1 1 0,-1 0 0,0 0-1,0-1 1,0 1 0,0 0 0,0 0 0,1 0-1,-1 0 1,0-1 0,0 1 0,0 0 0,1 0-1,-1 0 1,0 0 0,0 0 0,1-1 0,-1 1-1,0 0 1,0 0 0,1 0 0,-1 0 0,0 0-1,1 0 1,18 0-153,-17 0 190,114 5 186,170 31 1,-123-12-298,1-4-402,265 43 182,-426-62 294,0-1 0,0 1 1,0 0-1,0 0 1,0 0-1,0 0 0,-1 0 1,1 1-1,0-1 1,-1 1-1,1 0 1,-1-1-1,0 1 0,0 0 1,3 4-1,-4-6-3,-1 1 0,0 0 0,1-1 0,-1 1 0,0 0 0,0-1 0,0 1 0,0 0-1,0 0 1,0-1 0,0 1 0,0 0 0,0 0 0,0-1 0,0 1 0,0 0 0,0-1 0,-1 1 0,1 0 0,0-1-1,0 1 1,-1 0 0,0 0 0,-23 19 241,-56 19 791,-106 35 1,15-7-735,166-64-365,-57 23-1007,21-13-4039,5-7-8917</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7:19.832"/>
    </inkml:context>
    <inkml:brush xml:id="br0">
      <inkml:brushProperty name="width" value="0.05" units="cm"/>
      <inkml:brushProperty name="height" value="0.05" units="cm"/>
      <inkml:brushProperty name="color" value="#E71224"/>
    </inkml:brush>
  </inkml:definitions>
  <inkml:trace contextRef="#ctx0" brushRef="#br0">1005 185 10882,'0'0'33,"0"0"0,0 0-1,0 0 1,0 0 0,0 0-1,0 0 1,0 0-1,1 0 1,-1 0 0,0 0-1,0 0 1,0 0 0,0 0-1,0 0 1,0 1 0,0-1-1,0 0 1,0 0-1,0 0 1,0 0 0,1 0-1,-1 0 1,0 0 0,0 0-1,0 0 1,0 0 0,0 0-1,0 0 1,0 0-1,0 0 1,0 0 0,0 0-1,0 1 1,0-1 0,0 0-1,0 0 1,0 0 0,0 0-1,0 0 1,8-10 239,-3 1 131,1 0 0,13-15 0,12-18 546,-27 36-761,0-1 1,0 0-1,-1 0 0,0 0 1,-1 0-1,1-1 0,1-13 1,-4 20-162,0 0 0,0 0 0,0 0 1,-1 0-1,1 0 0,0 0 0,-1 0 1,1 0-1,0 0 0,-1 0 0,0 0 1,1 1-1,-1-1 0,1 0 0,-1 0 1,0 0-1,0 1 0,1-1 0,-1 0 0,0 1 1,0-1-1,0 1 0,0-1 0,0 1 1,0-1-1,0 1 0,0-1 0,0 1 1,0 0-1,0 0 0,0 0 0,0-1 0,0 1 1,0 0-1,-2 1 0,-41-1 353,43 0-373,-93 14 334,-107 29 0,148-30-239,45-11-86,-87 20 164,-110 42 1,178-53-181,0 0 0,0 2 0,1 1 0,1 1 0,1 2 0,0 0 0,1 1 0,-32 33 0,42-36 0,0 2 0,2-1 0,0 1-1,0 1 1,2 0 0,0 0 0,2 1-1,0 0 1,0 1 0,2-1 0,1 1-1,0 0 1,1 0 0,0 31 0,3-33-6,1 0 0,0 0 1,1 0-1,1 0 0,1-1 1,0 0-1,2 1 0,0-2 1,0 1-1,2-1 0,0 0 1,0 0-1,2-1 0,0 0 1,1-1-1,20 22 0,-15-22-19,0-1 0,1-1 0,1 0-1,0-1 1,0-1 0,1 0 0,0-2 0,1 0-1,0-1 1,0-1 0,1-1 0,27 3 0,-12-4 3,0-2 0,0-1 0,0-2 0,0-1 0,0-2 0,49-11 0,-31 1 49,-1-3 1,93-42-1,89-67 162,-181 94-90,81-64 0,-112 77-72,0-1 1,-2-1-1,-1-1 0,0-1 1,26-41-1,-41 57-24,0-1-1,-1 0 1,0 0-1,-1 0 1,0 0-1,0 0 1,-1-1-1,0 1 1,0-1-1,-1 0 1,0 1-1,0-1 1,-1 0-1,0 0 1,-1 0-1,0 1 1,0-1-1,-1 0 1,0 1-1,-1-1 1,0 1-1,0 0 1,-5-9-1,-3 1-27,1 0 0,-2 2 0,0-1 0,-1 1 0,0 1 0,-1 1 0,0 0 0,-1 0-1,0 1 1,-18-8 0,-6-2-82,0 2 0,-1 1 0,-51-14 0,-1 8-7,6 8-45</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8:54.695"/>
    </inkml:context>
    <inkml:brush xml:id="br0">
      <inkml:brushProperty name="width" value="0.05" units="cm"/>
      <inkml:brushProperty name="height" value="0.05" units="cm"/>
      <inkml:brushProperty name="color" value="#E71224"/>
    </inkml:brush>
  </inkml:definitions>
  <inkml:trace contextRef="#ctx0" brushRef="#br0">57 46 17396,'-12'-3'1104,"9"2"-821,-1 1-1,1-1 1,0 0-1,-1 0 1,1 0-1,-1-1 1,1 1-1,0-1 1,0 0-1,0 0 1,0 0-1,-3-2 1,10 2 126,-1 2 0,0-1 0,1 0 0,-1 1 0,1-1 0,-1 1 1,5 0-1,9-1 21,6-3-146,81-8 160,-91 11-445,0 1 1,0 1-1,-1-1 1,1 2-1,0 0 1,12 4-1,-23-5-1,0-1 0,0 1 0,0 0 0,0 0 0,0 1-1,0-1 1,0 0 0,0 1 0,0-1 0,0 1-1,-1-1 1,1 1 0,0 0 0,-1 0 0,0 0 0,1 0-1,-1 0 1,0 0 0,0 0 0,0 0 0,0 0 0,-1 0-1,1 1 1,-1-1 0,1 0 0,-1 1 0,0-1 0,1 0-1,-1 1 1,-1-1 0,1 0 0,-1 5 0,-1 7-7,-1-1 0,-1 1 0,0-1-1,-9 18 1,9-20 13,-4 9-5,-9 19 50,2 0 0,2 2 0,-11 57 0,22-80-496,2-15-603,-1-5-258,-10-23-1195,0 7 1248,0 1 0,-2 1 1,0 0-1,0 1 0,-28-23 0,-12-2 2387,41 29 1948,25 11 404,5 2-2615,33 1 720,-28 0-1900,1-2 0,-1-1 1,0 0-1,0-2 1,29-6-1,-27 1-155</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8:55.103"/>
    </inkml:context>
    <inkml:brush xml:id="br0">
      <inkml:brushProperty name="width" value="0.05" units="cm"/>
      <inkml:brushProperty name="height" value="0.05" units="cm"/>
      <inkml:brushProperty name="color" value="#E71224"/>
    </inkml:brush>
  </inkml:definitions>
  <inkml:trace contextRef="#ctx0" brushRef="#br0">343 11 13603,'-13'-3'386,"0"0"0,0 1 0,0 1 0,-23 0 0,30 1-276,0 1 0,1-1 0,-1 1 0,1 1-1,-1-1 1,1 1 0,-1 0 0,1 0 0,0 1 0,0-1 0,0 1 0,0 0 0,-6 5 0,-4 7 265,-1 0 1,2 1 0,0 0 0,1 1 0,1 1-1,0 0 1,2 1 0,0 0 0,1 0-1,-11 34 1,12-26-126,2 0 0,1 0 0,0 1 0,2-1 0,2 1 0,0 0 0,6 48 0,-3-59-197,1 0 0,1 0 0,1 0 0,0-1 0,1 0 0,1 0 0,0 0 0,1-1 0,1 0 0,0 0-1,1-1 1,15 16 0,-18-22-48,1 0-1,1 0 0,-1-1 0,1 0 0,1-1 0,-1 0 1,1 0-1,0-1 0,0 0 0,1-1 0,-1 0 1,1-1-1,0 0 0,0 0 0,0-1 0,0-1 1,1 0-1,-1 0 0,20-3 0,-15 0 6,0-2-1,0 0 1,-1-1 0,0 0-1,0-2 1,0 1-1,0-2 1,-1 0 0,-1-1-1,1 0 1,-1-1 0,22-22-1,-15 11 49,-1 0 0,-1-1 0,-1 0-1,0-2 1,-2 0 0,19-42 0,-26 49-31,-1-1 1,-1 0-1,-1-1 1,0 0-1,-1 0 1,-1 0 0,-1 0-1,-1-24 1,-1 35-74,0 0 1,-1 0-1,0-1 1,-1 1-1,1 0 1,-2 0-1,1 0 1,-1 1-1,0-1 0,-1 1 1,0-1-1,0 1 1,0 0-1,-1 1 1,0-1-1,-1 1 1,1 0-1,-1 0 1,0 1-1,-1 0 1,-9-7-1,9 8-88,0 0-1,-1 1 1,0 0-1,1 0 1,-1 1 0,0 0-1,0 0 1,-1 1-1,1 0 1,0 0-1,0 1 1,-11 1 0,3 0-31,1 2 0,-1 0 1,1 0-1,-1 2 0,-20 8 1,-31 20-426</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17.040"/>
    </inkml:context>
    <inkml:brush xml:id="br0">
      <inkml:brushProperty name="width" value="0.05" units="cm"/>
      <inkml:brushProperty name="height" value="0.05" units="cm"/>
      <inkml:brushProperty name="color" value="#E71224"/>
    </inkml:brush>
  </inkml:definitions>
  <inkml:trace contextRef="#ctx0" brushRef="#br0">122 25 20764,'5'-3'702,"-2"2"-532,-1 0-1,1-1 1,-1 1 0,0-1 0,0 0-1,0 1 1,1-1 0,-2 0 0,1-1-1,2-1 1,-5 39 1789,-3-19-1929,1-8 31,1 1 0,0 0 1,-1 16-1,3-24-57,0 0 0,0-1 0,1 1 0,-1-1 1,0 1-1,0 0 0,1-1 0,-1 1 0,0-1 0,0 1 1,1-1-1,-1 1 0,1-1 0,-1 1 0,1-1 0,-1 1 1,1-1-1,-1 1 0,1-1 0,-1 0 0,1 1 0,-1-1 1,1 0-1,-1 0 0,1 1 0,0-1 0,-1 0 1,1 0-1,0 0 0,-1 0 0,1 0 0,-1 0 0,1 0 1,0 0-1,-1 0 0,1 0 0,1 0 0,31-5-39,-20 3-12,-10 2 34,-1 0 1,0 0 0,0 1 0,0-1-1,1 1 1,-1 0 0,0-1-1,0 1 1,0 0 0,0 0-1,0 0 1,0 1 0,-1-1-1,1 0 1,0 1 0,0-1-1,-1 1 1,1 0 0,-1-1-1,0 1 1,1 0 0,-1 0-1,0 0 1,0 0 0,0 0-1,0 0 1,0 3 0,3 4-43,-1 1 1,0 0-1,0 1 1,1 14-1,-3-9 188,0 0 0,-1 1 1,-1-1-1,0 0 0,-1 0 0,-1 0 0,-1 0 0,0-1 0,-1 1 0,0-1 0,-1 0 0,-1-1 0,-1 1 0,0-1 0,0-1 0,-2 1 0,-13 15 1,20-26-76,0 0 1,-1 0-1,0 0 1,1-1 0,-1 1-1,0-1 1,0 0 0,0 0-1,-1 0 1,1 0 0,0-1-1,-1 0 1,1 0-1,-1 0 1,1 0 0,-1-1-1,1 0 1,-1 0 0,-6-1-1,7 1-117,0-1 0,0 0 0,0 0 0,1-1 0,-1 1 0,1-1 0,-1 0-1,1 0 1,-1 0 0,1-1 0,0 1 0,0-1 0,0 1 0,0-1 0,0 0 0,1 0-1,0 0 1,-1-1 0,1 1 0,0 0 0,0-1 0,-2-7 0,1 2-188,0-1-1,1 0 1,0 0 0,0 0-1,1 0 1,1 0 0,0 0-1,2-19 1,5-12-500</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17.413"/>
    </inkml:context>
    <inkml:brush xml:id="br0">
      <inkml:brushProperty name="width" value="0.05" units="cm"/>
      <inkml:brushProperty name="height" value="0.05" units="cm"/>
      <inkml:brushProperty name="color" value="#E71224"/>
    </inkml:brush>
  </inkml:definitions>
  <inkml:trace contextRef="#ctx0" brushRef="#br0">1 120 21981,'1'-3'307,"0"0"-1,0-1 1,0 1 0,1 0 0,0 0 0,-1 0 0,1 0 0,0 0-1,0 0 1,1 0 0,-1 1 0,1-1 0,-1 1 0,1 0 0,0-1 0,0 1-1,0 1 1,0-1 0,6-2 0,2-1-200,1 0-1,0 2 1,0-1-1,0 2 1,0-1 0,1 2-1,-1 0 1,0 0 0,26 3-1,-5-2-94,-25 0-202,1-1 1,-1 0 0,1-1 0,9-3 0,-18 5 177,0 0 0,1 0-1,-1 0 1,0 0 0,0 0 0,1-1-1,-1 1 1,0 0 0,0 0 0,0 0 0,1-1-1,-1 1 1,0 0 0,0 0 0,0-1-1,0 1 1,1 0 0,-1 0 0,0-1 0,0 1-1,0 0 1,0 0 0,0-1 0,0 1-1,0 0 1,0-1 0,0 1 0,0 0-1,0-1 1,0 1 0,0 0 0,0 0 0,0-1-1,0 1 1,0 0 0,0 0 0,-1-1-1,1 1 1,-6-13-68,4 11-47,-4-7-161</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17.803"/>
    </inkml:context>
    <inkml:brush xml:id="br0">
      <inkml:brushProperty name="width" value="0.05" units="cm"/>
      <inkml:brushProperty name="height" value="0.05" units="cm"/>
      <inkml:brushProperty name="color" value="#E71224"/>
    </inkml:brush>
  </inkml:definitions>
  <inkml:trace contextRef="#ctx0" brushRef="#br0">2 351 20332,'0'3'355,"-1"15"910,1-17-1245,0-1-1,0 0 1,0 0-1,0 1 1,0-1-1,0 0 1,0 0-1,0 1 1,0-1-1,0 0 1,0 0-1,0 1 0,0-1 1,0 0-1,0 0 1,1 1-1,-1-1 1,0 0-1,0 0 1,0 1-1,0-1 1,1 0-1,-1 0 1,0 0-1,0 1 1,0-1-1,1 0 1,-1 0-1,0 0 1,0 0-1,1 0 1,-1 0-1,0 1 1,0-1-1,1 0 1,-1 0-1,0 0 1,1 0-1,-1 0 1,0 0-1,0 0 1,1 0-1,-1 0 1,0 0-1,0 0 1,1 0-1,-1 0 1,0-1-1,0 1 1,1 0-1,-1 0 1,0 0-1,0 0 1,1 0-1,-1-1 1,16-10 416,0-1 0,-2-1 1,1 0-1,18-23 0,-5 5-220,28-27-65,136-130 57,-170 173-178,-22 15-29,1 0-1,-1 0 1,0 0 0,0 0-1,0 0 1,0 0-1,1 0 1,-1 0-1,0 0 1,0 0 0,0 0-1,0 0 1,1 0-1,-1 0 1,0 0-1,0 0 1,0 1 0,0-1-1,0 0 1,0 0-1,1 0 1,-1 0-1,0 0 1,0 0 0,0 1-1,0-1 1,0 0-1,0 0 1,0 0-1,0 0 1,0 0 0,0 1-1,1-1 1,-1 0-1,0 0 1,0 0 0,0 0-1,0 1 1,0-1-1,0 0 1,0 0-1,0 0 1,0 0 0,0 1-1,-1-1 1,1 0-1,0 0 1,0 0-1,0 0 1,0 0 0,0 1-1,0-1 1,0 0-1,0 0 1,0 0-1,0 0 1,-1 1 0,-19 39 46,17-35-44,-16 28 40,-15 24 133,3 2 1,-28 75-1,56-128-290,1 0 1,0 1-1,1-1 1,-1 1-1,1-1 1,0 1-1,1-1 1,0 10-1,0-15 85,0-1 0,0 1 0,0 0 0,0-1 0,0 1 0,0-1 0,0 1 0,0 0 0,0-1 0,0 1 0,1-1 0,-1 1 0,0-1 0,0 1 1,1-1-1,-1 1 0,0-1 0,1 1 0,-1-1 0,1 1 0,-1-1 0,0 0 0,1 1 0,-1-1 0,1 1 0,-1-1 0,1 0 0,-1 0 0,1 1 0,-1-1 0,1 0 0,-1 0 0,1 0 0,0 1 0,-1-1 0,1 0 0,-1 0 0,1 0 0,0 0 0,-1 0 0,1 0 0,-1 0 0,1 0 0,-1-1 0,1 1 0,1 0 0,1-2-45,0 1-1,1-1 1,-1 0-1,0 0 1,0-1 0,5-3-1,21-23-525</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18.210"/>
    </inkml:context>
    <inkml:brush xml:id="br0">
      <inkml:brushProperty name="width" value="0.05" units="cm"/>
      <inkml:brushProperty name="height" value="0.05" units="cm"/>
      <inkml:brushProperty name="color" value="#E71224"/>
    </inkml:brush>
  </inkml:definitions>
  <inkml:trace contextRef="#ctx0" brushRef="#br0">181 0 17844,'-40'46'2194,"28"-34"-1940,1 0-1,-11 16 1,2 1 747,-28 56 0,44-76-878,-1 0 1,2 0 0,-1 1 0,1-1 0,1 1 0,0 0-1,0-1 1,1 1 0,0 0 0,1 0 0,1 12 0,-1-19-116,1 1 1,-1-1-1,1 0 1,0 0-1,0 0 1,0 0-1,0 0 1,1 0-1,-1 0 1,1 0-1,0-1 1,0 1 0,0 0-1,0-1 1,0 0-1,0 1 1,1-1-1,-1 0 1,1 0-1,-1 0 1,1-1-1,0 1 1,0-1-1,0 1 1,0-1 0,0 0-1,0 0 1,0 0-1,0-1 1,0 1-1,1-1 1,-1 0-1,0 0 1,0 0-1,6 0 1,1-1-7,1-1 0,-1 0 1,0 0-1,0-1 0,0-1 0,0 1 0,-1-1 1,1-1-1,17-11 0,-11 4 47,1-1 1,-2 0-1,0-2 0,14-16 1,-22 23 4,-1 0 1,0 0-1,0-1 1,-1 0-1,0 0 1,-1 0-1,0-1 1,0 1 0,4-21-1,-8 28-36,0-1 0,1 1 0,-1-1-1,0 1 1,0-1 0,0 1 0,0-1 0,-1 0-1,1 1 1,-1-1 0,1 1 0,-1-1 0,0 1-1,0 0 1,0-1 0,-1 1 0,1 0 0,0 0-1,-3-3 1,2 3-17,-1-1 0,0 0 1,0 1-1,-1 0 0,1 0 0,0 0 0,-1 0 0,1 0 0,-1 1 0,0 0 0,-5-2 0,-5 0-221,-1 1-1,0 1 0,0 0 1,0 0-1,-22 4 0,19-1 48,1 1 0,0 0 0,-24 9 0,0 5-287</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24.238"/>
    </inkml:context>
    <inkml:brush xml:id="br0">
      <inkml:brushProperty name="width" value="0.05" units="cm"/>
      <inkml:brushProperty name="height" value="0.05" units="cm"/>
      <inkml:brushProperty name="color" value="#E71224"/>
    </inkml:brush>
  </inkml:definitions>
  <inkml:trace contextRef="#ctx0" brushRef="#br0">119 1 18932,'1'0'72,"-1"0"1,0 0-1,0 0 1,0 0-1,0 0 1,1 0-1,-1 0 1,0 0-1,0 0 1,0-1-1,0 1 1,1 0-1,-1 0 0,0 0 1,0 0-1,0 0 1,1 0-1,-1 1 1,0-1-1,0 0 1,0 0-1,0 0 1,1 0-1,-1 0 0,0 0 1,0 0-1,0 0 1,0 0-1,1 0 1,-1 0-1,0 1 1,0-1-1,0 0 1,0 0-1,0 0 0,0 0 1,0 0-1,1 1 1,-1-1-1,0 0 1,0 0-1,0 0 1,0 1-1,0 11 1875,-10 21-124,7-25-1350,-6 21 185,4-19-564,2 1-1,-1 0 1,2 0 0,-1 0-1,1 1 1,0 16 0,2-27-112,0 0 0,1 1 1,-1-1-1,0 0 0,1 0 1,0 0-1,-1 0 0,1 1 1,-1-1-1,1 0 0,0 0 1,0 0-1,0 0 0,0 0 1,-1 0-1,1-1 0,0 1 1,1 0-1,-1 0 0,0-1 1,0 1-1,0-1 0,0 1 1,0-1-1,1 1 0,-1-1 1,2 1-1,42 5-312,-26-4 209,-8 0 67,-1 0 1,-1 1-1,1 0 1,0 0-1,-1 1 1,11 5-1,-18-8 41,0 0 0,0 1 0,0-1 0,0 1 0,0-1 0,0 1 0,-1 0 0,1 0 0,-1 0-1,1 0 1,-1 0 0,0 0 0,1 0 0,-1 0 0,0 1 0,-1-1 0,1 0 0,0 1 0,-1-1 0,1 0 0,-1 1 0,1-1 0,-1 1-1,0-1 1,0 1 0,-1-1 0,1 1 0,0-1 0,-1 0 0,-1 5 0,-1 1 45,0 0-1,-1 0 1,0 0 0,0-1 0,-1 1 0,0-1-1,0 0 1,-1-1 0,-10 10 0,-4 3 284,-38 26-1,52-40-271,0-1 0,0 0-1,0-1 1,-1 1 0,1-1-1,-1 0 1,0-1-1,0 1 1,0-1 0,0-1-1,0 1 1,0-1 0,-10 0-1,15-2-94,1 1 0,-1 0 0,0 0 0,1-1 0,-1 1 0,1-1 0,-1 0 0,1 1 0,0-1-1,-1 0 1,1 0 0,-1 0 0,1 0 0,0 0 0,0 0 0,0 0 0,0 0 0,0 0 0,0-1 0,0 1 0,0 0 0,0-1 0,0 1-1,1-1 1,-1 1 0,1-1 0,-1 1 0,0-4 0,-1-4-231,0 0-1,1-1 1,0-16-1,1 19 339,0-43-527,4-5-169</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24.669"/>
    </inkml:context>
    <inkml:brush xml:id="br0">
      <inkml:brushProperty name="width" value="0.05" units="cm"/>
      <inkml:brushProperty name="height" value="0.05" units="cm"/>
      <inkml:brushProperty name="color" value="#E71224"/>
    </inkml:brush>
  </inkml:definitions>
  <inkml:trace contextRef="#ctx0" brushRef="#br0">0 0 19084,'5'0'2313,"-1"3"-1425,3 3-360,2 1 1480,5-6-879,3 4-249,9 2-376,3 1-96,5-6-256,0-2-160,1-2-496,-1-3-432,-7-7 768,2 4-152,-4-4-81</inkml:trace>
  <inkml:trace contextRef="#ctx0" brushRef="#br0" timeOffset="1">502 354 17452,'-10'32'3834,"11"-32"-3614,1 0 0,-1 0 0,0 0 0,0-1 1,0 1-1,0 0 0,0-1 0,0 1 0,0-1 0,0 1 1,0-1-1,1-1 0,178-136 2738,11-6-2295,-174 135-573,-17 9-89,0 0 0,0 0 0,0 0 0,0 0 1,0 0-1,0 0 0,0 1 0,1-1 1,-1 0-1,0 0 0,0 0 0,0 0 0,0 0 1,0 1-1,0-1 0,0 0 0,0 0 1,0 0-1,0 0 0,0 1 0,0-1 0,0 0 1,0 0-1,0 0 0,0 0 0,0 1 0,0-1 1,0 0-1,0 0 0,0 0 0,-1 0 1,1 0-1,0 1 0,0-1 0,0 0 0,0 0 1,0 0-1,0 0 0,0 0 0,0 0 1,-1 0-1,1 0 0,0 1 0,0-1 0,0 0 1,-1 0-1,-24 30 43,18-21-42,-47 60 25,-53 90 1,91-125-337,15-33 234,0 1-1,1-1 1,-1 1-1,0-1 1,1 1 0,0-1-1,-1 1 1,1-1 0,0 1-1,0 0 1,0-1-1,0 1 1,0-1 0,0 1-1,1 0 1,-1-1-1,0 1 1,1-1 0,0 3-1,0-4 80,-1 0-1,1 1 0,-1-1 1,1 0-1,-1 0 1,1 1-1,-1-1 0,1 0 1,0 0-1,-1 0 0,1 0 1,-1 0-1,1 0 1,0 0-1,-1 0 0,1 0 1,-1 0-1,1 0 0,-1 0 1,1 0-1,0-1 1,-1 1-1,1 0 0,-1 0 1,1-1-1,-1 1 0,1 0 1,-1-1-1,1 1 1,-1 0-1,1-1 0,0 0 1,20-17-301,-16 12 197,24-17-330</inkml:trace>
  <inkml:trace contextRef="#ctx0" brushRef="#br0" timeOffset="2">1160 76 17780,'-1'3'239,"1"0"1,-1 0-1,0 0 1,0 0-1,0 0 1,-1 0-1,1-1 1,-1 1-1,1 0 1,-4 3-1,-4 8 211,-4 11 627,2 0 0,-16 49 1,22-58-916,2 0 1,0 1-1,0-1 1,2 1-1,0 0 1,1 17-1,0-30-136,1 1 1,-1-1-1,1 1 0,0-1 0,0 1 0,1-1 0,0 0 0,-1 1 0,1-1 0,0 0 0,1 0 0,-1 0 0,1-1 0,3 5 0,-4-6-14,0-1-1,0 1 1,0-1-1,0 1 0,1-1 1,-1 0-1,0 0 1,1 0-1,-1 0 0,1 0 1,-1-1-1,0 1 1,1-1-1,-1 0 0,1 1 1,0-1-1,-1 0 1,1-1-1,-1 1 0,1 0 1,-1-1-1,1 1 1,-1-1-1,1 0 0,-1 0 1,4-2-1,4-1 65,-1-2 0,0 1-1,0-2 1,-1 1 0,0-1-1,0 0 1,0-1 0,-1 1-1,0-2 1,0 1 0,9-17-1,-10 15 14,-1 0 0,0 0 0,0-1 0,-1 1 0,0-1 0,-1 0-1,0 0 1,-1 0 0,0 0 0,0-23 0,-2 31-78,-1-1 1,1 1 0,-1-1-1,1 1 1,-1 0-1,0-1 1,0 1-1,-1 0 1,1 0-1,-1-1 1,0 1 0,1 1-1,-1-1 1,0 0-1,-1 0 1,1 1-1,-1-1 1,1 1-1,-1-1 1,0 1 0,1 0-1,-1 0 1,0 1-1,0-1 1,-1 1-1,1-1 1,-6-1-1,3 1-145,0 1-1,0 0 0,-1 0 1,1 0-1,-1 1 1,1 0-1,-1 0 0,1 1 1,0-1-1,-1 2 0,1-1 1,0 1-1,0-1 0,-7 4 1,2 3-206,4 1-93</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25.451"/>
    </inkml:context>
    <inkml:brush xml:id="br0">
      <inkml:brushProperty name="width" value="0.05" units="cm"/>
      <inkml:brushProperty name="height" value="0.05" units="cm"/>
      <inkml:brushProperty name="color" value="#E71224"/>
    </inkml:brush>
  </inkml:definitions>
  <inkml:trace contextRef="#ctx0" brushRef="#br0">243 0 16059,'-10'8'6982,"-48"52"-5670,28-25-749,-51 73 0,72-94-446,1 0 1,0 1-1,1 0 0,1 0 1,0 1-1,1-1 0,0 1 1,-3 33-1,7-43-114,1-1 1,0 1-1,0 0 0,1 0 1,0 0-1,0-1 0,0 1 1,0 0-1,1-1 0,0 1 0,1-1 1,-1 0-1,6 10 0,-5-12-1,-1-1-1,0 1 0,1 0 0,-1-1 0,1 0 0,0 0 0,0 0 0,0 0 1,0 0-1,0 0 0,1-1 0,-1 1 0,0-1 0,1 0 0,-1 0 1,1 0-1,-1-1 0,1 1 0,0-1 0,-1 0 0,1 0 0,-1 0 0,1 0 1,4-2-1,3 0 6,1-1 0,0 0 1,-1-1-1,1-1 0,18-10 1,16-13-40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8:24.864"/>
    </inkml:context>
    <inkml:brush xml:id="br0">
      <inkml:brushProperty name="width" value="0.025" units="cm"/>
      <inkml:brushProperty name="height" value="0.025" units="cm"/>
    </inkml:brush>
  </inkml:definitions>
  <inkml:trace contextRef="#ctx0" brushRef="#br0">0 28 10346,'0'0'11739,"10"-3"-11189,17-2-196,0 1 0,1 1 0,-1 2 0,33 1 0,-16 0-1859,48-5 1,-64-1-3781</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26.683"/>
    </inkml:context>
    <inkml:brush xml:id="br0">
      <inkml:brushProperty name="width" value="0.05" units="cm"/>
      <inkml:brushProperty name="height" value="0.05" units="cm"/>
      <inkml:brushProperty name="color" value="#E71224"/>
    </inkml:brush>
  </inkml:definitions>
  <inkml:trace contextRef="#ctx0" brushRef="#br0">68 0 18820,'-1'8'658,"0"-1"1,-1 1-1,1-1 0,-1 0 0,-1 1 1,-6 13-1,-4 15 617,6-12-820,0 1-228,0 0 0,2 1 0,1 0-1,-2 30 1,18-93 163,-10 23-326,5-16 105,-2-1-1,2-47 0,-7 78-153,1 1-14,-1 0 0,1 1 0,-1-1 0,1 0 0,-1 0 0,1 0 0,0 0 0,-1 0 0,1 0 0,0 0 0,0-1 0,0 1 0,0 0 0,0 0 0,0-1 0,0 1 0,0 0 0,0-1 0,0 1 0,0-1 0,0 1 0,0-1 0,0 0 0,1 1 0,0-1 1,8 1-9,0-1 1,1 0-1,-1 0 1,0-1-1,0-1 1,0 0-1,-1 0 1,16-5-1,-1-2 6,-1-1 0,27-16 0,-28 11 10,-10 6 12,-24 22 3,-1-1-12,1 0 0,1 1 1,0 1-1,1-1 1,0 2-1,-14 28 1,20-35-11,1 0 0,0 0 1,0 1-1,1 0 1,0-1-1,0 1 0,1 0 1,0 0-1,1 0 1,0-1-1,0 1 0,1 0 1,0 0-1,1 0 0,2 10 1,-3-17-5,-1 0 0,1 0 0,0 0-1,0 1 1,0-1 0,0 0 0,0-1 0,1 1 0,-1 0 0,0 0 0,1 0-1,-1-1 1,1 1 0,0-1 0,3 3 0,-4-4 1,1 1 0,-1-1-1,0 0 1,0 0 0,1 1 0,-1-1-1,0 0 1,0 0 0,1-1 0,-1 1 0,0 0-1,0 0 1,1-1 0,-1 1 0,0 0-1,0-1 1,0 1 0,0-1 0,0 0-1,1 1 1,-1-1 0,0 0 0,0 0 0,-1 1-1,1-1 1,0 0 0,0 0 0,0 0-1,1-2 1,2-3-142,1-1-1,-1 1 1,0-1-1,-1 0 1,1 0-1,-2 0 1,1-1-1,-1 1 1,0-1-1,0 1 0,-1-1 1,1-10-1,-1 13 40,0 0-1,0 0 1,0 0-1,0 1 0,1-1 1,3-5-1,5-7-359</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27.320"/>
    </inkml:context>
    <inkml:brush xml:id="br0">
      <inkml:brushProperty name="width" value="0.05" units="cm"/>
      <inkml:brushProperty name="height" value="0.05" units="cm"/>
      <inkml:brushProperty name="color" value="#E71224"/>
    </inkml:brush>
  </inkml:definitions>
  <inkml:trace contextRef="#ctx0" brushRef="#br0">136 144 18268,'0'-1'96,"1"1"0,-1-1 0,0 1 0,0-1 0,0 0 0,0 1 0,0-1 0,0 1-1,0-1 1,0 1 0,0-1 0,0 1 0,0-1 0,0 1 0,0-1 0,0 1 0,0-1 0,0 1 0,-1-1 0,1 1 0,0-1 0,0 1 0,-1-1 0,1 1 0,0-1 0,-1 1 0,1 0 0,0-1-1,-1 1 1,0-1 0,0 1 21,0 0-1,0 0 0,0-1 0,0 1 0,0 0 1,0 0-1,0 1 0,0-1 0,0 0 1,0 0-1,0 0 0,0 1 0,0-1 1,-1 1-1,-4 2 193,1-1 0,0 1 0,0 1 0,-7 4 0,2 1-140,0 1 0,1 0 0,1 1 1,-10 13-1,15-18-146,-1-1 0,1 1 0,0 0 1,0 0-1,1 0 0,0 1 0,0-1 1,0 1-1,1-1 0,-1 11 0,2-17-17,0 1 0,0 0-1,0 0 1,0-1 0,0 1-1,0 0 1,0 0 0,0 0-1,0-1 1,0 1 0,1 0-1,-1-1 1,0 1 0,1 0-1,-1 0 1,0-1 0,1 1-1,-1-1 1,1 1 0,-1 0-1,1-1 1,-1 1 0,1-1-1,-1 1 1,1-1 0,0 1-1,-1-1 1,1 0 0,0 1-1,1-1 4,0 1-1,0-1 1,-1 0-1,1 0 0,0 0 1,-1 0-1,1-1 1,0 1-1,-1 0 1,1-1-1,0 1 0,2-2 1,4-2 14,1 0 1,-1-1-1,14-10 1,-4 1 7,0-1 1,-1-1 0,-1-1 0,-1 0 0,0-1-1,12-21 1,-31 46-83,-2 1 24,1 1 1,-1 1 0,1-1-1,1 1 1,0 0 0,-5 20-1,8-29 26,1-1 0,0 0 0,0 1-1,0-1 1,0 1 0,0-1 0,0 0-1,0 1 1,0-1 0,1 0 0,-1 1-1,0-1 1,0 1 0,0-1 0,0 0 0,0 1-1,1-1 1,-1 0 0,0 1 0,0-1-1,1 0 1,-1 0 0,0 1 0,0-1 0,1 0-1,-1 0 1,0 1 0,1-1 0,-1 0-1,0 0 1,1 0 0,14 0-24,14-12 0,4-8 16,0 0 1,34-29 0,-49 34 37,0-1 0,-1-1 1,-1 0-1,25-34 0,-31 33 20,-10 17-48,0 1 0,0 0 1,0 0-1,1 0 1,-1-1-1,0 1 0,0 0 1,0 0-1,0 0 0,1-1 1,-1 1-1,0 0 1,0 0-1,0-1 0,0 1 1,0 0-1,0-1 1,0 1-1,0 0 0,0 0 1,0-1-1,0 1 1,0 0-1,0 0 0,0-1 1,0 1-1,0 0 0,0-1 1,0 1-1,0 0 1,0 0-1,-1-1 0,1 1 1,0 0-1,0 0 1,0 0-1,0-1 0,-1 1 1,1 0-1,0 0 0,0 0 1,0-1-1,-1 1 1,1 0-1,0 0 0,0 0 1,-1 0-1,1 0 1,0 0-1,0-1 0,-1 1 1,1 0-1,0 0 1,0 0-1,-1 0 0,1 0 1,0 0-1,0 0 0,-1 0 1,1 0-1,0 0 1,-1 0-1,1 0 0,0 0 1,0 1-1,-1-1 1,1 0-1,0 0 0,-9 4 36,0-1 0,1 1 0,0 1 0,-1 0 0,2 0 0,-1 0-1,-11 11 1,-45 51 370,52-55-289,2 1-1,-1 1 1,2-1 0,0 2 0,-12 23 0,20-34-130,-1-1 0,1 1 0,0-1 0,0 1 0,1 0 0,-1-1 0,1 1 0,-1 0 0,1 0 0,1-1 0,-1 1 0,0 0 0,2 5 0,-1-6-78,0-1 0,1 1 1,-1 0-1,1-1 0,0 1 0,-1-1 0,1 1 0,0-1 1,0 0-1,1 0 0,-1 0 0,0 0 0,1 0 0,-1-1 0,1 1 1,0-1-1,-1 0 0,1 1 0,4 0 0,-2 0 5,0-1 0,0 1 0,1-1 0,-1 0 0,1-1 0,-1 1 0,1-1-1,-1 0 1,7-1 0,25-5-503</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27.760"/>
    </inkml:context>
    <inkml:brush xml:id="br0">
      <inkml:brushProperty name="width" value="0.05" units="cm"/>
      <inkml:brushProperty name="height" value="0.05" units="cm"/>
      <inkml:brushProperty name="color" value="#E71224"/>
    </inkml:brush>
  </inkml:definitions>
  <inkml:trace contextRef="#ctx0" brushRef="#br0">117 1 19788,'-8'1'421,"1"1"0,-1 0 0,1 0 1,-1 1-1,1 0 0,0 0 0,0 1 0,0 0 0,1 0 0,-1 1 0,1-1 0,0 1 0,0 1 0,1-1 1,-6 7-1,11-11-420,-1-1 0,1 0 0,0 1 0,-1-1 0,1 0 0,0 1 0,0-1 0,0 1 0,-1-1 0,1 0 0,0 1 0,0-1 0,0 1 0,0-1 0,0 0 0,-1 1 1,1-1-1,0 1 0,0-1 0,0 1 0,0-1 0,0 0 0,1 1 0,-1-1 0,0 1 0,0-1 0,0 1 0,0-1 0,0 0 0,0 1 0,1-1 0,-1 1 0,16 3-257,26-8-433,-37 4 615,12-3-248,-8 1 94,0 1-1,-1 0 1,1 0-1,0 1 0,10 1 1,-18-1 223,-1 0 0,1 0 0,-1 0 0,1 0 0,-1 0 0,1 0 0,-1 1 1,0-1-1,1 0 0,-1 0 0,1 0 0,-1 1 0,0-1 0,1 0 0,-1 0 0,0 1 0,1-1 0,-1 0 1,0 1-1,1-1 0,-1 0 0,0 1 0,0-1 0,1 1 0,-1-1 0,0 0 0,0 1 0,0-1 0,1 1 1,-1-1-1,0 1 0,0-1 0,0 1 0,-6 19 356,-19 13 698,15-23-528,0-1 0,-15 9-1,21-15-506,1-1-1,-1 0 1,1 0 0,-1 0-1,0-1 1,0 0 0,0 1-1,0-1 1,0-1-1,0 1 1,0 0 0,-5-1-1,9 0-47,-1 0 0,0 0-1,1 0 1,-1 0-1,0 0 1,1 0-1,-1 0 1,0-1-1,1 1 1,-1 0 0,0 0-1,1-1 1,-1 1-1,0 0 1,1-1-1,-1 1 1,1-1 0,-1 1-1,1-1 1,-1 1-1,1-1 1,-1 1-1,1-1 1,-1 1-1,1-1 1,0 0 0,-1 1-1,1-1 1,0 0-1,0 1 1,-1-1-1,1 0 1,0 1 0,0-1-1,0 0 1,0 1-1,0-1 1,0 0-1,0 0 1,0 1 0,0-1-1,0 0 1,1 1-1,-1-2 1,5-11-464</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28.681"/>
    </inkml:context>
    <inkml:brush xml:id="br0">
      <inkml:brushProperty name="width" value="0.05" units="cm"/>
      <inkml:brushProperty name="height" value="0.05" units="cm"/>
      <inkml:brushProperty name="color" value="#E71224"/>
    </inkml:brush>
  </inkml:definitions>
  <inkml:trace contextRef="#ctx0" brushRef="#br0">53 157 12843,'-2'4'2089,"-1"3"3570,11-7-3430,-2-3-1934,-1 0 1,1 0-1,-1 0 1,0-1-1,0 0 1,-1 0-1,9-8 1,26-37 496,-34 43-645,-3 3-95,19-27 293,-20 28-325,0 1 0,0-1 0,0 0 0,-1 0 0,1 0 0,0 1 0,-1-1 0,0 0 0,1 0 0,-1 0 0,0 0 0,0 0 0,0 0 0,0 0 0,0-3 0,-1 4-12,0 0 1,1 1-1,-1-1 0,0 0 0,0 0 0,1 1 0,-1-1 0,0 0 0,0 1 0,0-1 0,0 1 0,0-1 0,0 1 0,0 0 0,0-1 0,0 1 0,0 0 0,0 0 1,0-1-1,0 1 0,0 0 0,0 0 0,0 0 0,0 0 0,0 1 0,0-1 0,0 0 0,0 0 0,0 1 0,0-1 0,-2 1 0,-32 12 77,26-7-82,0 0 1,1 0-1,-1 1 0,1 0 1,1 0-1,-1 1 0,-6 9 1,9-11-7,1 0 1,0 0-1,0 1 1,0-1 0,1 1-1,0 0 1,1 0-1,-1 0 1,1 0 0,-2 15-1,4-21-35,0 0 0,-1 1-1,1-1 1,0 1 0,0-1 0,0 1-1,0-1 1,0 1 0,0-1-1,0 1 1,1-1 0,-1 1 0,0-1-1,1 1 1,0-1 0,-1 0 0,1 1-1,0-1 1,-1 0 0,1 1-1,0-1 1,0 0 0,0 0 0,0 0-1,0 0 1,0 0 0,1 0 0,-1 0-1,0 0 1,0 0 0,1-1-1,-1 1 1,0 0 0,1-1 0,-1 1-1,1-1 1,-1 0 0,1 1 0,-1-1-1,1 0 1,-1 0 0,3 0 0,3-1-216,-1 1 0,0-2 0,0 1 0,0-1 0,0 1 0,0-2 1,0 1-1,11-7 0,15-12-363,6-4-142</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29.118"/>
    </inkml:context>
    <inkml:brush xml:id="br0">
      <inkml:brushProperty name="width" value="0.05" units="cm"/>
      <inkml:brushProperty name="height" value="0.05" units="cm"/>
      <inkml:brushProperty name="color" value="#E71224"/>
    </inkml:brush>
  </inkml:definitions>
  <inkml:trace contextRef="#ctx0" brushRef="#br0">104 1 17732,'-8'2'541,"0"0"1,0 1 0,1 0 0,-1 0-1,1 1 1,-11 7 0,14-8-397,1-1 1,0 1 0,0 0-1,0 0 1,0 0-1,1 0 1,-1 0 0,1 0-1,0 1 1,0-1-1,0 1 1,0 0 0,1-1-1,-3 9 1,4-11-136,0 1 0,0-1 0,0 0 0,0 1 1,0-1-1,0 0 0,0 1 0,0-1 0,1 0 0,-1 1 1,1-1-1,-1 0 0,1 0 0,-1 1 0,1-1 0,0 0 1,-1 0-1,1 0 0,0 0 0,0 0 0,0 0 0,0 0 1,0 0-1,0 0 0,0 0 0,0-1 0,1 1 0,-1 0 1,0-1-1,2 1 0,6 3-28,-1-1-1,1 0 1,13 2 0,-10-2 16,20 4-108,21 4-83,-49-9 172,0-1 1,1 1-1,-1 0 0,0 0 0,0 0 1,0 0-1,-1 1 0,7 5 0,-9-8 27,-1 0-1,0 0 1,1 1-1,-1-1 1,0 0-1,1 1 0,-1-1 1,0 0-1,0 1 1,0-1-1,1 1 1,-1-1-1,0 0 0,0 1 1,0-1-1,0 1 1,0-1-1,0 0 1,0 1-1,0-1 0,0 1 1,0-1-1,0 0 1,0 1-1,0-1 1,0 1-1,0-1 0,0 1 1,0-1-1,0 0 1,-1 1-1,1 0 1,-14 10 303,-24 1 295,31-10-505,-1-1 1,0 1-1,0-1 1,1-1-1,-1 0 1,0 0-1,-11-2 1,17 2-83,1-1 0,-1 1-1,0 0 1,1-1 0,-1 0 0,1 1 0,-1-1 0,1 0 0,-1 0-1,1 0 1,-1 0 0,1 0 0,0 0 0,0 0 0,-1-1 0,0-1-1,1 1-3,0 0 0,1 1-1,-1-1 1,1 0-1,-1 0 1,1 0-1,0 0 1,-1 1 0,1-1-1,0 0 1,0 0-1,1 0 1,-1 0-1,0 0 1,1 0 0,-1 1-1,1-1 1,0-3-1,10-18 2</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29.509"/>
    </inkml:context>
    <inkml:brush xml:id="br0">
      <inkml:brushProperty name="width" value="0.05" units="cm"/>
      <inkml:brushProperty name="height" value="0.05" units="cm"/>
      <inkml:brushProperty name="color" value="#E71224"/>
    </inkml:brush>
  </inkml:definitions>
  <inkml:trace contextRef="#ctx0" brushRef="#br0">39 1 16676,'0'21'2104,"-6"12"-1072,-4-1-472,2 1 1737,0 1-1081,4 0-720,1-3-400,3-9-1024,0-1-280,2-10 864,1-4-224</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29.897"/>
    </inkml:context>
    <inkml:brush xml:id="br0">
      <inkml:brushProperty name="width" value="0.05" units="cm"/>
      <inkml:brushProperty name="height" value="0.05" units="cm"/>
      <inkml:brushProperty name="color" value="#E71224"/>
    </inkml:brush>
  </inkml:definitions>
  <inkml:trace contextRef="#ctx0" brushRef="#br0">1 39 15971,'0'-1'228,"1"-1"0,0 0 0,0 1 0,0-1 0,0 1 0,0-1 0,0 1 0,0 0 0,1-1 0,-1 1 0,0 0 0,1 0 0,-1 0 0,1 0 0,0 0 0,-1 0 0,1 0 0,-1 1 0,1-1 0,0 0 0,2 1 0,43-8 2588,-37 8-2306,23-4 404,52 2-1,-75 3-853,0 0-1,0 0 1,0 1 0,0 0 0,0 1 0,-1 0-1,1 0 1,-1 1 0,15 8 0,-22-11-58,0 0 0,0 0 1,-1 1-1,1-1 0,-1 0 1,1 0-1,-1 1 0,0-1 1,1 1-1,-1-1 0,0 1 1,0 0-1,0-1 0,0 1 0,0 0 1,-1 0-1,1 0 0,0 2 1,-1-2-4,0 0 0,0-1 1,0 1-1,0 0 0,-1-1 0,1 1 1,-1 0-1,1-1 0,-1 1 0,0-1 1,0 1-1,1-1 0,-1 1 1,0-1-1,0 1 0,0-1 0,-1 0 1,1 0-1,0 0 0,0 1 0,-3 0 1,-10 8-160,-1-1 0,1 0 0,-2-1 0,1-1 0,-1 0 0,-26 6-1,42-13 114,0 0-1,-1 0 0,1 0 1,0 0-1,0 0 0,0 0 1,0 0-1,-1 0 0,1 0 1,0 0-1,0 0 0,0 0 1,-1 0-1,1 0 0,0 1 1,0-1-1,0 0 0,0 0 1,-1 0-1,1 0 0,0 0 1,0 0-1,0 0 0,0 1 1,-1-1-1,1 0 0,0 0 1,0 0-1,0 0 0,0 0 1,0 1-1,0-1 0,0 0 1,0 0-1,0 0 0,-1 1 1,1-1-1,0 0 0,0 0 1,0 0-1,0 0 0,0 1 1,0-1-1,0 0 0,0 0 1,0 1-1,12 4-1579,27 3-458,-31-6 1553,12 2-311,-12-4 641,-1 1 0,1 1 0,0 0 0,-1 0-1,1 0 1,-1 1 0,1 0 0,-1 0 0,0 1-1,11 8 1,-17-11 243,-1-1 0,1 1 0,0 0 0,0 1 0,0-1 0,-1 0 0,1 0 0,0 0 0,-1 0 0,1 0 0,-1 1 0,1-1 0,-1 0 0,0 0 0,0 1 0,1-1 0,-1 0 0,0 1 0,0-1-1,0 0 1,-1 1 0,1 1 0,-1 0 102,0 0-1,0-1 0,0 1 1,-1 0-1,1-1 0,-1 1 0,0-1 1,0 1-1,-3 2 0,-4 4 590,0-1 0,-1 0-1,-16 10 1,26-18-715,-23 14 1854,-32 15-1,49-26-1650,-2 0 1,1 0-1,0-1 0,0 0 1,-1 0-1,1-1 0,-1 0 1,1 0-1,-12-1 0,18 0-236,0 0-1,0 0 1,1 0 0,-1 0-1,0 0 1,1 0 0,-1 0-1,0 0 1,1-1-1,-1 1 1,0 0 0,1 0-1,-1-1 1,0 1 0,1 0-1,-1-1 1,0 1 0,1 0-1,-1-1 1,1 1-1,-1-1 1,1 1 0,-1-1-1,1 1 1,-1-1 0,1 0-1,0 1 1,-1-1-1,1 0 1,0 1 0,0-1-1,-1 0 1,1 1 0,0-1-1,0 0 1,0 1 0,0-1-1,0 0 1,0 1-1,0-1 1,0 0 0,0 0-1,0 1 1,0-2 0,1-1-18,0 1 1,0-1 0,0 0 0,1 1 0,-1-1 0,1 1-1,-1-1 1,1 1 0,3-3 0,10-10-360</inkml:trace>
  <inkml:trace contextRef="#ctx0" brushRef="#br0" timeOffset="1">572 41 18916,'2'0'2064,"-2"3"-1455,-2 1-161,0 9 1352,-4 5-768,2 10-200,-5-1-383,-1 3-97,1 1 16,-1 2-8,3-4-248,3-6-184,4-6-520,3-5-353,7-12 753,4-6-128,9-5-200</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0.318"/>
    </inkml:context>
    <inkml:brush xml:id="br0">
      <inkml:brushProperty name="width" value="0.05" units="cm"/>
      <inkml:brushProperty name="height" value="0.05" units="cm"/>
      <inkml:brushProperty name="color" value="#E71224"/>
    </inkml:brush>
  </inkml:definitions>
  <inkml:trace contextRef="#ctx0" brushRef="#br0">52 1 19860,'-8'21'1833,"-1"3"-1225,0 1-304,2 6 936,1-2-472,4-2-472,0 0-336,2-5-640,2-3-232,-1-4-400,-1 0 1064,-1-11-248,-2 0-241,-4-7-23</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0.708"/>
    </inkml:context>
    <inkml:brush xml:id="br0">
      <inkml:brushProperty name="width" value="0.05" units="cm"/>
      <inkml:brushProperty name="height" value="0.05" units="cm"/>
      <inkml:brushProperty name="color" value="#E71224"/>
    </inkml:brush>
  </inkml:definitions>
  <inkml:trace contextRef="#ctx0" brushRef="#br0">0 117 15011,'1'-8'364,"0"0"1,0 1-1,1-1 0,-1 0 0,2 1 0,-1 0 0,8-15 0,-9 19-188,1 1 0,0-1 0,0 0 0,0 0 0,0 1 0,1-1 0,-1 1 0,1 0 0,-1 0 0,1 0 0,0 0 0,0 0 0,0 0 0,0 1 0,0-1 0,0 1 0,1 0-1,-1 0 1,0 0 0,7 0 0,1 0 123,0 2 0,0-1-1,0 2 1,0-1 0,-1 1 0,1 1-1,0 0 1,-1 1 0,0 0 0,16 8-1,0 2 2,-1 1 0,40 32-1,-60-43-276,1 1 0,-1-1 0,-1 1 0,1 0-1,-1 1 1,6 7 0,-9-11-13,0-1 0,-1 0 0,1 0 0,0 1 1,-1-1-1,1 0 0,-1 1 0,0-1 0,1 1 0,-1-1 0,0 1 0,0-1 0,0 0 1,0 1-1,0-1 0,0 1 0,0-1 0,0 1 0,-1-1 0,1 0 0,-1 1 1,1-1-1,-1 0 0,1 1 0,-1-1 0,0 0 0,1 1 0,-1-1 0,0 0 0,0 0 1,0 0-1,0 0 0,0 0 0,0 0 0,0 0 0,-1 0 0,-1 0 0,-6 4 63,0 0 0,0-1 1,-1 0-1,1 0 0,-1-1 0,-18 3 0,-63 5-561,51-13 163,29 2 92</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1.158"/>
    </inkml:context>
    <inkml:brush xml:id="br0">
      <inkml:brushProperty name="width" value="0.05" units="cm"/>
      <inkml:brushProperty name="height" value="0.05" units="cm"/>
      <inkml:brushProperty name="color" value="#E71224"/>
    </inkml:brush>
  </inkml:definitions>
  <inkml:trace contextRef="#ctx0" brushRef="#br0">1 67 17348,'64'-42'4713,"-57"38"-4195,0 0 0,1 1 0,-1 0-1,1 1 1,0-1 0,0 2-1,10-2 1,-17 2-487,0 1 1,-1 0-1,1 0 1,0 0-1,0-1 0,0 1 1,0 0-1,0 0 1,0 1-1,0-1 0,-1 0 1,1 0-1,0 0 1,0 0-1,0 1 1,0-1-1,0 0 0,-1 1 1,1-1-1,0 1 1,0-1-1,-1 1 0,1-1 1,0 1-1,-1 0 1,1-1-1,0 1 0,-1 0 1,1 0-1,-1-1 1,1 1-1,-1 0 1,0 0-1,1-1 0,-1 1 1,0 0-1,1 0 1,-1 0-1,0 0 0,0 0 1,0 0-1,0 0 1,0-1-1,0 1 0,0 0 1,0 0-1,0 0 1,0 0-1,-1 0 0,1 0 1,0-1-1,-1 2 1,-1 4 8,0 1 0,0-1 0,-1 0-1,0 0 1,-6 8 0,0-2 30,-1 0-1,-20 18 1,23-24-46,0 0-1,0 0 1,1 1-1,0 0 1,0 0 0,1 0-1,0 1 1,0 0-1,0 0 1,-4 14-1,8-21-71,1 0-1,0 0 1,-1 0-1,1 0 1,0 0-1,0 0 1,0 0-1,0 0 0,0 0 1,0 0-1,0 1 1,0-1-1,0 0 1,1 0-1,-1 0 1,0 0-1,1 0 0,-1 0 1,0 0-1,1-1 1,0 1-1,-1 0 1,1 0-1,-1 0 1,1 0-1,0-1 0,0 1 1,-1 0-1,1 0 1,0-1-1,0 1 1,0-1-1,0 1 0,0-1 1,0 1-1,0-1 1,0 0-1,0 1 1,0-1-1,0 0 1,1 0-1,4 1-110,0 0 0,1-1 0,-1 0 1,0 0-1,0-1 0,6 0 0,21-7-468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5:55.001"/>
    </inkml:context>
    <inkml:brush xml:id="br0">
      <inkml:brushProperty name="width" value="0.025" units="cm"/>
      <inkml:brushProperty name="height" value="0.025" units="cm"/>
    </inkml:brush>
  </inkml:definitions>
  <inkml:trace contextRef="#ctx0" brushRef="#br0">70 134 2146,'0'0'9684,"6"-7"-6524,7-8-2340,1 1-1,0 1 1,1 0 0,22-14-1,-28 21-638,0 0 1,0 1-1,0 1 0,1-1 0,-1 1 0,1 1 1,0 0-1,0 0 0,1 1 0,-1 1 1,11-1-1,-20 2-164,0 0 0,-1 0 1,1 1-1,0-1 0,-1 0 0,1 1 1,0-1-1,-1 1 0,1-1 0,0 1 1,-1-1-1,1 1 0,-1-1 0,1 1 1,-1 0-1,1-1 0,-1 1 0,1 0 0,-1-1 1,0 1-1,1 0 0,-1-1 0,0 1 1,0 0-1,0 0 0,1-1 0,-1 1 1,0 0-1,0 0 0,0 0 0,0-1 1,0 1-1,0 0 0,-1 0 0,1 0 1,0-1-1,0 1 0,0 0 0,-1 0 1,1-1-1,0 1 0,-1 0 0,1-1 1,-1 2-1,-17 35 696,-10-3-468,-1-2 0,-57 47 0,50-47-188,-58 64 0,92-94-69,1-1 0,0 0 0,0 1-1,-1-1 1,1 1 0,0-1 0,0 1 0,1 0 0,-1-1 0,0 1 0,0 0-1,1 0 1,-1 0 0,1-1 0,0 1 0,-1 0 0,1 0 0,0 0-1,0 0 1,0 0 0,1 3 0,0-3 10,0-1-1,0 0 0,0 0 1,0 0-1,1 1 1,-1-1-1,0 0 1,1 0-1,-1-1 0,0 1 1,1 0-1,-1 0 1,1-1-1,0 1 1,-1-1-1,1 1 1,-1-1-1,1 0 0,0 0 1,-1 0-1,1 0 1,0 0-1,-1 0 1,3 0-1,14-1 372,1-1 0,-1-1-1,0-1 1,28-9 0,-30 8-286,0 0 0,1 1 1,-1 1-1,0 1 0,31-1 1,-46 3-87,-1 0 1,1 1 0,-1-1 0,1 0 0,-1 1-1,1-1 1,-1 0 0,1 1 0,-1-1-1,1 1 1,-1-1 0,1 1 0,-1-1 0,0 1-1,1-1 1,-1 1 0,0-1 0,1 1 0,-1-1-1,0 1 1,0 0 0,0-1 0,1 1 0,-1 0-1,0-1 1,0 1 0,0 0 0,0 0-1,1 24-3289,-1-21 664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9:14.687"/>
    </inkml:context>
    <inkml:brush xml:id="br0">
      <inkml:brushProperty name="width" value="0.025" units="cm"/>
      <inkml:brushProperty name="height" value="0.025" units="cm"/>
    </inkml:brush>
  </inkml:definitions>
  <inkml:trace contextRef="#ctx0" brushRef="#br0">0 0 19282,'0'0'13485,"0"3"-13645,0-2-1410</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1.564"/>
    </inkml:context>
    <inkml:brush xml:id="br0">
      <inkml:brushProperty name="width" value="0.05" units="cm"/>
      <inkml:brushProperty name="height" value="0.05" units="cm"/>
      <inkml:brushProperty name="color" value="#E71224"/>
    </inkml:brush>
  </inkml:definitions>
  <inkml:trace contextRef="#ctx0" brushRef="#br0">155 36 18972,'0'-2'127,"-1"1"0,0-1 0,0 0-1,1 1 1,-1-1 0,-1 1 0,1-1 0,0 1 0,0 0 0,0-1-1,-1 1 1,1 0 0,0 0 0,-1 0 0,1 0 0,-1 0 0,0 0-1,1 0 1,-1 1 0,0-1 0,1 1 0,-1-1 0,0 1 0,0-1-1,1 1 1,-1 0 0,0 0 0,0 0 0,0 0 0,1 0 0,-1 0-1,0 1 1,0-1 0,0 0 0,1 1 0,-1 0 0,0-1 0,1 1-1,-1 0 1,-2 2 0,-4 2 108,0 0 0,1 1 0,0-1 1,0 2-1,1-1 0,-10 13 0,12-14-220,0 0 1,1 1-1,0-1 1,0 1-1,0 0 1,1 0-1,-1 0 1,2 0-1,-1 0 1,1 0-1,-1 0 1,1 9-1,1-12-11,0-1 0,0 0 0,0 1 0,0-1 0,1 0 0,-1 1 0,1-1 0,0 0 0,0 1 0,0-1 0,0 0 0,0 0 0,0 0 0,0 0 0,0 0 0,1 0 0,-1 0 0,1 0 0,0-1 0,0 1 0,-1 0 0,1-1 0,0 0 0,0 1 0,0-1 0,1 0 0,-1 0 0,0 0 0,0 0 0,0-1 0,1 1 0,-1 0 0,0-1 0,5 1 0,3-1 30,0 1-1,-1-2 1,1 1 0,-1-1-1,1-1 1,-1 0-1,1 0 1,-1 0-1,0-2 1,10-3 0,-14 5 10,-1 0 0,1 0 1,-1-1-1,0 1 1,0-1-1,0 0 1,0 0-1,0 0 1,-1 0-1,1-1 0,-1 1 1,0-1-1,0 0 1,0 0-1,-1 0 1,1-1-1,-1 1 0,0 0 1,0-1-1,-1 0 1,3-7-1,-4 10-41,0-1 0,0 1 0,0 0-1,0 0 1,0 0 0,-1 0 0,1-1 0,-1 1 0,1 0-1,-1 0 1,0 0 0,0 0 0,0 0 0,0 0 0,0 1-1,0-1 1,0 0 0,-1 0 0,1 1 0,-1-1-1,1 1 1,-1-1 0,1 1 0,-1 0 0,0-1 0,0 1-1,0 0 1,0 0 0,0 0 0,0 1 0,0-1-1,0 0 1,0 1 0,0-1 0,-4 1 0,0-1-52,0 0-1,0 1 1,0 0 0,0 0 0,0 0 0,1 1 0,-1 0 0,0 0-1,0 0 1,1 1 0,-1 0 0,-8 4 0,1 5-185,7 5-32</inkml:trace>
  <inkml:trace contextRef="#ctx0" brushRef="#br0" timeOffset="1">362 0 19276,'0'2'2201,"0"3"-1249,0 5-400,-2 3 1440,1 2-471,-2 3-673,0 4-232,0 5-336,0-3-64,2 2-224,1-3-160,0-3-592,0-5-1497,4-7 1937,1-2-304,2-6-248</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2.813"/>
    </inkml:context>
    <inkml:brush xml:id="br0">
      <inkml:brushProperty name="width" value="0.05" units="cm"/>
      <inkml:brushProperty name="height" value="0.05" units="cm"/>
      <inkml:brushProperty name="color" value="#E71224"/>
    </inkml:brush>
  </inkml:definitions>
  <inkml:trace contextRef="#ctx0" brushRef="#br0">7 46 12483,'-6'2'8531,"15"-4"-5638,17-7-1485,-10 2-1142,1 1 0,0 0 1,0 1-1,0 1 0,1 1 0,-1 1 1,1 0-1,27 1 0,-40 1-256,-1 0 0,1 1 0,0 0 0,-1 0-1,1 0 1,8 4 0,-12-5-9,0 1 0,1-1-1,-1 1 1,0-1 0,0 1 0,0 0 0,0-1 0,0 1-1,0 0 1,-1 0 0,1 0 0,0 0 0,0 0 0,-1 0-1,1 0 1,0 0 0,-1 0 0,1 0 0,-1 0 0,1 0-1,-1 0 1,0 1 0,1-1 0,-1 0 0,0 0-1,0 0 1,0 1 0,0-1 0,0 0 0,0 0 0,0 0-1,-1 3 1,-5 13 6,0-1-1,-2 0 1,0 0 0,-17 23-1,4-4 41,10-15-59,-2 4-191,-25 32 0,34-55-1961,3-7 1773,1 2 85,-1-5-385</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3.253"/>
    </inkml:context>
    <inkml:brush xml:id="br0">
      <inkml:brushProperty name="width" value="0.05" units="cm"/>
      <inkml:brushProperty name="height" value="0.05" units="cm"/>
      <inkml:brushProperty name="color" value="#E71224"/>
    </inkml:brush>
  </inkml:definitions>
  <inkml:trace contextRef="#ctx0" brushRef="#br0">0 21 17132,'3'0'2080,"4"1"-912,0 1-407,8-2 1503,-1 0-488,13 1-623,3 2-217,3-3-384,-1-1-168,-3-1-848,2-1-632,-8 1 920,0-1-184,-6-13-169</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4.091"/>
    </inkml:context>
    <inkml:brush xml:id="br0">
      <inkml:brushProperty name="width" value="0.05" units="cm"/>
      <inkml:brushProperty name="height" value="0.05" units="cm"/>
      <inkml:brushProperty name="color" value="#E71224"/>
    </inkml:brush>
  </inkml:definitions>
  <inkml:trace contextRef="#ctx0" brushRef="#br0">117 0 17892,'3'13'1872,"4"5"-1272,3 2-240,2 7 1113,2 7-777,0 3-160,-1 5-56,0 1-32,-9 3-168,-2 0-40,-12-3-72,-6-2 0,-8-5-72,-5-3-368,-7-9 280,-7-3-32,-7-13-16</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5.240"/>
    </inkml:context>
    <inkml:brush xml:id="br0">
      <inkml:brushProperty name="width" value="0.05" units="cm"/>
      <inkml:brushProperty name="height" value="0.05" units="cm"/>
      <inkml:brushProperty name="color" value="#E71224"/>
    </inkml:brush>
  </inkml:definitions>
  <inkml:trace contextRef="#ctx0" brushRef="#br0">1 120 14339,'1'2'166,"0"1"0,1-1 1,-1 0-1,1 0 0,0 0 0,-1 0 1,1 0-1,0 0 0,0 0 0,1 0 0,-1-1 1,0 1-1,0-1 0,1 0 0,-1 0 0,1 0 1,-1 0-1,5 1 0,6 1 195,-1-1 1,23 2-1,-23-4-166,235 9 1858,15 2-1267,13 18-583,173 10-182,775-53 1,-570-24-6,6 0 0,-321 28 99,180-8 176,157-28 358,91 12-412,-369 41-210,-61 0 35,-66-24 209,-248 15-175,-16 2 8,-5 0-72,0 0 1,0 0-1,0 0 1,0 0-1,0 0 1,0-1-1,0 1 1,0 0-1,0 0 1,-1-1-1,1 1 1,0 0-1,0-1 1,0 1-1,0-1 1,-1 1-1,1-1 1,1-1 0,15-6 308,5-1-114,-22 9-227,1-1 0,-1 1 0,1 0 0,-1 0 0,1-1 0,-1 1 0,0 0 0,1-1 0,-1 1 0,0-1 0,1 1 0,-1 0 0,0-1 0,0 1 0,1-1 0,-1 1 0,0-1 0,0 1 0,0-1 0,1 1 0,-1-1 1,0 1-1,0-1 0,0 1 0,0-1 0,0 1 0,0-1 0,0 1 0,0-1 0,0 1 0,-1-1 0,1 1 0,0-1 0,-1 0-219,-1 0 0,1 0 1,0 0-1,-1 1 0,1-1 0,-1 1 1,1-1-1,-1 1 0,1-1 0,-1 1 0,1 0 1,-1 0-1,0 0 0,1 0 0,-1 0 1,-2 0-1,-2 0 188,-24 0-576,0 0-204</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8.135"/>
    </inkml:context>
    <inkml:brush xml:id="br0">
      <inkml:brushProperty name="width" value="0.05" units="cm"/>
      <inkml:brushProperty name="height" value="0.05" units="cm"/>
      <inkml:brushProperty name="color" value="#E71224"/>
    </inkml:brush>
  </inkml:definitions>
  <inkml:trace contextRef="#ctx0" brushRef="#br0">54 14 18236,'-7'6'1668,"-19"16"2146,26-21-3739,-1 0 0,0-1 0,1 1 0,-1 0 0,1 0 0,-1 0 0,1 0 0,0 0 0,-1-1 1,1 1-1,0 0 0,0 0 0,-1 0 0,1 0 0,0 0 0,0 0 0,0 0 0,0 0 0,0 0 0,0 0 1,1 0-1,-1 0 0,0 0 0,0 0 0,1 0 0,-1-1 0,1 1 0,-1 0 0,0 0 0,2 1 1,-2-2-54,1 1 0,0-1 1,-1 0-1,1 0 0,0 1 1,-1-1-1,1 0 1,-1 0-1,1 0 0,0 0 1,-1 0-1,1 0 0,0 0 1,-1 0-1,1 0 0,0 0 1,-1 0-1,1-1 1,0 1-1,-1 0 0,1 0 1,-1-1-1,1 1 0,0 0 1,-1-1-1,1 1 1,-1-1-1,1 1 0,-1 0 1,1-1-1,-1 1 0,0-1 1,1 1-1,-1-1 1,1 0-1,20-24 568,-18 22-442,-2 1-56,1-1 1,-1 1 0,0 0 0,1-1-1,-1 1 1,0 0 0,0-1 0,-1 0-1,2-4 1,-2 7-77,0-1-1,0 1 0,0 0 1,0 0-1,0-1 0,0 1 1,0 0-1,0-1 0,0 1 1,0 0-1,0 0 0,0-1 1,0 1-1,0 0 0,0 0 1,-1-1-1,1 1 0,0 0 1,0 0-1,0-1 0,0 1 1,0 0-1,-1 0 0,1 0 1,0-1-1,0 1 0,0 0 1,-1 0-1,1 0 0,0 0 1,0-1-1,-1 1 0,0 0-1,0 0 1,0 1-1,0-1 0,0 0 0,0 0 0,0 1 0,0-1 0,0 1 0,0-1 0,0 1 0,1-1 0,-1 1 0,0-1 0,-1 2 0,-4 4-2,0-1 1,0 0-1,0 1 1,1 0-1,0 0 0,0 1 1,0 0-1,1 0 1,-4 9-1,7-15-5,1-1 0,0 0-1,0 0 1,0 0 0,0 1 0,0-1 0,0 0 0,0 0-1,0 1 1,-1-1 0,1 0 0,0 0 0,0 1 0,0-1-1,0 0 1,0 0 0,0 0 0,0 1 0,1-1-1,-1 0 1,0 0 0,0 1 0,0-1 0,0 0 0,0 0-1,0 0 1,0 1 0,0-1 0,1 0 0,-1 0 0,0 0-1,0 1 1,0-1 0,0 0 0,1 0 0,-1 0-1,9-3 223,15-14 37,-20 13-268,-1 2-111,4-3-358,-8 6-313,-7 6 472</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0.012"/>
    </inkml:context>
    <inkml:brush xml:id="br0">
      <inkml:brushProperty name="width" value="0.05" units="cm"/>
      <inkml:brushProperty name="height" value="0.05" units="cm"/>
      <inkml:brushProperty name="color" value="#E71224"/>
    </inkml:brush>
  </inkml:definitions>
  <inkml:trace contextRef="#ctx0" brushRef="#br0">0 441 15395,'1'-3'267,"-1"0"0,1 0 0,0 0-1,0 0 1,0 0 0,0 0-1,1 1 1,-1-1 0,1 0 0,2-3-1,3-4 221,199-382 7628,-204 388-8026,-2 9 13,-5 20 111,-11 37 31,-11 41-240,-34 142-192,60-244 62,1 1-1,0 0 1,-1 0 0,1 0-1,0 0 1,0 0 0,0-1-1,0 1 1,0 0-1,1 0 1,0 2 0,5-1-1372,7-12 981,3-9-117,3-8-207</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0.434"/>
    </inkml:context>
    <inkml:brush xml:id="br0">
      <inkml:brushProperty name="width" value="0.05" units="cm"/>
      <inkml:brushProperty name="height" value="0.05" units="cm"/>
      <inkml:brushProperty name="color" value="#E71224"/>
    </inkml:brush>
  </inkml:definitions>
  <inkml:trace contextRef="#ctx0" brushRef="#br0">150 1 16940,'-24'35'2802,"5"-5"-2083,1 2 1,2 0-1,1 0 1,1 1-1,2 1 1,-15 68 0,26-93-608,-1 0 1,2 0 0,-1 0-1,1 0 1,1 11 0,-1-18-96,0-1 0,0 1 0,1-1-1,-1 0 1,0 1 0,1-1 0,-1 0 0,0 1 0,1-1 0,0 0 0,-1 1 0,1-1 0,0 0 0,0 0 0,0 0 0,-1 0-1,1 0 1,0 0 0,1 0 0,-1 0 0,0 0 0,0 0 0,0 0 0,0-1 0,1 1 0,-1 0 0,0-1 0,1 1 0,-1-1-1,0 0 1,1 1 0,-1-1 0,1 0 0,-1 0 0,0 0 0,1 0 0,-1 0 0,1 0 0,-1 0 0,0-1 0,2 1 0,6-3 18,-1 0 0,0 0 1,0-1-1,0 0 0,0 0 0,-1-1 1,1 0-1,-1 0 0,0-1 1,-1 1-1,10-12 0,2-4 145,0-1 0,20-33-1,-27 36-26,0 0-1,-1-2 0,8-21 0,-15 34-84,-1 0-1,1 0 0,-1 0 0,-1 0 1,1-1-1,-2 1 0,1 0 1,-1-1-1,0 1 0,-1-1 0,-1-11 1,1 19-61,1-1 1,-1 1 0,1-1-1,-1 1 1,1 0-1,-1-1 1,0 1-1,1 0 1,-1-1 0,0 1-1,0 0 1,0 0-1,0 0 1,0 0 0,-1 0-1,1 0 1,0 0-1,0 0 1,-1 0-1,1 0 1,0 1 0,-1-1-1,1 1 1,-1-1-1,1 1 1,-1-1 0,1 1-1,-1 0 1,1 0-1,-1 0 1,1 0 0,-1 0-1,1 0 1,-1 0-1,1 0 1,-1 1-1,1-1 1,-1 0 0,1 1-1,-1 0 1,1-1-1,-2 2 1,-5 1-3,0 1-1,0 0 1,1 1 0,-1 0 0,-10 9 0,4-2-29,2 0 1,-1 1-1,1 0 1,1 1-1,1 0 1,0 1 0,1 0-1,-12 25 1,20-39-3,1 1 1,-1-1 0,1 1 0,-1 0-1,1-1 1,-1 1 0,1 0-1,0-1 1,0 1 0,0 0 0,0-1-1,0 3 1,1-4-23,-1 1 0,0-1 0,0 1 0,0-1 0,1 0 0,-1 1 0,0-1 0,0 0 0,1 1 0,-1-1 0,0 1 0,1-1 0,-1 0 0,0 0 0,1 1 0,-1-1 0,0 0 0,1 0 0,-1 1 0,1-1 0,-1 0 0,0 0 0,1 0 0,-1 0 0,1 0 0,-1 1 0,1-1 0,2-1-76,-1 1 0,0 0 0,0-1 0,0 1 0,0-1 0,0 1 0,0-1-1,0 0 1,0 0 0,0 0 0,0 0 0,0 0 0,0-1 0,-1 1 0,3-3 0,15-15-508,5-4-106</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0.917"/>
    </inkml:context>
    <inkml:brush xml:id="br0">
      <inkml:brushProperty name="width" value="0.05" units="cm"/>
      <inkml:brushProperty name="height" value="0.05" units="cm"/>
      <inkml:brushProperty name="color" value="#E71224"/>
    </inkml:brush>
  </inkml:definitions>
  <inkml:trace contextRef="#ctx0" brushRef="#br0">171 17 17460,'0'0'125,"1"-1"-1,-1 1 1,0-1 0,0 1 0,1-1-1,-1 1 1,0-1 0,0 1 0,0-1 0,0 1-1,0-1 1,0 0 0,0 1 0,0-1 0,0 1-1,0-1 1,0 1 0,0-1 0,0 0 0,0 1-1,0-1 1,-1 1 0,1-1 0,0 1-1,0-1 1,-1 1 0,1-1 0,-1 0 0,0 1 3,0-1-1,0 1 1,1 0 0,-1 0 0,0 0 0,0 0 0,0 0 0,0 0 0,0 0 0,0 0 0,1 1-1,-1-1 1,0 0 0,0 0 0,0 1 0,-1 0 0,-3 1 245,-1 1-1,1 0 1,0 1-1,-9 6 1,2 3-233,0 1-1,0 0 1,1 0 0,1 2 0,1-1-1,0 1 1,1 0 0,1 1 0,0 0-1,1 0 1,1 0 0,-4 24-1,9-36-113,-1 1-1,1-1 1,-1 1-1,2 0 1,-1-1-1,1 1 1,-1-1-1,2 1 1,1 7-1,-2-11-19,0 0 0,0 0 0,0 0 0,0 0 0,1 0 0,-1 0 1,0 0-1,1 0 0,0-1 0,-1 1 0,1-1 0,0 1 0,0-1 0,0 1 0,-1-1 0,2 0 0,-1 0 0,0 0 0,0 0 0,0-1 0,0 1 0,1 0 0,-1-1 0,0 1 0,3-1 1,2 0 5,1 0 1,-1-1-1,0 0 1,0 0-1,1-1 1,-1 0-1,0 0 1,0-1-1,12-6 1,-1 0 71,-1-1 1,24-18-1,-27 16 19,1 0 0,-2-1 0,0 0 0,17-23 0,-26 32-64,0-1 1,-1-1 0,0 1-1,0 0 1,0-1-1,-1 0 1,1 1-1,-1-1 1,-1 0 0,1 0-1,-1 0 1,0 0-1,-1-1 1,1 1-1,-1 0 1,0 0 0,-2-9-1,1 12-60,0-1 0,-1 0 0,0 0 0,0 1 0,0-1-1,0 1 1,0 0 0,-1 0 0,1 0 0,-1 0 0,0 0 0,0 0 0,0 1 0,0-1-1,0 1 1,0 0 0,-1 0 0,1 0 0,-1 0 0,0 1 0,0 0 0,1-1-1,-1 1 1,0 0 0,-5 0 0,-5-1-201,-1 0 1,0 1-1,0 0 0,0 2 1,-20 1-1,0 4-187</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1.380"/>
    </inkml:context>
    <inkml:brush xml:id="br0">
      <inkml:brushProperty name="width" value="0.05" units="cm"/>
      <inkml:brushProperty name="height" value="0.05" units="cm"/>
      <inkml:brushProperty name="color" value="#E71224"/>
    </inkml:brush>
  </inkml:definitions>
  <inkml:trace contextRef="#ctx0" brushRef="#br0">118 4 18188,'0'0'66,"0"-1"0,0 1 0,0 0 0,0 0 0,0 0 0,0 0 0,1-1 0,-1 1 0,0 0 1,0 0-1,0 0 0,0 0 0,1 0 0,-1-1 0,0 1 0,0 0 0,0 0 0,0 0 0,1 0 0,-1 0 0,0 0 0,0 0 0,0 0 0,1 0 1,-1 0-1,0 0 0,0 0 0,0 0 0,1 0 0,-1 0 0,0 0 0,0 0 0,0 0 0,1 0 0,-1 0 0,0 0 0,0 0 0,0 0 0,1 1 1,-1-1-1,0 0 0,0 0 0,0 0 0,0 0 0,1 0 0,-1 0 0,0 1 0,0-1 0,0 0 0,0 0 0,0 0 0,0 0 0,0 1 0,1-1 1,-1 0-1,0 0 0,0 0 0,0 1 0,-3 19 2020,-14 30-428,16-47-1526,-14 35 361,-6 13-398,2 1 0,-18 86 0,34-128-884,-1-27-5247,2 1 5921,-3-15-1257</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9:34.129"/>
    </inkml:context>
    <inkml:brush xml:id="br0">
      <inkml:brushProperty name="width" value="0.025" units="cm"/>
      <inkml:brushProperty name="height" value="0.025" units="cm"/>
    </inkml:brush>
  </inkml:definitions>
  <inkml:trace contextRef="#ctx0" brushRef="#br0">25 0 7847,'-24'5'5735,"32"-2"-89,17-1-1880,1-1-3671,284 0 1843,-163-2-8665</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1.784"/>
    </inkml:context>
    <inkml:brush xml:id="br0">
      <inkml:brushProperty name="width" value="0.05" units="cm"/>
      <inkml:brushProperty name="height" value="0.05" units="cm"/>
      <inkml:brushProperty name="color" value="#E71224"/>
    </inkml:brush>
  </inkml:definitions>
  <inkml:trace contextRef="#ctx0" brushRef="#br0">15 186 14547,'-1'1'160,"0"-1"-1,1 0 1,-1 0 0,0 1-1,0-1 1,1 0 0,-1 1-1,1-1 1,-1 0 0,0 1-1,1-1 1,-1 1 0,1-1 0,-1 1-1,1 0 1,-1-1 0,1 1-1,-1-1 1,1 1 0,0 0-1,-1-1 1,1 1 0,0 0-1,0 0 1,0-1 0,-1 1-1,1 0 1,0-1 0,0 3-1,0-2 91,0 0 0,-1 1 0,1-1 0,0 0 0,0 1 0,0-1 0,1 0 0,-1 1 0,0-1 0,0 0 0,1 1 0,-1-1 0,1 0 0,-1 0 0,1 1 0,0-1 0,0 2 0,1-2-111,1 1 0,-1-1 0,0 0 0,0 0 0,1 0-1,-1 0 1,1 0 0,-1 0 0,0 0 0,1-1 0,0 1 0,-1-1 0,1 0 0,-1 0-1,1 0 1,-1 0 0,1 0 0,0-1 0,-1 1 0,1-1 0,-1 1 0,1-1 0,2-2-1,9-2 167,-1 0 0,22-15-1,-32 19-234,41-28 477,0-2 0,38-36 0,-10 8-117,-69 57-412,0-1 0,0 1 0,0 0 1,1 0-1,-1 0 0,5-2 0,-7 4-17,-1 0 1,0 0-1,1 0 1,-1 0-1,0 0 1,1 0-1,-1 0 1,0 0-1,1 0 1,-1 0-1,0 0 1,1 0-1,-1 0 1,0 0-1,0 0 1,1 0-1,-1 0 1,0 1-1,1-1 1,-1 0-1,0 0 1,0 0-1,1 0 1,-1 1-1,0-1 1,0 0-1,1 0 1,-1 1-1,0-1 1,2 17 15,-15 65-300,8-57 41,1-1 0,2 1 0,-1 43 1,8-49-348,-5-19 578,0 0 0,0 0 0,0 1 1,1-1-1,-1 0 0,0 0 0,0 1 0,1-1 0,-1 0 1,0 0-1,1 1 0,-1-1 0,0 0 0,0 0 0,1 0 1,-1 0-1,0 0 0,1 0 0,-1 0 0,0 0 0,1 1 1,-1-1-1,1 0 0,-1 0 0,0 0 0,1-1 0,-1 1 1,0 0-1,1 0 0,-1 0 0,0 0 0,1 0 0,-1 0 1,0 0-1,0-1 0,1 1 0,-1 0 0,0 0 0,1 0 1,-1-1-1,0 1 0,0 0 0,1 0 0,-1-1 0,9-9-430</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2.225"/>
    </inkml:context>
    <inkml:brush xml:id="br0">
      <inkml:brushProperty name="width" value="0.05" units="cm"/>
      <inkml:brushProperty name="height" value="0.05" units="cm"/>
      <inkml:brushProperty name="color" value="#E71224"/>
    </inkml:brush>
  </inkml:definitions>
  <inkml:trace contextRef="#ctx0" brushRef="#br0">59 1 21069,'-3'23'1768,"-4"5"-1280,0 4-160,0 6 616,0 4-248,2 2-215,0-2-137,2-5-152,0-4-144,0-8-344,2-7-313,-1-8 1394,2-8-833,-4 3-24,2-6-32</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2.611"/>
    </inkml:context>
    <inkml:brush xml:id="br0">
      <inkml:brushProperty name="width" value="0.05" units="cm"/>
      <inkml:brushProperty name="height" value="0.05" units="cm"/>
      <inkml:brushProperty name="color" value="#E71224"/>
    </inkml:brush>
  </inkml:definitions>
  <inkml:trace contextRef="#ctx0" brushRef="#br0">0 237 15923,'9'5'2329,"1"-1"-1193,13-6-336,0-5 2017,10-4-1385,4-1-184,3-2-295,0-2-177,3 1-248,-2-1-208,-8 0-344,-3 2-240,-5-2-608,-2-1-336,-8-2-2121,-2-1 2745,-11-3-513,-2-4-359</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2.987"/>
    </inkml:context>
    <inkml:brush xml:id="br0">
      <inkml:brushProperty name="width" value="0.05" units="cm"/>
      <inkml:brushProperty name="height" value="0.05" units="cm"/>
      <inkml:brushProperty name="color" value="#E71224"/>
    </inkml:brush>
  </inkml:definitions>
  <inkml:trace contextRef="#ctx0" brushRef="#br0">10 0 19308,'-9'0'2129,"9"5"-1377,10-4-184,4 1 1312,9-2-816,6 0-175,5 0-345,5-2-232,4-1-488,-3 2-544,-3 1 632,-5 0-176,-9 1-104</inkml:trace>
  <inkml:trace contextRef="#ctx0" brushRef="#br0" timeOffset="1">321 270 16163,'-5'29'1679,"3"-19"-1106,0 0 1,1 1 0,0 10-1,1-21-486,0 1 1,0 0-1,0 0 0,0-1 0,0 1 0,0 0 0,1-1 0,-1 1 0,0 0 0,0-1 1,1 1-1,-1-1 0,1 1 0,-1 0 0,0-1 0,1 1 0,-1-1 0,1 1 0,-1-1 1,1 1-1,-1-1 0,1 0 0,0 1 0,-1-1 0,1 0 0,-1 1 0,1-1 0,0 0 1,-1 0-1,1 1 0,0-1 0,-1 0 0,1 0 0,0 0 0,0 0 0,-1 0 0,1 0 1,0 0-1,-1 0 0,1 0 0,0 0 0,-1-1 0,1 1 0,1 0 0,30-13 540,-32 13-627,75-46 360,-12 6-55,-60 39-279,-1-1-1,0 1 1,1 0-1,-1 0 1,1 0 0,0 1-1,-1-1 1,1 0-1,4 1 1,-7 0-14,1 0 0,0 0 0,0 0 0,0 0 0,-1 1 1,1-1-1,0 0 0,0 1 0,-1-1 0,1 0 0,0 1 0,-1-1 0,1 1 1,0-1-1,-1 1 0,1-1 0,-1 1 0,1 0 0,-1-1 0,1 1 0,-1 0 1,1-1-1,-1 1 0,0 0 0,1 0 0,-1-1 0,0 1 0,0 0 0,0 0 1,1 0-1,-1-1 0,0 1 0,0 0 0,0 1 0,0 12 110,0 0-1,0 0 0,-5 25 1,2-24-183,1 0 1,1 29-1,1-44 38,0 1 0,0-1 0,0 0 0,0 0 0,0 0 0,0 1-1,0-1 1,0 0 0,0 0 0,0 0 0,0 1 0,0-1 0,0 0-1,0 0 1,0 0 0,0 1 0,0-1 0,0 0 0,0 0 0,0 0 0,1 1-1,-1-1 1,0 0 0,0 0 0,0 0 0,0 0 0,0 0 0,1 1 0,-1-1-1,0 0 1,0 0 0,0 0 0,0 0 0,1 0 0,-1 0 0,0 0-1,0 0 1,0 0 0,1 1 0,-1-1 0,0 0 0,0 0 0,0 0 0,1 0-1,-1 0 1,0 0 0,0 0 0,0 0 0,1 0 0,-1-1 0,0 1 0,0 0-1,0 0 1,1 0 0,-1 0 0,0 0 0,0 0 0,0 0 0,0 0-1,1-1 1,-1 1 0,0 0 0,0 0 0,10-10-396,4-10 47,5-12-124</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3.386"/>
    </inkml:context>
    <inkml:brush xml:id="br0">
      <inkml:brushProperty name="width" value="0.05" units="cm"/>
      <inkml:brushProperty name="height" value="0.05" units="cm"/>
      <inkml:brushProperty name="color" value="#E71224"/>
    </inkml:brush>
  </inkml:definitions>
  <inkml:trace contextRef="#ctx0" brushRef="#br0">85 131 18260,'-11'19'959,"-34"65"1655,39-72-2218,2 0 1,-1 0-1,2 0 1,-1 0-1,-1 17 1,5-27-371,-1 0 1,1-1-1,0 1 0,0 0 1,0 0-1,0-1 0,0 1 1,0 0-1,0 0 0,1-1 0,-1 1 1,1 0-1,-1-1 0,1 1 1,-1 0-1,1-1 0,0 1 1,0-1-1,0 1 0,0-1 1,0 0-1,0 1 0,3 1 1,-3-2-24,1-1 0,0 1 1,-1-1-1,1 0 0,0 0 1,-1 1-1,1-1 0,0 0 0,-1-1 1,1 1-1,0 0 0,-1 0 1,1-1-1,0 1 0,-1-1 0,1 1 1,0-1-1,-1 0 0,1 0 1,-1 1-1,0-1 0,1 0 0,-1 0 1,0-1-1,2 0 0,13-12 6,-1-1 0,0 0 1,-1-1-1,-1-1 0,0 0 0,18-34 0,49-118 455,-70 135-156,-10 34-304,0 0 1,0-1-1,0 1 1,1 0-1,-1 0 1,0 0-1,0 0 1,0 0-1,0 0 1,0-1-1,0 1 1,0 0-1,0 0 1,0 0-1,0 0 1,0 0-1,0-1 1,0 1-1,0 0 1,0 0-1,0 0 1,0 0-1,0 0 1,0-1-1,0 1 1,0 0-1,0 0 1,0 0-1,-1 0 1,1 0-1,0 0 1,0 0-1,0-1 1,0 1-1,0 0 1,0 0-1,0 0 1,0 0-1,0 0 1,-1 0 0,1 0-1,0 0 1,0 0-1,0 0 1,0 0-1,0 0 1,-1-1-1,1 1 1,0 0-1,0 0 1,0 0-1,-12 15 176,-8 18 11,2 2 0,2 0 0,1 1 1,1 0-1,-10 47 0,24-80-192,-3 5-50,1 1 0,0-1-1,0 1 1,1 0 0,1 0-1,-1 0 1,1 0-1,2 15 1,-2-23 25,1 0 0,-1-1 0,0 1 0,0 0 0,0-1-1,0 1 1,1 0 0,-1-1 0,0 1 0,0 0 0,1-1 0,-1 1 0,1-1 0,-1 1-1,1-1 1,-1 1 0,0-1 0,1 1 0,0-1 0,-1 1 0,1-1 0,-1 0 0,1 1-1,-1-1 1,1 0 0,0 1 0,-1-1 0,1 0 0,0 0 0,-1 0 0,1 0-1,0 1 1,0-1 0,-1 0 0,1 0 0,0 0 0,-1-1 0,1 1 0,0 0 0,-1 0-1,1 0 1,0 0 0,-1-1 0,1 1 0,0 0 0,-1 0 0,1-1 0,-1 1 0,2-1-1,8-15-381</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3.826"/>
    </inkml:context>
    <inkml:brush xml:id="br0">
      <inkml:brushProperty name="width" value="0.05" units="cm"/>
      <inkml:brushProperty name="height" value="0.05" units="cm"/>
      <inkml:brushProperty name="color" value="#E71224"/>
    </inkml:brush>
  </inkml:definitions>
  <inkml:trace contextRef="#ctx0" brushRef="#br0">0 106 16371,'2'3'289,"-1"0"-1,1-1 0,-1 1 1,1-1-1,0 1 0,0-1 0,0 0 1,0 1-1,1-1 0,-1 0 0,0-1 1,1 1-1,0 0 0,-1-1 1,1 1-1,0-1 0,0 0 0,4 1 1,-3-1-79,1 0 1,0-1-1,0 1 1,0-1-1,0 0 1,0-1-1,0 1 1,-1-1-1,1 0 1,8-3-1,-4 1-51,0-1 0,0 0 0,-1 0 0,0-1 0,1 0 0,-2 0 0,1-1 0,-1 0 0,0-1 0,0 1 0,10-14 0,-16 19-106,0-1-1,0 1 0,0-1 0,0 0 1,0 1-1,0-1 0,0 0 1,0 0-1,-1 0 0,1 0 0,-1 1 1,1-1-1,-1 0 0,0 0 1,0 0-1,0 0 0,0 0 1,0 0-1,0 0 0,0 0 0,-1 0 1,1 0-1,-1 0 0,1 0 1,-1 1-1,0-1 0,-1-2 0,1 3-18,-1 0-1,1 0 1,-1-1-1,1 1 1,-1 0-1,1 0 1,-1 1-1,0-1 0,0 0 1,0 1-1,1-1 1,-1 1-1,0-1 1,0 1-1,0 0 0,0-1 1,0 1-1,0 0 1,1 1-1,-1-1 1,0 0-1,0 0 1,0 1-1,0-1 0,0 1 1,1 0-1,-4 1 1,-3 2-1,1 0 0,-1 0 0,0 1 0,1 0 0,0 0 0,1 1 0,-1 0 0,1 0-1,0 1 1,-8 11 0,3-3-29,0 2-1,2-1 0,-15 33 1,21-41 1,0 1 1,0-1-1,1 0 0,-2 16 1,4-22-20,0 0 0,0-1 0,0 1 1,0 0-1,0-1 0,1 1 0,-1 0 0,0-1 1,1 1-1,-1-1 0,1 1 0,0 0 1,1 2-1,-1-3-18,-1-1 0,1 1 0,0 0 0,0-1 0,0 1 0,0 0 0,0-1 0,0 1-1,0-1 1,0 0 0,0 1 0,0-1 0,0 0 0,0 1 0,0-1 0,0 0 0,0 0 0,0 0 0,1 0 0,-1 0 0,0 0 0,0 0 0,2-1 0,5-1-347,1 0 1,0-1 0,-1 0-1,0 0 1,0-1-1,13-8 1,44-35-697,-20 11 226</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4.229"/>
    </inkml:context>
    <inkml:brush xml:id="br0">
      <inkml:brushProperty name="width" value="0.05" units="cm"/>
      <inkml:brushProperty name="height" value="0.05" units="cm"/>
      <inkml:brushProperty name="color" value="#E71224"/>
    </inkml:brush>
  </inkml:definitions>
  <inkml:trace contextRef="#ctx0" brushRef="#br0">157 0 20372,'-2'7'325,"1"-1"0,-1 0 1,0 0-1,-1 0 0,1 0 0,-1 0 0,0-1 0,0 1 0,-1-1 0,-8 9 0,-6 13 791,1 2-231,-62 115 1464,73-124-3085,7-15-751,3-13-393,2-7 417,-1 0 1,0 0 0,-1 0-1,-1 0 1,2-30 0,-3-20 36,-7 6 3448,3 50 1512,1 19-1397,3 22 367,1-22-2132,0 0 0,1 1-1,1-2 1,0 1 0,8 12 0,-8-14-498,1-1 0,0 1-1,0-1 1,0 0 0,1 0 0,0-1 0,1 0-1,0 0 1,-1-1 0,16 8 0,-7-10-208</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4.925"/>
    </inkml:context>
    <inkml:brush xml:id="br0">
      <inkml:brushProperty name="width" value="0.05" units="cm"/>
      <inkml:brushProperty name="height" value="0.05" units="cm"/>
      <inkml:brushProperty name="color" value="#E71224"/>
    </inkml:brush>
  </inkml:definitions>
  <inkml:trace contextRef="#ctx0" brushRef="#br0">20 13 20748,'1'1'121,"0"0"0,0 1 0,-1-1 0,1 0 0,0 0 0,-1 1-1,1-1 1,-1 0 0,0 1 0,1-1 0,-1 0 0,0 1 0,0-1-1,0 1 1,0-1 0,0 1 0,0-1 0,0 0 0,-1 3 0,1 3 203,-1 60 902,-14 97 0,6-86-730,9-74-210,1-6-73,5-14 51,5-25 38,-4-7-164,-2-1 1,-2-48-1,-1 103-146,-1-1 1,1 1-1,-1 0 0,2-1 0,-1 0 1,0 1-1,1-1 0,0 0 1,0 0-1,1-1 0,0 1 1,-1-1-1,1 1 0,1-1 0,-1 0 1,1-1-1,-1 1 0,1-1 1,0 0-1,0 0 0,8 3 1,-6-5 1,0 0 1,0-1 0,1 1-1,-1-1 1,0-1 0,0 1 0,0-1-1,0-1 1,0 1 0,0-1 0,0-1-1,0 1 1,-1-1 0,1 0-1,-1 0 1,0-1 0,0 0 0,10-8-1,-10 7 9,0 0 0,-1 0-1,1 0 1,-1-1 0,0 0-1,0 0 1,-1 0 0,0-1-1,0 0 1,0 1 0,-1-1-1,0 0 1,0-1 0,-1 1 0,0-1-1,0 1 1,1-11 0,-3 15-2,0 1 1,0 0 0,-1-1-1,1 1 1,0-1 0,-1 1-1,1 0 1,-1 0 0,0-1 0,0 1-1,0 0 1,0 0 0,0 0-1,-2-3 1,2 4-1,0 1-1,0-1 1,0 0-1,0 0 1,0 1 0,0-1-1,0 0 1,0 1-1,0-1 1,0 1-1,0-1 1,0 1 0,-1 0-1,1-1 1,0 1-1,0 0 1,0 0-1,-1 0 1,1 0 0,0 0-1,0 0 1,0 0-1,-1 0 1,1 1-1,0-1 1,0 0 0,0 1-1,0-1 1,-2 2-1,-3 1 3,-1 1-1,1 0 1,0 1 0,1 0-1,-1-1 1,1 2-1,0-1 1,0 1 0,1-1-1,0 1 1,-6 10-1,-2 6 59,-19 45-1,26-53-21,-1 1 0,2-1 0,0 1-1,-2 23 1,5-34-51,1-1-1,0 1 1,0-1 0,0 1-1,1-1 1,-1 1 0,1-1-1,0 1 1,0-1 0,0 0-1,3 5 1,-3-6-31,0-1 0,0 1 0,1 0 0,-1-1 0,1 1 0,-1-1 0,1 1 0,-1-1 0,1 0 0,0 0 0,0 0 0,0 0 0,0 0 0,-1 0 0,1-1 0,0 1 0,1 0 0,-1-1 0,0 0 0,3 1 0,5-1-127,-1-1-1,0 0 1,0 0 0,0-1 0,0 0 0,0-1 0,-1 0 0,1 0-1,-1-1 1,0 0 0,9-5 0,28-16-433</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5.472"/>
    </inkml:context>
    <inkml:brush xml:id="br0">
      <inkml:brushProperty name="width" value="0.05" units="cm"/>
      <inkml:brushProperty name="height" value="0.05" units="cm"/>
      <inkml:brushProperty name="color" value="#E71224"/>
    </inkml:brush>
  </inkml:definitions>
  <inkml:trace contextRef="#ctx0" brushRef="#br0">126 259 18844,'-17'18'739,"1"1"0,1 1 1,0 1-1,2 0 0,0 1 0,-18 44 0,30-62-699,0 0 0,0-1-1,0 1 1,0 0 0,1 0-1,0 0 1,-1 0 0,2 0-1,-1 0 1,0 0 0,1 0-1,-1-1 1,1 1 0,0 0-1,1 0 1,-1-1 0,0 1-1,4 5 1,-3-7-34,0 1-1,-1-1 1,1 0-1,0 0 1,0-1 0,0 1-1,1 0 1,-1-1-1,0 1 1,0-1 0,1 0-1,-1 0 1,1 0 0,0 0-1,-1 0 1,1 0-1,-1-1 1,1 1 0,0-1-1,0 0 1,-1 0 0,1 0-1,0 0 1,0 0-1,-1 0 1,1-1 0,3-1-1,2 0-2,-1-1-1,1 0 1,-1 0-1,0-1 1,0 0-1,0 0 1,-1-1-1,1 0 1,-1 0-1,0 0 1,0-1-1,-1 0 1,5-6-1,2-4 32,-1 0-1,-1-1 0,0 1 0,9-24 1,-19 39-33,5-9 35,-1 0 1,0 0-1,0-1 1,-1 0-1,-1 0 0,3-15 1,-6 26-34,1 1 0,0-1-1,0 0 1,0 0 0,0 0 0,0 1 0,-1-1 0,1 0 0,0 0 0,0 0 0,0 0 0,-1 1 0,1-1-1,0 0 1,0 0 0,-1 0 0,1 0 0,0 0 0,0 0 0,-1 0 0,1 0 0,0 0 0,0 0-1,-1 0 1,1 0 0,0 0 0,0 0 0,-1 0 0,1 0 0,0 0 0,0 0 0,-1 0 0,1 0 0,0 0-1,0 0 1,0 0 0,-1 0 0,1-1 0,0 1 0,0 0 0,-1 0 0,1 0 0,0 0 0,0-1-1,0 1 1,0 0 0,-1 0 0,1 0 0,0-1 0,0 1 0,0 0 0,0 0 0,0-1 0,0 1-1,0 0 1,0 0 0,0-1 0,0 1 0,0 0 0,-1 0 0,1-1 0,1 1 0,-1-1 0,-13 17 29,3 1-5,1-1 0,0 2-1,-9 26 1,14-34-10,1 1-1,0 0 1,1 0 0,0 0-1,1 0 1,0 0 0,1 16 0,0-26-15,0 0 0,0 0 0,0 0 0,0-1 0,0 1 0,0 0 1,0 0-1,1 0 0,-1 0 0,0 0 0,1 0 0,-1 0 1,0-1-1,1 1 0,-1 0 0,1 0 0,-1-1 0,1 1 1,0 0-1,-1-1 0,1 1 0,0 0 0,0-1 0,-1 1 1,1-1-1,0 1 0,0-1 0,0 0 0,-1 1 0,1-1 0,0 0 1,0 1-1,0-1 0,0 0 0,0 0 0,0 0 0,0 0 1,0 0-1,-1 0 0,1 0 0,0 0 0,0 0 0,1-1 1,3 0-4,0-1 0,-1 1 0,1-1 0,-1-1 0,1 1 0,-1 0 0,5-5 1,22-19-62,-1-2 1,-1-1 0,45-61 0,-70 85 60,31-38 100,-2-2-1,-2-1 0,45-92 1,-75 135-77,0 1 0,1-1 1,-2 1-1,1-1 1,0 1-1,-1-1 0,1 0 1,-1 1-1,0-1 1,1 0-1,-1 1 0,-1-1 1,1-4-1,-1 6-16,1 1 0,0 0 0,0-1 0,0 1 0,-1-1 0,1 1 0,0 0 0,0-1 0,-1 1 0,1 0 0,0 0 0,-1-1 0,1 1 0,0 0 0,-1 0 0,1-1 0,-1 1 0,1 0 0,0 0 0,-1 0 0,1 0 0,-1-1 0,1 1 0,-1 0 0,1 0 0,0 0 0,-1 0 0,1 0 0,-1 0 0,-1 1 5,0-1-1,0 1 1,0-1-1,0 1 1,0 0-1,0 0 1,0 0-1,0 0 1,-3 2-1,-7 7 38,0 1-1,0 0 1,1 0 0,0 1-1,1 1 1,0 0-1,-10 18 1,7-8 57,1 1 0,1 0 0,-14 42 0,21-52-31,0 1 1,1-1-1,1 1 1,0-1-1,0 21 1,2-31-70,1 0-1,-1 0 1,1 0 0,0 0 0,0 0 0,0-1 0,0 1 0,1 0 0,-1 0 0,4 5 0,-3-7-41,0 0 0,-1 0 0,1 0 0,0 0 0,0-1 0,0 1 0,0 0 0,0-1 0,1 0 0,-1 1 1,0-1-1,1 0 0,-1 0 0,1 0 0,-1-1 0,1 1 0,4 0 0,-4-1 15,0 1 0,1-1 0,-1 0 0,0-1 0,0 1 0,0-1 0,0 1-1,0-1 1,0 0 0,0 0 0,0 0 0,0 0 0,0-1 0,0 1 0,3-3 0,23-19-179</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6.136"/>
    </inkml:context>
    <inkml:brush xml:id="br0">
      <inkml:brushProperty name="width" value="0.05" units="cm"/>
      <inkml:brushProperty name="height" value="0.05" units="cm"/>
      <inkml:brushProperty name="color" value="#E71224"/>
    </inkml:brush>
  </inkml:definitions>
  <inkml:trace contextRef="#ctx0" brushRef="#br0">2 258 15003,'0'2'269,"-1"0"-1,1 0 1,0 1-1,-1-1 1,1 0-1,0 0 1,0 0-1,1 0 1,-1 1-1,0-1 1,1 0-1,-1 0 1,2 3-1,-1-4-142,0 0-1,-1 0 0,1 0 1,0-1-1,0 1 0,0 0 1,0 0-1,0-1 0,0 1 1,0-1-1,0 1 0,0-1 1,0 1-1,0-1 0,0 1 1,0-1-1,1 0 0,-1 0 1,0 0-1,0 0 0,0 0 1,0 0-1,1 0 0,-1 0 0,0 0 1,0 0-1,2-1 0,8-2 272,0 0-1,0 0 1,0-1-1,-1 0 1,0-1-1,20-13 1,-10 5-87,-1-2 1,23-20 0,-22 15 24,31-37 1,-46 51-258,0 0 0,-1-1 0,1 0 0,-1 0 0,-1-1 0,1 1 0,-1-1 0,-1 1 0,1-1 0,1-11 1,-4 17-55,1 1 1,-1 0 0,0 0 0,0-1-1,0 1 1,0 0 0,0-1 0,0 1-1,-1 0 1,1-1 0,0 1 0,-1 0-1,1 0 1,0-1 0,-1 1 0,0 0-1,1 0 1,-1 0 0,-1-2 0,1 2-8,0 1 0,0-1-1,0 1 1,1 0 0,-1-1 0,0 1 0,0 0 0,0 0 0,0 0 0,0-1 0,0 1 0,0 0 0,0 0-1,1 1 1,-1-1 0,0 0 0,0 0 0,0 0 0,0 0 0,-1 1 0,-4 2 16,1-1 1,0 1 0,1 0-1,-1 0 1,0 0-1,1 0 1,-6 6-1,-2 4-14,0 1-1,1 0 0,1 0 0,0 1 1,1 1-1,0-1 0,2 1 0,0 1 0,0 0 1,2 0-1,-7 30 0,12-45-35,-1 0 1,1 0-1,0 0 0,0 0 0,0 1 0,0-1 0,0 0 1,1 0-1,-1 0 0,1 0 0,-1 0 0,1 0 1,0 0-1,0 0 0,-1 0 0,1 0 0,1 0 1,0 1-1,0-1-43,-1-1 1,0 0 0,1 0-1,-1 0 1,1-1 0,-1 1-1,1 0 1,0 0 0,-1-1-1,1 1 1,0-1 0,-1 0-1,1 1 1,0-1 0,0 0-1,-1 0 1,1 0 0,0 0-1,0 0 1,-1-1-1,1 1 1,3-1 0,3-3 36,0 1 0,0-1 1,-1 0-1,1-1 0,-1 0 1,0 0-1,0 0 0,-1-1 0,0 0 1,10-12-1,-7 9-79,28-33-294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9:49.270"/>
    </inkml:context>
    <inkml:brush xml:id="br0">
      <inkml:brushProperty name="width" value="0.025" units="cm"/>
      <inkml:brushProperty name="height" value="0.025" units="cm"/>
    </inkml:brush>
  </inkml:definitions>
  <inkml:trace contextRef="#ctx0" brushRef="#br0">83 0 1153,'-19'3'96,"3"12"0,-3 5 64,7 4-63,2 2-65,4 5-32,6-2 0,0 4 32,0 2-161,10 1-351</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6.525"/>
    </inkml:context>
    <inkml:brush xml:id="br0">
      <inkml:brushProperty name="width" value="0.05" units="cm"/>
      <inkml:brushProperty name="height" value="0.05" units="cm"/>
      <inkml:brushProperty name="color" value="#E71224"/>
    </inkml:brush>
  </inkml:definitions>
  <inkml:trace contextRef="#ctx0" brushRef="#br0">127 0 17996,'-34'44'3447,"-12"18"-251,41-54-3001,1-1 0,0 1-1,1 0 1,-1 0-1,2 0 1,-4 14 0,5-21-197,1 0 0,0 0 0,0 1 0,0-1 0,0 0 0,0 0 0,1 0 0,-1 0 0,0 0 0,0 0 0,1 0 0,-1 0 0,1 0 0,-1 0 0,1 0 0,-1 0 0,1 0 0,-1 0 0,1 0 0,0 0 0,0 0 0,-1 0 0,1-1 0,0 1 0,0 0 0,0-1 0,0 1 0,0-1 0,0 1 0,0-1 0,0 1 0,0-1 0,0 0 0,0 1 0,2-1 1,6 2-111,0 0 0,0-1 0,15 0 1,-8-1-46,-10 1 95,0-1 0,0 2 0,0-1 0,-1 0 0,1 1-1,-1 0 1,1 0 0,-1 1 0,1 0 0,-1 0 0,8 6 0,-12-8 76,1 1-1,-1-1 0,1 1 1,-1 0-1,0-1 1,1 1-1,-1 0 1,0 0-1,0 0 0,-1 0 1,1 0-1,0 0 1,-1 0-1,1 0 1,-1 0-1,1 0 0,-1 0 1,0 0-1,0 1 1,0-1-1,0 0 0,-1 0 1,1 0-1,0 0 1,-1 0-1,1 0 1,-1 0-1,0 0 0,0 0 1,0 0-1,0 0 1,0 0-1,0 0 1,-3 2-1,-1 5 27,-1-1 1,-1 1-1,1-1 0,-1-1 1,-1 1-1,0-1 0,0-1 0,0 1 1,0-1-1,-1-1 0,0 1 1,-1-2-1,1 1 0,-1-1 1,0-1-1,0 1 0,-20 2 1,11-5-206</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6.950"/>
    </inkml:context>
    <inkml:brush xml:id="br0">
      <inkml:brushProperty name="width" value="0.05" units="cm"/>
      <inkml:brushProperty name="height" value="0.05" units="cm"/>
      <inkml:brushProperty name="color" value="#E71224"/>
    </inkml:brush>
  </inkml:definitions>
  <inkml:trace contextRef="#ctx0" brushRef="#br0">34 0 23021,'5'26'1728,"-4"1"-1440,-1 2-128,-1 7 673,1 4-433,-2-6-464,2 2-232,-3-9-577,2-4-183,-3-7-336,-1-4 2144,0-11-1192,-4-4-192,-1-7 112</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7.352"/>
    </inkml:context>
    <inkml:brush xml:id="br0">
      <inkml:brushProperty name="width" value="0.05" units="cm"/>
      <inkml:brushProperty name="height" value="0.05" units="cm"/>
      <inkml:brushProperty name="color" value="#E71224"/>
    </inkml:brush>
  </inkml:definitions>
  <inkml:trace contextRef="#ctx0" brushRef="#br0">1 58 19540,'6'-6'359,"1"1"-1,0-1 1,0 1 0,0 0-1,1 1 1,0 0 0,0 0-1,0 0 1,0 1-1,0 1 1,1-1 0,-1 1-1,1 1 1,-1-1 0,10 1-1,-12 1-306,0 0-1,0 0 1,0 1 0,0-1-1,0 1 1,-1 1-1,1-1 1,0 1 0,-1 0-1,1 1 1,-1-1-1,0 1 1,0 0-1,0 0 1,0 0 0,-1 1-1,1 0 1,-1 0-1,0 0 1,0 0 0,0 1-1,0 0 1,2 5-1,-3-5-39,-1-1 1,0 1-1,0 0 0,0 0 0,-1 0 0,0 0 0,0 1 0,0-1 0,-1 0 0,1 0 0,-1 1 0,-1 5 1,1-9-18,0 1 1,-1-1-1,1 1 1,-1 0-1,0-1 0,1 1 1,-1-1-1,0 0 1,-1 1-1,1-1 1,0 0-1,-1 1 1,1-1-1,-1 0 1,1 0-1,-1 0 1,0-1-1,0 1 1,0 0-1,0-1 1,0 1-1,-1-1 1,1 0-1,0 1 1,-5 0-1,7-2-77,-1 1-1,0-1 1,0 0-1,0 0 0,0 0 1,0 0-1,1 0 1,-1 0-1,0 0 1,0 0-1,0 0 0,0-1 1,0 1-1,1 0 1,-1 0-1,0-1 1,0 1-1,0-1 0,1-2-1238,10 2 529,-7 2 678,1-1-1,-1 2 0,0-1 1,1 0-1,-1 1 0,0-1 1,0 1-1,0 0 0,0 0 1,3 3-1,27 27-48,-31-30 200,0 0 1,-1 0-1,0 0 0,1 0 0,-1 0 1,0 0-1,0 1 0,0-1 1,-1 0-1,1 0 0,0 1 1,-1-1-1,1 0 0,-1 1 1,0-1-1,0 1 0,0-1 1,0 0-1,-1 5 0,0-3 71,-1-1 0,1 1 0,-1-1 0,1 1-1,-1-1 1,-1 1 0,1-1 0,0 0 0,-1 0 0,1 0-1,-4 3 1,-6 4 325,0-1-1,-1 0 0,0-1 1,0 0-1,-15 6 0,15-8-143,-1-1 0,1 0 0,-17 4 0,24-8-269,-1 0 0,1 0 0,-1 0 1,1-1-1,-1 0 0,1 0 0,-1 0 0,1-1 1,-9-2-1,15 3-68,-1 0 1,1 0-1,-1 0 0,1 0 1,-1 0-1,1 0 1,0 0-1,-1 0 1,1 0-1,-1 0 0,1 0 1,0-1-1,-1 1 1,1 0-1,0 0 0,-1 0 1,1-1-1,-1 1 1,1 0-1,0 0 0,0-1 1,-1 1-1,1 0 1,0-1-1,0 1 1,-1 0-1,1-1 0,0 1 1,0 0-1,0-1 1,-1 1-1,1-1 0,0 1 1,0 0-1,0-1 1,0 1-1,0-1 0,0 1 1,0 0-1,0-1 1,0 1-1,0-1 0,0 1 1,0-1-1,0 1 1,0 0-1,1-1 1,-1 1-1,0 0 0,0-1 1,0 1-1,1-1 1,-1 1-1,0 0 0,0-1 1,1 1-1,-1 0 1,0 0-1,1-1 0,-1 1 1,0 0-1,1 0 1,-1-1-1,1 1 1,27-18-1820,-24 16 1886,18-8-875</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7.788"/>
    </inkml:context>
    <inkml:brush xml:id="br0">
      <inkml:brushProperty name="width" value="0.05" units="cm"/>
      <inkml:brushProperty name="height" value="0.05" units="cm"/>
      <inkml:brushProperty name="color" value="#E71224"/>
    </inkml:brush>
  </inkml:definitions>
  <inkml:trace contextRef="#ctx0" brushRef="#br0">15 25 19300,'6'18'2033,"-5"4"-1465,-2 7-304,-1 5 1608,-1 6-1416,-2 2-144,2-4-176,-1-2-176,2-6-640,1-5-248,1-8 776,1-7-168,8-9-80</inkml:trace>
  <inkml:trace contextRef="#ctx0" brushRef="#br0" timeOffset="1">247 0 15747,'0'28'1609,"0"2"-1097,0 7-200,-1-1 1192,1 5-888,0 1-80,0-5-87,0-1-57,1-9-16,1-2-168,-2-14-576,0-8 1752,-3 1-1256,0-9-8,-3-10 80</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8.241"/>
    </inkml:context>
    <inkml:brush xml:id="br0">
      <inkml:brushProperty name="width" value="0.05" units="cm"/>
      <inkml:brushProperty name="height" value="0.05" units="cm"/>
      <inkml:brushProperty name="color" value="#E71224"/>
    </inkml:brush>
  </inkml:definitions>
  <inkml:trace contextRef="#ctx0" brushRef="#br0">1 113 18364,'5'-8'400,"1"1"1,-1-1-1,2 1 0,-1 1 1,1-1-1,0 1 1,1 0-1,-1 1 0,1 0 1,0 0-1,0 1 1,16-7-1,-8 5-84,0 1-1,0 0 1,1 2 0,-1-1-1,1 2 1,21-1 0,-30 3-285,0 0 1,0 1-1,0 0 1,0 0-1,0 1 1,0 0 0,-1 0-1,1 1 1,-1 0-1,12 6 1,-17-8-29,1 1 1,-1-1 0,0 1 0,1 0 0,-1 0 0,0 0-1,0 0 1,0 1 0,0-1 0,-1 1 0,1-1 0,-1 1-1,1-1 1,-1 1 0,0 0 0,0-1 0,0 1 0,-1 0-1,1 0 1,0 0 0,-1 0 0,0 0 0,0 0 0,0 0-1,0 0 1,0 0 0,-1 0 0,1 0 0,-1-1 0,0 1-1,-2 5 1,-1 2 50,0-1 0,-1 0 0,0-1 0,-1 1 0,0-1 0,0 0 0,0-1 0,-13 11 0,8-7 40,-1-1 0,-1 0 0,0-1 0,-24 13 0,36-22-94,-37 15-577,37-15 561,0 0-1,0 1 0,0-1 0,0 0 1,0 0-1,0 0 0,0 1 0,0-1 0,0 0 1,0 0-1,0-1 0,0 1 0,0 0 1,0 0-1,0 0 0,0-1 0,1 1 1,-1 0-1,0-1 0,0 1 0,0-1 0,0 1 1,0-1-1,1 1 0,-1-1 0,0 0 1,0 1-1,1-1 0,-1 0 0,0 0 1,1 1-1,-1-1 0,1 0 0,-1 0 0,1 0 1,-1-1-1,0-18-249</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8.866"/>
    </inkml:context>
    <inkml:brush xml:id="br0">
      <inkml:brushProperty name="width" value="0.05" units="cm"/>
      <inkml:brushProperty name="height" value="0.05" units="cm"/>
      <inkml:brushProperty name="color" value="#E71224"/>
    </inkml:brush>
  </inkml:definitions>
  <inkml:trace contextRef="#ctx0" brushRef="#br0">113 141 18668,'2'-9'782,"1"0"0,1 0 0,-1 1 0,2-1 0,-1 1 0,1 0 0,0 1 0,7-8 0,-7 9-508,0 0 0,0 0 0,1 1-1,0 0 1,0 0 0,1 1 0,-1-1 0,1 2 0,12-7 0,-18 10-255,0-1 0,0 1 0,1-1 1,-1 1-1,0 0 0,0-1 0,0 1 1,0 0-1,1 0 0,-1 0 0,0 0 0,0 0 1,1 0-1,-1 0 0,0 0 0,0 0 1,0 1-1,0-1 0,1 0 0,-1 1 0,0-1 1,2 2-1,-2-1-10,0 0 1,-1 0-1,1 0 1,0 0-1,-1 1 0,1-1 1,0 0-1,-1 0 1,0 1-1,1-1 0,-1 0 1,0 1-1,1-1 1,-1 0-1,0 1 1,0 2-1,-1 4 0,0 1-1,0-1 1,-1 1 0,0-1 0,-4 9 0,-5 12 2,-2 0 0,-1-1 1,-1-1-1,-1 0 1,-1-1-1,-2-1 1,-1 0-1,0-2 1,-33 29-1,50-50-21,0 2-25,-1-1 0,1 0 0,-1 0 1,0 0-1,0-1 0,-1 1 0,1-1 0,-1 0 0,-8 3 1,13-5 22,0 0 0,0 0 0,0-1 0,0 1 0,1 0 0,-1 0 0,0 0 0,0 0 0,0 0 0,0 0 0,0 0 0,0-1 0,1 1 1,-1 0-1,0 0 0,0 0 0,0 0 0,0 0 0,0 0 0,0-1 0,0 1 0,0 0 0,0 0 0,0 0 0,0 0 0,0-1 1,0 1-1,0 0 0,0 0 0,0 0 0,0 0 0,0-1 0,0 1 0,0 0 0,0 0 0,0 0 0,0 0 0,0-1 0,0 1 0,0 0 1,0 0-1,0 0 0,-1 0 0,1 0 0,0 0 0,0-1 0,0 1 0,0 0 0,0 0 0,0 0 0,-1 0 0,1 0 0,0 0 1,0 0-1,0 0 0,0 0 0,0 0 0,-1-1 0,1 1 0,0 0 0,0 0 0,0 0 0,0 0 0,-1 0 0,13-9-385,-10 8 357,1 1-1,-1 0 0,0-1 0,1 1 1,-1 0-1,1 0 0,-1 0 1,0 0-1,1 1 0,-1-1 0,0 1 1,1 0-1,-1-1 0,0 1 1,0 0-1,1 0 0,-1 0 1,3 3-1,3 2-11,-1 0 1,0 0-1,10 13 0,-12-13 89,0 0 0,1-1 0,0 1 0,10 6 0,-13-10 24,0-1 1,0 0-1,0 0 0,0 0 0,0-1 0,0 1 0,0-1 0,0 1 0,0-1 0,0 0 0,0 0 0,1-1 0,-1 1 0,0-1 0,0 1 0,0-1 0,0 0 0,0 0 0,-1 0 0,1-1 0,0 1 0,4-3 0,2-2 210,1-1 0,-1 0 1,-1 0-1,16-16 0,-24 23-255,1-1 1,0 0-1,-1 0 1,1 0-1,0 1 0,-1-1 1,1 0-1,-1 0 1,1 0-1,-1 0 1,0 0-1,1 0 1,-1 0-1,0 0 1,0 0-1,0 0 1,1 0-1,-1 0 1,0 0-1,0 0 0,-1 0 1,1 0-1,0 0 1,0 0-1,0 0 1,-1 0-1,1 0 1,0 0-1,-1 0 1,1 0-1,-1 0 1,0 0-1,1 0 1,-1 0-1,1 1 0,-2-2 1,-3-3-286,-1 0 1,1 1-1,-1-1 1,-10-5-1,-1-1-2697,15 10 2245,6 7-133</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9.287"/>
    </inkml:context>
    <inkml:brush xml:id="br0">
      <inkml:brushProperty name="width" value="0.05" units="cm"/>
      <inkml:brushProperty name="height" value="0.05" units="cm"/>
      <inkml:brushProperty name="color" value="#E71224"/>
    </inkml:brush>
  </inkml:definitions>
  <inkml:trace contextRef="#ctx0" brushRef="#br0">224 32 20260,'0'-1'108,"0"-1"1,0 1-1,0 0 0,0 0 0,0-1 0,0 1 0,0 0 0,0-1 0,-1 1 1,1 0-1,0 0 0,-1-1 0,1 1 0,-1 0 0,1 0 0,-1 0 1,0-1-1,0 1 0,1 0 0,-1 0 0,0 0 0,0 0 0,0 1 0,-2-3 1,2 3-12,-1 0 1,1-1 0,-1 1-1,0 0 1,1 0 0,-1 0-1,1 0 1,-1 0 0,1 1-1,-1-1 1,1 0 0,-1 1-1,1-1 1,-1 1 0,1-1-1,-1 1 1,-1 1 0,-5 2 157,1 1 1,-1 1 0,1-1 0,0 1-1,-11 12 1,2 3-177,2-1 0,0 2 0,1 0-1,1 0 1,2 1 0,0 1 0,1-1 0,2 2 0,0-1-1,-6 46 1,12-65-58,1 0 0,0 0 1,0 0-1,0 1 0,0-1 0,1 0 0,0 0 0,0 0 1,0 0-1,3 7 0,-3-10-9,0 0 0,0 0 0,1 0 1,-1 0-1,1 0 0,-1-1 0,1 1 0,-1-1 1,1 1-1,0-1 0,0 1 0,0-1 0,0 0 0,0 0 1,0 0-1,0 0 0,0 0 0,0-1 0,0 1 1,1-1-1,-1 1 0,0-1 0,0 0 0,1 0 0,1 0 1,4 0 18,1-1 0,-1 0 0,0-1 0,0 0 0,-1 0 0,1-1 0,0 0 0,-1 0 0,1-1 0,-1 0 0,0 0 0,9-8 0,2-2 85,0-1 0,-1-1 1,17-20-1,-22 22 4,0-2 0,-1 1 0,0-1 0,8-18 0,-15 27-67,-1-1 1,0 1 0,0-1-1,-1 1 1,0-1 0,0 0-1,-1 0 1,0 0 0,0 0-1,-1 0 1,0 0 0,-1-10-1,1 15-65,-1-1-1,0 1 0,0-1 1,0 1-1,-1 0 1,1 0-1,-1 0 0,1 0 1,-1 0-1,0 0 0,0 0 1,-1 0-1,1 1 0,0-1 1,-1 1-1,0-1 0,1 1 1,-1 0-1,0 0 1,0 1-1,0-1 0,-1 0 1,1 1-1,0 0 0,0 0 1,-1 0-1,-3-1 0,-3 1-150,1 0 0,-1 0-1,1 1 1,-1 0 0,1 1-1,-1 0 1,1 0-1,-18 6 1,1 0-253</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9.751"/>
    </inkml:context>
    <inkml:brush xml:id="br0">
      <inkml:brushProperty name="width" value="0.05" units="cm"/>
      <inkml:brushProperty name="height" value="0.05" units="cm"/>
      <inkml:brushProperty name="color" value="#E71224"/>
    </inkml:brush>
  </inkml:definitions>
  <inkml:trace contextRef="#ctx0" brushRef="#br0">133 0 22237,'-14'30'2712,"-12"39"1,-16 86-1713,31-114-670,-27 147-144,37-187-261,1 0-1,0 0 0,-1 0 1,1 1-1,0-1 1,0 0-1,0 0 0,0 1 1,0-1-1,0 0 1,1 0-1,-1 1 0,1 1 1,-1-3 8,1 0 1,-1 0-1,0 0 1,1 0-1,-1 0 1,0 0-1,1-1 1,-1 1-1,0 0 1,1 0 0,-1 0-1,0 0 1,0 0-1,1-1 1,-1 1-1,0 0 1,1 0-1,-1 0 1,0-1-1,0 1 1,1 0-1,-1 0 1,0-1-1,0 1 1,0 0 0,0-1-1,1 1 1,-1 0-1,0-1 1,19-33-1853,-10 9 933</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0:00.185"/>
    </inkml:context>
    <inkml:brush xml:id="br0">
      <inkml:brushProperty name="width" value="0.05" units="cm"/>
      <inkml:brushProperty name="height" value="0.05" units="cm"/>
      <inkml:brushProperty name="color" value="#E71224"/>
    </inkml:brush>
  </inkml:definitions>
  <inkml:trace contextRef="#ctx0" brushRef="#br0">187 36 20436,'3'-3'465,"-1"2"-220,0-1 0,0 0 0,0 0 0,0-1 0,-1 1 0,1 0 0,-1-1 0,1 1 0,-1-1 0,0 1 0,0-1 0,1-2 0,-16 14 2283,-1 7-2276,0 1 1,2 1 0,0 0-1,0 0 1,2 2 0,-10 22 0,-2 9-106,-20 69 1,19-29 100,22-81-207,1 1 0,0-1 0,0 1 0,1-1 0,0 1 0,4 19 0,-4-28-37,0 0 1,1 0-1,-1 0 1,1-1-1,-1 1 1,1 0-1,0 0 1,0-1-1,-1 1 1,1-1-1,0 1 1,1-1-1,-1 1 1,0-1-1,0 1 1,1-1-1,-1 0 1,1 0-1,-1 0 1,1 0-1,2 2 1,-1-3-4,-1 1 0,1-1 1,-1 1-1,1-1 1,0 0-1,-1 0 1,1 0-1,-1 0 1,1-1-1,-1 1 0,1-1 1,-1 1-1,1-1 1,1-1-1,5-2-2,0 0-1,-1-1 1,0 0 0,0 0-1,-1-1 1,1 0 0,10-10-1,-10 6 11,0 0-1,-1 0 1,0 0-1,-1-1 0,7-14 1,-11 22 0,-1 0-1,0 0 1,0-1-1,0 1 1,0 0 0,-1-1-1,0 1 1,1-1 0,-1 1-1,-1-6 1,1 7 2,-1 0 0,1 1-1,-1-1 1,1 0 0,-1 1 0,0-1 0,0 1 0,0-1-1,0 1 1,0 0 0,0-1 0,0 1 0,0 0 0,0-1-1,-1 1 1,1 0 0,0 0 0,-1 0 0,1 0 0,-1 1-1,0-1 1,-1-1 0,0 2 0,0-1-1,0 0 1,0 1 0,0-1 0,0 1-1,0 0 1,-1 0 0,1 0-1,0 1 1,0-1 0,0 1 0,0-1-1,0 1 1,0 0 0,0 0 0,0 0-1,1 1 1,-1-1 0,0 1-1,1 0 1,-1-1 0,1 1 0,-1 0-1,1 0 1,0 1 0,-3 3-1,-1 0-176,1 1 0,-1 0-1,1 0 1,0 1-1,1 0 1,0 0 0,0 0-1,-3 11 1,6-12 53,-1 0 0,1 0 1,1 1-1,-1-1 0,1 11 1,3 3-315</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07.810"/>
    </inkml:context>
    <inkml:brush xml:id="br0">
      <inkml:brushProperty name="width" value="0.05" units="cm"/>
      <inkml:brushProperty name="height" value="0.05" units="cm"/>
      <inkml:brushProperty name="color" value="#E71224"/>
    </inkml:brush>
  </inkml:definitions>
  <inkml:trace contextRef="#ctx0" brushRef="#br0">199 0 19684,'-18'25'4949,"5"-4"-4250,-20 45 0,31-62-654,1 1 0,-1 0-1,1 0 1,0 0 0,0 0 0,0 0 0,1 5 0,0-8-42,0-1 1,0 1 0,0-1 0,0 0 0,0 1-1,1-1 1,-1 0 0,0 1 0,1-1 0,-1 0-1,1 0 1,0 0 0,-1 1 0,1-1 0,0 0-1,0 0 1,0 0 0,0 0 0,0 0 0,0 0-1,0 0 1,0 0 0,0-1 0,0 1-1,0 0 1,0-1 0,1 1 0,-1-1 0,0 1-1,1-1 1,1 1 0,3 0 23,4 1-110,0 0 0,1 1 0,-1 0 0,0 1 0,17 8 0,-25-11 65,-1 0 0,1 1 0,0-1 0,-1 0 0,1 1-1,0-1 1,-1 1 0,0-1 0,1 1 0,-1 0 0,0 0 0,0 0 0,0-1 0,0 1 0,-1 0 0,1 0-1,0 0 1,-1 0 0,1 0 0,-1 1 0,0-1 0,0 0 0,1 0 0,-1 0 0,-1 0 0,1 0 0,0 0 0,-1 0-1,1 0 1,-1 0 0,1 0 0,-1 0 0,0 0 0,0 0 0,0 0 0,-1 2 0,-3 6 74,-1 0 1,-1 0-1,1-1 0,-1 1 1,-1-2-1,0 1 1,0-1-1,-13 10 0,14-13 94,-1 1 0,1-1 0,-1-1-1,0 1 1,-1-1 0,1-1 0,-1 1 0,0-1-1,0-1 1,-17 3 0,23-5-201,1 0 1,-1 0 0,1 0-1,-1 0 1,1 0-1,0-1 1,-1 1 0,1-1-1,-1 1 1,1-1-1,0 0 1,0 0 0,0 0-1,-1-1 1,1 1-1,0 0 1,0-1 0,1 1-1,-1-1 1,0 0-1,0 0 1,1 1 0,-2-3-1,1 0-77,0 1-1,0 0 1,1-1 0,-1 1-1,1-1 1,0 1 0,0-1-1,0 0 1,0 0-1,1 1 1,-1-1 0,1 0-1,0 0 1,1-4 0,4-19-514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9:49.618"/>
    </inkml:context>
    <inkml:brush xml:id="br0">
      <inkml:brushProperty name="width" value="0.025" units="cm"/>
      <inkml:brushProperty name="height" value="0.025" units="cm"/>
    </inkml:brush>
  </inkml:definitions>
  <inkml:trace contextRef="#ctx0" brushRef="#br0">1 286 1730,'0'0'768,"50"-78"-159,-31 31-289,-1-5-160,-6-2-128,-7-1-480</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08.168"/>
    </inkml:context>
    <inkml:brush xml:id="br0">
      <inkml:brushProperty name="width" value="0.05" units="cm"/>
      <inkml:brushProperty name="height" value="0.05" units="cm"/>
      <inkml:brushProperty name="color" value="#E71224"/>
    </inkml:brush>
  </inkml:definitions>
  <inkml:trace contextRef="#ctx0" brushRef="#br0">2 62 17780,'-2'0'1936,"5"0"-1112,3 0-344,4 0 1521,3 0-921,5 0-376,7 1-128,6 4-264,4-4-87,2 3-57,0-4-56,-4-1-296,2 1-153,-10-6-695,-5-2-904,-11-11 1576,-8 3-272,-9-7-305</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08.588"/>
    </inkml:context>
    <inkml:brush xml:id="br0">
      <inkml:brushProperty name="width" value="0.05" units="cm"/>
      <inkml:brushProperty name="height" value="0.05" units="cm"/>
      <inkml:brushProperty name="color" value="#E71224"/>
    </inkml:brush>
  </inkml:definitions>
  <inkml:trace contextRef="#ctx0" brushRef="#br0">1 244 15227,'0'1'90,"0"-1"0,0 1 0,0 0 0,0-1 0,0 1-1,0-1 1,0 1 0,0 0 0,0-1 0,0 1 0,0-1 0,1 1-1,-1 0 1,0-1 0,0 1 0,0-1 0,1 1 0,-1-1-1,0 1 1,1-1 0,-1 1 0,1-1 0,-1 1 0,0-1 0,1 1-1,-1-1 1,1 1 0,-1-1 0,1 0 0,-1 1 0,1-1 0,0 0-1,-1 0 1,1 1 0,-1-1 0,1 0 0,0 0 0,-1 0 0,1 0-1,-1 0 1,1 0 0,0 0 0,-1 0 0,1 0 0,-1 0 0,1 0-1,0 0 1,-1 0 0,1-1 0,-1 1 0,2 0 0,4-3 287,0 1 0,0-1 0,0 0 0,6-5 0,-3 2-71,20-14 284,0-1-1,-1-1 1,-1-2-1,-2-1 1,32-39-1,-49 55-416,0-1 0,0 0 0,10-21 0,-34 77-41,-21 27-143,-41 88-88,75-155 52,1-1-226,-1 0-1,1 0 1,1 0-1,-1 1 1,1-1 0,0 0-1,-1 11 1,2-16 243,1 0-1,-1 0 1,1 1 0,-1-1 0,1 0 0,-1 0 0,1 0-1,-1 1 1,1-1 0,-1 0 0,1 0 0,-1 0-1,1 0 1,-1 0 0,1 0 0,-1 0 0,1 0 0,-1 0-1,1-1 1,-1 1 0,1 0 0,-1 0 0,1 0-1,-1 0 1,0-1 0,1 1 0,-1 0 0,1-1-1,0 1 1,16-11-583</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08.942"/>
    </inkml:context>
    <inkml:brush xml:id="br0">
      <inkml:brushProperty name="width" value="0.05" units="cm"/>
      <inkml:brushProperty name="height" value="0.05" units="cm"/>
      <inkml:brushProperty name="color" value="#E71224"/>
    </inkml:brush>
  </inkml:definitions>
  <inkml:trace contextRef="#ctx0" brushRef="#br0">94 0 16876,'0'1'112,"0"0"0,0 0 0,0-1 0,1 1 0,-1 0 0,0 0 0,0-1 0,0 1 0,-1 0 0,1 0 0,0 0 0,0-1 0,0 1 0,-1 0 0,1 0 1,0-1-1,-1 1 0,1 0 0,0-1 0,-1 1 0,0 0 0,-10 22 379,9-19-291,-16 29 1316,-23 58 0,37-81-1440,1 1 1,0 0 0,1 0-1,0 0 1,0 0-1,1 0 1,1 0 0,0 0-1,0 0 1,3 15-1,-2-23-59,-1 0-1,0-1 0,1 1 1,0 0-1,0-1 0,0 1 1,0-1-1,0 1 0,0-1 1,1 1-1,-1-1 0,1 0 0,-1 0 1,1 0-1,0 0 0,0 0 1,0 0-1,0 0 0,1-1 1,-1 1-1,0-1 0,1 1 1,-1-1-1,0 0 0,1 0 0,0 0 1,-1 0-1,1 0 0,0-1 1,-1 1-1,1-1 0,0 0 1,0 0-1,-1 0 0,1 0 1,5-1-1,1-1 89,0 0 0,0-1 0,0 0 0,0 0 0,-1-1 0,0 0 0,1 0 0,-1-1 0,12-10 0,-12 9 11,0-1 0,-1 0-1,0 0 1,-1 0 0,1-1 0,-1 0-1,-1 0 1,0 0 0,0-1 0,0 0 0,6-19-1,-10 23-92,0-1 0,0 1 0,0-1-1,0 0 1,-1 0 0,0 1 0,0-1-1,-1 0 1,1 0 0,-1 1 0,-1-1-1,1 1 1,-1-1 0,0 1 0,0-1-1,0 1 1,-1 0 0,0 0 0,0 0-1,0 1 1,-1-1 0,-4-4 0,1 0-300,-1 1 0,0 0 0,-14-9 0,19 15 177,0 0 0,0 0 0,-1 0 0,1 0 0,0 1 0,-1 0 1,1-1-1,-1 1 0,1 1 0,-1-1 0,1 0 0,-1 1 0,0 0 1,-6 0-1,-11 3-434</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0:14.100"/>
    </inkml:context>
    <inkml:brush xml:id="br0">
      <inkml:brushProperty name="width" value="0.05" units="cm"/>
      <inkml:brushProperty name="height" value="0.05" units="cm"/>
      <inkml:brushProperty name="color" value="#E71224"/>
    </inkml:brush>
  </inkml:definitions>
  <inkml:trace contextRef="#ctx0" brushRef="#br0">189 79 12011,'-5'3'1062,"0"0"1992,14-2-998,-5-1-1847,0-1 0,-1 0 0,1 0 1,0 0-1,0 0 0,-1 0 1,1-1-1,-1 0 0,6-3 0,-5 2-77,0 1-1,0 0 0,0 0 0,1 0 0,-1 1 0,0-1 0,8 0 1,80-3 1198,16-1-907,-18-4-344,94 1 0,-144 10-63,-1 2 0,0 1 0,0 2 0,76 21 0,-100-23-4,1 0 0,-1-1 0,1-1 0,0-1 0,0 0 1,-1-2-1,1 1 0,17-4 0,-4-3 107,-28 6-5,-6-2-66,-8-2 11,-14 0-9,0 1 0,0 1 1,-50 2-1,-84 15-15,46-3-24,-98 12 4,-12 0-12,172-20 8,0 3-1,-55 13 0,97-17-14,-1 0-1,0-1 0,0 0 1,0-1-1,0-1 1,-18-2-1,63-17-78,-24 15 74,1 1 0,-1 0 0,1 1 0,0 0 0,0 0 0,14-1 0,68-5-33,-40 6 11,150-12-22,45-4-26,-49-17-45,-110 18-45,-77 17 119,-11 3-14,-20 7-25,11-5 96,-38 19 31,-2-3-1,0-2 1,-71 16 0,88-27-8,-135 25 149,154-30-410,-1 0 0,0-1 0,-26-2 1,37 1 181,0 0 1,0 0 0,-1-1-1,1 0 1,0 1 0,0-1 0,0 0-1,1-1 1,-1 1 0,0 0 0,0-1-1,0 1 1,1-1 0,-1 0-1,1 0 1,0 0 0,-1 0 0,1-1-1,0 1 1,0 0 0,0-1 0,-2-4-1,-6-23-333</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04.985"/>
    </inkml:context>
    <inkml:brush xml:id="br0">
      <inkml:brushProperty name="width" value="0.05" units="cm"/>
      <inkml:brushProperty name="height" value="0.05" units="cm"/>
      <inkml:brushProperty name="color" value="#E71224"/>
    </inkml:brush>
  </inkml:definitions>
  <inkml:trace contextRef="#ctx0" brushRef="#br0">11 68 13179,'8'-20'1768,"-3"5"-1056,-4 1-224,2 4 953,-2 1-513,1 9-128,-2 7-272,-3 16-128,-4 12-144,-2 2-40,-2 15-40</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06.637"/>
    </inkml:context>
    <inkml:brush xml:id="br0">
      <inkml:brushProperty name="width" value="0.05" units="cm"/>
      <inkml:brushProperty name="height" value="0.05" units="cm"/>
      <inkml:brushProperty name="color" value="#E71224"/>
    </inkml:brush>
  </inkml:definitions>
  <inkml:trace contextRef="#ctx0" brushRef="#br0">80 147 13555,'2'-26'3483,"-2"25"-3324,0 0 1,0 1-1,0-1 0,0 0 0,0 0 0,0 1 0,0-1 1,0 0-1,0 1 0,-1-1 0,1 0 0,0 1 0,0-1 0,-1 0 1,1 1-1,0-1 0,-1 0 0,1 1 0,0-1 0,-1 1 0,1-1 1,-1 1-1,1-1 0,-1 1 0,1-1 0,-1 1 0,0-1 0,1 1 1,-1 0-1,0-1 0,1 1 0,-2 0 0,2 0-103,-1 0 0,0 0 1,0 1-1,1-1 0,-1 1 0,0-1 0,1 1 0,-1-1 1,1 1-1,-1-1 0,0 1 0,1-1 0,-1 1 1,1 0-1,-1-1 0,1 1 0,0 0 0,-1-1 0,1 1 1,0 0-1,-1 0 0,1-1 0,0 2 0,-6 20 72,6-21-104,-42 260 25,35-194-31,4 129-1,4-189-8,4 45-33,-4-48 36,0 0 0,0 0-1,0 0 1,0 0 0,1 0-1,0 0 1,-1 0 0,2 0-1,2 5 1,-4-9 4,0 1 1,1 0-1,-1 0 1,0 0-1,0-1 1,0 1-1,1-1 1,-1 1-1,0-1 1,0 1-1,1-1 1,-1 0-1,0 0 0,1 1 1,-1-1-1,2 0 1,28-2 14,-13 1-33,249 22 72,-109-3-50,-115-16-20,0-2 0,0-1 0,0-3 0,-1-1 1,62-16-1,-101 21 1,0-1 0,0 0 0,0 0 1,0 0-1,0 0 0,0 0 0,0-1 0,-1 1 1,6-5-1,-7 5 1,0-1 0,0 1 0,0-1-1,0 0 1,0 0 0,0 0 0,0 1 0,-1-1 0,1 0 0,-1 0 0,1 0-1,-1 0 1,0 0 0,0 0 0,0 0 0,0-3 0,2-23-6,1 1 0,9-38 0,1-6 19,-6 16 113,-3 1 1,-4-95 0,-2 121 25,-2 0-1,-1 0 1,-1 1 0,-2-1-1,0 2 1,-20-42-1,26 65-155,0 0 0,0 0 0,0 1 0,0-1 0,0 1 0,0-1 0,-1 1 0,1 0 0,-1 0 0,0 0 0,0 0 0,0 1 0,0-1 0,0 1 0,0-1 0,0 1-1,0 0 1,0 0 0,-7 0 0,-5-1 0,1 1-1,-1 0 0,-18 3 1,12-1 1,-97-7 30,76 3-13,-59 2 1,43 4-18,11-1-17,-1 1 0,2 3 0,-58 14 1,68-4-163,35-15 119,0-1-1,0 0 1,0 1 0,0-1 0,0 1 0,0 0 0,0-1 0,0 1 0,0 0 0,0-1 0,1 1 0,-1 0 0,0 0 0,0 0 0,1 0 0,-1 0-1,1 0 1,-1 0 0,1 0 0,-1 0 0,1 0 0,-1 0 0,1 0 0,0 0 0,0 0 0,0 0 0,-1 2 0,1-2 29,1-1-1,-1 0 1,0 1 0,0-1 0,0 0-1,0 1 1,0-1 0,0 0 0,1 0-1,-1 1 1,0-1 0,0 0 0,0 0-1,1 1 1,-1-1 0,0 0 0,0 0-1,1 0 1,-1 0 0,0 1 0,0-1-1,1 0 1,-1 0 0,0 0 0,0 0-1,1 0 1,-1 0 0,0 0-1,1 0 1,-1 0 0,0 0 0,1 0-1,-1 0 1,0 0 0,1 0 0,-1 0-1,0 0 1,0 0 0,1 0 0,-1 0-1,0 0 1,1 0 0,-1 0 0,0-1-1,0 1 1,1 0 0,-1 0 0,0 0-1,0-1 1,1 1 0,-1 0 0,0 0-1,0-1 1,1 1 0,9-16-444,1-8-210</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0:15.592"/>
    </inkml:context>
    <inkml:brush xml:id="br0">
      <inkml:brushProperty name="width" value="0.05" units="cm"/>
      <inkml:brushProperty name="height" value="0.05" units="cm"/>
      <inkml:brushProperty name="color" value="#E71224"/>
    </inkml:brush>
  </inkml:definitions>
  <inkml:trace contextRef="#ctx0" brushRef="#br0">29 6 10322,'-8'-2'1144,"-1"-2"-823,2 4-97,3 3 240,5 0-192,6 0 104,3-3-152</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0:16.167"/>
    </inkml:context>
    <inkml:brush xml:id="br0">
      <inkml:brushProperty name="width" value="0.05" units="cm"/>
      <inkml:brushProperty name="height" value="0.05" units="cm"/>
      <inkml:brushProperty name="color" value="#E71224"/>
    </inkml:brush>
  </inkml:definitions>
  <inkml:trace contextRef="#ctx0" brushRef="#br0">3 0 12419,'-3'0'824,"3"2"-712,16 0-176,4 0 192,13-1-144,3-1-40</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0:16.821"/>
    </inkml:context>
    <inkml:brush xml:id="br0">
      <inkml:brushProperty name="width" value="0.05" units="cm"/>
      <inkml:brushProperty name="height" value="0.05" units="cm"/>
      <inkml:brushProperty name="color" value="#E71224"/>
    </inkml:brush>
  </inkml:definitions>
  <inkml:trace contextRef="#ctx0" brushRef="#br0">0 2 12107,'3'-2'968,"-4"5"-1024,11-2 280,17 4-24,10-5-176</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0:21.357"/>
    </inkml:context>
    <inkml:brush xml:id="br0">
      <inkml:brushProperty name="width" value="0.05" units="cm"/>
      <inkml:brushProperty name="height" value="0.05" units="cm"/>
      <inkml:brushProperty name="color" value="#E71224"/>
    </inkml:brush>
  </inkml:definitions>
  <inkml:trace contextRef="#ctx0" brushRef="#br0">1 566 13475,'199'-30'1088,"-75"7"-829,898-98-384,-781 95 118,147-3 180,64-7-6,15-39-109,-39 5-1,-142 41 32,2 12 0,397 28 1,-314 30-69,-4 24-104,-82-13-49,702 68-117,-435-106 253,-1-37 180,-73 3 185,-357 16-282,915-44 38,-980 43-133,457-47-49,-5-43 37,-499 93 16,426-102-208,-246 59-253,-129 30 327</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9:51.643"/>
    </inkml:context>
    <inkml:brush xml:id="br0">
      <inkml:brushProperty name="width" value="0.025" units="cm"/>
      <inkml:brushProperty name="height" value="0.025" units="cm"/>
    </inkml:brush>
  </inkml:definitions>
  <inkml:trace contextRef="#ctx0" brushRef="#br0">129 1 7847,'-41'33'64,"6"-2"65,8 5-97,12 3 0,5 1-32,10-2 0,0-2-32,20-2-929,5-3 192,2-5-448,-3-6-737</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8.622"/>
    </inkml:context>
    <inkml:brush xml:id="br0">
      <inkml:brushProperty name="width" value="0.05" units="cm"/>
      <inkml:brushProperty name="height" value="0.05" units="cm"/>
      <inkml:brushProperty name="color" value="#E71224"/>
    </inkml:brush>
  </inkml:definitions>
  <inkml:trace contextRef="#ctx0" brushRef="#br0">136 37 15115,'2'-5'835,"-1"2"-437,0 0 0,1 0 0,-1 0 0,1 0 1,0 1-1,-1-1 0,1 0 0,0 1 0,4-4 0,-6 6-325,1 0 0,-1 0 0,0-1 0,0 1 0,0 0 0,0 0 0,1 0 0,-1 0 1,0 0-1,0 0 0,0 0 0,0 0 0,1 0 0,-1 0 0,0 0 0,0 0 0,0 0 0,1 0 0,-1 0 0,0 0 0,0 0 0,0 0 0,0 0 0,1 0 1,-1 1-1,0-1 0,0 0 0,0 0 0,0 0 0,1 0 0,-1 0 0,0 0 0,0 1 0,0-1 0,0 0 0,0 0 0,0 0 0,0 0 0,1 0 0,-1 1 1,0-1-1,0 0 0,0 0 0,0 0 0,0 1 0,0-1 0,0 0 0,0 0 0,0 0 0,0 0 0,0 1 0,0-1 0,0 0 0,0 0 0,0 0 1,0 1-1,0-1 0,-1 0 0,1 13 809,-8 19-351,-2-1 0,0 0 0,-2-1 0,-24 43 0,11-22-244,11-22-162,5-13-57,2 0 0,0 0 0,0 0-1,2 1 1,-8 34 0,13-50-65,0-1-1,0 1 1,0 0-1,0 0 1,0 0-1,0-1 1,0 1 0,0 0-1,0 0 1,0 0-1,0-1 1,0 1-1,1 0 1,-1 0-1,0 0 1,1-1-1,-1 1 1,0 0 0,1-1-1,-1 1 1,1 0-1,-1-1 1,1 1-1,-1-1 1,1 1-1,0-1 1,-1 1-1,1-1 1,0 1 0,-1-1-1,1 1 1,0-1-1,0 0 1,-1 0-1,1 1 1,0-1-1,0 0 1,-1 0 0,1 0-1,0 0 1,0 0-1,0 0 1,-1 0-1,1 0 1,0 0-1,0 0 1,0 0-1,1-1 1,5-1-9,0 1 1,-1-2-1,1 1 1,7-5-1,-12 6-8,15-7-575,0 0 1,0-2 0,-1 0-1,-1-1 1,1 0-1,-2-2 1,0 1 0,0-2-1,18-24 1,-18 16-452</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9.041"/>
    </inkml:context>
    <inkml:brush xml:id="br0">
      <inkml:brushProperty name="width" value="0.05" units="cm"/>
      <inkml:brushProperty name="height" value="0.05" units="cm"/>
      <inkml:brushProperty name="color" value="#E71224"/>
    </inkml:brush>
  </inkml:definitions>
  <inkml:trace contextRef="#ctx0" brushRef="#br0">104 0 14963,'-3'16'2329,"-9"7"-1041,0 3-488,-4 4 2329,-1-1-1345,4 11-680,0-4-191,4-2-441,2-2-216,6-7-424,1-3-344,4-9-753,5-6 1833,2-13-784,0-4-152,7-6-136</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9.416"/>
    </inkml:context>
    <inkml:brush xml:id="br0">
      <inkml:brushProperty name="width" value="0.05" units="cm"/>
      <inkml:brushProperty name="height" value="0.05" units="cm"/>
      <inkml:brushProperty name="color" value="#E71224"/>
    </inkml:brush>
  </inkml:definitions>
  <inkml:trace contextRef="#ctx0" brushRef="#br0">141 1 19388,'-13'11'423,"0"0"0,1 1 1,1 0-1,0 1 0,0 0 0,1 1 0,1 0 0,0 1 0,1 0 1,1 0-1,0 1 0,1 0 0,-6 29 0,11-43-385,1 0-1,0 1 1,-1-1 0,1 1-1,0-1 1,0 0 0,1 1 0,-1-1-1,2 5 1,-2-6-23,0 0-1,1 0 1,-1-1 0,1 1-1,-1 0 1,1 0 0,-1 0-1,1-1 1,-1 1-1,1 0 1,0-1 0,0 1-1,-1 0 1,1-1 0,0 1-1,0-1 1,0 1 0,1 0-1,0-1-4,1 1 0,-1-1 0,1 0 0,0 0 0,-1 0 0,1 0 0,0 0 0,-1-1 0,1 1 0,-1-1 1,1 0-1,-1 1 0,1-1 0,-1 0 0,1 0 0,3-3 0,7-4-42,0-2 0,0 1 1,-1-1-1,0-1 1,19-22-1,16-15-555,-47 68-2,-12 25 410,2-5 250,-6 45 1,14-72-9,1 1 0,1 0 0,0 0-1,1 0 1,0 0 0,1 0 0,5 16 0,-5-23-10,0 1 0,0 0 0,-1 0 0,0 0 0,0 15 0,-1-21-13,0 0 0,0 0 0,-1 0 0,1 0 0,-1 0 0,1 0 0,-1 0 0,0 0 0,0 0 0,0-1 0,0 1 0,0 0 0,0 0 0,0-1 0,-1 1 0,1-1 0,-1 1 0,1-1 0,-1 0 0,1 1 0,-1-1 0,0 0-1,0 0 1,1 0 0,-1 0 0,0-1 0,0 1 0,-3 0 0,0 0 21,0 0 0,1 0 0,-1-1 0,0 0 0,0 0 0,0 0 0,0-1 0,0 0 0,1 1 0,-1-2 0,0 1 0,1-1 0,-1 1 0,1-1 0,-1 0 0,1-1 0,0 1 0,0-1 0,-5-3 0,7 4-149,0 0 1,-1 0 0,1 0-1,0-1 1,0 1 0,0 0-1,0-1 1,1 1 0,-1-1-1,1 0 1,-1 1-1,1-1 1,0 0 0,0 0-1,0 0 1,1 0 0,-1 0-1,1 0 1,-1 0-1,1 0 1,0 0 0,0 0-1,1 0 1,-1 0 0,0 0-1,1 0 1,0 0 0,0 0-1,0 0 1,0 0-1,2-3 1,10-12-608</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9.771"/>
    </inkml:context>
    <inkml:brush xml:id="br0">
      <inkml:brushProperty name="width" value="0.05" units="cm"/>
      <inkml:brushProperty name="height" value="0.05" units="cm"/>
      <inkml:brushProperty name="color" value="#E71224"/>
    </inkml:brush>
  </inkml:definitions>
  <inkml:trace contextRef="#ctx0" brushRef="#br0">132 0 21181,'-3'2'262,"1"-1"0,-1 1 0,1 0 0,-1 0 0,1 0 0,0 0 0,0 0 0,0 0 0,-2 3 0,0 0 94,-10 11 221,1 0 0,1 0-1,1 1 1,-11 21 0,17-28-489,1-1 1,0 0-1,0 1 1,1 0-1,0 0 1,1 0-1,0 0 0,0 0 1,1 1-1,1 10 1,0-19-78,0 0 0,0 0 0,0 0 0,1 0 0,-1 0 0,1 0 0,-1 0 0,1 0 0,0 0-1,0-1 1,0 1 0,0 0 0,0-1 0,0 1 0,0 0 0,0-1 0,1 1 0,-1-1 0,0 0 0,1 0 0,0 1 0,-1-1 0,1 0 0,0 0 0,-1 0 0,1-1 0,0 1 0,0 0 0,0-1 0,0 1-1,0-1 1,0 1 0,-1-1 0,1 0 0,0 0 0,0 0 0,0 0 0,3-1 0,4 0-2,-1 0-1,0-1 1,0 0-1,0 0 1,-1-1-1,1 0 1,0 0 0,8-6-1,-4 1 21,0 0-1,-1-1 1,0 0 0,0-1-1,-1-1 1,0 1 0,13-20-1,-20 25-15,0 0-1,0 0 1,-1 0-1,1 0 0,-1 0 1,0-1-1,-1 1 1,1-1-1,0-10 1,-2 13-9,0-1 0,0 1 0,0 0 0,-1-1 0,1 1 0,-1 0 0,0 0 0,0-1 0,0 1 0,-1 0 0,1 0 0,-1 0 0,1 0 0,-1 1 0,0-1 0,0 0 0,-5-4 0,2 3-69,-1 0 0,1 0 0,-1 0 1,0 1-1,0 0 0,0 0 1,0 1-1,0-1 0,-1 1 0,1 1 1,-1-1-1,1 1 0,-1 0 0,0 1 1,1-1-1,-1 1 0,0 1 1,-8 0-1,1 7-203</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0.208"/>
    </inkml:context>
    <inkml:brush xml:id="br0">
      <inkml:brushProperty name="width" value="0.05" units="cm"/>
      <inkml:brushProperty name="height" value="0.05" units="cm"/>
      <inkml:brushProperty name="color" value="#E71224"/>
    </inkml:brush>
  </inkml:definitions>
  <inkml:trace contextRef="#ctx0" brushRef="#br0">279 41 18900,'1'-2'229,"0"0"0,0 0 0,-1 0 0,1 0 0,0 0 0,-1 0 0,0-1 0,1 1 0,-1 0 0,0 0 0,0-3-1,0 4-176,0 0-1,-1 1 1,1-1-1,0 0 1,0 1-1,-1-1 1,1 1-1,0-1 1,-1 1-1,1-1 1,-1 1-1,1-1 1,-1 1-1,1-1 1,-1 1-1,1-1 1,-1 1-1,1 0 1,-1-1-1,1 1 1,-1 0-1,0-1 1,1 1-1,-1 0 1,1 0-1,-1 0 1,0 0-1,1 0 1,-1-1-1,0 1 1,1 0-1,-1 0 1,0 1-1,1-1 1,-1 0-1,0 0 1,1 0-1,-1 0 1,0 0-1,1 1 1,-1-1-1,-5 2 180,0 1 0,0-1 0,1 1 0,0 0 0,-1 0 0,1 0 0,0 1 0,0 0 0,1 0 0,-6 6 0,-40 49 555,50-59-773,-22 30 239,1 0-1,2 2 1,-22 49 0,32-61-160,1 0 0,1 1 0,1-1 0,1 2 0,1-1 0,1 0 0,-1 28 0,4-44-154,0-1 1,0 1 0,0-1-1,1 1 1,0-1-1,0 0 1,0 1 0,0-1-1,1 0 1,0 0-1,0 0 1,0 0 0,0 0-1,5 5 1,-5-7 9,0 0 0,0 0 0,0-1 0,0 1 0,0-1 0,0 0 0,1 1 0,-1-1 0,0 0-1,1 0 1,-1-1 0,1 1 0,-1 0 0,1-1 0,0 0 0,-1 1 0,1-1 0,-1 0 0,1-1 0,0 1 0,-1 0 0,1-1 0,-1 1 0,1-1 0,3-1 0,25-9-409</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1.739"/>
    </inkml:context>
    <inkml:brush xml:id="br0">
      <inkml:brushProperty name="width" value="0.05" units="cm"/>
      <inkml:brushProperty name="height" value="0.05" units="cm"/>
      <inkml:brushProperty name="color" value="#E71224"/>
    </inkml:brush>
  </inkml:definitions>
  <inkml:trace contextRef="#ctx0" brushRef="#br0">49 0 18332,'1'4'425,"-1"-1"0,1 1 0,-1-1 0,0 1 0,0-1 0,0 1 0,0-1 0,-1 1 0,-1 5 0,-11 36 1684,4-17-1084,-1 3-368,7-22-542,0 0 0,1 0 1,-1 0-1,2 0 0,-1 0 0,1 0 1,1 14-1,0-23-111,0 1 0,0-1 0,0 0 0,0 1 0,0-1-1,0 1 1,0-1 0,0 0 0,0 1 0,1-1 0,-1 1 0,0-1 0,0 0-1,0 1 1,1-1 0,-1 0 0,0 1 0,0-1 0,1 0 0,-1 1 0,0-1-1,1 0 1,-1 0 0,0 1 0,1-1 0,-1 0 0,0 0 0,1 0 0,-1 0-1,1 1 1,-1-1 0,0 0 0,2 0 0,14-6 80,15-17 38,-3-5 80,-1-2 1,23-33 0,-50 63-197,1-1 1,-1 1-1,0-1 1,0 1-1,1-1 1,-1 1-1,0 0 1,1-1-1,-1 1 1,0-1-1,1 1 1,-1 0-1,0-1 1,1 1 0,-1 0-1,1-1 1,-1 1-1,1 0 1,-1 0-1,1 0 1,-1-1-1,1 1 1,-1 0-1,1 0 1,-1 0-1,1 0 1,-1 0-1,2 0 1,0 13 100,-7 22-63,-15 30-686,34-72-2958,8-14 2039,-8 7 476</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2.455"/>
    </inkml:context>
    <inkml:brush xml:id="br0">
      <inkml:brushProperty name="width" value="0.05" units="cm"/>
      <inkml:brushProperty name="height" value="0.05" units="cm"/>
      <inkml:brushProperty name="color" value="#E71224"/>
    </inkml:brush>
  </inkml:definitions>
  <inkml:trace contextRef="#ctx0" brushRef="#br0">45 42 14771,'5'-6'1240,"-4"5"-846,1-1 0,-1 0 0,0 1 0,1-1 0,-1 0 1,0 0-1,0 1 0,0-1 0,-1 0 0,1 0 0,1-4 0,-3 6-273,1 0 0,0 0-1,-1 0 1,1 0 0,0 0-1,-1 0 1,1 0 0,-1 0-1,1 0 1,0 0 0,-1 1-1,1-1 1,0 0 0,-1 0-1,1 0 1,0 0 0,0 1-1,-1-1 1,1 0 0,0 0-1,0 0 1,-1 1-1,1-1 1,0 0 0,0 1-1,-1-1 1,1 0 0,0 1-1,0-1 1,0 0 0,-1 1-1,-10 12 511,5-3-442,0 0 1,1 1-1,0 0 0,1-1 0,0 1 0,0 1 1,1-1-1,-2 18 0,5-29-175,0 1-1,-1 0 1,1-1-1,0 1 1,0 0-1,0 0 1,0-1-1,0 1 1,0 0-1,1-1 1,-1 1-1,0 0 1,0-1-1,0 1 1,1 0-1,-1-1 1,0 1-1,1-1 1,-1 1-1,0 0 1,1-1-1,-1 1 1,1-1-1,-1 1 1,1-1-1,-1 1 1,1-1-1,-1 0 1,1 1-1,0-1 1,-1 0-1,2 1 1,0-1 5,-1 0 1,1 0-1,0 0 1,0 0-1,0 0 0,0 0 1,-1-1-1,1 1 1,0-1-1,0 1 1,-1-1-1,3-1 1,5-2 43,0-1 1,-1-1-1,14-10 0,25-33 241,-16 16-165,-18 17-91,-12 13-36,1 0 1,0 1 0,0 0 0,0-1 0,0 1 0,0 0 0,0 0 0,0 0 0,1 0 0,-1 1 0,1-1 0,3-1 0,-6 3-12,1 0-1,-1 0 1,0 0-1,1 1 1,-1-1 0,0 0-1,1 1 1,-1-1-1,0 0 1,1 0 0,-1 1-1,0-1 1,0 1-1,0-1 1,1 0 0,-1 1-1,0-1 1,0 0-1,0 1 1,0-1 0,0 1-1,0-1 1,0 0-1,0 1 1,0-1 0,0 1-1,0-1 1,0 0-1,0 1 1,0 0 0,-1 13 0,-9 42 24,9-56-24,1 0-1,0 1 1,0-1-1,0 0 1,0 1-1,0-1 1,0 1-1,0-1 1,0 0-1,0 1 1,0-1-1,0 1 1,0-1-1,0 0 1,0 1-1,0-1 1,0 1-1,1-1 1,-1 0-1,0 1 0,0-1 1,0 0-1,1 1 1,-1-1-1,0 0 1,0 0-1,1 1 1,-1-1-1,0 0 1,0 1-1,1-1 1,14 0-10,22-13-23,-30 9 32,20-7-13,-1 0-87,1 1 0,44-10 0,-70 20 87,1-1 0,0 1 0,0-1 1,0 1-1,-1 0 0,1 0 0,0 0 1,0 0-1,0 0 0,0 0 0,-1 1 1,1-1-1,0 1 0,0-1 1,-1 1-1,1-1 0,0 1 0,-1 0 1,1 0-1,-1 0 0,1 0 0,-1 0 1,1 0-1,-1 0 0,0 1 0,2 1 1,-2-1 6,0 1 0,0-1 1,0 0-1,0 1 0,-1-1 0,0 1 1,1-1-1,-1 1 0,0-1 1,0 1-1,0-1 0,0 1 1,-1-1-1,1 1 0,-1-1 1,1 0-1,-1 1 0,-2 3 1,-1 17 223,8-20-11,8-9-79,52-41-17,-61 44-110,1 0-1,0 1 1,0-1 0,0 1 0,0 0 0,8-3-1,-12 5-1,1 0 0,0 0 0,-1 0 0,1 0 0,0 0 0,-1 0 0,1 0 0,0 0 0,-1 0-1,1 0 1,0 1 0,-1-1 0,1 0 0,-1 0 0,1 0 0,0 1 0,-1-1 0,1 0 0,-1 1-1,1 0 1,0 0-1,0 0-1,0 0 0,0 0 1,-1 0-1,1 0 0,-1 0 1,1 1-1,-1-1 0,1 0 1,-1 1-1,1-1 0,-1 0 1,0 3-1,1 5 1,-1 0 1,0 1-1,-3 16 0,1-10-142,2-16 115,0 0 0,0 1 0,0-1 0,0 0 0,0 0 0,0 0 0,0 0 0,0 0 0,0 1-1,0-1 1,0 0 0,0 0 0,0 0 0,0 0 0,0 1 0,0-1 0,0 0 0,0 0 0,0 0 0,0 0 0,0 0-1,0 1 1,0-1 0,0 0 0,0 0 0,1 0 0,-1 0 0,0 0 0,0 0 0,0 0 0,0 1 0,0-1-1,0 0 1,0 0 0,1 0 0,-1 0 0,0 0 0,0 0 0,0 0 0,0 0 0,0 0 0,1 0 0,-1 0 0,0 0-1,0 0 1,0 0 0,0 0 0,1 0 0,-1 0 0,0 0 0,0 0 0,0 0 0,0 0 0,0 0 0,1 0-1,-1 0 1,0 0 0,0 0 0,0 0 0,0 0 0,0-1 0,0 1 0,1 0 0,-1 0 0,0 0 0,0 0 0,11-8-378,-10 7 333,11-10-399</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2.871"/>
    </inkml:context>
    <inkml:brush xml:id="br0">
      <inkml:brushProperty name="width" value="0.05" units="cm"/>
      <inkml:brushProperty name="height" value="0.05" units="cm"/>
      <inkml:brushProperty name="color" value="#E71224"/>
    </inkml:brush>
  </inkml:definitions>
  <inkml:trace contextRef="#ctx0" brushRef="#br0">12 1 23565,'0'7'2056,"0"-3"-1463,0-1-289,-3-3 1160,1 0-1416,-5-4-256</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3.305"/>
    </inkml:context>
    <inkml:brush xml:id="br0">
      <inkml:brushProperty name="width" value="0.05" units="cm"/>
      <inkml:brushProperty name="height" value="0.05" units="cm"/>
      <inkml:brushProperty name="color" value="#E71224"/>
    </inkml:brush>
  </inkml:definitions>
  <inkml:trace contextRef="#ctx0" brushRef="#br0">122 0 17628,'2'6'2496,"-4"1"-1423,-4 0-425,4 7 1896,-8 4-1216,1 2-279,-1 3-417,-2 1-192,2 2-472,2-3-288,1-3-528,-2-4-305,3-8 1418,1-2-546,-8-6-191,-2-4-232</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3.742"/>
    </inkml:context>
    <inkml:brush xml:id="br0">
      <inkml:brushProperty name="width" value="0.05" units="cm"/>
      <inkml:brushProperty name="height" value="0.05" units="cm"/>
      <inkml:brushProperty name="color" value="#E71224"/>
    </inkml:brush>
  </inkml:definitions>
  <inkml:trace contextRef="#ctx0" brushRef="#br0">0 152 17404,'2'-7'333,"0"1"0,0-1 1,0 0-1,1 1 0,0-1 0,0 1 1,0 0-1,1 0 0,0 0 0,0 0 1,1 1-1,0 0 0,0 0 0,0 0 1,0 0-1,1 1 0,0 0 1,0 0-1,10-5 0,-5 4 0,1-1 1,0 1-1,0 1 0,0 0 0,1 1 1,-1 0-1,1 1 0,0 0 1,23 0-1,-32 2-298,0 1 1,-1-1-1,1 0 0,-1 1 1,1 0-1,-1 0 0,1 0 1,-1 0-1,0 0 0,1 1 0,-1 0 1,0 0-1,0-1 0,0 2 1,0-1-1,-1 0 0,1 1 1,-1-1-1,1 1 0,2 3 1,-4-3-30,1 0 1,-1 0 0,0 0-1,0 0 1,0 0-1,0 0 1,0 0 0,-1 1-1,1-1 1,-1 0-1,0 1 1,0-1-1,0 0 1,0 0 0,-1 1-1,0-1 1,1 0-1,-1 0 1,0 0 0,0 0-1,-4 6 1,3-6 9,0 1 0,0-1 0,0 0 0,-1 0 0,0-1 0,-3 5 0,3-6-88,1 1 0,0 0 1,0 0-1,0 1 0,0-1 0,1 0 1,-1 1-1,-2 4 0,26-3-953,-15-2 873,0 1 1,1-1 0,-1 2 0,0-1-1,-1 1 1,1 0 0,-1 0-1,0 1 1,9 7 0,-14-10 165,1 0-1,0 0 1,-1 0 0,1 0 0,-1 0 0,0 0 0,0 0-1,0 0 1,0 1 0,0-1 0,0 0 0,0 1 0,-1-1-1,1 1 1,-1-1 0,0 1 0,0-1 0,0 1-1,0-1 1,0 1 0,0-1 0,-1 1 0,1-1 0,-1 0-1,0 1 1,0-1 0,1 0 0,-2 1 0,1-1 0,0 0-1,0 0 1,-1 0 0,-1 2 0,-3 4 188,-1-1-1,0 0 1,0 0 0,0-1 0,-1 0-1,0 0 1,0-1 0,-1 0 0,-13 6-1,2-3 231,1 0 0,-1-2 0,-29 6 0,42-11-367,0 0 1,1 0 0,-1-1 0,-12 0 0,18 0-103,0 0-1,0 0 1,0-1 0,0 1 0,1 0 0,-1 0 0,0-1 0,0 1 0,0 0 0,1-1 0,-1 1 0,0-1 0,0 1 0,1-1 0,-1 1 0,0-1 0,1 1 0,-2-2 0,2 1-53,0 0 0,0 0 1,-1 0-1,1 1 1,0-1-1,0 0 0,0 0 1,0 0-1,0 0 0,0 0 1,1 0-1,-1 1 0,0-1 1,0 0-1,1 0 1,-1 0-1,0 0 0,1 1 1,-1-1-1,1 0 0,-1 1 1,2-2-1,5-7-423,8 0-179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27.384"/>
    </inkml:context>
    <inkml:brush xml:id="br0">
      <inkml:brushProperty name="width" value="0.025" units="cm"/>
      <inkml:brushProperty name="height" value="0.025" units="cm"/>
    </inkml:brush>
  </inkml:definitions>
  <inkml:trace contextRef="#ctx0" brushRef="#br0">9 0 16592,'0'0'2146,"-2"19"-5349,-5-8-1314</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4.133"/>
    </inkml:context>
    <inkml:brush xml:id="br0">
      <inkml:brushProperty name="width" value="0.05" units="cm"/>
      <inkml:brushProperty name="height" value="0.05" units="cm"/>
      <inkml:brushProperty name="color" value="#E71224"/>
    </inkml:brush>
  </inkml:definitions>
  <inkml:trace contextRef="#ctx0" brushRef="#br0">22 0 18204,'1'14'2248,"-1"6"-1223,-3 5-401,-1 1 1632,0 4-759,-1 4-673,2 0-176,0-2-328,2-2-192,1-7-288,0-3-328,1-7-816,1-4 1103,2-4-175,-1-2-128</inkml:trace>
  <inkml:trace contextRef="#ctx0" brushRef="#br0" timeOffset="1">252 10 20820,'3'19'1833,"-6"4"-1273,0 1-264,-4 6 1056,0 2-704,3 3-295,0 1-73,1-4-168,0-2-80,-2-6-296,0-4-377,-1-7 1442,3-3-833,-4-8-8,-2-2-32</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4.506"/>
    </inkml:context>
    <inkml:brush xml:id="br0">
      <inkml:brushProperty name="width" value="0.05" units="cm"/>
      <inkml:brushProperty name="height" value="0.05" units="cm"/>
      <inkml:brushProperty name="color" value="#E71224"/>
    </inkml:brush>
  </inkml:definitions>
  <inkml:trace contextRef="#ctx0" brushRef="#br0">1 174 18188,'-1'-7'287,"1"0"0,1 1 0,-1-1 0,1 1 0,1 0 0,-1-1 0,1 1 0,0 0 0,0 0-1,1-1 1,0 2 0,0-1 0,0 0 0,1 1 0,-1-1 0,1 1 0,1 0 0,-1 1 0,1-1 0,0 1 0,0-1 0,0 2 0,0-1 0,1 0 0,0 1 0,-1 0 0,1 1 0,8-4 0,-1 2-69,0 0 1,0 0 0,0 1 0,1 1 0,-1 0-1,0 1 1,18 0 0,-21 1-178,1 1 1,-1 0-1,0 0 1,1 2-1,-1-1 0,0 1 1,0 0-1,-1 1 1,18 9-1,-23-11-42,-1 0 0,0-1-1,0 1 1,0 1 0,0-1 0,0 0 0,-1 1-1,1 0 1,-1-1 0,0 1 0,1 0 0,-1 0-1,0 0 1,-1 1 0,1-1 0,-1 0 0,1 1-1,-1-1 1,0 1 0,0-1 0,-1 1 0,1 0-1,-1-1 1,1 1 0,-1 0 0,0-1-1,-1 1 1,1 0 0,-1-1 0,1 1 0,-1-1-1,0 1 1,0-1 0,-1 1 0,1-1 0,-1 0-1,-2 4 1,-3 5 4,0-2-1,-1 1 1,0-1 0,-1 0-1,0-1 1,0 0-1,-1-1 1,0 1 0,-15 8-1,17-13-94,1 0 1,0 0-1,-1 0 0,0-1 1,0 0-1,-14 2 1,19-4 43,0-1 0,0 1 0,1-1 0,-1 0 0,0 0 0,0 0 0,0 0 0,0-1 0,0 1 0,1-1 0,-1 0 0,0 0 0,0 0 0,1 0 0,-1 0 0,1 0 0,-1-1 0,1 1 1,-1-1-1,1 0 0,0 0 0,-4-4 0,-12-20-256</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5.225"/>
    </inkml:context>
    <inkml:brush xml:id="br0">
      <inkml:brushProperty name="width" value="0.05" units="cm"/>
      <inkml:brushProperty name="height" value="0.05" units="cm"/>
      <inkml:brushProperty name="color" value="#E71224"/>
    </inkml:brush>
  </inkml:definitions>
  <inkml:trace contextRef="#ctx0" brushRef="#br0">44 70 17596,'2'-2'342,"6"-8"1015,1 0-1,0 1 0,16-13 1,-22 20-1203,0 0 0,0 1 0,0-1 0,0 0 0,0 1 0,0 0 0,0-1 0,0 1 0,0 1 0,1-1 0,-1 0 0,0 1 0,1 0 0,-1-1 0,1 1 0,-1 1 0,0-1 0,7 2 0,-9-2-135,1 1 1,-1-1 0,1 1-1,-1-1 1,1 1 0,-1 0 0,1 0-1,-1 0 1,0 0 0,0 0-1,1 0 1,-1 0 0,0 0 0,0 1-1,0-1 1,0 0 0,0 1-1,-1-1 1,1 0 0,0 1-1,-1-1 1,1 1 0,-1 0 0,1-1-1,-1 1 1,0-1 0,1 1-1,-1 0 1,0-1 0,0 1 0,0-1-1,-1 1 1,1 0 0,0-1-1,0 1 1,-1 1 0,-1 3 2,0 1 1,0-1-1,0 0 0,-1 1 1,0-1-1,0 0 0,-6 8 1,-56 63 392,45-56-207,2 0 0,0 2 0,-16 27 0,33-49-204,0 0 0,0 0 0,0 1 1,0-1-1,1 1 0,-1-1 0,0 1 0,1-1 1,-1 1-1,1-1 0,0 1 0,-1 0 0,1-1 1,0 1-1,0 0 0,0-1 0,0 1 1,0 0-1,1-1 0,-1 1 0,0-1 0,1 1 1,-1 0-1,1-1 0,-1 1 0,1-1 0,1 3 1,0-3-71,0 1 1,0-1-1,0 0 1,1 0 0,-1 0-1,0 0 1,0 0 0,1-1-1,-1 1 1,0-1 0,1 1-1,-1-1 1,0 0-1,1 0 1,-1 0 0,1 0-1,-1 0 1,0 0 0,4-2-1,12-1-272,-2-2-1,1 0 1,0 0 0,-1-2-1,0 0 1,17-10 0,18-15-384</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5.629"/>
    </inkml:context>
    <inkml:brush xml:id="br0">
      <inkml:brushProperty name="width" value="0.05" units="cm"/>
      <inkml:brushProperty name="height" value="0.05" units="cm"/>
      <inkml:brushProperty name="color" value="#E71224"/>
    </inkml:brush>
  </inkml:definitions>
  <inkml:trace contextRef="#ctx0" brushRef="#br0">195 1 18700,'-11'5'573,"0"1"0,0 1 0,0-1 0,1 2 0,0-1 0,0 2 0,1-1 0,0 1 0,-12 16 0,9-8-192,0 1 1,1 1 0,0 0-1,-12 34 1,20-46-322,1 1 0,-1 0 0,2 0 1,-1 0-1,1 0 0,1 0 1,-1 0-1,2 9 0,-1-16-52,0 1 0,0 0 0,0-1 0,0 1 0,1 0 1,-1-1-1,0 1 0,1-1 0,0 1 0,-1-1 0,1 1 0,0-1 0,0 1 0,0-1 0,0 0 0,0 1 0,0-1 0,0 0 0,0 0 0,0 0 1,1 0-1,-1 0 0,0 0 0,1 0 0,-1 0 0,1 0 0,-1-1 0,1 1 0,-1-1 0,1 1 0,0-1 0,-1 0 0,1 1 0,0-1 0,-1 0 1,1 0-1,-1 0 0,1 0 0,0 0 0,-1-1 0,1 1 0,0 0 0,-1-1 0,1 1 0,1-2 0,6-1 40,-1 0-1,0-1 0,0 0 1,-1 0-1,1-1 1,-1 0-1,0 0 1,0-1-1,0 0 0,-1 0 1,0 0-1,0-1 1,-1 0-1,8-12 1,-9 12 2,0 0 1,0 0 0,0-1 0,-1 1 0,0-1 0,0 0 0,-1 0 0,0 0 0,-1 0-1,0 0 1,0-1 0,0 1 0,-1 0 0,-1 0 0,-1-14 0,1 19-92,0 0 1,0-1-1,0 1 1,-1 0-1,1 0 1,-1 0-1,0 0 1,0 0-1,0 0 1,0 1-1,0-1 1,-1 1-1,1-1 1,-4-2-1,4 4-19,1 0 0,-1 0 0,1 0 0,-1 1 0,0-1 0,1 0 0,-1 1 0,0-1 0,0 1 0,1-1 0,-1 1 0,0 0 0,0 0 0,0 0 0,0 0 0,0 0 0,1 0 0,-1 0 0,0 1 0,0-1 0,0 1 1,1-1-1,-1 1 0,0 0 0,1 0 0,-1-1 0,-2 3 0,-5 5-432</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6.141"/>
    </inkml:context>
    <inkml:brush xml:id="br0">
      <inkml:brushProperty name="width" value="0.05" units="cm"/>
      <inkml:brushProperty name="height" value="0.05" units="cm"/>
      <inkml:brushProperty name="color" value="#E71224"/>
    </inkml:brush>
  </inkml:definitions>
  <inkml:trace contextRef="#ctx0" brushRef="#br0">116 13 16540,'5'-12'7373,"-9"28"-4876,-10 31-1703,-27 60-93,25-69-656,2 1-1,-16 65 1,30-102-117,-1-1 0,1 0-1,0 0 1,0 0-1,0 0 1,0 1 0,0-1-1,0 0 1,0 0-1,0 0 1,0 0 0,0 1-1,1-1 1,0 2-1,-1-3 27,0 0 0,1 1 0,-1-1-1,0 0 1,0 0 0,1 0 0,-1 0-1,0 1 1,1-1 0,-1 0 0,0 0-1,1 0 1,-1 0 0,0 0 0,1 0-1,-1 0 1,1 0 0,-1 0 0,0 0-1,1 0 1,-1 0 0,0 0 0,1-1-1,-1 1 1,0 0 0,1 0 0,-1 0-1,0 0 1,0-1 0,1 1 0,-1 0-1,5-4-233,0 1 0,-1-1-1,1 0 1,6-8 0,13-17-595</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6.560"/>
    </inkml:context>
    <inkml:brush xml:id="br0">
      <inkml:brushProperty name="width" value="0.05" units="cm"/>
      <inkml:brushProperty name="height" value="0.05" units="cm"/>
      <inkml:brushProperty name="color" value="#E71224"/>
    </inkml:brush>
  </inkml:definitions>
  <inkml:trace contextRef="#ctx0" brushRef="#br0">135 1 20628,'-7'6'2668,"-3"5"-2107,-1 1 0,2 0 0,0 0 1,0 0-1,2 2 0,-13 24 0,8-10-277,1 2 0,-9 39-1,17-57-205,1 0 0,0 1-1,0-1 1,1 1-1,2 21 1,-1-32-68,0 1 0,1-1-1,-1 0 1,1 1 0,0-1 0,0 0 0,-1 1 0,1-1-1,1 0 1,-1 0 0,0 0 0,1 0 0,-1 0 0,1 0-1,1 2 1,-1-3-8,0 0 0,0 0 0,0 0 0,0 0 0,0 0 0,0-1 0,0 1 1,0-1-1,0 1 0,0-1 0,0 0 0,1 0 0,-1 0 0,0 0 0,0 0 0,0 0 0,0-1 0,0 1 0,0-1 0,4-1 0,0-1-2,0 1 0,0-2 1,0 1-1,0-1 0,-1 1 1,1-2-1,-1 1 0,0-1 0,0 1 1,-1-1-1,6-8 0,-8 10 4,0 1 0,0-1 0,-1 0 1,1 0-1,-1 0 0,0 0 0,0-1 0,0 1 0,0 0 0,0 0 0,0-4 0,-1 5 0,0 0 0,-1 0 0,1 0 0,0 0 0,-1 1 0,1-1 0,-1 0 0,1 0 0,-1 1 0,0-1 0,0 0 1,0 1-1,0-1 0,0 0 0,0 1 0,0 0 0,0-1 0,-1 1 0,1 0 0,0-1 0,-2 0 0,-1 0-29,0 0 0,0 0 0,-1 1 0,1-1-1,0 1 1,-1 0 0,1 0 0,0 1 0,-1-1 0,1 1-1,-1 0 1,1 0 0,-1 1 0,1-1 0,-1 1 0,1 0 0,0 0-1,-1 0 1,1 1 0,0-1 0,0 1 0,0 0 0,0 0-1,0 1 1,0-1 0,1 1 0,-1 0 0,-4 5 0,7-7 6,1 0 1,-1-1 0,1 1-1,-1 0 1,1 0-1,-1 0 1,1-1 0,0 1-1,0 0 1,-1 0-1,1 0 1,0 0 0,0 0-1,0-1 1,0 1 0,0 0-1,0 0 1,0 0-1,0 0 1,0 0 0,0 0-1,1 1 1,7 3-258</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0:25.094"/>
    </inkml:context>
    <inkml:brush xml:id="br0">
      <inkml:brushProperty name="width" value="0.05" units="cm"/>
      <inkml:brushProperty name="height" value="0.05" units="cm"/>
      <inkml:brushProperty name="color" value="#E71224"/>
    </inkml:brush>
  </inkml:definitions>
  <inkml:trace contextRef="#ctx0" brushRef="#br0">144 0 15891,'3'1'236,"-1"0"1,1 0-1,-1 0 0,0 0 0,1 1 0,-1-1 0,0 0 0,0 1 0,0 0 0,0-1 0,0 1 0,0 0 0,3 4 0,19 33 1273,-14-22-959,16 24-115,-2 1 1,29 72-1,-46-95-387,-1-1 0,-1 1 0,0 0 1,-2 1-1,0-1 0,-1 0 0,-1 1 0,-1-1 0,-3 29 0,-1-25 42,-1-1-1,-1 0 1,0 0-1,-2-1 1,-1 0-1,0 0 1,-17 24-1,0-4 108,-2-2 0,-45 50 0,22-37-553,46-48 288,-1 1 1,0 0 0,0-1 0,0 0-1,-1-1 1,1 1 0,-9 2-1,14-5 58,0-1-1,-1 0 0,1 1 0,0-1 0,-1 0 0,1 0 0,0 0 1,-1 0-1,1 0 0,0 0 0,0 0 0,-1 0 0,1-1 0,-2 0 1,-11-8-205</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0:26.812"/>
    </inkml:context>
    <inkml:brush xml:id="br0">
      <inkml:brushProperty name="width" value="0.05" units="cm"/>
      <inkml:brushProperty name="height" value="0.05" units="cm"/>
      <inkml:brushProperty name="color" value="#E71224"/>
    </inkml:brush>
  </inkml:definitions>
  <inkml:trace contextRef="#ctx0" brushRef="#br0">81 98 12387,'-2'-2'1328,"-3"-2"-672,-1-5-200,0-4 768,1 5-391,-3 1-145,1-5-136,-1 1-568,0-2-296,0 6 312,-1 1-120,1 0-104</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0:27.392"/>
    </inkml:context>
    <inkml:brush xml:id="br0">
      <inkml:brushProperty name="width" value="0.05" units="cm"/>
      <inkml:brushProperty name="height" value="0.05" units="cm"/>
      <inkml:brushProperty name="color" value="#E71224"/>
    </inkml:brush>
  </inkml:definitions>
  <inkml:trace contextRef="#ctx0" brushRef="#br0">1161 139 14075,'-12'-2'545,"1"-1"1,0-1-1,-14-6 0,-11-4 945,8 6-1012,1 1 0,-2 1 0,1 1-1,-1 1 1,1 2 0,-46 2 0,50 1-387,1 2 1,-1 0 0,1 2 0,0 1 0,0 0 0,0 2 0,1 1 0,-31 16 0,-28 20 190,3 4 0,1 3 0,-100 88 0,161-123-238,0 1 0,1 0-1,1 1 1,0 1 0,2 0-1,0 1 1,1 0 0,1 1 0,1 0-1,-6 25 1,7-19-29,2 1 0,1 0 0,1 0 0,1 0 0,1 1 1,2-1-1,6 52 0,-4-68-22,0-1 0,1 0 0,0-1 1,0 1-1,1-1 0,1 1 1,0-1-1,1 0 0,0-1 0,0 1 1,1-1-1,1-1 0,-1 1 0,1-1 1,1 0-1,0-1 0,0 0 0,16 9 1,-4-5-7,1-1 0,0-1 0,1-1 0,0-1 0,1-2 1,0 0-1,32 4 0,2-4 36,115-2-1,-62-12 117,0-5-1,0-5 0,143-43 1,-186 41-85,-1-2 0,-1-3 0,-1-4 0,66-38 1,-99 48-8,-2 0 1,0-2-1,-1-2 0,-1 0 1,-1-2-1,-1-1 1,-2-1-1,-1-1 1,35-54-1,-49 66 10,-1 1 0,-1-2 0,0 1 1,-1-1-1,0 0 0,-2 0 0,0-1 0,3-34 0,-7 40-21,0-1 0,-1 1 1,0 0-1,-1 0 0,0 0 1,-1 0-1,0 1 0,-1-1 0,-1 1 1,1 0-1,-2 0 0,0 0 1,-13-18-1,1 7-43,-1 0 0,-1 2 0,-1 0 0,-1 1 0,-1 2 1,0 0-1,-48-25 0,20 16-246,0 3 1,-2 2 0,-57-15 0,11 14 20,-5 8-50</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8:52.454"/>
    </inkml:context>
    <inkml:brush xml:id="br0">
      <inkml:brushProperty name="width" value="0.05" units="cm"/>
      <inkml:brushProperty name="height" value="0.05" units="cm"/>
      <inkml:brushProperty name="color" value="#E71224"/>
    </inkml:brush>
  </inkml:definitions>
  <inkml:trace contextRef="#ctx0" brushRef="#br0">3 10 12739,'-2'-10'6199,"9"11"-1113,4 1-4579,24 0 612,56-3 0,-23-1-861,-68 2-257,1-1 0,-1 2 0,1-1-1,-1 0 1,0 0 0,1 0 0,-1 0 0,1 0 0,-1 0-1,1 0 1,-1 0 0,1 1 0,-1-1 0,0 0 0,1 0-1,-1 1 1,1-1 0,-1 0 0,0 1 0,1-1 0,-1 0-1,0 1 1,0-1 0,1 0 0,-1 1 0,0-1 0,0 1-1,1-1 1,-1 1 0,0 17 20,-14 26 10,10-34-23,-3 12 12,-3 10 54,-1-2 1,-27 53-1,26-71-87,11-12-66,1 1 0,-1-1-1,0 1 1,0 0 0,1-1 0,-1 1-1,0 0 1,1-1 0,-1 1 0,1 0-1,-1-1 1,1 1 0,-1 0 0,1 0-1,-1 0 1,1 1 0,-10-8-3878,0-9 3549,9 14 160,-9-15-890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46.902"/>
    </inkml:context>
    <inkml:brush xml:id="br0">
      <inkml:brushProperty name="width" value="0.025" units="cm"/>
      <inkml:brushProperty name="height" value="0.025" units="cm"/>
    </inkml:brush>
  </inkml:definitions>
  <inkml:trace contextRef="#ctx0" brushRef="#br0">111 81 7815,'0'0'1901,"-7"-2"-81,-3 1-2047,-69-8 8891,64 6-4278,54 2-3815,45-1 685,0-3 1,104-21-1,46-5-962,-202 30-204,-55 6-6640,16-4 2157,-3-1-2632</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8:52.874"/>
    </inkml:context>
    <inkml:brush xml:id="br0">
      <inkml:brushProperty name="width" value="0.05" units="cm"/>
      <inkml:brushProperty name="height" value="0.05" units="cm"/>
      <inkml:brushProperty name="color" value="#E71224"/>
    </inkml:brush>
  </inkml:definitions>
  <inkml:trace contextRef="#ctx0" brushRef="#br0">2 21 16644,'-2'1'2176,"4"5"-1224,5-3-336,4 4 1249,9 3-689,2-4-144,5-3-472,-1-5-408,5 2-808,1-3-400,-2-10 848,-1-1-240,-4-10-176</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8:53.290"/>
    </inkml:context>
    <inkml:brush xml:id="br0">
      <inkml:brushProperty name="width" value="0.05" units="cm"/>
      <inkml:brushProperty name="height" value="0.05" units="cm"/>
      <inkml:brushProperty name="color" value="#E71224"/>
    </inkml:brush>
  </inkml:definitions>
  <inkml:trace contextRef="#ctx0" brushRef="#br0">387 16 14147,'-18'-4'522,"0"0"0,-1 1 0,1 1 0,-1 0 0,0 2 0,-34 2 0,43 0-370,0 0 0,0 0 0,1 1 1,-1 0-1,1 1 0,0 0 0,0 0 1,0 1-1,1 0 0,-1 1 0,1 0 1,0 0-1,1 0 0,-11 13 0,9-7-53,0 0 0,1 0 1,0 1-1,1 0 0,0 1 0,1 0 0,1 0 0,0 0 0,1 0 0,1 1 0,0 0 0,1 0 0,-1 28 0,3-28-78,0 0 0,1 0 1,1 0-1,1-1 0,0 1 0,0 0 0,2-1 0,-1 0 0,2 0 0,0 0 0,1-1 0,0 1 0,18 22 0,-20-30-8,0 0 1,1 0-1,0 0 1,1-1-1,-1 0 1,1 0-1,0-1 1,0 0-1,0 0 1,1-1-1,-1 1 1,1-2-1,0 1 1,0-1-1,0 0 1,0-1-1,0 0 1,1 0-1,-1-1 1,0 0-1,0 0 1,1-1-1,-1 0 1,0 0-1,10-4 1,-5 1 95,0 0 0,-1-1 0,1-1-1,-1 0 1,0 0 0,0-1 0,-1-1 0,0 0 0,-1-1 0,1 0 0,-2 0 0,1-1 0,-1 0 0,12-19-1,-13 16 34,-1-1 0,0 0 0,-1 0 0,0 0 0,-1-1 0,-1 0 0,0 1 0,-1-2 0,-1 1 0,0 0 0,-1-25 0,-1 31-194,-1 1 0,0 0 0,0 0 0,0 1 0,-1-1 0,-1 0 0,1 0 0,-1 1 0,0-1 0,-1 1 0,0 0 0,0 0 0,0 1 0,-1-1 0,0 1 0,0 0 0,-1 0 0,0 0 0,0 1 0,0 0 0,-1 0 0,1 1 0,-15-8 1,11 8-190,0 1 1,0-1-1,0 2 1,0-1-1,0 1 1,-1 1-1,1 0 1,-1 1-1,-19 1 1,-6 4-526</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49.551"/>
    </inkml:context>
    <inkml:brush xml:id="br0">
      <inkml:brushProperty name="width" value="0.05" units="cm"/>
      <inkml:brushProperty name="height" value="0.05" units="cm"/>
      <inkml:brushProperty name="color" value="#E71224"/>
    </inkml:brush>
  </inkml:definitions>
  <inkml:trace contextRef="#ctx0" brushRef="#br0">25 334 14563,'-8'7'1587,"7"-6"-1433,0 0 0,0-1 0,0 1 0,0 0 0,0 0 1,0-1-1,0 1 0,-1 0 0,1-1 0,0 1 0,0-1 0,-2 1 0,20-13 5493,21-21-4056,100-112 402,-67 66-1551,-41 40-320,-24 31-105,0 0-1,0 1 1,12-12-1,-18 19-16,0 1 0,0-1 0,0 0 0,0 0 0,0 0 0,0 0 0,0 1 0,0-1 0,0 0 0,0 0 0,0 0 0,0 0 0,0 1 0,0-1 0,0 0 0,0 0 0,0 0 0,0 0 0,0 0 0,1 0 0,-1 1 0,0-1 0,0 0 0,0 0 0,0 0 0,0 0 0,1 0 0,-1 0 0,0 0 0,0 0 0,0 0 0,0 1 0,0-1 0,1 0 0,-1 0 0,0 0 0,0 0 0,0 0 0,1 0 0,-1 0 0,0 0 0,0 0 0,0 0 0,0 0 0,1 0 0,-1-1 0,0 1 0,0 0 0,0 0 0,0 0 0,1 0 0,-8 20 0,6-18 0,-41 98-71,11-29-208,3 2 0,-26 107 0,52-163-1443,5-17 817,2-8 503,3-8-230</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0.018"/>
    </inkml:context>
    <inkml:brush xml:id="br0">
      <inkml:brushProperty name="width" value="0.05" units="cm"/>
      <inkml:brushProperty name="height" value="0.05" units="cm"/>
      <inkml:brushProperty name="color" value="#E71224"/>
    </inkml:brush>
  </inkml:definitions>
  <inkml:trace contextRef="#ctx0" brushRef="#br0">221 25 17444,'0'-1'100,"1"1"0,-1 0 0,1-1 1,-1 1-1,1-1 0,-1 1 0,0-1 0,1 1 1,-1-1-1,1 1 0,-1-1 0,0 1 1,0-1-1,1 0 0,-1 1 0,0-1 0,0 1 1,0-1-1,1 0 0,-1 1 0,0-1 0,0 0 1,0 1-1,0-1 0,0 0 0,0 1 1,-1-1-1,1 0 0,0 1 0,0-1 0,0 1 1,0-1-1,-1 0 0,0 0 0,1 0-4,-1 1 1,0-1-1,0 1 0,0 0 0,0-1 1,0 1-1,1 0 0,-1 0 0,0-1 0,0 1 1,0 0-1,0 0 0,0 0 0,0 0 0,0 0 1,0 0-1,0 0 0,1 1 0,-1-1 1,0 0-1,0 0 0,0 1 0,0-1 0,0 1 1,1-1-1,-3 2 0,-7 4 233,1 0 0,-1 2 0,1-1 0,0 1 0,-11 13 0,-37 50 52,46-57-300,1 1 1,0 1-1,1 0 0,1 0 0,1 0 0,-11 33 0,18-47-62,-1 0-1,1 1 1,-1-1-1,1 0 1,0 0-1,0 1 1,0-1-1,0 0 0,0 1 1,1-1-1,-1 0 1,0 0-1,1 0 1,0 1-1,1 3 1,-1-5-4,0 0 1,1 0-1,-1 0 0,0 0 1,0 0-1,0 0 1,1 0-1,-1 0 1,1 0-1,-1 0 1,1-1-1,-1 1 1,1 0-1,-1-1 0,1 0 1,-1 1-1,1-1 1,-1 0-1,1 0 1,0 0-1,-1 0 1,4 0-1,2-1 48,0 0-1,0 0 1,0-1 0,0 0-1,0-1 1,-1 1 0,1-1-1,0-1 1,-1 1 0,0-1-1,0 0 1,0 0 0,-1-1-1,1 0 1,6-7 0,2-3 108,-1-1 1,-1 0 0,0-1 0,10-21 0,-19 32-123,0 1 0,-1-1-1,0 0 1,-1 0 0,1-1 0,-1 1 0,0 0 0,-1 0 0,1 0-1,-2-8 1,2 13-98,-1-1-1,0 0 0,0 1 1,-1-1-1,1 0 0,0 1 1,0-1-1,-1 1 1,1-1-1,-1 0 0,0 1 1,1 0-1,-1-1 0,0 1 1,0-1-1,0 1 0,0 0 1,0-1-1,0 1 1,0 0-1,0 0 0,0 0 1,-1 0-1,1 0 0,0 0 1,-1 0-1,1 1 0,-1-1 1,1 0-1,-1 1 1,1-1-1,-1 1 0,0-1 1,1 1-1,-1 0 0,1 0 1,-1 0-1,0 0 0,1 0 1,-4 0-1,4 1-129,1-1 0,-1 0-1,0 1 1,0-1 0,1 0-1,-1 1 1,0-1 0,1 1 0,-1-1-1,0 1 1,1-1 0,-1 1-1,1 0 1,-1-1 0,1 1 0,-1 0-1,1-1 1,-1 1 0,1 0-1,0-1 1,0 1 0,-1 0-1,1 0 1,0 1 0,7-4-925</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0.423"/>
    </inkml:context>
    <inkml:brush xml:id="br0">
      <inkml:brushProperty name="width" value="0.05" units="cm"/>
      <inkml:brushProperty name="height" value="0.05" units="cm"/>
      <inkml:brushProperty name="color" value="#E71224"/>
    </inkml:brush>
  </inkml:definitions>
  <inkml:trace contextRef="#ctx0" brushRef="#br0">149 2 20756,'0'0'78,"0"0"-1,1 0 0,-1 0 0,0 0 0,0 0 0,0-1 0,1 1 1,-1 0-1,0 0 0,0 0 0,1 0 0,-1 0 0,0 0 0,0 0 0,1 0 1,-1 0-1,0 0 0,0 0 0,1 0 0,-1 0 0,0 0 0,1 0 1,-1 0-1,0 0 0,0 0 0,1 0 0,-1 0 0,0 1 0,0-1 0,0 0 1,1 0-1,-1 0 0,0 0 0,1 1 0,-1 10 1228,-9 21-596,6-24-427,-13 38 69,-2-1 0,-3-1-1,-42 68 1,62-109-335,-3 2 20,1-1 0,0 1 0,1 0-1,-1 0 1,1 1 0,0-1 0,0 0-1,0 1 1,1-1 0,-1 7 0,2-11-30,0 0 0,0 0 0,0-1 0,0 1 0,0 0 0,1 0 0,-1-1 0,0 1 1,0 0-1,1-1 0,-1 1 0,0 0 0,1-1 0,-1 1 0,1-1 0,-1 1 0,1 0 0,-1-1 1,1 1-1,-1-1 0,1 1 0,-1-1 0,1 0 0,0 1 0,0 0 0,23 3 50,-15-4-152,-1-1 1,1 0-1,13-4 1,-14 3-420,1-1 0,-1 0 0,0 0 0,-1-1 0,1 0 0,-1 0 0,1-1 0,-1 0 0,-1 0 0,1-1 0,-1 0 0,0 0 0,0-1 0,-1 1 0,5-8 0,-3-2-990</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0.875"/>
    </inkml:context>
    <inkml:brush xml:id="br0">
      <inkml:brushProperty name="width" value="0.05" units="cm"/>
      <inkml:brushProperty name="height" value="0.05" units="cm"/>
      <inkml:brushProperty name="color" value="#E71224"/>
    </inkml:brush>
  </inkml:definitions>
  <inkml:trace contextRef="#ctx0" brushRef="#br0">83 1 16644,'-5'11'2032,"-5"4"-920,0 2-384,-2 4 1153,1 1-241,1 4-432,1 1-223,0-6-393,5 2-144,3-4-416,-1-5-248,5-2-648,0-2-401,0-6 985,1-2-192,5-4-240</inkml:trace>
  <inkml:trace contextRef="#ctx0" brushRef="#br0" timeOffset="1">178 167 20684,'-6'19'1737,"-2"2"-1297,-1 1-216,2 2 552,1 1-240,0-1-360,2 0-320,3 1-528,-1-4-256,1-1-384,-1 2 928,1-9-321,-1-6-95</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1.252"/>
    </inkml:context>
    <inkml:brush xml:id="br0">
      <inkml:brushProperty name="width" value="0.05" units="cm"/>
      <inkml:brushProperty name="height" value="0.05" units="cm"/>
      <inkml:brushProperty name="color" value="#E71224"/>
    </inkml:brush>
  </inkml:definitions>
  <inkml:trace contextRef="#ctx0" brushRef="#br0">183 76 14179,'2'-5'466,"0"-3"641,0-1 0,0 0-1,1-12 1,-3 19-927,0 1-1,0 0 1,0 0-1,0-1 1,0 1-1,0 0 1,-1 0-1,1 0 1,0-1-1,-1 1 1,1 0 0,-1 0-1,1 0 1,-2-1-1,2 1-85,-1 1 0,0-1 0,1 1 0,-1-1 1,1 1-1,-1 0 0,0-1 0,0 1 0,1 0 0,-1 0 0,0-1 0,1 1 0,-1 0 0,0 0 0,0 0 0,1 0 0,-1 0 0,0 0 0,0 0 0,1 0 0,-1 0 0,0 1 0,0-1 0,1 0 0,-2 1 1,-2 1 7,0 0 1,0 1 0,1-1 0,-1 1 0,1 0-1,-1 0 1,1 0 0,0 0 0,-5 7 0,-8 8 66,4-6-81,0 0-1,1 1 1,0 0 0,1 0-1,0 1 1,1 1 0,1 0-1,0 0 1,1 0 0,-6 21-1,12-35-78,1 0 0,0 0 0,-1 1 0,1-1-1,0 0 1,0 0 0,-1 1 0,1-1 0,0 0 0,1 0-1,-1 1 1,0-1 0,0 0 0,0 0 0,1 0 0,-1 1-1,0-1 1,1 0 0,-1 0 0,1 0 0,0 0 0,-1 0-1,1 0 1,1 2 0,-1-2-4,1-1 0,0 1 0,-1 0 0,1 0 0,-1-1 0,1 1 0,0-1 0,0 1 0,-1-1 0,1 0 0,0 0 0,0 0 0,-1 0 0,1 0 0,0 0 0,0 0 0,2-1 0,3-1 9,0 0 0,1 0 0,-2-1 0,1 1 1,0-2-1,0 1 0,-1-1 0,0 0 0,0 0 0,0-1 0,10-10 0,-5 4 20,-1 0 0,-1-1 0,0 0 0,14-26 0,-21 35-59,0 0-1,-1 0 1,0 0 0,0-1 0,0 1-1,0-1 1,-1 1 0,1-1 0,-1 1-1,0-1 1,0 1 0,0-1 0,0 1-1,-1-5 1,1 8-27,-1-1 0,1 1-1,0-1 1,0 0 0,0 1 0,0-1 0,0 1 0,-1 0-1,1-1 1,0 1 0,0-1 0,-1 1 0,1-1 0,0 1-1,-1 0 1,1-1 0,0 1 0,-1-1 0,1 1-1,-1 0 1,1 0 0,-1-1 0,1 1 0,-1 0 0,1 0-1,-1-1 1,1 1 0,-1 0 0,1 0 0,-1 0-1,1 0 1,-1 0 0,1 0 0,-1 0 0,0 0 0,-15 5-1751,17-3 1086</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1.688"/>
    </inkml:context>
    <inkml:brush xml:id="br0">
      <inkml:brushProperty name="width" value="0.05" units="cm"/>
      <inkml:brushProperty name="height" value="0.05" units="cm"/>
      <inkml:brushProperty name="color" value="#E71224"/>
    </inkml:brush>
  </inkml:definitions>
  <inkml:trace contextRef="#ctx0" brushRef="#br0">75 132 16155,'-8'6'731,"1"1"0,0 0 0,1 0-1,0 0 1,0 1 0,0-1 0,-8 18-1,12-21-518,0 0-1,0 1 1,1 0-1,-1-1 1,1 1-1,0 0 1,0 8-1,1-10-187,0-1 1,0 1-1,0-1 0,0 0 1,1 1-1,-1-1 0,1 0 1,0 1-1,0-1 0,0 0 1,0 0-1,0 0 0,0 1 1,1-1-1,-1 0 0,2 2 0,3 1-13,0-1 0,1 1-1,-1-1 1,1 0-1,0 0 1,10 4 0,-8-4-28,1 0 1,-1 1-1,11 8 1,-18-11 7,0 0 0,0 0 0,0-1 0,0 1 0,0 1 0,-1-1 0,1 0 0,-1 0 0,1 1-1,-1-1 1,0 0 0,0 1 0,0 0 0,0-1 0,0 1 0,0 4 0,-1-4 19,0-1 1,-1 1-1,1-1 0,0 0 0,-1 1 1,0-1-1,0 0 0,1 1 0,-1-1 1,-1 0-1,1 0 0,0 0 0,0 0 1,-1 0-1,1 0 0,-1 0 0,0-1 1,1 1-1,-1 0 0,0-1 0,-2 2 1,-4 2 136,0 0 0,0 0-1,0 0 1,-10 3 0,17-7-111,-1 0-1,0 0 1,0-1-1,0 1 0,0 0 1,0-1-1,0 0 1,0 1-1,0-1 1,0 0-1,0 0 0,0 0 1,0 0-1,0 0 1,0 0-1,1-1 1,-1 1-1,0-1 0,0 1 1,0-1-1,0 0 1,0 0-1,0 0 0,1 0 1,-1 0-1,0 0 1,1 0-1,-1 0 1,1-1-1,-2-1 0,1 1-23,1-1 0,-1 0 0,1 0 0,0-1 0,0 1-1,0 0 1,0 0 0,1 0 0,-1-1 0,1 1 0,0 0-1,0 0 1,0-1 0,0 1 0,0 0 0,1-1 0,0 1-1,0-3 1,2-2-31,0 0 0,0 0-1,1 0 1,0 0-1,0 1 1,1 0 0,0 0-1,0 0 1,0 0 0,8-6-1,11-9 54,37-26 0,-13 11 233,-37 28-128,2-1 152,0-2-1,0 1 1,14-19-1,-24 27-185,-1-1-1,0 1 1,0-1-1,0 1 0,0-1 1,0 0-1,-1 0 1,2-5-1,-3 7-36,0 0 0,1 0 0,-1 0 0,0 0 0,-1 0 0,1 0 0,0 0 0,0-1 0,-1 1 0,1 1 0,-1-1 0,0 0 0,1 0 0,-1 0 0,0 0-1,0 0 1,-2-2 0,1 1-24,-1 0 0,1 0 0,-1 1-1,0-1 1,0 0 0,0 1 0,0 0-1,0 0 1,-1 0 0,1 0 0,0 0 0,-7-1-1,0 0-224,0 1 0,1 0 0,-14 0 0,-4-1 100,15 0-125,2-4-64</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2.634"/>
    </inkml:context>
    <inkml:brush xml:id="br0">
      <inkml:brushProperty name="width" value="0.05" units="cm"/>
      <inkml:brushProperty name="height" value="0.05" units="cm"/>
      <inkml:brushProperty name="color" value="#E71224"/>
    </inkml:brush>
  </inkml:definitions>
  <inkml:trace contextRef="#ctx0" brushRef="#br0">4 0 16476,'-3'7'1840,"4"1"-1008,3-6-224,11 1 929,5 0-177,16 3-320,4 0-192,8 1-312,3 1-160,0 4-384,-2-2-288,-9 3-472,-7 1-416,-19-2 888,-2-1-168,-12-5-272</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3.067"/>
    </inkml:context>
    <inkml:brush xml:id="br0">
      <inkml:brushProperty name="width" value="0.05" units="cm"/>
      <inkml:brushProperty name="height" value="0.05" units="cm"/>
      <inkml:brushProperty name="color" value="#E71224"/>
    </inkml:brush>
  </inkml:definitions>
  <inkml:trace contextRef="#ctx0" brushRef="#br0">1 47 14827,'1'10'2505,"9"1"-1297,10-11-352,7-7 2481,14 0-2041,2-2-216,8 3-263,2-5-305,0 5-1080,-7 1-849,-3 3 1177,-4 1-224,-13-12-192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6:32.960"/>
    </inkml:context>
    <inkml:brush xml:id="br0">
      <inkml:brushProperty name="width" value="0.025" units="cm"/>
      <inkml:brushProperty name="height" value="0.025" units="cm"/>
    </inkml:brush>
  </inkml:definitions>
  <inkml:trace contextRef="#ctx0" brushRef="#br0">268 0 12043,'-3'58'-190,"-12"72"-1,1-19 754,-9 127-193,-55 798 1972,69-755-1988,-18 684 536,-65 985 364,89-1710-1287,3-169-2854,-3-60-3530</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3.502"/>
    </inkml:context>
    <inkml:brush xml:id="br0">
      <inkml:brushProperty name="width" value="0.05" units="cm"/>
      <inkml:brushProperty name="height" value="0.05" units="cm"/>
      <inkml:brushProperty name="color" value="#E71224"/>
    </inkml:brush>
  </inkml:definitions>
  <inkml:trace contextRef="#ctx0" brushRef="#br0">10 441 17236,'-2'4'446,"-5"19"1374,9-17-852,9-10 169,11-11-343,-1-1 0,0-1 0,31-35-1,-13 13-355,99-100 621,43-40-351,-165 168-642,-16 11-64,0-1-1,0 1 0,0 0 0,0 0 1,0 0-1,0 0 0,0 0 0,1 0 1,-1 0-1,0 0 0,0 0 0,0 0 1,0 0-1,0 0 0,0 0 0,0 0 1,1 0-1,-1 0 0,0 0 0,0 0 1,0 0-1,0 0 0,0 0 0,0 0 1,0 0-1,0 0 0,1 0 0,-1 0 1,0 0-1,0 0 0,0 0 0,0 0 1,0 1-1,0-1 0,0 0 0,0 0 1,0 0-1,0 0 0,1 0 0,-1 0 1,0 0-1,0 0 0,0 0 0,0 1 1,0-1-1,0 0 0,0 0 0,0 0 1,0 0-1,0 0 0,0 0 0,0 0 0,0 0 1,0 1-1,0-1 0,0 0 0,0 0 1,0 0-1,0 0 0,0 0 1,-12 29 52,10-25-64,-8 17 2,-12 23 0,2 0 0,-26 90 0,37-78-519,8-51 395,1-1-1,0 0 0,0 0 1,1 0-1,-1 0 1,1 1-1,0-1 0,0 0 1,0 0-1,1 0 1,2 5-1,-4-8 133,1 0 0,0 0 0,-1 0 0,1 0-1,0 0 1,0 0 0,0 0 0,-1 0 0,1-1 0,0 1 0,0 0 0,0-1-1,0 1 1,0 0 0,0-1 0,1 0 0,-1 1 0,0-1 0,0 1 0,0-1-1,0 0 1,1 0 0,-1 0 0,0 0 0,0 0 0,0 0 0,0 0 0,1 0-1,-1 0 1,0-1 0,0 1 0,2-1 0,2-1-62,0-1 0,0 1 0,0-1 0,0 0 0,0-1 1,5-4-1,31-29-504</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3.966"/>
    </inkml:context>
    <inkml:brush xml:id="br0">
      <inkml:brushProperty name="width" value="0.05" units="cm"/>
      <inkml:brushProperty name="height" value="0.05" units="cm"/>
      <inkml:brushProperty name="color" value="#E71224"/>
    </inkml:brush>
  </inkml:definitions>
  <inkml:trace contextRef="#ctx0" brushRef="#br0">161 1 16700,'-3'7'458,"-1"0"1,1 0-1,-1-1 1,0 1-1,-10 10 1,0 3 40,-4 7 178,2 1 1,1 0 0,1 1-1,-10 35 1,17-46-519,2 1 1,0-1-1,2 1 0,0 1 1,1-1-1,0 0 0,2 1 1,2 20-1,-2-36-138,1 0-1,-1 0 1,1 0 0,0 0-1,0 0 1,1 0 0,-1 0-1,1-1 1,0 1-1,0 0 1,0-1 0,0 1-1,0-1 1,1 0 0,0 0-1,0 0 1,0 0 0,0 0-1,0-1 1,0 1 0,1-1-1,-1 0 1,1 0 0,0 0-1,-1-1 1,1 1 0,0-1-1,0 0 1,0 0 0,0 0-1,0 0 1,0-1 0,0 0-1,0 0 1,1 0-1,-1 0 1,0-1 0,6 0-1,2-2 29,1-1-1,-1 0 1,0-1-1,-1 0 0,1-1 1,-1 0-1,0 0 0,0-1 1,-1-1-1,0 0 1,15-15-1,-13 10 65,-1 0 0,0 0 0,-1-1 1,-1 0-1,0-1 0,-1 0 0,0-1 0,6-19 0,-11 28-37,-1-1-1,0 0 1,-1-1-1,1 1 0,-2 0 1,1 0-1,-1 0 0,0-1 1,-1 1-1,0 0 0,-4-16 1,4 20-51,-1 0 0,1-1 0,-1 1 0,0 0 0,0 0 0,-1 0 0,1 0 0,-1 0 0,0 1 0,0-1 0,0 1 0,-1-1 0,1 1 0,-1 1 0,1-1 0,-1 0 0,0 1-1,0 0 1,0-1 0,-1 2 0,1-1 0,-7-1 0,3 1-178,0 1 0,-1 0-1,1 0 1,-1 1 0,1 0-1,0 1 1,-1 0 0,1 0-1,0 1 1,0 0-1,-1 0 1,1 1 0,1 0-1,-1 0 1,0 1 0,1 0-1,0 0 1,0 1 0,-10 8-1,5 4 94,13-10-140,11-6-329,10-8-57</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4.391"/>
    </inkml:context>
    <inkml:brush xml:id="br0">
      <inkml:brushProperty name="width" value="0.05" units="cm"/>
      <inkml:brushProperty name="height" value="0.05" units="cm"/>
      <inkml:brushProperty name="color" value="#E71224"/>
    </inkml:brush>
  </inkml:definitions>
  <inkml:trace contextRef="#ctx0" brushRef="#br0">104 2 17980,'0'0'85,"0"-1"1,1 1 0,-1 0-1,0 0 1,0 0 0,0 0-1,1 0 1,-1 0 0,0 0-1,0-1 1,0 1 0,1 0-1,-1 0 1,0 0-1,0 0 1,0 0 0,1 0-1,-1 0 1,0 0 0,0 0-1,0 0 1,1 0 0,-1 0-1,0 0 1,0 0 0,0 1-1,1-1 1,-1 0-1,0 0 1,0 0 0,0 0-1,1 0 1,-1 0 0,0 1-1,0 7 1250,-9 16 219,8-20-791,-61 156 2845,52-127-3394,1 1-1,-9 66 0,17-97-214,1 0 1,0 0 0,0 0-1,0 0 1,0 0-1,0-1 1,1 1 0,-1 0-1,1 0 1,0 0-1,0-1 1,0 1-1,0 0 1,0-1 0,0 1-1,1-1 1,-1 1-1,4 3 1,-3-5-34,0 1 0,0-1 1,-1 0-1,1-1 0,0 1 0,0 0 1,0 0-1,0-1 0,0 1 0,0-1 0,0 0 1,0 1-1,0-1 0,0 0 0,0 0 1,0-1-1,0 1 0,0 0 0,0-1 0,0 1 1,0-1-1,0 1 0,0-1 0,0 0 1,0 0-1,-1 0 0,3-1 0,7-4-498,-1-1 0,0 0-1,0-1 1,-1 0 0,0 0-1,0-1 1,8-12 0,-2 2-761,0-1 0,17-36 0,-17 27-9</inkml:trace>
  <inkml:trace contextRef="#ctx0" brushRef="#br0" timeOffset="1">227 227 17588,'-10'30'1968,"-3"11"-1016,1 1-367,2 4 1055,0 1-280,2-1-400,3-7-151,3-9-553,2 0-424,6-14 1024,4-5-776,1-11-64,2-4 40</inkml:trace>
  <inkml:trace contextRef="#ctx0" brushRef="#br0" timeOffset="2">408 413 17940,'-10'34'2392,"-4"-1"-1463,-5-1-417,5 1 2184,-1-3-2064,1-3-432,7-7-872,4-3 800,0-7-344,3 1-144</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5.074"/>
    </inkml:context>
    <inkml:brush xml:id="br0">
      <inkml:brushProperty name="width" value="0.05" units="cm"/>
      <inkml:brushProperty name="height" value="0.05" units="cm"/>
      <inkml:brushProperty name="color" value="#E71224"/>
    </inkml:brush>
  </inkml:definitions>
  <inkml:trace contextRef="#ctx0" brushRef="#br0">184 84 12019,'3'-4'639,"0"1"0,0-1 1,0 0-1,0 1 0,-1-1 1,0-1-1,0 1 1,2-5-1,-4 8-435,1 0 1,-1 1-1,0-1 1,0 0-1,0 0 0,0 0 1,0 0-1,0 1 1,0-1-1,0 0 1,0 0-1,0 0 0,0 0 1,0 0-1,-1 1 1,1-1-1,0 0 1,0 0-1,-2-1 0,2 2-35,-1-1-1,0 0 0,0 1 0,0-1 1,0 0-1,0 1 0,0-1 1,0 1-1,0 0 0,0-1 0,0 1 1,0 0-1,0 0 0,0-1 0,0 1 1,-1 0-1,1 0 0,0 0 0,-2 1 1,-2 0-33,-1 0 0,1 0 0,-1 1-1,1 0 1,-1 0 0,1 0 0,0 1 0,0-1 0,0 1 0,1 0 0,-1 1 0,1-1 0,-1 1 0,1 0 0,0 0 0,1 0 0,-6 8 0,-2 4-59,0 0 1,1 1 0,-13 29 0,16-31-39,1 0 0,0 0 0,1 1 0,1 0 1,0 0-1,1 0 0,1 0 0,1 0 1,0 30-1,1-43-31,0-1-1,1 1 1,-1 0 0,1-1 0,0 1 0,0 0 0,0-1-1,0 1 1,0-1 0,0 1 0,1-1 0,-1 0-1,1 1 1,-1-1 0,1 0 0,0 0 0,0 0 0,0 0-1,0-1 1,4 3 0,-3-2-4,0-1 0,0 0 0,0 0 0,1 0 0,-1 0 0,0-1-1,0 0 1,1 1 0,-1-1 0,0 0 0,0 0 0,1-1 0,-1 1 0,0-1 0,0 0 0,6-1-1,6-4 9,0-1 0,-1 0 0,0 0 0,0-2 0,-1 0 0,0 0-1,-1-1 1,16-16 0,-12 10 8,-1-1-1,-1-1 1,0 0-1,-2 0 1,16-30-1,-23 38-1,-1-1-1,1 0 0,-2 0 0,0 0 1,0-1-1,-1 1 0,2-19 0,-4 27-26,0 0 0,0 0 0,0 0 0,0 0 0,0 0 0,-1 0 0,0 0 0,1 0 0,-1 0 0,0 0 0,0 0 0,-1 0 0,1 0 0,-1 1 0,1-1 0,-1 1 0,0-1 0,0 1 0,0-1 0,0 1 0,0 0 0,-1 0 0,1 0 0,-1 0-1,1 1 1,-1-1 0,0 1 0,0-1 0,1 1 0,-1 0 0,0 0 0,0 0 0,-5 0 0,3 0-146,-1 0 0,1 1 1,-1 0-1,1 0 0,-1 0 0,1 1 0,0 0 0,-1 0 1,1 0-1,0 0 0,-10 5 0,12-5-30,0 1 0,0-1 0,0 1 0,1 0 0,-1-1 0,1 1 0,-1 0 0,1 1 0,0-1 0,0 0 0,0 1 0,0-1 0,0 1 0,0 0 0,1-1 0,-1 1 0,1 0 0,0 0 0,0 0 0,0 0 0,-1 6 0,3 5-716,9-3-160</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5.615"/>
    </inkml:context>
    <inkml:brush xml:id="br0">
      <inkml:brushProperty name="width" value="0.05" units="cm"/>
      <inkml:brushProperty name="height" value="0.05" units="cm"/>
      <inkml:brushProperty name="color" value="#E71224"/>
    </inkml:brush>
  </inkml:definitions>
  <inkml:trace contextRef="#ctx0" brushRef="#br0">147 84 20612,'-6'1'313,"0"0"0,0 0-1,0 0 1,0 1-1,1 0 1,-1 0 0,0 0-1,1 0 1,0 1 0,-1 0-1,-4 4 1,3-2-49,0 1 0,-1 0-1,2 0 1,-1 0 0,1 1 0,-8 11 0,12-15-232,0 0-1,0 0 1,0 0 0,0 0-1,1 0 1,-1 1 0,1-1 0,0 0-1,0 1 1,0-1 0,1 1-1,-1-1 1,1 1 0,0 0 0,0-1-1,0 1 1,1 3 0,0-4-33,0 0 0,0 0 0,1 0 0,-1 0 0,1-1 0,0 1 1,0-1-1,0 1 0,0-1 0,0 0 0,0 0 0,1 0 0,-1 0 1,1 0-1,-1 0 0,1-1 0,0 1 0,0-1 0,5 2 0,78 26-132,-62-22 88,-1 0 1,0 2-1,39 20 0,-59-27 44,0 0-1,0 0 1,0 0-1,-1 0 0,1 0 1,-1 0-1,1 1 0,-1-1 1,0 1-1,0 0 1,0 0-1,0-1 0,-1 1 1,1 0-1,-1 1 1,0-1-1,0 0 0,1 4 1,-1-3 30,-1 1-1,0 0 1,0-1 0,0 1 0,-1 0 0,0-1 0,1 1-1,-2 0 1,1-1 0,0 1 0,-4 6 0,-2 2 124,0-1 0,-1 0 1,0 0-1,-1-1 0,0 0 0,0 0 1,-18 14-1,22-21-68,1-1 0,-1 1 0,0-1 0,0 0 0,0 0 0,0-1 0,-1 0 0,1 1 0,-12 1 0,15-3-63,-1-1-1,1 0 0,-1 0 1,1 0-1,-1 0 0,1 0 1,-1-1-1,1 1 0,-1-1 1,1 1-1,0-1 1,-1 0-1,1 0 0,0 0 1,0 0-1,-1-1 0,1 1 1,0-1-1,0 1 0,0-1 1,1 0-1,-1 1 1,0-1-1,1 0 0,-3-4 1,0 0-18,1-1 0,0 1-1,0-1 1,1 0 0,0-1 0,0 1 0,0 0 0,1 0 0,0-1 0,1 1 0,-1-1 0,1 1 0,1-8 0,1-4-27,1 1 0,0-1 0,2 1 1,6-19-1,-5 20 3,1 1-1,1 0 1,1 0 0,0 1-1,1 0 1,1 0 0,14-14-1,10-8 13,48-36 0,-44 40 14,-36 30 0,1 0 0,-1 0 0,0 0 0,0-1 1,-1 1-1,1-1 0,-1 0 0,0 1 1,3-8-1,-4 10-7,-1 0 0,0 0 0,0 0 0,0 0 0,1 0 0,-1-1 0,0 1 0,-1 0 0,1 0-1,0 0 1,0 0 0,0-1 0,-1 1 0,1 0 0,0 0 0,-1 0 0,1 0 0,-1 0 0,0 0 0,1 0 0,-1 0 0,0 0 0,1 0 0,-1 0 0,0 0 0,0 1 0,0-1 0,0 0 0,0 1 0,0-1 0,0 0 0,0 1 0,0-1 0,0 1 0,0 0 0,0-1 0,0 1 0,0 0 0,-1 0 0,0-1 0,-3 0-136,0-1-1,0 1 1,-1 0 0,1 1 0,0-1 0,0 1 0,-1 0 0,1 0 0,0 1 0,0 0 0,-1 0 0,1 0 0,0 0 0,0 1 0,0 0 0,-8 4 0,-3 5-339</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30.077"/>
    </inkml:context>
    <inkml:brush xml:id="br0">
      <inkml:brushProperty name="width" value="0.05" units="cm"/>
      <inkml:brushProperty name="height" value="0.05" units="cm"/>
      <inkml:brushProperty name="color" value="#E71224"/>
    </inkml:brush>
  </inkml:definitions>
  <inkml:trace contextRef="#ctx0" brushRef="#br0">174 35 15931,'0'-1'118,"0"1"-1,0-1 0,0 1 1,0-1-1,0 1 0,0-1 1,0 0-1,0 1 0,0-1 0,0 1 1,-1-1-1,1 1 0,0-1 1,0 1-1,-1-1 0,1 1 1,0-1-1,-1 1 0,1 0 0,0-1 1,-1 1-1,1-1 0,-1 1 1,1 0-1,0-1 0,-1 1 1,1 0-1,-1-1 0,1 1 0,-1 0 1,1 0-1,-1 0 0,1-1 1,-1 1-1,0 0 0,0 0 1,-1 0 76,1-1 0,-1 1 0,0 0 0,1-1 0,-1 1 0,0 0 0,1 0 0,-1 0 0,0 0 0,1 1 0,-1-1 0,-2 1 0,-4 3 124,1 0 0,0 0-1,-12 9 1,18-12-302,0 0 0,0 0 0,-1 0-1,1 1 1,0-1 0,0 0 0,0 0 0,1 1 0,-1-1 0,0 1 0,0-1 0,0 2-1,1-2-10,0 0 0,0 0 0,0-1 0,0 1 0,0 0 0,0-1 0,0 1 0,0 0-1,1-1 1,-1 1 0,0 0 0,0 0 0,1-1 0,-1 1 0,0-1 0,1 1 0,-1 0-1,1-1 1,-1 1 0,1-1 0,-1 1 0,1-1 0,-1 1 0,1-1 0,0 0 0,-1 1-1,1-1 1,0 1 0,42 17-3,-31-14-3,0 0 0,0 1 0,15 10 0,-25-14 1,0 0 0,0 0-1,0 1 1,0-1 0,0 1-1,-1 0 1,1-1 0,0 1-1,-1 0 1,0 0 0,1 0 0,-1 0-1,0 0 1,0 0 0,0 0-1,0 0 1,0 1 0,-1-1-1,1 0 1,-1 0 0,1 1-1,-1-1 1,0 4 0,-1 3 6,-1-1 0,0 0 1,0 0-1,-1 0 0,0-1 1,0 1-1,-1-1 0,0 1 0,0-1 1,-1 0-1,0-1 0,-7 8 0,6-6 54,-1-1-1,0 0 1,-1-1-1,1 1 0,-1-2 1,-1 1-1,1-1 1,-1 0-1,1-1 0,-12 4 1,18-7-27,-1 0 0,1-1 0,-1 1 0,1-1 0,-1 0 0,1 0 1,-1 0-1,1 0 0,-1 0 0,1 0 0,-1-1 0,1 1 0,-1-1 0,1 0 0,-1 0 1,1 0-1,0 0 0,0 0 0,-1 0 0,1-1 0,0 1 0,0-1 0,0 1 0,0-1 1,0 0-1,1 0 0,-1 0 0,1 0 0,-1 0 0,1 0 0,0 0 0,-2-4 1,1 3-12,1 0 0,-1-1 1,1 1-1,0-1 1,0 0-1,0 1 0,1-1 1,-1 0-1,1 0 1,0 1-1,0-1 0,0 0 1,1 0-1,-1 1 1,1-1-1,0 0 0,0 1 1,0-1-1,1 0 1,-1 1-1,3-5 0,1 2-20,0 1 0,0-1 0,0 1-1,0 0 1,1 0 0,0 1-1,0 0 1,0 0 0,9-4-1,11-4-10,29-10-1,-18 9-1,-11 3 18,-18 8 46,-1 0 1,1-1-1,-1 0 1,1-1-1,-1 1 1,0-1-1,12-10 1,-19 14-39,1 0 1,-1-1-1,0 1 1,1 0 0,-1-1-1,1 1 1,-1-1-1,0 1 1,0-1-1,1 1 1,-1-1-1,0 1 1,0-1-1,0 1 1,1-1-1,-1 1 1,0-1 0,0 1-1,0-1 1,0 0-1,0 1 1,0-1-1,0 1 1,0-1-1,0 1 1,0-1-1,-1 1 1,1-1 0,0 1-1,0-1 1,0 1-1,-1-1 1,1 1-1,0-1 1,-1 1-1,1-1 1,0 1-1,-1-1 1,1 1-1,0 0 1,-1-1 0,1 1-1,-1 0 1,1-1-1,-1 1 1,1 0-1,-1 0 1,0-1-1,-29-9 434,24 8-352,-32-7 170,26 7-659,0 0 0,1-1 0,-1-1 0,1 0 0,-19-10 0,29 14 347,1-1 1,-1 1-1,1 0 0,-1-1 0,1 1 0,-1 0 0,1-1 1,-1 1-1,1-1 0,0 1 0,-1-1 0,1 1 0,0-1 1,-1 1-1,1-1 0,0 1 0,0-1 0,0 0 0,-1 1 1,1-2-1,1-3-569</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30.468"/>
    </inkml:context>
    <inkml:brush xml:id="br0">
      <inkml:brushProperty name="width" value="0.05" units="cm"/>
      <inkml:brushProperty name="height" value="0.05" units="cm"/>
      <inkml:brushProperty name="color" value="#E71224"/>
    </inkml:brush>
  </inkml:definitions>
  <inkml:trace contextRef="#ctx0" brushRef="#br0">278 1 16948,'-22'7'814,"0"1"-1,1 1 1,-1 1 0,2 2 0,-1-1 0,-34 29 0,46-32-712,1-1 1,0 2-1,1-1 0,-1 1 1,2 0-1,-1 0 0,1 1 0,1 0 1,0 0-1,0 1 0,1-1 0,0 1 1,1 0-1,0 0 0,1 0 1,-1 16-1,1-3-89,2 0 1,1 0 0,1 1-1,1-1 1,7 28 0,-8-40-28,2 1 0,0-1 0,0 0 0,1-1 1,1 1-1,0-1 0,0 0 0,1 0 0,0-1 0,1 0 1,16 16-1,-20-22 0,1-1 0,0 0 0,-1 0 0,1 0 0,0 0 0,0-1 1,1 1-1,-1-1 0,0-1 0,1 1 0,-1-1 0,1 0 0,9 1 0,-7-2 23,1-1 1,-1 0-1,1 0 0,-1 0 0,0-1 0,0 0 0,1-1 0,10-5 1,-3 1 107,-1-2 0,0 0 1,-1 0-1,0-2 1,0 0-1,-1 0 0,-1-1 1,18-21-1,-22 22 39,0 0 0,0-1 0,-1 0 0,0 0 0,-1 0 0,-1-1 0,0 0 1,-1 0-1,0-1 0,-1 1 0,2-22 0,-4 26-92,-1 1 0,0-1 0,-1 0 0,0 0-1,0 0 1,-1 0 0,0 1 0,0-1 0,-1 1 0,0 0 0,-1-1 0,0 2 0,0-1 0,-1 0 0,1 1 0,-2 0 0,1 0-1,-12-11 1,4 6-320,0 1 0,-29-18 0,34 24 92,1 1 0,-1 0 0,0 0 0,0 1 0,-1 0 0,1 1 0,-15-3 0,5 4-265</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58.597"/>
    </inkml:context>
    <inkml:brush xml:id="br0">
      <inkml:brushProperty name="width" value="0.05" units="cm"/>
      <inkml:brushProperty name="height" value="0.05" units="cm"/>
      <inkml:brushProperty name="color" value="#E71224"/>
    </inkml:brush>
  </inkml:definitions>
  <inkml:trace contextRef="#ctx0" brushRef="#br0">22 504 14003,'-10'5'1585,"-1"1"-568,15-11 2044,25-22-2190,-2 0 0,-1-2 0,24-33 0,2-3-313,-49 62-524,112-138 953,-88 105-413,-3-1-1,24-46 1,-62 110-92,-28 52-346,26-41-452,1 0-1,2 1 0,2 1 1,1 0-1,-6 65 0,16-103 159,-1 1 1,1-1-1,0 1 0,0 0 0,0-1 1,1 1-1,-1 0 0,1-1 1,-1 1-1,1-1 0,0 1 0,0-1 1,0 1-1,1 2 0,4 1-647</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59.052"/>
    </inkml:context>
    <inkml:brush xml:id="br0">
      <inkml:brushProperty name="width" value="0.05" units="cm"/>
      <inkml:brushProperty name="height" value="0.05" units="cm"/>
      <inkml:brushProperty name="color" value="#E71224"/>
    </inkml:brush>
  </inkml:definitions>
  <inkml:trace contextRef="#ctx0" brushRef="#br0">3 334 14715,'0'1'113,"0"-1"0,-1 1 0,1-1 0,0 1 0,0-1 0,0 1 0,-1-1 0,1 1-1,0-1 1,0 1 0,0-1 0,0 1 0,0-1 0,0 1 0,0-1 0,0 1 0,0-1 0,0 1 0,0-1 0,0 1-1,0-1 1,1 1 0,-1-1 0,0 1 0,0-1 0,1 1 0,12-10 1787,-11 8-1832,47-44 1275,-3-2-1,-1-2 0,50-73 0,-75 90-1060,-16 26-195,0-1 1,0 1-1,0 0 0,1 0 1,6-5-1,-12 11-84,1 0 1,0 0-1,0 0 1,0 0 0,0 0-1,0 0 1,0 1-1,0-1 1,0 0-1,0 0 1,0 0-1,0 0 1,0 0-1,0 1 1,0-1-1,0 0 1,0 0-1,0 0 1,0 0-1,0 1 1,0-1 0,0 0-1,0 0 1,0 0-1,0 0 1,0 0-1,0 1 1,0-1-1,0 0 1,0 0-1,0 0 1,0 0-1,0 0 1,1 0-1,-1 1 1,0-1-1,0 0 1,0 0 0,0 0-1,0 0 1,0 0-1,1 0 1,-1 0-1,0 0 1,0 0-1,0 0 1,0 0-1,0 0 1,1 0-1,-1 0 1,0 0-1,0 0 1,0 0-1,0 0 1,1 0 0,-1 0-1,0 0 1,0 0-1,0 0 1,0 0-1,0 0 1,1 0-1,-1 0 1,0 0-1,0 0 1,0 0-1,0 0 1,1 0-1,-4 18 38,3-15-26,-44 224 37,22-122-661,16-85-33,5-17 468,0 0 0,0 0 0,0 0 1,0 0-1,0 0 0,1 1 0,-1-1 0,1 0 1,0 0-1,0 1 0,0-1 0,1 4 1,1-2-522</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59.500"/>
    </inkml:context>
    <inkml:brush xml:id="br0">
      <inkml:brushProperty name="width" value="0.05" units="cm"/>
      <inkml:brushProperty name="height" value="0.05" units="cm"/>
      <inkml:brushProperty name="color" value="#E71224"/>
    </inkml:brush>
  </inkml:definitions>
  <inkml:trace contextRef="#ctx0" brushRef="#br0">27 51 13547,'6'-7'626,"0"1"0,1 0 0,1 0 0,-1 0 1,1 1-1,8-5 0,-14 10-486,-1-1-1,0 0 1,1 1-1,-1-1 1,1 1-1,-1 0 1,1-1-1,-1 1 1,1 0 0,0 0-1,-1 0 1,1 0-1,-1 0 1,1 0-1,-1 0 1,1 1 0,-1-1-1,2 1 1,-1 0-48,-1 0 0,0 0 0,1 0 0,-1 1-1,0-1 1,0 0 0,0 1 0,0-1 0,0 0 0,0 1 0,-1-1 0,1 1 0,0 0 0,-1-1 0,1 1 0,-1 0 0,0-1 0,1 1 0,-1 0 0,0 2 0,1 8 25,-1-1 0,-1 1 0,1-1-1,-2 1 1,0-1 0,0 0 0,-1 1 0,-8 20 0,-6 7 293,-23 38 0,36-70-336,-16 26 247,14-24-147,0 0 0,1 0 0,-9 19 0,14-27-175,0-1 0,0 1 0,0 0 0,0-1 0,0 1 0,0-1 0,0 1 0,0-1 0,0 1 0,0-1 0,1 1 0,-1-1 0,0 1 0,0 0 0,0-1 0,1 1 0,-1-1 0,0 0 0,0 1 0,1-1 0,-1 1 0,0-1 0,1 1 0,-1-1 1,1 0-1,-1 1 0,1-1 0,-1 0 0,0 1 0,1-1 0,-1 0 0,1 0 0,-1 1 0,1-1 0,0 0 0,-1 0 0,1 0 0,-1 0 0,1 0 0,-1 0 0,1 0 0,-1 0 0,1 0 0,0 0 0,32 0-1368,-25-1 838,-3 1 411,0-1 1,0 0-1,0 0 1,1 0-1,-1-1 1,6-2 0,9-4-428</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6:33.429"/>
    </inkml:context>
    <inkml:brush xml:id="br0">
      <inkml:brushProperty name="width" value="0.025" units="cm"/>
      <inkml:brushProperty name="height" value="0.025" units="cm"/>
    </inkml:brush>
  </inkml:definitions>
  <inkml:trace contextRef="#ctx0" brushRef="#br0">13 1 12844,'-1'7'1853,"-4"31"-1261,1 0 1,2 0 0,5 67 0,23 122-27,-19-175-306,12 89 720,59 220-1,-77-360-982,-1 1 0,0-1 0,0 0 0,1 1-1,-1-1 1,1 0 0,-1 0 0,1 1 0,0-1-1,-1 0 1,1 0 0,0 0 0,0 0 0,0 0-1,0 0 1,1 1 0,-2-2 3,1 0-1,-1-1 1,1 1 0,-1 0-1,0 0 1,1 0-1,-1-1 1,1 1 0,-1 0-1,0-1 1,1 1 0,-1 0-1,0-1 1,1 1 0,-1 0-1,0-1 1,1 1 0,-1-1-1,0 1 1,0 0-1,0-1 1,1 1 0,-1-1-1,0 1 1,0-1 0,0 1-1,0-2 1,10-48 432,-10 48-394,14-125 1299,-8 57-415,26-117 0,-26 164-1058,1 0 0,1 1 0,1 0 0,1 1 0,0 0 0,2 0 0,1 1 0,0 0 0,18-19 0,32-34-4301,-34 30-746</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59.919"/>
    </inkml:context>
    <inkml:brush xml:id="br0">
      <inkml:brushProperty name="width" value="0.05" units="cm"/>
      <inkml:brushProperty name="height" value="0.05" units="cm"/>
      <inkml:brushProperty name="color" value="#E71224"/>
    </inkml:brush>
  </inkml:definitions>
  <inkml:trace contextRef="#ctx0" brushRef="#br0">37 286 16732,'-2'21'1872,"-3"2"-944,-3 2-336,3-3 905,-2 4-153,2-4-408,1-1-376,4-6-976,0-7-376,4-6 664,2-5-192,1-6-160</inkml:trace>
  <inkml:trace contextRef="#ctx0" brushRef="#br0" timeOffset="1">333 6 16163,'-1'2'1570,"-19"23"-784,2 1 0,1 0 0,1 1-1,1 0 1,1 2 0,2 0 0,-10 32 0,21-56-753,0-1 0,0 0 0,1 0 1,-1 1-1,1-1 0,0 0 0,0 1 0,1-1 0,-1 0 1,3 8-1,-3-11-24,1 1 0,-1-1 0,1 0 0,0 0 0,0 1 0,0-1-1,-1 0 1,1 0 0,0 0 0,0 0 0,1 0 0,-1 0 0,0-1 0,0 1 0,0 0 0,1 0 0,-1-1 0,0 1 0,0-1 0,1 1 0,-1-1 0,1 0 0,-1 1 0,0-1 0,1 0 0,-1 0-1,1 0 1,-1 0 0,0 0 0,1 0 0,-1-1 0,1 1 0,-1 0 0,0-1 0,1 1 0,0-1 0,5-2 31,-1 1-1,0-1 1,1-1 0,-2 1 0,1-1-1,0 0 1,-1 0 0,1 0 0,-1-1-1,7-9 1,-1 2 88,-2 0 0,1-1 0,11-23 0,-13 21-11,-2 0 0,1 0 0,4-21 0,-9 28-75,0 0 1,-1 0 0,0-1-1,0 1 1,-1-1 0,0 1-1,-1 0 1,-1-12-1,1 18-91,0-1 0,0 1 0,0-1 0,-1 1 0,1-1 0,0 1 0,-1 0 0,0-1 0,0 1 0,1 0 0,-1 0 1,0 0-1,-5-2 0,6 3-24,1 0 0,-1 1 0,0-1 0,0 1 0,0-1 0,1 1 0,-1 0 0,0-1 0,0 1 0,0 0 0,0-1 0,0 1 0,0 0 0,0 0 0,0 0 1,0 0-1,0 0 0,1 0 0,-1 0 0,0 0 0,0 0 0,0 0 0,0 1 0,0-1 0,0 0 0,0 1 0,0-1 0,1 1 0,-1-1 0,0 1 0,0-1 1,0 1-1,1-1 0,-1 1 0,0 0 0,1-1 0,-1 1 0,1 0 0,-1 0 0,1 0 0,-1-1 0,0 3 0,1 1-648</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3:00.381"/>
    </inkml:context>
    <inkml:brush xml:id="br0">
      <inkml:brushProperty name="width" value="0.05" units="cm"/>
      <inkml:brushProperty name="height" value="0.05" units="cm"/>
      <inkml:brushProperty name="color" value="#E71224"/>
    </inkml:brush>
  </inkml:definitions>
  <inkml:trace contextRef="#ctx0" brushRef="#br0">142 24 19428,'1'-1'140,"-1"0"1,0 1-1,1-1 0,-1 0 1,0 0-1,0 0 0,0 0 1,0 0-1,0 0 0,0 0 1,0 0-1,0 0 0,0 0 1,-1 0-1,1 0 0,0 0 0,0 0 1,-1 0-1,0-1 0,1 2-62,-1-1 0,1 1-1,-1 0 1,0-1 0,1 1-1,-1 0 1,1 0-1,-1-1 1,1 1 0,-1 0-1,0 0 1,1 0-1,-1 0 1,0 0 0,1 0-1,-1 0 1,1 0 0,-1 0-1,0 0 1,1 0-1,-1 0 1,0 1 0,-4 0 136,1 1 0,0 0 0,0 0 0,0 0 0,0 0-1,-7 6 1,0 1-63,1 1 0,0 0 0,-15 21 0,21-25-130,-1 0 0,1 0 0,1 1 0,0-1 0,0 1 0,0 0 0,0 0 0,-2 14 0,5-20-20,0-1 1,-1 1 0,1 0 0,0 0-1,0 0 1,0-1 0,0 1 0,0 0-1,0 0 1,0 0 0,0 0 0,0-1-1,0 1 1,1 0 0,-1 0 0,0 0-1,1-1 1,-1 1 0,0 0 0,1 0-1,-1-1 1,1 1 0,-1 0 0,1-1-1,-1 1 1,1-1 0,-1 1 0,1 0-1,0-1 1,-1 1 0,1-1 0,0 0-1,0 1 1,-1-1 0,1 0 0,0 1-1,0-1 1,0 0 0,-1 0 0,1 0-1,0 1 1,0-1 0,0 0 0,0 0-1,-1 0 1,1-1 0,0 1 0,0 0-1,0 0 1,-1 0 0,1 0 0,0-1-1,1 0 1,4 0-34,0-1 1,1-1-1,-1 1 0,0-1 0,6-4 1,3-4-158,-12 8 97,0 1 0,0 0 0,0-1 1,1 1-1,-1 0 0,1 1 0,0-1 1,6-2-1,-9 4 72,-1 0 1,0 0-1,1 0 1,-1 1 0,0-1-1,1 0 1,-1 0-1,1 0 1,-1 0 0,0 1-1,1-1 1,-1 0-1,0 0 1,1 0 0,-1 1-1,0-1 1,0 0-1,1 1 1,-1-1-1,0 0 1,0 1 0,1-1-1,-1 0 1,0 1-1,0-1 1,0 0 0,0 1-1,1-1 1,-1 1-1,0-1 1,0 1 0,2 15-237,-2-14 213,4 58-361,0 1 430,11 60-1,-14-112-46,1-5 111,-1 0-1,-1 1 1,1-1 0,-1 0-1,0 1 1,0 6 0,0-10-36,-1 0-1,1 1 1,-1-1 0,1 0 0,0 0 0,-1 0 0,0 0 0,1-1 0,-1 1-1,0 0 1,1 0 0,-1 0 0,0 0 0,0-1 0,0 1 0,0 0 0,1-1 0,-1 1-1,0 0 1,0-1 0,0 0 0,0 1 0,-1-1 0,1 1 0,0-1 0,0 0-1,0 0 1,0 0 0,0 0 0,-2 0 0,-13 1 499,-1-1 0,1-1 0,-25-4 0,11 1-685,24 2-1295,9 0 864,12 1 98,2 3-110</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3:03.732"/>
    </inkml:context>
    <inkml:brush xml:id="br0">
      <inkml:brushProperty name="width" value="0.05" units="cm"/>
      <inkml:brushProperty name="height" value="0.05" units="cm"/>
      <inkml:brushProperty name="color" value="#E71224"/>
    </inkml:brush>
  </inkml:definitions>
  <inkml:trace contextRef="#ctx0" brushRef="#br0">8 281 17844,'-2'6'750,"-3"12"918,7-14-827,6-7 153,11-11-67,-2-1 1,24-25 0,-4 4-429,36-32 174,74-64 225,-147 132-897,0 0 0,0 0 0,0 0 1,-1 0-1,1 0 0,0 0 0,0 0 0,0 0 1,0 0-1,0 1 0,0-1 0,0 0 1,0 0-1,0 0 0,0 0 0,0 0 0,0 0 1,0 0-1,0 1 0,0-1 0,0 0 1,-1 0-1,1 0 0,0 0 0,0 0 0,0 0 1,1 0-1,-1 1 0,0-1 0,0 0 0,0 0 1,0 0-1,0 0 0,0 0 0,0 0 1,0 0-1,0 1 0,0-1 0,0 0 0,0 0 1,0 0-1,0 0 0,0 0 0,0 0 1,1 0-1,-1 0 0,0 0 0,0 0 0,0 0 1,0 1-1,0-1 0,0 0 0,0 0 0,0 0 1,1 0-1,-1 0 0,0 0 0,0 0 1,0 0-1,0 0 0,0 0 0,0 0 0,1 0 1,-1 0-1,0 0 0,0 0 0,0 0 1,0-1-1,-6 22 3,-2 0 0,-17 32 0,-3 7 8,25-50-21,-28 78-98,29-79-71,0-1 1,0 1 0,1-1-1,0 1 1,1 0 0,-1-1-1,2 1 1,1 9-1,-2-17 183,0-1 0,0 1-1,0-1 1,0 1-1,0-1 1,0 1-1,0-1 1,0 1-1,0-1 1,0 1 0,1-1-1,-1 0 1,0 1-1,0-1 1,1 1-1,-1-1 1,0 0-1,1 1 1,-1-1 0,0 0-1,1 1 1,-1-1-1,0 0 1,1 0-1,-1 1 1,1-1-1,-1 0 1,1 0 0,-1 0-1,0 1 1,1-1-1,-1 0 1,1 0-1,-1 0 1,1 0-1,-1 0 1,1 0 0,-1 0-1,1 0 1,-1 0-1,1 0 1,-1 0-1,1 0 1,-1-1-1,0 1 1,1 0 0,-1 0-1,1 0 1,-1-1-1,1 1 1,0-1-1,19-15-306,-19 14 289,23-21-369</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3:12.725"/>
    </inkml:context>
    <inkml:brush xml:id="br0">
      <inkml:brushProperty name="width" value="0.05" units="cm"/>
      <inkml:brushProperty name="height" value="0.05" units="cm"/>
      <inkml:brushProperty name="color" value="#E71224"/>
    </inkml:brush>
  </inkml:definitions>
  <inkml:trace contextRef="#ctx0" brushRef="#br0">10 238 13995,'-9'15'3241,"9"-12"-1336,7-10 572,119-159 2472,-66 84-3807,-60 82-1136,0 0 1,0 0-1,0 0 1,0 0-1,0 0 1,0 0-1,0 0 1,1 0 0,-1 0-1,0 0 1,0 0-1,0 0 1,0 1-1,0-1 1,0 0-1,0 0 1,0 0-1,0 0 1,0 0 0,0 0-1,0 0 1,0 0-1,0 0 1,1 0-1,-1 0 1,0 0-1,0 0 1,0 0-1,0 0 1,0 0 0,0 0-1,0 0 1,0 0-1,0 0 1,0 0-1,0 0 1,1 0-1,-1 0 1,0 0 0,0 0-1,0 0 1,0 0-1,0 0 1,0 0-1,0 0 1,0 0-1,0 0 1,0 0-1,0-1 1,0 1 0,0 0-1,0 0 1,1 0-1,-1 0 1,0 0-1,0 0 1,-2 13 82,-5 17-89,-2 6-150,-6 17-326,2 0-1,2 2 0,-5 74 1,15-91-1867,3-44 1576</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3:13.365"/>
    </inkml:context>
    <inkml:brush xml:id="br0">
      <inkml:brushProperty name="width" value="0.05" units="cm"/>
      <inkml:brushProperty name="height" value="0.05" units="cm"/>
      <inkml:brushProperty name="color" value="#E71224"/>
    </inkml:brush>
  </inkml:definitions>
  <inkml:trace contextRef="#ctx0" brushRef="#br0">125 32 17820,'0'-2'184,"1"1"1,-1-1-1,-1 0 0,1 1 1,0-1-1,0 1 0,-1-1 1,1 1-1,0-1 0,-1 1 1,0 0-1,1-1 0,-1 1 1,0 0-1,0-1 1,0 0-1,0 1-82,0 1 0,0-1 0,1 1 0,-1-1 0,0 1 0,0-1 0,0 1 0,1 0 0,-1-1 0,0 1 0,0 0 0,0 0 0,0 0 0,0 0 0,0-1 0,1 1-1,-1 0 1,0 1 0,0-1 0,-1 0 0,-1 1 21,0 0 0,0 0 0,0 0 0,0 1 0,0-1 0,0 1 0,1-1 0,-1 1 0,0 0 0,1 0 0,0 0 0,-1 1 0,-2 3 0,-33 48 261,36-50-377,-1 1 0,1 0-1,0 0 1,0 0 0,0 1-1,0-1 1,1 0 0,0 1-1,0 8 1,1-13-5,-1 0-1,1 0 1,0 0 0,1 0 0,-1-1-1,0 1 1,0 0 0,0 0-1,0 0 1,1 0 0,-1 0-1,1 0 1,-1 0 0,0-1-1,1 1 1,-1 0 0,1 0 0,0-1-1,-1 1 1,1 0 0,-1-1-1,1 1 1,0 0 0,0-1-1,1 2 1,0-2 0,0 1 0,-1-1-1,1 0 1,0 1 0,0-1 0,0 0-1,0 0 1,0 0 0,0 0 0,0 0 0,3-1-1,4-2 3,-1 1 0,1-1 0,-1-1-1,10-5 1,-5 2 6,1-1 1,-2-1-1,1 0 0,-1-1 0,-1 0 0,1-1 1,-2 0-1,11-14 0,-21 25-11,0 0 0,0 0 0,0 0 0,0 0 0,0 0 0,0 0 0,0 0 0,1 0 0,-1-1 1,0 1-1,0 0 0,0 0 0,0 0 0,0 0 0,0 0 0,0 0 0,0 0 0,0-1 0,0 1 0,0 0 0,0 0 0,0 0 0,0 0 0,0 0 0,0-1 0,0 1 0,0 0 0,0 0 0,0 0 0,0 0 0,0 0 0,-1 0 0,1 0 1,0-1-1,0 1 0,0 0 0,0 0 0,0 0 0,0 0 0,0 0 0,0 0 0,0 0 0,0 0 0,-1 0 0,1 0 0,0-1 0,0 1 0,0 0 0,0 0 0,0 0 0,0 0 0,-1 0 0,1 0 0,0 0 0,0 0 0,0 0 0,0 0 0,0 0 1,-1 0-1,-7 3-47,1 6 15,1 1-1,0 1 1,0-1 0,1 1 0,0 0 0,-4 13 0,7-18 29,0 1 1,1 0 0,-1 0 0,2 0 0,-1 0-1,1 0 1,0 0 0,1 12 0,3 4-15,7 29-1,-6-32 16,0-1-1,1 23 1,-6-40 31,0 0 0,0 0 1,0 0-1,0 0 0,0 0 1,0 0-1,0 0 1,-1 0-1,1 0 0,-1 0 1,0 0-1,0 0 0,1 0 1,-1 0-1,0-1 0,-1 1 1,1 0-1,0-1 1,0 1-1,-3 2 0,1-2 57,0 0 0,1-1 0,-1 0-1,0 1 1,0-1 0,0 0 0,0 0-1,0 0 1,0-1 0,0 1 0,0-1-1,-5 0 1,-2 0 136,1 0 1,-1-1-1,0-1 0,1 1 0,-1-2 1,1 1-1,0-1 0,-10-5 0,14 6 259,-14-9-2043,20 8-227,14 3 679,2-1 385,7-1-198</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3:13.814"/>
    </inkml:context>
    <inkml:brush xml:id="br0">
      <inkml:brushProperty name="width" value="0.05" units="cm"/>
      <inkml:brushProperty name="height" value="0.05" units="cm"/>
      <inkml:brushProperty name="color" value="#E71224"/>
    </inkml:brush>
  </inkml:definitions>
  <inkml:trace contextRef="#ctx0" brushRef="#br0">29 1 17092,'-4'21'2024,"1"5"-1296,-2-4-312,-1 2 1097,3-1-553,-1-5-304,2-2-800,1-6-424,4-3 1520,0-8-992,2-8-48,5-6-88</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3:14.223"/>
    </inkml:context>
    <inkml:brush xml:id="br0">
      <inkml:brushProperty name="width" value="0.05" units="cm"/>
      <inkml:brushProperty name="height" value="0.05" units="cm"/>
      <inkml:brushProperty name="color" value="#E71224"/>
    </inkml:brush>
  </inkml:definitions>
  <inkml:trace contextRef="#ctx0" brushRef="#br0">145 7 17100,'0'0'63,"0"0"0,0 0 1,1 0-1,-1-1 0,0 1 1,0 0-1,0 0 0,0 0 0,0 0 1,0-1-1,0 1 0,0 0 1,0 0-1,0 0 0,0-1 1,0 1-1,0 0 0,0 0 1,0 0-1,-1-1 0,1 1 0,0 0 1,0 0-1,0 0 0,0 0 1,0-1-1,0 1 0,0 0 1,0 0-1,-1 0 0,1 0 1,0 0-1,0 0 0,0-1 1,0 1-1,-1 0 0,1 0 0,0 0 1,0 0-1,0 0 0,0 0 1,-1 0-1,1 0 0,0 0 1,-13 2 1469,-11 10 270,15-6-1575,0 0 0,0 1 1,0-1-1,1 2 0,1-1 0,-1 1 0,1 0 0,0 1 1,-10 18-1,16-26-218,1-1 1,-1 1 0,1 0-1,-1 0 1,1-1-1,0 1 1,-1 0-1,1 0 1,0 0 0,0-1-1,0 1 1,0 0-1,0 0 1,0 0-1,0 0 1,0-1 0,0 1-1,0 0 1,0 0-1,0 0 1,0 0-1,1-1 1,-1 1 0,0 0-1,1 1 1,0-1-9,0-1 0,0 1 0,0-1 1,0 1-1,0-1 0,0 1 0,0-1 1,0 0-1,0 1 0,0-1 0,0 0 0,0 0 1,0 0-1,1 0 0,-1 0 0,2 0 1,4-1-18,1 0 0,-1-1 0,1 0 0,9-3 1,79-41-273,-63 29 152,-33 17 133,1 0-1,-1 0 1,0 0-1,0 0 1,0 0 0,0 0-1,0 0 1,1 0-1,-1 0 1,0 0 0,0 0-1,0 0 1,0 0-1,1 0 1,-1 0 0,0 0-1,0 0 1,0 0-1,0 0 1,1 0 0,-1 0-1,0 0 1,0 0-1,0 0 1,0 0-1,0 1 1,0-1 0,1 0-1,-1 0 1,0 0-1,0 0 1,0 0 0,0 0-1,0 1 1,0-1-1,0 0 1,0 0 0,0 0-1,1 0 1,-1 0-1,0 1 1,0-1 0,0 0-1,0 0 1,0 0-1,0 0 1,0 1 0,0-1-1,0 0 1,0 0-1,0 0 1,0 0-1,0 1 1,-1-1 0,1 0-1,0 0 1,0 0-1,0 0 1,0 0 0,0 1-1,0-1 1,0 0-1,0 0 1,-3 11-20,-20 37-29,15-31 47,0 1 0,1-1 0,-7 26 0,13-38 8,0 1 0,0 0-1,0-1 1,1 1 0,0 0 0,0 0 0,0-1-1,1 1 1,0 0 0,0-1 0,1 1-1,-1-1 1,1 1 0,0-1 0,5 8-1,-4-7-27,-2-4 43,1 0 0,-1 0-1,0 0 1,0 0-1,0 0 1,0 0-1,-1 0 1,1 1-1,0 3 1,-1-5 18,0 0 1,-1 0-1,1 0 0,0 0 1,-1 0-1,1 0 1,-1 0-1,0-1 0,1 1 1,-1 0-1,1 0 0,-1 0 1,0-1-1,0 1 1,0 0-1,1 0 0,-1-1 1,0 1-1,0-1 1,0 1-1,0-1 0,0 1 1,0-1-1,0 0 1,-2 1-1,-2 1 147,-1-1 0,0 0 0,1 0 0,-1 0 0,0-1 0,0 0 0,0 0 1,1 0-1,-1-1 0,-10-2 0,6 1 14,1 0 0,0-1 0,0-1 1,0 1-1,-15-9 0,23 11-271,0 1 1,1 0-1,-1 0 1,0-1-1,0 1 1,1-1-1,-1 1 1,0-1-1,1 1 1,-1-1-1,1 1 1,-1-1-1,1 0 1,-1 1-1,1-1 1,-1 0-1,1 1 1,0-1-1,-1 0 1,1 0-1,0 1 1,-1-1-1,1 0 1,0 0-1,0 1 1,0-1-1,0 0 1,0-1-1,1 0-249,0 0 0,0 0 0,0 1 0,0-1-1,0 1 1,0-1 0,1 1 0,-1-1-1,3-1 1,8-9-93,3-5-581</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3:14.753"/>
    </inkml:context>
    <inkml:brush xml:id="br0">
      <inkml:brushProperty name="width" value="0.05" units="cm"/>
      <inkml:brushProperty name="height" value="0.05" units="cm"/>
      <inkml:brushProperty name="color" value="#E71224"/>
    </inkml:brush>
  </inkml:definitions>
  <inkml:trace contextRef="#ctx0" brushRef="#br0">176 9 15923,'0'0'151,"0"0"-1,0-1 0,0 1 0,0 0 1,0-1-1,0 1 0,0 0 0,-1-1 0,1 1 1,0-1-1,0 1 0,0 0 0,-1 0 0,1-1 1,0 1-1,0 0 0,-1-1 0,1 1 1,0 0-1,-1 0 0,1-1 0,0 1 0,0 0 1,-1 0-1,1 0 0,-1 0 0,1-1 1,0 1-1,-1 0 0,1 0 0,-18-1 2519,-17 9-675,21-4-1683,2 2 1,-1-1-1,-12 9 1,20-11-267,1 0 0,-1 0 1,1 0-1,0 0 0,0 1 0,0 0 0,1-1 0,-1 1 0,1 1 1,-6 8-1,9-12-40,0-1 0,-1 1 0,1-1 0,0 1 0,0-1 0,-1 1 1,1-1-1,0 1 0,0 0 0,0-1 0,0 1 0,0 0 0,0-1 0,0 1 0,0-1 1,0 1-1,0 0 0,0-1 0,0 1 0,1-1 0,-1 1 0,0 0 0,0-1 0,0 1 1,1-1-1,-1 1 0,0-1 0,1 1 0,0 0-2,1 0-1,-1 0 1,0-1-1,0 1 1,0-1-1,0 1 1,1-1-1,-1 0 1,0 1-1,1-1 1,-1 0 0,2 0-1,38-3-102,-27 0 6,-1-1 1,1 0-1,-1-1 0,-1-1 1,1 0-1,-1 0 0,0-2 0,0 1 1,-1-1-1,17-15 0,-26 20-91,-8 9 150,-10 12 62,10-8-11,-1 1 0,2 0 0,-1 0 0,1 1 0,-5 18 0,9-27-14,1 0-1,-1 1 1,1-1-1,-1 0 1,1 0-1,0 0 0,0 0 1,0 0-1,1 0 1,-1 0-1,1 0 1,-1 0-1,1 0 1,0 0-1,0 0 1,1 0-1,-1 0 1,1-1-1,-1 1 0,1-1 1,0 1-1,0-1 1,0 1-1,0-1 1,0 0-1,1 0 1,-1 0-1,3 2 1,13 7 1,-10-7-23,-1 1 1,1-1-1,-1 2 0,-1-1 1,12 12-1,-17-15 29,1 0 1,-1 0 0,1 1-1,-1-1 1,0 1-1,0-1 1,0 1-1,0-1 1,0 1 0,-1 0-1,1-1 1,-1 1-1,1 0 1,-1-1-1,0 1 1,0 0 0,-1 0-1,1-1 1,0 1-1,-1 0 1,0-1-1,-1 6 1,-1-1 110,0-1-1,-1 0 1,1 0 0,-1 0-1,0 0 1,-1-1 0,0 1-1,1-1 1,-1 0 0,-1-1-1,1 1 1,-11 5-1,12-7-58,0 0-1,0-1 0,-1 0 1,1 1-1,-1-2 0,1 1 0,-1 0 1,0-1-1,0 0 0,1 0 0,-1-1 1,0 1-1,0-1 0,0 0 0,0 0 1,0-1-1,0 1 0,-8-3 0,12 2-128,0 1 0,0-1 0,0 1-1,-1-1 1,1 1 0,0-1 0,0 0-1,0 1 1,1-1 0,-1 0 0,0 0-1,0 0 1,0 0 0,1 0 0,-1 0-1,0 0 1,1 0 0,-1 0-1,1 0 1,-1 0 0,1 0 0,-1-1-1,1 1 1,0 0 0,0 0 0,0 0-1,-1-1 1,1 1 0,0 0 0,1 0-1,-1-2 1,0-10-425</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3:43.928"/>
    </inkml:context>
    <inkml:brush xml:id="br0">
      <inkml:brushProperty name="width" value="0.05" units="cm"/>
      <inkml:brushProperty name="height" value="0.05" units="cm"/>
      <inkml:brushProperty name="color" value="#E71224"/>
    </inkml:brush>
  </inkml:definitions>
  <inkml:trace contextRef="#ctx0" brushRef="#br0">292 48 15635,'1'0'113,"-1"-1"0,1 0-1,-1 1 1,1-1-1,-1 0 1,0 1-1,0-1 1,1 0 0,-1 0-1,0 1 1,0-1-1,0 0 1,0 0 0,1 0-1,-1 1 1,0-1-1,-1 0 1,1 0 0,0 0-1,0 1 1,0-1-1,0 0 1,-1 0 0,1 1-1,-1-2 1,0 1 74,0 0 0,0-1-1,0 1 1,0 0 0,0 0 0,-1 0 0,1 0 0,0 0 0,-1 0 0,1 0 0,-3-1 0,-2 0 367,-1-1 1,1 1-1,-1 0 1,-14-1-1,13 2-388,0 1-1,0 0 0,0 0 1,0 1-1,0 0 0,0 0 1,0 1-1,0 0 0,1 0 1,-1 1-1,1 0 0,-1 1 1,1 0-1,-11 7 1,8-3-66,1-1 1,0 2-1,0-1 1,1 1-1,0 0 1,0 1-1,1 0 1,-11 21-1,17-29-90,0 0-1,0 0 1,1 0-1,-1 0 1,1 0-1,-1 0 1,1 0-1,0 0 1,0 0-1,0 0 1,0 3-1,0-5-8,0 0 1,0 1-1,0-1 1,0 0-1,0 0 1,0 0-1,0 1 0,0-1 1,0 0-1,0 0 1,0 0-1,1 1 0,-1-1 1,0 0-1,0 0 1,0 0-1,0 0 0,0 1 1,0-1-1,1 0 1,-1 0-1,0 0 1,0 0-1,0 0 0,1 0 1,-1 1-1,0-1 1,0 0-1,0 0 0,1 0 1,-1 0-1,0 0 1,0 0-1,1 0 1,10-9 18,55-77-71,-66 86 49,0 0-1,1-1 0,-1 1 0,0 0 1,0 0-1,0 0 0,0 0 0,0 0 1,0-1-1,0 1 0,0 0 0,1 0 0,-1 0 1,0 0-1,0 0 0,0 0 0,0 0 1,0 0-1,1 0 0,-1-1 0,0 1 0,0 0 1,0 0-1,0 0 0,1 0 0,-1 0 1,0 0-1,0 0 0,0 0 0,0 0 1,1 0-1,-1 0 0,0 0 0,0 0 0,0 0 1,0 0-1,0 1 0,1-1 0,-1 0 1,0 0-1,0 0 0,0 0 0,0 0 1,0 0-1,1 0 0,-1 0 0,0 1 0,0-1 1,0 0-1,0 0 0,0 0 0,0 0 1,0 1-1,5 13-81,-2 27-8,-3-36 65,1 23 1,2-1 0,1 0 0,1 0 0,1 0 0,2-1 0,0 0 0,18 37 0,-26-63 29,0 1 0,1-1-1,-1 0 1,0 1-1,0-1 1,0 0 0,0 0-1,0 1 1,0-1 0,0 0-1,0 1 1,0-1-1,0 0 1,0 1 0,0-1-1,0 0 1,0 1-1,0-1 1,0 0 0,0 0-1,0 1 1,0-1 0,-1 0-1,1 1 1,0-1-1,0 0 1,0 0 0,0 1-1,-1-1 1,1 0 0,0 0-1,-1 1 1,-12 4 73,-25-2 71,25-3-79,-9 2 64,7 0 118,1-1-1,-1-1 1,-22-2 0,37 2-328,0 0-1,0-1 1,0 1 0,0 0 0,0-1 0,0 1 0,0 0 0,-1-1 0,1 1-1,0 0 1,0-1 0,0 1 0,0 0 0,0-1 0,1 1 0,-1 0 0,0-1-1,0 1 1,0 0 0,0-1 0,0 1 0,0 0 0,1-1 0,-1 1 0,0 0 0,0 0-1,0-1 1,1 1 0,-1 0 0,0 0 0,0-1 0,1 1 0,-1 0 0,0 0-1,1 0 1,-1-1 0,0 1 0,1 0 0,13-14-1660,-1 3 911,4-2-305</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3:44.346"/>
    </inkml:context>
    <inkml:brush xml:id="br0">
      <inkml:brushProperty name="width" value="0.05" units="cm"/>
      <inkml:brushProperty name="height" value="0.05" units="cm"/>
      <inkml:brushProperty name="color" value="#E71224"/>
    </inkml:brush>
  </inkml:definitions>
  <inkml:trace contextRef="#ctx0" brushRef="#br0">375 66 12091,'-4'-5'300,"-1"1"1,0 0 0,0 0 0,0 0 0,-1 0 0,1 1 0,-1 0 0,0 0-1,0 1 1,0-1 0,0 1 0,0 1 0,-10-3 0,9 4-96,0 0-1,-1 0 1,1 0 0,0 1 0,-1 0-1,1 1 1,0-1 0,0 1 0,0 1-1,0-1 1,-11 7 0,5-2-95,0 1-1,0 0 1,1 0-1,0 2 1,0-1 0,1 2-1,1-1 1,0 1-1,0 1 1,1 0 0,1 0-1,0 1 1,0 0-1,1 0 1,1 1 0,0 0-1,1 0 1,1 0-1,0 1 1,1-1 0,0 1-1,1 0 1,1 0-1,1 0 1,0 0 0,0 0-1,2 0 1,0 0-1,0-1 1,2 1 0,0 0-1,10 25 1,-10-32-110,0 0 0,0-1 1,1 1-1,0-1 0,1 0 1,-1 0-1,1-1 0,0 1 1,1-1-1,-1-1 0,1 1 1,1-1-1,-1 0 0,1-1 1,-1 0-1,1 0 0,1-1 1,12 4-1,-8-4 38,0 0 0,0-2-1,1 0 1,-1 0 0,0-1-1,1-1 1,-1 0 0,0-1-1,0 0 1,0-1 0,23-8 0,-11 1 156,-1 0 1,0-2 0,0 0-1,-2-2 1,1-1 0,-2 0-1,30-28 1,-39 31-68,0 1 0,-2-1 0,1-1 1,-1 0-1,-1 0 0,-1-1 0,0 0 0,0-1 1,-1 0-1,-1 0 0,-1 0 0,0-1 0,4-24 1,-8 31-171,-1-1 0,0 1-1,0-1 1,-1 1 0,0 0 0,-1-1 0,0 1 0,0 0 0,-1 0 0,0 0 0,-1 1 0,0-1 0,0 1 0,-1-1 0,0 1 0,0 1 0,-1-1 0,0 1 0,0 0 0,-1 0 0,1 1 0,-2 0 0,1 0 0,-1 1 0,0-1 0,0 2 0,0-1 0,-1 1 0,1 1 0,-1-1-1,0 1 1,0 1 0,0 0 0,-1 0 0,1 1 0,-15 0 0,-15 6-373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01.288"/>
    </inkml:context>
    <inkml:brush xml:id="br0">
      <inkml:brushProperty name="width" value="0.025" units="cm"/>
      <inkml:brushProperty name="height" value="0.025" units="cm"/>
    </inkml:brush>
  </inkml:definitions>
  <inkml:trace contextRef="#ctx0" brushRef="#br0">145 184 15214,'3'-8'1821,"5"-5"-1340,1 0-1,0 0 1,0 1 0,2 0 0,-1 0-1,2 1 1,-1 1 0,1 0 0,1 1-1,0 0 1,0 1 0,1 0 0,0 1-1,0 0 1,1 2 0,-1-1 0,20-3-1,-33 9-481,0-1-1,0 1 0,0 0 1,0 0-1,0-1 1,1 1-1,-1 0 0,0 0 1,0 0-1,0 0 0,0 0 1,1 1-1,-1-1 1,0 0-1,0 0 0,0 1 1,0-1-1,0 1 0,0-1 1,0 1-1,0 0 1,0-1-1,0 1 0,0 0 1,0-1-1,0 1 0,0 0 1,0 0-1,-1 0 0,1 0 1,0 0-1,-1 0 1,1 0-1,-1 0 0,1 0 1,-1 0-1,1 0 0,-1 0 1,0 0-1,0 1 1,1-1-1,-1 0 0,0 0 1,0 0-1,0 1 0,0-1 1,-1 2-1,0 5 10,-1-1 0,1 0 1,-2 0-1,1 0 0,-1 0 0,-6 12 0,-10 13 105,-1-1-1,-2-1 1,-48 52 0,-91 71 38,100-97-54,55-51-97,2-2 23,1 0 1,-1 1 0,1-1-1,0 1 1,-1-1 0,2 1-1,-1 0 1,0 0-1,1 0 1,0 1 0,-3 6-1,5-10-24,0-1 0,0 1 0,0 0-1,0-1 1,0 1 0,0-1 0,0 1-1,0-1 1,0 1 0,1 0 0,-1-1-1,0 1 1,0-1 0,1 1 0,-1-1-1,0 1 1,1-1 0,-1 1 0,0-1-1,1 0 1,-1 1 0,1-1 0,-1 1-1,1-1 1,-1 0 0,1 0 0,-1 1 0,1-1-1,-1 0 1,1 0 0,-1 1 0,1-1-1,-1 0 1,1 0 0,0 0 0,0 0-1,28 3 219,-25-3-158,266-13 3741,-154 4-4387,1 5-5739</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37.790"/>
    </inkml:context>
    <inkml:brush xml:id="br0">
      <inkml:brushProperty name="width" value="0.05" units="cm"/>
      <inkml:brushProperty name="height" value="0.05" units="cm"/>
      <inkml:brushProperty name="color" value="#E71224"/>
    </inkml:brush>
  </inkml:definitions>
  <inkml:trace contextRef="#ctx0" brushRef="#br0">108 7 16900,'-10'-5'5356,"5"3"-1753,-4 13-2439,-2 4-958,1 1 0,0 0 0,1 1 1,1 0-1,1 0 0,0 0 0,2 1 0,0 0 0,0 1 0,-2 28 0,7-44-241,0 0 0,0 0-1,1 0 1,-1 0 0,0 0 0,1 0-1,0 0 1,0 0 0,0 0-1,0 0 1,0-1 0,1 1 0,-1 0-1,1-1 1,0 1 0,0-1 0,2 3-1,-3-4-100,1 1 0,0-1-1,-1 0 1,1 0 0,0 0 0,-1 0-1,1 0 1,0-1 0,0 1 0,0-1-1,0 1 1,0-1 0,0 0 0,0 1-1,0-1 1,0 0 0,0 0 0,0 0-1,0-1 1,0 1 0,0 0 0,0-1-1,0 1 1,-1-1 0,1 0-1,0 0 1,3-1 0,9-7-604,3-1-251</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38.181"/>
    </inkml:context>
    <inkml:brush xml:id="br0">
      <inkml:brushProperty name="width" value="0.05" units="cm"/>
      <inkml:brushProperty name="height" value="0.05" units="cm"/>
      <inkml:brushProperty name="color" value="#E71224"/>
    </inkml:brush>
  </inkml:definitions>
  <inkml:trace contextRef="#ctx0" brushRef="#br0">94 1 18764,'-7'14'2024,"-3"3"-1135,0 4-329,-2 0 1120,1 5-392,-1-2-423,4 3-201,-1 2-360,3 3-192,3-5-632,-1-1-465,3-6-119,1-3 816,4-10-256,3-6-216</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38.540"/>
    </inkml:context>
    <inkml:brush xml:id="br0">
      <inkml:brushProperty name="width" value="0.05" units="cm"/>
      <inkml:brushProperty name="height" value="0.05" units="cm"/>
      <inkml:brushProperty name="color" value="#E71224"/>
    </inkml:brush>
  </inkml:definitions>
  <inkml:trace contextRef="#ctx0" brushRef="#br0">52 1 18284,'0'7'2032,"-3"8"-1151,-2 1-385,-2 3 1416,0 7-688,-1-1-656,0 4-296,3 0-944,-1-8-352,3-8 808,3-3-176,4-10-184</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38.897"/>
    </inkml:context>
    <inkml:brush xml:id="br0">
      <inkml:brushProperty name="width" value="0.05" units="cm"/>
      <inkml:brushProperty name="height" value="0.05" units="cm"/>
      <inkml:brushProperty name="color" value="#E71224"/>
    </inkml:brush>
  </inkml:definitions>
  <inkml:trace contextRef="#ctx0" brushRef="#br0">183 0 15955,'-8'3'704,"1"0"0,-1 0 0,1 1-1,0-1 1,0 2 0,1-1-1,-1 1 1,1 0 0,-7 6 0,-3 5 189,-27 35 0,38-45-820,0 0-1,1 0 1,-1 0 0,1 1 0,0-1 0,1 1 0,0 0 0,0 1 0,0-1 0,1 0 0,0 1 0,-2 13 0,4-20-60,0 0 1,0 0 0,0 0-1,0 0 1,0 0-1,0 0 1,0 0 0,0 1-1,1-1 1,-1 0-1,0 0 1,1 0 0,-1 0-1,1 0 1,-1 0-1,1 0 1,0 0 0,-1 0-1,1-1 1,0 1-1,0 0 1,-1 0 0,1 0-1,0-1 1,0 1 0,1 0-1,1 0 12,-1 0 0,0-1 0,1 1 0,-1-1 0,1 1 0,-1-1 1,1 0-1,-1 0 0,1 0 0,-1 0 0,4-1 0,5-2 74,-1 1 0,0-1 1,0-1-1,16-7 0,-15 5 17,0-1 0,0 0 0,-1 0 1,0-1-1,9-10 0,-15 14-70,0 0 0,-1 0 0,1 0 0,-1-1 1,0 1-1,0-1 0,0 0 0,-1 0 0,0 0 0,0 0 1,0-1-1,-1 1 0,2-10 0,-3 12-134,0 1 0,0 0 0,-1 0-1,1 0 1,-1 0 0,1 0 0,-1 0 0,0 0 0,0 0 0,0 0-1,0 0 1,0 0 0,-1 1 0,1-1 0,0 0 0,-1 1 0,1-1-1,-1 1 1,0-1 0,0 1 0,1 0 0,-1 0 0,0 0-1,0 0 1,0 0 0,0 0 0,0 0 0,0 1 0,0-1 0,0 1-1,0 0 1,-1-1 0,1 1 0,0 0 0,0 0 0,0 0 0,0 1-1,0-1 1,-1 0 0,-1 1 0,4 1-631</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39.306"/>
    </inkml:context>
    <inkml:brush xml:id="br0">
      <inkml:brushProperty name="width" value="0.05" units="cm"/>
      <inkml:brushProperty name="height" value="0.05" units="cm"/>
      <inkml:brushProperty name="color" value="#E71224"/>
    </inkml:brush>
  </inkml:definitions>
  <inkml:trace contextRef="#ctx0" brushRef="#br0">152 0 17172,'0'3'303,"-1"-1"1,0 0 0,1 0-1,-1 0 1,0 0 0,0-1-1,-1 1 1,1 0 0,0 0-1,-1-1 1,1 1 0,-1 0 0,-2 1-1,-6 7 971,2 1-535,1-3-519,0 0 0,1 1 0,0 0 0,0 1 0,1-1 0,0 1 0,1 0 0,0 0 0,-3 12 0,7-20-220,0 0 0,0 0 0,0 1 0,0-1 0,0 0 0,0 0 0,1 0 0,-1 0 0,1 1 0,0-1 0,0 0 0,0 0 0,-1 0 0,2 0 0,-1-1 0,0 1 0,0 0 0,1 0 0,-1-1 0,3 3 0,4 3-28,0-1 1,0 0-1,13 7 1,-14-9-12,-1 0 0,1 0-1,11 11 1,-17-14 36,-1-1-1,1 1 0,-1-1 1,1 1-1,-1 0 0,1-1 1,-1 1-1,0 0 0,1 0 1,-1-1-1,0 1 0,0 0 1,1 0-1,-1 0 0,0-1 1,0 1-1,0 0 0,0 0 0,0 0 1,0-1-1,0 1 0,0 0 1,0 0-1,-1 1 0,0 0-1,0-1 1,0 1-1,0 0 0,0-1 0,0 1 0,0-1 0,0 0 0,-1 1 0,1-1 0,-3 2 1,-4 2 16,0 0-1,0 0 1,-12 4 0,18-8 0,-47 15 378,46-15-327,1 0 0,-1-1 0,0 1 0,0-1 0,0 1 0,0-1 0,1 0 0,-1 0 0,0-1 0,0 1 0,0 0 0,0-1 1,1 0-1,-1 0 0,-4-1 0,7 1-38,-1 1 0,1-1 0,-1 0 1,1 1-1,0-1 0,-1 0 0,1 1 1,0-1-1,-1 0 0,1 1 0,0-1 1,0 0-1,0 1 0,0-1 0,0 0 1,0 0-1,0 1 0,0-1 1,0 0-1,0 0 0,0 1 0,0-1 1,0 0-1,0 0 0,1 1 0,-1-1 1,0 0-1,1 1 0,-1-1 0,0 0 1,1 1-1,-1-1 0,1 1 0,-1-1 1,1 1-1,0-1 0,20-21 277,4 6-207,48-23 1,11-6-86,-74 38 44,0 1 0,-1-2 0,0 1 0,0-1-1,13-16 1,-20 22-19,0-1-1,-1 1 1,1 0 0,-1 0-1,1-1 1,-1 1 0,0 0-1,0-1 1,0 1 0,0-1-1,-1 0 1,1 1 0,-1-1 0,1 0-1,-1 1 1,0-1 0,0 0-1,0 1 1,-1-1 0,1 0-1,-1 1 1,1-1 0,-2-4-1,1 5-40,-1 0-1,1 0 0,0 1 0,-1-1 0,0 0 1,1 1-1,-1-1 0,0 1 0,0-1 1,1 1-1,-1 0 0,0 0 0,0 0 1,-1 0-1,1 0 0,0 0 0,0 0 1,0 1-1,-1-1 0,1 1 0,0 0 0,0-1 1,-1 1-1,1 0 0,0 0 0,-1 1 1,-3 0-1,-10 6-1652,15-7 1580,1 1 1,-1-1 0,1 0-1,-1 0 1,1 1-1,0-1 1,-1 0-1,1 0 1,0 1-1,-1-1 1,1 1-1,0-1 1,-1 0-1,1 1 1,0-1-1,0 0 1,0 1-1,-1-1 1,1 1-1,0-1 1,0 1-1,0-1 1,0 1 0,0-1-1,0 1 1,0-1-1,0 0 1,0 1-1,0-1 1,0 1-1,0-1 1,0 1-1,0-1 1,0 1-1,0-1 1,1 1-1,-1 0 1,7 5-825</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39.709"/>
    </inkml:context>
    <inkml:brush xml:id="br0">
      <inkml:brushProperty name="width" value="0.05" units="cm"/>
      <inkml:brushProperty name="height" value="0.05" units="cm"/>
      <inkml:brushProperty name="color" value="#E71224"/>
    </inkml:brush>
  </inkml:definitions>
  <inkml:trace contextRef="#ctx0" brushRef="#br0">343 186 17852,'4'2'2312,"-2"2"-1359,-7 8-321,-3 0 1600,-10 7-1000,-3 0-207,-5 4-409,-1 2-184,-3 3-152,1-1-112,3-4-80,3-2-112,6-5-320,4 0-312,6-9-577,6-7 1009,-6-4-192,4-5-136</inkml:trace>
  <inkml:trace contextRef="#ctx0" brushRef="#br0" timeOffset="1">202 0 16540,'-18'6'1450,"0"2"0,0-1 0,-30 19 0,40-20-1083,-1 0 1,1 0 0,1 1 0,-1 0-1,1 0 1,0 1 0,0 0 0,-9 16-1,15-23-342,0 1 0,0-1-1,0 0 1,1 0 0,-1 1-1,0-1 1,1 1 0,0-1-1,-1 0 1,1 1 0,0-1-1,0 1 1,-1-1 0,1 1-1,0-1 1,1 1 0,-1-1-1,0 1 1,0-1 0,1 1-1,-1-1 1,1 2 0,0-1-15,0-1 1,1 0-1,-1 0 1,0 0-1,0 0 1,1 0-1,-1 0 0,0 0 1,1 0-1,-1-1 1,1 1-1,0 0 1,-1-1-1,1 1 1,-1-1-1,1 0 1,0 1-1,-1-1 0,1 0 1,3 0-1,3-1 12,1 0 1,0 0-1,-1-1 0,1 0 0,-1-1 0,0 0 0,0 0 0,0-1 0,0 0 1,-1 0-1,1-1 0,-1 1 0,0-2 0,0 1 0,-1-1 0,9-10 0,-14 15-12,0-1-1,1 0 0,-1 0 0,-1 0 0,1 1 1,0-1-1,0 0 0,-1 0 0,1 0 1,-1 0-1,0-1 0,1 1 0,-1 0 0,0-2 1,0 3-8,-1 0 1,1 0-1,0 0 1,0 0-1,0 1 1,-1-1-1,1 0 1,0 0-1,-1 0 1,1 1-1,-1-1 1,1 0-1,-1 1 0,1-1 1,-1 0-1,1 1 1,-1-1-1,0 0 1,1 1-1,-1-1 1,0 1-1,0-1 1,1 1-1,-1 0 1,0-1-1,0 1 1,0 0-1,1-1 1,-1 1-1,0 0 1,0 0-1,0 0 1,0 0-1,0 0 1,-1 0-1,-5 0-26,0 1-1,0 0 1,0 1-1,1-1 1,-1 1 0,0 0-1,1 1 1,-1 0-1,1 0 1,0 0-1,0 1 1,0 0-1,0 0 1,-10 10-1,8-7-153,1 2 1,-1-1-1,2 1 0,-1 0 0,1 0 1,0 1-1,1-1 0,-8 21 0,7-7-186</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40.100"/>
    </inkml:context>
    <inkml:brush xml:id="br0">
      <inkml:brushProperty name="width" value="0.05" units="cm"/>
      <inkml:brushProperty name="height" value="0.05" units="cm"/>
      <inkml:brushProperty name="color" value="#E71224"/>
    </inkml:brush>
  </inkml:definitions>
  <inkml:trace contextRef="#ctx0" brushRef="#br0">80 3 16444,'-23'28'2413,"17"-21"-1795,0 0 0,0 0 1,0 1-1,1 0 0,0 0 0,0 0 0,1 1 0,0 0 0,1 0 0,-4 10 0,7-17-572,0-1 1,0 0-1,0 1 0,0-1 0,0 1 1,0-1-1,1 0 0,-1 1 0,0-1 1,1 0-1,-1 1 0,1-1 0,-1 0 1,1 0-1,-1 1 0,1-1 0,0 0 1,0 0-1,0 0 0,0 0 0,1 1 1,0 0-5,1 0 1,0 0-1,-1 0 0,1-1 1,0 1-1,0-1 1,0 0-1,6 2 1,1-1-7,-1 0 1,0-1 0,1 0-1,-1-1 1,15-1-1,-12 0-8,-1-1 1,0-1-1,0 0 0,0 0 0,0-1 1,0 0-1,-1-1 0,10-6 1,-15 9 5,-1-1 0,0 0 0,0 0 0,0 0 0,0-1 0,0 1 0,-1-1 0,1 0 0,-1 0 0,0 0 0,-1 0 0,1-1 0,-1 1 0,1-1 0,-1 1 0,-1-1 0,1 0 1,-1 0-1,0 0 0,1-6 0,-2 9-13,0 0 1,0 1 0,0-1 0,0 0 0,0 0-1,0 0 1,-1 0 0,1 0 0,-1 0-1,1 1 1,-1-1 0,0 0 0,1 0-1,-1 1 1,0-1 0,0 0 0,0 1 0,-1-1-1,-2-2 1,2 3 6,0-1 0,-1 0 0,0 1 0,1-1 0,-1 1 0,0 0 0,0 0-1,0 0 1,0 0 0,0 1 0,-4-1 0,-3 0-117,0 1 1,0 0-1,-1 0 0,1 1 1,0 1-1,-12 3 0,10-2-312,-46 10-656,37-12 647</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4.629"/>
    </inkml:context>
    <inkml:brush xml:id="br0">
      <inkml:brushProperty name="width" value="0.05" units="cm"/>
      <inkml:brushProperty name="height" value="0.05" units="cm"/>
      <inkml:brushProperty name="color" value="#E71224"/>
    </inkml:brush>
  </inkml:definitions>
  <inkml:trace contextRef="#ctx0" brushRef="#br0">23 83 21893,'-11'-3'1602,"0"-1"-25,22 3-394,35-3-963,0-1 0,-1-2 0,90-26 0,-65 15-147,-68 17-74,27-4 1,-28 5 0,-1-1-1,1 1 1,-1 0 0,1 0-1,-1 0 1,1 0 0,-1 0-1,1 0 1,-1 0 0,0 0-1,1 0 1,-1 0 0,1 0-1,-1 0 1,1 0 0,-1 0-1,1 0 1,-1 0 0,1 0-1,-1 1 1,0-1 0,1 0-1,-1 0 1,1 1 0,-1-1-1,0 0 1,1 1 0,-1-1 0,0 0-1,1 1 1,-1-1 0,0 0-1,0 1 1,1-1 0,-1 1-1,0-1 1,0 0 0,0 1-1,1-1 1,-1 1 0,0-1-1,0 1 1,0-1 0,0 1-1,0-1 1,0 1 0,0-1-1,0 0 1,0 1 0,0-1-1,0 1 1,-1 0 0,-4 12-11,-2-1 0,0 0 0,0 0-1,-14 16 1,5-7-1,-21 32-93,2 2 0,3 1 0,2 1 0,2 2 0,-27 86 0,51-134-1898,2-21 594,2 8 1499,-3-18-871</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5.036"/>
    </inkml:context>
    <inkml:brush xml:id="br0">
      <inkml:brushProperty name="width" value="0.05" units="cm"/>
      <inkml:brushProperty name="height" value="0.05" units="cm"/>
      <inkml:brushProperty name="color" value="#E71224"/>
    </inkml:brush>
  </inkml:definitions>
  <inkml:trace contextRef="#ctx0" brushRef="#br0">4 2 14843,'-3'-2'2225,"3"7"-929,0 2-424,4-3 2441,5 3-1713,8-1-560,4 0-111,9 0-425,8-1-416,0-5-992,4-1 1648,-2-3-824,-3-4-88,-5 0-48</inkml:trace>
  <inkml:trace contextRef="#ctx0" brushRef="#br0" timeOffset="1">391 52 14379,'-5'26'2329,"-2"0"-1185,-7-1-440,2 4 2441,1-3-1993,1-2-176,3-2-392,1-1-384,6-6-808,1-4-408,11-10 816,4-1-192,2-8-152</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5.439"/>
    </inkml:context>
    <inkml:brush xml:id="br0">
      <inkml:brushProperty name="width" value="0.05" units="cm"/>
      <inkml:brushProperty name="height" value="0.05" units="cm"/>
      <inkml:brushProperty name="color" value="#E71224"/>
    </inkml:brush>
  </inkml:definitions>
  <inkml:trace contextRef="#ctx0" brushRef="#br0">139 11 18964,'5'-9'1774,"-6"7"-612,-12 16 371,-6 16-1200,2 1 1,1 1-1,1 0 0,2 1 0,1 0 1,2 1-1,1 1 0,2-1 0,-4 51 1,11-81-319,0 1-1,0-1 1,1 0 0,-1 1 0,1-1 0,0 0 0,0 1-1,1-1 1,-1 0 0,1 0 0,2 4 0,-3-7 0,0 0 1,0 1 0,-1-1-1,1 0 1,0 0-1,0 0 1,0 0 0,1 0-1,-1 0 1,0 0-1,0-1 1,1 1 0,-1 0-1,0-1 1,1 1-1,-1-1 1,0 1-1,1-1 1,-1 1 0,1-1-1,-1 0 1,1 0-1,-1 0 1,0 0 0,1 0-1,-1 0 1,1 0-1,-1 0 1,1-1-1,-1 1 1,1-1 0,-1 1-1,0-1 1,1 1-1,-1-1 1,2-1 0,-1 1 25,0 0 1,-1 0 0,1 0 0,0 0 0,-1 0 0,1 0 0,-1-1 0,0 1-1,1-1 1,-1 1 0,0-1 0,0 1 0,0-1 0,0 0 0,0 1-1,0-1 1,0 0 0,-1 0 0,1 0 0,-1 1 0,1-1 0,-1 0 0,0 0-1,1 0 1,-1 0 0,0 0 0,-1 0 0,1 0 0,0 0 0,0 0-1,-1 0 1,1 0 0,-1 1 0,0-1 0,1 0 0,-1 0 0,0 1 0,0-1-1,-1-2 1,-4-4-146,1 0-1,-1-1 1,0 2-1,-1-1 1,0 1-1,-9-8 0,15 15-6,1-1-1,-1 1 0,1 0 0,-1-1 0,1 1 0,-1 0 0,1-1 0,0 1 1,-1-1-1,1 1 0,0-1 0,-1 1 0,1-1 0,0 1 0,0-1 0,-1 1 1,1-1-1,0 1 0,0-1 0,0 0 0,0 1 0,0-1 0,-1 1 0,1-2 1,10-9-3000,-2 4 3068,7-8-1065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8:26.087"/>
    </inkml:context>
    <inkml:brush xml:id="br0">
      <inkml:brushProperty name="width" value="0.025" units="cm"/>
      <inkml:brushProperty name="height" value="0.025" units="cm"/>
    </inkml:brush>
  </inkml:definitions>
  <inkml:trace contextRef="#ctx0" brushRef="#br0">189 0 3619,'0'0'1629,"-8"2"-450,-43 7 615,-42-3 9150,91-6-10926,0 0-1,1 1 1,-1-1 0,1 0-1,-1 1 1,0-1 0,1 1 0,-1 0-1,1-1 1,0 1 0,-1 0 0,1 0-1,0 0 1,-1 0 0,1 0 0,0 0-1,0 0 1,0 0 0,0 1 0,0-1-1,0 0 1,0 1 0,0-1 0,0 1-1,1-1 1,-1 1 0,1-1 0,-1 1-1,1-1 1,0 1 0,-1-1 0,1 1-1,0 3 1,2-4 11,0 0 0,1 0 0,-1 0 0,0 0 0,0-1 0,1 1 0,-1-1 0,1 1 0,-1-1 0,1 0 0,-1 0 0,0 0 0,1 0 0,-1 0 0,3-1 0,1 0 137,143-11 1495,-110 6-2210,1 2 1,75 3 0,-64 13-6456,-44-9 4687,5 1-5093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02.453"/>
    </inkml:context>
    <inkml:brush xml:id="br0">
      <inkml:brushProperty name="width" value="0.025" units="cm"/>
      <inkml:brushProperty name="height" value="0.025" units="cm"/>
    </inkml:brush>
  </inkml:definitions>
  <inkml:trace contextRef="#ctx0" brushRef="#br0">1 113 22197,'0'0'6876,"9"-7"-6689,17-12-141,85-67 276,-111 86-273,1 1-1,-1-1 1,0 1-1,1-1 1,-1 1-1,0-1 1,0 1-1,0-1 1,1 1-1,-1 0 1,0-1-1,0 1 1,0-1-1,0 1 1,0 0-1,0-1 1,0 1 0,0-1-1,0 1 1,0 0-1,0-1 1,0 1-1,-1-1 1,1 1-1,0 0 1,0-1-1,0 1 1,-1-1-1,0 2 1,-8 43 13,2-8-229,7-21-2449,0-15 2307,0-1 0,0 1 0,0-1 1,0 0-1,0 1 0,0-1 0,0 1 0,1-1 1,-1 0-1,0 1 0,0-1 0,1 0 1,-1 1-1,0-1 0,1 0 0,-1 1 0,0-1 1,1 0-1,-1 0 0,0 1 0,1-1 0,-1 0 1,0 0-1,1 0 0,-1 1 0,1-1 0,-1 0 1,0 0-1,1 0 0,-1 0 0,2 0 0,4 0-6385</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5.845"/>
    </inkml:context>
    <inkml:brush xml:id="br0">
      <inkml:brushProperty name="width" value="0.05" units="cm"/>
      <inkml:brushProperty name="height" value="0.05" units="cm"/>
      <inkml:brushProperty name="color" value="#E71224"/>
    </inkml:brush>
  </inkml:definitions>
  <inkml:trace contextRef="#ctx0" brushRef="#br0">209 12 16339,'9'-11'2099,"-18"12"-103,-23 14 1104,17-4-2380,1 0-1,0 1 0,0 0 1,-12 16-1,20-22-622,1 0 0,0 1 0,0 0 0,1 0 0,0 0 0,0 0 0,1 1 0,-1-1 0,2 1 0,-1 0 0,-1 11 0,4-18-90,-1 1 0,1-1 1,0 1-1,-1-1 0,1 1 0,0-1 0,0 1 0,0-1 0,0 1 0,1-1 0,-1 1 0,0-1 0,1 1 0,-1-1 0,1 1 0,-1-1 0,1 0 0,0 1 0,-1-1 1,1 0-1,0 0 0,0 1 0,0-1 0,0 0 0,0 0 0,0 0 0,0 0 0,1 0 0,-1 0 0,0 0 0,0-1 0,1 1 0,-1 0 0,1-1 0,-1 1 0,0-1 0,1 1 1,1-1-1,1 0-16,1 0 0,-1 0 0,0 0 0,0-1 0,0 1 0,0-1 0,0 0 0,0-1 0,0 1 0,-1-1 0,1 1 0,0-1 0,4-3 0,1-1-60,-1 0 0,0-1 0,0 0 0,0 0 0,-1-1 0,0 0 0,0 0 0,-1-1 0,0 0 0,6-12 0,-10 9-225,-9 15 137,-12 15 33,10-5 137,0 0 0,0 1 0,2 0-1,-1 0 1,2 1 0,-10 28 0,14-32 16,-1 1 1,1-1-1,1 1 0,0-1 0,0 1 1,1-1-1,1 1 0,0-1 1,1 1-1,3 14 0,6 8 0,-7-22-16,0 0 0,0 0-1,2 24 1,-6-35 0,1 0 1,-1 0-1,0 0 0,-1 0 0,1 0 1,0-1-1,0 1 0,0 0 0,0 0 0,-1 0 1,1 0-1,0-1 0,-1 1 0,1 0 1,-1 0-1,1 0 0,-1-1 0,1 1 1,-1 0-1,0-1 0,1 1 0,-1-1 0,0 1 1,1-1-1,-1 1 0,-1 0 0,0 0 39,-1 0 0,1 0 0,-1-1-1,1 1 1,-1-1 0,1 1 0,-1-1 0,-5 0-1,-4-1 276,0 0-1,-23-5 0,27 4-209,2 1-127,0 0 0,1-1 1,-1 0-1,1 1 1,-1-2-1,1 1 1,-8-5-1,13 7-53,0-1 1,0 1-1,-1 0 1,1-1-1,0 1 1,0-1-1,0 1 0,0 0 1,0-1-1,0 1 1,0-1-1,0 1 1,0 0-1,0-1 1,0 1-1,1 0 0,-1-1 1,0 1-1,0-1 1,0 1-1,0 0 1,1-1-1,-1 1 0,0 0 1,0 0-1,0-1 1,1 1-1,-1 0 1,0-1-1,1 1 1,-1 0-1,0 0 0,1-1 1,-1 1-1,0 0 1,1 0-1,-1 0 1,0 0-1,1 0 0,-1-1 1,1 1-1,15-8-727,-2 5-16</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6.293"/>
    </inkml:context>
    <inkml:brush xml:id="br0">
      <inkml:brushProperty name="width" value="0.05" units="cm"/>
      <inkml:brushProperty name="height" value="0.05" units="cm"/>
      <inkml:brushProperty name="color" value="#E71224"/>
    </inkml:brush>
  </inkml:definitions>
  <inkml:trace contextRef="#ctx0" brushRef="#br0">168 0 21253,'0'0'59,"1"0"0,-1 1 0,0-1 1,1 0-1,-1 0 0,0 0 0,1 0 1,-1 0-1,0 0 0,1 0 0,-1 1 1,0-1-1,0 0 0,1 0 1,-1 0-1,0 1 0,0-1 0,1 0 1,-1 0-1,0 1 0,0-1 0,0 0 1,0 0-1,1 1 0,-1-1 1,0 0-1,0 1 0,0-1 0,0 0 1,0 1-1,0-1 0,0 0 0,0 1 1,0-1-1,0 0 0,0 1 0,0-1 1,0 0-1,0 1 0,0-1 1,0 0-1,0 0 0,0 1 0,0-1 1,0 0-1,-1 1 0,1-1 0,0 0 1,0 1-1,0-1 0,-1 0 0,1 1 1,-14 22 663,10-16-90,-43 77 1174,-54 103-1390,94-173-896,21-43-3800,8-49 2574,-9 24 718</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6.713"/>
    </inkml:context>
    <inkml:brush xml:id="br0">
      <inkml:brushProperty name="width" value="0.05" units="cm"/>
      <inkml:brushProperty name="height" value="0.05" units="cm"/>
      <inkml:brushProperty name="color" value="#E71224"/>
    </inkml:brush>
  </inkml:definitions>
  <inkml:trace contextRef="#ctx0" brushRef="#br0">185 9 14731,'-3'-2'287,"0"1"-1,0 0 1,0 0-1,0 0 1,-1 0 0,1 0-1,0 1 1,-1 0-1,1-1 1,-1 1-1,1 0 1,0 1-1,-1-1 1,1 1 0,0-1-1,-1 1 1,1 0-1,0 0 1,0 1-1,0-1 1,0 0 0,0 1-1,-4 3 1,-4 1 363,1 1 1,0 1-1,0 0 1,0 0 0,-8 11-1,14-14-434,0-1 0,0 2 0,0-1 0,0 0 0,1 1-1,0 0 1,-3 9 0,5-14-183,1 0 0,-1 0 0,1 0 0,0 1 0,0-1 0,0 0 0,0 0 0,0 1 0,0-1 0,0 0 0,0 0 0,1 1 0,-1-1 0,0 0 0,1 0 0,-1 0 0,1 0 0,0 2-1,0-2-17,0 0-1,1 1 0,-1-1 0,0 0 0,1 0 0,-1 0 0,1 0 0,-1-1 0,1 1 1,-1 0-1,1-1 0,0 1 0,-1-1 0,1 1 0,0-1 0,-1 0 0,3 1 0,4-1-16,-1 0-1,1 0 0,0-1 1,-1 0-1,1 0 0,-1-1 0,1 0 1,-1 0-1,0-1 0,11-4 1,-7 1-10,0 1 0,-1-2 0,0 1 1,0-1-1,-1-1 0,9-8 0,-15 13 6,-1 0 0,0 0 0,0 0 0,0 0 0,0 0-1,0 0 1,0 0 0,-1 0 0,0-1 0,0 1 0,1-5-1,-1 7 8,-1 0-1,0 0 0,0 0 0,0 0 0,0 0 0,0 0 1,-1 0-1,1 0 0,0 0 0,0 0 0,-1 0 0,1 0 1,0 0-1,-1 0 0,1 0 0,-1 0 0,0 0 0,1 0 1,-1 0-1,0 1 0,1-1 0,-1 0 0,0 0 0,0 1 1,0-1-1,0 1 0,1-1 0,-1 1 0,0-1 0,0 1 1,0-1-1,0 1 0,0 0 0,0-1 0,0 1 0,0 0 1,0 0-1,-1 0 0,1 0 0,0 0 0,0 0 0,-1 0 1,-5 0 4,0 1-1,-1 0 1,1 0 0,0 0 0,0 1 0,0 0 0,0 0 0,0 1 0,0-1-1,1 2 1,-1-1 0,1 1 0,-7 5 0,8-6-154,1 0 1,0 1-1,0-1 0,0 1 1,0 0-1,0 0 0,1 0 1,0 1-1,0-1 0,0 1 1,0 0-1,1 0 0,0 0 0,0 0 1,0 0-1,1 0 0,-1 0 1,0 8-1,2-11 95,0 0 0,0 0 0,1 0 0,-1 0 0,0-1 0,1 1 0,-1 0 0,1 0 0,-1 0 0,1 0 0,0-1 0,0 1 0,0 0 0,0-1 0,0 1 0,0-1 0,0 1 0,2 1 1,14 10-637</inkml:trace>
  <inkml:trace contextRef="#ctx0" brushRef="#br0" timeOffset="1">271 487 16812,'-6'23'1561,"4"-18"-1213,0 0 1,0 1-1,1-1 0,0 1 0,0 0 0,0-1 0,1 1 0,-1 0 0,2 7 0,-1-12-274,1 1-1,0-1 1,-1 0 0,1 0-1,0 0 1,0 0-1,-1 0 1,1 0 0,0 0-1,0 0 1,0 0 0,0 0-1,1 0 1,-1-1-1,0 1 1,0 0 0,0-1-1,1 1 1,-1-1 0,0 1-1,0-1 1,1 0-1,-1 0 1,0 1 0,1-1-1,-1 0 1,0 0 0,1 0-1,-1 0 1,3-1-1,3 0 199,0 1 0,0-2 0,0 1 0,10-4 0,-13 4-73,0-1 0,0 1-1,0-1 1,0 0 0,0-1 0,0 1 0,-1-1-1,1 1 1,-1-1 0,5-5 0,-8 7-145,1 0 0,0 0 1,-1 0-1,1 0 0,-1 1 1,1-1-1,-1 0 1,0 0-1,1 0 0,-1 0 1,0 0-1,0 0 0,0 0 1,0 0-1,0-1 1,0 1-1,0 0 0,0 0 1,0-1-1,-1 1-14,0-1 1,1 0-1,-1 1 1,0-1-1,0 1 1,0 0-1,0-1 0,-1 1 1,1 0-1,0 0 1,0-1-1,-1 1 1,1 0-1,-1 0 1,-1 0-1,-7-5-10,0 0-1,0 1 1,-20-7-1,27 11-109,0 0 1,0 0-1,-1 0 0,1 1 0,0-1 1,0 1-1,-1 0 0,1 0 0,0 0 0,-1 0 1,1 1-1,0-1 0,0 1 0,0 0 0,-1 0 1,1 0-1,0 0 0,-3 2 0,-6 7-277</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7.257"/>
    </inkml:context>
    <inkml:brush xml:id="br0">
      <inkml:brushProperty name="width" value="0.05" units="cm"/>
      <inkml:brushProperty name="height" value="0.05" units="cm"/>
      <inkml:brushProperty name="color" value="#E71224"/>
    </inkml:brush>
  </inkml:definitions>
  <inkml:trace contextRef="#ctx0" brushRef="#br0">1 94 21525,'0'0'53,"1"0"1,-1 0-1,0 0 1,1 0-1,-1 0 1,0 0-1,1-1 1,-1 1-1,0 0 1,1 0-1,-1 0 1,0 0-1,1-1 1,-1 1-1,0 0 1,0 0 0,1-1-1,-1 1 1,0 0-1,0-1 1,0 1-1,1 0 1,-1 0-1,0-1 1,0 1-1,0 0 1,0-1-1,0 1 1,0 0-1,0-1 1,1 1-1,-1 0 1,0-1-1,0 1 1,0-1-1,0 1 1,-1 0 0,1-1-1,0 1 1,0 0-1,0-1 1,0 1-1,0 0 1,0-1-1,0 1 1,-1 0-1,1-1 1,0 1-1,0 0 1,0 0-1,-1-1 1,1 1-1,0 0 1,0 0-1,-1-1 1,1 1-1,0 0 1,-1 0-1,1 0 1,0 0 0,-1-1-1,1 1 1,0 0-1,-1 0 1,1 0-1,0 0 1,-1 0-1,1 0 1,-1 0-1,36-15 1087,-25 11-576,32-11-15,1 2-1,62-12 1,-103 25-544,6-2-2,1 1 1,-1-1-1,1 2 1,-1 0 0,10 0-1,-16 0-5,-1 0 1,0 0-1,1 1 0,-1-1 0,0 0 0,0 1 0,1-1 1,-1 1-1,0-1 0,0 1 0,0 0 0,1-1 0,-1 1 1,0 0-1,0 0 0,0 0 0,0 0 0,0 0 0,0 0 0,-1 0 1,1 0-1,0 0 0,0 0 0,-1 0 0,1 0 0,-1 1 1,1-1-1,-1 0 0,0 1 0,1-1 0,-1 0 0,0 0 1,0 1-1,0-1 0,0 0 0,0 1 0,0-1 0,0 0 1,0 1-1,-1-1 0,1 2 0,-7 25 7,-1-1 0,-1-1 1,-15 32-1,-14 37-37,32-69-223,3-16-625,1-1 1,-1 1-1,-4 9 0,6-19 793,1 0-1,0 0 1,0 1 0,0-1-1,0 0 1,-1 0-1,1 1 1,0-1 0,0 0-1,0 0 1,-1 0-1,1 0 1,0 1 0,0-1-1,-1 0 1,1 0-1,0 0 1,0 0 0,-1 0-1,1 0 1,0 0-1,0 0 1,-1 0 0,1 0-1,0 0 1,-1 0-1,1 0 1,0 0 0,0 0-1,-1 0 1,1 0-1,0 0 1,0 0 0,-1 0-1,1 0 1,0 0-1,0-1 1,-1 1-1,1 0 1,0 0 0,0 0-1,-1 0 1,1-1-1,0 1 1,0 0 0,-11-12-1130,0-4-343</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7.646"/>
    </inkml:context>
    <inkml:brush xml:id="br0">
      <inkml:brushProperty name="width" value="0.05" units="cm"/>
      <inkml:brushProperty name="height" value="0.05" units="cm"/>
      <inkml:brushProperty name="color" value="#E71224"/>
    </inkml:brush>
  </inkml:definitions>
  <inkml:trace contextRef="#ctx0" brushRef="#br0">1 7 15155,'0'-5'2257,"4"4"-1049,3 1-488,3 1 2025,5 1-1217,5 1-464,2 1-424,6-1-1120,0 0 592,1-1-184,1 1-80</inkml:trace>
  <inkml:trace contextRef="#ctx0" brushRef="#br0" timeOffset="1">366 115 20044,'-7'26'1689,"-2"-1"-1201,1-5-216,3-2 232,5 0-544,5-7-2081,3-8 2025,2-12-480,0-7-240</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8.063"/>
    </inkml:context>
    <inkml:brush xml:id="br0">
      <inkml:brushProperty name="width" value="0.05" units="cm"/>
      <inkml:brushProperty name="height" value="0.05" units="cm"/>
      <inkml:brushProperty name="color" value="#E71224"/>
    </inkml:brush>
  </inkml:definitions>
  <inkml:trace contextRef="#ctx0" brushRef="#br0">117 0 18828,'-11'14'794,"-11"14"935,-24 39-1,40-57-1465,1-1 0,1 1 1,-1 0-1,2 1 0,-1-1 0,2 1 1,-1-1-1,-1 17 0,4-25-237,-1 0 0,1 1 0,0-1 1,0 0-1,0 0 0,0 1 0,0-1 0,1 0 0,-1 0 0,1 0 0,-1 0 0,1 1 0,0-1 1,0 0-1,0 0 0,0 0 0,0 0 0,0-1 0,0 1 0,1 0 0,-1 0 0,1-1 0,-1 1 1,1-1-1,0 1 0,-1-1 0,1 0 0,0 1 0,0-1 0,0 0 0,4 1 0,-3-1-3,0-1 0,0 0 0,1 0 0,-1 0 0,0 0-1,0 0 1,0-1 0,0 1 0,0-1 0,0 0-1,0 0 1,0 0 0,-1 0 0,1-1 0,0 1 0,-1-1-1,1 1 1,0-1 0,-1 0 0,0 0 0,0 0 0,4-4-1,1-3 76,0 1 0,-1-2 0,0 1 0,0-1 0,-1 1-1,5-13 1,-8 17-94,0 0 0,-1-1 0,1 1 0,-1 0-1,0-1 1,0 1 0,-1-1 0,0 1 0,0-1 0,0 0 0,0 1 0,-1-1-1,0 1 1,-2-7 0,2 10-101,1 1 0,-1-1-1,0 1 1,0 0-1,0-1 1,0 1 0,0 0-1,0-1 1,0 1 0,-1 0-1,1 0 1,0 0 0,-1 0-1,-2-1 1,4 2 18,-1-1 1,1 1 0,-1 0-1,0 0 1,1-1-1,-1 1 1,0 0-1,1 0 1,-1 0 0,0 0-1,1 0 1,-1 0-1,0 0 1,1 0-1,-1 0 1,0 0-1,0 0 1,1 1 0,-1-1-1,1 0 1,-1 0-1,0 1 1,1-1-1,-1 0 1,1 1 0,-1-1-1,0 1 1,1-1-1,-1 1 1,1-1-1,0 1 1,-1-1-1,1 1 1,-1-1 0,1 1-1,0-1 1,-1 2-1,0 5-618</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8.643"/>
    </inkml:context>
    <inkml:brush xml:id="br0">
      <inkml:brushProperty name="width" value="0.05" units="cm"/>
      <inkml:brushProperty name="height" value="0.05" units="cm"/>
      <inkml:brushProperty name="color" value="#E71224"/>
    </inkml:brush>
  </inkml:definitions>
  <inkml:trace contextRef="#ctx0" brushRef="#br0">136 1 19940,'-53'45'6224,"47"-38"-5956,-26 32 312,30-36-561,0 0 0,0 0 0,0 1 1,0-1-1,0 0 0,1 1 1,0 0-1,-1-1 0,0 8 0,2-10-33,0 0 0,1 0 0,-1 0 0,0 0-1,0 0 1,1-1 0,-1 1 0,0 0-1,1 0 1,-1 0 0,1-1 0,-1 1 0,1 0-1,0-1 1,-1 1 0,1 0 0,0-1 0,-1 1-1,1-1 1,0 1 0,0-1 0,-1 1-1,1-1 1,0 0 0,0 1 0,0-1 0,0 0-1,0 0 1,-1 1 0,1-1 0,0 0-1,0 0 1,0 0 0,0 0 0,0 0 0,0 0-1,1-1 1,40-3-616,-37 3 552,23-5-358,-22 4 313,1 0 1,0 1-1,-1-1 1,1 2 0,0-1-1,0 1 1,0 0 0,0 0-1,13 3 1,-19-3 130,-1 0 0,1 0 1,-1 1-1,1-1 0,-1 0 0,1 1 1,-1-1-1,1 0 0,-1 1 1,1-1-1,-1 0 0,0 1 0,1-1 1,-1 1-1,0-1 0,1 1 0,-1-1 1,0 1-1,0-1 0,1 1 1,-1-1-1,0 1 0,0-1 0,0 1 1,0 0-1,0-1 0,0 1 0,0-1 1,0 1-1,0-1 0,0 1 1,0 0-1,0-1 0,0 1 0,0-1 1,0 1-1,-1-1 0,1 1 0,-1 0 1,-12 22 542,11-21-478,-12 15 517,-1 0-1,-1-1 1,0-1 0,-1-1 0,-1 0 0,-21 12 0,35-24-493,0 1 1,-1-1 0,1 0 0,-1 0-1,0 0 1,-8 1 0,12-2-151,0-1 0,0 0 0,0 0 0,0 0 0,1 0 0,-1 0 0,0 0 0,0 0 0,0 0 0,0-1 0,0 1 0,0 0 0,0 0 0,1-1 0,-1 1 0,0-1 0,0 1 0,0 0 0,1-1 0,-1 1 0,0-1 0,1 0 0,-1 1 0,0-1 0,1 0 0,-1 1 0,1-1 0,-1 0-1,1 0 1,-1 1 0,1-1 0,0 0 0,-1 0 0,1 0 0,0 0 0,-1 0 0,1 1 0,0-1 0,0 0 0,0 0 0,0 0 0,0 0 0,0-1 0,0-9-469,0 0 0,1 0 0,0 1 0,1-1 0,4-13 0,4-6-600</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9.077"/>
    </inkml:context>
    <inkml:brush xml:id="br0">
      <inkml:brushProperty name="width" value="0.05" units="cm"/>
      <inkml:brushProperty name="height" value="0.05" units="cm"/>
      <inkml:brushProperty name="color" value="#E71224"/>
    </inkml:brush>
  </inkml:definitions>
  <inkml:trace contextRef="#ctx0" brushRef="#br0">0 50 16083,'13'-10'2433,"0"2"-1001,3 2-488,1-3 1713,2 1-641,2 5-607,2-1-281,6 4-656,1 0-464,1 0-1128,-2-2 1016,8 4-216,1 3-96</inkml:trace>
  <inkml:trace contextRef="#ctx0" brushRef="#br0" timeOffset="1">525 52 18972,'-13'14'2329,"-3"2"-1513,1 1-408,0-3 1736,1 4-1360,1-1-199,4-1-505,4-1-304,-1-2-577,2-1-255,-1-6 792,5-5-232,0 0-112</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9.468"/>
    </inkml:context>
    <inkml:brush xml:id="br0">
      <inkml:brushProperty name="width" value="0.05" units="cm"/>
      <inkml:brushProperty name="height" value="0.05" units="cm"/>
      <inkml:brushProperty name="color" value="#E71224"/>
    </inkml:brush>
  </inkml:definitions>
  <inkml:trace contextRef="#ctx0" brushRef="#br0">182 25 18828,'-7'0'435,"0"0"0,0 1 0,0-1-1,0 2 1,0-1 0,0 1 0,0 0 0,1 0 0,-1 1 0,1 0-1,0 0 1,-1 1 0,1 0 0,-6 5 0,-2 0 21,-21 16 184,33-24-597,1 1 0,-1 0 1,0 0-1,0 0 0,1 0 1,-1 0-1,1 0 0,-1 0 1,1 1-1,0-1 0,0 0 0,-1 5 1,2-6-40,0-1 0,0 0 0,-1 0 0,1 1 0,0-1 1,0 0-1,0 0 0,0 1 0,0-1 0,0 0 0,1 0 0,-1 1 0,0-1 1,0 0-1,0 0 0,0 1 0,0-1 0,0 0 0,0 0 0,0 1 1,1-1-1,-1 0 0,0 0 0,0 1 0,0-1 0,0 0 0,1 0 0,-1 0 1,0 0-1,0 1 0,1-1 0,-1 0 0,0 0 0,0 0 0,1 0 0,-1 0 1,14 0 49,13-9-44,-19 5-3,-1 0-1,1-1 0,-1 0 1,0 0-1,-1-1 0,9-7 1,-13 11-5,1-1 1,-1 0-1,0 1 0,0-1 1,0 0-1,0 0 1,-1 0-1,1 0 1,-1 0-1,1 0 0,-1 0 1,0-1-1,0 1 1,-1 0-1,1-1 1,-1 1-1,1 0 0,-2-6 1,1 8-3,0 0 1,0 0-1,0 0 1,0 1-1,0-1 0,-1 0 1,1 0-1,0 0 1,-1 0-1,1 1 1,0-1-1,-1 0 1,1 0-1,-1 1 0,0-1 1,1 0-1,-1 1 1,1-1-1,-1 0 1,0 1-1,1-1 1,-1 1-1,0-1 0,0 1 1,0 0-1,1-1 1,-3 0-1,1 1-7,0 0 1,0 0-1,0 0 0,0 0 0,0 0 1,0 1-1,0-1 0,0 1 0,0-1 1,0 1-1,-3 1 0,-2 1-133,0 1 0,0 0 0,0 0 0,1 1 1,-9 7-1,10-7-56,1 0 0,0 0 0,0 0-1,0 0 1,1 0 0,0 1 0,0 0 0,0-1 0,1 1 0,0 0 0,0 0 0,0 1 0,0 6 0,2 9-456</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9.858"/>
    </inkml:context>
    <inkml:brush xml:id="br0">
      <inkml:brushProperty name="width" value="0.05" units="cm"/>
      <inkml:brushProperty name="height" value="0.05" units="cm"/>
      <inkml:brushProperty name="color" value="#E71224"/>
    </inkml:brush>
  </inkml:definitions>
  <inkml:trace contextRef="#ctx0" brushRef="#br0">46 18 17484,'0'5'560,"-2"0"0,1 0 0,0 0 0,-1 0 0,0-1 0,0 1 0,-1-1 0,1 1 0,-4 4 0,-12 26 1724,16-30-2132,1 0 0,0 0 0,0 0 0,0 0 0,1 0 0,0 0 0,0 0 0,0 0 0,1 0 0,-1 0 0,1 0 0,3 8 0,-4-12-134,1 1 1,0 0 0,0 0 0,0 0-1,0-1 1,1 1 0,-1 0 0,0-1 0,1 1-1,-1-1 1,1 0 0,-1 0 0,1 1-1,0-1 1,0 0 0,-1 0 0,1 0 0,0-1-1,0 1 1,0 0 0,0-1 0,0 1-1,0-1 1,0 0 0,0 1 0,0-1 0,0 0-1,0 0 1,0-1 0,0 1 0,0 0-1,0-1 1,3 0 0,3-1 9,0-1 1,0-1-1,0 1 1,0-1-1,-1 0 0,1-1 1,-1 0-1,0 0 0,-1-1 1,1 1-1,-1-1 1,0-1-1,-1 1 0,0-1 1,0 0-1,0 0 1,-1-1-1,1 0 0,-2 1 1,4-12-1,-6 17-48,0 0 1,-1 0-1,0 0 0,1-1 0,-1 1 0,0 0 1,0 0-1,0 0 0,0-1 0,-1 1 0,1 0 1,-1 0-1,1 0 0,-1 0 0,0-1 0,0 1 1,0 0-1,0 0 0,0 0 0,0 1 0,0-1 1,-1 0-1,1 0 0,-1 1 0,1-1 0,-1 1 1,0-1-1,1 1 0,-4-2 0,0 0-77,-1 1-1,0 0 1,0 0-1,0 0 1,0 0 0,0 1-1,0 0 1,-1 1-1,-7-1 1,-15 1-235</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02.796"/>
    </inkml:context>
    <inkml:brush xml:id="br0">
      <inkml:brushProperty name="width" value="0.025" units="cm"/>
      <inkml:brushProperty name="height" value="0.025" units="cm"/>
    </inkml:brush>
  </inkml:definitions>
  <inkml:trace contextRef="#ctx0" brushRef="#br0">0 1 9705,'0'0'22293,"0"10"-23029,9-8-1058,-3-2-1601,1 0-737,-2-1-1602,4-9-6053</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38.724"/>
    </inkml:context>
    <inkml:brush xml:id="br0">
      <inkml:brushProperty name="width" value="0.05" units="cm"/>
      <inkml:brushProperty name="height" value="0.05" units="cm"/>
      <inkml:brushProperty name="color" value="#E71224"/>
    </inkml:brush>
  </inkml:definitions>
  <inkml:trace contextRef="#ctx0" brushRef="#br0">44 44 16860,'-5'10'716,"3"-5"-359,0-1 0,0 1-1,0 0 1,1-1-1,-2 11 1,3-13-308,0 1 1,0 0-1,0-1 0,1 1 1,-1-1-1,1 1 1,0 0-1,0-1 0,0 0 1,0 1-1,0-1 0,0 1 1,1-1-1,1 3 0,5 4-38,0 1 0,1-1 0,0-1 0,0 0 0,12 8 0,-10-8 6,-1 1 1,0 0 0,14 15-1,-21-20 29,0 0 0,0 0 0,-1 0 0,0 0 0,0 1 0,0-1 0,0 1 0,-1-1 0,1 1 0,-1 0 0,0-1 0,-1 1 0,1 0 0,-1 4 0,-1 4 173,0-1 0,-1 0 1,-1 0-1,0 0 0,0 0 0,-2-1 1,1 1-1,-1-1 0,-1 0 0,0-1 1,0 1-1,-1-1 0,-1 0 1,1-1-1,-2 0 0,-9 9 0,16-16-173,1-1 0,-1 1 1,0-1-1,0 1 0,1-1 0,-1 0 0,0 0 0,-1 0 0,1 0 0,0 0 0,0 0 0,0 0 0,0-1 0,-1 1 0,1-1 0,0 0 0,-1 0 1,1 0-1,0 0 0,-1 0 0,1 0 0,-3-1 0,3 0-22,0 0-1,0 0 1,0-1 0,0 1-1,0 0 1,0-1 0,0 0 0,1 1-1,-1-1 1,1 0 0,-1 0-1,1 0 1,0 0 0,-1 0 0,1 0-1,0-1 1,0 1 0,1 0 0,-1 0-1,-1-5 1,0-1-23,1 0-1,-1 0 1,2 0 0,-1 0-1,1 0 1,0 0 0,0 0 0,1 0-1,0 0 1,1 0 0,-1 0-1,2 0 1,-1 1 0,1-1-1,6-10 1,-4 9-13,0 1-1,1 0 1,0 1 0,0 0-1,1 0 1,0 0 0,0 1-1,0 0 1,1 0 0,0 1-1,0 0 1,15-7 0,38-11-5,-48 20 55,-1-1-1,1-1 1,-1 0-1,0 0 1,-1-1-1,1-1 1,-1 0 0,17-15-1,-26 21-1,-1-1 0,1 1 1,-1-1-1,1 0 0,-1 0 0,0 0 1,0 0-1,0 0 0,0 0 0,0 0 0,0 0 1,-1 0-1,1 0 0,-1 0 0,0-1 0,1 1 1,-1 0-1,0 0 0,0-1 0,0 1 0,-1 0 1,1 0-1,0 0 0,-1-1 0,0 1 1,1 0-1,-1 0 0,0 0 0,0 0 0,0 0 1,0 0-1,0 0 0,-1 1 0,1-1 0,-1 0 1,-2-2-1,-3-3 73,-1-1 0,0 2-1,-1-1 1,0 1 0,0 0 0,-14-6 0,8 5-67,0 1 0,0 0 0,-1 1 0,-29-5 0,39 9-219,0 0 0,-1 1 0,1-1 0,0 1 1,0 0-1,-1 1 0,1-1 0,0 1 0,0 1 0,0-1 0,0 1 0,0 0 0,0 0 0,0 1 0,-8 5 0,3 3-2569,21-23 1813</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39.142"/>
    </inkml:context>
    <inkml:brush xml:id="br0">
      <inkml:brushProperty name="width" value="0.05" units="cm"/>
      <inkml:brushProperty name="height" value="0.05" units="cm"/>
      <inkml:brushProperty name="color" value="#E71224"/>
    </inkml:brush>
  </inkml:definitions>
  <inkml:trace contextRef="#ctx0" brushRef="#br0">325 1 17868,'-16'9'416,"-1"2"0,1 0 0,1 0 0,0 2 1,1-1-1,0 2 0,1 0 0,-16 22 0,7-5-82,2 1 1,1 0-1,-20 47 0,24-44-276,2 1 1,1 0-1,2 0 0,2 1 0,1 1 1,-2 39-1,8-55-75,1 1 0,0 0 0,2 0 0,0-1 0,2 1 0,0-1 0,2 0 0,0 0 0,2-1 0,0 1 0,15 26 0,-18-40 2,-1-1 0,1 0 1,1 0-1,-1 0 0,1-1 0,0 0 0,1 0 0,0 0 0,14 8 0,-17-11 15,1-1-1,0 0 0,0 0 1,0 0-1,0 0 0,0-1 0,0 0 1,1 0-1,-1-1 0,0 1 1,0-1-1,1 0 0,-1 0 1,0-1-1,1 0 0,-1 0 1,8-2-1,0-2 83,0-1 1,-1 0-1,0-1 0,0-1 1,-1 1-1,1-2 0,-2 1 0,15-16 1,-3 1 250,-1-1 1,29-43 0,-37 46-126,0-1 1,-2 0 0,0 0-1,-1-1 1,-2 0-1,0-1 1,-1 0 0,4-30-1,-9 34-98,0 1 0,-2-1 0,0 1 0,-1-1 0,0 1-1,-2 0 1,-1-1 0,0 1 0,-1 0 0,-15-36 0,11 37-128,-1 0 0,0 0-1,-1 1 1,-20-24 0,24 32-117,-1 1-1,0 0 1,-1 0-1,0 1 1,0 0-1,0 0 1,-1 1-1,0 0 1,-13-4-1,20 8 31,0 1-1,-1 0 1,1 0-1,-1 0 1,1 1 0,-1-1-1,1 1 1,-1 0 0,1 0-1,-1 0 1,1 0-1,-1 1 1,-6 1 0,8-1 58,0 0 1,-1 0-1,1 0 1,0 0-1,0 1 1,0-1 0,-1 1-1,1 0 1,1-1-1,-1 1 1,0 0-1,0 0 1,1 0-1,-1 0 1,1 1-1,0-1 1,0 0 0,-1 3-1,-11 34-685</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39.732"/>
    </inkml:context>
    <inkml:brush xml:id="br0">
      <inkml:brushProperty name="width" value="0.05" units="cm"/>
      <inkml:brushProperty name="height" value="0.05" units="cm"/>
      <inkml:brushProperty name="color" value="#E71224"/>
    </inkml:brush>
  </inkml:definitions>
  <inkml:trace contextRef="#ctx0" brushRef="#br0">76 0 19028,'1'2'180,"0"0"0,-1 0 0,1-1 0,-1 1 0,0 0 0,0 0 0,0 0 0,0 0 0,0 0 0,0 0 0,0-1 0,0 1 0,-1 0 0,0 2 0,0 2 177,-8 45 1652,4-23-1505,0 0 0,0 32-1,6-58-493,-1 0-1,0 0 0,1 0 0,-1 0 0,1 0 1,-1-1-1,1 1 0,0 0 0,0 0 0,0-1 1,0 1-1,0 0 0,0-1 0,0 1 0,1-1 1,-1 1-1,0-1 0,1 0 0,-1 0 0,1 1 1,0-1-1,-1 0 0,1 0 0,0-1 0,0 1 0,0 0 1,2 0-1,8 3-38,1-1 1,0 0-1,16 1 1,4 2-61,-29-5 74,0 0-1,0 1 1,-1-1 0,1 1-1,0-1 1,-1 1 0,0 0 0,1 0-1,-1 1 1,0-1 0,0 1-1,4 4 1,-6-5 21,0-1 1,0 1 0,0 0-1,0-1 1,-1 1-1,1 0 1,-1-1 0,1 1-1,-1 0 1,0 0-1,1-1 1,-1 1 0,0 0-1,0 0 1,-1 0-1,1-1 1,0 1 0,0 0-1,-1 0 1,1 0-1,-1-1 1,0 1 0,1 0-1,-1-1 1,0 1-1,0-1 1,0 1 0,0-1-1,-2 3 1,-1 1 67,-1 1 0,1-1 0,-1 0 0,0 0 0,0-1 0,-1 0 0,1 0 0,-1 0 0,0 0 0,0-1 0,0 0 0,0 0 0,-8 1 0,10-3-154,1 0 0,-1 0 0,1-1 0,-1 0 0,1 0 0,-1 0 0,0 0 0,1 0 0,-1-1 0,1 1 0,-1-1 0,1 0 0,-1 0 0,1-1 0,0 1 0,0-1 0,-1 1 0,1-1 0,0 0 0,0 0 0,1-1 0,-1 1 0,0 0 0,1-1 0,-1 0 0,1 1 0,-2-5 0,-4-5-134,1 0 0,0-1 1,1 1-1,-7-22 0,-4-21-543</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40.153"/>
    </inkml:context>
    <inkml:brush xml:id="br0">
      <inkml:brushProperty name="width" value="0.05" units="cm"/>
      <inkml:brushProperty name="height" value="0.05" units="cm"/>
      <inkml:brushProperty name="color" value="#E71224"/>
    </inkml:brush>
  </inkml:definitions>
  <inkml:trace contextRef="#ctx0" brushRef="#br0">0 12 17588,'13'1'1920,"2"3"-1024,0 2-360,11 6 937,0-8-289,7 0-312,0-4-376,1-4-1280,5 1 864,-2-13-248,-1-4-104</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40.560"/>
    </inkml:context>
    <inkml:brush xml:id="br0">
      <inkml:brushProperty name="width" value="0.05" units="cm"/>
      <inkml:brushProperty name="height" value="0.05" units="cm"/>
      <inkml:brushProperty name="color" value="#E71224"/>
    </inkml:brush>
  </inkml:definitions>
  <inkml:trace contextRef="#ctx0" brushRef="#br0">144 0 18620,'-9'11'700,"-16"18"1168,2 0 0,-27 47 0,44-66-1739,1 0 1,0 0 0,1 1-1,0 0 1,1 0 0,0 0 0,1 0-1,0 0 1,0 1 0,1-1-1,1 1 1,1 15 0,0-22-120,0 1 1,0-1 0,0 0-1,1 1 1,0-1-1,0 0 1,0 0 0,0 0-1,1 0 1,0 0 0,0-1-1,1 1 1,-1-1-1,1 0 1,4 4 0,-1-2-10,-1-2 1,1 1 0,0-1 0,0 0 0,0 0-1,1-1 1,-1 0 0,1 0 0,13 3-1,-10-4-9,0 0-1,0-1 1,0 0-1,1-1 1,-1 0-1,0-1 1,0 0-1,0-1 1,0 0 0,0 0-1,-1-1 1,1-1-1,-1 0 1,1 0-1,13-9 1,-21 11 9,0 0 1,0 0 0,0-1-1,0 0 1,0 1 0,-1-1-1,1 0 1,-1 0 0,0 0-1,0-1 1,0 1 0,0 0-1,-1-1 1,1 1 0,-1-1-1,0 0 1,0 1 0,0-1-1,0 0 1,0-5 0,-2 6 9,1 0 1,0 0-1,-1 0 1,0 0-1,1 0 1,-1 1-1,0-1 1,0 0 0,-1 1-1,1-1 1,-1 1-1,1-1 1,-1 1-1,0-1 1,0 1 0,0 0-1,0 0 1,0 0-1,0 0 1,0 1-1,-1-1 1,1 0 0,-1 1-1,0 0 1,1 0-1,-1 0 1,-3-2-1,-4 1 30,-1 0-1,1 0 0,0 1 0,-1 0 0,1 0 1,-1 1-1,1 1 0,-1 0 0,1 0 0,-1 1 0,1 1 1,0-1-1,0 2 0,-12 4 0,6 6-442,16-14 385,-1 1-1,1-1 1,0 0-1,-1 0 0,1 0 1,0 0-1,0 1 1,-1-1-1,1 0 0,0 0 1,0 1-1,-1-1 1,1 0-1,0 1 0,0-1 1,0 0-1,0 0 1,-1 1-1,1-1 0,0 0 1,0 1-1,0-1 1,0 0-1,0 1 0,0-1 1,0 1-1,0-1 1,0 0-1,0 1 0,0-1 1,0 0-1,0 1 1,0-1-1,0 0 0,1 1 1,-1-1-1,0 0 1,0 1-1,0-1 0,0 0 1,1 0-1,-1 1 1,0-1-1,0 0 0,0 0 1,1 1-1,-1-1 1,0 0-1,1 0 0,-1 0 1,0 1-1,0-1 1,1 0-1,10 1-271</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40.935"/>
    </inkml:context>
    <inkml:brush xml:id="br0">
      <inkml:brushProperty name="width" value="0.05" units="cm"/>
      <inkml:brushProperty name="height" value="0.05" units="cm"/>
      <inkml:brushProperty name="color" value="#E71224"/>
    </inkml:brush>
  </inkml:definitions>
  <inkml:trace contextRef="#ctx0" brushRef="#br0">168 0 16516,'-16'18'577,"1"0"0,0 1 0,2 0 0,0 1 0,1 0 0,1 1 1,1 1-1,0 0 0,2 0 0,1 1 0,1 0 0,-5 32 0,10-47-420,0-1 0,0 1-1,1 0 1,0 0 0,1 0-1,1 10 1,-1-16-114,-1 1 0,1-1 0,0 0 0,0 1 0,0-1 0,0 0 0,0 1 0,0-1 0,1 0 0,-1 0 0,1 0 0,-1 0 0,1 0 0,0-1 0,0 1 0,0 0 0,0-1 0,0 1 0,0-1 0,0 0 0,0 0 0,1 0 0,2 1 0,2 0 8,0-1 0,0 0 0,1-1 0,-1 1 0,0-1 0,1-1 0,-1 1 0,0-1 0,0-1 0,1 1 0,-1-1 0,0-1 0,-1 1 0,1-1 0,13-7 0,-6 1 47,0 1-1,0-2 0,-1 0 1,-1 0-1,1-2 0,10-12 1,-17 17-35,0-1 1,-1 1 0,1-1 0,-2 0-1,1 0 1,-1-1 0,-1 0 0,1 1-1,-2-1 1,1 0 0,2-17 0,-5 21-47,1 0 1,-1-1 0,0 1-1,-1 0 1,1 0 0,-1 0 0,0 0-1,0 0 1,-1 0 0,1 0-1,-1 0 1,0 0 0,-1 0-1,1 1 1,-1-1 0,0 1 0,0 0-1,0 0 1,-1 0 0,1 0-1,-1 1 1,-6-6 0,6 6-43,0 1 0,0-1 0,0 1 0,0 0 0,0 0 0,-1 1 0,1-1 0,-1 1 0,1 0 0,-1 0 0,1 0 0,-1 1 0,1 0 0,-7 0 0,3 1-135,1 0 0,0 0 0,-1 1 1,1 0-1,0 0 0,0 1 0,0 0 0,-8 5 1,2 0-25,1 0 0,-1 1 0,2 1 0,-1 0 1,1 1-1,1 0 0,0 0 0,-11 17 0,-2 15-302,8 2-12</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41.328"/>
    </inkml:context>
    <inkml:brush xml:id="br0">
      <inkml:brushProperty name="width" value="0.05" units="cm"/>
      <inkml:brushProperty name="height" value="0.05" units="cm"/>
      <inkml:brushProperty name="color" value="#E71224"/>
    </inkml:brush>
  </inkml:definitions>
  <inkml:trace contextRef="#ctx0" brushRef="#br0">1 163 16195,'0'0'76,"0"0"1,0 1-1,0-1 0,-1 1 0,1-1 0,0 1 0,0-1 0,0 0 0,0 1 0,0-1 0,0 1 0,0-1 0,0 1 0,1-1 0,-1 1 0,0-1 0,0 0 0,0 1 0,0-1 0,0 1 0,1-1 0,-1 0 0,0 1 0,0-1 0,1 0 0,-1 1 0,0-1 0,1 0 0,-1 1 0,0-1 0,1 0 0,17 4 1215,26-11 460,-39 6-1207,506-102 5264,-371 77-5447,220-15 1,-335 41-373,-1 1 0,34 4 1,-57-5-8,0 0 0,0 0 0,0 1 0,-1-1 0,1 0 0,0 0 0,0 0 0,0 1 0,0-1 0,-1 0 0,1 1 0,0-1 0,0 0 0,0 1 0,-1-1 0,1 1 0,0 0 0,-1-1 0,1 1 0,-1-1 0,1 1 0,0 0 0,-1 0 0,1-1 0,-1 1 0,0 0 0,1 0 0,-1 0 0,1 1 0,-1-1-8,-1-1-1,1 1 0,0 0 0,0 0 1,0-1-1,-1 1 0,1 0 0,-1 0 1,1-1-1,0 1 0,-1-1 0,1 1 1,-1 0-1,1-1 0,-1 1 1,0-1-1,1 1 0,-1-1 0,1 1 1,-1-1-1,0 0 0,1 1 0,-1-1 1,0 0-1,0 1 0,1-1 0,-1 0 1,0 0-1,0 0 0,0 0 1,0 0-1,-41 8-365,20-2 64</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43.479"/>
    </inkml:context>
    <inkml:brush xml:id="br0">
      <inkml:brushProperty name="width" value="0.05" units="cm"/>
      <inkml:brushProperty name="height" value="0.05" units="cm"/>
      <inkml:brushProperty name="color" value="#E71224"/>
    </inkml:brush>
  </inkml:definitions>
  <inkml:trace contextRef="#ctx0" brushRef="#br0">101 0 20276,'-4'6'315,"1"-1"0,-1 1 0,1-1 0,1 1 0,-1 0 0,1 0 0,0 0 0,0 0-1,-1 8 1,1 4 251,0-1-1,1 20 0,1-36-555,0-1-1,0 1 0,0 0 1,0-1-1,0 1 0,0-1 0,0 1 1,0 0-1,0-1 0,0 1 1,0-1-1,0 1 0,1-1 1,-1 1-1,0 0 0,0-1 0,1 1 1,-1-1-1,0 1 0,1-1 1,-1 1-1,0-1 0,1 0 1,-1 1-1,1-1 0,-1 1 0,1-1 1,-1 0-1,1 1 0,-1-1 1,1 0-1,-1 0 0,1 1 1,-1-1-1,1 0 0,0 0 0,-1 0 1,1 0-1,-1 0 0,1 0 1,-1 0-1,1 0 0,0 0 1,-1 0-1,1 0 0,-1 0 0,1 0 1,1-1-1,4-1 8,0 0 0,0 0 0,0-1 0,6-4 0,9-3 38,-19 9-50,0 0-1,1 1 0,-1-1 0,1 1 0,-1-1 0,1 1 0,-1 0 0,1 0 0,-1 0 1,1 0-1,-1 1 0,0-1 0,1 1 0,-1 0 0,1-1 0,-1 1 0,0 0 0,0 0 1,1 0-1,-1 1 0,0-1 0,0 0 0,0 1 0,0 0 0,-1-1 0,1 1 0,0 0 0,-1 0 1,1 0-1,-1 0 0,1 0 0,-1 0 0,0 0 0,0 1 0,0-1 0,0 0 0,0 4 1,1 0 52,0 1 1,0-1 0,-1 1 0,0-1-1,0 1 1,0 0 0,-1 0 0,0 0 0,-1-1-1,1 1 1,-1 0 0,-1 0 0,1-1-1,-1 1 1,0-1 0,-1 1 0,-5 10 0,5-12 46,1-1 0,-1 1 0,0-1 0,-1 0 0,1 1 0,-1-2 1,0 1-1,0 0 0,0-1 0,0 1 0,-1-1 0,1-1 0,-1 1 1,0 0-1,0-1 0,0 0 0,0 0 0,0-1 0,0 1 0,0-1 1,-1 0-1,-9 0 0,12-1-156,0 0 1,0-1-1,0 1 0,0-1 1,0 1-1,0-1 1,0 0-1,0 0 0,0 0 1,0 0-1,1-1 1,-1 1-1,1-1 0,-1 0 1,-3-3-1,2 1-69,0 0 0,1 0 0,0 0 0,0-1 0,0 1 0,1-1 0,0 1 0,-3-9 0,-1-4-128,2-1 0,0 0 0,1-1 0,0-21 1,0-11-409</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43.885"/>
    </inkml:context>
    <inkml:brush xml:id="br0">
      <inkml:brushProperty name="width" value="0.05" units="cm"/>
      <inkml:brushProperty name="height" value="0.05" units="cm"/>
      <inkml:brushProperty name="color" value="#E71224"/>
    </inkml:brush>
  </inkml:definitions>
  <inkml:trace contextRef="#ctx0" brushRef="#br0">0 62 17180,'5'-3'2352,"3"3"-1320,-1 6-335,6-2 1599,5 1-992,-3-2-231,10-2-281,-2-1-120,5-6-512,1-4-248,0-3-1184,-2-1 1160,-4-3-176,1 0-193</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44.293"/>
    </inkml:context>
    <inkml:brush xml:id="br0">
      <inkml:brushProperty name="width" value="0.05" units="cm"/>
      <inkml:brushProperty name="height" value="0.05" units="cm"/>
      <inkml:brushProperty name="color" value="#E71224"/>
    </inkml:brush>
  </inkml:definitions>
  <inkml:trace contextRef="#ctx0" brushRef="#br0">36 35 18604,'14'-9'2334,"-8"5"-1567,0 0 1,1 0-1,0 0 1,8-3 0,-13 7-704,-1-1-1,0 1 1,1-1 0,-1 1 0,1 0 0,-1-1 0,1 1 0,-1 0 0,1 0 0,-1 0-1,1 0 1,-1 1 0,1-1 0,-1 0 0,1 1 0,-1-1 0,1 0 0,-1 1-1,0 0 1,1-1 0,-1 1 0,0 0 0,1 0 0,-1 0 0,0 0 0,0 0-1,1 1 1,0 0-33,-1 1 0,1-1 0,-1 1 0,0 0 0,0-1 0,0 1 0,0 0 1,0-1-1,-1 1 0,1 0 0,-1 0 0,0 0 0,0 0 0,0-1 0,0 1 0,-1 4 0,-1 5 7,0 0 1,-6 17-1,-7 12 180,-32 61 0,28-65 145,-26 76 0,44-112-364,1 0 1,-1 0 0,1 1-1,0-1 1,-1 0 0,1 0-1,0 1 1,0-1 0,0 0-1,0 0 1,0 1 0,0-1-1,0 0 1,0 1 0,0-1-1,1 0 1,-1 0-1,0 0 1,1 1 0,-1-1-1,1 0 1,0 0 0,-1 0-1,3 2 1,-2-2-50,1 0-1,0 0 1,0 0 0,0-1-1,-1 1 1,1 0-1,0-1 1,0 0 0,0 1-1,0-1 1,0 0-1,0 0 1,0 0 0,0 0-1,3-1 1,7-1-296,-1-1 0,0 1 0,0-2 0,0 0 0,0 0 0,0-1-1,15-9 1,0-3-243,39-32-1,-19 9-91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03.130"/>
    </inkml:context>
    <inkml:brush xml:id="br0">
      <inkml:brushProperty name="width" value="0.025" units="cm"/>
      <inkml:brushProperty name="height" value="0.025" units="cm"/>
    </inkml:brush>
  </inkml:definitions>
  <inkml:trace contextRef="#ctx0" brushRef="#br0">507 93 9033,'-12'-3'4372,"-26"-7"-3765,-1 2 0,1 2 0,-1 1 0,-50 0 0,79 5-444,-1 0-1,1 1 1,0 0 0,0 1 0,-1 0 0,1 1 0,0 0-1,1 0 1,-1 1 0,1 0 0,-1 1 0,1 0-1,0 0 1,1 1 0,0 0 0,0 1 0,0 0-1,0 0 1,1 1 0,1 0 0,-1 0 0,-7 13-1,7-9 13,2 0 0,-1 1-1,2 0 1,0 0 0,0 0-1,1 0 1,1 0 0,0 1-1,0-1 1,2 1 0,0-1-1,0 1 1,1 0 0,6 24-1,-2-19-162,0-1-1,1 1 0,2-2 1,-1 1-1,2-1 0,0 0 1,2 0-1,-1-1 0,26 27 1,-31-37 19,0-1 1,1 1-1,0-1 1,0-1-1,1 1 1,-1-1 0,1 0-1,0-1 1,0 0-1,0 0 1,1 0-1,-1-1 1,14 3-1,-9-4 296,1 0-1,0-1 1,0 0-1,0-1 1,-1 0-1,1-1 1,20-5-1,1-5 455,0 0-1,-1-3 1,0 0-1,57-39 1,-41 22-38,66-58 0,-97 74-572,0-2-1,-1 0 1,-1 0-1,0-2 1,-2 0-1,14-25 0,-25 41-157,0-2 0,-1 1 0,1 0 0,-1 0 0,-1-1 0,1 1 0,-1-1 0,0 1 0,0-1 0,-1 0 0,1 1 0,-1-1 0,0 0 0,-1 0 0,0 1 0,0-1 0,0 1 0,-3-10 0,1 8-38,-1 1 0,0 0-1,0 0 1,0 1 0,-1-1-1,1 1 1,-1 0 0,-1 0-1,1 0 1,-1 1-1,1 0 1,-1 0 0,-1 0-1,-9-4 1,-11-4-372,-1 1 0,0 2 0,0 0 0,-1 2 0,-35-4 0,32 7-1293,-1 2 0,-44 2 0,45 5-2490,5 6-3219</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44.697"/>
    </inkml:context>
    <inkml:brush xml:id="br0">
      <inkml:brushProperty name="width" value="0.05" units="cm"/>
      <inkml:brushProperty name="height" value="0.05" units="cm"/>
      <inkml:brushProperty name="color" value="#E71224"/>
    </inkml:brush>
  </inkml:definitions>
  <inkml:trace contextRef="#ctx0" brushRef="#br0">83 467 19532,'-8'7'472,"1"1"0,0 0 0,1 1-1,-1 0 1,2 0 0,-1 0 0,1 1 0,1-1 0,-5 14-1,5-10-172,0 0-1,1 1 0,0 0 1,1 0-1,1 0 1,0 21-1,1-32-267,0 0 0,0 0 0,0 0 0,1 1 0,-1-1 0,1 0 0,0 0 0,0 0 0,0 0 0,0-1 0,0 1 0,1 0 0,0 0 0,-1-1 0,1 1 0,0-1 0,0 1 0,0-1 0,1 0 0,3 3 0,-2-3-20,-1 0 0,1-1 0,0 1 0,-1-1 1,1 0-1,0 0 0,0-1 0,0 1 0,0-1 0,0 0 0,-1 0 0,1 0 1,0 0-1,0-1 0,0 0 0,4-1 0,0 0 3,-1 0 1,1-1-1,-1 1 0,1-2 1,-1 1-1,0-1 0,0 0 1,-1-1-1,1 0 1,-1 0-1,0 0 0,0-1 1,-1 1-1,0-1 0,0-1 1,0 1-1,-1-1 0,0 0 1,0 0-1,0 0 0,-1 0 1,0-1-1,-1 1 0,0-1 1,0 0-1,0 0 0,-1 0 1,0 0-1,-1 0 0,0 0 1,0 0-1,-1 1 0,1-1 1,-2 0-1,1 0 0,-1 0 1,-1 0-1,1 1 0,-5-9 1,-1 3-430,-1 1 0,0 1 1,0-1-1,-1 2 0,-1-1 0,-16-12 1,16 13 133,2 2-379</inkml:trace>
  <inkml:trace contextRef="#ctx0" brushRef="#br0" timeOffset="1">1030 1 19740,'-20'19'2465,"12"-9"-1377,-1-3-432,3-3 2145,2-1-721,-5-2-1584,11-1-336,1-1-160,0-2-136,1 0-88,-4-3-192,4 4-176,-2-4 432,-5 2-144,-10-4 32</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3.926"/>
    </inkml:context>
    <inkml:brush xml:id="br0">
      <inkml:brushProperty name="width" value="0.05" units="cm"/>
      <inkml:brushProperty name="height" value="0.05" units="cm"/>
      <inkml:brushProperty name="color" value="#E71224"/>
    </inkml:brush>
  </inkml:definitions>
  <inkml:trace contextRef="#ctx0" brushRef="#br0">227 0 15355,'-1'6'1061,"0"1"-1,0-1 1,0 0-1,-3 9 1,2-9-892,0 1 0,1-1 0,0 0 0,-1 11 0,2-17-141,0 0 1,0 0-1,0 1 0,1-1 0,-1 0 0,0 1 0,0-1 0,0 0 1,1 0-1,-1 0 0,0 1 0,0-1 0,1 0 0,-1 0 0,0 0 1,0 1-1,1-1 0,-1 0 0,0 0 0,1 0 0,-1 0 0,0 0 1,0 0-1,1 0 0,-1 0 0,0 0 0,1 0 0,-1 0 0,0 0 1,1 0-1,-1 0 0,0 0 0,1 0 0,-1 0 0,0 0 0,0 0 1,1 0-1,-1-1 0,0 1 0,1 0 0,-1 0 0,0 0 0,0 0 1,1-1-1,-1 1 0,0 0 0,0 0 0,1-1 0,18-11 582,-16 10-380,9-6 842,-13 4 814,-23 0-565,13 4-1280,0 0-1,0 1 1,0 0 0,0 0 0,0 1 0,0 1 0,0 0 0,0 0 0,1 1 0,0 1 0,0-1 0,0 2-1,-10 6 1,14-8-43,0 0 0,1 1-1,-1 0 1,1 0 0,0 0-1,1 1 1,0-1 0,-1 1-1,2 0 1,-1 0 0,1 1-1,0-1 1,0 1 0,1 0-1,-1-1 1,2 1 0,-1 0-1,1 0 1,0 0 0,0 1-1,1 8 1,0-14-2,0 0 0,0 0 0,0-1 0,0 1 1,0 0-1,0 0 0,0-1 0,1 1 0,-1 0 0,1-1 0,-1 1 0,1 0 0,0-1 0,0 1 1,0-1-1,0 1 0,0-1 0,0 1 0,0-1 0,0 0 0,0 0 0,1 1 0,-1-1 0,0 0 0,1 0 1,-1 0-1,1 0 0,0-1 0,-1 1 0,1 0 0,-1-1 0,1 1 0,0-1 0,0 1 0,-1-1 0,1 0 1,0 0-1,0 0 0,-1 0 0,1 0 0,0 0 0,0 0 0,-1-1 0,4 0 0,8-2-38,-1-1 0,-1 0 0,1 0 0,21-13-1,53-37-239,-41 25 107,-45 28 171,0 1 0,1 0-1,-1 0 1,1-1 0,-1 1 0,1 0 0,-1 0 0,1-1 0,-1 1-1,1 0 1,-1 0 0,1 0 0,-1 0 0,1 0 0,0 0 0,-1 0-1,1 0 1,-1 0 0,1 0 0,-1 0 0,1 0 0,-1 0 0,1 0-1,-1 1 1,1-1 0,-1 0 0,1 0 0,-1 0 0,1 1 0,-1-1-1,1 0 1,-1 1 0,0-1 0,1 1 0,-1-1 0,1 0-1,-1 1 1,0-1 0,1 1 0,-1-1 0,0 1 0,0-1 0,1 1-1,-1-1 1,0 1 0,0-1 0,0 1 0,0-1 0,0 1 0,0-1-1,0 2 1,4 39-2,-4-26-20,12 78 69,3-2 0,40 132 0,-55-221-22,1-1 1,-1 1-1,1-1 0,-1 1 0,0-1 0,0 1 0,0-1 1,0 1-1,0-1 0,0 1 0,0 0 0,-1 1 0,1-2-1,0 0-1,-1-1 0,1 1 1,0 0-1,-1-1 0,1 1 1,-1-1-1,1 1 0,-1-1 1,1 1-1,-1-1 0,1 1 1,-1-1-1,1 0 0,-1 1 1,0-1-1,1 0 0,-1 1 1,-1-1-1,-2 1 54,0-1 1,0 1-1,-1-1 0,1 0 1,0 0-1,0-1 0,-7-1 0,-31-7 476,-74-26 0,4 0-626,113 35-287,5 2-365,0-1-1,1 0 1,-1 0-1,1-1 0,-1 1 1,11-2-1,-7-1 348,-1 0-1,0-1 1,0 0-1,16-9 1,10-10-770</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4.315"/>
    </inkml:context>
    <inkml:brush xml:id="br0">
      <inkml:brushProperty name="width" value="0.05" units="cm"/>
      <inkml:brushProperty name="height" value="0.05" units="cm"/>
      <inkml:brushProperty name="color" value="#E71224"/>
    </inkml:brush>
  </inkml:definitions>
  <inkml:trace contextRef="#ctx0" brushRef="#br0">29 6 16420,'-1'-5'1815,"8"10"-1099,7 14 384,-3 0-763,-1 0 0,-1 0 0,-1 1 1,-1 1-1,-1-1 0,0 1 0,-2 0 0,0 0 0,-2 1 1,1 31-1,-4-3 38,-2 1-1,-2-1 1,-15 66 0,14-87-435,-2 1 1,0-1-1,-2 0 1,-1-1 0,-2 0-1,-15 27 1,22-47-99</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5.040"/>
    </inkml:context>
    <inkml:brush xml:id="br0">
      <inkml:brushProperty name="width" value="0.05" units="cm"/>
      <inkml:brushProperty name="height" value="0.05" units="cm"/>
      <inkml:brushProperty name="color" value="#E71224"/>
    </inkml:brush>
  </inkml:definitions>
  <inkml:trace contextRef="#ctx0" brushRef="#br0">597 49 16484,'-2'-3'154,"1"0"0,0 0 0,-1 0 0,0 1 0,0-1 1,0 1-1,0-1 0,0 1 0,0 0 0,0-1 0,-1 1 1,1 0-1,-1 1 0,0-1 0,1 0 0,-1 1 0,0 0 0,0-1 1,0 1-1,0 0 0,0 1 0,0-1 0,0 0 0,-6 1 1,-3-1 78,1 0 0,0 1-1,0 0 1,-1 1 0,-20 4 0,2 3-149,1 1 0,-1 2-1,2 0 1,-1 2 0,2 1-1,0 2 1,0 0 0,2 2-1,0 1 1,-30 29 0,44-37-80,1 1 0,0 0 1,1 1-1,0 0 0,1 1 1,0 0-1,1 0 1,1 0-1,-6 21 0,6-15-7,2 1 0,0 0 0,1 0 0,1 0-1,1 1 1,3 29 0,1-20 0,2 0 0,1-1 0,1 0 0,2 0 0,1 0 0,1-1-1,1 0 1,2-1 0,26 39 0,-30-52 3,1 0 0,0-1-1,2 0 1,-1-1 0,2 0 0,-1-1-1,2-1 1,0 0 0,19 11-1,-26-18-2,0 0 0,1-1 0,-1 0 0,1 0-1,0 0 1,-1-1 0,1-1 0,0 1-1,0-1 1,0-1 0,0 0 0,0 0-1,0-1 1,0 0 0,0 0 0,0-1-1,0 0 1,-1-1 0,1 0 0,11-6 0,-6 1 12,0-1 1,-1 0 0,0-1 0,-1-1 0,0 0 0,0 0 0,-1-1 0,-1-1 0,0 0 0,-1 0 0,10-18 0,-1-3 82,-2 0 0,-1-1 0,18-64 1,-24 65 3,-2 0 0,-1-1 0,-2 0 0,0-50 0,-4 65-85,-1-1 0,-1 0 1,-1 1-1,0 0 0,-2 0 0,-1 0 1,0 0-1,-17-34 0,20 48 18,0 0 0,-1 0 0,1 0 0,-1 1 1,-1 0-1,1-1 0,-1 1 0,0 1 0,0-1 0,0 1 0,-1 0 0,1 0 0,-1 1 0,0-1 1,0 1-1,-1 1 0,1-1 0,0 1 0,-1 0 0,0 0 0,1 1 0,-1 0 0,0 0 0,0 1 1,0 0-1,1 0 0,-11 1 0,-27 9 36</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5.553"/>
    </inkml:context>
    <inkml:brush xml:id="br0">
      <inkml:brushProperty name="width" value="0.05" units="cm"/>
      <inkml:brushProperty name="height" value="0.05" units="cm"/>
      <inkml:brushProperty name="color" value="#E71224"/>
    </inkml:brush>
  </inkml:definitions>
  <inkml:trace contextRef="#ctx0" brushRef="#br0">0 377 17228,'4'-3'389,"-1"0"1,1-1 0,-1 0 0,0 1 0,0-1-1,0-1 1,3-6 0,3-4 118,29-43 550,3 1 0,2 1 0,76-74 1,-118 130-1058,3-4 12,0 0 0,0 1-1,1-1 1,7-3-1,-12 6-11,1 1 1,-1 0-1,1 0 0,-1 0 0,1 0 1,-1-1-1,0 1 0,1 0 0,-1 0 0,1 0 1,-1 0-1,1 0 0,-1 0 0,1 0 1,-1 0-1,1 0 0,-1 0 0,1 0 0,-1 1 1,1-1-1,-1 0 0,1 0 0,0 1 1,-1-1 0,1 1 0,-1 0 0,1 0 0,-1 0 0,1-1 0,-1 1 0,0 0 0,1 0 0,-1 0 0,0 0 0,0 0 0,0 0 0,1 0 0,-1-1 0,0 1 0,0 0 0,-1 2 0,0 13 11,-1 1 0,0-1 0,-7 19 0,0 8-7,2-13-6,5-23-49,0 0-1,0 0 1,1 0 0,-1-1-1,2 1 1,-1 1-1,1-1 1,0 0 0,1 0-1,2 13 1,-3-20 49,0 1 1,1-1-1,-1 1 1,0-1-1,0 1 1,1-1-1,-1 1 1,0-1-1,1 0 0,-1 1 1,1-1-1,-1 1 1,0-1-1,1 0 1,-1 1-1,1-1 1,-1 0-1,1 0 0,-1 1 1,1-1-1,0 0 1,-1 0-1,1 0 1,-1 0-1,1 0 1,-1 0-1,1 0 0,-1 0 1,1 0-1,-1 0 1,1 0-1,0 0 1,-1 0-1,1 0 1,-1 0-1,1-1 0,-1 1 1,1 0-1,-1 0 1,1-1-1,0 1 1,20-12-139</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5.947"/>
    </inkml:context>
    <inkml:brush xml:id="br0">
      <inkml:brushProperty name="width" value="0.05" units="cm"/>
      <inkml:brushProperty name="height" value="0.05" units="cm"/>
      <inkml:brushProperty name="color" value="#E71224"/>
    </inkml:brush>
  </inkml:definitions>
  <inkml:trace contextRef="#ctx0" brushRef="#br0">92 10 19588,'0'0'48,"0"-1"0,0 1 0,0 0 0,0 0 0,0-1 0,0 1 0,0 0 0,0-1 0,0 1 0,0 0 0,0-1 0,0 1 0,0 0 0,0-1 0,0 1 0,0 0 0,0 0 0,-1-1 0,1 1 0,0 0 0,0 0 0,0-1 1,0 1-1,-1 0 0,1 0 0,0-1 0,0 1 0,-1 0 0,1 0 0,0 0 0,0 0 0,-1-1 0,1 1 0,0 0 0,-1 0 0,1 0 0,0 0 0,0 0 0,-1 0 0,1 0 0,0 0 0,-1 0 0,1 0 0,0 0 0,-1 0 0,1 0 0,-1 0 0,-14 14 1056,-10 25 208,18-25-1211,1 0 1,0 0-1,1 0 0,0 1 0,1 0 1,1 0-1,0 0 0,2 0 0,-1 25 0,2-37-93,0-1 0,0 0-1,0 0 1,1 0 0,-1 0 0,1 1-1,-1-1 1,1 0 0,0 0-1,0 0 1,0 0 0,0 0-1,0-1 1,0 1 0,1 0 0,1 2-1,-2-4 1,0 1 0,1 0-1,-1-1 1,0 1 0,0 0 0,1-1-1,-1 1 1,0-1 0,1 0 0,-1 0-1,0 1 1,1-1 0,-1 0 0,0 0-1,1 0 1,-1 0 0,1 0 0,-1-1-1,0 1 1,1 0 0,-1-1 0,0 1-1,1-1 1,-1 1 0,0-1 0,2-1-1,5-2 48,-1-1 0,0-1 0,0 0 0,0 0 0,-1 0-1,0 0 1,0-1 0,0 0 0,-1 0 0,8-16 0,-7 13 20,-1 0 1,-1 0 0,0 0-1,0-1 1,-1 0 0,-1 1-1,1-1 1,0-17 0,-3 27-134,0-1-1,0 0 1,0 0 0,0 0 0,0 1 0,-1-1-1,1 0 1,0 0 0,-1 1 0,0-1 0,1 0 0,-1 1-1,0-1 1,0 0 0,0 1 0,0-1 0,0 1-1,0-1 1,0 1 0,0 0 0,-1 0 0,1-1 0,-3 0-1,3 1-20,0 1 0,-1 0 0,1-1 0,0 1 0,-1 0 0,1 0-1,-1 0 1,1 0 0,0 0 0,-1 0 0,1 0 0,0 1 0,-1-1-1,1 0 1,-1 1 0,1-1 0,0 1 0,0-1 0,-1 1 0,1 0-1,0-1 1,0 1 0,0 0 0,0 0 0,0 0 0,0 0 0,0 0-1,0 0 1,0 0 0,0 0 0,0 2 0,-7 12-781</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6.413"/>
    </inkml:context>
    <inkml:brush xml:id="br0">
      <inkml:brushProperty name="width" value="0.05" units="cm"/>
      <inkml:brushProperty name="height" value="0.05" units="cm"/>
      <inkml:brushProperty name="color" value="#E71224"/>
    </inkml:brush>
  </inkml:definitions>
  <inkml:trace contextRef="#ctx0" brushRef="#br0">54 1 19580,'1'2'241,"0"1"0,0 0 0,0 0 0,-1 0 0,1 0 0,-1 0 0,0 0 0,1 0 0,-2 0 0,1 1 0,0-1 0,-1 0 0,-1 5 0,-16 42 1019,9-27-347,2-4-431,3-9-248,0 1 0,0 0 0,1-1 0,1 1 0,0 1 0,-1 11 0,3-22-223,0 0 0,0 1 0,0-1 1,0 0-1,1 1 0,-1-1 0,0 0 0,1 0 0,-1 0 0,1 1 0,-1-1 0,1 0 0,-1 0 1,1 0-1,0 0 0,0 0 0,-1 0 0,1 0 0,0 0 0,0 0 0,0 0 0,0 0 0,1 0 0,1 0-41,0 1-1,-1-1 1,1-1-1,0 1 0,0 0 1,-1-1-1,1 1 0,0-1 1,0 0-1,3 0 0,7-1-539,0-1-1,0 0 1,19-6 0,-22 5-305,1-1 0,-1-1 0,0 0 1,-1 0-1,1-1 0,-1 0 1,0-1-1,0 0 0,8-9 0,-21 36 3634,-12 35-1,15-50-2540,-5 15 221,0 0 1,2 0-1,1 1 0,0 0 1,1 0-1,2 32 0,0-51-487,0-1-1,0 0 0,0 0 0,0 1 1,0-1-1,1 0 0,-1 0 0,0 1 1,1-1-1,-1 0 0,1 0 0,-1 0 1,1 0-1,-1 0 0,1 0 0,0 0 1,-1 0-1,1 0 0,0 0 1,0 0-1,0 0 0,0 0 0,0 0 1,1 0-1,0-1 12,-1 0 0,0 0-1,1 0 1,-1 0 0,1 0 0,-1 0 0,0-1 0,1 1 0,-1 0 0,0-1-1,0 1 1,1-1 0,-1 0 0,0 1 0,0-1 0,0 0 0,0 0 0,0 0-1,0 1 1,0-1 0,0 0 0,1-2 0,18-20-483</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6.834"/>
    </inkml:context>
    <inkml:brush xml:id="br0">
      <inkml:brushProperty name="width" value="0.05" units="cm"/>
      <inkml:brushProperty name="height" value="0.05" units="cm"/>
      <inkml:brushProperty name="color" value="#E71224"/>
    </inkml:brush>
  </inkml:definitions>
  <inkml:trace contextRef="#ctx0" brushRef="#br0">5 1 21789,'2'10'1616,"-2"7"-1208,0 4-200,-2 5 696,1 1-344,-1 6-336,1-3-47,1-2-177,0-7-225,0-5-639,1-9-288,-1-11 888,3-9-176,0-13-216</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7.331"/>
    </inkml:context>
    <inkml:brush xml:id="br0">
      <inkml:brushProperty name="width" value="0.05" units="cm"/>
      <inkml:brushProperty name="height" value="0.05" units="cm"/>
      <inkml:brushProperty name="color" value="#E71224"/>
    </inkml:brush>
  </inkml:definitions>
  <inkml:trace contextRef="#ctx0" brushRef="#br0">103 53 20692,'4'-33'1924,"-6"17"-1188,2 16-708,0 0-1,0-1 1,0 1 0,0 0 0,0 0 0,-1-1-1,1 1 1,0 0 0,0 0 0,0 0-1,-1 0 1,1-1 0,0 1 0,0 0-1,0 0 1,-1 0 0,1 0 0,0 0-1,0 0 1,-1 0 0,1-1 0,0 1-1,0 0 1,-1 0 0,1 0 0,0 0-1,0 0 1,-1 0 0,1 0 0,0 0-1,-1 0 1,1 1 0,0-1 0,0 0-1,-1 0 1,1 0 0,0 0 0,0 0-1,0 0 1,-1 0 0,1 1 0,0-1-1,-3 3 80,0 0-1,0 0 0,0 1 0,1-1 1,-1 1-1,1-1 0,0 1 1,0 0-1,0 0 0,1 0 0,-2 6 1,-3 4 31,-10 25-56,-13 43 0,25-68-63,1 1 1,0 0 0,0 0-1,2 0 1,0 0 0,1 21-1,0-35-14,0 1 0,0 0 1,0-1-1,0 1 0,1-1 0,-1 1 0,0-1 0,1 1 0,-1-1 0,1 0 0,0 1 0,-1-1 0,1 0 0,0 1 0,0-1 1,0 0-1,0 0 0,0 1 0,0-1 0,0 0 0,0 0 0,0 0 0,1-1 0,-1 1 0,0 0 0,1 0 0,-1-1 0,1 1 1,-1-1-1,0 1 0,1-1 0,-1 1 0,1-1 0,-1 0 0,1 0 0,0 0 0,-1 0 0,1 0 0,-1 0 0,3-1 1,2 0 7,1-1 0,-1 1 0,1-2 0,-1 1 0,0-1 0,0 0 1,10-6-1,-1-2 11,-1 0 1,-1 0-1,0-1 1,-1-1 0,0 0-1,-1-1 1,-1 0-1,0-1 1,0 0-1,-2 0 1,0-1 0,-1 0-1,8-26 1,-13 36-8,-1 1 0,-1-1 0,1 0 0,-1 1 0,0-1 0,0 0 0,-1 1 0,-1-9 0,2 13-29,0 0 0,-1 0 0,1-1-1,-1 1 1,1 0 0,-1 0-1,1 0 1,-1-1 0,1 1 0,-1 0-1,0 0 1,0 0 0,0 0 0,0 0-1,0 0 1,0 1 0,0-1 0,0 0-1,0 0 1,0 1 0,0-1 0,0 0-1,0 1 1,-1-1 0,1 1 0,0 0-1,0-1 1,-1 1 0,1 0-1,0 0 1,-1 0 0,1 0 0,0 0-1,0 0 1,-1 0 0,1 0 0,0 0-1,-1 1 1,1-1 0,0 1 0,-2 0-1,-2 0-177,1 1-1,-1 0 1,1 1-1,-1-1 1,1 1-1,0-1 0,-6 7 1,8-8 138,1 1 0,-1-1 0,1 0 0,0 1 0,0-1 0,-1 1 0,1-1 0,0 1 0,1 0 0,-1 0 0,0-1 1,0 1-1,1 0 0,-1 0 0,1 0 0,-1 0 0,1-1 0,0 1 0,0 0 0,0 0 0,0 0 0,0 3 0,5 5-492</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7.768"/>
    </inkml:context>
    <inkml:brush xml:id="br0">
      <inkml:brushProperty name="width" value="0.05" units="cm"/>
      <inkml:brushProperty name="height" value="0.05" units="cm"/>
      <inkml:brushProperty name="color" value="#E71224"/>
    </inkml:brush>
  </inkml:definitions>
  <inkml:trace contextRef="#ctx0" brushRef="#br0">65 114 16259,'-1'27'1717,"-9"48"0,1-14-478,7-43-1075,0 0-1,1-1 0,1 1 1,1 0-1,1 0 0,0-1 1,1 1-1,1-1 0,1 0 1,7 20-1,-6-24-157,-3-7 8,-1-1 1,1 1-1,-1 0 0,0 0 0,-1 0 0,1 0 0,-1 0 0,0 11 0,-1-16-10,0-1 0,0 0 1,0 1-1,0-1 0,0 0 0,0 1 0,0-1 0,0 0 0,0 1 0,0-1 0,0 0 0,-1 0 0,1 1 1,0-1-1,0 0 0,0 1 0,0-1 0,-1 0 0,1 0 0,0 1 0,0-1 0,-1 0 0,1 0 1,0 0-1,0 1 0,-1-1 0,1 0 0,0 0 0,-1 0 0,1 0 0,0 0 0,-1 1 0,1-1 1,0 0-1,-1 0 0,1 0 0,0 0 0,-1 0 0,1 0 0,0 0 0,-1 0 0,1 0 0,0 0 1,-1 0-1,1-1 0,0 1 0,-1 0 0,1 0 0,0 0 0,0 0 0,-1 0 0,1-1 0,-1 1 0,-15-12 145,9 3-114,0-1 1,1 0-1,0 0 0,0 0 1,1-1-1,0 1 1,1-1-1,0-1 1,1 1-1,0 0 0,1-1 1,0 1-1,0-15 1,2 16-12,-1-1 0,2 1 0,-1-1 0,2 1 0,-1-1 0,1 1 0,1 0 0,0 0 1,0 0-1,1 0 0,1 0 0,-1 1 0,1 0 0,12-16 0,1 6 195,1 1-1,0 1 1,1 1-1,31-19 1,-27 19 420,-1 0 1,-2-1-1,28-27 0,-48 43-564,0 0-1,0 0 1,0 0-1,-1 0 1,1 0-1,0-1 1,0 1 0,0 0-1,-1 0 1,1-1-1,-1 1 1,1-1-1,-1 1 1,0 0-1,1-3 1,-1 3-40,-1 0 0,1 0 1,0 1-1,-1-1 0,1 1 1,0-1-1,-1 0 0,1 1 1,-1-1-1,1 1 0,-1-1 1,1 1-1,-1-1 0,0 1 1,1 0-1,-1-1 0,0 1 1,1 0-1,-1-1 0,0 1 1,1 0-1,-1 0 0,0 0 1,1 0-1,-1-1 0,0 1 1,0 0-1,1 0 0,-1 0 1,0 1-1,-1-1 0,-7 0-18,0 0 0,0 1 0,0 0-1,1 0 1,-1 1 0,-10 4-1,10-3-386,0 0 0,1 1 0,0 0 0,0 0 0,0 1 0,0 0 0,1 1 0,0 0-1,0 0 1,-7 8 0,5-4-477</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8:06.644"/>
    </inkml:context>
    <inkml:brush xml:id="br0">
      <inkml:brushProperty name="width" value="0.025" units="cm"/>
      <inkml:brushProperty name="height" value="0.025" units="cm"/>
    </inkml:brush>
  </inkml:definitions>
  <inkml:trace contextRef="#ctx0" brushRef="#br0">153 253 3171,'17'-20'2814,"-1"-1"1,23-42-1,-34 52-1936,0 1 0,0-1 0,-2 1 0,1-1 0,-1 0-1,-1-1 1,0 1 0,0 0 0,-1-13 0,-1 23-792,0 0 0,0 0 1,0 0-1,0 0 0,0 0 1,0 0-1,-1 0 1,1 0-1,0 0 0,-1-1 1,1 1-1,-1 0 0,1 0 1,-1 1-1,0-1 0,1 0 1,-1 0-1,0 0 0,1 0 1,-1 0-1,0 1 1,0-1-1,0 0 0,0 1 1,0-1-1,0 1 0,0-1 1,0 1-1,0-1 0,0 1 1,0 0-1,0 0 1,0-1-1,0 1 0,0 0 1,-1 0-1,1 0 0,0 0 1,0 0-1,0 0 0,0 0 1,-1 1-1,-3 0-42,0 0-1,1 0 0,-1 0 1,1 0-1,-1 1 1,1 0-1,-1 0 1,1 0-1,-5 4 1,-8 10-22,1 0 0,0 0 0,2 2 0,0 0 0,1 1 1,1 0-1,0 0 0,2 2 0,0-1 0,2 1 0,0 1 1,-10 43-1,16-55 7,0 1 1,1 0-1,0-1 1,1 1-1,0 0 1,0-1-1,3 13 0,-3-20-32,1 0-1,-1 0 1,1 0-1,0 0 1,0-1-1,1 1 1,-1 0-1,1 0 1,-1-1-1,1 1 1,0-1-1,0 1 1,0-1-1,0 0 1,0 0-1,0 0 1,1 0-1,-1 0 1,1-1-1,-1 1 0,1-1 1,0 1-1,0-1 1,-1 0-1,1 0 1,0 0-1,0-1 1,6 2-1,2-2 53,0 0 0,0-1-1,0 0 1,0 0 0,-1-1-1,1-1 1,0 0 0,-1 0 0,1-1-1,-1 0 1,0-1 0,-1 0-1,1-1 1,-1 0 0,0 0-1,0-1 1,-1 0 0,0-1-1,0 0 1,12-16 0,-11 14 140,-1-1 0,-1 1 0,0-1 0,0-1 0,-1 1 0,0-1 0,-1 0 0,-1 0 0,0-1 0,0 1 0,-2-1 0,1 0 1,-2 0-1,1 0 0,-2 0 0,0 0 0,-2-20 0,1 29-165,-1 0 0,1 0 0,-1 0 0,0 1 1,0-1-1,0 1 0,-1-1 0,1 1 0,-1 0 0,1 0 0,-1 0 1,0 0-1,-1 0 0,1 1 0,0 0 0,-1-1 0,1 1 0,-1 0 1,0 1-1,1-1 0,-1 1 0,-7-2 0,2 0-582,-2 0 0,1 1 0,0 1 1,0 0-1,-1 0 0,1 1 0,-21 2 0,25 0-3120,2 0-2846</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8.203"/>
    </inkml:context>
    <inkml:brush xml:id="br0">
      <inkml:brushProperty name="width" value="0.05" units="cm"/>
      <inkml:brushProperty name="height" value="0.05" units="cm"/>
      <inkml:brushProperty name="color" value="#E71224"/>
    </inkml:brush>
  </inkml:definitions>
  <inkml:trace contextRef="#ctx0" brushRef="#br0">13 56 16708,'-13'5'1992,"13"0"-936,6-3-408,8-4 1785,4-5-1113,7-3-472,3 0-160,7-1-784,1-1-280,-1 7 360,-4 0-120,-5 0-128</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8.652"/>
    </inkml:context>
    <inkml:brush xml:id="br0">
      <inkml:brushProperty name="width" value="0.05" units="cm"/>
      <inkml:brushProperty name="height" value="0.05" units="cm"/>
      <inkml:brushProperty name="color" value="#E71224"/>
    </inkml:brush>
  </inkml:definitions>
  <inkml:trace contextRef="#ctx0" brushRef="#br0">0 337 18348,'2'1'176,"-1"-1"1,1 0-1,-1 0 1,1 0-1,-1 0 1,1 0 0,-1 0-1,0 0 1,1 0-1,-1-1 1,1 1-1,-1 0 1,1-1-1,-1 1 1,0-1-1,1 0 1,-1 1-1,0-1 1,1 0-1,-1 0 1,0 0-1,0 0 1,0 0-1,0 0 1,0 0-1,1-2 1,29-41 1450,-21 29-944,142-236 1614,-143 238-2329,-10 30-2,-25 84-33,-20 89 24,40-161 10,4-20-75,0 0 1,0 0 0,0 0 0,2 0-1,-1 0 1,1 0 0,2 16 0,-2-24 67,0 0 1,0-1 0,0 1-1,0 0 1,0 0 0,0 0-1,1-1 1,-1 1-1,0 0 1,1 0 0,-1 0-1,0-1 1,1 1 0,-1 0-1,1-1 1,-1 1 0,1 0-1,0-1 1,-1 1 0,1-1-1,0 1 1,-1-1-1,1 1 1,1 0 0,-1-1 12,0 0 1,1-1-1,-1 1 1,0 0-1,0 0 0,0-1 1,1 1-1,-1 0 1,0-1-1,0 0 1,0 1-1,0-1 1,0 1-1,0-1 1,0 0-1,0 0 0,0 0 1,1-1-1,20-22-413</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9.074"/>
    </inkml:context>
    <inkml:brush xml:id="br0">
      <inkml:brushProperty name="width" value="0.05" units="cm"/>
      <inkml:brushProperty name="height" value="0.05" units="cm"/>
      <inkml:brushProperty name="color" value="#E71224"/>
    </inkml:brush>
  </inkml:definitions>
  <inkml:trace contextRef="#ctx0" brushRef="#br0">54 1 17940,'-22'89'2254,"14"-64"-1667,2 1 1,0-1 0,2 1-1,0 0 1,1 52 0,3-77-560,0 1-1,0-1 1,0 1 0,0-1 0,0 0-1,0 1 1,1-1 0,-1 1 0,1-1 0,-1 0-1,1 1 1,-1-1 0,1 0 0,0 0 0,-1 1-1,1-1 1,0 0 0,0 0 0,0 0-1,0 0 1,0 0 0,0 0 0,0 0 0,0 0-1,1-1 1,-1 1 0,0 0 0,2 0 0,0-1-15,-1 0 0,1 0 1,-1 0-1,1 0 1,-1 0-1,1-1 1,-1 1-1,1-1 1,-1 0-1,0 0 1,1 0-1,-1 0 1,0 0-1,1 0 1,1-3-1,8-4 24,-2 0 0,1-1 0,-1-1 0,0 0 1,-1 0-1,0-1 0,-1 0 0,0 0 0,-1-1 0,0 0 0,-1-1 0,0 1 0,-1-1 0,0 0 0,-1 0 0,-1-1 0,3-20 0,-6 31 5,1-1 1,-1 1-1,0 0 0,-1-1 1,1 1-1,-1 0 0,1 0 1,-1 0-1,0-1 0,0 1 1,0 0-1,-1 0 0,1 0 1,-1 0-1,-2-3 0,3 5-19,0 0 0,0 0-1,-1 0 1,1 0 0,0 0-1,-1 0 1,1 1 0,0-1 0,-1 0-1,1 1 1,-1-1 0,1 1 0,-1 0-1,1-1 1,-1 1 0,1 0-1,-1 0 1,1 0 0,-1 0 0,0 0-1,1 0 1,-1 1 0,1-1 0,-1 0-1,1 1 1,-1-1 0,1 1-1,0-1 1,-1 1 0,1 0 0,0 0-1,-3 1 1,-2 3 13,0-1 1,0 1-1,0 0 0,1 1 1,0-1-1,0 1 0,0 0 1,-5 9-1,7-10-145,0 0-1,1 0 1,-1 1-1,1-1 1,0 0 0,0 1-1,1 0 1,-1-1 0,1 1-1,1 0 1,-1 9 0,1-13 69,0-1 1,0 0-1,0 0 1,0 0-1,1 0 1,-1 0-1,0 0 1,1 0-1,-1 0 1,1 0-1,-1 0 1,1 0 0,0 0-1,-1-1 1,1 1-1,0 0 1,-1 0-1,1 0 1,0-1-1,0 1 1,0-1-1,0 1 1,0 0-1,0-1 1,0 1-1,0-1 1,0 0 0,0 1-1,0-1 1,0 0-1,0 0 1,0 0-1,0 1 1,0-1-1,0 0 1,0 0-1,0-1 1,0 1-1,0 0 1,0 0 0,0 0-1,0-1 1,2 0-1,24-6-564</inkml:trace>
  <inkml:trace contextRef="#ctx0" brushRef="#br0" timeOffset="1">517 14 16588,'-1'9'448,"0"0"1,-1 0-1,0-1 0,-1 1 1,0 0-1,-1-1 1,-6 14-1,-5 10 943,10-17-879,0 0 0,1 0 0,1 0 0,-3 19 0,6-29-412,0 0 0,0 0 0,0 0 0,1 0 0,-1 0 0,1 0 0,3 8 0,-4-11-63,1 0 0,0 0 0,0 0 0,0 0 0,1 0 0,-1 0 0,0 0 0,1-1 0,-1 1 0,1 0 0,0-1 0,0 1 0,-1-1 0,1 0 0,0 1 0,0-1 0,3 1 0,-3-1-22,0 0-1,0-1 1,0 1-1,0-1 1,0 1-1,0-1 1,1 0-1,-1 0 1,0 0-1,0 0 1,0 0-1,0-1 1,1 1-1,-1 0 1,0-1-1,0 0 1,2 0-1,0-1 13,0-1 0,0 1-1,0-1 1,0 0 0,0 1-1,-1-2 1,6-4 0,-2-1 58,1-1 0,-2 1 0,1-1 0,-2 0-1,9-19 1,-10 21-19,-1-1 0,-1 1 0,0-1 0,0 0 0,-1 1 0,0-1 0,0 0 0,-1 0 0,0 0 0,-2-13 0,2 18-110,-1 0 0,0 1-1,-1-1 1,1 0 0,0 1 0,-1-1 0,0 1 0,0-1 0,0 1-1,0 0 1,0 0 0,-1 0 0,0 0 0,1 0 0,-1 1-1,0-1 1,0 1 0,0 0 0,-1 0 0,1 0 0,0 0-1,-1 0 1,0 1 0,1-1 0,-1 1 0,-6-1 0,-4 0-130,0 0 0,-26 2 0,27 0 66,-38 0-319</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9.541"/>
    </inkml:context>
    <inkml:brush xml:id="br0">
      <inkml:brushProperty name="width" value="0.05" units="cm"/>
      <inkml:brushProperty name="height" value="0.05" units="cm"/>
      <inkml:brushProperty name="color" value="#E71224"/>
    </inkml:brush>
  </inkml:definitions>
  <inkml:trace contextRef="#ctx0" brushRef="#br0">1 287 16091,'20'-5'676,"0"1"0,0 0 0,0 2 0,1 0 0,-1 1 0,22 2 0,-2-1-76,358 5-144,209-6-50,-125-49-305,-3-32 119,71-9 14,-331 67 434,240 6 0,-381 13-459,-52 3-252,55 1 1,-82 1 20,1 0 0,0 0 1,0 0-1,0 0 0,0 0 1,0 0-1,-1 0 0,1 0 1,0 1-1,0-1 0,0 0 0,0 0 1,0 0-1,0 0 0,-1 0 1,1 0-1,0 0 0,0 1 1,0-1-1,0 0 0,0 0 1,0 0-1,0 0 0,0 1 0,0-1 1,0 0-1,0 0 0,0 0 1,0 0-1,0 0 0,0 1 1,0-1-1,0 0 0,0 0 0,0 0 1,0 0-1,0 1 0,0-1 1,0 0-1,0 0 0,0 0 1,0 0-1,0 0 0,0 1 1,1-1-1,-1 0 0,0 0 0,0 0 1,0 0-1,0 0 0,0 0 1,0 0-1,0 1 0,1-1 1,-1 0-1,0 0 0,0 0 0,0 0 1,0 0-1,1 0 0,-1 0 1,0 0-1,0 0 0,0 0 1,0 0-1,0 0 0,1 0 0,-1 0 1,-11 9-302,10-9 185,-4 4-303</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30.228"/>
    </inkml:context>
    <inkml:brush xml:id="br0">
      <inkml:brushProperty name="width" value="0.05" units="cm"/>
      <inkml:brushProperty name="height" value="0.05" units="cm"/>
      <inkml:brushProperty name="color" value="#E71224"/>
    </inkml:brush>
  </inkml:definitions>
  <inkml:trace contextRef="#ctx0" brushRef="#br0">1 266 18404,'6'0'1001,"0"0"1,0-1-1,0 0 0,0 0 1,11-4-1,-8 2-545,-1-1 1,0 0-1,10-7 1,2-3-242,-1-1 0,18-18 0,-8 2 78,-1-1 1,41-62-1,-58 78-257,-9 23 8,-26 134-125,4-38 40,16-76-19,1-13-279,1-1 0,0 1 0,1 0 1,1 0-1,1 15 0,-1-29 303,1 0 0,0 0 0,-1 0 0,1 0 0,0 0-1,0 0 1,-1 0 0,1 0 0,0-1 0,-1 1 0,1 0 0,-1-1-1,1 1 1,0 0 0,-1-1 0,1 1 0,-1-1 0,1 1 0,-1 0 0,1-1-1,0 0 1,11-18-488</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30.629"/>
    </inkml:context>
    <inkml:brush xml:id="br0">
      <inkml:brushProperty name="width" value="0.05" units="cm"/>
      <inkml:brushProperty name="height" value="0.05" units="cm"/>
      <inkml:brushProperty name="color" value="#E71224"/>
    </inkml:brush>
  </inkml:definitions>
  <inkml:trace contextRef="#ctx0" brushRef="#br0">103 1 20988,'-2'0'188,"0"-1"0,0 1-1,0 0 1,1 0 0,-1 0-1,0 1 1,0-1 0,0 0-1,0 1 1,0-1 0,0 1-1,0 0 1,1 0-1,-1 0 1,0 0 0,0 0-1,1 0 1,-1 0 0,1 0-1,-1 0 1,-1 3 0,-2 0-124,1 0 1,-1 1-1,1-1 1,0 1 0,1 0-1,-1 0 1,-4 9-1,3-1-49,1 0 0,0 0-1,0 0 1,2 0-1,-1 0 1,2 1 0,-1 23-1,3-31-13,-1 0 0,1 0 0,0 0 0,0 0 0,1 0-1,0 0 1,0 0 0,4 8 0,-4-11 2,0 0 0,0 0 0,0 0 0,0-1 0,0 1 0,1-1 0,-1 1 0,1-1 0,0 0 0,-1 0-1,1 0 1,0 0 0,0-1 0,0 1 0,1-1 0,2 2 0,-1-2 23,1-1-1,-1 1 0,0-1 1,0 1-1,1-1 0,-1-1 1,0 1-1,0-1 1,0 0-1,1 0 0,-1-1 1,0 1-1,-1-1 0,1 0 1,0-1-1,0 1 0,-1-1 1,1 0-1,-1 0 1,6-5-1,-2 1 66,0 0-1,0-1 1,-1 0 0,0 0 0,-1-1-1,0 1 1,0-2 0,0 1 0,3-10-1,-6 12-4,-1 0 0,0 0 0,0-1-1,-1 1 1,0 0 0,0 0 0,-1-1-1,0 1 1,0 0 0,-1 0 0,0-1-1,-3-12 1,3 17-88,0 1-1,0-1 1,0 0-1,0 1 1,0-1-1,-1 1 1,1-1-1,-1 1 1,1-1-1,-1 1 1,0 0-1,0 0 1,0 0-1,-1 0 1,1 0-1,0 1 1,-1-1-1,1 1 0,-1-1 1,1 1-1,-1 0 1,0 0-1,1 0 1,-1 0-1,0 1 1,0-1-1,0 1 1,0 0-1,1-1 1,-1 1-1,0 1 1,0-1-1,0 0 1,-5 2-1,5-1-151,-1 0 0,0 0 0,1 0 0,-1 1 0,1 0 0,0 0 0,-1 0 0,1 0 0,0 0 0,0 0 0,1 1-1,-1 0 1,0-1 0,1 1 0,-1 0 0,1 0 0,0 0 0,0 1 0,0-1 0,1 0 0,-1 1 0,1-1 0,0 1 0,0 0-1,0-1 1,0 1 0,1 0 0,-1 0 0,1 4 0,0-7 112,0 0 0,0-1 0,0 1-1,0 0 1,0 0 0,0-1 0,1 1 0,-1 0 0,0 0-1,0-1 1,1 1 0,-1 0 0,1-1 0,-1 1 0,0 0 0,1-1-1,0 2 1,18 4-783</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31.049"/>
    </inkml:context>
    <inkml:brush xml:id="br0">
      <inkml:brushProperty name="width" value="0.05" units="cm"/>
      <inkml:brushProperty name="height" value="0.05" units="cm"/>
      <inkml:brushProperty name="color" value="#E71224"/>
    </inkml:brush>
  </inkml:definitions>
  <inkml:trace contextRef="#ctx0" brushRef="#br0">61 35 19420,'-26'83'3843,"18"-64"-3128,2 1-1,0 0 1,-6 37 0,11-45-513,0-1 1,1 1 0,2 22-1,-2-32-174,1 1-1,-1-1 1,1 0-1,0 1 1,-1-1-1,1 0 0,0 0 1,0 0-1,1 1 1,-1-1-1,3 3 1,-3-5-18,0 1 0,0 0 1,0 0-1,0-1 1,0 1-1,0 0 0,1-1 1,-1 1-1,0-1 1,0 0-1,0 1 0,1-1 1,-1 0-1,0 0 1,1 1-1,-1-1 0,0 0 1,0-1-1,1 1 1,-1 0-1,0 0 0,0 0 1,2-1-1,4-2 12,0 0 0,0 0-1,0-1 1,-1 1 0,1-1-1,-1-1 1,0 1 0,-1-1 0,1 0-1,-1 0 1,8-11 0,-4 5 63,-1-1 0,0 1 0,-1-2 1,0 1-1,6-18 0,-11 25-46,0 0 0,0-1 0,-1 1 0,0-1 0,0 1 0,0-1 0,-1 0 0,1 1 0,-1-1 0,-1 0 0,1 1 0,-1-1 0,0 1 0,-2-6 0,1 6-50,0 0 0,0 1 0,-1 0 0,1-1 0,-1 1 0,0 0 0,-1 0 0,1 0 0,0 1 0,-1-1 0,0 1 0,0 0 0,0 0-1,0 0 1,-9-3 0,0 0-522,1 1 0,-26-6 0,1 0-215,26 7 202</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31.497"/>
    </inkml:context>
    <inkml:brush xml:id="br0">
      <inkml:brushProperty name="width" value="0.05" units="cm"/>
      <inkml:brushProperty name="height" value="0.05" units="cm"/>
      <inkml:brushProperty name="color" value="#E71224"/>
    </inkml:brush>
  </inkml:definitions>
  <inkml:trace contextRef="#ctx0" brushRef="#br0">5 35 20428,'-4'16'1977,"12"-15"-1113,5-1-384,10-7 1288,6-2-671,8-2-497,9 4-192,3 0-384,-3-2-232,-8 8-840,-3 1-97,-19 0 833,-8 5-208,-14 4-248</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31.872"/>
    </inkml:context>
    <inkml:brush xml:id="br0">
      <inkml:brushProperty name="width" value="0.05" units="cm"/>
      <inkml:brushProperty name="height" value="0.05" units="cm"/>
      <inkml:brushProperty name="color" value="#E71224"/>
    </inkml:brush>
  </inkml:definitions>
  <inkml:trace contextRef="#ctx0" brushRef="#br0">0 0 18052,'1'15'1832,"15"-2"-1056,4-6-327,10-2 927,9 1-352,4-6-624,3-1 1104,-7-1-1200,-2-2 17,-8-22-105</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48.865"/>
    </inkml:context>
    <inkml:brush xml:id="br0">
      <inkml:brushProperty name="width" value="0.05" units="cm"/>
      <inkml:brushProperty name="height" value="0.05" units="cm"/>
      <inkml:brushProperty name="color" value="#E71224"/>
    </inkml:brush>
  </inkml:definitions>
  <inkml:trace contextRef="#ctx0" brushRef="#br0">5 236 17588,'-4'34'2476,"4"-34"-2433,0 0 1,0 0-1,0 1 0,0-1 0,0 0 0,0 0 1,0 1-1,0-1 0,0 0 0,0 0 0,0 1 1,1-1-1,-1 0 0,0 0 0,0 0 0,0 1 0,0-1 1,1 0-1,-1 0 0,0 0 0,0 1 0,0-1 1,1 0-1,-1 0 0,0 0 0,0 0 0,1 0 1,-1 0-1,0 0 0,0 1 0,1-1 0,-1 0 0,0 0 1,0 0-1,1 0 0,-1 0 0,14-4 1057,11-8 62,-7 0-808,-1-1 0,0-1 1,-1 0-1,0-1 0,18-24 1,59-91 425,-78 108-608,-24 39-131,1 1-1,0 0 1,2 0 0,0 0 0,-4 23-1,-1 2-20,9-35-20,-4 9-110,1 2-1,0-1 0,2 0 0,0 1 0,0 29 1,3-47 53,-1 0 1,1-1-1,0 1 1,0 0-1,1 0 1,-1-1-1,0 1 1,0 0-1,0 0 1,0-1-1,1 1 1,-1 0-1,0-1 1,1 1-1,-1 0 1,0-1-1,1 1 1,-1 0-1,1-1 0,-1 1 1,1-1-1,-1 1 1,1-1-1,-1 1 1,2 0-1,-1-1 14,0 0 0,0 0 0,0 0 0,0 0 0,0 0-1,0 0 1,0-1 0,0 1 0,0 0 0,0 0 0,0-1 0,-1 1-1,1-1 1,0 1 0,0-1 0,0 1 0,0-2 0,6-3-134,-1 0 1,0-1 0,8-11-1,15-21-564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8:07.534"/>
    </inkml:context>
    <inkml:brush xml:id="br0">
      <inkml:brushProperty name="width" value="0.025" units="cm"/>
      <inkml:brushProperty name="height" value="0.025" units="cm"/>
    </inkml:brush>
  </inkml:definitions>
  <inkml:trace contextRef="#ctx0" brushRef="#br0">363 111 12460,'-2'-11'3032,"2"7"-2864,0-1 1,-1 1-1,1 0 0,-1-1 0,0 1 1,-1 0-1,1 0 0,-1 0 1,1 0-1,-1 0 0,-1 0 1,1 0-1,0 0 0,-1 1 0,0-1 1,0 1-1,0 0 0,0 0 1,0 0-1,-1 0 0,0 1 1,1-1-1,-1 1 0,0 0 0,0 0 1,0 0-1,0 1 0,0-1 1,-1 1-1,1 0 0,0 0 1,-1 1-1,1-1 0,0 1 0,-1 0 1,1 0-1,-7 1 0,4 1-132,-1 0 0,1 1-1,0 0 1,0 0 0,0 1 0,0 0-1,0 0 1,1 0 0,0 1-1,0 0 1,0 0 0,0 0-1,1 1 1,0 0 0,0 0-1,-5 10 1,-9 13 135,1 2-1,-16 36 0,34-66-167,-11 22 314,1 1 0,2 0 0,0 0 0,1 1 0,2 0 0,0 0 0,-1 49 0,6-71-318,-1 0 0,1 0-1,0 0 1,1 0 0,-1-1-1,0 1 1,1 0 0,0 0-1,-1 0 1,1 0 0,0-1-1,1 1 1,-1 0 0,0-1 0,1 1-1,-1-1 1,1 1 0,0-1-1,0 0 1,0 0 0,0 0-1,0 0 1,0 0 0,1 0-1,-1-1 1,1 1 0,-1-1-1,1 1 1,0-1 0,-1 0 0,1 0-1,0 0 1,0-1 0,0 1-1,-1-1 1,1 1 0,0-1-1,0 0 1,0 0 0,5-1-1,3 0 20,0-1-1,-1 0 1,1 0-1,-1-1 1,1 0-1,-1-1 1,0-1-1,-1 1 1,1-1-1,8-7 1,6-6 143,-1 0-1,-1-2 1,0-1-1,-2 0 1,34-47 0,-45 55 3,0-1 1,-1 0-1,0-1 0,-1 0 1,0 0-1,-2 0 1,0-1-1,0 0 1,-2 0-1,0 0 1,0 0-1,-1-19 1,-2 32-156,0 1 1,0-1-1,-1 1 1,1-1-1,0 1 1,-1-1-1,0 1 1,0-1 0,1 1-1,-2 0 1,1 0-1,0-1 1,0 1-1,-1 0 1,1 0-1,-1 0 1,1 0 0,-1 1-1,0-1 1,0 0-1,-2-1 1,-1 0-92,1 1-1,-1 0 1,0 0 0,1 1 0,-1-1-1,0 1 1,0 0 0,0 0-1,0 1 1,-6-1 0,-9 2-1001,0 0 1,-1 1-1,1 2 1,-24 6-1,22-6-3556,11-3-2829</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49.271"/>
    </inkml:context>
    <inkml:brush xml:id="br0">
      <inkml:brushProperty name="width" value="0.05" units="cm"/>
      <inkml:brushProperty name="height" value="0.05" units="cm"/>
      <inkml:brushProperty name="color" value="#E71224"/>
    </inkml:brush>
  </inkml:definitions>
  <inkml:trace contextRef="#ctx0" brushRef="#br0">142 1 17156,'-12'12'690,"1"0"1,0 1 0,0 0-1,1 1 1,1 1 0,-11 21 0,7-8 42,1-1 0,-13 51 1,23-69-655,0-1 1,1 1 0,0 0 0,0-1 0,1 1-1,0 0 1,1 0 0,0-1 0,2 13 0,-2-19-72,-1 0 0,1 1 1,0-1-1,0 0 0,0 1 1,0-1-1,0 0 0,0 0 0,0 0 1,1 0-1,-1 0 0,1 0 1,-1-1-1,1 1 0,0 0 1,0-1-1,0 1 0,0-1 0,0 0 1,0 0-1,0 1 0,0-1 1,0-1-1,1 1 0,-1 0 1,0 0-1,1-1 0,-1 0 0,1 1 1,-1-1-1,0 0 0,1 0 1,-1 0-1,1 0 0,-1-1 1,0 1-1,4-2 0,2 0 11,0-1 0,-1 0 0,0 0 0,0-1 0,0 0 0,0-1 0,0 1 0,-1-1 0,0 0 0,0-1 0,0 0 0,-1 1 0,9-13 0,-2 1 97,-1 0 0,-1-1 0,0 0 1,8-24-1,-11 26 83,-2-1 0,7-28 0,-11 41-150,-1 0 1,1 0-1,-1 0 1,1-1-1,-1 1 1,0 0-1,-1-1 0,1 1 1,-1 0-1,0 0 1,0 0-1,0 0 1,0 0-1,-1 0 1,0 0-1,-3-6 1,3 8-57,0 0 0,0 1 0,0-1 0,0 1 0,0-1 0,0 1 1,-1 0-1,1 0 0,0 0 0,-1 0 0,1 0 0,-1 0 1,1 1-1,-1-1 0,1 1 0,-1 0 0,0 0 0,1 0 0,-1 0 1,1 0-1,-5 1 0,3-1-243,0 1 0,-1 0 0,1 0 0,0 1 0,0-1 0,0 1 0,0 0 0,0 0 0,0 0 0,0 0 0,-6 6 1,6-2-352,4-2-168</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49.706"/>
    </inkml:context>
    <inkml:brush xml:id="br0">
      <inkml:brushProperty name="width" value="0.05" units="cm"/>
      <inkml:brushProperty name="height" value="0.05" units="cm"/>
      <inkml:brushProperty name="color" value="#E71224"/>
    </inkml:brush>
  </inkml:definitions>
  <inkml:trace contextRef="#ctx0" brushRef="#br0">177 1 18156,'-4'6'6015,"-15"17"-3414,-4 4-1675,1 2-579,2 0-1,1 1 1,1 1 0,-21 52 0,36-76-321,1 1 0,0-1 0,0 0 0,-1 14 0,3-21-33,-1 1 0,1 0-1,0 0 1,0 0 0,0 0-1,0 0 1,0 0 0,0 0-1,0 0 1,1 0 0,-1 0-1,0 0 1,0 0 0,1 0-1,-1 0 1,0 0 0,1 0-1,-1-1 1,1 1 0,0 0-1,-1 0 1,1 0 0,-1-1-1,1 1 1,0 0 0,0-1-1,-1 1 1,1-1 0,0 1-1,0-1 1,0 1 0,0-1-1,0 1 1,-1-1 0,1 0-1,0 0 1,0 1 0,0-1-1,0 0 1,0 0 0,0 0-1,0 0 1,0 0 0,0 0-1,0 0 1,0 0 0,1-1-1,5-1-278,-1 1-1,1-2 0,-1 1 1,1-1-1,-1 0 1,0 0-1,-1-1 0,7-4 1,44-38-2520,-45 36 2623,17-17-785,-2 0-237</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50.124"/>
    </inkml:context>
    <inkml:brush xml:id="br0">
      <inkml:brushProperty name="width" value="0.05" units="cm"/>
      <inkml:brushProperty name="height" value="0.05" units="cm"/>
      <inkml:brushProperty name="color" value="#E71224"/>
    </inkml:brush>
  </inkml:definitions>
  <inkml:trace contextRef="#ctx0" brushRef="#br0">134 1 16764,'-3'5'2000,"-4"11"-936,-6 6-352,-1 9 1193,-2 6-241,0 8-456,-4-1-151,4 2-385,2 0-112,5-7-264,4-3-216,7-14-640,4-9-584,3-13 960,-2-5-144,6-15-177</inkml:trace>
  <inkml:trace contextRef="#ctx0" brushRef="#br0" timeOffset="1">210 302 19492,'-25'45'2033,"10"-7"-1281,-4-7-336,5-6 1104,2-4-760,8-7 601,4-4-985,10-4-184,3-6-40</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50.591"/>
    </inkml:context>
    <inkml:brush xml:id="br0">
      <inkml:brushProperty name="width" value="0.05" units="cm"/>
      <inkml:brushProperty name="height" value="0.05" units="cm"/>
      <inkml:brushProperty name="color" value="#E71224"/>
    </inkml:brush>
  </inkml:definitions>
  <inkml:trace contextRef="#ctx0" brushRef="#br0">259 29 18596,'0'-1'127,"0"0"1,0 0-1,0 0 0,0 0 0,-1-1 1,1 1-1,0 0 0,0 0 0,-1 0 1,1 0-1,0 0 0,-1 0 0,1 0 1,-1 0-1,0 0 0,1 1 0,-1-1 1,0 0-1,1 0 0,-1 0 1,0 1-1,0-1 0,-1-1 0,0 1 23,0 1 0,0-1 0,0 0 0,1 1 0,-1 0 0,0-1 1,0 1-1,0 0 0,0 0 0,0 0 0,0 0 0,-3 1 0,-2 0 204,0 1 1,-1 0 0,1 0 0,0 1 0,-12 6 0,5-1-237,2 1 1,-1 0 0,1 1-1,1 0 1,0 0 0,0 1-1,1 1 1,0 0 0,1 0-1,1 1 1,0 0 0,1 1-1,0-1 1,-9 29 0,15-39-104,0 1 0,0 0 0,0-1 0,1 1 0,0 0 0,0 0 0,0-1 0,0 1 0,0 0 0,1 0 0,0-1 0,1 5 0,-1-6-11,-1-1 1,1 1-1,0-1 1,0 1-1,0-1 1,0 0-1,0 0 0,0 1 1,1-1-1,-1 0 1,0 0-1,1 0 1,-1 0-1,0-1 0,1 1 1,-1 0-1,1 0 1,0-1-1,-1 1 1,1-1-1,-1 0 0,1 1 1,0-1-1,-1 0 1,1 0-1,0 0 1,-1 0-1,1 0 0,2-1 1,3 0-1,1-1 1,0 0-1,-1 0 1,1 0-1,-1-1 1,0-1-1,0 1 1,0-1-1,0 0 1,-1-1-1,7-5 0,7-7 2,-1-1-1,17-20 0,-29 31 3,-1 0 0,0-1-1,0 0 1,-1 0 0,0-1-1,0 1 1,-1-1 0,0 0-1,-1 0 1,0 0 0,3-16-1,-6 24-6,0 1-1,0-1 0,0 0 0,0 0 0,0 0 1,0 0-1,0 0 0,0 1 0,0-1 1,0 0-1,0 0 0,-1 0 0,1 0 0,0 1 1,0-1-1,-1 0 0,1 0 0,-1 1 0,1-1 1,-1 0-1,1 0 0,-1 1 0,1-1 1,-1 1-1,-1-2 0,1 2 0,0-1 1,0 1-1,-1 0 0,1 0 0,0-1 1,0 1-1,-1 0 0,1 0 1,0 0-1,-1 1 0,1-1 0,0 0 1,0 0-1,-1 1 0,0-1 1,-5 3-3,0 0 1,0 0 0,0 1 0,-9 6-1,1 1-8,1 0-1,-19 20 0,27-25-54,1 0 0,0 0-1,0 1 1,0-1 0,1 1-1,0 0 1,0 0 0,-2 8-1,5-14 28,1-1-1,0 1 1,-1 0 0,1-1-1,0 1 1,0 0 0,-1 0-1,1 0 1,0-1 0,0 1-1,0 0 1,0 0-1,0-1 1,0 1 0,0 0-1,0 0 1,0 0 0,0-1-1,0 1 1,1 0 0,-1 0-1,0-1 1,1 1-1,-1 0 1,0-1 0,1 1-1,-1 0 1,1-1 0,-1 1-1,1 0 1,-1-1-1,1 1 1,-1-1 0,1 1-1,0-1 1,-1 1 0,1-1-1,0 0 1,-1 1 0,1-1-1,1 1 1,1-1-34,0 0 1,1 0 0,-1 0-1,0 0 1,0 0 0,0-1-1,0 1 1,0-1-1,0 0 1,3-1 0,25-11-487</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51.073"/>
    </inkml:context>
    <inkml:brush xml:id="br0">
      <inkml:brushProperty name="width" value="0.05" units="cm"/>
      <inkml:brushProperty name="height" value="0.05" units="cm"/>
      <inkml:brushProperty name="color" value="#E71224"/>
    </inkml:brush>
  </inkml:definitions>
  <inkml:trace contextRef="#ctx0" brushRef="#br0">185 60 14179,'0'15'1879,"1"1"-1,-4 22 1,1 15-85,12 39-981,0 2-207,-9-83-415,-1-1 1,-1 1-1,0-1 0,0 1 1,-1-1-1,-5 17 1,5-22-95,0 0 0,0-1-1,-1 1 1,1-1 0,-1 1 0,0-1 0,-1 0-1,1 0 1,-1 0 0,1-1 0,-1 1 0,0-1-1,0 0 1,-1 0 0,1 0 0,-1-1 0,1 1 0,-1-1-1,-8 2 1,9-3-65,1 0 1,-1 0-1,1-1 0,-1 0 0,1 0 1,-1 0-1,1 0 0,0 0 0,-1 0 0,1-1 1,-1 0-1,1 0 0,0 0 0,-1 0 1,1 0-1,0-1 0,0 1 0,0-1 0,0 0 1,0 0-1,0 0 0,1-1 0,-1 1 1,1 0-1,-1-1 0,1 0 0,0 1 1,0-1-1,0 0 0,-2-4 0,2 2-18,0 1 0,0-1-1,0 0 1,0 0 0,1 0-1,-1 0 1,1 0 0,1 0-1,-1 0 1,1 0 0,0 0-1,0 0 1,1-10 0,1 7-23,0 1-1,0 0 1,1-1 0,0 1-1,0 0 1,1 0 0,-1 1-1,8-10 1,3-1-41,0 1-1,2 1 1,-1 1-1,2 0 1,31-21-1,35-14-5,-55 34 288,0-2 0,-2 0 0,32-27 1,-57 43-180,0 0 1,0 0 0,0 0 0,0 0-1,0 0 1,0 0 0,0 0-1,0 0 1,0-1 0,-1 1 0,1 0-1,-1-1 1,1 1 0,-1 0 0,1-1-1,-1 1 1,1-1 0,-1-2-1,0 3-5,-1 0-1,1 0 0,0 0 1,-1 0-1,1 0 0,-1 0 0,1 0 1,-1 0-1,1 0 0,-1 1 1,0-1-1,1 0 0,-1 0 0,0 0 1,0 1-1,0-1 0,0 0 1,1 1-1,-3-2 0,-5-2 187,-1 1-1,0-1 1,0 1-1,-16-3 1,8 2-198,4-1-165,-23-6-395,35 11 230,-1 0 0,1-1 0,-1 1 0,0 0-1,1 0 1,-1 0 0,1 0 0,-1 1 0,1-1 0,-4 1 0,5-1 249,0 0 1,0 0-1,-1 1 0,1-1 0,0 0 1,-1 0-1,1 1 0,0-1 0,0 0 1,-1 1-1,1-1 0,0 0 0,0 1 1,0-1-1,0 0 0,-1 1 0,1-1 0,0 0 1,0 1-1,0-1 0,0 0 0,0 1 1,0-1-1,0 0 0,0 1 0,0-1 1,0 1-1,0-1 0,0 0 0,0 1 1,1 0-1,2 6-837</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51.587"/>
    </inkml:context>
    <inkml:brush xml:id="br0">
      <inkml:brushProperty name="width" value="0.05" units="cm"/>
      <inkml:brushProperty name="height" value="0.05" units="cm"/>
      <inkml:brushProperty name="color" value="#E71224"/>
    </inkml:brush>
  </inkml:definitions>
  <inkml:trace contextRef="#ctx0" brushRef="#br0">1 0 15979,'0'3'2201,"5"0"-1241,7 0-288,5-2 1353,7 1-777,7 1-216,7-1-280,4 3-104,1-1-504,-3 2-368,-10 2-784,-6 2 912,-14 2-184,-7-1-88</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52.029"/>
    </inkml:context>
    <inkml:brush xml:id="br0">
      <inkml:brushProperty name="width" value="0.05" units="cm"/>
      <inkml:brushProperty name="height" value="0.05" units="cm"/>
      <inkml:brushProperty name="color" value="#E71224"/>
    </inkml:brush>
  </inkml:definitions>
  <inkml:trace contextRef="#ctx0" brushRef="#br0">0 73 18948,'6'6'1896,"10"-6"-1111,4 0-361,10-4 944,6-2-344,5 0-896,1-2 32,-9-9-24,-6-2-128,9 0-200</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46.177"/>
    </inkml:context>
    <inkml:brush xml:id="br0">
      <inkml:brushProperty name="width" value="0.05" units="cm"/>
      <inkml:brushProperty name="height" value="0.05" units="cm"/>
      <inkml:brushProperty name="color" value="#E71224"/>
    </inkml:brush>
  </inkml:definitions>
  <inkml:trace contextRef="#ctx0" brushRef="#br0">7 401 19124,'-6'18'2200,"6"-12"-1392,6-10 300,99-98 1873,-10 10-2424,-65 62-426,58-65 115,-71 76-195,-2-2-1,25-40 0,-61 123 65,0-5-256,2 1 1,2 0-1,-12 88 1,28-141 173,0 0-1,0 0 1,1 0 0,0 0-1,0 0 1,0 0 0,0 0-1,1 0 1,0 0 0,0-1-1,3 9 1,0-9-78</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46.653"/>
    </inkml:context>
    <inkml:brush xml:id="br0">
      <inkml:brushProperty name="width" value="0.05" units="cm"/>
      <inkml:brushProperty name="height" value="0.05" units="cm"/>
      <inkml:brushProperty name="color" value="#E71224"/>
    </inkml:brush>
  </inkml:definitions>
  <inkml:trace contextRef="#ctx0" brushRef="#br0">7 222 15747,'-6'17'2417,"6"-17"-2358,0 0 1,0 0-1,1 1 0,-1-1 1,0 0-1,0 0 1,0 0-1,0 0 0,1 0 1,-1 0-1,0 0 1,0 1-1,0-1 0,0 0 1,1 0-1,-1 0 0,0 0 1,0 0-1,1 0 1,-1 0-1,0 0 0,0 0 1,0 0-1,1 0 1,-1 0-1,0 0 0,0 0 1,0 0-1,1-1 0,-1 1 1,0 0-1,0 0 1,0 0-1,0 0 0,1 0 1,-1 0-1,0 0 1,0-1-1,0 1 0,27-21 2234,35-54-265,1-1-898,-63 76-1127,0 0 0,0 0 0,0 0 1,1 0-1,-1-1 0,0 1 0,0 0 1,0 0-1,0 0 0,0 0 0,0 0 1,0 0-1,0 0 0,0 0 0,0 0 1,0 0-1,0 0 0,0 0 0,0 0 1,0-1-1,0 1 0,0 0 0,1 0 1,-1 0-1,0 0 0,0 0 0,0 0 1,0 0-1,0 0 0,0 0 0,0 0 1,0 0-1,0 0 0,0 0 1,1 0-1,-1 0 0,0 0 0,0 0 1,0 0-1,0 0 0,0 0 0,0 0 1,0 0-1,0 0 0,0 1 0,0-1 1,0 0-1,1 0 0,-1 0 0,0 0 1,0 0-1,0 0 0,0 0 0,0 0 1,0 0-1,0 0 0,0 0 0,0 0 1,0 0-1,0 0 0,0 1 0,0-1 1,0 0-1,0 0 0,0 9 53,-5 11-35,-8 21-146,-13 52 335,24-81-489,0-1-1,0 1 0,1-1 1,1 1-1,1 22 0,-1-34 263,0 1 0,0-1 0,0 1 0,0-1-1,0 1 1,0-1 0,0 1 0,0-1 0,0 1-1,1-1 1,-1 1 0,0-1 0,0 0 0,0 1-1,1-1 1,-1 1 0,0-1 0,0 0 0,1 1 0,-1-1-1,0 0 1,1 1 0,-1-1 0,1 0 0,-1 1-1,0-1 1,1 0 0,-1 0 0,1 0 0,-1 1-1,0-1 1,1 0 0,-1 0 0,1 0 0,0 0-1,7-4-379</inkml:trace>
  <inkml:trace contextRef="#ctx0" brushRef="#br0" timeOffset="1">427 23 15131,'10'-4'1066,"-2"0"-324,-1 1 0,1 0 0,0 0 0,13-2 0,-19 5-651,0 0-1,0 0 0,0-1 0,1 1 0,-1 1 1,0-1-1,0 0 0,0 0 0,0 1 1,0-1-1,0 1 0,0 0 0,-1 0 1,1-1-1,0 1 0,0 0 0,0 1 1,-1-1-1,1 0 0,0 0 0,-1 1 1,0-1-1,1 1 0,1 2 0,-1-1-25,-1 0 0,1 0-1,-1 1 1,0-1-1,0 0 1,0 0 0,0 1-1,-1-1 1,0 1 0,1-1-1,-1 1 1,0-1-1,0 0 1,-1 1 0,1-1-1,-1 1 1,0-1 0,0 0-1,0 1 1,0-1-1,-1 0 1,-1 4 0,-6 9 229,0 0 1,-22 28 0,24-35-142,-105 118 1319,80-93-1171,31-32-288,-1-1 2,0 1 1,0-1-1,1 1 0,-1 0 1,1 0-1,-1-1 0,1 1 1,0 0-1,0 0 0,0 0 1,0 0-1,0 1 0,0-1 1,0 0-1,1 0 0,-1 0 1,1 1-1,-1 2 0,2-4-48,0-1-1,0 1 0,-1-1 0,1 0 1,0 1-1,0-1 0,0 0 0,-1 1 1,1-1-1,0 0 0,0 0 1,0 0-1,0 0 0,-1 0 0,1 0 1,0 0-1,0 0 0,0 0 0,0-1 1,-1 1-1,1 0 0,0 0 0,1-1 1,-1 1-91,8-3-116,0 0 0,1 0 0,-2-1 0,1 0 0,8-6 0,5-2-46,17-7-214</inkml:trace>
  <inkml:trace contextRef="#ctx0" brushRef="#br0" timeOffset="2">644 307 19500,'-13'33'1881,"3"7"-1305,1-1-216,2-2 832,1-1-312,6-3-576,0-7-400,3-9-912,7-6-1280,0-12 1911,-1-11-375,4-8-256</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47.230"/>
    </inkml:context>
    <inkml:brush xml:id="br0">
      <inkml:brushProperty name="width" value="0.05" units="cm"/>
      <inkml:brushProperty name="height" value="0.05" units="cm"/>
      <inkml:brushProperty name="color" value="#E71224"/>
    </inkml:brush>
  </inkml:definitions>
  <inkml:trace contextRef="#ctx0" brushRef="#br0">188 12 15347,'0'0'99,"0"0"-1,-1 0 1,1 1-1,0-1 1,-1 0 0,1 0-1,0 0 1,0 0-1,-1 0 1,1 0-1,0 0 1,-1 0-1,1 0 1,0 0-1,-1 0 1,1-1 0,0 1-1,0 0 1,-1 0-1,1 0 1,0 0-1,0 0 1,-1 0-1,1-1 1,0 1-1,0 0 1,-1 0 0,1 0-1,0-1 1,0 1-1,0 0 1,-1 0-1,1-1 1,0 1-1,0 0 1,0 0-1,0-1 1,0 1-1,0 0 1,0-1 0,0 1-1,0 0 1,-1 0-1,1-1 1,0 1-1,0 0 1,0-1-1,1 1 1,-1 0-1,0-1 1,0 1 0,0 0-1,0 0 1,0-1-1,0 1 1,0 0-1,0 0 1,1-1-1,-1 1 1,0 0-1,0 0 1,0-1 0,0 1-1,1 0 1,-1 0-1,0 0 1,1-1-1,-25 10 1790,8 2-1475,0 2 1,0 0-1,1 0 1,-19 24 0,27-28-345,0 0-1,0 1 1,1 0 0,0 0 0,1 0 0,0 1 0,1 0 0,0 0 0,-3 13-1,7-22-62,-1 0-1,1 1 1,-1-1-1,1 0 0,0 0 1,0 0-1,0 1 1,0-1-1,0 0 1,0 0-1,1 0 0,-1 1 1,1-1-1,-1 0 1,1 0-1,0 0 1,0 0-1,0 0 0,0 0 1,0 0-1,0 0 1,1 0-1,-1-1 1,1 1-1,-1 0 0,1-1 1,2 3-1,0-3-4,0 1 0,0 0-1,0-1 1,0 0-1,0 0 1,0 0 0,0-1-1,0 1 1,0-1 0,1 0-1,-1 0 1,0 0-1,0-1 1,5 0 0,3-3 21,1 1 0,-1-1 0,0-1 1,-1 0-1,1-1 0,-1 0 0,0 0 0,0-2 1,-1 1-1,0-1 0,-1-1 0,1 1 0,-2-2 1,1 1-1,-1-1 0,-1-1 0,0 1 0,0-1 1,-1 0-1,0-1 0,-1 1 0,6-22 1,-10 31-6,-1 0 1,1 0 0,-1 0-1,0 0 1,1 0 0,-1 0-1,0 0 1,0 0 0,0 0 0,-1 0-1,1 0 1,0-1 0,-1 1-1,0 0 1,1 0 0,-1 1-1,0-1 1,0 0 0,0 0 0,0 0-1,0 0 1,0 1 0,-1-1-1,-2-2 1,1 2 3,0 0-1,0 1 1,0-1 0,0 1 0,-1 0-1,1 0 1,0 0 0,-1 1 0,1-1-1,0 1 1,-1 0 0,1 0 0,-1 0-1,-5 1 1,-5 1-5,0 0 0,0 1 0,0 1 0,-22 9 0,27-9-133,1 0 0,-1 0 0,1 1 0,0 0 0,1 0 1,-1 1-1,1 0 0,-7 8 0,13-13 50,0-1 1,1 1-1,-1-1 1,0 1 0,1 0-1,-1 0 1,1-1-1,-1 1 1,1 0-1,-1 0 1,1 0-1,0 0 1,-1-1 0,1 1-1,0 0 1,0 0-1,-1 0 1,1 0-1,0 0 1,0 0-1,0 0 1,0 0 0,0 0-1,1 0 1,-1 0-1,0-1 1,1 2-1,0-1 4,0 1-1,0-1 1,0 0-1,0-1 1,0 1-1,1 0 0,-1 0 1,0 0-1,0-1 1,1 1-1,-1-1 1,1 1-1,-1-1 0,1 1 1,-1-1-1,0 0 1,3 0-1,25 3-576</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31.373"/>
    </inkml:context>
    <inkml:brush xml:id="br0">
      <inkml:brushProperty name="width" value="0.025" units="cm"/>
      <inkml:brushProperty name="height" value="0.025" units="cm"/>
    </inkml:brush>
  </inkml:definitions>
  <inkml:trace contextRef="#ctx0" brushRef="#br0">59 462 4548,'0'0'10101,"-8"7"-8537,0 0-812,-19 16-232,12 9 15106,23-38-16135,93-76 590,139-145 0,-213 200-78,-9 9-3,20-19 0,-1-2 0,40-56 0,-93 121 0,2 0 0,0 1 0,2 1 0,1 0 0,-7 30 0,-29 158 0,20-113 0,10-46 0,16-47-3353,1-15-3042,0 0-673</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47.756"/>
    </inkml:context>
    <inkml:brush xml:id="br0">
      <inkml:brushProperty name="width" value="0.05" units="cm"/>
      <inkml:brushProperty name="height" value="0.05" units="cm"/>
      <inkml:brushProperty name="color" value="#E71224"/>
    </inkml:brush>
  </inkml:definitions>
  <inkml:trace contextRef="#ctx0" brushRef="#br0">185 1 17556,'-11'10'965,"1"0"0,-2-1 1,1-1-1,-18 11 0,18-12-528,-1 0 0,2 1 0,-1 0 0,1 1 0,-10 10 0,-7 18 0,26-35-423,-1 1 0,1-1-1,0 1 1,0-1 0,0 1 0,0-1-1,0 1 1,1 0 0,-1 0 0,1-1-1,0 1 1,0 0 0,0 4-1,0-6-12,0-1 0,0 1-1,0 0 1,1-1 0,-1 1-1,0 0 1,0-1 0,1 1-1,-1-1 1,0 1 0,1-1-1,-1 1 1,1-1 0,-1 1-1,0-1 1,1 1 0,-1-1-1,1 1 1,-1-1-1,1 1 1,0-1 0,-1 0-1,1 0 1,-1 1 0,2-1-1,19-1-31,18-16-130,-38 16 147,35-21-142,-23 13 43,1 1 0,24-10 0,-37 17 107,0 1 0,0 0-1,0 0 1,0-1 0,0 1 0,0 0-1,0 0 1,0 0 0,0 1 0,0-1-1,0 0 1,0 0 0,0 0-1,0 1 1,0-1 0,0 0 0,0 1-1,-1-1 1,1 1 0,0-1 0,0 1-1,0-1 1,0 1 0,-1 0-1,1 0 1,0-1 0,-1 1 0,1 0-1,-1 0 1,1 0 0,0-1 0,-1 2-1,17 37-12,-11-21 11,-1-9 37,0 0 1,0-1-1,0 1 1,1-1-1,1-1 1,12 13 0,2-2 125,26 18 0,-39-30-126,-5-4-4,0 0-1,-1 0 0,1 0 1,-1 0-1,1 1 0,-1-1 0,0 1 1,0 0-1,0-1 0,0 1 1,1 4-1,-2-6 2,-1 0 0,0 1 0,0-1 0,1 1 0,-1-1 0,0 1 0,0-1 0,0 0 0,-1 1 0,1-1 0,0 1 0,-1-1 1,1 0-1,-1 1 0,1-1 0,-1 0 0,1 1 0,-1-1 0,0 0 0,0 0 0,0 1 0,1-1 0,-1 0 0,0 0 0,-1 0 0,1 0 0,0 0 0,-1 0 0,-13 10 258,-1-1-1,0 0 1,0-2-1,-1 0 1,0-1-1,-1 0 0,1-1 1,-1-1-1,0-1 1,-1-1-1,1 0 1,-22 0-1,15-6-878,24 3 569,0-1 1,0 1-1,1-1 1,-1 1-1,0-1 0,1 0 1,-1 1-1,0-1 1,1 0-1,-1 1 1,1-1-1,-1 0 1,1 0-1,-1 1 1,1-1-1,0 0 1,-1 0-1,1 0 0,0 0 1,0 0-1,0 1 1,-1-1-1,1-2 1,0-10-282</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48.507"/>
    </inkml:context>
    <inkml:brush xml:id="br0">
      <inkml:brushProperty name="width" value="0.05" units="cm"/>
      <inkml:brushProperty name="height" value="0.05" units="cm"/>
      <inkml:brushProperty name="color" value="#E71224"/>
    </inkml:brush>
  </inkml:definitions>
  <inkml:trace contextRef="#ctx0" brushRef="#br0">148 2 20644,'-1'-2'2815,"-3"8"-1024,-10 17-390,-16 32-1089,10-13-238,3 1 0,1 1 0,2 0 0,-13 71 0,26-109-68,0 4 14,0-1 0,0 1 0,1 0 0,1 12 0,-1-20-15,0-1 0,0 0 0,0 1 0,0-1 0,1 0 0,-1 1 0,0-1 0,1 0 0,-1 1-1,1-1 1,0 0 0,-1 0 0,1 1 0,0-1 0,0 0 0,0 0 0,0 0 0,-1 0 0,2 0 0,-1 0 0,0 0 0,0 0 0,0-1 0,0 1 0,0 0 0,1-1 0,-1 1 0,0-1 0,1 1 0,-1-1 0,0 0 0,1 1 0,-1-1 0,1 0 0,-1 0 0,0 0 0,1 0 0,1 0 0,6-3-9,-1 1 0,0-1 0,1-1 1,-1 1-1,0-1 0,-1-1 0,1 0 0,-1 0 1,0 0-1,11-11 0,8-5-580,-20 17 219,-1 0 0,0 0 0,-1-1 0,1 1 0,-1-1 0,0 0 0,0-1-1,-1 1 1,1-1 0,-1 1 0,0-1 0,-1 0 0,0 0 0,0 0 0,0-1 0,0 1 0,-1 0 0,0-1 0,0-6 0,-1-12-1073</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48.902"/>
    </inkml:context>
    <inkml:brush xml:id="br0">
      <inkml:brushProperty name="width" value="0.05" units="cm"/>
      <inkml:brushProperty name="height" value="0.05" units="cm"/>
      <inkml:brushProperty name="color" value="#E71224"/>
    </inkml:brush>
  </inkml:definitions>
  <inkml:trace contextRef="#ctx0" brushRef="#br0">28 0 16123,'-2'41'2105,"0"-1"-1209,-4 4-304,2 1 1137,-1 0-553,2 3-128,0-8-480,2-4-464,0-9-864,1-6-288,1-8 832,3-6-264,2-7-160</inkml:trace>
  <inkml:trace contextRef="#ctx0" brushRef="#br0" timeOffset="1">266 243 14355,'-6'43'2225,"-4"1"-1137,-9 2-480,4-3 2377,0-2-1969,8 0-136,0-13-488,5-5-312,2-11-520,5-7-400,8-13 672,-2-7-160,2-7-104</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49.307"/>
    </inkml:context>
    <inkml:brush xml:id="br0">
      <inkml:brushProperty name="width" value="0.05" units="cm"/>
      <inkml:brushProperty name="height" value="0.05" units="cm"/>
      <inkml:brushProperty name="color" value="#E71224"/>
    </inkml:brush>
  </inkml:definitions>
  <inkml:trace contextRef="#ctx0" brushRef="#br0">77 20 18500,'0'0'35,"0"0"-1,0 1 1,0-1 0,0 0 0,-1 0-1,1 0 1,0 0 0,0 0 0,0 0-1,0 0 1,-1 0 0,1 0-1,0 0 1,0 0 0,0 0 0,0 0-1,-1 0 1,1 0 0,0 0 0,0 0-1,0 0 1,0 0 0,-1 0 0,1 0-1,0 0 1,0 0 0,0 0-1,0 0 1,0 0 0,-1 0 0,1 0-1,0-1 1,0 1 0,0 0 0,0 0-1,0 0 1,0 0 0,-1 0-1,1 0 1,0-1 0,0 1 0,0 0-1,0 0 1,0 0 0,0 0 0,0 0-1,0-1 1,0 1 0,0 0 0,0 0-1,0 0 1,0 0 0,0-1-1,0 1 1,0 0 0,0 0 0,0 0-1,0 0 1,0-1 0,0 1 0,0 0-1,0 0 1,0 0 0,0 0-1,0-1 1,0 1 0,0 0 0,1 0-1,-1 0 1,-12 13 689,1 12-21,2-1-1,0 2 0,2-1 0,-6 36 1,9-39-466,-2 45 0,6-60-198,-1 0 1,2 0 0,-1 0-1,1-1 1,0 1-1,1 0 1,-1 0 0,2-1-1,-1 1 1,5 9-1,-6-15-28,0 1-1,0-1 1,0 0 0,0 1-1,0-1 1,0 0-1,1 0 1,-1 0-1,0 0 1,1 0-1,-1 0 1,1 0 0,-1-1-1,1 1 1,-1-1-1,1 1 1,0-1-1,-1 1 1,1-1 0,0 0-1,-1 0 1,1 1-1,0-1 1,-1-1-1,1 1 1,0 0 0,-1 0-1,1-1 1,0 1-1,-1 0 1,1-1-1,2-1 1,2-1 10,1 0 0,-1 0 1,0-1-1,0 0 0,0 0 0,7-7 1,2-4 47,0-1 0,-1-1 0,0 0 0,-1 0 0,-2-2 1,1 1-1,-2-2 0,-1 1 0,0-1 0,-1-1 0,-2 1 0,6-28 1,-11 44-46,0 0 0,-1-1 0,0 1 0,0 0 0,0 0 0,0-1 0,-1 1 0,1 0 0,-1 0 0,0 0 0,-3-7 0,3 10-36,0-1 1,0 1-1,0 0 0,0 0 0,0-1 0,0 1 0,0 0 0,0 0 0,0 0 0,-1 0 0,1 0 1,0 0-1,-1 1 0,1-1 0,-1 0 0,1 1 0,-1-1 0,1 1 0,-1-1 0,1 1 0,-1 0 0,1 0 1,-1 0-1,0 0 0,1 0 0,-1 0 0,1 0 0,-1 0 0,1 1 0,-1-1 0,0 0 0,-1 2 1,-1-1-230,1 0 0,-1 0 0,1 0 1,-1 1-1,1 0 0,0 0 0,0 0 1,0 0-1,0 0 0,0 0 1,0 1-1,0-1 0,1 1 0,0 0 1,-5 5-1,7-3-495,5-6-128</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49.728"/>
    </inkml:context>
    <inkml:brush xml:id="br0">
      <inkml:brushProperty name="width" value="0.05" units="cm"/>
      <inkml:brushProperty name="height" value="0.05" units="cm"/>
      <inkml:brushProperty name="color" value="#E71224"/>
    </inkml:brush>
  </inkml:definitions>
  <inkml:trace contextRef="#ctx0" brushRef="#br0">53 35 16035,'0'6'445,"-1"1"0,0-1-1,-1 1 1,0-1 0,0 0-1,0 0 1,-1 0-1,0 0 1,-5 8 0,-12 31 1679,18-39-1940,0 1-1,0 0 1,1-1-1,0 1 0,0 0 1,1 0-1,0 0 1,0 0-1,2 11 1,-1-14-163,1 0 1,-1 0-1,1 0 1,-1 0-1,1 0 1,0-1-1,1 1 1,-1-1-1,0 1 1,1-1-1,0 0 1,0 0-1,0 0 1,0 0-1,0-1 1,1 1-1,3 1 1,121 87-41,-124-88 10,-1 0 0,1 0 0,-1 1-1,0-1 1,0 1 0,0 0 0,0 0 0,-1 0-1,1 0 1,-1 1 0,0-1 0,-1 1 0,1-1-1,-1 1 1,0-1 0,0 1 0,0 0 0,-1 0-1,1 0 1,-1-1 0,0 1 0,-1 0-1,1 0 1,-1 0 0,0-1 0,0 1 0,0 0-1,-1-1 1,0 1 0,0-1 0,-4 8 0,5-11 9,-10 15 274,-22 27 0,30-39-222,-1-1-1,1 0 0,0 0 0,-1 0 0,1 0 1,-1-1-1,0 1 0,0-1 0,0 0 0,0 0 1,-1 0-1,1-1 0,-8 3 0,10-4-27,1 0 0,0 0 0,0 0-1,0 0 1,-1-1 0,1 1 0,0 0 0,0 0 0,0-1-1,-1 1 1,1-1 0,0 1 0,0-1 0,0 1-1,0-1 1,0 0 0,0 1 0,0-1 0,0 0-1,0 0 1,1 0 0,-1 0 0,0 0 0,0 0 0,1 0-1,-1 0 1,1 0 0,-1 0 0,1 0 0,-1 0-1,1 0 1,0-1 0,-1 1 0,1 0 0,0 0-1,0 0 1,0-1 0,0 0 0,-1-8 79,1 1 1,0-1-1,3-17 1,-3 23-93,5-27 32,2-1 1,1 1-1,20-52 0,48-84-142,-52 122 80,-14 27 69,0 1 1,13-39 0,-22 55-39,-1 0 1,0-1 0,1 1 0,-1-1 0,0 0 0,0 1 0,1-1 0,-1 1 0,0-1 0,-1 1 0,1-1 0,0 1 0,0-1 0,-1 1 0,1-1 0,-1 1 0,1-1 0,-1 1 0,0 0 0,1-1 0,-1 1 0,0 0 0,0-1 0,0 1 0,0 0 0,0 0 0,0 0 0,0 0 0,-1 0 0,1 0 0,0 0 0,-1 0 0,1 1 0,0-1-1,-1 1 1,1-1 0,-1 0 0,1 1 0,-3-1 0,-6-1 34,1 0 0,-1 1-1,0 0 1,0 1 0,-10 0-1,-26 6-782,43-5 676,-1-1 0,1 1 1,0 0-1,-1 0 1,1 1-1,0-1 0,0 1 1,0 0-1,0-1 1,-4 5-1,6 1-193</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56.324"/>
    </inkml:context>
    <inkml:brush xml:id="br0">
      <inkml:brushProperty name="width" value="0.05" units="cm"/>
      <inkml:brushProperty name="height" value="0.05" units="cm"/>
      <inkml:brushProperty name="color" value="#008C3A"/>
    </inkml:brush>
  </inkml:definitions>
  <inkml:trace contextRef="#ctx0" brushRef="#br0">8 341 17924,'-8'3'2209,"11"-6"-983,9-6-171,53-68 1144,-19 22-1657,46-63 255,-42 50-399,-37 54-253,-13 14-142,0 0 1,0 0-1,0 1 0,0-1 1,-1 0-1,1 0 0,0 0 1,0 0-1,0 1 0,0-1 1,0 0-1,0 0 0,0 0 1,0 0-1,0 1 1,0-1-1,0 0 0,0 0 1,0 0-1,0 0 0,1 0 1,-1 1-1,0-1 0,0 0 1,0 0-1,0 0 0,0 0 1,0 0-1,0 1 0,0-1 1,0 0-1,1 0 0,-1 0 1,0 0-1,0 0 0,0 0 1,0 0-1,0 0 0,0 1 1,1-1-1,-1 0 1,0 0-1,0 0 0,0 0 1,0 0-1,1 0 0,-1 0 1,0 0-1,0 0 0,0 0 1,0 0-1,1 0 0,-1 0 1,0 0-1,0 0 0,0 0 1,0 0-1,0 0 0,1-1 1,-1 1-1,0 0 0,0 0 1,0 0-1,0 0 0,1 0 1,-1 0 6,-1 28 50,-2 0 1,0 0-1,-9 36 1,1-12-15,5-19-35,1-11-52,2 0 1,0 1 0,0 28-1,4-52 16,-1 1 1,0 0-1,0 0 0,0 0 0,0-1 1,0 1-1,1 0 0,-1 0 0,0 0 0,0 0 1,0-1-1,1 1 0,-1 0 0,0 0 1,0 0-1,1 0 0,-1 0 0,0 0 1,0 0-1,0 0 0,1 0 0,-1 0 1,0 0-1,0 0 0,1 0 0,-1 0 1,0 0-1,0 0 0,1 0 0,-1 0 1,0 0-1,0 0 0,1 0 0,-1 0 1,0 0-1,0 0 0,0 0 0,1 1 0,-1-1 1,0 0-1,0 0 0,0 0 0,1 0 1,-1 1-1,0-1 0,0 0 0,0 0 1,0 0-1,0 1 0,1-1 0,-1 0 1,0 0-1,0 1 0,0-1 0,0 0 1,0 0-1,0 1 0,0-1 0,0 0 1,0 0-1,0 0 0,0 1 0,0-1 0,14-20-1037,20-53 3,-13 24 275</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56.727"/>
    </inkml:context>
    <inkml:brush xml:id="br0">
      <inkml:brushProperty name="width" value="0.05" units="cm"/>
      <inkml:brushProperty name="height" value="0.05" units="cm"/>
      <inkml:brushProperty name="color" value="#008C3A"/>
    </inkml:brush>
  </inkml:definitions>
  <inkml:trace contextRef="#ctx0" brushRef="#br0">23 21 17900,'-6'24'858,"1"0"1,0 0-1,2 1 0,0 39 1,3-53-694,1-1 0,0 1-1,1-1 1,0 0 0,7 18 0,-7-22-100,1-1-1,-1 1 0,1-1 1,0 0-1,1 0 0,-1 0 1,1-1-1,0 1 0,1-1 1,8 8-1,-9-10 4,0 1 1,1-1-1,-1 0 1,0 0-1,1-1 0,-1 1 1,1-1-1,0 0 0,-1 0 1,1-1-1,0 1 1,0-1-1,0 0 0,-1 0 1,1-1-1,0 1 0,0-1 1,-1 0-1,1-1 0,0 1 1,-1-1-1,1 0 1,-1 0-1,5-3 0,2-1 136,0 0-1,-1-1 0,0-1 0,0 0 0,-1 0 1,0 0-1,-1-1 0,10-13 0,-12 14-30,0-1-1,-1 0 0,0 0 1,0 0-1,-1-1 1,0 0-1,-1 1 1,0-1-1,-1 0 0,3-19 1,-5 24-131,0 1 0,0 0-1,0-1 1,-1 1 0,1 0 0,-1 0 0,0-1 0,0 1-1,-1 0 1,1 0 0,-1 0 0,0 0 0,0 1 0,0-1-1,-1 0 1,1 1 0,-1-1 0,0 1 0,0 0 0,0 0-1,0 0 1,-1 1 0,1-1 0,-1 1 0,0-1 0,1 1 0,-1 0-1,-4-1 1,-3-1-82,1 1-1,0 0 1,-1 0-1,0 1 1,0 0-1,1 1 1,-1 1-1,0-1 1,-11 2-1,13 0-155,0 0 0,1 1 0,-1 0 0,1 0 0,-1 1 0,1 0 0,0 0 1,0 1-1,0 0 0,0 0 0,-10 9 0,1 4-379</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58.841"/>
    </inkml:context>
    <inkml:brush xml:id="br0">
      <inkml:brushProperty name="width" value="0.05" units="cm"/>
      <inkml:brushProperty name="height" value="0.05" units="cm"/>
      <inkml:brushProperty name="color" value="#008C3A"/>
    </inkml:brush>
  </inkml:definitions>
  <inkml:trace contextRef="#ctx0" brushRef="#br0">815 381 16099,'0'-3'99,"1"0"0,-1 0 0,1 0 0,-1 0 0,0 0 0,0 0 0,-1 0 0,1 0 0,-1 1 0,1-1 0,-1 0-1,0 0 1,0 0 0,0 1 0,0-1 0,-1 1 0,1-1 0,-1 1 0,1-1 0,-1 1 0,0 0 0,0-1 0,0 1-1,0 0 1,-5-2 0,-5-5 231,0 0 0,-1 1 0,-25-10 0,29 13-77,-13-5-57,1 0-1,-1 2 1,0 1-1,-1 0 1,0 2-1,0 1 1,0 0-1,-41 0 1,48 5-143,0 0-1,0 1 1,0 1 0,1 0 0,-1 1-1,1 1 1,0 0 0,0 1 0,1 0-1,-1 2 1,2-1 0,-1 2-1,-22 18 1,16-9 35,2 0 0,0 2 0,0 0 0,2 1 0,1 0 0,1 1 0,-22 45 0,22-35-4,2-1 0,1 2 0,1-1 0,2 2 0,-7 56 0,14-66-57,0 1 1,1-1-1,2 1 0,0-1 0,2 0 0,0 0 0,2 0 0,1-1 0,0 0 0,2 0 0,1-1 0,21 37 0,-19-39-70,1-1 1,1-1-1,1-1 0,0 1 1,1-2-1,1-1 0,1 0 1,0-1-1,1 0 1,0-2-1,1 0 0,0-2 1,36 15-1,-30-17-25,0-1 1,0-1-1,1-1 0,-1-1 0,1-1 0,0-2 1,0-1-1,29-3 0,-21-1 10,-1-2 1,0-2-1,0-1 0,-1-1 1,55-25-1,-40 10 69,-1-2 0,-1-1 0,-1-3 0,-2-2 0,-1-1 1,-2-3-1,-2-1 0,35-43 0,-46 47 65,-1-1 0,-1-1 0,-3-1 0,-1-1 0,-1-1 0,-2 0 0,20-69 0,-33 86-44,0 0 1,-2-1-1,0 1 0,-1-1 1,-2 0-1,0 1 1,-4-24-1,2 29-31,-2 0 0,0 1-1,-1-1 1,0 1 0,-2 0-1,0 0 1,0 1 0,-2 0-1,0 0 1,-12-15 0,7 14-138,-1 0 0,0 1 1,-1 0-1,-1 2 0,0 0 1,-1 0-1,0 2 0,0 0 0,-2 1 1,1 1-1,-1 1 0,0 1 1,-1 1-1,0 0 0,0 2 1,0 0-1,0 2 0,-1 0 1,1 1-1,-1 1 0,1 1 0,-1 1 1,1 1-1,0 1 0,0 1 1,0 1-1,-33 13 0,30-7-49,0 1-1,-26 19 0,-41 36-481</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2.365"/>
    </inkml:context>
    <inkml:brush xml:id="br0">
      <inkml:brushProperty name="width" value="0.05" units="cm"/>
      <inkml:brushProperty name="height" value="0.05" units="cm"/>
      <inkml:brushProperty name="color" value="#008C3A"/>
    </inkml:brush>
  </inkml:definitions>
  <inkml:trace contextRef="#ctx0" brushRef="#br0">0 444 19588,'1'12'1148,"2"-10"-286,9-21-169,116-203 2102,-48 86-1967,-73 125-725,1-5 252,1 2 0,19-25 0,-28 39-326,1 0-1,-1 1 1,0-1 0,0 0 0,0 1-1,1-1 1,-1 1 0,0-1 0,0 0 0,0 1-1,0-1 1,0 1 0,0-1 0,0 1-1,1-1 1,-1 0 0,-1 1 0,1-1 0,0 1-1,0-1 1,0 1 0,0-1 0,0 0-1,0 1 1,-1 0 0,-10 87 571,-20 196-432,42-327-1538,-5 8 1116</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3.890"/>
    </inkml:context>
    <inkml:brush xml:id="br0">
      <inkml:brushProperty name="width" value="0.05" units="cm"/>
      <inkml:brushProperty name="height" value="0.05" units="cm"/>
      <inkml:brushProperty name="color" value="#008C3A"/>
    </inkml:brush>
  </inkml:definitions>
  <inkml:trace contextRef="#ctx0" brushRef="#br0">144 36 17436,'-1'-1'355,"-1"0"0,0 1 1,1-1-1,-1 1 0,0 0 0,0-1 1,1 1-1,-1 0 0,0 0 0,0 0 1,0 0-1,1 0 0,-1 0 1,-3 2-1,1-1-161,0 1 1,-1 0-1,1 1 1,0-1-1,0 1 1,1-1 0,-1 1-1,0 0 1,1 1-1,0-1 1,0 1-1,0-1 1,0 1-1,0 0 1,1 0-1,-3 5 1,-4 10-20,1 0 0,-8 24-1,12-30-98,-1 0 1,2 1-1,0 0 0,1-1 0,0 1 0,1 0 0,1 0 1,0 0-1,3 25 0,-2-37-62,-1 0 0,0 0 0,1-1-1,-1 1 1,1 0 0,-1 0 0,1 0 0,0-1 0,0 1 0,0 0 0,0-1 0,0 1-1,0-1 1,0 1 0,1-1 0,-1 1 0,1-1 0,-1 0 0,1 0 0,-1 0-1,1 0 1,-1 0 0,1 0 0,3 1 0,-2-2 5,-1 1 1,1-1-1,0 0 1,0 0-1,0-1 1,0 1-1,-1 0 0,1-1 1,0 0-1,0 0 1,-1 1-1,1-2 1,-1 1-1,1 0 0,-1 0 1,4-4-1,6-3 88,0-1 0,-1-1-1,-1 0 1,1 0 0,-2-1-1,1-1 1,13-23 0,-13 20 90,-1-2 0,-1 1 0,-1-1-1,0-1 1,7-32 0,-12 44-129,-1 0-1,0 0 0,-1-1 0,0 1 1,0 0-1,0 0 0,0 0 0,-1-1 1,0 1-1,-1 0 0,-2-9 0,3 13-54,0-1-1,-1 1 0,1 0 0,-1 0 1,1 0-1,-1 0 0,0 0 0,1 0 1,-1 0-1,0 0 0,0 1 0,0-1 1,-1 1-1,1-1 0,0 1 1,0 0-1,-1 0 0,1 0 0,-1 0 1,1 1-1,-1-1 0,1 1 0,-1-1 1,0 1-1,1 0 0,-1 0 1,1 0-1,-1 0 0,-4 1 0,1 0-103,0 1 0,0-1 0,0 1 0,0 1 0,0-1 0,1 1-1,-1 0 1,-9 6 0,12-7-49,0 0-1,0 0 1,1 1-1,-1-1 1,1 0-1,-1 1 1,1-1-1,0 1 1,0 0-1,0 0 1,0 0-1,1 0 1,-1 0 0,1 0-1,0 1 1,0-1-1,-1 5 1,2-7 122,0-1 1,0 1-1,0-1 1,0 0 0,0 1-1,0-1 1,0 1-1,0-1 1,0 0-1,0 1 1,1-1 0,-1 1-1,0-1 1,0 0-1,1 1 1,-1-1 0,0 0-1,0 1 1,1-1-1,-1 0 1,0 0-1,1 1 1,-1-1 0,0 0-1,1 0 1,-1 1-1,0-1 1,1 0 0,-1 0-1,1 0 1,-1 0-1,0 0 1,1 0-1,-1 1 1,1-1 0,-1 0-1,1 0 1,-1 0-1,0-1 1,1 1 0,-1 0-1,1 0 1,-1 0-1,0 0 1,1 0-1,0-1 1,0 1-31,16-1-584</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32.688"/>
    </inkml:context>
    <inkml:brush xml:id="br0">
      <inkml:brushProperty name="width" value="0.025" units="cm"/>
      <inkml:brushProperty name="height" value="0.025" units="cm"/>
    </inkml:brush>
  </inkml:definitions>
  <inkml:trace contextRef="#ctx0" brushRef="#br0">1 119 14542,'0'0'3037,"8"-10"-709,0 0-1638,1 1 0,0 0 0,0 0 0,1 1 0,0 0 0,0 1 0,1 0 0,0 1 0,0 0 0,1 1 0,12-5 0,-12 7-451,1 0 0,-1 0 0,1 1 0,0 0 0,0 1 1,0 1-1,0 0 0,0 1 0,13 2 0,-26-3-239,1 0 0,0 0-1,0 1 1,0-1-1,0 1 1,0-1 0,0 0-1,-1 1 1,1-1 0,0 1-1,0 0 1,-1-1 0,1 1-1,0 0 1,-1-1 0,1 1-1,0 0 1,-1 0-1,1 0 1,-1-1 0,0 1-1,1 0 1,-1 0 0,0 0-1,1 0 1,-1 0 0,0 1-1,0 0 0,0 0-1,0 0 1,-1 0 0,1 0-1,-1 0 1,1 0 0,-1 0-1,0-1 1,0 1-1,0 0 1,0 0 0,-1 1-1,-37 39 14,-10-9 145,39-28-112,1 1 0,0-1 0,1 2-1,-1-1 1,1 1 0,0 0 0,1 1 0,-13 15 0,20-22-41,-1 0 1,1 1-1,-1-1 1,1 1-1,0-1 1,0 0-1,0 1 1,-1-1-1,1 1 0,0-1 1,1 1-1,-1-1 1,0 0-1,0 1 1,1-1-1,-1 1 1,0-1-1,1 0 1,0 1-1,-1-1 1,1 0-1,0 0 0,-1 1 1,1-1-1,0 0 1,0 0-1,0 0 1,0 0-1,0 0 1,0 0-1,1 0 1,-1-1-1,0 1 1,0 0-1,1 0 1,-1-1-1,0 1 0,1-1 1,1 1-1,7 3-1131,1 0 0,-1-1 0,21 5 0,21-5-9918,-28-3 1127</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4.324"/>
    </inkml:context>
    <inkml:brush xml:id="br0">
      <inkml:brushProperty name="width" value="0.05" units="cm"/>
      <inkml:brushProperty name="height" value="0.05" units="cm"/>
      <inkml:brushProperty name="color" value="#008C3A"/>
    </inkml:brush>
  </inkml:definitions>
  <inkml:trace contextRef="#ctx0" brushRef="#br0">126 1 18540,'-1'4'342,"-1"0"1,1 0-1,-1 0 0,1 0 1,-1-1-1,0 1 0,-1 0 1,1-1-1,-1 0 0,1 1 0,-5 3 1,-6 9 842,-2 6-138,1 1 0,-22 48 0,32-62-974,1 0 1,0 1-1,0-1 1,1 0-1,0 1 1,1 0-1,0-1 0,0 1 1,1 0-1,1-1 1,2 18-1,-3-24-66,0-1 1,1 0-1,-1 1 0,1-1 0,0 0 0,0 0 0,0 0 0,0 1 0,0-1 1,0 0-1,0 0 0,1 0 0,-1-1 0,1 1 0,-1 0 0,1-1 0,0 1 0,0-1 1,0 1-1,0-1 0,0 0 0,0 1 0,0-1 0,0 0 0,0-1 0,0 1 1,1 0-1,-1-1 0,0 1 0,1-1 0,-1 0 0,0 1 0,3-1 0,-1-1 18,1 0-1,-1 0 0,0 0 0,0 0 0,1-1 1,-1 1-1,0-1 0,-1 0 0,1 0 0,0 0 0,0-1 1,-1 0-1,0 1 0,1-1 0,-1 0 0,0-1 1,3-3-1,-3 3 62,-1-1 0,1 0 1,0 0-1,-1 0 0,0 0 1,0 0-1,-1 0 1,0-1-1,0 1 0,1-9 1,-2 12-58,1 1-1,-1-1 1,0 1 0,0 0 0,0-1 0,-1 1 0,1 0 0,0-1 0,0 1 0,-1 0 0,1-1 0,-1 1 0,1 0 0,-1-1 0,1 1 0,-1 0 0,0 0 0,0 0 0,0 0 0,1 0 0,-1 0 0,0 0 0,0 0 0,-1 0 0,1 0 0,0 0 0,0 1 0,0-1 0,0 0 0,-1 1-1,1-1 1,0 1 0,-1-1 0,1 1 0,0 0 0,-1 0 0,1-1 0,0 1 0,-1 0 0,1 0 0,0 0 0,-1 0 0,1 1 0,-1-1 0,1 0 0,-2 1 0,-1 1-107,-1-1-1,0 1 1,1 0 0,-1 0-1,1 1 1,-1-1 0,1 1-1,0 0 1,0 0 0,0 1 0,1-1-1,-1 1 1,1 0 0,0 0-1,0 0 1,0 0 0,0 0-1,1 1 1,0-1 0,0 1-1,0 0 1,0 0 0,1-1-1,-2 11 1,3-14 28,0-1 0,0 1 0,0 0 0,0-1 0,0 1 1,0 0-1,0-1 0,0 1 0,0 0 0,0-1 0,0 1 0,0 0 0,1-1 0,-1 1 0,0 0 0,1-1 0,-1 1 0,0 0 0,1-1 0,-1 1 0,1-1 0,-1 1 1,1-1-1,-1 1 0,1-1 0,-1 1 0,1-1 0,-1 0 0,1 1 0,0-1 0,-1 0 0,1 1 0,-1-1 0,1 0 0,0 0 0,-1 0 0,1 1 0,0-1 1,0 0-1,-1 0 0,1 0 0,0 0 0,-1 0 0,1 0 0,0-1 0,-1 1 0,1 0 0,0 0 0,-1 0 0,1-1 0,0 1 0,-1 0 0,1-1 0,0 1 0,0-1 1,20-11-884</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4.757"/>
    </inkml:context>
    <inkml:brush xml:id="br0">
      <inkml:brushProperty name="width" value="0.05" units="cm"/>
      <inkml:brushProperty name="height" value="0.05" units="cm"/>
      <inkml:brushProperty name="color" value="#008C3A"/>
    </inkml:brush>
  </inkml:definitions>
  <inkml:trace contextRef="#ctx0" brushRef="#br0">45 258 18812,'-3'41'2449,"-6"0"-1521,-1 2-384,-1-1 1744,5-2-1343,0-9-425,6-11-880,3-2-449,7-18 649,2-2-200,1-16-208</inkml:trace>
  <inkml:trace contextRef="#ctx0" brushRef="#br0" timeOffset="1">301 5 19740,'3'-4'3057,"-7"15"-2601,-8 8 1448,1 9-895,0 7-257,0 3-424,1 2-88,5-1-168,-1-2-120,5-8-496,1-6-352,5-11 39,1-8 609,1-14-224,0-6-216</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5.134"/>
    </inkml:context>
    <inkml:brush xml:id="br0">
      <inkml:brushProperty name="width" value="0.05" units="cm"/>
      <inkml:brushProperty name="height" value="0.05" units="cm"/>
      <inkml:brushProperty name="color" value="#008C3A"/>
    </inkml:brush>
  </inkml:definitions>
  <inkml:trace contextRef="#ctx0" brushRef="#br0">1 35 18172,'1'-2'312,"2"-1"0,-1 0 0,0 1-1,0-1 1,1 1 0,0 0 0,-1 0 0,1 0 0,0 0 0,0 0 0,0 0-1,0 1 1,0 0 0,0 0 0,1 0 0,-1 0 0,0 0 0,1 0 0,-1 1-1,1-1 1,-1 1 0,0 0 0,1 0 0,-1 1 0,7 0 0,-7 0-256,1-1 1,-1 1-1,1 0 0,-1 0 1,1 0-1,-1 1 1,0-1-1,0 1 1,0-1-1,0 1 0,0 0 1,0 0-1,0 1 1,-1-1-1,1 1 0,-1-1 1,1 1-1,-1 0 1,0-1-1,0 1 1,0 1-1,-1-1 0,1 0 1,1 6-1,-1 1-9,-1-1-1,-1 1 1,0 0-1,0 0 1,-1-1-1,0 1 1,0 0-1,-1-1 1,-1 1-1,-5 14 0,-6 11 245,-25 43 0,39-77-286,-21 35 227,-9 18-8,34-58-418,0 0 0,1 0 1,0 0-1,-1 1 0,1-1 1,11-4-1,45-24-1727,-32 19 715,41-13 0,-43 19 511</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5.555"/>
    </inkml:context>
    <inkml:brush xml:id="br0">
      <inkml:brushProperty name="width" value="0.05" units="cm"/>
      <inkml:brushProperty name="height" value="0.05" units="cm"/>
      <inkml:brushProperty name="color" value="#008C3A"/>
    </inkml:brush>
  </inkml:definitions>
  <inkml:trace contextRef="#ctx0" brushRef="#br0">1 342 16283,'3'2'286,"0"0"-1,1-1 0,-1 1 0,0 0 1,1-1-1,0 0 0,-1 0 0,1 0 0,0-1 1,-1 1-1,1-1 0,6 0 0,4-1 138,0 0 0,17-5 0,-15 2 231,265-61 3198,-32 6-2688,583-53-1406,-284 54-696,-536 57 971,28-6-1285,-39 7 1210,-1 0 1,1 0-1,0-1 1,0 1-1,0 0 1,0-1 0,0 1-1,0-1 1,-1 1-1,1-1 1,0 1-1,0-1 1,-1 1 0,1-1-1,0 0 1,-1 1-1,1-1 1,-1 0 0,1 0-1,0 0 1,-1 1-1,0-1 1,1 0-1,-1 0 1,0 0 0,1 0-1,-1 0 1,0 0-1,0 0 1,0 1 0,0-1-1,0 0 1,0-2-1,-5-14-459</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5.976"/>
    </inkml:context>
    <inkml:brush xml:id="br0">
      <inkml:brushProperty name="width" value="0.05" units="cm"/>
      <inkml:brushProperty name="height" value="0.05" units="cm"/>
      <inkml:brushProperty name="color" value="#008C3A"/>
    </inkml:brush>
  </inkml:definitions>
  <inkml:trace contextRef="#ctx0" brushRef="#br0">0 309 18508,'2'1'180,"-1"-1"1,1 0-1,-1 0 1,1 0-1,-1 0 0,1 0 1,-1-1-1,1 1 1,-1 0-1,1-1 0,-1 1 1,1-1-1,-1 1 1,1-1-1,-1 0 0,0 0 1,1 1-1,-1-1 1,0 0-1,2-2 1,27-25 885,-23 20-309,114-123 2743,-13 11-2637,-107 119-859,0 0-1,0 0 1,0 0 0,0 0-1,1 0 1,-1 0-1,0 0 1,1 0-1,-1 0 1,0 1-1,4-2 1,-5 2-3,0 0 0,1 0 0,-1 0 0,0 0 0,0 0 0,1 0 0,-1 1 0,0-1 1,1 0-1,-1 0 0,0 0 0,0 0 0,1 0 0,-1 1 0,0-1 0,1 0 0,-1 0 0,0 0 0,0 1 0,0-1 1,1 0-1,-1 0 0,0 1 0,0-1 0,0 0 0,0 0 0,1 1 0,-1-1 0,0 0 0,0 1 0,0-1 0,0 0 1,0 1-1,1 5 9,-1-1 1,0 1-1,0 0 1,-2 10-1,1-5 0,-11 75-24,7-56-95,1 1 0,1 0 0,2 36 0,5-52-951,4-12 190,-5-4 754,0 0-1,-1-1 1,1 1 0,-1 0 0,0-1 0,1 1-1,2-4 1,0 2 92,19-16-590</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6.393"/>
    </inkml:context>
    <inkml:brush xml:id="br0">
      <inkml:brushProperty name="width" value="0.05" units="cm"/>
      <inkml:brushProperty name="height" value="0.05" units="cm"/>
      <inkml:brushProperty name="color" value="#008C3A"/>
    </inkml:brush>
  </inkml:definitions>
  <inkml:trace contextRef="#ctx0" brushRef="#br0">102 0 20556,'0'1'103,"0"1"-1,0-1 0,1 0 0,-1 0 0,0 0 0,0 0 0,0 1 1,-1-1-1,1 0 0,0 0 0,0 0 0,-1 0 0,1 1 0,0-1 1,-1 0-1,1 0 0,-1 0 0,1 0 0,-1 0 0,0 0 0,0 0 1,1 0-1,-1-1 0,0 1 0,-1 1 0,-5 8 263,-8 17 639,1 1 0,-18 52 0,26-64-897,1 1 1,1 0-1,1 0 0,1 0 1,0 0-1,1 28 0,1-43-87,0 0 0,0 0-1,0 0 1,0 0 0,1 0-1,-1 0 1,1 0-1,0 0 1,-1 0 0,1 0-1,0 0 1,0-1 0,0 1-1,0 0 1,0-1-1,1 1 1,-1-1 0,0 1-1,1-1 1,-1 1-1,1-1 1,2 2 0,-2-3 9,1 1 0,-1 0 1,0-1-1,1 1 1,-1-1-1,1 0 0,-1 1 1,1-1-1,-1 0 1,1-1-1,-1 1 0,1 0 1,-1-1-1,0 1 0,1-1 1,-1 0-1,0 0 1,4-2-1,5-3 84,-1 0 1,0-1-1,0 0 1,0-1-1,-1 0 0,0 0 1,-1-1-1,0 0 1,0-1-1,-1 0 0,8-14 1,-8 13-8,-2 0 0,1 0 1,-1 0-1,-1-1 0,0 0 1,-1 0-1,0 0 0,0-1 1,-2 1-1,1 0 0,-2-14 1,0 22-91,0 1 0,0-1 0,-1 1 0,1 0 0,-1-1 1,0 1-1,0 0 0,-1 0 0,1 0 0,0 0 0,-1 0 0,0 0 1,0 0-1,0 0 0,0 0 0,0 1 0,-5-5 0,5 6-46,0 0 0,0 0-1,0 0 1,0 0-1,0 0 1,0 1-1,-1-1 1,1 1-1,0-1 1,0 1 0,-1 0-1,1 0 1,0 0-1,0 0 1,-1 0-1,1 0 1,0 1 0,0-1-1,-1 1 1,1 0-1,0-1 1,0 1-1,0 0 1,0 0-1,0 0 1,0 1 0,-2 1-1,-5 4-446,0 0 0,1 1 0,0 0 0,1 1 0,0 0 0,0 0 0,1 0 0,0 1 0,0 0-1,-6 17 1,8-10-487</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6.831"/>
    </inkml:context>
    <inkml:brush xml:id="br0">
      <inkml:brushProperty name="width" value="0.05" units="cm"/>
      <inkml:brushProperty name="height" value="0.05" units="cm"/>
      <inkml:brushProperty name="color" value="#008C3A"/>
    </inkml:brush>
  </inkml:definitions>
  <inkml:trace contextRef="#ctx0" brushRef="#br0">59 22 22781,'0'0'83,"9"-18"2284,-4 14-1446,-2 13 246,-4 11-821,-1 0-1,0 0 1,-2 1 0,0-2-1,-7 21 1,2-6-199,-6 17-27,9-35-76,0 1 0,2 0 0,0 0 1,1 0-1,1 0 0,0 21 0,1-37-53,1-1-1,0 1 1,0 0-1,0-1 1,0 1-1,0-1 1,0 1-1,0-1 1,1 1-1,-1 0 1,0-1-1,0 1 1,0-1-1,1 1 1,-1-1-1,0 1 1,0-1-1,1 1 1,-1-1-1,0 0 1,1 1-1,-1-1 1,1 1-1,-1-1 1,1 0-1,-1 1 1,0-1-1,1 0 1,-1 1-1,1-1 1,-1 0-1,1 0 1,0 0-1,0 1 1,1-1-69,0-1 0,-1 1 1,1-1-1,0 1 0,-1-1 1,1 1-1,-1-1 0,1 0 1,-1 0-1,1 0 1,1-2-1,6-4-708,0 0 0,12-17 0,-11 11 324,0-1 0,10-20 0,-3 0-470</inkml:trace>
  <inkml:trace contextRef="#ctx0" brushRef="#br0" timeOffset="1.01">159 221 20820,'-6'30'2065,"-1"8"-1273,-1-4-368,2 2 1144,2-5-447,1-3-745,3-6-376,3-7-872,2-5-385,2-10 945,4-6-208,0-3-280</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7.266"/>
    </inkml:context>
    <inkml:brush xml:id="br0">
      <inkml:brushProperty name="width" value="0.05" units="cm"/>
      <inkml:brushProperty name="height" value="0.05" units="cm"/>
      <inkml:brushProperty name="color" value="#008C3A"/>
    </inkml:brush>
  </inkml:definitions>
  <inkml:trace contextRef="#ctx0" brushRef="#br0">33 1 20900,'5'13'2113,"-8"4"-1321,-3 3-384,-1 6 1209,0-1-393,-1 3-752,4-3-456,3-7-936,-1-5-337,4-13 977,1-6-200,2-8-272</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7.747"/>
    </inkml:context>
    <inkml:brush xml:id="br0">
      <inkml:brushProperty name="width" value="0.05" units="cm"/>
      <inkml:brushProperty name="height" value="0.05" units="cm"/>
      <inkml:brushProperty name="color" value="#008C3A"/>
    </inkml:brush>
  </inkml:definitions>
  <inkml:trace contextRef="#ctx0" brushRef="#br0">99 0 18156,'-1'0'75,"1"0"0,-1 0-1,1 0 1,0 0 0,-1 0 0,1 0 0,-1 0 0,1 0-1,-1 0 1,1 1 0,0-1 0,-1 0 0,1 0 0,0 0-1,-1 0 1,1 1 0,0-1 0,-1 0 0,1 0 0,0 1-1,-1-1 1,1 0 0,0 0 0,-1 1 0,1-1 0,0 0-1,0 1 1,0-1 0,-1 1 0,1-1 0,0 0 0,0 1-1,0-1 1,0 1 0,-11 17 312,-3 10 146,2 0 1,1 1 0,1 0-1,2 1 1,1 0-1,1 1 1,2-1 0,-1 37-1,5-63-475,0 0 0,0-1 0,1 1-1,0 0 1,-1-1 0,1 1 0,0 0 0,1-1-1,2 7 1,-3-9-46,-1 0 0,1-1 1,-1 1-1,1 0 0,0 0 0,-1-1 0,1 1 0,0 0 1,0-1-1,-1 1 0,1-1 0,0 1 0,0-1 0,0 0 0,0 1 1,0-1-1,0 0 0,0 0 0,0 1 0,0-1 0,-1 0 0,1 0 1,0 0-1,0 0 0,0 0 0,0 0 0,0-1 0,0 1 1,0 0-1,0 0 0,0-1 0,0 1 0,0 0 0,0-1 0,-1 1 1,1-1-1,0 1 0,0-1 0,0 0 0,-1 1 0,2-2 0,6-5 9,-1 0 0,1 0 0,-1 0-1,-1-1 1,1 0 0,-1-1 0,-1 0-1,7-13 1,0-2 18,16-52 1,-10 7 46,-16 64-97,-1 0 0,-1 0 0,1-1 0,-1 1 0,0 0 0,0 0 0,0 0 0,-1-1 0,0 1 0,-2-9 0,3 14-1,-1-1 0,1 1-1,0-1 1,-1 1 0,1 0 0,0-1-1,-1 1 1,1-1 0,0 1 0,-1 0 0,1-1-1,-1 1 1,1 0 0,-1-1 0,1 1-1,0 0 1,-1 0 0,1 0 0,-1-1-1,0 1 1,1 0 0,-1 0 0,1 0-1,-1 0 1,1 0 0,-1 0 0,1 0-1,-1 0 1,1 0 0,-1 0 0,1 0 0,-1 0-1,1 1 1,-1-1 0,1 0 0,-1 0-1,1 0 1,-1 1 0,1-1 0,-1 0-1,1 1 1,0-1 0,-1 0 0,1 1-1,-1-1 1,1 1 0,-17 17-562,11-11 154,1 1 1,0-1-1,1 1 1,-1 1-1,2-1 1,-1 0-1,1 1 1,-2 11-1,5-8-256,5-10-82</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8.134"/>
    </inkml:context>
    <inkml:brush xml:id="br0">
      <inkml:brushProperty name="width" value="0.05" units="cm"/>
      <inkml:brushProperty name="height" value="0.05" units="cm"/>
      <inkml:brushProperty name="color" value="#008C3A"/>
    </inkml:brush>
  </inkml:definitions>
  <inkml:trace contextRef="#ctx0" brushRef="#br0">3 61 13763,'1'0'112,"0"1"0,-1 0 0,1-1 0,-1 1-1,1 0 1,0 0 0,-1 0 0,1 0 0,-1-1 0,0 1 0,1 0 0,-1 0 0,0 0 0,0 0-1,1 0 1,-1 0 0,0 0 0,0 0 0,0 0 0,0 0 0,0 0 0,0 0 0,-1 1 0,-3 31 905,2-24-224,1 5-308,-1-1 1,2 1-1,0 0 1,0 0 0,4 19-1,-3-27-428,1 0-1,0 1 0,0-1 1,0 0-1,0-1 1,1 1-1,0 0 0,0-1 1,1 0-1,-1 1 0,1-1 1,0-1-1,1 1 1,5 4-1,10 6-52,1-1-1,32 15 1,-29-16-46,34 23 1,-56-34 62,0-1 0,0 0 0,0 1-1,0 0 1,0-1 0,0 1 0,-1 0 0,1 0 0,0 0 0,-1 0-1,0 1 1,1-1 0,-1 0 0,0 1 0,0-1 0,0 0-1,-1 1 1,1-1 0,-1 1 0,1-1 0,-1 1 0,0-1 0,0 4-1,0-4 53,-1 1 0,0-1-1,0 1 1,0-1-1,0 0 1,-1 0-1,1 1 1,-1-1 0,1 0-1,-1 0 1,0-1-1,0 1 1,0 0 0,0 0-1,0-1 1,0 1-1,0-1 1,0 0-1,0 0 1,-1 0 0,1 0-1,-5 1 1,-1 1 131,-1 0 0,1-1 0,-1-1 0,0 1 0,0-1 0,0-1 0,0 0 0,0 0 1,1-1-1,-1 0 0,0 0 0,0-1 0,1 0 0,-12-4 0,16 4-190,0 0-1,0 0 1,0 0-1,0 0 1,1 0-1,-1-1 1,0 0-1,1 0 1,0 0-1,0 0 1,0 0-1,0-1 1,0 1-1,1-1 1,-1 0 0,1 0-1,0 0 1,0 0-1,1 0 1,-1 0-1,1 0 1,0-1-1,0 1 1,0-1-1,1 1 1,-1 0-1,1-1 1,0 1-1,1-1 1,0-5 0,0 2-48,1 0 1,1 0 0,-1 0 0,1 1 0,1-1 0,-1 1 0,1-1 0,1 1 0,-1 0 0,1 1 0,6-8 0,11-9-19,37-31 0,-49 45 55,60-46 174,-46 38 269,-1-1 0,37-38 0,-58 54-383,-1 1-1,0 0 1,1-1 0,-1 0-1,0 1 1,0-1 0,0 0-1,0 1 1,0-1 0,0 0-1,-1 0 1,1 0-1,-1 0 1,1 1 0,-1-1-1,0 0 1,1 0 0,-1 0-1,0 0 1,0 0 0,-1 0-1,1-2 1,-1 2-1,0 0 1,0 0-1,-1 1 1,1-1-1,0 1 0,0-1 1,-1 1-1,1-1 1,-1 1-1,0 0 0,1 0 1,-1 0-1,0 0 1,0 0-1,1 0 1,-1 0-1,0 0 0,0 1 1,0-1-1,0 1 1,-4-1-1,-3 0-64,-1-1-1,1 2 0,-1-1 1,1 2-1,-1-1 1,1 1-1,-1 0 1,1 1-1,-1 0 1,1 1-1,-15 6 1,8-2-348,0 2 0,0 0 1,0 1-1,1 0 0,-15 14 1,15-11-185</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33.033"/>
    </inkml:context>
    <inkml:brush xml:id="br0">
      <inkml:brushProperty name="width" value="0.025" units="cm"/>
      <inkml:brushProperty name="height" value="0.025" units="cm"/>
    </inkml:brush>
  </inkml:definitions>
  <inkml:trace contextRef="#ctx0" brushRef="#br0">1 0 14382,'0'0'14573,"20"8"-18000,-15-8-1409,2-7-3108</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8.587"/>
    </inkml:context>
    <inkml:brush xml:id="br0">
      <inkml:brushProperty name="width" value="0.05" units="cm"/>
      <inkml:brushProperty name="height" value="0.05" units="cm"/>
      <inkml:brushProperty name="color" value="#008C3A"/>
    </inkml:brush>
  </inkml:definitions>
  <inkml:trace contextRef="#ctx0" brushRef="#br0">1 53 25133,'4'2'1777,"2"-2"-1449,4-3-264,6-9 40,2 1-712,-2 1 568,0 0-160,-5 1-152</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9.071"/>
    </inkml:context>
    <inkml:brush xml:id="br0">
      <inkml:brushProperty name="width" value="0.05" units="cm"/>
      <inkml:brushProperty name="height" value="0.05" units="cm"/>
      <inkml:brushProperty name="color" value="#008C3A"/>
    </inkml:brush>
  </inkml:definitions>
  <inkml:trace contextRef="#ctx0" brushRef="#br0">0 358 19748,'10'-12'4081,"21"-31"-2211,-7 8-1450,140-220 559,-155 242-807,-7 18 59,-9 25 65,5-24-316,-12 44 27,-3 11-440,2 0-1,-12 109 0,27-168 349,1 18-488,-1-19 554,0-1 0,0 1 0,0-1 0,0 1 0,0-1 0,0 1-1,0-1 1,1 1 0,-1-1 0,0 0 0,0 1 0,0-1 0,1 1-1,-1-1 1,0 0 0,1 1 0,-1-1 0,0 0 0,1 1 0,-1-1-1,0 0 1,1 1 0,-1-1 0,0 0 0,1 0 0,-1 1-1,1-1 1,-1 0 0,1 0 0,-1 0 0,0 0 0,1 0 0,-1 0-1,1 0 1,-1 0 0,1 0 0,-1 0 0,2 0 0,10-6-551</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9.503"/>
    </inkml:context>
    <inkml:brush xml:id="br0">
      <inkml:brushProperty name="width" value="0.05" units="cm"/>
      <inkml:brushProperty name="height" value="0.05" units="cm"/>
      <inkml:brushProperty name="color" value="#008C3A"/>
    </inkml:brush>
  </inkml:definitions>
  <inkml:trace contextRef="#ctx0" brushRef="#br0">107 59 22245,'-19'29'1331,"2"1"0,-25 54 0,36-69-1216,1-1-1,1 2 0,0-1 0,0 0 0,2 1 0,0 0 1,1-1-1,1 20 0,0-32-111,0 0 0,0 0-1,0 0 1,1 0 0,0 0 0,-1-1 0,1 1 0,0 0-1,1 0 1,-1-1 0,0 1 0,1-1 0,-1 1 0,1-1-1,0 0 1,0 0 0,0 1 0,0-1 0,0 0 0,4 2-1,-4-3-2,1 0 0,-1 0-1,1 0 1,-1 0 0,1-1-1,0 1 1,-1-1-1,1 1 1,0-1 0,0 0-1,-1 0 1,1 0-1,0-1 1,0 1 0,-1-1-1,1 1 1,0-1-1,-1 0 1,1 0 0,-1 0-1,1 0 1,2-2 0,3-3 34,0 1 0,0-1 1,-1 0-1,0-1 0,-1 0 1,1 0-1,-1 0 0,0-1 1,-1 0-1,0 0 1,0 0-1,-1-1 0,0 0 1,5-15-1,-6 14 68,0 1-1,-1-1 1,0 0 0,0 0-1,-1 0 1,0 0 0,-1 0 0,0 0-1,-1 0 1,0 0 0,0 0-1,-1 1 1,-6-19 0,7 26-81,1 0 0,-1 0 0,0 0 0,0 1 0,0-1-1,0 0 1,0 1 0,0-1 0,0 1 0,0-1 0,-1 1 0,1 0 0,-1-1 0,1 1 0,-1 0 0,0 0 0,1 0 0,-1 0 0,0 0 0,1 1 0,-4-2 0,2 2-31,1 0 0,-1 0 0,1 0 1,-1 0-1,1 1 0,-1-1 0,1 1 0,-1-1 0,1 1 0,0 0 0,-1 0 0,1 0 0,0 0 0,-3 3 0,-3 1-168,2 0-1,-1 1 0,1-1 1,0 2-1,0-1 1,0 1-1,1-1 0,-7 13 1,8-10 53,0-1 1,0 1 0,-3 10 0,7-16 80,-1 1-1,0-1 1,1 0-1,-1 0 1,1 0 0,0 0-1,0 0 1,1 1 0,-1-1-1,0 0 1,1 0 0,0 0-1,1 3 1,11 17-457</inkml:trace>
  <inkml:trace contextRef="#ctx0" brushRef="#br0" timeOffset="1">490 1 22133,'-1'8'299,"0"0"1,-1 0-1,0 1 1,-1-2-1,0 1 0,0 0 1,-6 11-1,-7 16 76,4-3 495,-13 58 0,22-80-829,2-1 0,-1 1-1,2 0 1,-1-1 0,1 1 0,1 0 0,-1-1 0,2 1 0,-1 0 0,1-1 0,4 11 0,-4-16-53,-1-1 0,1 1 1,0-1-1,0 0 1,0 0-1,0 0 0,1 0 1,-1 0-1,1 0 0,0-1 1,-1 1-1,1-1 0,0 0 1,1 0-1,-1 0 0,0 0 1,0 0-1,1-1 0,-1 0 1,1 0-1,0 1 0,-1-2 1,1 1-1,0 0 0,0-1 1,-1 0-1,1 0 0,0 0 1,0 0-1,7-2 0,-4 1-4,1-1-1,-1 0 0,0-1 0,1 1 0,-1-2 1,0 1-1,-1-1 0,1 0 0,0 0 0,-1 0 1,0-1-1,0 0 0,-1 0 0,8-10 0,-9 10 11,0 0-1,-1 0 0,0-1 1,0 0-1,-1 1 1,1-1-1,-1 0 0,0 0 1,-1 0-1,1-1 0,-1 1 1,-1 0-1,1 0 1,-1-1-1,0 1 0,-1 0 1,1-1-1,-1 1 0,0 0 1,-1 0-1,1-1 1,-1 1-1,-1 1 0,1-1 1,-1 0-1,-4-7 0,1 5-29,1-1 0,-1 1 0,-1 0 0,0 0 0,0 1 0,-1 0 0,1 0 0,-1 1 0,-1 0 0,1 0 0,-1 1-1,0 0 1,-1 0 0,1 1 0,-17-5 0,-20 4-219</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45.863"/>
    </inkml:context>
    <inkml:brush xml:id="br0">
      <inkml:brushProperty name="width" value="0.05" units="cm"/>
      <inkml:brushProperty name="height" value="0.05" units="cm"/>
      <inkml:brushProperty name="color" value="#008C3A"/>
    </inkml:brush>
  </inkml:definitions>
  <inkml:trace contextRef="#ctx0" brushRef="#br0">8 98 17052,'-6'13'1880,"5"-6"-1248,4-6-256,7-1 953,11-2-489,5-4-104,6-4-320,3 0-80,1-3-144,1 1-144,-1 0-488,-6-4-344,-8 3 672,-6 3-184,-8-5-24</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46.355"/>
    </inkml:context>
    <inkml:brush xml:id="br0">
      <inkml:brushProperty name="width" value="0.05" units="cm"/>
      <inkml:brushProperty name="height" value="0.05" units="cm"/>
      <inkml:brushProperty name="color" value="#008C3A"/>
    </inkml:brush>
  </inkml:definitions>
  <inkml:trace contextRef="#ctx0" brushRef="#br0">1 0 15203,'13'19'2137,"4"-3"-1129,7-8-416,9 1 2081,12-8-1737,-1-1-128,11-5-368,-4 0-440,-3-8 144,-7 2-144,-12-3-64</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7.772"/>
    </inkml:context>
    <inkml:brush xml:id="br0">
      <inkml:brushProperty name="width" value="0.05" units="cm"/>
      <inkml:brushProperty name="height" value="0.05" units="cm"/>
      <inkml:brushProperty name="color" value="#008C3A"/>
    </inkml:brush>
  </inkml:definitions>
  <inkml:trace contextRef="#ctx0" brushRef="#br0">1 396 18780,'30'-40'5714,"-12"15"-5064,194-249 1976,-204 262-2509,-6 8-49,1 0-1,0 0 1,-1 0 0,1 0-1,1 0 1,-1 1 0,0-1-1,1 1 1,0 0 0,6-4-1,-9 25 256,-47 183-154,15-80-107,31-120-64,0-1 1,-1 0-1,1 1 1,0-1-1,0 1 1,0-1-1,0 1 1,0-1-1,0 0 1,0 1-1,0-1 1,0 1-1,0-1 1,0 1-1,0-1 1,0 0-1,0 1 0,0-1 1,1 1-1,-1-1 1,0 0-1,0 1 1,0-1-1,1 1 1,-1-1-1,0 0 1,0 1-1,1-1 1,0 1-1,12-3-267,14-13-906,-26 14 1103,8-6-275,1-1-1,-1 0 0,-1 0 1,0-1-1,8-10 0,7-13-304</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8.192"/>
    </inkml:context>
    <inkml:brush xml:id="br0">
      <inkml:brushProperty name="width" value="0.05" units="cm"/>
      <inkml:brushProperty name="height" value="0.05" units="cm"/>
      <inkml:brushProperty name="color" value="#008C3A"/>
    </inkml:brush>
  </inkml:definitions>
  <inkml:trace contextRef="#ctx0" brushRef="#br0">1 296 15811,'0'0'105,"0"1"1,1-1-1,-1 1 0,1-1 0,-1 1 0,1-1 0,-1 0 0,1 0 0,-1 1 0,1-1 0,-1 0 0,1 1 1,-1-1-1,1 0 0,-1 0 0,1 0 0,0 0 0,-1 0 0,1 0 0,-1 0 0,1 0 0,-1 0 0,1 0 1,0 0-1,-1 0 0,1 0 0,-1 0 0,1 0 0,-1-1 0,1 1 0,-1 0 0,1 0 0,-1-1 0,1 1 0,-1 0 1,1-1-1,-1 1 0,1 0 0,-1-1 0,1 0 0,21-20 2016,21-33 562,40-68 0,-57 82-2152,-15 19-318,-9 17-178,0 1-1,-1-1 1,1 1-1,0-1 1,1 1 0,-1 0-1,1 0 1,-1 0-1,6-4 1,-8 6-34,1 1 1,-1 0-1,0 0 0,0 0 1,1 0-1,-1 0 0,0 1 1,0-1-1,1 0 0,-1 0 1,0 0-1,0 0 0,1 0 1,-1 0-1,0 0 0,0 0 1,1 0-1,-1 1 0,0-1 1,0 0-1,0 0 0,0 0 1,1 1-1,-1-1 0,0 0 1,0 0-1,0 0 1,0 1-1,0-1 0,1 0 1,-1 0-1,0 1 0,0-1 1,0 0-1,0 0 0,0 1 1,0-1-1,0 0 0,0 0 1,0 1-1,0-1 0,0 0 1,0 0-1,0 1 0,0-1 1,0 0-1,0 0 0,0 1 1,-1-1-1,1 0 1,0 0-1,0 1 0,-2 17-25,2-18 25,-59 252-154,50-221 127,7-23-116,1-5-10,0 0-1,0 0 0,0 0 0,0 0 0,1 0 1,-1 0-1,1 0 0,0 0 0,0 0 1,0 0-1,1 5 0,-1-8 115,0 0 0,0 0 1,0 1-1,1-1 0,-1 0 0,0 0 0,0 0 0,0 0 1,0 1-1,0-1 0,1 0 0,-1 0 0,0 0 1,0 0-1,0 0 0,1 0 0,-1 0 0,0 0 0,0 1 1,0-1-1,1 0 0,-1 0 0,0 0 0,0 0 0,1 0 1,-1 0-1,0 0 0,0 0 0,0 0 0,1 0 1,-1 0-1,0-1 0,0 1 0,0 0 0,1 0 0,-1 0 1,0 0-1,0 0 0,0 0 0,1 0 0,-1 0 1,0-1-1,0 1 0,0 0 0,1 0 0,8-9-566,1-7-214</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8.630"/>
    </inkml:context>
    <inkml:brush xml:id="br0">
      <inkml:brushProperty name="width" value="0.05" units="cm"/>
      <inkml:brushProperty name="height" value="0.05" units="cm"/>
      <inkml:brushProperty name="color" value="#008C3A"/>
    </inkml:brush>
  </inkml:definitions>
  <inkml:trace contextRef="#ctx0" brushRef="#br0">0 300 19212,'7'-4'3282,"23"-30"-1344,15-21 139,81-105-303,-119 150-1714,14-19 155,-15 22-107,-6 12-31,-68 164-259,0-10-1341,67-157 1498,1-1 1,-1 1 0,1 0-1,-1 0 1,1-1-1,0 1 1,-1 0-1,1 0 1,0-1 0,0 1-1,0 0 1,1 2-1,4 4-297</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9.062"/>
    </inkml:context>
    <inkml:brush xml:id="br0">
      <inkml:brushProperty name="width" value="0.05" units="cm"/>
      <inkml:brushProperty name="height" value="0.05" units="cm"/>
      <inkml:brushProperty name="color" value="#008C3A"/>
    </inkml:brush>
  </inkml:definitions>
  <inkml:trace contextRef="#ctx0" brushRef="#br0">79 1 18572,'-9'21'1816,"-2"2"-1280,-5 3-199,6-2 623,-1 3-496,-1-5-960,2-1 608,10-9-240,0-11-240</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9.482"/>
    </inkml:context>
    <inkml:brush xml:id="br0">
      <inkml:brushProperty name="width" value="0.05" units="cm"/>
      <inkml:brushProperty name="height" value="0.05" units="cm"/>
      <inkml:brushProperty name="color" value="#008C3A"/>
    </inkml:brush>
  </inkml:definitions>
  <inkml:trace contextRef="#ctx0" brushRef="#br0">148 0 17492,'-4'1'231,"1"0"-1,0 0 1,0 0 0,0 1 0,0-1 0,1 1 0,-1 0 0,0 0-1,1 0 1,-1 0 0,1 0 0,0 0 0,-1 0 0,1 1 0,-3 4-1,-4 7 566,-13 26 0,17-30-437,-7 15-98,1 0 1,1 0 0,2 1 0,0 0-1,2 1 1,-4 37 0,9-61-219,1 1-1,0-1 1,0 1 0,0-1-1,1 1 1,-1-1 0,1 1-1,0-1 1,1 5-1,-2-8-31,1 1 0,-1 0 0,1 0 0,-1-1 0,1 1 0,-1 0 0,1 0 0,-1-1 0,1 1-1,0-1 1,0 1 0,-1 0 0,1-1 0,0 1 0,0-1 0,-1 0 0,1 1 0,0-1-1,0 0 1,0 1 0,0-1 0,0 0 0,0 0 0,-1 0 0,1 0 0,0 0 0,0 0-1,0 0 1,0 0 0,0 0 0,0 0 0,0-1 0,0 1 0,-1 0 0,1 0 0,1-1 0,4-2 21,-1 0 0,0 1 1,-1-2-1,1 1 1,0 0-1,-1-1 1,0 0-1,0 0 1,0 0-1,0-1 1,-1 1-1,5-8 0,1-4 88,0 0-1,11-27 1,-14 28-34,-1-1 0,4-19 0,-8 29-101,0-1 0,0 1 0,-1 0 0,0-1 0,0 1 0,0-1 0,-1 1-1,-2-10 1,3 15-16,0 0 0,0 0 0,0 0-1,-1 0 1,1 0 0,-1 0 0,1 1 0,0-1-1,-1 0 1,1 0 0,-1 0 0,0 1-1,1-1 1,-1 0 0,0 1 0,1-1-1,-1 0 1,0 1 0,0-1 0,1 1-1,-1-1 1,0 1 0,0 0 0,0-1 0,0 1-1,0 0 1,0-1 0,0 1 0,0 0-1,0 0 1,1 0 0,-1 0 0,0 0-1,0 0 1,0 0 0,0 0 0,0 1 0,0-1-1,0 0 1,0 0 0,0 1 0,0-1-1,1 1 1,-3 0 0,0 1 8,-1 0 0,0 0 0,1 1 1,0-1-1,0 1 0,-1 0 0,1 0 0,1 0 1,-4 4-1,-6 15-288,3-1-40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33.395"/>
    </inkml:context>
    <inkml:brush xml:id="br0">
      <inkml:brushProperty name="width" value="0.025" units="cm"/>
      <inkml:brushProperty name="height" value="0.025" units="cm"/>
    </inkml:brush>
  </inkml:definitions>
  <inkml:trace contextRef="#ctx0" brushRef="#br0">698 161 1826,'-7'-6'5909,"-11"-6"-4418,-1 0 1,0 1-1,0 1 0,-1 1 0,-41-13 0,31 14-1225,1 1-1,-2 2 1,1 1-1,0 1 1,-1 2 0,0 1-1,-31 4 1,51-2-250,-1 0-1,1 1 1,0 1-1,0-1 1,0 2-1,1-1 1,0 1 0,-1 1-1,2 0 1,-1 1-1,1-1 1,0 2-1,0-1 1,1 1-1,0 1 1,0-1 0,1 2-1,1-1 1,-1 1-1,1-1 1,1 2-1,0-1 1,-4 11 0,-1 6-22,1-1 0,1 1 0,2 0 0,0 1 0,2-1 0,1 1 0,2 0 0,1 39 0,1-57 37,-1 0 0,2 0 0,-1 0 0,1 0 0,1 0-1,0-1 1,0 1 0,1-1 0,0 1 0,0-1 0,1-1-1,1 1 1,-1-1 0,1 0 0,1 0 0,-1 0-1,2-1 1,-1 0 0,1 0 0,-1-1 0,2 0 0,-1-1-1,1 0 1,0 0 0,0 0 0,0-1 0,1-1 0,-1 0-1,1 0 1,16 2 0,4-2 576,1-2 1,0 0-1,-1-3 0,1 0 1,-1-2-1,1-1 0,-1-2 0,-1-1 1,53-20-1,-37 8-23,0-1 0,-2-3 0,0-1 0,-2-2 0,53-45 0,-72 52-325,0 0 0,-1-2 0,-1 0 0,31-47 0,-44 60-242,-1-1 0,-1 0 1,0 0-1,0 0 1,-1-1-1,0 1 1,-1-1-1,0 0 0,-1 0 1,0 0-1,-1-1 1,0 1-1,0 0 1,-2-1-1,1 1 0,-3-12 1,1 16-50,-1 0 0,0 0 0,0 0 0,-1 0 0,0 0 0,0 1 0,0-1 0,-1 1 0,0 0 0,0 1 0,-1-1 0,0 1 0,0 0 0,0 0 0,0 1 0,-1 0 0,1 0 0,-1 0 0,0 1 0,0 0 0,-10-3 0,-8-1-178,0 0-1,0 1 1,0 2 0,-1 0 0,-27 1 0,27 2-396,0 2-1,0 0 1,-44 9-1,47-4-2502,0 1-1,-26 10 0,27-8-5132</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9.950"/>
    </inkml:context>
    <inkml:brush xml:id="br0">
      <inkml:brushProperty name="width" value="0.05" units="cm"/>
      <inkml:brushProperty name="height" value="0.05" units="cm"/>
      <inkml:brushProperty name="color" value="#008C3A"/>
    </inkml:brush>
  </inkml:definitions>
  <inkml:trace contextRef="#ctx0" brushRef="#br0">146 1 17348,'1'0'80,"0"1"0,-1 0 0,1-1 0,-1 1 0,1-1 0,-1 1 0,0 0 0,1-1 0,-1 1 0,0 0 0,1-1 0,-1 1 0,0 0 0,0 0 0,1-1 0,-1 1 0,0 0 0,0 0 0,0-1 0,0 1 0,0 0 0,0 0 0,0-1 0,0 1 0,-1 0 0,1 0 0,0-1 0,0 1 0,-1 0 0,1 0 0,0-1 0,-1 1 0,1 0 0,-1 0 0,-20 33 775,13-23-36,-13 26-284,2 1 0,1 1 0,2 0 0,2 1 0,-10 44 0,22-76-454,0-1 0,1 1 0,0-1 0,0 1 0,1 0 0,0-1 0,1 11 0,-1-16-57,1 0 0,-1 0-1,1 0 1,0 0 0,-1 0-1,1-1 1,0 1 0,0 0 0,0 0-1,0-1 1,1 1 0,-1-1-1,0 1 1,1-1 0,-1 1 0,1-1-1,-1 0 1,1 0 0,0 1-1,0-1 1,-1-1 0,1 1 0,0 0-1,0 0 1,0-1 0,0 1-1,0-1 1,0 1 0,0-1 0,0 0-1,4 0 1,4 0 77,0-1 0,0 0 0,1-1 0,-1 0 1,0 0-1,-1-1 0,1 0 0,0-1 0,-1 0 0,0-1 0,0 0 0,0 0 1,-1-1-1,1 0 0,-1 0 0,8-10 0,-15 16-82,0-1 1,-1 0-1,1 1 1,0-1-1,0 0 0,-1 0 1,1 0-1,-1 0 0,1 1 1,-1-1-1,1 0 1,-1 0-1,0 0 0,1 0 1,-1 0-1,0 0 0,0 0 1,1 0-1,-1 0 1,0 0-1,0 0 0,0 0 1,-1-2-1,1 2-7,-1 0 0,0 1 0,1-1 0,-1 0 0,0 1 0,0-1 0,1 1 0,-1-1-1,0 1 1,0-1 0,0 1 0,0 0 0,0-1 0,0 1 0,0 0 0,1 0 0,-1 0 0,0 0 0,-2 0 0,-5-1-74,1 2 1,-1-1-1,1 1 1,-1 0-1,-8 3 1,-2 2-641,1 0 0,0 2 0,-22 12 0,24-10 46</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22.005"/>
    </inkml:context>
    <inkml:brush xml:id="br0">
      <inkml:brushProperty name="width" value="0.05" units="cm"/>
      <inkml:brushProperty name="height" value="0.05" units="cm"/>
      <inkml:brushProperty name="color" value="#008C3A"/>
    </inkml:brush>
  </inkml:definitions>
  <inkml:trace contextRef="#ctx0" brushRef="#br0">1 362 18092,'1'0'190,"0"0"0,0-1 0,0 1 1,0-1-1,0 1 0,0-1 0,0 1 0,0-1 0,0 1 1,0-1-1,0 0 0,0 1 0,0-1 0,0 0 1,0 0-1,-1 0 0,2-2 0,22-21 664,94-109 2174,40-51-558,-150 176-2338,-9 15 23,-14 27 124,5-12-197,6-12-83,-34 101-143,33-95 69,2 0 0,-1 1 1,2 0-1,-1 31 1,3-47 24,-1 1 0,1-1 0,0 1 0,0-1 0,1 0 1,-1 1-1,0-1 0,0 1 0,1-1 0,-1 1 0,1-1 1,-1 0-1,1 1 0,-1-1 0,1 0 0,0 0 0,0 1 1,0-1-1,0 0 0,0 0 0,2 2 0,-2-3 37,0 0-1,0 1 0,1-1 1,-1 0-1,0 0 0,0 0 1,1 0-1,-1 0 0,0 0 1,0 0-1,1 0 0,-1 0 1,0-1-1,0 1 0,0-1 1,1 1-1,-1-1 0,0 1 1,2-2-1,6-4-68,-1 0 0,1 0 0,-1-1-1,10-11 1,15-17-384</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29.292"/>
    </inkml:context>
    <inkml:brush xml:id="br0">
      <inkml:brushProperty name="width" value="0.05" units="cm"/>
      <inkml:brushProperty name="height" value="0.05" units="cm"/>
      <inkml:brushProperty name="color" value="#008C3A"/>
    </inkml:brush>
  </inkml:definitions>
  <inkml:trace contextRef="#ctx0" brushRef="#br0">9 218 16572,'-1'1'178,"0"-1"0,1 1 1,-1-1-1,1 1 1,-1-1-1,1 1 1,-1 0-1,1-1 1,-1 1-1,1 0 0,-1-1 1,1 1-1,0 0 1,-1-1-1,1 1 1,0 0-1,0 0 1,-1 1-1,2-3-20,0 1-1,0 0 1,0 0 0,-1-1-1,1 1 1,0 0 0,-1-1-1,1 1 1,0 0 0,0-1-1,-1 1 1,1-1 0,-1 1 0,1-1-1,-1 0 1,1 1 0,-1-1-1,1 0 1,0 0 0,33-37 951,-2 0 1,-1-3-1,25-43 1,-49 68-873,-6 12-72,-3 10-99,-62 242-1653,64-240-684,6-14 1418,7-16 75,-2-2-126</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29.818"/>
    </inkml:context>
    <inkml:brush xml:id="br0">
      <inkml:brushProperty name="width" value="0.05" units="cm"/>
      <inkml:brushProperty name="height" value="0.05" units="cm"/>
      <inkml:brushProperty name="color" value="#008C3A"/>
    </inkml:brush>
  </inkml:definitions>
  <inkml:trace contextRef="#ctx0" brushRef="#br0">101 14 14915,'1'1'428,"-1"1"-1,0 0 1,0-1 0,0 1-1,0 0 1,0 0-1,0-1 1,0 1 0,0 0-1,-1 3 1,0-1 191,-1 8-488,2 0 1,-1 0 0,1 0 0,1 0-1,0 0 1,1 0 0,0 0 0,1-1-1,0 1 1,1-1 0,0 1 0,1-1-1,10 17 1,-12-23-145,3 6 84,0-1 0,0 1-1,-1 1 1,7 19 0,-12-29-34,1 1 0,0-1 0,-1 1 0,0-1 0,1 0 0,-1 1 0,0-1 0,0 1 0,-1-1 0,1 1 0,0-1 0,-1 0 0,1 1 0,-1-1-1,0 0 1,0 1 0,0-1 0,0 0 0,0 0 0,-1 0 0,1 0 0,0 0 0,-1 0 0,0 0 0,1 0 0,-1-1 0,0 1 0,0-1 0,0 1 0,-3 1 0,-6 3 108,0-1 1,0 0-1,-22 6 0,29-10-110,1 0 0,0 0 0,-1 0 0,1-1 0,-1 1 0,1-1 0,-1 0-1,1 0 1,-1 0 0,1-1 0,-1 1 0,1-1 0,-1 0 0,1 0 0,0 0 0,-1 0 0,-5-4 0,8 4-15,0 0 1,0 0 0,0 0 0,0 0-1,0 0 1,0 0 0,0 0 0,0 0-1,0-1 1,1 1 0,-1 0 0,0-1-1,1 1 1,-1-1 0,1 1 0,0 0 0,-1-1-1,1 1 1,0-1 0,0-1 0,0-1 11,1 1 0,-1 0 0,1-1 0,0 1 0,0 0 1,0-1-1,0 1 0,3-5 0,3-4 60,1 0 0,0 1 1,13-13-1,-21 23-85,67-67 512,-43 46 106,38-46 0,-60 66-564,0-1 0,0 0 0,0 0 0,0-1 0,-1 1 0,1 0 0,-1-1 0,0 1 0,0-1 0,0 1 0,0-1 1,0 1-1,-1-1 0,0 0 0,0 1 0,0-1 0,0 1 0,0-1 0,-2-4 0,1 5-56,0 1 1,0 0-1,0 0 0,0 0 0,0 0 0,-1 0 1,1 0-1,-1 0 0,0 1 0,1-1 0,-1 0 1,0 1-1,0 0 0,0-1 0,0 1 0,0 0 1,0 0-1,-1 0 0,1 0 0,0 0 0,0 0 1,-1 1-1,1-1 0,0 1 0,-1 0 0,1 0 1,-1 0-1,1 0 0,-5 0 0,4 1-150,0-1 1,0 1-1,-1-1 0,1 1 0,0 0 0,0 0 0,0 0 0,0 1 1,1-1-1,-1 1 0,0 0 0,0 0 0,1-1 0,-1 2 0,1-1 1,0 0-1,0 0 0,-1 1 0,1-1 0,1 1 0,-1 0 1,0-1-1,1 1 0,-1 0 0,1 0 0,0 0 0,0 0 0,0 0 1,1 1-1,-2 5 0,2 8-634</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30.237"/>
    </inkml:context>
    <inkml:brush xml:id="br0">
      <inkml:brushProperty name="width" value="0.05" units="cm"/>
      <inkml:brushProperty name="height" value="0.05" units="cm"/>
      <inkml:brushProperty name="color" value="#008C3A"/>
    </inkml:brush>
  </inkml:definitions>
  <inkml:trace contextRef="#ctx0" brushRef="#br0">66 1 16476,'-1'27'2264,"-3"8"-1336,-5-1-392,0 0 1577,-2 2-1033,7 6-184,-1-6-488,-2-5-408,4-5-1224,2-6 1120,-6-6-176,2 5-72</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32.821"/>
    </inkml:context>
    <inkml:brush xml:id="br0">
      <inkml:brushProperty name="width" value="0.05" units="cm"/>
      <inkml:brushProperty name="height" value="0.05" units="cm"/>
      <inkml:brushProperty name="color" value="#008C3A"/>
    </inkml:brush>
  </inkml:definitions>
  <inkml:trace contextRef="#ctx0" brushRef="#br0">102 21 18620,'0'-19'3466,"0"19"-3396,-1 0 0,1 0 1,0-1-1,0 1 1,0 0-1,0 0 0,0 0 1,-1 0-1,1 0 0,0 0 1,0 0-1,0 0 1,-1 0-1,1 0 0,0 0 1,0 0-1,0 0 0,0 0 1,-1 0-1,1 0 1,0 0-1,0 0 0,0 0 1,-1 0-1,1 0 0,0 0 1,0 0-1,0 0 1,0 0-1,-1 0 0,1 0 1,0 0-1,0 1 0,0-1 1,0 0-1,0 0 1,-1 0-1,1 0 0,0 0 1,0 0-1,0 1 0,0-1 1,0 0-1,0 0 1,-21 30 2508,20-29-2630,-8 13 250,1-1 1,1 2 0,0-1 0,1 1 0,-9 28 0,15-42-196,0 0 1,0 0-1,0-1 0,0 1 1,0 0-1,0 0 1,0-1-1,0 1 1,0 0-1,0 0 1,0-1-1,0 1 1,0 0-1,1 0 1,-1-1-1,0 1 1,1 0-1,-1-1 1,0 1-1,1 0 1,-1-1-1,1 1 1,-1-1-1,1 1 1,-1-1-1,1 1 1,0-1-1,-1 1 1,1-1-1,0 1 1,-1-1-1,1 0 1,0 1-1,-1-1 1,1 0-1,0 0 1,0 0-1,-1 1 1,1-1-1,1 0 1,5 0 6,-1 1-1,1-1 1,0 0 0,7-2 0,6 1 11,-15 1-25,-1 1 0,0 0 1,0 0-1,0 1 0,0-1 1,0 1-1,0 0 0,-1 0 1,1 0-1,-1 1 1,1-1-1,-1 1 0,0-1 1,0 1-1,0 0 0,0 1 1,0-1-1,-1 0 0,0 1 1,1 0-1,-1-1 1,0 1-1,-1 0 0,1 0 1,-1 0-1,1 5 0,0-5 5,-1 0 0,0 1 0,0-1 0,-1 0 0,1 1 0,-1-1 0,0 1 0,0-1 0,-1 1 0,1-1 0,-1 0 0,0 1 0,0-1 0,0 0 0,-1 1 0,0-1 0,1 0 0,-2 0 0,1 0 0,0-1 0,-1 1 0,1 0 0,-1-1 0,-6 6 0,-5 2 64,-1 0-1,-1-1 1,0 0 0,-28 11-1,43-20-97,0-1 0,0 1 0,0 0-1,-1-1 1,1 1 0,0-1 0,0 0-1,-1 1 1,1-1 0,0 0 0,0 0 0,-1 0-1,1 0 1,0 0 0,0 0 0,-1 0-1,1 0 1,0-1 0,-1 1 0,1 0-1,0-1 1,0 1 0,0-1 0,0 1 0,-1-1-1,1 0 1,0 1 0,0-1 0,0 0-1,0 0 1,0 0 0,1 0 0,-1 0-1,0 0 1,0 0 0,0 0 0,1 0 0,-1 0-1,1 0 1,-1 0 0,1-1 0,-1 1-1,1 0 1,0 0 0,-1-1 0,1-1-1,-1-7-70,1 0-1,-1 1 0,2-1 0,2-18 1,4-13-274,2-5-113</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33.209"/>
    </inkml:context>
    <inkml:brush xml:id="br0">
      <inkml:brushProperty name="width" value="0.05" units="cm"/>
      <inkml:brushProperty name="height" value="0.05" units="cm"/>
      <inkml:brushProperty name="color" value="#008C3A"/>
    </inkml:brush>
  </inkml:definitions>
  <inkml:trace contextRef="#ctx0" brushRef="#br0">0 76 20132,'3'-3'2041,"1"2"-1185,2 0-360,1 1 1096,5 2-359,2-2-497,2 0-216,3-4-400,3 4-208,3-7-864,-1 0-249,-1-5 921,-3-6-168,-3-7-240</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33.628"/>
    </inkml:context>
    <inkml:brush xml:id="br0">
      <inkml:brushProperty name="width" value="0.05" units="cm"/>
      <inkml:brushProperty name="height" value="0.05" units="cm"/>
      <inkml:brushProperty name="color" value="#008C3A"/>
    </inkml:brush>
  </inkml:definitions>
  <inkml:trace contextRef="#ctx0" brushRef="#br0">129 2 18356,'-1'15'1329,"0"0"0,-5 21 0,3-23-420,1 1-1,0-1 1,1 21 0,1-33-908,0 1 0,0-1 0,1 0 0,-1 0 1,1 1-1,-1-1 0,1 0 0,-1 0 1,1 0-1,0 0 0,-1 0 0,1 0 1,0 0-1,0 0 0,0 0 0,0 0 0,0 0 1,0-1-1,0 1 0,0 0 0,0 0 1,0-1-1,1 1 0,-1-1 0,0 0 1,0 1-1,1-1 0,-1 0 0,0 1 0,3-1 1,6 1-142,0 0 0,1-1 0,10-1 0,-2 1-52,-16 0 178,-1 0 0,1 0-1,0 0 1,-1 1 0,1-1 0,0 1 0,-1 0-1,1-1 1,-1 1 0,1 1 0,-1-1 0,0 0 0,1 0-1,-1 1 1,0 0 0,0-1 0,0 1 0,0 0-1,0 0 1,3 4 0,-4-4 32,0 0 0,0 1 1,-1-1-1,1 0 0,-1 1 0,1-1 1,-1 0-1,0 1 0,1-1 1,-1 1-1,0-1 0,-1 0 0,1 1 1,0-1-1,-1 1 0,1-1 0,-1 0 1,0 0-1,0 1 0,0-1 0,0 0 1,0 0-1,-3 3 0,-7 10 267,-1-1-1,0-1 1,-1 0 0,-1 0-1,-15 10 1,8-6 85,11-8-219,-42 32 578,46-37-732,0 0-1,0 0 0,-1-1 1,1 0-1,-1 0 0,-13 3 1,19-6-68,0 1-1,1-1 1,-1 0 0,0 0 0,0 0 0,0 0 0,0-1 0,0 1 0,0 0-1,1 0 1,-1 0 0,0-1 0,0 1 0,0 0 0,1-1 0,-1 1-1,0-1 1,0 1 0,1-1 0,-1 1 0,0-1 0,1 0 0,-1 1 0,1-1-1,-1 0 1,0 1 0,1-1 0,0 0 0,-1 0 0,1 1 0,-1-1-1,1 0 1,0 0 0,0 0 0,-1-1 0,-2-34-1248,4 4 606,6-5-258</inkml:trace>
  <inkml:trace contextRef="#ctx0" brushRef="#br0" timeOffset="1">132 28 16323,'11'-3'2353,"-3"-3"-1321,2 5-416,4 1 1809,6 0-1209,3 0-320,1 1-776,2 1-608,0-2 488,5-3-152,-2-14-160</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43.827"/>
    </inkml:context>
    <inkml:brush xml:id="br0">
      <inkml:brushProperty name="width" value="0.05" units="cm"/>
      <inkml:brushProperty name="height" value="0.05" units="cm"/>
      <inkml:brushProperty name="color" value="#008C3A"/>
    </inkml:brush>
  </inkml:definitions>
  <inkml:trace contextRef="#ctx0" brushRef="#br0">4 386 19100,'-4'15'2668,"8"-12"-1728,6-6 78,2-8-562,0-1 0,0 1-1,-1-2 1,-1 0 0,13-20 0,-6 9-179,27-43 390,64-130 1,-107 195-663,0 0 1,0 1-1,0-1 1,0 0 0,0 1-1,0-1 1,0 1-1,1-1 1,2-2 0,-4 4-6,0 0 1,1 0 0,-1 0 0,0 0 0,0 0 0,0 0 0,1 0 0,-1 0 0,0 0 0,0 0 0,1 0 0,-1 0 0,0 0 0,0 0-1,0 0 1,1 0 0,-1 1 0,0-1 0,0 0 0,0 0 0,1 0 0,-1 0 0,0 0 0,0 1 0,0-1 0,0 0 0,1 0 0,-1 0-1,0 1 1,0-1 0,0 0 0,0 0 0,0 0 0,0 1 0,0-1 0,0 0 0,0 0 0,0 1 0,0-1 0,0 0 0,0 0 0,0 1 0,0-1-1,2 43 28,-2-32-36,-1 51 22,1 49-651,0-111 600,0 0-1,-1 0 1,1 0-1,0 0 1,0 0 0,0 0-1,0 1 1,0-1 0,0 0-1,0 0 1,0 0-1,0 0 1,0 0 0,0 1-1,0-1 1,0 0 0,0 0-1,0 0 1,0 0-1,0 0 1,0 0 0,0 1-1,0-1 1,0 0 0,0 0-1,0 0 1,0 0-1,0 0 1,0 0 0,1 1-1,-1-1 1,0 0 0,0 0-1,0 0 1,0 0-1,0 0 1,0 0 0,0 0-1,0 0 1,1 0 0,-1 0-1,0 1 1,0-1-1,0 0 1,0 0 0,0 0-1,0 0 1,1 0 0,-1 0-1,0 0 1,0 0-1,0 0 1,0 0 0,0 0-1,1 0 1,5-10-568,5-17 109,-1-2-271</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44.262"/>
    </inkml:context>
    <inkml:brush xml:id="br0">
      <inkml:brushProperty name="width" value="0.05" units="cm"/>
      <inkml:brushProperty name="height" value="0.05" units="cm"/>
      <inkml:brushProperty name="color" value="#008C3A"/>
    </inkml:brush>
  </inkml:definitions>
  <inkml:trace contextRef="#ctx0" brushRef="#br0">1 113 17364,'0'0'140,"0"1"1,0 0-1,0 0 0,0 0 1,0-1-1,0 1 1,0 0-1,1 0 1,-1-1-1,0 1 0,1 0 1,-1 0-1,0-1 1,1 1-1,-1 0 0,1-1 1,-1 1-1,1-1 1,-1 1-1,1 0 1,0-1-1,-1 1 0,1-1 1,0 0-1,-1 1 1,1-1-1,0 1 1,-1-1-1,2 0 0,0 0 41,0-1 0,0 0 0,-1 1 0,1-1 0,0 0 0,-1 0 0,1 0 0,0-1 0,-1 1 0,0 0 0,1 0 0,1-3 0,36-42 1143,-29 33-979,0 1 0,1 0 1,22-19-1,-33 31-336,1 0 1,-1 0-1,0 0 1,0 0-1,0-1 1,0 1-1,0 0 1,1 0-1,-1 0 1,0 0 0,0 0-1,0 0 1,1 0-1,-1 0 1,0 0-1,0 0 1,0 0-1,0 0 1,1 0-1,-1 0 1,0 0-1,0 0 1,0 0-1,1 0 1,-1 0-1,0 0 1,0 0 0,0 0-1,0 0 1,1 0-1,-1 0 1,0 0-1,0 0 1,0 0-1,0 1 1,1-1-1,-1 0 1,0 0-1,0 0 1,0 0-1,0 0 1,0 1-1,0-1 1,1 0-1,1 12 170,-3 14-87,-6 25-154,3-26-521,1-1-1,2 1 1,1 33-1,1-70-3561,-5-6 2917</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34.510"/>
    </inkml:context>
    <inkml:brush xml:id="br0">
      <inkml:brushProperty name="width" value="0.025" units="cm"/>
      <inkml:brushProperty name="height" value="0.025" units="cm"/>
    </inkml:brush>
  </inkml:definitions>
  <inkml:trace contextRef="#ctx0" brushRef="#br0">49 122 13261,'0'0'2322,"9"-10"-699,0 0-1184,0 0 0,1 0 1,0 0-1,1 2 1,0-1-1,1 1 0,0 1 1,0 0-1,0 1 1,1 0-1,0 1 0,14-4 1,-19 7-276,1 0 0,0 1 0,0 0 0,0 1 1,0 0-1,-1 0 0,10 2 0,-16-2-153,0 1 0,0-1 0,0 1 0,0 0 0,0 0 0,0 0 0,0 0 0,0 0 0,-1 0 0,1 0 0,0 1 0,-1-1 0,1 1 0,-1-1 0,0 1 0,1 0 0,-1-1 0,0 1 0,0 0 0,0 0 0,0 0 0,0 0 0,0 0 0,-1 0 0,1 0 0,-1 0 0,1 0 0,-1 0 0,0 0 0,0 0 0,0 0 0,0 0 0,0 3 0,-1 4 64,-1 0 1,1-1 0,-2 1-1,1-1 1,-1 0 0,0 0 0,0 0-1,-1 0 1,-1 0 0,-6 9-1,-59 72 267,54-71-262,-79 81 1359,-6 6 304,99-103-1734,1 0 0,-1 0 0,0 0 1,1 0-1,0 0 0,-1 1 0,1-1 0,0 1 0,0-1 1,1 0-1,-1 1 0,0 0 0,1 2 0,0-4-4,0 0 0,0 0 0,0 0-1,1 0 1,-1 0 0,0 0 0,1 0-1,-1 0 1,1 0 0,-1-1-1,1 1 1,-1 0 0,1 0 0,0-1-1,-1 1 1,1 0 0,0-1 0,0 1-1,-1 0 1,1-1 0,0 1-1,0-1 1,0 0 0,0 1 0,0-1-1,0 0 1,0 1 0,0-1 0,-1 0-1,1 0 1,0 0 0,0 0 0,0 0-1,0 0 1,2 0 0,173 0 1301,-100-4-5439,-14 1-6621,-38 1-4781</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44.650"/>
    </inkml:context>
    <inkml:brush xml:id="br0">
      <inkml:brushProperty name="width" value="0.05" units="cm"/>
      <inkml:brushProperty name="height" value="0.05" units="cm"/>
      <inkml:brushProperty name="color" value="#008C3A"/>
    </inkml:brush>
  </inkml:definitions>
  <inkml:trace contextRef="#ctx0" brushRef="#br0">203 46 14459,'-19'15'545,"0"0"0,1 2-1,1 0 1,1 1 0,0 1 0,-14 23-1,20-26-262,2 0-1,0 0 0,0 0 1,2 1-1,0 0 0,1 1 1,0-1-1,-3 36 0,6-31-108,1 0-1,1 1 0,0-1 0,2 0 0,1 0 0,1 0 1,0 0-1,12 30 0,-12-41-136,1 0-1,0-1 1,0 1 0,1-1 0,1 0 0,0-1-1,0 0 1,1 0 0,0-1 0,0 0 0,1 0-1,0 0 1,1-2 0,-1 1 0,1-1 0,1 0-1,19 7 1,-15-7-18,0-2-1,0 0 1,1-1-1,-1 0 1,1-1-1,-1-1 1,1 0-1,28-4 1,-22 0 32,-1 0 0,-1-2 0,1-1 1,-1 0-1,39-19 0,-29 9 97,0-2 0,-1-1 0,-1-1-1,-1-1 1,-1-2 0,-1 0 0,43-53 0,-51 54 21,0-2 1,-2 1-1,-1-2 0,-1 0 1,-1 0-1,13-41 1,-21 53-85,0 0 0,-2-1 1,0 1-1,0-1 0,-2 0 1,0-22-1,-1 27-47,0 0-1,-1 0 1,0 1-1,-1-1 1,0 1 0,0-1-1,0 1 1,-1 0 0,-1 0-1,1 1 1,-8-9-1,7 8-30,-1 2 1,-1-1-1,0 0 0,1 1 0,-2 1 0,1-1 0,-1 1 0,0 0 0,0 1 0,0 0 0,-1 0 0,-13-4 0,9 5-28,-1 0 0,1 1 0,0 1 0,-1 0 0,1 1 0,-1 0 0,1 1 0,-14 2 0,3 2-221,0 1 0,0 1 0,1 1 0,0 1 0,0 1 0,1 1 0,1 1 0,0 1 0,-22 17 0,25-15-255,1 1 1,1 0 0,1 1-1,0 0 1,1 2 0,1-1 0,-13 26-1,3-2-586</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12.658"/>
    </inkml:context>
    <inkml:brush xml:id="br0">
      <inkml:brushProperty name="width" value="0.05" units="cm"/>
      <inkml:brushProperty name="height" value="0.05" units="cm"/>
      <inkml:brushProperty name="color" value="#E71224"/>
    </inkml:brush>
  </inkml:definitions>
  <inkml:trace contextRef="#ctx0" brushRef="#br0">196 19 17028,'-1'-5'701,"-5"-8"1845,6 13-2491,-1 0 1,1 0-1,0 0 0,0 0 1,0 0-1,-1 0 1,1 0-1,0-1 1,0 1-1,0 0 0,-1 0 1,1 0-1,0 0 1,0 0-1,-1 0 1,1 0-1,0 0 1,0 0-1,-1 0 0,1 0 1,0 0-1,0 0 1,0 1-1,-1-1 1,1 0-1,0 0 1,0 0-1,-1 0 0,1 0 1,0 0-1,0 0 1,0 1-1,0-1 1,-1 0-1,1 0 0,0 0 1,0 1-1,0-1 1,0 0-1,0 0 1,-1 0-1,1 1 1,0-1-1,0 0 0,0 0 1,0 0-1,0 1 1,0-1-1,0 0 1,0 0-1,0 1 1,0-1-1,-9 21 353,2 0 0,0 1 0,-7 37-1,6-21-310,-2 4-124,-6 29-361,-40 109-1,55-177 235,-13 25-573,14-28 711,0 1-1,-1 0 0,1-1 1,-1 1-1,1-1 0,-1 1 1,1-1-1,-1 1 1,1-1-1,-1 1 0,1-1 1,-1 1-1,1-1 0,-1 0 1,0 1-1,1-1 0,-1 0 1,0 0-1,1 1 1,-1-1-1,0 0 0,0 0 1,1 0-1,-1 0 0,0 0 1,1 0-1,-1 0 1,0 0-1,0 0 0,1 0 1,-1 0-1,0-1 0,1 1 1,-1 0-1,0 0 0,-1-1 1,-12-15-428</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13.080"/>
    </inkml:context>
    <inkml:brush xml:id="br0">
      <inkml:brushProperty name="width" value="0.05" units="cm"/>
      <inkml:brushProperty name="height" value="0.05" units="cm"/>
      <inkml:brushProperty name="color" value="#E71224"/>
    </inkml:brush>
  </inkml:definitions>
  <inkml:trace contextRef="#ctx0" brushRef="#br0">249 19 14387,'-1'-1'129,"0"0"-1,1 0 1,-1-1-1,0 1 1,1 0-1,-1 0 1,0 0-1,0 0 1,0 0-1,0 1 1,0-1-1,0 0 1,0 0-1,0 1 1,0-1-1,-1 0 1,1 1-1,0-1 1,0 1 0,-1 0-1,1-1 1,0 1-1,-1 0 1,-1 0-1,1 0 62,0 0-1,0 1 1,0 0-1,0-1 1,0 1-1,0 0 1,0 0-1,0 0 1,1 1 0,-1-1-1,0 0 1,1 1-1,-4 2 1,-1 4 199,0 0 0,0 0 0,0 0 0,1 1 1,-5 11-1,3-4-194,1 0-1,1 0 1,1 1 0,1-1 0,-4 30 0,7-37-122,-1 1 0,1 0 0,1-1 0,-1 1 0,2 0-1,-1-1 1,1 1 0,1-1 0,0 0 0,0 0 0,6 12 0,-8-19-43,0 0-1,0 0 0,0-1 1,0 1-1,0 0 0,0-1 1,1 1-1,-1-1 0,0 1 1,1-1-1,-1 1 0,1-1 1,0 0-1,-1 0 0,1 0 1,0 0-1,0 0 0,-1 0 1,1-1-1,0 1 0,0 0 1,0-1-1,0 0 0,0 1 1,0-1-1,0 0 0,0 0 1,0 0-1,0 0 0,0 0 1,0-1-1,0 1 0,0-1 1,0 1-1,0-1 0,0 0 0,0 0 1,-1 1-1,3-3 1,-1 1 36,1 0 0,-1-1 0,-1 0 1,1 1-1,0-1 0,-1 0 0,1 0 1,-1 0-1,0-1 0,0 1 0,0 0 1,-1-1-1,1 0 0,-1 1 0,0-1 1,0 0-1,0 0 0,0 1 0,-1-1 1,1-4-1,-1 4-30,0 0 1,0 1-1,-1-1 0,1 0 1,-1 0-1,0 1 0,0-1 1,0 0-1,0 1 0,-1-1 1,1 1-1,-1 0 1,0 0-1,0-1 0,0 1 1,0 0-1,-1 1 0,1-1 1,-1 0-1,0 1 1,0-1-1,0 1 0,0 0 1,0 0-1,0 0 0,-1 0 1,1 1-1,-1-1 0,1 1 1,-1 0-1,0 0 1,1 0-1,-1 1 0,0-1 1,-3 1-1,-1-1-134,1 1 0,0 0 0,0 1-1,0-1 1,0 2 0,0-1 0,0 1 0,1 0-1,-1 0 1,0 0 0,1 1 0,-1 0 0,1 1 0,0-1-1,0 1 1,0 0 0,1 1 0,-7 6 0,8-7-115,1 0 0,-1 1 0,1 0 0,0 0 0,0 0 0,0 0 0,1 0 0,0 0 0,0 1 0,0-1 0,1 1 0,-1-1 0,1 1 0,1 0 0,-1 0 0,1-1 0,0 1 0,0 0 0,1 0 0,0-1 0,0 1 0,0 0 0,0-1 0,1 1 0,5 10 1,9 9-577</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13.503"/>
    </inkml:context>
    <inkml:brush xml:id="br0">
      <inkml:brushProperty name="width" value="0.05" units="cm"/>
      <inkml:brushProperty name="height" value="0.05" units="cm"/>
      <inkml:brushProperty name="color" value="#E71224"/>
    </inkml:brush>
  </inkml:definitions>
  <inkml:trace contextRef="#ctx0" brushRef="#br0">124 80 18436,'1'17'5226,"-1"-6"-1564,3-17-3760,-2 2 109,1-4 30,0-1-1,0 1 1,0-1-1,-1 1 1,0-14-1,-1 20-30,0 1 0,0-1-1,-1 1 1,1 0-1,0-1 1,-1 1 0,1-1-1,-1 1 1,1 0-1,-1-1 1,0 1 0,1 0-1,-1 0 1,0 0-1,0-1 1,0 1-1,0 0 1,0 0 0,0 0-1,0 0 1,0 1-1,0-1 1,-1 0 0,1 0-1,0 1 1,0-1-1,-1 1 1,1-1 0,-1 1-1,1-1 1,0 1-1,-1 0 1,1 0 0,-1 0-1,1 0 1,-1 0-1,1 0 1,0 0-1,-1 0 1,1 0 0,-3 1-1,0 0 0,0 0 0,0 0 0,0 1-1,0-1 1,0 1 0,1 0 0,-1 0-1,0 0 1,1 0 0,0 1 0,-1-1-1,1 1 1,0 0 0,0 0 0,0 0 0,1 1-1,-1-1 1,1 1 0,0-1 0,0 1-1,0 0 1,0-1 0,-2 9 0,0 1-21,0 1 1,1 0 0,0 0 0,1 0-1,0 26 1,2-21-3,0-1 1,2 1-1,1 0 1,4 18-1,-5-28-31,1 0 1,0 0-1,0 0 0,1 0 0,0-1 0,1 0 0,0 0 1,0 0-1,12 14 0,-16-21 12,0 0 0,0 0 0,0 0 1,-1 0-1,1 0 0,0-1 0,0 1 1,1 0-1,-1-1 0,0 1 0,0 0 0,0-1 1,0 1-1,0-1 0,1 0 0,-1 1 0,0-1 1,0 0-1,1 0 0,-1 0 0,0 1 0,1-2 1,-1 1-1,0 0 0,0 0 0,1 0 0,-1 0 1,0-1-1,0 1 0,0-1 0,1 1 0,-1-1 1,1 0-1,0-1-50,0 0-1,-1 1 1,1-1 0,0 0-1,-1 0 1,0-1 0,1 1 0,-1 0-1,0 0 1,0-1 0,0 1 0,-1-1-1,1 1 1,0 0 0,-1-1 0,0 1-1,1-4 1,-1-27-256</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15.020"/>
    </inkml:context>
    <inkml:brush xml:id="br0">
      <inkml:brushProperty name="width" value="0.05" units="cm"/>
      <inkml:brushProperty name="height" value="0.05" units="cm"/>
      <inkml:brushProperty name="color" value="#E71224"/>
    </inkml:brush>
  </inkml:definitions>
  <inkml:trace contextRef="#ctx0" brushRef="#br0">117 80 11250,'2'-5'782,"-1"-1"0,0 1-1,0-1 1,0 0 0,-1 1-1,0-1 1,0 0-1,-1 1 1,1-1 0,-3-10-1,2 16-706,1 0 0,0-1 0,0 1 0,0-1 0,-1 1 0,1-1 0,0 1 0,0 0 0,-1-1 0,1 1 0,0 0-1,-1-1 1,1 1 0,-1 0 0,1-1 0,0 1 0,-1 0 0,1 0 0,-1-1 0,1 1 0,-1 0 0,1 0 0,-1 0 0,1 0 0,-1 0 0,1-1-1,0 1 1,-1 0 0,0 0 0,-13 9 939,-5 19-324,7-5-591,1 2 0,1-1 0,1 1 0,1 0 0,1 1 1,1 0-1,2 0 0,-2 45 0,5-66-84,1 0 0,1 0 1,-1 0-1,1 0 0,0 0 0,0 0 1,0 0-1,3 5 0,-4-9-10,1 0 0,-1 0 0,1 0 1,-1 0-1,1 0 0,0 0 0,0 0 0,-1 0 1,1-1-1,0 1 0,0 0 0,0 0 0,0-1 0,0 1 1,0 0-1,0-1 0,0 1 0,0-1 0,0 0 0,1 1 1,-1-1-1,0 0 0,0 0 0,0 1 0,0-1 0,0 0 1,1 0-1,-1 0 0,0-1 0,0 1 0,0 0 0,0 0 1,1 0-1,-1-1 0,0 1 0,0-1 0,0 1 1,2-2-1,2-1 27,0 0-1,-1 0 1,1 0 0,-1-1 0,0 0 0,1 0 0,-2 0 0,1 0-1,0 0 1,-1-1 0,0 0 0,3-6 0,2-4 192,-1 0 0,9-28 1,-13 35-83,-1 0 0,0-1 0,0 1 0,-1 0 0,0-1 0,-1 0 0,1 1 0,-2-1 0,1 1 0,-1-1 0,-4-13 0,4 17-150,-1 0 0,0 1-1,0-1 1,0 1 0,-1 0 0,0-1 0,1 1 0,-2 0-1,1 1 1,0-1 0,-1 1 0,1-1 0,-1 1-1,0 0 1,0 0 0,0 1 0,-1-1 0,1 1-1,-1 0 1,1 0 0,-7-1 0,6 2-386,4 1 332,0 0 1,-1 0-1,1-1 0,0 1 0,0 0 1,-1-1-1,1 1 0,0 0 0,0-1 1,0 1-1,-1-1 0,1 0 0,0 1 1,0-1-1,0 0 0,0 0 0,0 0 1,-1-2-1,0-6-432</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15.705"/>
    </inkml:context>
    <inkml:brush xml:id="br0">
      <inkml:brushProperty name="width" value="0.05" units="cm"/>
      <inkml:brushProperty name="height" value="0.05" units="cm"/>
      <inkml:brushProperty name="color" value="#E71224"/>
    </inkml:brush>
  </inkml:definitions>
  <inkml:trace contextRef="#ctx0" brushRef="#br0">135 66 15163,'8'-32'3075,"-7"30"-2878,-1 1 0,0-1 1,1 0-1,-1 0 0,0 1 0,0-1 0,-1 0 0,1 0 1,0 1-1,-1-1 0,1 0 0,0 1 0,-1-1 0,0 0 1,1 1-1,-2-3 0,1 4-115,0-1-1,0 1 1,0 0 0,0 0-1,0-1 1,1 1 0,-1 0-1,0 0 1,0 0 0,0 0-1,0 0 1,0 0 0,0 0 0,0 0-1,0 0 1,0 1 0,1-1-1,-1 0 1,0 1 0,0-1-1,0 0 1,0 1 0,1-1-1,-1 1 1,0-1 0,0 1-1,1 0 1,-1-1 0,0 1 0,1 0-1,-1-1 1,0 2 0,-23 26 411,24-27-443,-12 16 19,0 0 0,2 1 0,0 1 0,1 0 0,-9 29 0,14-37-64,1 0-1,0 0 1,1 0 0,0 1-1,1-1 1,0 0 0,1 1-1,0-1 1,1 1-1,0-1 1,4 16 0,-4-24-4,0 0 1,0 1 0,0-1-1,1 0 1,-1 0 0,1 0-1,0 0 1,-1-1 0,1 1 0,0 0-1,1-1 1,-1 0 0,0 1-1,1-1 1,-1 0 0,1 0-1,0 0 1,0 0 0,0-1-1,0 1 1,0-1 0,0 0-1,0 0 1,0 0 0,0 0-1,1 0 1,-1-1 0,0 1-1,0-1 1,1 0 0,-1 0-1,0 0 1,6-2 0,2 0 27,1 0 1,-1-1-1,0-1 1,0 0-1,0-1 1,-1 0-1,1 0 1,11-9-1,-5 2 106,0-1 0,-1-1-1,25-26 1,-32 30-25,-1-1 0,0 1 0,0-1 1,-1-1-1,-1 0 0,10-22 0,-15 30-78,0 1 0,0 0 0,0-1 0,0 1 0,-1-1 0,1 1 1,-1-1-1,0 1 0,0-1 0,0 1 0,-1-1 0,1 1 0,-1-1 0,0 1 0,0 0 0,0-1 0,-2-4 0,1 5-23,-1-1-1,0 1 0,1-1 1,-1 1-1,0 0 0,-1 0 1,1 0-1,0 0 1,-1 1-1,0-1 0,1 1 1,-6-2-1,-9-3-353,0 1 0,0 1 0,0 0 0,-1 1 0,-21-1 0,36 5 275,0-1 0,0 1 0,0 0 0,0 1 0,0-1 0,0 0 0,0 1 1,0 0-1,0 0 0,1 0 0,-8 4 0,-11 9-409</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58.372"/>
    </inkml:context>
    <inkml:brush xml:id="br0">
      <inkml:brushProperty name="width" value="0.05" units="cm"/>
      <inkml:brushProperty name="height" value="0.05" units="cm"/>
      <inkml:brushProperty name="color" value="#E71224"/>
    </inkml:brush>
  </inkml:definitions>
  <inkml:trace contextRef="#ctx0" brushRef="#br0">1320 45 10530,'-24'-10'978,"-1"2"-1,-1 1 0,1 1 1,-1 1-1,-47-3 0,-133 8 1440,146 4-2197,1 4 1,0 2 0,-93 28 0,98-20-180,1 2 0,0 2 0,2 3 0,-69 44 0,99-54-40,1 1 0,1 1 0,0 0 0,1 2 0,1 0 0,1 1 0,1 0 0,0 1 0,2 1 0,0 1 0,2 0 0,0 0 0,2 1 0,0 0-1,2 1 1,1-1 0,0 2 0,2-1 0,1 0 0,1 1 0,3 39 0,0-49-7,1-1 1,1 0-1,0 0 0,1 0 0,1 0 0,0-1 1,1 0-1,1 0 0,0 0 0,1-1 0,0 0 0,1 0 1,1-1-1,0 0 0,0-1 0,1 0 0,1 0 0,-1-2 1,2 1-1,-1-1 0,27 13 0,-11-10-15,0-1 0,1-2-1,0-1 1,0-1 0,54 6-1,-16-8 21,101-4 0,-85-7 130,0-3 0,0-3 0,-1-5 0,0-3 1,-2-3-1,0-4 0,103-51 0,-118 42-57,-1-3-1,-2-3 1,96-85 0,-131 104-65,-2 0-1,32-39 1,-49 52-6,-1 1 0,0-1 0,-1-1 0,0 1 0,0-1 0,-1 0 0,-1-1 0,0 1 0,0-1 0,2-17-1,-5 23-4,-1 0-1,0 0 0,0 0 1,-1 0-1,1 0 0,-1 0 0,-1 0 1,1 1-1,-1-1 0,0 0 0,-4-7 1,1 3-20,0 1 1,-1 0 0,-1 0 0,1 0 0,-15-13 0,-1 2-61,-2 2 1,0 0-1,-41-23 1,27 20-196,-1 1-1,-1 3 1,-1 1-1,-60-15 0,42 18-39,-1 2 0,-96-5 0,45 14-61</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09.808"/>
    </inkml:context>
    <inkml:brush xml:id="br0">
      <inkml:brushProperty name="width" value="0.05" units="cm"/>
      <inkml:brushProperty name="height" value="0.05" units="cm"/>
      <inkml:brushProperty name="color" value="#008C3A"/>
    </inkml:brush>
  </inkml:definitions>
  <inkml:trace contextRef="#ctx0" brushRef="#br0">9 538 15475,'1'-1'1661,"-3"1"-420,2 0-1181,0 0 1,-1 1-1,1-1 1,0 0-1,0 0 0,0 0 1,0 0-1,0 0 1,-1 0-1,1 0 1,0 0-1,0 1 1,0-1-1,0 0 1,-1 0-1,1 0 1,0 0-1,0 0 1,0 0-1,0 0 1,-1 0-1,1 0 1,0 0-1,0 0 0,0 0 1,0 0-1,-1 0 1,1-1-1,0 1 1,0 0-1,0 0 1,0 0-1,-1 0 1,1 0-1,0 0 1,0 0-1,0 0 1,0-1-1,0 1 1,0 0-1,-1 0 1,1 0-1,0 0 0,0 0 1,0-1-1,0 1 1,0 0-1,0 0 1,0 0-1,0 0 1,0-1-1,0 1 1,0 0-1,0 0 1,0 0-1,0 0 1,0-1-1,0 1 1,0 0-1,0 0 0,0 0 1,0 0-1,0-1 1,0 1-1,0 0 1,0 0-1,0 0 1,12-19 677,0 0 0,-2 0 0,15-37 0,-8 17-516,99-267 208,-90 232-365,-27 116-35,-13 265-52,13-177-2459,2-124 2065,3 0-104</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0.219"/>
    </inkml:context>
    <inkml:brush xml:id="br0">
      <inkml:brushProperty name="width" value="0.05" units="cm"/>
      <inkml:brushProperty name="height" value="0.05" units="cm"/>
      <inkml:brushProperty name="color" value="#008C3A"/>
    </inkml:brush>
  </inkml:definitions>
  <inkml:trace contextRef="#ctx0" brushRef="#br0">135 26 15683,'12'-13'1270,"-6"5"-642,-6 8-614,0 0 0,0-1 0,0 1 0,0 0 0,0 0 0,0 0-1,0 0 1,0 0 0,0 0 0,0-1 0,0 1 0,0 0 0,0 0 0,0 0 0,0 0 0,0 0 0,0-1 0,0 1 0,0 0 0,0 0 0,0 0 0,-1 0 0,1 0 0,0 0 0,0 0 0,0-1-1,0 1 1,0 0 0,0 0 0,0 0 0,0 0 0,-1 0 0,1 0 0,0 0 0,0 0 0,0 0 0,0 0 0,0 0 0,0-1 0,-1 1 0,1 0 0,0 0 0,0 0 0,0 0 0,0 0 0,-1 1 53,0-1 0,0 0 1,0 0-1,0 1 1,1-1-1,-1 0 1,0 1-1,0-1 0,1 1 1,-1-1-1,0 1 1,1-1-1,-1 1 1,0 0-1,1-1 0,-1 1 1,1 0-1,-1-1 1,1 1-1,-1 0 1,1 0-1,-1 1 0,-10 22 421,9-19-354,-16 37 337,-46 115 703,54-128-878,2-1-1,1 2 1,-5 46-1,11-71-238,1 0 0,-1 1 0,1-1 1,1 0-1,-1 0 0,1 1 0,0-1 0,0 0 0,0 0 0,1 0 0,3 6 0,-4-9-38,0 0 0,0 0 0,1 0 0,-1-1 1,1 1-1,0-1 0,-1 1 0,1-1 0,0 1 0,0-1 0,0 0 0,0 0 0,0 0 1,0 0-1,0 0 0,1-1 0,-1 1 0,0 0 0,0-1 0,1 0 0,-1 0 0,0 1 1,0-1-1,1-1 0,-1 1 0,0 0 0,0 0 0,3-1 0,6-2 33,-1 0-1,0-1 0,0 1 1,0-2-1,0 0 1,-1 0-1,1 0 1,-1-1-1,-1-1 0,1 0 1,-1 0-1,0 0 1,-1-1-1,1 0 1,-2-1-1,9-13 0,-2 4 96,-2-2-1,0 0 0,-2 0 0,0-1 0,-1 0 0,-1 0 0,5-24 0,-10 34-37,-1-1 0,0 0-1,0 1 1,-1-1-1,0 0 1,-4-17 0,3 25-91,1 0 0,-1 1 0,-1-1 0,1 0 0,-1 1 0,1 0 1,-1-1-1,0 1 0,0 0 0,-4-5 0,4 6-37,0 0 1,0 1-1,0 0 1,1-1-1,-1 1 1,-1 0-1,1 0 0,0 0 1,0 0-1,0 0 1,0 1-1,-1-1 1,1 1-1,0-1 0,-1 1 1,1 0-1,0 0 1,-5 0-1,4 1-159,0-1 0,0 1-1,0 0 1,0 0 0,0 0 0,0 0 0,0 1-1,1-1 1,-1 1 0,-4 3 0,6-4 63,0-1 1,0 1 0,1 0 0,-1-1 0,0 1-1,0 0 1,1 0 0,-1-1 0,1 1-1,-1 0 1,0 0 0,1 0 0,0 0 0,-1 0-1,1 0 1,0 0 0,-1 0 0,1 0-1,0 0 1,0 0 0,0 0 0,0 0 0,0 0-1,0 0 1,0 0 0,0 0 0,0 0-1,0 0 1,0 0 0,1 0 0,-1 0 0,1-1-1,-1 1 1,0 0 0,1 0 0,0 1-1,10 4-894,8-3-254</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0.823"/>
    </inkml:context>
    <inkml:brush xml:id="br0">
      <inkml:brushProperty name="width" value="0.05" units="cm"/>
      <inkml:brushProperty name="height" value="0.05" units="cm"/>
      <inkml:brushProperty name="color" value="#008C3A"/>
    </inkml:brush>
  </inkml:definitions>
  <inkml:trace contextRef="#ctx0" brushRef="#br0">1 423 16003,'4'-10'4398,"19"-49"-2810,-22 57-1549,124-328 2082,-113 308-2044,-11 22-77,-1 0 1,0 0-1,0 0 1,0 0-1,1 0 1,-1 0 0,0 0-1,0 0 1,0 0-1,1 0 1,-1 0 0,0 0-1,0 0 1,0 0-1,0 1 1,1-1 0,-1 0-1,0 0 1,0 0-1,0 0 1,0 0-1,1 0 1,-1 0 0,0 0-1,0 1 1,0-1-1,0 0 1,0 0 0,1 0-1,-1 0 1,0 1-1,0-1 1,0 0-1,0 0 1,0 0 0,0 0-1,0 1 1,0-1-1,0 0 1,0 0 0,0 0-1,0 1 1,0-1-1,0 0 1,0 0-1,0 0 1,0 1 0,0-1-1,0 0 1,0 0-1,-1 45 36,-11 66 141,-8 127 178,19-233-476,1 0 1,0 0 0,1 0-1,-1 0 1,1 0 0,2 4-1,-3-8 102,0 0-1,0-1 0,1 1 0,-1 0 1,0-1-1,1 1 0,-1 0 0,1-1 1,-1 1-1,1-1 0,-1 1 0,1 0 1,0-1-1,-1 0 0,1 1 0,-1-1 1,1 1-1,0-1 0,-1 0 0,1 1 1,0-1-1,0 0 0,-1 0 0,1 0 0,0 0 1,0 1-1,-1-1 0,1 0 0,0 0 1,0 0-1,-1 0 0,1-1 0,0 1 1,0 0-1,-1 0 0,1 0 0,0-1 1,0 1-1,-1 0 0,1-1 0,0 1 1,-1 0-1,1-1 0,-1 1 0,2-2 1,16-11-360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8:44.769"/>
    </inkml:context>
    <inkml:brush xml:id="br0">
      <inkml:brushProperty name="width" value="0.025" units="cm"/>
      <inkml:brushProperty name="height" value="0.025" units="cm"/>
    </inkml:brush>
  </inkml:definitions>
  <inkml:trace contextRef="#ctx0" brushRef="#br0">0 271 11371,'0'0'9999,"3"-4"-8948,18-26-222,2 1 0,50-48 0,24-29-134,-91 97-597,6-6 443,-9 15-394,-3 11-282,-7 28 216,-15 48-1,13-60-75,2 1 0,1-1 1,1 2-1,-2 40 0,7-67-56,0-1 1,0 1-1,0 0 0,0-1 0,0 1 1,0-1-1,0 1 0,1-1 0,-1 0 1,1 1-1,-1-1 0,1 1 0,0-1 1,-1 0-1,1 1 0,2 1 0,15 3-5284,-7-6-2192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34.885"/>
    </inkml:context>
    <inkml:brush xml:id="br0">
      <inkml:brushProperty name="width" value="0.025" units="cm"/>
      <inkml:brushProperty name="height" value="0.025" units="cm"/>
    </inkml:brush>
  </inkml:definitions>
  <inkml:trace contextRef="#ctx0" brushRef="#br0">0 23 22069,'0'0'10698,"4"-9"-23670,-4-4-6823</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1.257"/>
    </inkml:context>
    <inkml:brush xml:id="br0">
      <inkml:brushProperty name="width" value="0.05" units="cm"/>
      <inkml:brushProperty name="height" value="0.05" units="cm"/>
      <inkml:brushProperty name="color" value="#008C3A"/>
    </inkml:brush>
  </inkml:definitions>
  <inkml:trace contextRef="#ctx0" brushRef="#br0">40 0 16956,'-7'30'1592,"-4"2"-1032,2 1-208,2-9 720,1 2-407,6-10-753,3-7-425,4-11 537,6-5-168,6-10-184</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1.662"/>
    </inkml:context>
    <inkml:brush xml:id="br0">
      <inkml:brushProperty name="width" value="0.05" units="cm"/>
      <inkml:brushProperty name="height" value="0.05" units="cm"/>
      <inkml:brushProperty name="color" value="#008C3A"/>
    </inkml:brush>
  </inkml:definitions>
  <inkml:trace contextRef="#ctx0" brushRef="#br0">92 120 11346,'6'-16'939,"10"-33"438,-15 46-1028,0-1 0,0 0 0,-1 0-1,1 0 1,-1 0 0,0 0 0,0 0 0,-1 0 0,0-7-1,1 11-283,0 0-1,0-1 1,0 1-1,-1-1 0,1 1 1,0 0-1,0-1 1,0 1-1,-1-1 0,1 1 1,0 0-1,0-1 1,-1 1-1,1 0 0,0-1 1,0 1-1,-1 0 1,1 0-1,-1-1 0,1 1 1,0 0-1,-1 0 1,1-1-1,0 1 0,-1 0 1,1 0-1,-1 0 1,1 0-1,-1 0 1,-13 5 1079,-8 18-24,13-11-901,1 1 0,0 0 0,1 0 0,0 0-1,1 1 1,1 0 0,0 0 0,1 1 0,0 0-1,1-1 1,-1 20 0,4-33-202,0 0-1,0 0 1,0 1-1,0-1 1,0 0 0,0 1-1,0-1 1,0 0-1,1 1 1,-1-1 0,0 0-1,1 1 1,-1-1-1,1 0 1,0 0-1,-1 0 1,1 0 0,0 0-1,0 1 1,-1-1-1,1 0 1,0-1-1,2 3 1,-2-3-13,1 0 0,-1 1 0,0-1 0,1 0 0,-1 0 0,1 0 0,-1 0-1,0 0 1,1 0 0,-1 0 0,1-1 0,-1 1 0,0 0 0,1-1 0,-1 1 0,0-1 0,1 0 0,-1 1 0,0-1-1,0 0 1,0 0 0,2-1 0,9-8-109,0-1 1,0-1-1,-2 1 0,1-2 1,12-20-1,-8 13-102,-1 7-95,-14 13 295,0 0 1,1 0-1,-1 0 1,0 0-1,0 0 1,1 0 0,-1 0-1,0 0 1,0 0-1,1 0 1,-1 0 0,0 0-1,0 0 1,1 0-1,-1 0 1,0 0-1,0 0 1,1 0 0,-1 1-1,0-1 1,0 0-1,0 0 1,1 0-1,-1 0 1,0 1 0,0-1-1,0 0 1,0 0-1,0 0 1,1 1 0,-1-1-1,0 0 1,0 0-1,0 1 1,0-1-1,4 33-222,-3-22 227,0 16-38,12 102 223,-11-115-83,1 1 0,1-1 0,0 0 0,1 0 0,1 0 0,11 20 0,-17-33-76,1-1 0,-1 1-1,1-1 1,-1 1 0,1 0 0,-1-1 0,0 1 0,1-1 0,-1 1 0,0 0 0,0-1 0,1 1-1,-1 0 1,0 0 0,0-1 0,0 1 0,0 0 0,0 0 0,0-1 0,0 1 0,0 0 0,0-1-1,0 1 1,0 0 0,-1 0 0,1-1 0,0 1 0,0 0 0,-1-1 0,1 1 0,-1 0 0,1-1 0,0 1-1,-1-1 1,1 1 0,-1-1 0,1 1 0,-2 0 0,-1 1 75,-1-1 0,0 1 1,1-1-1,-1 0 0,0 0 0,-5 1 1,-13 3 353,-14 8 234,20-7-421,-1 0-1,1 1 1,0 1 0,-22 15-1,29-13-284,9-10-1,0 0 1,0 0-1,0 0 1,0 0-1,0 1 1,0-1-1,0 0 1,0 0-1,0 0 1,0 0-1,0 0 0,0 1 1,0-1-1,0 0 1,0 0-1,0 0 1,0 0-1,0 0 1,0 1-1,0-1 1,0 0-1,0 0 1,0 0-1,0 0 1,0 0-1,0 0 1,1 1-1,-1-1 1,0 0-1,0 0 1,0 0-1,0 0 1,0 0-1,0 0 0,1 0 1,-1 0-1,0 0 1,0 0-1,0 1 1,0-1-1,2 0-115,0 0 0,-1 0-1,1 0 1,0 0-1,-1 0 1,1-1 0,-1 1-1,1 0 1,0-1 0,-1 1-1,1-1 1,-1 1-1,3-2 1,9-7-425,1 0 0,-1 0 0,21-22 1,-30 28 439,30-28-808</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2.113"/>
    </inkml:context>
    <inkml:brush xml:id="br0">
      <inkml:brushProperty name="width" value="0.05" units="cm"/>
      <inkml:brushProperty name="height" value="0.05" units="cm"/>
      <inkml:brushProperty name="color" value="#008C3A"/>
    </inkml:brush>
  </inkml:definitions>
  <inkml:trace contextRef="#ctx0" brushRef="#br0">84 21 16836,'0'0'120,"0"-1"1,0 0 0,1 0 0,-1 0-1,0 0 1,0 0 0,0 0 0,0 0-1,-1 0 1,1 0 0,0 1 0,0-1-1,0 0 1,-1 0 0,1 0-1,-1 0 1,1 0 0,0 1 0,-1-1-1,1 0 1,-1 0 0,0 0 0,0 1-25,0 0 1,1 1 0,-1-1 0,0 0 0,0 1-1,1-1 1,-1 1 0,1-1 0,-1 1-1,0-1 1,1 1 0,-1-1 0,1 1 0,-1 0-1,1-1 1,0 1 0,-1 0 0,1-1-1,-1 2 1,-19 43 1513,8-8-1272,2 1 0,2 0 0,1 0 0,2 1 0,0 74-1,6-106-299,-1-1 0,1 1-1,1 0 1,-1-1 0,1 1-1,0-1 1,0 0-1,1 0 1,3 7 0,-5-12-30,0 0 0,0 1 0,0-1 0,0 0 1,0 0-1,0 0 0,1 0 0,-1 0 0,0 0 1,0 0-1,1 0 0,-1 0 0,1-1 0,-1 1 0,1 0 1,-1-1-1,3 1 0,-2-1-5,0 0-1,0 0 1,0 0-1,0-1 1,0 1 0,0 0-1,0-1 1,0 0 0,0 1-1,0-1 1,0 0-1,0 0 1,0 0 0,0 0-1,-1 0 1,4-3-1,4-4 9,0 0 0,0-1 0,-1 0 0,0 0-1,-1-1 1,9-14 0,-11 17 9,-1-1 1,0 1-1,-1-1 1,0 0-1,0 0 1,-1 0-1,0 0 1,0 0-1,0-17 1,-1 25-16,-1-1 0,0 0 0,0 0 0,0 1 0,0-1 0,0 0 0,0 0 0,0 1 1,0-1-1,0 0 0,-1 1 0,1-1 0,0 0 0,0 0 0,-1 1 0,1-1 0,0 1 1,-1-1-1,1 0 0,-1 1 0,1-1 0,0 1 0,-1-1 0,0 1 0,1-1 1,-1 1-1,1-1 0,-1 1 0,1-1 0,-1 1 0,-1-1 0,1 1 4,-1 0-1,1 1 0,-1-1 1,1 0-1,-1 0 0,1 1 1,-1-1-1,1 1 0,-1-1 1,1 1-1,-1-1 1,1 1-1,-3 1 0,-3 3-57,0 1 0,0-1 0,0 1 1,-6 7-1,-3 9-851,15-21 847,1 0 0,-1 0-1,0 0 1,1-1 0,-1 1-1,1 0 1,-1 0 0,1 0-1,-1 0 1,1 0 0,0 0-1,0 0 1,-1 0 0,1 0-1,0 1 1,0-1 0,0 0-1,0 0 1,0 0 0,1 2-1,5-4-346,5-11-109</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59.172"/>
    </inkml:context>
    <inkml:brush xml:id="br0">
      <inkml:brushProperty name="width" value="0.05" units="cm"/>
      <inkml:brushProperty name="height" value="0.05" units="cm"/>
      <inkml:brushProperty name="color" value="#008C3A"/>
    </inkml:brush>
  </inkml:definitions>
  <inkml:trace contextRef="#ctx0" brushRef="#br0">1 334 18620,'0'0'38,"0"0"0,0 0 1,0 0-1,0 0 0,0 0 0,0 1 0,0-1 0,0 0 1,0 0-1,0 0 0,0 0 0,0 0 0,0 0 1,0 1-1,0-1 0,0 0 0,0 0 0,0 0 0,1 0 1,-1 0-1,0 0 0,0 0 0,0 1 0,0-1 1,0 0-1,0 0 0,0 0 0,1 0 0,-1 0 1,0 0-1,0 0 0,0 0 0,0 0 0,0 0 0,0 0 1,1 0-1,-1 0 0,0 0 0,0 0 0,0 0 1,0 0-1,0 0 0,1 0 0,-1 0 0,0 0 0,0 0 1,0 0-1,0 0 0,0 0 0,1 0 0,-1 0 1,0 0-1,0 0 0,0 0 0,0-1 0,12-8 567,7-16 244,0 0-1,21-41 1,-20 31-465,61-117 888,-69 129-982,-15 62 359,-2-9-609,-26 186-261,31-215 173,0 16-787,3-14 547,3-9 133,4-9-157</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59.590"/>
    </inkml:context>
    <inkml:brush xml:id="br0">
      <inkml:brushProperty name="width" value="0.05" units="cm"/>
      <inkml:brushProperty name="height" value="0.05" units="cm"/>
      <inkml:brushProperty name="color" value="#008C3A"/>
    </inkml:brush>
  </inkml:definitions>
  <inkml:trace contextRef="#ctx0" brushRef="#br0">124 0 17748,'-56'32'4695,"51"-29"-4575,0 1 0,1-1-1,-1 1 1,1 0-1,0 0 1,0 1-1,0-1 1,0 1-1,1 0 1,0 0-1,0 0 1,0 0-1,-4 11 1,5-12-100,1 0 1,-1 1-1,1-1 1,0 1 0,0 0-1,0-1 1,1 1-1,0 0 1,0 0-1,0-1 1,0 1-1,1 0 1,0 0-1,0-1 1,0 1-1,0-1 1,4 8 0,-4-10 1,0 0 0,0-1 0,0 1 0,0 0 0,1-1 0,-1 1 0,0 0 0,1-1 0,0 0 0,-1 1 0,1-1 0,0 0 0,-1 0 0,1 0 0,0 0 0,0 0 0,0 0 0,0-1 0,0 1 0,3 0 0,-2-1 25,1 0 1,-1 0-1,0 0 0,1-1 0,-1 1 0,0-1 0,0 0 1,0 0-1,0 0 0,0 0 0,6-4 0,-1 0 95,0 0-1,-1 0 1,1-1 0,-1 0-1,0-1 1,-1 1 0,0-2-1,7-8 1,-10 12-39,-1-1 1,1 0-1,-1 1 1,0-1-1,-1 0 1,1 0-1,-1 0 1,0 0-1,0-1 1,0 1-1,-1 0 1,0 0-1,0-10 1,-1 13-73,1-1 0,-1 1 0,1 0 1,-1 0-1,0-1 0,0 1 0,0 0 0,0 0 1,0 0-1,0 0 0,-1 0 0,1 0 0,-1 0 0,1 1 1,-1-1-1,0 0 0,0 1 0,0-1 0,1 1 0,-2 0 1,1 0-1,0 0 0,0 0 0,0 0 0,0 0 0,0 0 1,-1 1-1,1-1 0,0 1 0,-1 0 0,1-1 0,-5 1 1,2 1-88,0-1 1,-1 1 0,1 0 0,0 0 0,0 0 0,0 1 0,0-1 0,1 1 0,-7 4 0,9-5-87,0 0 0,-1 0 1,1 0-1,0 1 0,0-1 1,1 1-1,-1-1 0,0 1 1,0 0-1,1 0 1,-1 0-1,1 0 0,-1 0 1,1 0-1,0 0 0,0 0 1,0 0-1,0 1 0,0-1 1,1 0-1,-1 1 0,0 3 1,5 4-509,5-2-162</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0.011"/>
    </inkml:context>
    <inkml:brush xml:id="br0">
      <inkml:brushProperty name="width" value="0.05" units="cm"/>
      <inkml:brushProperty name="height" value="0.05" units="cm"/>
      <inkml:brushProperty name="color" value="#008C3A"/>
    </inkml:brush>
  </inkml:definitions>
  <inkml:trace contextRef="#ctx0" brushRef="#br0">1 206 18724,'0'0'95,"1"0"0,-1 0 0,1 0-1,-1 0 1,0 1 0,1-2 0,-1 1 0,1 0 0,-1 0-1,1 0 1,-1 0 0,0 0 0,1 0 0,-1 0 0,1 0 0,-1-1-1,0 1 1,1 0 0,-1 0 0,0 0 0,1-1 0,-1 1 0,0 0-1,1-1 1,-1 1 0,0 0 0,0-1 0,1 1 0,-1 0-1,0-1 1,0 1 0,0 0 0,1-1 0,10-19 347,-8 13 323,31-68 1022,-24 52-1447,0 0 1,18-29-1,-27 66 226,-3 6-478,-4 15-352,0 0 1,3 0 0,0 40-1,3-75 262,0 1-15,0-1 1,0 1-1,0-1 1,0 1-1,0-1 0,0 1 1,0-1-1,0 1 0,0-1 1,0 1-1,0-1 1,0 0-1,0 1 0,0-1 1,1 1-1,-1-1 0,0 1 1,0-1-1,1 0 1,-1 1-1,0-1 0,0 1 1,1-1-1,-1 0 0,0 1 1,1-1-1,-1 0 1,1 0-1,-1 1 0,1-1 1,6 1-306</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0.417"/>
    </inkml:context>
    <inkml:brush xml:id="br0">
      <inkml:brushProperty name="width" value="0.05" units="cm"/>
      <inkml:brushProperty name="height" value="0.05" units="cm"/>
      <inkml:brushProperty name="color" value="#008C3A"/>
    </inkml:brush>
  </inkml:definitions>
  <inkml:trace contextRef="#ctx0" brushRef="#br0">1 1 23269,'3'10'1840,"-5"6"-1432,2 2-200,0 1 785,3 2-473,3-2-504,1-3-216,-4-3-680,0-2-385,-3-8 969,-4-3-208,-8-4-192</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2.042"/>
    </inkml:context>
    <inkml:brush xml:id="br0">
      <inkml:brushProperty name="width" value="0.05" units="cm"/>
      <inkml:brushProperty name="height" value="0.05" units="cm"/>
      <inkml:brushProperty name="color" value="#008C3A"/>
    </inkml:brush>
  </inkml:definitions>
  <inkml:trace contextRef="#ctx0" brushRef="#br0">137 120 16283,'3'-41'3994,"-2"32"-2845,0-1 0,0 0-1,-1 1 1,0-1 0,-3-15 0,2 25-1126,1-1 0,0 1 0,-1-1 0,1 1 0,-1-1 0,1 1 0,-1 0 1,0-1-1,1 1 0,-1 0 0,1 0 0,-1-1 0,0 1 0,1 0 0,-1 0 0,1 0 0,-1-1 0,0 1 1,1 0-1,-1 0 0,0 0 0,1 0 0,-1 0 0,0 1 0,1-1 0,-1 0 0,0 0 0,1 0 1,-1 0-1,1 1 0,-1-1 0,0 1 0,-21 9-10,13-4-3,1 1 0,0 0 0,1 0 0,0 1 0,0 0 0,1 0 0,0 0 0,0 1 0,1 0 0,0 0 0,1 1 0,0-1 0,0 1 0,1 0 0,0 0 0,-1 13 0,3-21-12,1 0 0,0 0 0,0 0 0,0 0 0,0-1-1,0 1 1,0 0 0,1 0 0,-1 0 0,0 0 0,1 0-1,0-1 1,-1 1 0,1 0 0,0 0 0,0-1 0,0 1-1,0 0 1,0-1 0,0 1 0,1-1 0,-1 0 0,0 1 0,2 0-1,-1-1 0,0 0 0,0 0 1,0 0-1,0-1 0,0 1 0,0-1 0,1 1 0,-1-1 0,0 0 0,0 0 0,0 0 0,0 0 0,0 0 0,0 0 0,1-1 0,-1 1 0,0-1 0,0 0 0,0 1 0,2-2 0,5-3-4,0 0 0,0 0 0,0-1 0,-1 0 0,0-1 0,0 1-1,-1-2 1,0 1 0,6-9 0,-2 2 5,-1-1 0,-1 0 0,0 0 0,10-24 0,-14 23 16,-5 16-13,0 0-1,0 0 1,-1 0-1,1 0 0,0 0 1,0 0-1,0 0 1,0 0-1,0 0 1,0 0-1,0 0 1,0 0-1,0 0 1,0 0-1,0 0 1,0 0-1,0 0 0,0 0 1,-1 0-1,1 0 1,0 0-1,0 0 1,0 0-1,0 0 1,0 0-1,0 0 1,0 0-1,0 0 0,0 0 1,0 0-1,0 0 1,0 0-1,-1 0 1,1 0-1,0 0 1,0 0-1,0 0 1,0 0-1,0 0 1,0 0-1,0 0 0,0 0 1,0 0-1,0 0 1,0 0-1,0 0 1,0 0-1,0 0 1,0-1-1,0 1 1,0 0-1,0 0 0,0 0 1,-1 0-1,1 0 1,0 0-1,0 0 1,0 0-1,0 0 1,0 0-1,0 0 1,0 0-1,0-1 1,0 1-1,1 0 0,-1 0 1,0 0-1,0 0 1,0 0-1,-16 23 26,10-10-24,1 1-1,0 0 1,1 0-1,0 0 1,1 1-1,-1 15 1,4-25-4,0 0 0,-1-1 0,2 1 0,-1 0 0,0-1 0,1 1 0,0 0 0,0-1 0,1 1 0,-1-1-1,1 1 1,0-1 0,0 0 0,0 0 0,1 0 0,-1 0 0,1 0 0,0 0 0,0-1 0,0 1 0,1-1 0,6 5 0,-3-4 0,1 0 0,0 0-1,1 0 1,8 2 0,-9-4 6,0 1 0,0 0 0,-1 1 0,10 5 0,-16-9 1,-1 0-1,0 1 1,0-1-1,0 0 1,1 0-1,-1 0 0,0 0 1,0 0-1,0 1 1,0-1-1,1 0 1,-1 0-1,0 0 1,0 1-1,0-1 1,0 0-1,0 0 1,0 0-1,0 1 0,1-1 1,-1 0-1,0 0 1,0 1-1,0-1 1,0 0-1,0 0 1,0 1-1,0-1 1,0 0-1,0 0 0,0 1 1,0-1-1,-1 0 1,1 0-1,0 0 1,0 1-1,0-1 1,0 0-1,0 0 1,0 1-1,0-1 0,-1 0 1,-12 9 177,-17 2 131,29-11-298,-20 6 209,-17 5 485,-65 12-1,158-72-4072,-29 29 2796</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2.489"/>
    </inkml:context>
    <inkml:brush xml:id="br0">
      <inkml:brushProperty name="width" value="0.05" units="cm"/>
      <inkml:brushProperty name="height" value="0.05" units="cm"/>
      <inkml:brushProperty name="color" value="#008C3A"/>
    </inkml:brush>
  </inkml:definitions>
  <inkml:trace contextRef="#ctx0" brushRef="#br0">120 10 20388,'1'0'54,"-1"0"0,0-1 0,0 1-1,0 0 1,0 0 0,0-1-1,1 1 1,-1 0 0,0 0 0,0-1-1,0 1 1,0 0 0,0 0-1,0-1 1,0 1 0,0 0 0,0-1-1,0 1 1,0 0 0,0 0-1,0-1 1,0 1 0,0 0 0,0-1-1,-1 1 1,1 0 0,0 0-1,0-1 1,0 1 0,0 0 0,0 0-1,-1 0 1,1-1 0,0 1 0,0 0-1,-1-1 1,-9 6 674,-12 16 226,9-2-583,1 0-1,0 1 1,-15 39-1,22-48-347,1 1-1,1 0 1,0 0-1,0 1 1,1-1-1,0 1 1,1-1-1,1 19 1,1-28-6,-1-1-1,0 1 1,1 0 0,-1-1 0,1 1-1,0-1 1,0 1 0,0-1 0,0 1 0,0-1-1,1 0 1,-1 0 0,1 1 0,-1-1-1,1 0 1,0 0 0,0 0 0,0-1 0,0 1-1,0 0 1,0-1 0,1 1 0,-1-1-1,0 0 1,1 0 0,-1 0 0,1 0 0,-1 0-1,1-1 1,0 1 0,-1-1 0,4 1-1,-2-1 33,0 0 0,0 0-1,0-1 1,0 1-1,0-1 1,-1 0-1,1 0 1,0 0-1,-1 0 1,1-1-1,0 1 1,-1-1 0,0 0-1,1 0 1,-1 0-1,0-1 1,0 1-1,0-1 1,-1 0-1,1 0 1,4-6 0,-6 8-26,0-1 1,1 0 0,-1 0 0,0 1-1,0-1 1,-1 0 0,1 0 0,0 0-1,-1 0 1,1 0 0,-1 0 0,0 0 0,1 0-1,-1 0 1,0 0 0,0-1 0,0 1-1,-1 0 1,1 0 0,0 0 0,-1 0 0,0 0-1,1 0 1,-1 0 0,0 0 0,0 1-1,0-1 1,0 0 0,0 0 0,0 1-1,-1-1 1,1 1 0,-1-1 0,1 1 0,-1-1-1,1 1 1,-1 0 0,0 0 0,0 0-1,1 0 1,-1 0 0,0 0 0,0 0 0,0 0-1,0 1 1,0-1 0,0 1 0,0 0-1,0 0 1,0-1 0,0 1 0,0 1-1,-1-1 1,1 0 0,0 0 0,0 1 0,0-1-1,0 1 1,0-1 0,0 1 0,1 0-1,-3 1 1,-18 10-750,21-11 492,0-1 0,0 1 0,0-1 0,0 1 0,1 0-1,-1-1 1,0 1 0,0 0 0,1-1 0,-1 1 0,0 0 0,1 0 0,-1 0-1,1 0 1,-1 0 0,1 0 0,-1 0 0,1 0 0,0 0 0,-1 1 0,1-2 165,1 1 0,-1-1 0,0 1 1,1-1-1,-1 1 0,0-1 0,1 0 0,-1 1 1,1-1-1,-1 0 0,0 1 0,1-1 1,-1 0-1,1 0 0,-1 1 0,1-1 0,-1 0 1,1 0-1,-1 0 0,1 0 0,-1 0 0,1 0 1,-1 0-1,1 0 0,0 0 0,-1 0 1,1 0-1,-1 0 0,2 0 0,0 0-229,22 0-1116</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2.941"/>
    </inkml:context>
    <inkml:brush xml:id="br0">
      <inkml:brushProperty name="width" value="0.05" units="cm"/>
      <inkml:brushProperty name="height" value="0.05" units="cm"/>
      <inkml:brushProperty name="color" value="#008C3A"/>
    </inkml:brush>
  </inkml:definitions>
  <inkml:trace contextRef="#ctx0" brushRef="#br0">3 35 23061,'-3'2'4609,"9"-2"-3985,1-3-328,2 1-768,1 2-512,1-4 784,-1-6-112,-1-7-144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37.788"/>
    </inkml:context>
    <inkml:brush xml:id="br0">
      <inkml:brushProperty name="width" value="0.025" units="cm"/>
      <inkml:brushProperty name="height" value="0.025" units="cm"/>
    </inkml:brush>
  </inkml:definitions>
  <inkml:trace contextRef="#ctx0" brushRef="#br0">101 76 15471,'0'0'3576,"-2"-7"-1878,-6-23-428,8 29-1218,0-1-1,0 1 0,0-1 1,0 1-1,1-1 0,-1 1 1,0-1-1,1 1 0,-1 0 1,1-1-1,0 1 0,-1 0 0,1-1 1,0 1-1,0 0 0,0 0 1,0 0-1,0 0 0,0 0 1,0 0-1,0 0 0,0 0 1,1 0-1,-1 0 0,0 1 0,0-1 1,1 1-1,-1-1 0,1 1 1,-1-1-1,0 1 0,1-1 1,-1 1-1,1 0 0,1 0 1,1-1 48,0 0 0,0 1 0,-1-1 0,1 1 1,0 0-1,0 0 0,-1 0 0,1 1 0,0-1 1,0 1-1,-1 0 0,6 1 0,-7 0-96,-1-1-1,1 1 1,-1-1 0,1 1-1,-1 0 1,1-1 0,-1 1-1,0 0 1,0 0 0,0 0-1,0 0 1,-1 0 0,1 0 0,0 0-1,-1 0 1,1 0 0,-1 0-1,0 0 1,0 0 0,0 1-1,0-1 1,0 0 0,0 0-1,0 0 1,-1 0 0,1 0-1,-2 3 1,0 1 12,1-1 0,-2 0 0,1 1-1,0-1 1,-1 0 0,0-1 0,0 1 0,0 0 0,-6 5 0,-64 40 432,74-49-470,-1-1 0,0 1-1,0-1 1,0 1 0,0-1 0,1 1-1,-1-1 1,0 1 0,0 0 0,1-1-1,-1 0 1,0 1 0,1-1 0,-1 1-1,1-1 1,-1 1 0,0-1 0,1 0-1,-1 1 1,1-1 0,-1 0 0,1 1-1,-1-1 1,1 0 0,0 0 0,-1 1-1,1-1 1,0 0 0,25 12 144,-20-9-159,2 1 1,0 1 0,0 0 0,0 0 1,11 10-1,-18-14 72,0-1 1,0 1-1,0 0 0,-1-1 1,1 1-1,0 0 0,0 0 1,0-1-1,-1 1 0,1 0 1,0 0-1,-1 0 0,1 0 1,-1 0-1,1 0 1,-1 0-1,0 0 0,1 0 1,-1 0-1,0 1 0,0-1 1,1 0-1,-1 0 0,0 0 1,0 0-1,0 0 0,-1 0 1,1 0-1,0 1 0,0-1 1,-1 0-1,1 0 1,0 0-1,-1 0 0,1 0 1,-1 0-1,1 0 0,-1 0 1,0 0-1,1 0 0,-1-1 1,0 1-1,0 0 0,0 0 1,1-1-1,-1 1 0,0 0 1,0-1-1,-2 2 0,-6 3 530,-1-1-1,0 0 1,0 0-1,0-1 1,0 0-1,-19 2 0,-65 0 31,94-5-689,0 0 1,0 1-1,0-1 0,0 0 0,-1 0 0,1 0 1,0 1-1,0-1 0,0 0 0,0 0 0,0 0 1,0 1-1,0-1 0,0 0 0,0 0 1,0 1-1,0-1 0,0 0 0,0 0 0,0 1 1,0-1-1,0 0 0,0 0 0,0 0 0,0 1 1,0-1-1,0 0 0,0 0 0,0 1 1,0-1-1,0 0 0,1 0 0,-1 0 0,0 0 1,0 1-1,0-1 0,0 0 0,1 0 0,-1 0 1,0 0-1,0 1 0,0-1 0,1 0 0,-1 0 1,0 0-1,0 0 0,0 0 0,1 0 1,-1 0-1,0 0 0,0 0 0,1 0 0,10 10-1432,-7-8 545,1 1-1,0-1 1,0 0 0,0-1 0,0 1 0,0-1 0,0 0 0,0 0 0,10 0-1,10-1-4832</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3.408"/>
    </inkml:context>
    <inkml:brush xml:id="br0">
      <inkml:brushProperty name="width" value="0.05" units="cm"/>
      <inkml:brushProperty name="height" value="0.05" units="cm"/>
      <inkml:brushProperty name="color" value="#008C3A"/>
    </inkml:brush>
  </inkml:definitions>
  <inkml:trace contextRef="#ctx0" brushRef="#br0">0 366 19564,'16'-19'4443,"24"-37"-2759,76-138 123,-132 287-1367,11-70-581,1 1 0,1-1 0,1 1 1,1 31-1,1-54 83,0 0 0,0 0 0,0 0 1,0 0-1,0 0 0,0 0 0,0 0 1,1 0-1,-1 0 0,0 0 0,0 0 0,1 0 1,-1 0-1,1 0 0,-1 0 0,1 0 1,-1 0-1,1 0 0,-1-1 0,1 1 0,0 0 1,0 0-1,-1-1 0,1 1 0,0 0 1,0-1-1,0 1 0,0-1 0,-1 1 0,1-1 1,0 0-1,2 1 0,-1-1-5,0 0 0,-1-1 0,1 1 0,0-1-1,0 0 1,0 1 0,-1-1 0,1 0 0,0 0 0,-1 0 0,1 0-1,-1 0 1,1-1 0,-1 1 0,0 0 0,0-1 0,3-2-1,17-25-625</inkml:trace>
  <inkml:trace contextRef="#ctx0" brushRef="#br0" timeOffset="1">422 1 17204,'-33'70'3664,"21"-47"-2663,2 0 0,-11 34-1,19-51-868,-4 14 391,-4 30-1,9-44-473,0-1 0,1 0-1,0 1 1,0-1-1,0 0 1,1 1 0,0-1-1,0 0 1,0 0 0,0 1-1,3 5 1,-3-10-44,-1 0 0,1 1 0,0-1 0,-1 0 0,1 0 0,0 0 0,0 0 0,0 0 1,-1 0-1,1-1 0,0 1 0,0 0 0,0 0 0,0-1 0,1 1 0,-1 0 0,0-1 0,0 1 0,0-1 0,0 1 0,1-1 1,1 1-1,-1-2-3,1 1 1,-1 0-1,0 0 1,0-1-1,1 1 1,-1-1-1,0 0 1,0 1-1,0-1 1,0 0-1,4-3 1,3-2-7,-1 0 1,0 0-1,-1-1 1,13-14-1,-7 5 20,0-1 0,-1-1 1,16-31-1,-24 42 30,0-1-1,-1 1 1,0-1 0,0 0 0,-1 0 0,0 0-1,-1-1 1,0 1 0,0 0 0,0-1 0,-1 1 0,-1-11-1,0 18-29,1-1-1,0 1 1,0-1-1,-1 0 1,1 1-1,-1-1 1,1 1-1,-1 0 1,0-1-1,1 1 1,-1-1-1,0 1 1,0 0-1,0 0 1,0-1-1,0 1 0,0 0 1,-1 0-1,1 0 1,0 0-1,-1 0 1,1 1-1,0-1 1,-1 0-1,1 1 1,-1-1-1,1 1 1,-1-1-1,1 1 1,-1 0-1,1-1 1,-1 1-1,1 0 1,-1 0-1,0 0 1,1 0-1,-1 0 1,1 1-1,-1-1 1,1 0-1,-1 1 0,1-1 1,-3 2-1,-3 1 26,0 0 0,1 0 0,-1 0 0,1 1-1,0 0 1,0 0 0,0 0 0,-6 7 0,7-5-58,0-1 0,0 1 0,1-1 1,-1 1-1,1 1 0,1-1 0,-1 1 1,1-1-1,0 1 0,1 0 1,0 0-1,-2 10 0,3-17-33,1 1-1,0 0 1,0 0 0,0 0-1,0-1 1,-1 1-1,1 0 1,0 0 0,1 0-1,-1 0 1,0-1-1,0 1 1,0 0-1,0 0 1,1 0 0,-1-1-1,0 1 1,1 0-1,-1 0 1,1-1 0,-1 1-1,1 0 1,-1-1-1,1 1 1,-1 0 0,1-1-1,-1 1 1,1-1-1,0 1 1,-1-1 0,1 1-1,0-1 1,0 0-1,-1 1 1,1-1 0,0 0-1,0 0 1,0 1-1,-1-1 1,1 0 0,0 0-1,0 0 1,0 0-1,0 0 1,-1 0 0,1 0-1,0 0 1,0 0-1,0-1 1,-1 1 0,1 0-1,1-1 1,5-1-178,0 0 1,0-1-1,0 0 1,10-6-1,15-10-529</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3.762"/>
    </inkml:context>
    <inkml:brush xml:id="br0">
      <inkml:brushProperty name="width" value="0.05" units="cm"/>
      <inkml:brushProperty name="height" value="0.05" units="cm"/>
      <inkml:brushProperty name="color" value="#008C3A"/>
    </inkml:brush>
  </inkml:definitions>
  <inkml:trace contextRef="#ctx0" brushRef="#br0">197 0 17308,'1'0'63,"-1"1"-1,0-1 1,0 0 0,0 0 0,1 0 0,-1 0-1,0 0 1,0 1 0,0-1 0,0 0 0,1 0 0,-1 1-1,0-1 1,0 0 0,0 0 0,0 0 0,0 1 0,0-1-1,0 0 1,0 0 0,1 1 0,-1-1 0,0 0 0,0 0-1,0 1 1,0-1 0,0 0 0,0 1 0,-1-1 0,1 0-1,0 0 1,0 1 0,0-1 0,0 0 0,0 0 0,0 0-1,0 1 1,0-1 0,-1 0 0,1 0 0,0 1-1,0-1 1,-8 18 411,5-13-39,-8 19 1564,-13 43 1,21-59-1882,1 0-1,0 0 1,1 0 0,0 0 0,0 1 0,1-1-1,0 1 1,1-1 0,1 13 0,-1-20-104,-1 1 0,0 0-1,1-1 1,-1 1 0,1-1 0,-1 1 0,1-1-1,0 1 1,-1-1 0,1 1 0,0-1 0,0 0 0,0 1-1,0-1 1,1 0 0,-1 0 0,0 0 0,0 0-1,1 0 1,-1 0 0,0 0 0,1 0 0,-1-1 0,1 1-1,-1 0 1,1-1 0,0 1 0,-1-1 0,1 0-1,-1 1 1,1-1 0,0 0 0,-1 0 0,1 0 0,0 0-1,-1-1 1,1 1 0,0 0 0,-1-1 0,1 1-1,-1-1 1,1 1 0,1-2 0,4-1 27,0 0-1,-1 0 1,0-1-1,0 0 1,0 0 0,0-1-1,-1 0 1,8-8-1,-7 6 29,0-1-1,-1 0 0,0 0 0,0-1 0,-1 0 1,0 0-1,0 0 0,-1 0 0,-1 0 0,3-14 1,-4 20-62,-1 0-1,1 0 1,-1 0 0,0 0 0,0 0 0,0 0 0,-1 0 0,1 0 0,-1 1 0,1-1-1,-1 0 1,0 0 0,0 0 0,0 1 0,0-1 0,-1 0 0,1 1 0,-1-1 0,0 1-1,1 0 1,-1-1 0,0 1 0,-1 0 0,1 0 0,0 0 0,0 1 0,-1-1 0,1 0-1,-1 1 1,1 0 0,-1-1 0,0 1 0,0 0 0,1 1 0,-1-1 0,0 0 0,0 1-1,-4-1 1,-3 0-182,1 1 0,-1 0 0,0 1 0,0 0 0,0 0-1,1 1 1,-1 0 0,-17 6 0,-3 5-373,-38 19 0,22-6-14</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4.170"/>
    </inkml:context>
    <inkml:brush xml:id="br0">
      <inkml:brushProperty name="width" value="0.05" units="cm"/>
      <inkml:brushProperty name="height" value="0.05" units="cm"/>
      <inkml:brushProperty name="color" value="#008C3A"/>
    </inkml:brush>
  </inkml:definitions>
  <inkml:trace contextRef="#ctx0" brushRef="#br0">9 584 16588,'-9'6'2599,"17"-2"-1275,20 0-460,36-3-155,0-3 1,86-13-1,128-36 158,-206 37-698,562-126 372,-333 72-542,211-67-25,120-25 377,-609 155-323,0 2 0,0 0 0,0 1 0,0 1 0,27 3 0,-47-1-91,-1-1 0,1 1 0,0 0 0,-1-1 0,1 1 0,-1 0 0,1 1 1,-1-1-1,1 0 0,-1 1 0,0-1 0,0 1 0,1 0 0,-1 0 0,0 0 0,-1 0 0,1 0 0,0 0 0,1 3 0,-10-21-456,3 7 194</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4.684"/>
    </inkml:context>
    <inkml:brush xml:id="br0">
      <inkml:brushProperty name="width" value="0.05" units="cm"/>
      <inkml:brushProperty name="height" value="0.05" units="cm"/>
      <inkml:brushProperty name="color" value="#008C3A"/>
    </inkml:brush>
  </inkml:definitions>
  <inkml:trace contextRef="#ctx0" brushRef="#br0">5 290 17740,'-4'17'1886,"4"-17"-1851,0 0 0,0 0 0,0 0-1,0 0 1,0 0 0,0 0 0,0 0 0,0 1 0,0-1 0,0 0-1,0 0 1,0 0 0,0 0 0,0 0 0,0 0 0,0 0 0,0 0-1,0 0 1,0 1 0,1-1 0,-1 0 0,0 0 0,0 0 0,0 0-1,0 0 1,0 0 0,0 0 0,0 0 0,0 0 0,0 0 0,0 0-1,0 0 1,1 0 0,-1 0 0,0 0 0,0 0 0,0 0 0,0 0-1,0 0 1,0 0 0,0 0 0,0 0 0,1 0 0,-1 0 0,0 0-1,0 0 1,0 0 0,0 0 0,0 0 0,0 0 0,0 0 0,0 0-1,0 0 1,1 0 0,-1 0 0,0 0 0,0 0 0,0 0 0,0 0-1,22-22 2784,-17 18-2740,82-93 1980,71-71-1022,-137 152-1030,-20 16-7,-1-1 1,0 1-1,1 0 1,-1 0-1,0 0 1,1 0-1,-1-1 1,0 1-1,1 0 1,-1 0-1,1 0 1,-1 0-1,0 0 1,1 0-1,-1 0 1,1 0-1,-1 0 1,0 0-1,1 0 1,-1 0-1,1 1 1,-1-1-1,0 0 1,1 0 0,-1 0-1,0 0 1,1 1-1,-1-1 1,0 0-1,1 0 1,-1 1-1,0-1 1,1 0-1,-1 1 1,0-1-1,0 0 1,1 1-1,-1-1 1,0 0-1,0 1 1,0-1-1,0 0 1,0 1-1,1-1 1,-1 0-1,0 1 1,0-1-1,0 1 1,0-1-1,0 0 1,0 1 0,0-1-1,0 1 1,0 0-1,-2 23 5,2-24-5,-3 26-27,-1-5-29,1-1-1,2 1 1,0 0-1,2 27 1,0-46 0,-1 0 0,0 0 0,1 0 0,-1-1 0,1 1 0,-1 0-1,1 0 1,0-1 0,0 1 0,0 0 0,0-1 0,1 2 0,-2-2 26,1-1 1,0 1-1,-1-1 0,1 1 1,0-1-1,0 1 0,-1-1 0,1 1 1,0-1-1,0 0 0,0 1 0,0-1 1,-1 0-1,1 0 0,0 0 0,0 0 1,0 0-1,1 0 0,2 0-25,-1-1 0,0 0-1,0 0 1,1-1 0,-1 1 0,0-1-1,0 1 1,0-1 0,0 0 0,5-5-1,15-12-351</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5.135"/>
    </inkml:context>
    <inkml:brush xml:id="br0">
      <inkml:brushProperty name="width" value="0.05" units="cm"/>
      <inkml:brushProperty name="height" value="0.05" units="cm"/>
      <inkml:brushProperty name="color" value="#008C3A"/>
    </inkml:brush>
  </inkml:definitions>
  <inkml:trace contextRef="#ctx0" brushRef="#br0">19 21 16844,'-9'48'2091,"6"-35"-1497,1 1-1,0-1 0,0 1 1,1 0-1,2 19 0,-1-32-541,0 0-1,0 0 0,0 0 0,0 0 0,0-1 0,0 1 0,1 0 0,-1 0 0,0 0 0,0 0 0,1-1 1,-1 1-1,1 0 0,-1 0 0,1-1 0,-1 1 0,1 0 0,-1-1 0,1 1 0,-1-1 0,1 1 0,0 0 1,0-1-1,-1 1 0,1-1 0,0 0 0,0 1 0,-1-1 0,1 0 0,1 1 0,0-1 2,0 0-1,0-1 1,0 1-1,0 0 1,0-1-1,0 0 1,-1 1-1,1-1 1,0 0-1,0 0 1,-1 0-1,1 0 1,1-1-1,5-4 72,-1 0 0,1-1 1,-1 0-1,8-11 0,-9 10-1,-1-1 0,0 0 0,0 0 0,-1 0 0,-1 0 0,4-12 0,-6 18-87,0 0-1,-1 0 1,0 0 0,1 0 0,-1 0 0,0 0 0,0 0-1,-1 0 1,1 0 0,-1 0 0,0-3 0,0 4-21,0 1 1,0-1 0,1 1 0,-1-1-1,0 1 1,0 0 0,0 0 0,-1-1 0,1 1-1,0 0 1,0 0 0,-1 0 0,1 0-1,0 0 1,-1 1 0,1-1 0,-1 0-1,1 1 1,-1-1 0,0 1 0,-2-1-1,0 0-71,1 1-1,0 1 0,-1-1 0,1 0 0,-1 1 0,1-1 0,0 1 0,-1 0 0,1 0 0,0 1 0,0-1 0,0 1 0,0-1 0,0 1 0,0 0 0,0 0 0,1 0 0,-1 1 0,1-1 0,-1 1 1,1-1-1,0 1 0,0 0 0,0 0 0,0 0 0,1 0 0,-1 0 0,1 0 0,0 0 0,0 0 0,0 1 0,0-1 0,0 0 0,1 1 0,-1-1 0,1 5 0,0-7-6,1 1 0,-1-1 0,0 0 0,1 0 0,-1 0-1,1 0 1,-1 0 0,1-1 0,-1 1 0,1 0 0,0 0 0,-1 0-1,1 0 1,0 0 0,0-1 0,-1 1 0,1 0 0,0-1 0,0 1-1,0-1 1,0 1 0,0-1 0,0 1 0,0-1 0,0 0-1,0 1 1,0-1 0,0 0 0,0 0 0,0 0 0,0 0 0,1 0-1,-1 0 1,0 0 0,0 0 0,1-1 0,18 0-673</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5.506"/>
    </inkml:context>
    <inkml:brush xml:id="br0">
      <inkml:brushProperty name="width" value="0.05" units="cm"/>
      <inkml:brushProperty name="height" value="0.05" units="cm"/>
      <inkml:brushProperty name="color" value="#008C3A"/>
    </inkml:brush>
  </inkml:definitions>
  <inkml:trace contextRef="#ctx0" brushRef="#br0">143 2 18300,'-4'1'436,"-1"0"-1,1 0 1,1 0-1,-1 1 1,0 0-1,0 0 1,-5 4 0,0 1-197,0 0 0,1 1 0,0 0 0,0 0 0,1 1 0,0 0 0,1 1 0,0-1 0,0 1 0,1 0 0,0 1 0,1-1 1,0 1-1,1 0 0,0 0 0,0 0 0,1 0 0,0 15 0,2-23-226,0 0 0,0-1 0,0 1 0,1-1 0,-1 1 0,1-1 0,-1 1 0,1-1 0,0 1 0,0-1 0,0 1 0,0-1 0,1 0 0,-1 0 0,0 1 0,1-1 0,0 0 0,-1 0 0,1-1 0,0 1 0,0 0 0,0-1 0,0 1 0,1-1 0,-1 1 0,0-1 0,1 0 0,-1 0 0,0 0 0,6 1 0,-4-1 7,1-1-1,0 0 1,0 1 0,-1-1 0,1-1-1,0 1 1,0-1 0,-1 0 0,1 0-1,0 0 1,-1-1 0,1 1 0,-1-1 0,0 0-1,1-1 1,3-2 0,-1 0 39,-1 1 0,0-1 0,0-1 1,-1 1-1,1-1 0,-1 0 0,-1-1 0,1 1 1,-1-1-1,0 0 0,0 0 0,-1 0 0,4-11 0,-6 14-71,0 0 0,0 0-1,-1 0 1,1-1-1,-1 1 1,0 0 0,0 0-1,0 0 1,-1-1-1,1 1 1,-1 0 0,0 0-1,0 0 1,-1 0-1,1 0 1,-1 0 0,0 1-1,0-1 1,0 0-1,0 1 1,-1-1 0,0 1-1,1 0 1,-1 0-1,0 0 1,0 0 0,-5-2-1,-4-3-87,-2 0 0,1 2-1,-1-1 1,0 2 0,-15-5 0,-11-2-208</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5.975"/>
    </inkml:context>
    <inkml:brush xml:id="br0">
      <inkml:brushProperty name="width" value="0.05" units="cm"/>
      <inkml:brushProperty name="height" value="0.05" units="cm"/>
      <inkml:brushProperty name="color" value="#008C3A"/>
    </inkml:brush>
  </inkml:definitions>
  <inkml:trace contextRef="#ctx0" brushRef="#br0">18 42 20604,'-13'8'1897,"9"1"-1273,4-3-232,18-1 952,4-5-287,12-5-497,4-4-168,6 2-232,0-4-112,-2-2-408,-6 3-432,-12 2-529,-5 1 1057,-22 12-968</inkml:trace>
  <inkml:trace contextRef="#ctx0" brushRef="#br0" timeOffset="1">15 207 19740,'16'11'1881,"7"-9"-1297,3-2-200,11-6 640,2-4-600,5-5-88,8 4-112,-2-3-216</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6.396"/>
    </inkml:context>
    <inkml:brush xml:id="br0">
      <inkml:brushProperty name="width" value="0.05" units="cm"/>
      <inkml:brushProperty name="height" value="0.05" units="cm"/>
      <inkml:brushProperty name="color" value="#008C3A"/>
    </inkml:brush>
  </inkml:definitions>
  <inkml:trace contextRef="#ctx0" brushRef="#br0">4 344 14859,'-1'4'504,"0"3"177,0 0 0,1 0 1,0 0-1,0 10 0,0-16-601,0 0-1,0-1 0,0 1 1,1 0-1,-1 0 1,0-1-1,0 1 0,0 0 1,1-1-1,-1 1 1,0 0-1,1-1 1,-1 1-1,1 0 0,-1-1 1,1 1-1,-1-1 1,1 1-1,-1-1 0,1 1 1,-1-1-1,1 1 1,0-1-1,-1 1 1,1-1-1,0 0 0,-1 1 1,1-1-1,0 0 1,-1 0-1,1 0 0,0 1 1,0-1-1,-1 0 1,1 0-1,0 0 1,0 0-1,-1 0 0,1 0 1,0-1-1,0 1 1,-1 0-1,1 0 0,0 0 1,-1-1-1,1 1 1,0 0-1,-1-1 1,1 1-1,0-1 0,-1 1 1,2-1-1,8-5 305,1-1 1,-1-1-1,0 1 0,0-2 0,-1 1 1,0-1-1,15-20 0,0-5 184,20-38 0,-23 38-280,-1-2-1,-3 0 1,26-75-1,-44 163-348,-10 47-63,3-39-584,3 0 1,2 72 0,4-128 458,2 25-833,-3-29 1054,0 1-1,0-1 0,1 1 0,-1 0 0,0-1 0,0 1 0,0-1 0,0 1 0,1-1 1,-1 1-1,0-1 0,0 1 0,1-1 0,-1 1 0,0-1 0,1 0 0,-1 1 0,0-1 1,1 1-1,-1-1 0,1 0 0,-1 1 0,1-1 0,-1 0 0,1 0 0,-1 1 1,1-1-1,-1 0 0,1 0 0,-1 0 0,1 0 0,-1 1 0,1-1 0,0 0 0,-1 0 1,1 0-1,-1 0 0,1 0 0,0-1 0,13-6-847</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6.862"/>
    </inkml:context>
    <inkml:brush xml:id="br0">
      <inkml:brushProperty name="width" value="0.05" units="cm"/>
      <inkml:brushProperty name="height" value="0.05" units="cm"/>
      <inkml:brushProperty name="color" value="#008C3A"/>
    </inkml:brush>
  </inkml:definitions>
  <inkml:trace contextRef="#ctx0" brushRef="#br0">22 0 16307,'-3'36'1609,"-3"1"-1209,1-1-144,-1-1 1064,4-7-1384,2-6 256,2-12-208,5-3-56</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7.252"/>
    </inkml:context>
    <inkml:brush xml:id="br0">
      <inkml:brushProperty name="width" value="0.05" units="cm"/>
      <inkml:brushProperty name="height" value="0.05" units="cm"/>
      <inkml:brushProperty name="color" value="#008C3A"/>
    </inkml:brush>
  </inkml:definitions>
  <inkml:trace contextRef="#ctx0" brushRef="#br0">210 93 14059,'-41'-73'6663,"40"71"-6535,0 1 1,-1-1-1,1 1 0,-1-1 1,1 1-1,-1 0 1,1 0-1,-1-1 0,0 1 1,1 1-1,-1-1 1,0 0-1,0 0 0,0 1 1,0-1-1,0 1 1,0-1-1,0 1 0,0 0 1,0 0-1,0 0 1,0 0-1,0 0 0,0 0 1,0 0-1,0 1 1,0-1-1,1 1 0,-1 0 1,0-1-1,0 1 1,0 0-1,0 0 0,1 0 1,-4 2-1,-3 3 37,0 0-1,0 0 1,1 0-1,0 1 0,-12 14 1,14-15-150,0 0-1,1 0 1,0 1 0,0-1-1,0 1 1,1 0 0,0 0-1,0 0 1,1 0 0,0 1-1,0-1 1,-1 9 0,3-16-16,0 1 0,0 0 0,0-1 0,0 1 0,0 0 0,0 0 0,0-1 0,0 1 0,0 0 0,0-1 0,1 1 0,-1 0 0,0-1 0,0 1 0,1 0 0,-1-1 0,0 1 0,1 0 0,-1-1 0,0 1 0,1-1 0,-1 1 0,1-1 0,-1 1 0,1-1 0,0 1 0,-1-1 0,1 1 0,0-1 0,1 1 0,-1-1-1,1 0 1,-1 0 0,1 0-1,-1 0 1,1 0-1,-1 0 1,0 0 0,1-1-1,-1 1 1,1-1 0,-1 1-1,2-1 1,6-3-11,-1-1 1,0 1-1,10-9 1,29-27-83,-35 28 10,1 1 1,0 0 0,18-10 0,-31 21 74,1-1 0,0 1 0,-1 0 0,1 0-1,0-1 1,-1 1 0,1 0 0,0 0 0,0 0-1,-1 0 1,1 0 0,0 0 0,0 0 0,-1 0 0,1 0-1,0 0 1,0 0 0,-1 1 0,1-1 0,0 0-1,-1 1 1,1-1 0,0 0 0,-1 1 0,1-1 0,0 1-1,-1-1 1,1 1 0,-1-1 0,1 1 0,-1-1 0,1 1-1,-1-1 1,1 1 0,-1 0 0,0-1 0,1 1-1,-1 0 1,0-1 0,0 1 0,1 0 0,-1 0 0,0-1-1,0 1 1,0 1 0,3 8-49,-1 0 1,2 18-1,-2-14 20,8 61-29,-3-25 220,13 56 1,16 5 1110,-36-110-1243,0-1-1,0 1 1,1-1 0,-1 1-1,0-1 1,0 1 0,0 0-1,0-1 1,0 1 0,0-1-1,-1 1 1,1-1 0,0 1-1,0-1 1,0 1 0,0-1-1,-1 1 1,1-1 0,0 1-1,0-1 1,-1 1 0,1-1-1,0 0 1,-1 1 0,1-1-1,-1 1 1,1-1 0,0 0-1,-1 1 1,1-1 0,-1 0-1,1 0 1,-1 1-1,1-1 1,-1 0 0,1 0-1,-1 0 1,1 1 0,-1-1-1,1 0 1,-1 0 0,1 0-1,-1 0 1,0 0 0,1 0-1,-1 0 1,0-1 0,-37-1 454,26 1-307,-203-33 782,202 31-1016,13 3 39,-1 0 0,1 0 1,0 0-1,0 0 0,0 1 0,0-1 0,0 0 0,-1 0 0,1 0 0,0-1 0,0 1 0,0 0 1,0 0-1,0 0 0,0 0 0,-1 0 0,1 0 0,0 0 0,0 0 0,0 0 0,0 0 0,0 0 0,0 0 1,0 0-1,-1 0 0,1-1 0,0 1 0,0 0 0,0 0 0,0 0 0,0 0 0,0 0 0,0 0 1,0 0-1,0-1 0,0 1 0,0 0 0,0 0 0,0 0 0,0 0 0,0 0 0,0 0 0,0-1 1,0 1-1,0 0 0,0 0 0,0 0 0,7-6-1277,20-5-1323,-20 7 1553,50-24-1301,-25 7 996</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38.135"/>
    </inkml:context>
    <inkml:brush xml:id="br0">
      <inkml:brushProperty name="width" value="0.025" units="cm"/>
      <inkml:brushProperty name="height" value="0.025" units="cm"/>
    </inkml:brush>
  </inkml:definitions>
  <inkml:trace contextRef="#ctx0" brushRef="#br0">1 19 15150,'0'0'13293,"0"-8"-26137,0-2 896</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7.635"/>
    </inkml:context>
    <inkml:brush xml:id="br0">
      <inkml:brushProperty name="width" value="0.05" units="cm"/>
      <inkml:brushProperty name="height" value="0.05" units="cm"/>
      <inkml:brushProperty name="color" value="#008C3A"/>
    </inkml:brush>
  </inkml:definitions>
  <inkml:trace contextRef="#ctx0" brushRef="#br0">127 0 21653,'-4'5'506,"0"0"1,0 0-1,1 0 1,-5 10-1,-6 16-155,0 1 0,2 1 1,2-1-1,1 2 0,1-1 0,-6 70 0,14-93-323,0-1 1,0 1-1,1-1 0,0 1 1,5 18-1,-6-27-24,1 1 1,-1 0-1,0-1 0,1 1 1,0 0-1,-1-1 0,1 1 1,0-1-1,0 1 0,0-1 1,0 1-1,0-1 0,0 0 1,0 1-1,1-1 0,-1 0 0,0 0 1,1 0-1,-1 0 0,1 0 1,-1 0-1,1 0 0,-1-1 1,1 1-1,0-1 0,-1 1 1,1-1-1,0 1 0,-1-1 1,1 0-1,0 0 0,-1 0 1,1 0-1,0 0 0,0 0 0,-1 0 1,1-1-1,0 1 0,2-2 1,1 0 4,-1 0 1,1-1-1,-1 0 1,0 0-1,0 0 1,0-1-1,-1 1 1,1-1-1,-1 0 1,1 0-1,-1 0 1,-1 0-1,1-1 1,0 1-1,-1-1 1,0 0-1,0 1 1,-1-1-1,2-6 1,-2 7 5,0 0 0,0-1 1,0 1-1,-1-1 1,0 1-1,0-1 1,0 1-1,-1-1 1,1 1-1,-2-5 0,1 6-3,0 1-1,0-1 0,0 1 1,0-1-1,0 1 0,0 0 0,-1-1 1,1 1-1,-1 0 0,0 0 1,0 0-1,0 0 0,1 1 0,-2-1 1,1 1-1,0-1 0,-4-1 1,3 1-30,0 1 1,0 1 0,0-1 0,0 0-1,0 1 1,0-1 0,0 1 0,0 0-1,0 0 1,0 0 0,0 1-1,0-1 1,0 1 0,0 0 0,1-1-1,-1 1 1,0 0 0,0 1 0,0-1-1,1 0 1,-5 4 0,2-2-127,1 0 0,-1 1 1,1-1-1,0 1 0,1 0 1,-1 0-1,1 0 0,0 0 0,0 1 1,0-1-1,-3 8 0,2-2-240,7-9-135</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8.085"/>
    </inkml:context>
    <inkml:brush xml:id="br0">
      <inkml:brushProperty name="width" value="0.05" units="cm"/>
      <inkml:brushProperty name="height" value="0.05" units="cm"/>
      <inkml:brushProperty name="color" value="#008C3A"/>
    </inkml:brush>
  </inkml:definitions>
  <inkml:trace contextRef="#ctx0" brushRef="#br0">89 33 19076,'15'-21'2165,"-6"9"1457,-14 30-1474,-101 282-2575,105-296-1049,2-7 1067,2-10 133,-1-11-406</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8.490"/>
    </inkml:context>
    <inkml:brush xml:id="br0">
      <inkml:brushProperty name="width" value="0.05" units="cm"/>
      <inkml:brushProperty name="height" value="0.05" units="cm"/>
      <inkml:brushProperty name="color" value="#008C3A"/>
    </inkml:brush>
  </inkml:definitions>
  <inkml:trace contextRef="#ctx0" brushRef="#br0">230 21 14427,'-3'-2'225,"0"0"0,1 0 0,-1 0 0,0 0 0,0 1-1,0-1 1,0 1 0,0-1 0,-1 1 0,1 0 0,0 0 0,-1 1 0,1-1 0,-4 0 0,3 2 12,0-1 0,1 1 0,-1 0 1,0 0-1,1 0 0,-1 0 0,1 1 0,-1-1 1,1 1-1,0 0 0,0 0 0,0 0 1,-4 3-1,-5 5 62,0 1-1,1 0 1,1 1 0,0 0 0,0 0 0,1 1 0,1 0-1,0 1 1,0 0 0,2 0 0,0 0 0,0 1 0,-4 22-1,9-35-284,1 0-1,-1 0 0,1 0 0,0 1 0,0-1 0,0 0 0,0 0 0,1 0 1,-1 1-1,0-1 0,1 0 0,-1 0 0,1 0 0,0 0 0,0 0 1,0 0-1,0 0 0,0 0 0,0 0 0,1-1 0,-1 1 0,0 0 1,1-1-1,0 1 0,-1-1 0,1 1 0,0-1 0,0 0 0,0 0 0,-1 0 1,1 0-1,0 0 0,0 0 0,1 0 0,-1-1 0,0 1 0,0-1 1,3 1-1,3 0-8,1 0 0,-1-1 1,1 0-1,0-1 0,-1 0 1,1 0-1,-1-1 0,15-4 1,-12 3-3,0-1 0,0-1 0,-1 0 0,0-1 0,0 0 0,0 0 0,0-1 0,-1 0 0,0-1 0,12-13 0,-20 20-4,0 0 1,0 0-1,0-1 1,0 1-1,-1 0 1,1 0-1,0 0 0,-1-1 1,1 1-1,-1 0 1,1-1-1,-1 1 1,0-1-1,0 1 0,1 0 1,-1-1-1,0 1 1,0-1-1,0 1 1,0 0-1,-1-1 1,1 1-1,0-1 0,-1 1 1,1 0-1,-1-1 1,1 1-1,-1 0 1,1 0-1,-1-1 0,-1 0 1,1 1-10,-1-1 1,1 1-1,0 0 0,-1 0 0,1 0 1,-1 0-1,0 0 0,1 0 1,-1 1-1,1-1 0,-1 1 1,0-1-1,0 1 0,1-1 0,-1 1 1,0 0-1,0 0 0,0 0 1,1 0-1,-1 0 0,0 0 1,0 1-1,-2 0 0,-2 1-98,0 0 1,0 0-1,0 1 0,0 0 0,1 0 0,0 1 0,0 0 1,0 0-1,0 0 0,0 0 0,1 1 0,0-1 1,0 1-1,0 0 0,0 1 0,1-1 0,0 1 0,0-1 1,0 1-1,1 0 0,0 0 0,0 0 0,0 0 1,1 0-1,-1 8 0,2 12-340</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8.893"/>
    </inkml:context>
    <inkml:brush xml:id="br0">
      <inkml:brushProperty name="width" value="0.05" units="cm"/>
      <inkml:brushProperty name="height" value="0.05" units="cm"/>
      <inkml:brushProperty name="color" value="#008C3A"/>
    </inkml:brush>
  </inkml:definitions>
  <inkml:trace contextRef="#ctx0" brushRef="#br0">50 141 19284,'-16'33'2028,"10"-20"-1416,0 0-1,1 1 1,-6 19-1,11-32-552,0 0-1,0 0 0,0 0 0,-1 0 1,1 0-1,0 0 0,0 0 0,0 0 0,0 0 1,1 0-1,-1 0 0,0 0 0,0 0 1,0 0-1,1 0 0,0 1 0,-1-2-38,0 0-1,1 1 1,-1-1-1,0 0 1,1 0-1,-1 1 1,1-1-1,-1 0 1,0 0-1,1 0 1,-1 0-1,1 0 1,-1 1-1,0-1 1,1 0 0,-1 0-1,1 0 1,-1 0-1,0 0 1,1 0-1,-1 0 1,1 0-1,-1-1 1,0 1-1,2 0 1,1-1 9,0-1 1,-1 1 0,1-1-1,0 1 1,0-1 0,-1 0-1,1 0 1,2-3 0,5-6 61,0 0 1,-1-1 0,0 0-1,0-1 1,-2 0 0,7-14-1,-11 21-18,0 0 0,-1 0-1,1 0 1,-1-1-1,-1 1 1,0-1-1,0 1 1,0-1-1,0 1 1,-1-1 0,0 1-1,-1-1 1,1 0-1,-1 1 1,-1-1-1,-2-7 1,4 12-72,-1 0-1,0 0 1,0 0 0,0 0 0,0 1-1,0-1 1,0 0 0,0 1-1,-1-1 1,1 1 0,-1-1 0,1 1-1,-1 0 1,1 0 0,-1-1 0,0 1-1,0 0 1,0 1 0,1-1 0,-1 0-1,0 0 1,0 1 0,0-1-1,0 1 1,0 0 0,0-1 0,0 1-1,0 0 1,0 0 0,0 1 0,0-1-1,0 0 1,0 1 0,-3 0 0,1 0-105,0 1 1,0-1 0,0 1 0,0 0 0,0 0 0,0 1 0,0-1 0,1 1 0,-1 0 0,1 0 0,0 0 0,0 0 0,0 0 0,-5 8 0,3 2-306</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06.845"/>
    </inkml:context>
    <inkml:brush xml:id="br0">
      <inkml:brushProperty name="width" value="0.05" units="cm"/>
      <inkml:brushProperty name="height" value="0.05" units="cm"/>
      <inkml:brushProperty name="color" value="#008C3A"/>
    </inkml:brush>
  </inkml:definitions>
  <inkml:trace contextRef="#ctx0" brushRef="#br0">596 187 13003,'-15'-9'439,"0"2"1,0 0-1,-1 1 1,0 0-1,0 2 1,0-1-1,0 2 1,-26-2-1,39 5-395,-11-2 158,1 2-1,-1 0 1,0 0-1,1 1 1,-1 1-1,1 0 1,0 1-1,0 1 1,-15 5-1,19-5-116,-1 1-1,1 0 1,0 1-1,0 0 1,-9 7-1,-3 6-39,1 0-1,1 1 1,1 1-1,1 1 1,1 0-1,1 1 0,-23 47 1,29-49 12,1 0 0,0 1 0,2 0 0,0 0 0,2 1 1,0 0-1,2-1 0,0 1 0,4 44 0,-1-59-31,1 1 1,0-1-1,0 0 1,1-1-1,0 1 0,0 0 1,1-1-1,0 1 0,1-1 1,-1 0-1,1-1 1,1 1-1,10 10 0,4 0 15,-1 0 0,2-1-1,25 15 1,-31-23-20,-1-1-1,1 0 1,0-1 0,1-1-1,-1 0 1,1-1 0,0-1-1,0 0 1,0-1 0,0-1-1,29-2 1,12-3 110,113-25 0,-112 17-86,9-3-11,0-2 0,81-34 1,-132 44-29,0-1 0,-1-1 1,0 0-1,0-1 0,-1-1 1,-1 0-1,0 0 0,0-2 1,-1 0-1,15-21 0,-5 3 57,-2-1 1,-1-1-1,26-62 0,-40 83-20,0-1-1,-1 0 0,0 0 1,-1-1-1,0 1 0,1-23 1,-4 30 0,0 0 1,-1-1-1,0 1 0,0 0 1,0 0-1,-1-1 1,0 1-1,0 0 1,0 1-1,-1-1 1,0 0-1,0 1 0,0-1 1,-1 1-1,1 0 1,-8-6-1,-3-2 97,-1 1-1,-1 0 1,0 2-1,-1 0 0,0 0 1,-21-7-1,10 4 1,-252-114-1224,272 123 938,-1 0 0,1 1-1,-1 0 1,0 1 0,0-1-1,0 2 1,0-1 0,0 2-1,0-1 1,-11 1 0,-12 6-431</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40.257"/>
    </inkml:context>
    <inkml:brush xml:id="br0">
      <inkml:brushProperty name="width" value="0.05" units="cm"/>
      <inkml:brushProperty name="height" value="0.05" units="cm"/>
      <inkml:brushProperty name="color" value="#008C3A"/>
    </inkml:brush>
  </inkml:definitions>
  <inkml:trace contextRef="#ctx0" brushRef="#br0">5 189 16299,'-5'-1'6015,"5"1"-5864,8-10 623,0 0 0,14-13 1,8-9-514,64-80 750,-94 112-1005,0 0 0,0 0 0,0 0 0,0 1 0,0-1 0,0 0 0,0 0 0,0 0-1,0 0 1,0 0 0,0 1 0,0-1 0,0 0 0,0 0 0,0 0 0,1 0 0,-1 0 0,0 0 0,0 1 0,0-1 0,0 0-1,0 0 1,0 0 0,0 0 0,0 0 0,0 0 0,1 0 0,-1 1 0,0-1 0,0 0 0,0 0 0,0 0 0,0 0-1,0 0 1,1 0 0,-1 0 0,0 0 0,0 0 0,0 0 0,0 0 0,0 0 0,1 0 0,-1 0 0,0 0 0,0 0-1,0 0 1,0 0 0,0 0 0,1 0 0,-1 0 0,0 0 0,0 0 0,0 0 0,0 0 0,0 0 0,0-1 0,1 1-1,-1 0 1,0 0 0,0 0 0,0 0 0,0 0 0,0-1 0,-1 8 20,0 0 1,-1 0-1,0-1 1,-1 1-1,1-1 1,-1 0-1,-7 12 0,-8 17 26,-19 89-402,36-123 291,1 0 0,-1 0 0,1 0 0,0 0-1,-1 1 1,1-1 0,0 0 0,0 0 0,0 0-1,0 0 1,0 0 0,0 1 0,0-1 0,0 0-1,1 0 1,-1 0 0,0 0 0,1 0 0,-1 0 0,1 0-1,-1 0 1,1 0 0,-1 0 0,1 0 0,0 0-1,0 1 1,0-2 4,1 0-1,-1 0 0,0 0 1,0 0-1,0 0 0,0 0 0,0 0 1,0 0-1,0-1 0,-1 1 1,1-1-1,0 1 0,0 0 1,0-1-1,0 1 0,0-1 1,0 0-1,-1 1 0,1-1 1,0 0-1,0 0 0,-1 1 1,1-1-1,-1 0 0,1 0 1,0 0-1,-1 0 0,1-1 1,11-17-608</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40.648"/>
    </inkml:context>
    <inkml:brush xml:id="br0">
      <inkml:brushProperty name="width" value="0.05" units="cm"/>
      <inkml:brushProperty name="height" value="0.05" units="cm"/>
      <inkml:brushProperty name="color" value="#008C3A"/>
    </inkml:brush>
  </inkml:definitions>
  <inkml:trace contextRef="#ctx0" brushRef="#br0">67 25 14171,'-26'44'2571,"18"-32"-1875,1 1-1,0 0 1,-5 13 0,11-23-606,0 1 0,0-1 0,0 1 0,0 0-1,0 0 1,1-1 0,0 1 0,0 0 0,0-1 0,0 1 0,0 0 0,1 0 0,0-1 0,0 1 0,0 0 0,2 3 0,-3-5-63,1 0 0,0 0-1,0 0 1,0 0 0,1-1 0,-1 1 0,0-1 0,1 1 0,-1-1-1,0 1 1,1-1 0,0 0 0,-1 0 0,1 0 0,0 1 0,0-2 0,0 1-1,-1 0 1,1 0 0,0-1 0,3 1 0,-2 0 55,1-1 0,0 0 1,0 0-1,0 0 0,0-1 0,-1 1 1,1-1-1,0 0 0,0 0 0,6-3 1,-3 1 118,1-1 0,-1 0 0,0 0 0,0-1 0,0 0 1,-1 0-1,0 0 0,0-1 0,0 0 0,6-8 1,-8 8-16,-1-1 1,1 1-1,-1-1 1,0 0-1,0 0 1,-1 0-1,0 0 1,0 0-1,1-14 1,-3 18-148,0 0 0,0 0 0,0 0 0,-1 0 0,1 0 0,-1 0 0,0 0 0,1 0 0,-1 0 0,-1 0 0,1 0 0,0 1 0,-1-1 0,1 0 0,-1 1 0,0-1 0,0 1 0,0-1 0,0 1 0,0 0 0,-1 0 0,1 0 0,0 0 0,-1 1 0,0-1 0,-3-1 0,3 1-65,-1 1 0,1 0 0,-1 0 0,1 0 0,-1 1 0,1-1 1,-7 0-1,8 1-77,1 0-1,-1 0 1,0 0 0,1 0 0,-1 1 0,0-1-1,1 0 1,-1 1 0,1-1 0,-1 1 0,1-1-1,-1 1 1,1 0 0,-1 0 0,1-1 0,0 1-1,-2 2 1,3-3 85,0 0-1,0 1 1,0-1-1,-1 0 1,1 1-1,1-1 1,-1 0 0,0 1-1,0-1 1,0 0-1,0 1 1,0-1-1,0 0 1,0 1-1,0-1 1,0 0-1,1 1 1,-1-1 0,0 0-1,0 0 1,0 1-1,1-1 1,-1 0-1,0 0 1,0 0-1,1 1 1,-1-1-1,0 0 1,1 0 0,-1 0-1,0 0 1,0 1-1,1-1 1,-1 0-1,0 0 1,1 0-1,-1 0 1,0 0-1,1 0 1,-1 0 0,0 0-1,1 0 1,-1 0-1,0 0 1,1 0-1,-1 0 1,0 0-1,1-1 1,16 2-585</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43.030"/>
    </inkml:context>
    <inkml:brush xml:id="br0">
      <inkml:brushProperty name="width" value="0.05" units="cm"/>
      <inkml:brushProperty name="height" value="0.05" units="cm"/>
      <inkml:brushProperty name="color" value="#008C3A"/>
    </inkml:brush>
  </inkml:definitions>
  <inkml:trace contextRef="#ctx0" brushRef="#br0">524 85 11707,'0'-3'187,"0"1"0,1-1 1,-1 1-1,0-1 0,0 1 1,-1-1-1,1 1 0,0-1 1,-1 1-1,0 0 0,1-1 1,-1 1-1,0 0 0,0-1 1,0 1-1,-1 0 0,1 0 1,0 0-1,-4-3 0,2 2 11,0 0-1,-1 0 0,0 1 1,1-1-1,-1 1 0,0 0 0,0 0 1,0 1-1,0-1 0,-6 0 1,-9-2 166,0 1 1,0 1 0,0 1-1,-19 1 1,23 1-304,1 0 0,-1 2 1,0-1-1,1 2 0,-1 0 0,1 0 1,0 2-1,1-1 0,-1 2 0,1 0 1,0 0-1,1 1 0,0 1 0,0 0 1,1 1-1,0 0 0,0 1 0,1 0 1,-13 20-1,13-17-78,0 1 0,2 0-1,0 1 1,1 0 0,0 0 0,1 0 0,1 1 0,1 0 0,0 0-1,1 0 1,1 0 0,0 1 0,2-1 0,0 1 0,1-1 0,4 27-1,-3-37 6,-1 0 0,1 0-1,1 0 1,-1-1 0,1 1 0,0-1-1,0 1 1,1-1 0,0 0-1,0 0 1,1-1 0,-1 1 0,1-1-1,0 0 1,8 5 0,-5-4 3,0-1 0,1-1 0,0 1 0,0-1 1,0-1-1,0 0 0,0 0 0,1-1 1,-1 0-1,11 1 0,9-2 93,-1-1 0,0-1 0,0-2 0,1 0 0,-2-2 0,50-15 0,-45 10 194,-1-1 0,0-2 0,-1-1 0,55-34 0,-72 39-122,0 0 1,-1-1-1,0-1 0,-1 1 1,0-2-1,-1 0 0,0 0 1,-1-1-1,0 0 0,-1 0 1,-1-1-1,10-24 0,-14 32-117,-1-1-1,-1 1 1,1-1-1,-1 0 1,0 1-1,0-1 1,-1 0-1,0 0 1,0 0-1,-1 0 1,0 0-1,0 1 1,-1-1-1,1 0 1,-2 1 0,1-1-1,0 1 1,-1 0-1,-1 0 1,1 0-1,-1 0 1,0 0-1,0 1 1,-5-5-1,-1 0-196,0 1 0,0 1 0,-1 0 0,0 0-1,-1 1 1,1 0 0,-1 1 0,-1 1 0,1 0 0,-1 0-1,-16-2 1,7 2-127,0 1 0,-35-2-1,7 6-295</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3.446"/>
    </inkml:context>
    <inkml:brush xml:id="br0">
      <inkml:brushProperty name="width" value="0.05" units="cm"/>
      <inkml:brushProperty name="height" value="0.05" units="cm"/>
      <inkml:brushProperty name="color" value="#008C3A"/>
    </inkml:brush>
  </inkml:definitions>
  <inkml:trace contextRef="#ctx0" brushRef="#br0">0 428 15339,'0'0'49,"0"0"-1,1 0 1,-1 0 0,0 0-1,0 0 1,0 0-1,0 0 1,0 0 0,0 0-1,0 0 1,0 0-1,1 0 1,-1 0-1,0 0 1,0 0 0,0 0-1,0 0 1,0 0-1,0 0 1,0 0 0,1 0-1,-1 0 1,0 0-1,0 0 1,0 0-1,0 0 1,0 0 0,0 0-1,0 0 1,0 0-1,1 0 1,-1 0 0,0 0-1,0 1 1,0-1-1,0 0 1,0 0-1,0 0 1,0 0 0,0 0-1,0 0 1,0 0-1,0 0 1,0 1 0,0-1-1,0 0 1,0 0-1,0 0 1,0 0-1,0 0 1,0 0 0,0 0-1,0 1 1,0-1-1,0 0 1,0 0 0,0 0-1,0 0 1,0 0-1,0 0 1,0 0-1,0 1 1,0-1 0,0 0-1,0 0 1,0 0-1,-1 0 1,14-7 1164,-1-3-111,-1-2-1,0 1 1,17-25 0,0 1-449,-4 6-225,218-262 1961,-248 306-2223,0 1-1,1 0 1,-5 22 0,7-23-144,-3 7-93,-3 10-184,1-1 1,2 2-1,-3 53 0,11-70-696,2-15 505,4-8 107,4-10-232</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3.821"/>
    </inkml:context>
    <inkml:brush xml:id="br0">
      <inkml:brushProperty name="width" value="0.05" units="cm"/>
      <inkml:brushProperty name="height" value="0.05" units="cm"/>
      <inkml:brushProperty name="color" value="#008C3A"/>
    </inkml:brush>
  </inkml:definitions>
  <inkml:trace contextRef="#ctx0" brushRef="#br0">134 1 16796,'-6'4'2356,"-2"2"-1884,0 0 0,0 1 0,1 0 0,0 0 0,1 1 0,-1 0 0,1 0 0,-9 17 0,5-5-86,1-1-1,0 1 0,-5 23 0,10-31-186,1 1 0,1-1 0,-2 22 0,4-31-155,0 0 1,0 0 0,0 0-1,0 0 1,1 0 0,0-1-1,-1 1 1,1 0 0,2 4 0,-2-6-24,-1 0 1,1 0-1,0 0 1,0 0-1,-1 0 1,1 0-1,0 0 1,0 0-1,0-1 1,0 1-1,0 0 1,0-1-1,0 1 1,0-1-1,0 1 1,0-1-1,0 1 1,0-1 0,1 0-1,-1 0 1,0 1-1,0-1 1,0 0-1,2 0 1,1-1 43,0 0 0,0 0 0,0 0 0,0 0 0,0-1 0,0 1 0,0-1 0,0 0 0,-1 0 0,1 0 0,-1-1 0,1 1 0,-1-1 1,0 0-1,4-5 0,2-1 130,-2-1 0,0 1 0,0-1 0,7-14 0,-9 14-10,0 0-1,-1-1 0,-1 1 1,4-17-1,-7 25-190,1 0 1,0-1-1,-1 1 1,0 0-1,1-1 0,-1 1 1,0 0-1,0-1 1,0 1-1,-1-1 0,1 1 1,-1 0-1,1-1 1,-1 1-1,0 0 0,0 0 1,1-1-1,-2 1 1,1 0-1,0 0 1,0 0-1,-1 0 0,1 0 1,-1 1-1,0-1 1,-2-2-1,2 3-128,0 1 0,1-1 0,-1 1 0,0-1 1,0 1-1,0 0 0,1-1 0,-1 1 0,0 0 0,0 0 0,0 0 1,0 1-1,0-1 0,1 0 0,-1 1 0,0-1 0,0 1 0,1 0 0,-1 0 1,-3 1-1,0 2-510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38.540"/>
    </inkml:context>
    <inkml:brush xml:id="br0">
      <inkml:brushProperty name="width" value="0.025" units="cm"/>
      <inkml:brushProperty name="height" value="0.025" units="cm"/>
    </inkml:brush>
  </inkml:definitions>
  <inkml:trace contextRef="#ctx0" brushRef="#br0">577 183 13293,'0'0'1633,"-11"-5"123,-17-5-1416,1 0 0,-1 3 0,0 0 0,-1 2 0,-30-2 0,31 4-65,0 2 1,0 0 0,1 3 0,-52 7 0,70-7-269,0 1 1,1 0-1,-1 0 1,1 1-1,-1 0 1,1 0-1,0 1 1,0 0-1,1 0 1,0 1-1,0 0 1,0 0-1,0 1 1,1 0-1,0 0 1,1 0-1,0 1 1,-6 11-1,5-9-16,1 1 0,1-1 0,0 1 0,1 0 0,0 0 0,0 0 0,1 1 1,1-1-1,0 0 0,0 1 0,1-1 0,1 1 0,0-1 0,0 1 0,1-1 0,1 0 0,0 0 0,0 0 0,1 0 0,0 0 0,1-1 0,0 0 0,1 0 0,14 18 0,-10-15 51,1 0-1,0-1 1,1-1-1,1 0 0,0 0 1,0-1-1,1-1 1,0-1-1,1 0 1,0 0-1,0-1 0,0-1 1,1-1-1,0 0 1,0-1-1,33 3 1,-18-6 253,0-2 0,0 0 0,0-3 0,0 0 0,-1-2 0,0-2 0,0 0 0,0-2 0,-2-1 0,1-1 0,-1-2 0,-1-1 0,-1-1 1,0-1-1,-1-1 0,0-2 0,-2 0 0,-1-1 0,0-2 0,-2 0 0,27-39 0,-42 54-198,0 0 1,0 0-1,-1 0 1,-1-1-1,0 0 0,0 0 1,0 0-1,-1 0 0,0 0 1,-1 0-1,0 0 0,-1-1 1,0 1-1,0 0 0,-1-1 1,-3-16-1,1 17-130,0 0 0,-1 1-1,0-1 1,-1 1 0,0-1-1,0 1 1,0 1 0,-1-1-1,0 1 1,-1 0 0,0 0 0,0 1-1,0 0 1,-1 0 0,0 1-1,-11-6 1,-5-2-340,-2 1-1,1 2 1,-1 1 0,-1 1-1,0 1 1,0 1-1,0 1 1,0 2 0,-1 1-1,0 1 1,1 1 0,-1 1-1,-35 7 1,35-3-2071,1 1 0,-1 1 1,1 2-1,-33 15 0,29-11-7645</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4.244"/>
    </inkml:context>
    <inkml:brush xml:id="br0">
      <inkml:brushProperty name="width" value="0.05" units="cm"/>
      <inkml:brushProperty name="height" value="0.05" units="cm"/>
      <inkml:brushProperty name="color" value="#008C3A"/>
    </inkml:brush>
  </inkml:definitions>
  <inkml:trace contextRef="#ctx0" brushRef="#br0">1 214 17700,'0'1'115,"1"0"1,-1-1 0,1 1-1,-1-1 1,1 1-1,-1 0 1,1-1 0,0 1-1,-1-1 1,1 1 0,0-1-1,-1 0 1,1 1-1,0-1 1,0 0 0,-1 0-1,1 1 1,0-1-1,0 0 1,0 0 0,-1 0-1,1 0 1,0 0-1,0 0 1,0 0 0,0 0-1,-1 0 1,1 0 0,0-1-1,0 1 1,-1 0-1,1 0 1,0-1 0,0 1-1,-1-1 1,1 1-1,1-1 1,30-21 1764,-26 17-1333,22-17 257,-1-2 1,-1 0-1,-1-2 0,-1-1 1,28-41-1,-61 84-747,0 0 0,2 1 0,-12 34 1,-12 63-312,26-92-100,1 1 0,1 0 0,1 0 0,1 0 0,2 24-1,3-26-45,5-13-166</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4.680"/>
    </inkml:context>
    <inkml:brush xml:id="br0">
      <inkml:brushProperty name="width" value="0.05" units="cm"/>
      <inkml:brushProperty name="height" value="0.05" units="cm"/>
      <inkml:brushProperty name="color" value="#008C3A"/>
    </inkml:brush>
  </inkml:definitions>
  <inkml:trace contextRef="#ctx0" brushRef="#br0">41 1 17020,'-8'37'2096,"0"-5"-1384,1-7-336,-3 1 849,7 0-1065,-2-9-392,5-8 304,0-6-152,6-6-377</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5.133"/>
    </inkml:context>
    <inkml:brush xml:id="br0">
      <inkml:brushProperty name="width" value="0.05" units="cm"/>
      <inkml:brushProperty name="height" value="0.05" units="cm"/>
      <inkml:brushProperty name="color" value="#008C3A"/>
    </inkml:brush>
  </inkml:definitions>
  <inkml:trace contextRef="#ctx0" brushRef="#br0">93 8 18700,'0'-1'85,"0"1"1,0 0-1,0 0 1,0-1-1,0 1 1,0 0-1,0 0 1,0-1-1,0 1 1,0 0-1,0 0 0,0-1 1,0 1-1,0 0 1,0 0-1,-1-1 1,1 1-1,0 0 1,0 0-1,0 0 1,0 0-1,-1-1 0,1 1 1,0 0-1,0 0 1,0 0-1,-1 0 1,1 0-1,0-1 1,0 1-1,0 0 1,-1 0-1,1 0 1,0 0-1,0 0 0,-1 0 1,1 0-1,-13 3 1578,-10 12-197,14-7-1097,2 1 1,-14 19-1,20-26-327,-1 1 0,0-1-1,1 1 1,-1 0 0,1 0 0,0 0 0,0 0 0,0 0 0,0 0 0,1 0-1,-1 0 1,1 0 0,0 0 0,0 0 0,0 6 0,0-8-32,1 0 0,-1-1 0,1 1 1,-1 0-1,1-1 0,-1 1 0,1-1 0,-1 1 1,1-1-1,-1 1 0,1-1 0,-1 0 0,1 1 1,0-1-1,-1 0 0,1 1 0,0-1 1,-1 0-1,1 0 0,0 0 0,0 1 0,-1-1 1,1 0-1,0 0 0,-1 0 0,1 0 0,0 0 1,0-1-1,-1 1 0,1 0 0,0 0 0,-1 0 1,1 0-1,0-1 0,-1 1 0,1 0 0,1-1 1,25-14 68,-12 4-57,-1-1 1,0 0-1,-1-1 1,15-20 0,-22 27-42,-22 65-561,12-33 585,1 0-1,2-1 1,0 1 0,5 35-1,-1-14 109,-3-43-51,0 0-1,0 0 1,0 1-1,-1-1 1,1 0 0,-1 0-1,0 0 1,0 0-1,-1 0 1,1 0 0,-1 0-1,1 0 1,-1-1-1,-1 1 1,-3 5 0,4-7-18,0 0 1,0 0 0,0-1 0,-1 1 0,1-1 0,0 0 0,-1 1 0,1-1-1,-1 0 1,1 0 0,-1-1 0,0 1 0,1 0 0,-1-1 0,0 0-1,1 1 1,-1-1 0,0 0 0,1 0 0,-1-1 0,0 1 0,0-1-1,1 1 1,-6-3 0,7 3-102,0 0 0,0 0 0,0 0 0,0-1 0,0 1 0,0-1 0,0 1 0,0 0-1,0-1 1,0 0 0,0 1 0,0-1 0,0 1 0,0-1 0,1 0 0,-1 0 0,0 0 0,0 1 0,1-1 0,-1 0-1,1 0 1,-1 0 0,0 0 0,1 0 0,0 0 0,-1 0 0,1 0 0,0 0 0,-1 0 0,1 0 0,0 0 0,0-1-1,0 1 1,0 0 0,0 0 0,0 0 0,0 0 0,1 0 0,-1 0 0,0 0 0,0 0 0,1 0 0,-1 0 0,1 0-1,0-2 1,3-4-419,1 0 0,0 0-1,0 1 1,10-12-1,-14 18 488,23-26-911</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5.615"/>
    </inkml:context>
    <inkml:brush xml:id="br0">
      <inkml:brushProperty name="width" value="0.05" units="cm"/>
      <inkml:brushProperty name="height" value="0.05" units="cm"/>
      <inkml:brushProperty name="color" value="#008C3A"/>
    </inkml:brush>
  </inkml:definitions>
  <inkml:trace contextRef="#ctx0" brushRef="#br0">142 1 18876,'-4'0'227,"0"1"-1,1 0 0,-1 0 1,0 0-1,1 0 1,-1 1-1,1-1 1,-1 1-1,1 0 1,0 0-1,0 0 1,0 0-1,0 1 1,0-1-1,-4 6 1,-2 3 512,0-1 1,-14 23 0,17-21-486,0 0 1,0 0 0,1 0 0,1 1 0,0-1 0,1 1 0,0 0-1,-2 21 1,5-29-209,0 0-1,0 0 0,0 0 0,1 1 1,0-1-1,0 0 0,0 0 1,0 0-1,1 0 0,0 0 0,2 4 1,-2-6-38,0 0-1,0-1 1,0 1 0,0-1 0,1 1 0,-1-1 0,1 0 0,-1 0 0,1 0 0,0 0 0,0 0 0,0-1-1,0 1 1,0-1 0,0 0 0,0 0 0,0 0 0,6 1 0,-5-2 3,1 1-1,-1-1 1,0 0 0,1 0 0,-1 0-1,1-1 1,-1 1 0,0-1 0,7-2-1,-9 2-2,0 0 0,0 1 0,0-1 0,-1 0 0,1 0 1,0 0-1,0 0 0,-1 0 0,1-1 0,-1 1 0,1 0 0,-1-1 0,0 1 0,0-1 0,1 1 0,-1-1 0,0 0 0,0 0 0,-1 1 0,1-1 0,0 0 0,0 0 0,0-2 0,-1 3-7,0 1 0,0-1 0,0 0 1,0 1-1,0-1 0,1 1 0,-1-1 0,0 1 0,0-1 1,-1 1-1,1-1 0,0 1 0,0-1 0,0 1 0,0-1 1,0 1-1,0-1 0,-1 1 0,1-1 0,0 1 0,0-1 0,-1 1 1,1 0-1,0-1 0,-1 1 0,1-1 0,-1 1 0,1 0 1,0-1-1,-1 1 0,0 0 0,0-1-11,0 1-1,0 0 1,-1 0 0,1 0 0,0 0-1,0 0 1,-1 0 0,1 0-1,0 0 1,0 0 0,-1 1-1,-1 0 1,-33 16-3618,34-16 3470,0 0-1,0 0 1,0 0-1,0 0 1,0 0-1,-1 0 1,1 0 0,0-1-1,-1 1 1,-2-1-1,-8 1-910</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40.636"/>
    </inkml:context>
    <inkml:brush xml:id="br0">
      <inkml:brushProperty name="width" value="0.05" units="cm"/>
      <inkml:brushProperty name="height" value="0.05" units="cm"/>
      <inkml:brushProperty name="color" value="#008C3A"/>
    </inkml:brush>
  </inkml:definitions>
  <inkml:trace contextRef="#ctx0" brushRef="#br0">2 259 15131,'-2'15'2605,"4"-11"-1190,4-9 490,57-66 2408,-30 24-3614,-1-1-1,27-59 1,-66 126-728,0-1 1,-6 31 0,-5 15-70,13-50-312,2-1 0,0 1 0,0 0 0,0 23 0,3-37 386,0 0 1,0-1-1,0 1 0,1 0 1,-1 0-1,0-1 0,0 1 1,1 0-1,-1 0 0,0-1 1,1 1-1,-1 0 1,0 0-1,1 0 0,-1 0 1,0 0-1,1-1 0,-1 1 1,0 0-1,1 0 0,-1 0 1,0 0-1,1 0 0,-1 0 1,1 0-1,-1 0 0,0 0 1,1 0-1,-1 0 0,0 0 1,1 0-1,-1 1 0,0-1 1,1 0-1,-1 0 0,0 0 1,1 0-1,-1 1 0,0-1 1,0 0-1,1 0 0,-1 1 1,0-1-1,0 0 0,1 0 1,-1 1-1,0-1 0,0 0 1,0 1-1,1-1 1,-1 0-1,0 1 0,0-1 1,0 0-1,0 1 0,0-1 1,0 0-1,0 1 0,0-1 1,0 1-1,0-1 0,0 0 1,0 1-1,0-1 0,0 0 1,0 1-1,0-1 0,-1 1 1,14-12-652</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41.256"/>
    </inkml:context>
    <inkml:brush xml:id="br0">
      <inkml:brushProperty name="width" value="0.05" units="cm"/>
      <inkml:brushProperty name="height" value="0.05" units="cm"/>
      <inkml:brushProperty name="color" value="#008C3A"/>
    </inkml:brush>
  </inkml:definitions>
  <inkml:trace contextRef="#ctx0" brushRef="#br0">0 174 13851,'0'0'65,"0"0"1,0 0-1,0 1 1,0-1-1,0 0 1,0 0-1,0 0 0,0 0 1,0 0-1,0 1 1,0-1-1,0 0 0,0 0 1,1 0-1,-1 0 1,0 0-1,0 0 1,0 1-1,0-1 0,0 0 1,0 0-1,0 0 1,0 0-1,0 0 1,1 0-1,-1 0 0,0 0 1,0 0-1,0 1 1,0-1-1,0 0 1,0 0-1,1 0 0,-1 0 1,0 0-1,0 0 1,0 0-1,0 0 0,0 0 1,1 0-1,-1 0 1,0 0-1,0 0 1,0 0-1,0 0 0,0 0 1,1 0-1,-1 0 1,0-1-1,0 1 1,0 0-1,0 0 0,0 0 1,0 0-1,1 0 1,-1 0-1,0 0 1,0 0-1,0-1 0,14-10 2146,16-20-335,-29 29-1742,41-47 1357,32-33 128,-79 100-1275,-10 12-360,2 0 0,2 1 0,-9 34 0,12-15-2194,9-63 1839,1-8-94</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41.740"/>
    </inkml:context>
    <inkml:brush xml:id="br0">
      <inkml:brushProperty name="width" value="0.05" units="cm"/>
      <inkml:brushProperty name="height" value="0.05" units="cm"/>
      <inkml:brushProperty name="color" value="#008C3A"/>
    </inkml:brush>
  </inkml:definitions>
  <inkml:trace contextRef="#ctx0" brushRef="#br0">356 78 11947,'-4'-3'219,"0"0"0,1 0 0,-1 1 1,0-1-1,0 1 0,0 0 1,-1 0-1,1 1 0,0-1 0,-1 1 1,1 0-1,-1 0 0,1 0 1,-1 1-1,0-1 0,1 1 0,-1 0 1,0 1-1,1-1 0,-1 1 1,1 0-1,-1 0 0,1 0 0,-1 1 1,-4 1-1,-3 3-99,-1-1 0,1 2 0,0 0 0,0 0 0,1 1 0,0 0 0,-13 14 0,10-8-44,1 1-1,1 0 1,0 1-1,1 1 1,1 0 0,0 0-1,-10 29 1,14-31-50,0 1 1,2 0 0,0 0-1,1 0 1,0 0-1,2 1 1,0-1 0,0 1-1,4 23 1,-2-33-45,0 1 0,0-1-1,1 1 1,1-1 0,-1 1 0,1-1 0,0 0 0,1 0 0,-1-1-1,1 1 1,1-1 0,-1 0 0,1 0 0,11 10 0,-11-12 12,1 1 1,0-1 0,0-1 0,0 1-1,1-1 1,-1-1 0,1 1 0,-1-1-1,1 0 1,0 0 0,0-1 0,0 0-1,0 0 1,0-1 0,0 0 0,9-1-1,11-2 190,0-1 0,0-1-1,0-2 1,-1-1-1,0-1 1,0-1 0,-1-1-1,41-25 1,-42 21 125,0-1 0,-1-2 1,0 0-1,-2-1 0,0-2 0,-2 0 1,0-1-1,19-28 0,-34 44-270,-1 1 1,1-1-1,-1 0 0,0 0 1,0-1-1,-1 1 0,0-1 1,0 1-1,-1-1 0,1 0 1,-1 1-1,-1-1 0,1 0 1,-1 0-1,-1 0 0,1 1 0,-1-1 1,0 0-1,-1 0 0,1 1 1,-1-1-1,-1 1 0,1 0 1,-1-1-1,0 1 0,-1 0 1,1 1-1,-1-1 0,0 1 1,-8-9-1,0 3-199,1 0 0,-2 1 0,1 1 0,-1 0 0,-1 0-1,0 2 1,-22-10 0,14 8-112,0 1 0,-1 2 0,0 0 0,-33-3 0,10 7-310</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55.093"/>
    </inkml:context>
    <inkml:brush xml:id="br0">
      <inkml:brushProperty name="width" value="0.05" units="cm"/>
      <inkml:brushProperty name="height" value="0.05" units="cm"/>
      <inkml:brushProperty name="color" value="#008C3A"/>
    </inkml:brush>
  </inkml:definitions>
  <inkml:trace contextRef="#ctx0" brushRef="#br0">0 338 16123,'44'-54'1562,"2"1"0,2 3-1,2 1 1,100-74 0,-136 115-1083,-15 12-147,-19 19-9,11-14-281,-6 10-105,1 0 0,1 1 1,0 1-1,2 0 0,0 1 0,1 0 0,2 1 1,0 0-1,1 0 0,1 1 0,-2 25 1,8-19-842,0-30 886,0 1 1,0 0-1,0-1 0,0 1 0,0-1 0,0 1 0,0 0 0,0-1 0,1 1 0,-1 0 0,0-1 0,0 1 0,0-1 1,1 1-1,-1-1 0,0 1 0,1 0 0,-1-1 0,0 1 0,1-1 0,-1 0 0,1 1 0,-1-1 0,0 1 0,1-1 0,-1 1 1,1-1-1,0 0 0,-1 0 0,1 1 0,-1-1 0,1 0 0,-1 0 0,1 1 0,0-1 0,-1 0 0,1 0 0,0 0 1,-1 0-1,1 0 0,-1 0 0,2 0 0,14-11-474</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55.575"/>
    </inkml:context>
    <inkml:brush xml:id="br0">
      <inkml:brushProperty name="width" value="0.05" units="cm"/>
      <inkml:brushProperty name="height" value="0.05" units="cm"/>
      <inkml:brushProperty name="color" value="#008C3A"/>
    </inkml:brush>
  </inkml:definitions>
  <inkml:trace contextRef="#ctx0" brushRef="#br0">155 1 16452,'-20'37'2024,"-3"3"-1328,-4 6-280,2 5 1481,4 0-1105,-1-6-408,9-6-888,9-7-336,8-15 63,11-3 521,2-14-280,0-13-144</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56.022"/>
    </inkml:context>
    <inkml:brush xml:id="br0">
      <inkml:brushProperty name="width" value="0.05" units="cm"/>
      <inkml:brushProperty name="height" value="0.05" units="cm"/>
      <inkml:brushProperty name="color" value="#008C3A"/>
    </inkml:brush>
  </inkml:definitions>
  <inkml:trace contextRef="#ctx0" brushRef="#br0">87 1 14731,'-4'0'311,"1"1"0,-1 0-1,1 0 1,0 0 0,-1 0 0,1 0-1,0 1 1,0-1 0,0 1 0,0 0-1,0 0 1,1 0 0,-1 0 0,0 0-1,1 1 1,0-1 0,-1 1 0,-2 5 0,1-3-292,1 0 1,0 0 0,0 0-1,0 0 1,1 1 0,0-1 0,0 1-1,0-1 1,1 1 0,-1 8-1,2-13-4,-1-1-1,1 1 0,0 0 1,0 0-1,0 0 0,0-1 0,0 1 1,0 0-1,0 0 0,1 0 0,-1-1 1,0 1-1,0 0 0,1 0 1,-1 0-1,0-1 0,1 1 0,-1 0 1,1-1-1,-1 1 0,1 0 0,-1-1 1,1 1-1,-1-1 0,1 1 1,-1 0-1,1-1 0,0 1 0,0-1 1,-1 0-1,1 1 0,1-1 0,0 1 28,0-1-1,1 0 0,-1 0 0,0 0 0,0-1 0,1 1 0,-1 0 0,0-1 0,0 0 0,0 1 0,4-3 0,5-2 184,-1-1-1,0 0 1,16-12-1,-21 14-118,6-5 161,0 0 0,-1-1 1,-1 1-1,9-13 0,-15 17 128,-9 8-196,-8 12-48,8-5-139,0-1 0,1 1-1,1 1 1,0-1 0,0 1 0,-2 11-1,4-17-9,1 1 1,1 0-1,-1 0 0,1 0 0,0 0 0,0-1 0,1 1 0,-1 0 1,1 0-1,1 0 0,-1-1 0,1 1 0,2 5 0,2 1 51,-2-1 0,1 1-1,-1 0 1,-1 0-1,0 0 1,-1 0 0,0 0-1,-1 17 1,0-25-33,-1 0 1,-1 0 0,1-1 0,-1 1-1,1 0 1,-1 0 0,0-1-1,0 1 1,-1 0 0,1-1-1,-1 1 1,0-1 0,0 0-1,0 1 1,0-1 0,0 0 0,-1 0-1,1-1 1,-1 1 0,0 0-1,0-1 1,0 1 0,0-1-1,-1 0 1,1 0 0,0-1-1,-1 1 1,1-1 0,-1 1 0,-6 0-1,7-1 26,0-1 0,0 1 1,0-1-1,-1 0 0,1 0 0,0-1 0,0 1 0,0-1 0,0 1 0,-1-1 1,1 0-1,0 0 0,0 0 0,0-1 0,1 1 0,-1-1 0,-4-2 0,6 3-101,-1 0 0,1 0 0,-1-1 0,1 1 0,0 0 0,-1-1 0,1 1 0,0-1-1,0 0 1,0 1 0,0-1 0,0 0 0,0 1 0,1-1 0,-1 0 0,0 0 0,1 0 0,0 0-1,-1 0 1,1 0 0,0 1 0,0-1 0,0 0 0,0 0 0,0 0 0,1 0 0,-1 0 0,1 0-1,0-3 1,2-2-71,1 1-1,0-1 0,0 1 1,0 0-1,9-10 0,13-11-461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50.948"/>
    </inkml:context>
    <inkml:brush xml:id="br0">
      <inkml:brushProperty name="width" value="0.025" units="cm"/>
      <inkml:brushProperty name="height" value="0.025" units="cm"/>
    </inkml:brush>
  </inkml:definitions>
  <inkml:trace contextRef="#ctx0" brushRef="#br0">28 503 7944,'0'0'12865,"-5"6"-11909,-18 20-236,24-26-692,-1 0 1,0 0-1,0 0 0,0 0 0,1 0 0,-1-1 1,0 1-1,0 0 0,1 0 0,-1 0 0,0 0 1,0 0-1,0 0 0,1 0 0,-1 0 0,0 0 1,0 0-1,1 0 0,-1 0 0,0 0 0,0 0 0,1 0 1,-1 1-1,0-1 0,0 0 0,1 0 0,-1 0 1,0 0-1,0 0 0,0 0 0,0 1 0,1-1 1,-1 0-1,0 0 0,0 0 0,0 0 0,0 1 1,1-1-1,-1 0 0,0 0 0,0 1 0,0-1 0,0 0 1,0 0-1,0 0 0,0 1 0,0-1 0,0 0 1,0 0-1,0 1 0,0-1 0,0 0 0,0 0 1,0 1-1,0-1 0,0 0 0,0 0 0,0 1 1,0-1-1,0 0 0,0 0 0,0 0 0,-1 1 0,23-7 421,12-17 13,-1-1 0,53-52-1,-35 31-389,36-30 37,-3-4 0,88-106-1,-155 159 775,-16 23 427,-10 15-1010,-14 26-282,1 1 0,2 2 0,1 0-1,-15 54 1,8-6 197,-15 96-1,40-172 275</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56.394"/>
    </inkml:context>
    <inkml:brush xml:id="br0">
      <inkml:brushProperty name="width" value="0.05" units="cm"/>
      <inkml:brushProperty name="height" value="0.05" units="cm"/>
      <inkml:brushProperty name="color" value="#008C3A"/>
    </inkml:brush>
  </inkml:definitions>
  <inkml:trace contextRef="#ctx0" brushRef="#br0">189 58 18708,'4'-1'1390,"-6"1"-377,-12 6 211,-22 13 319,25-10-1424,1 1 0,0-1-1,0 2 1,2 0 0,-1 0-1,-9 16 1,15-21-118,0 0 1,0 1-1,0-1 1,1 0-1,0 1 1,0-1-1,0 1 1,1 0-1,0-1 0,1 1 1,-1 0-1,1 0 1,1 0-1,1 12 1,-2-18 3,0 1-1,1-1 1,-1 1 0,1-1 0,-1 0 0,1 1 0,-1-1 0,1 1 0,0-1 0,0 0 0,-1 0 0,1 1 0,0-1 0,0 0-1,0 0 1,1 0 0,-1 0 0,0 0 0,0 0 0,0-1 0,1 1 0,-1 0 0,0 0 0,1-1 0,-1 1 0,3 0 0,-2-1 26,1 0 0,0 0 1,0 0-1,-1 0 1,1-1-1,0 1 0,0-1 1,-1 0-1,1 1 1,0-1-1,-1 0 0,1-1 1,3-1-1,-2 0 45,0 1 0,0-1 0,0 0-1,0-1 1,-1 1 0,1 0 0,-1-1 0,3-4 0,-5 6-28,1 1-1,-1-1 1,0 0 0,0 0 0,0 0 0,-1 0 0,1 0 0,0 0-1,-1 0 1,1 0 0,-1 0 0,0 0 0,1 0 0,-1 0 0,0-1-1,0 1 1,-1-3 0,1 4-21,-1-1 0,1 1 0,-1 0 0,0-1 1,1 1-1,-1 0 0,0 0 0,0-1 0,0 1 0,0 0 0,1 0 0,-2 0 0,1 0 0,0 0 1,0 0-1,0 1 0,0-1 0,-1 0 0,1 0 0,0 1 0,-2-1 0,-1 0-8,0 0-1,1 0 1,-1 1 0,0-1-1,1 1 1,-1 0-1,0 0 1,-5 1-1,0 1-165,0 0 0,0 0 1,0 1-1,0 0 0,0 1 0,-9 4 0,15-6-149,0 1 1,0-1-1,0 1 1,0-1-1,0 1 1,-2 3-1,5-6 239,0 0 0,-1 0-1,1 1 1,0-1 0,0 0 0,0 0-1,-1 1 1,1-1 0,0 0 0,0 0-1,0 1 1,0-1 0,0 0-1,0 1 1,0-1 0,0 0 0,0 1-1,0-1 1,0 0 0,0 0 0,0 1-1,0-1 1,0 0 0,0 1-1,0-1 1,0 0 0,0 1 0,0-1-1,0 0 1,1 1 7,0-1 0,0 1 1,0-1-1,-1 0 0,1 0 0,0 0 1,0 1-1,0-1 0,0 0 0,0 0 0,-1 0 1,1 0-1,0-1 0,0 1 0,0 0 0,1 0 1,25-7-810,11-5-155</inkml:trace>
  <inkml:trace contextRef="#ctx0" brushRef="#br0" timeOffset="1">552 1 18700,'0'4'1816,"-13"8"-1047,-4 3-305,-5 7 960,-2 4-272,1 4-480,1 3-160,2-3-159,4 0-113,5-4-128,2-1-112,4-9-360,2-1-297,0-10-527,3-13-520,3-10 1064,2-7-305</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56.813"/>
    </inkml:context>
    <inkml:brush xml:id="br0">
      <inkml:brushProperty name="width" value="0.05" units="cm"/>
      <inkml:brushProperty name="height" value="0.05" units="cm"/>
      <inkml:brushProperty name="color" value="#008C3A"/>
    </inkml:brush>
  </inkml:definitions>
  <inkml:trace contextRef="#ctx0" brushRef="#br0">193 46 18460,'-2'-2'147,"0"0"-1,0 1 1,0-1 0,0 1 0,0 0-1,0 0 1,0 0 0,0 0 0,0 0-1,-1 0 1,1 0 0,0 0-1,0 1 1,-1 0 0,1-1 0,-1 1-1,1 0 1,0 0 0,-1 0 0,1 0-1,-1 1 1,1-1 0,0 1 0,-1-1-1,1 1 1,-3 1 0,-8 3 254,0 1 1,0 0-1,-16 12 1,15-10-310,10-5-66,0-1 1,0 0 0,0 1-1,1 0 1,-1 0-1,1 0 1,-1 0-1,1 0 1,0 1 0,0-1-1,1 1 1,-4 5-1,6-9-26,0 0-1,0 1 1,0-1-1,0 0 0,0 0 1,0 0-1,0 1 1,0-1-1,0 0 1,0 0-1,0 1 0,0-1 1,0 0-1,0 0 1,0 1-1,0-1 1,0 0-1,0 0 0,0 1 1,0-1-1,0 0 1,0 0-1,1 0 1,-1 1-1,0-1 1,0 0-1,0 0 0,0 0 1,0 0-1,1 1 1,-1-1-1,0 0 1,0 0-1,0 0 0,1 0 1,-1 0-1,0 0 1,0 1-1,1-1 1,-1 0-1,0 0 0,15 0-71,15-7-132,-20 3 115,1 0-1,-1 0 1,0-1 0,0-1-1,14-10 1,-21 14 71,0 0-1,0-1 1,0 1 0,0-1-1,-1 1 1,1-1 0,-1 0-1,1 0 1,-1 0 0,0 0-1,-1 0 1,1-1-1,0 1 1,-1-1 0,0 1-1,1-1 1,-2 1 0,1-1-1,0 0 1,0-3 0,-1 6 20,-1 0 0,1 1 1,0-1-1,0 0 0,-1 0 0,1 1 1,0-1-1,-1 0 0,1 1 1,0-1-1,-1 0 0,1 1 0,-1-1 1,1 1-1,-1-1 0,0 1 1,1-1-1,-1 1 0,0-1 0,1 1 1,-1 0-1,0-1 0,1 1 1,-1 0-1,0 0 0,1-1 0,-1 1 1,0 0-1,0 0 0,1 0 1,-1 0-1,0 0 0,0 0 1,0 0-1,1 0 0,-1 0 0,0 0 1,-1 1-1,-28 7 61,13-2-139,-28 14 333,42-18-400,0 0-1,0 0 1,1 0-1,-1 0 1,0 0-1,1 0 0,0 1 1,0-1-1,-1 1 1,1 0-1,1 0 1,-3 3-1,4-5 84,0-1 46,-1 0 0,1 0 1,0 0-1,0 1 1,0-1-1,0 0 1,0 0-1,0 1 0,-1-1 1,1 0-1,0 0 1,0 1-1,0-1 0,0 0 1,0 0-1,0 1 1,0-1-1,0 0 1,0 1-1,0-1 0,0 0 1,0 0-1,1 1 1,-1-1-1,0 0 0,0 0 1,0 1-1,0-1 1,0 0-1,0 0 1,1 0-1,-1 1 0,0-1 1,0 0-1,0 0 1,1 0-1,-1 1 0,0-1 1,0 0-1,0 0 1,1 0-1,-1 0 1,0 0-1,0 0 0,1 1 1,13 4-449</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57.265"/>
    </inkml:context>
    <inkml:brush xml:id="br0">
      <inkml:brushProperty name="width" value="0.05" units="cm"/>
      <inkml:brushProperty name="height" value="0.05" units="cm"/>
      <inkml:brushProperty name="color" value="#008C3A"/>
    </inkml:brush>
  </inkml:definitions>
  <inkml:trace contextRef="#ctx0" brushRef="#br0">38 97 16892,'-11'29'1521,"-10"27"232,20-51-1458,-1 0-1,1 0 1,0 0 0,1 0-1,-1 0 1,1 0 0,0 0 0,1 8-1,-1-12-263,0-1-1,1 1 0,-1 0 1,0-1-1,0 1 1,1-1-1,-1 1 1,0-1-1,1 1 0,-1-1 1,0 1-1,1-1 1,-1 0-1,0 1 0,1-1 1,-1 1-1,1-1 1,-1 0-1,1 1 0,-1-1 1,1 0-1,-1 0 1,1 0-1,0 1 0,-1-1 1,1 0-1,-1 0 1,1 0-1,-1 0 1,1 0-1,0 0 0,-1 0 1,1 0-1,-1 0 1,1 0-1,0 0 0,-1 0 1,1 0-1,-1-1 1,1 1-1,-1 0 0,1 0 1,-1-1-1,1 1 1,-1 0-1,1-1 1,0 0-1,24-16 449,-12 4-201,0-1 0,-1 0-1,19-29 1,-27 37-224,0-1 1,-1 1-1,0-1 1,0 0-1,-1 1 1,1-1-1,-1-1 1,-1 1-1,0 0 1,0 0-1,0-1 1,-1-11-1,0 17-37,0-1 0,-1 1 0,1 0-1,0 0 1,-1 0 0,0 0 0,1 0-1,-1 0 1,0 0 0,0 0 0,0 0-1,0 0 1,-2-2 0,2 3-29,0 1-1,0-1 1,0 0 0,0 0 0,0 1-1,0-1 1,0 1 0,0-1 0,-1 1-1,1-1 1,0 1 0,0 0 0,0-1-1,0 1 1,-1 0 0,1 0 0,-2 0-1,-1 1-139,-1 0-1,1 0 1,0 0-1,0 0 1,0 1 0,0 0-1,0 0 1,0 0-1,0 0 1,-6 5-1,-1 0-156,3-3-122</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03.485"/>
    </inkml:context>
    <inkml:brush xml:id="br0">
      <inkml:brushProperty name="width" value="0.05" units="cm"/>
      <inkml:brushProperty name="height" value="0.05" units="cm"/>
      <inkml:brushProperty name="color" value="#008C3A"/>
    </inkml:brush>
  </inkml:definitions>
  <inkml:trace contextRef="#ctx0" brushRef="#br0">1484 209 13915,'-1'-10'482,"0"-1"0,-1 1 0,-1 0 0,1-1 0,-1 1 0,-1 1 0,0-1 0,-1 0 0,-5-9 0,6 13-283,0 0 0,-1 0 0,1 1 0,-1-1-1,0 1 1,0 1 0,-1-1 0,1 1 0,-1 0 0,0 0 0,0 0-1,-1 1 1,1 0 0,-12-4 0,-12 0-96,0 0 1,-1 2-1,1 1 1,-1 2-1,0 0 1,0 3-1,0 0 1,-45 9-1,18 2-58,1 2 0,0 3 0,-83 37 0,21-8-19,-42 19 29,126-48-34,-9 4-11,1 1 0,1 3 0,-40 29 1,57-34-17,1 0 0,1 2 0,-23 27 0,37-38 3,1 0 0,0 1 0,1 0 0,0 1 0,1-1 0,0 1 0,1 0 0,1 0 0,-5 23 0,5-15-11,1 1-1,1 0 1,1 0-1,1-1 0,1 1 1,0 0-1,10 42 1,-8-53 7,0 0-1,1-1 1,0 0 0,0 1 0,1-2 0,1 1 0,-1 0 0,2-1 0,-1 0 0,1-1 0,1 1 0,-1-1 0,1-1-1,1 1 1,0-1 0,0-1 0,15 9 0,2-3 15,0 0 0,1-2 0,0-2 0,42 9 0,116 10 64,-132-21-61,80 10 13,1-6 1,0-5-1,143-15 1,-213 3-16,0-2 1,-1-3 0,0-3-1,-1-3 1,-1-2-1,-1-3 1,-1-3-1,85-49 1,-93 42 11,-2-2 0,0-2 0,-3-3 0,81-87 0,-94 91 36,-19 22 76,-1-1 0,0 0-1,-1-1 1,14-23 0,-24 35-87,1 0 1,-1-1-1,-1 1 1,1-1 0,-1 1-1,0-1 1,0 0-1,0 0 1,0 1 0,-1-1-1,0 0 1,0 0 0,0 0-1,-1 0 1,1 1-1,-1-1 1,0 0 0,-1 0-1,1 1 1,-1-1-1,0 1 1,-4-8 0,-4-3 31,0 1 1,-1 0-1,-1 1 1,0 1-1,-27-23 1,-77-44-93,73 54-134,-1 1-1,-71-26 1,87 40-191,-1 1-1,0 1 1,0 2 0,-1 1 0,-45-1 0,-47 6-479,71 2 313</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05.119"/>
    </inkml:context>
    <inkml:brush xml:id="br0">
      <inkml:brushProperty name="width" value="0.05" units="cm"/>
      <inkml:brushProperty name="height" value="0.05" units="cm"/>
      <inkml:brushProperty name="color" value="#008C3A"/>
    </inkml:brush>
  </inkml:definitions>
  <inkml:trace contextRef="#ctx0" brushRef="#br0">235 44 9018,'-11'-10'1168,"-3"1"-600,-5 2-216,-5 0 1145,-1 2-873,-2 4-416,0-2-344,-2 2 208,1 1-72,-3 0-112</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08.152"/>
    </inkml:context>
    <inkml:brush xml:id="br0">
      <inkml:brushProperty name="width" value="0.05" units="cm"/>
      <inkml:brushProperty name="height" value="0.05" units="cm"/>
      <inkml:brushProperty name="color" value="#008C3A"/>
    </inkml:brush>
  </inkml:definitions>
  <inkml:trace contextRef="#ctx0" brushRef="#br0">1225 232 11234,'4'-1'258,"-1"-1"0,0 0 0,0 0 0,0 0 0,0 0 0,0-1 0,-1 1 0,1-1 0,-1 0 0,1 1-1,-1-1 1,2-5 0,-3 7-85,0-1-1,-1 0 0,1 0 1,-1 0-1,0 0 1,0 0-1,0 0 0,0 0 1,0 1-1,0-1 1,0 0-1,0 0 0,-1 0 1,1 0-1,-1 0 1,0 0-1,1 1 0,-1-1 1,0 0-1,0 1 0,0-1 1,0 0-1,0 1 1,0-1-1,-3-2 0,-5-4 76,1 0 1,-1 0-1,-1 1 0,1 0 0,-1 0 0,0 1 0,-1 1 0,-13-6 0,-92-27-177,109 36-34,-38-10-47,-1 2 1,0 2-1,0 2 0,-1 2 1,-90 4-1,102 3-8,1 1-1,0 2 0,0 2 1,0 1-1,1 1 0,1 2 1,-1 1-1,-50 29 1,48-21 10,1 2 0,1 1 1,0 2-1,3 1 1,-32 35-1,52-49 8,0 0-1,2 1 1,0 0-1,0 0 1,1 1-1,1 0 1,0 0-1,1 0 1,1 1-1,1 0 1,0-1 0,0 1-1,1 28 1,2-10-14,2 0 0,1 1 1,1-1-1,2 0 1,15 46-1,-14-55-24,2 0 1,1 0-1,1-1 0,1-1 0,1 0 1,1 0-1,24 28 0,-27-38 5,1 0 0,1-1 0,0 0 1,1-1-1,0-1 0,1 0 0,0-1 0,0 0 0,1-1 0,0-1 0,1-1 1,20 6-1,1-4-13,-1-1 0,1-3 0,0 0 0,1-3 0,-1-1 0,73-10-1,-32-4 78,0-3-1,97-35 1,-86 22 179,163-81 0,-217 91-126,-1-1 0,-1-1 1,0-2-1,-2-2 0,-1 0 0,-1-2 0,28-35 1,-50 53-49,0-1 0,0 0 1,-1-1-1,-1 1 1,0-1-1,0-1 1,6-20-1,-11 26-20,1 0 1,-1-1-1,0 1 0,0-1 1,-1 0-1,0 1 0,0-1 0,-1 1 1,0-1-1,0 1 0,-1-1 1,0 1-1,0 0 0,-7-14 1,1 8-44,0 0 1,0 1-1,-2 0 1,1 0 0,-2 1-1,1 0 1,-1 1-1,-1 0 1,0 1 0,0 0-1,-19-9 1,1 2-261,0 1 0,-1 2-1,0 2 1,-39-10 0,18 9-152,-1 2-1,0 2 1,-105 0 0,57 11-248</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37.288"/>
    </inkml:context>
    <inkml:brush xml:id="br0">
      <inkml:brushProperty name="width" value="0.05" units="cm"/>
      <inkml:brushProperty name="height" value="0.05" units="cm"/>
      <inkml:brushProperty name="color" value="#008C3A"/>
    </inkml:brush>
  </inkml:definitions>
  <inkml:trace contextRef="#ctx0" brushRef="#br0">155 136 15907,'0'-1'176,"0"0"-1,-1-1 0,1 1 0,0 0 0,-1-1 1,1 1-1,-1 0 0,1 0 0,-1 0 0,0-1 1,1 1-1,-1 0 0,0 0 0,0 0 0,0 0 1,0 0-1,0 0 0,0 1 0,0-1 0,0 0 1,0 0-1,0 1 0,-2-2 0,2 2-103,0 0 0,0-1 0,1 1 0,-1-1 0,0 1 0,0 0 0,0 0 0,0 0 0,0-1 0,0 1-1,0 0 1,0 0 0,0 0 0,0 1 0,0-1 0,0 0 0,0 0 0,0 0 0,0 1 0,0-1 0,0 1 0,0-1 0,0 0 0,1 1 0,-1 0-1,0-1 1,0 1 0,0-1 0,1 1 0,-1 0 0,-1 1 0,-1 2-68,1 0-1,-1 1 1,1-1-1,0 1 1,0 0-1,0 0 1,0-1 0,1 1-1,0 0 1,0 0-1,1 1 1,-1-1-1,1 0 1,0 0-1,0 0 1,1 0 0,-1 0-1,3 7 1,-1-6-12,0 0 0,0-1-1,1 0 1,-1 1 0,1-1 0,1 0 0,-1 0 0,1 0 0,0-1 0,0 1 0,0-1 0,1 0 0,-1 0 0,1-1 0,8 6 0,-3-3 31,-1 0 0,0 1 0,-1 0 0,1 0 0,-1 1 0,10 13 0,-16-19-7,0 1-1,0 0 1,-1-1 0,1 1 0,-1 0-1,0 0 1,0 0 0,0 0 0,0 0-1,0 0 1,-1 0 0,1 4 0,-1-5-5,0 1-1,-1-1 1,1 0 0,-1 0 0,1 0 0,-1 0 0,0 0-1,0 0 1,0 0 0,0-1 0,0 1 0,0 0 0,0 0-1,-1-1 1,1 1 0,-1-1 0,1 1 0,-1-1 0,0 1-1,-2 0 1,-2 2 45,-1 0 0,0-1 0,-1 0 1,1 0-1,-1 0 0,1-1 0,-1-1 0,1 1 0,-1-1 0,0 0 0,0-1 0,0 0 0,0 0 0,1-1 1,-9-1-1,11 1-14,0 0 1,-1-1-1,1 1 1,0-1 0,1 0-1,-1 0 1,0-1-1,0 1 1,1-1-1,-6-5 1,7 6-25,1-1 0,0 1-1,-1-1 1,1 0 0,0 0-1,0 0 1,0 0 0,1 0 0,-1 0-1,1-1 1,0 1 0,0 0-1,0-1 1,0 1 0,0-1 0,1-4-1,-1 5-15,1 0-1,1 0 0,-1 0 0,0 0 1,1 0-1,0 0 0,-1 0 1,1 1-1,0-1 0,0 0 1,1 0-1,-1 1 0,1-1 1,-1 1-1,1-1 0,0 1 1,0 0-1,0 0 0,0 0 0,2-2 1,6-3-10,0 0 0,0 0 0,19-8 0,-1 0 16,10-6 35,-22 12 87,0 0-1,0 0 0,-1-2 0,-1 0 1,20-18-1,-32 26-91,0 1 0,0-1 0,0 1 0,0-1 0,0 0 0,-1 1 0,1-1 0,-1 0 0,0 0 0,0 0 0,0 0 0,0 0 0,-1 0 0,1-1 0,-1 1 1,0 0-1,0 0 0,0-5 0,-1 3 54,0 1 0,0 0 0,-1-1 0,0 1 0,1 0 0,-1 0 0,-1 0 0,1 0 0,0 0 0,-1 1 0,-6-7 0,4 4-257,-1 1 0,1 0 0,-1 0 1,0 0-1,-1 1 0,1 0 0,-1 0 1,0 1-1,0 0 0,0 0 0,0 1 1,0 0-1,-1 0 0,1 0 0,-10 0 1,14 5-893,9 0 300</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37.710"/>
    </inkml:context>
    <inkml:brush xml:id="br0">
      <inkml:brushProperty name="width" value="0.05" units="cm"/>
      <inkml:brushProperty name="height" value="0.05" units="cm"/>
      <inkml:brushProperty name="color" value="#008C3A"/>
    </inkml:brush>
  </inkml:definitions>
  <inkml:trace contextRef="#ctx0" brushRef="#br0">40 1 17492,'0'31'1704,"-5"-2"-1112,-2-3-264,-1 2 801,0 7-377,3-5-576,-1 3-336,6-4-656,0-6 696,3-8-201,0-2-127</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38.284"/>
    </inkml:context>
    <inkml:brush xml:id="br0">
      <inkml:brushProperty name="width" value="0.05" units="cm"/>
      <inkml:brushProperty name="height" value="0.05" units="cm"/>
      <inkml:brushProperty name="color" value="#008C3A"/>
    </inkml:brush>
  </inkml:definitions>
  <inkml:trace contextRef="#ctx0" brushRef="#br0">211 23 16259,'-3'-3'277,"0"1"-1,-1-1 1,1 1-1,-1 0 1,0 0-1,1 1 1,-1-1-1,0 1 1,0 0-1,0 0 1,0 0-1,0 0 1,0 1-1,0-1 1,-1 1-1,1 0 1,0 1-1,0-1 1,0 1-1,0-1 1,0 1-1,0 1 1,0-1-1,-7 4 0,2-2-166,1 1 0,-1 0-1,1 1 1,0 0-1,0 1 1,0-1-1,1 1 1,0 1-1,-12 13 1,18-18-102,-1 0 0,0 0 0,1 1 0,-1-1 0,1 1 1,0-1-1,0 1 0,0-1 0,0 1 0,0 0 0,0-1 1,1 1-1,-1 0 0,1 0 0,0 0 0,0-1 0,0 1 1,0 0-1,2 4 0,-2-5-10,1 0 1,0-1-1,0 1 1,0-1-1,1 1 1,-1-1-1,0 1 1,1-1-1,-1 0 1,0 1-1,1-1 0,0 0 1,-1 0-1,1 0 1,0 0-1,-1 0 1,1-1-1,0 1 1,0 0-1,0-1 1,0 1-1,-1-1 1,1 0-1,0 0 1,0 0-1,0 0 0,0 0 1,0 0-1,3-1 1,3 0-5,0 0 1,0-1-1,0 0 1,0 0-1,0 0 0,-1-1 1,1-1-1,-1 1 1,0-1-1,0 0 0,0-1 1,-1 0-1,1 0 1,-1 0-1,0-1 0,-1 0 1,1 0-1,-1 0 1,0-1-1,7-12 1,-13 19 4,1-1 0,0 1 0,0 0 1,0 0-1,0 0 0,0 0 1,0 0-1,-1 0 0,1 0 1,0 0-1,0-1 0,0 1 1,0 0-1,-1 0 0,1 0 1,0 0-1,0 0 0,0 0 1,0 0-1,-1 0 0,1 0 0,0 0 1,0 0-1,0 0 0,0 0 1,-1 0-1,1 0 0,0 0 1,0 0-1,0 0 0,0 1 1,-1-1-1,1 0 0,0 0 1,0 0-1,0 0 0,0 0 1,0 0-1,0 0 0,-1 1 1,-5 7 4,1 0 0,0 1 1,0 0-1,1 0 1,0 0-1,0 1 1,-2 10-1,-6 15 41,11-32-34,-1-1 1,1 1-1,0-1 1,0 1-1,1 0 1,-1 0-1,0-1 1,1 1-1,0 0 1,-1 0-1,1 0 0,1 0 1,-1 0-1,0-1 1,1 1-1,-1 0 1,1 0-1,0-1 1,0 1-1,0 0 1,0-1-1,0 1 1,0-1-1,1 1 1,0-1-1,-1 1 1,1-1-1,3 3 1,-1-1 1,1 1 0,-1 1 0,0-1 0,0 1 0,-1-1 0,1 1 0,-1 0 0,-1 1 0,1-1 0,-1 0 0,0 1 0,1 9 0,0-1-11,-1 0 0,-1 1 0,-1-1 0,-2 24 0,2-37 9,0-1 0,0 1 0,0 0 0,-1 0 1,1 0-1,-1 0 0,1 0 0,-1-1 0,0 1 1,1 0-1,-1 0 0,0-1 0,0 1 0,0-1 1,0 1-1,-1-1 0,1 1 0,0-1 0,-1 1 1,1-1-1,-1 0 0,1 0 0,-3 1 0,1-1 52,0 0-1,-1 0 0,1 0 0,0-1 0,0 0 0,0 1 0,0-1 0,-1-1 0,1 1 0,0 0 0,0-1 0,-6-1 1,-4-2 199,-1-1 1,1-1-1,0 0 1,-24-15-1,23 9-395,14 12 83,0 0 0,0 0 0,-1 0 0,1-1 0,0 1 0,0 0 0,0 0 0,0-1 0,0 1 0,0 0 0,0 0 0,-1-1 0,1 1 0,0 0 0,0 0 0,0-1 0,0 1 0,0 0 0,0 0 0,0-1 0,0 1 0,1 0 1,-1 0-1,0-1 0,0 1 0,0 0 0,0 0 0,0-1 0,0 1 0,1-1 0,0 0-119,1 0 1,0 0 0,0 0-1,0 1 1,0-1 0,0 0 0,0 1-1,0-1 1,0 1 0,0 0-1,3 0 1,15-2-528</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39.199"/>
    </inkml:context>
    <inkml:brush xml:id="br0">
      <inkml:brushProperty name="width" value="0.05" units="cm"/>
      <inkml:brushProperty name="height" value="0.05" units="cm"/>
      <inkml:brushProperty name="color" value="#008C3A"/>
    </inkml:brush>
  </inkml:definitions>
  <inkml:trace contextRef="#ctx0" brushRef="#br0">93 21 14579,'0'0'104,"1"-1"0,-1 1-1,0 0 1,0 0 0,0 0 0,0 0-1,1-1 1,-1 1 0,0 0 0,0 0-1,0 0 1,0-1 0,0 1 0,0 0-1,0 0 1,0-1 0,0 1 0,0 0-1,0 0 1,0 0 0,0-1 0,0 1-1,0 0 1,0 0 0,0-1 0,0 1-1,0 0 1,0 0 0,0 0 0,0-1-1,0 1 1,0 0 0,0 0 0,0-1-1,-1 1 1,1 0 0,0 0 0,0 0-1,0 0 1,0-1 0,-1 1 0,1 0-1,0 0 1,0 0 0,0 0 0,-1 0-1,1 0 1,0-1 0,0 1 0,0 0-1,-1 0 1,1 0 0,0 0 0,0 0-1,-1 0 1,1 0 0,0 0 0,0 0-1,0 0 1,-1 0 0,1 0 0,0 0-1,-1 0 1,3-1 140,-1 0 1,0 0-1,1 0 0,-1 0 1,1 0-1,-1 0 0,1 0 1,0 1-1,3-2 0,-2 2-148,1-1-1,0 1 1,0 0-1,0 1 0,0-1 1,0 1-1,-1-1 1,1 1-1,0 0 0,0 1 1,-1-1-1,1 1 1,-1-1-1,6 5 0,-8-5-87,1 0 0,-1 0 0,0 0 0,0 0 1,0 0-1,0 1 0,0-1 0,0 0 0,0 1 0,0-1 0,-1 1 0,1-1 0,0 1 0,-1-1 0,1 1 0,-1-1 0,0 1 0,0 0 0,1-1 0,-1 1 0,0-1 0,0 1 0,0 0 0,-1-1 0,1 1 0,0 0 0,-1-1 0,1 1 0,-1-1 0,1 1 1,-1-1-1,0 1 0,1-1 0,-1 1 0,0-1 0,-2 2 0,-3 6 39,-1 0 0,-1-1 0,0 1 0,0-1 0,0-1 0,-1 0 0,0 0 0,-19 10 0,26-16-36,0 0 1,0 0 0,1 0-1,-1 1 1,0-1 0,0 1 0,1 0-1,-3 2 1,5 3 26,11 1-65,3-2-63,0 1 0,-1 0 0,24 17 1,-34-21 71,0-1 1,-1 2-1,0-1 1,1 0-1,-2 1 1,1-1 0,0 1-1,2 5 1,-4-7 12,0 0 1,0 0 0,0 1 0,0-1-1,-1 0 1,1 1 0,-1-1 0,0 0-1,0 1 1,0-1 0,0 1 0,0-1-1,0 0 1,0 1 0,-1-1 0,-1 4-1,1-2 48,-1-1 0,0 0 0,0 0 0,0 0 0,0 0-1,-1 0 1,1-1 0,-1 1 0,1-1 0,-1 1 0,0-1-1,0 0 1,0 0 0,0 0 0,0-1 0,-1 1-1,-4 1 1,-7 2 344,0 0 1,-23 4-1,27-6-228,7-2-184,0 0 0,0 0 0,0 0 0,-1 0 0,1-1 0,0 1 0,0-1 0,0 0 0,0 0 0,0-1 0,-1 1 0,-5-3 0,9 3-5,1 0-1,0 0 0,0 0 0,-1-1 1,1 1-1,0 0 0,0 0 0,0-1 1,0 1-1,-1 0 0,1 0 0,0-1 0,0 1 1,0 0-1,0-1 0,0 1 0,0 0 1,0 0-1,0-1 0,0 1 0,0 0 1,0-1-1,0 1 0,0 0 0,0-1 0,0 1 1,0 0-1,0 0 0,0-1 0,0 1 1,0 0-1,0-1 0,0 1 0,1 0 1,-1 0-1,0-1 0,0 1 0,0 0 0,1-1 1,8-9-344,5 3-157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52.171"/>
    </inkml:context>
    <inkml:brush xml:id="br0">
      <inkml:brushProperty name="width" value="0.025" units="cm"/>
      <inkml:brushProperty name="height" value="0.025" units="cm"/>
    </inkml:brush>
  </inkml:definitions>
  <inkml:trace contextRef="#ctx0" brushRef="#br0">1 0 19346,'0'0'10955,"3"0"-11788,2 0-1730</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39.667"/>
    </inkml:context>
    <inkml:brush xml:id="br0">
      <inkml:brushProperty name="width" value="0.05" units="cm"/>
      <inkml:brushProperty name="height" value="0.05" units="cm"/>
      <inkml:brushProperty name="color" value="#008C3A"/>
    </inkml:brush>
  </inkml:definitions>
  <inkml:trace contextRef="#ctx0" brushRef="#br0">217 1 17052,'0'15'2024,"-3"0"-1312,-12 6-224,-2 9 1321,-4 6-985,-5-4-120,1 5-88,-2 2-56,4-8-296,3 2-32,3-8-128,7-4-120,3-8-600,4 0-240,3-12 680,-3-4-120,12-10-112</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40.103"/>
    </inkml:context>
    <inkml:brush xml:id="br0">
      <inkml:brushProperty name="width" value="0.05" units="cm"/>
      <inkml:brushProperty name="height" value="0.05" units="cm"/>
      <inkml:brushProperty name="color" value="#008C3A"/>
    </inkml:brush>
  </inkml:definitions>
  <inkml:trace contextRef="#ctx0" brushRef="#br0">179 0 18740,'-11'1'495,"0"0"1,0 0-1,1 1 1,-1 0-1,0 1 1,1 0-1,-16 7 0,21-7-328,-1-1-1,0 1 1,1 1-1,0-1 1,-1 1-1,1 0 1,1 0-1,-1 0 0,0 1 1,1-1-1,0 1 1,0 0-1,1 1 1,-4 6-1,6-12-161,1 1 1,-1 0-1,1 0 0,0-1 1,0 1-1,-1 0 0,1 0 0,0 0 1,0-1-1,0 1 0,0 0 1,0 0-1,0 0 0,0-1 0,0 1 1,0 0-1,0 0 0,0 0 1,1-1-1,-1 1 0,0 0 0,1 0 1,-1-1-1,0 1 0,1 0 1,0 0-1,0 0-5,0 0 0,1 0 0,-1 0 1,0 0-1,1 0 0,-1 0 0,1-1 0,-1 1 0,1-1 1,-1 1-1,1-1 0,2 1 0,3 0-13,0 0 1,1-1-1,-1 0 0,14-2 0,-10 0 9,-1 0 0,0-1 0,0 0 0,0-1 0,18-9 0,-23 10 7,0 0 0,-1 0 0,1 0 0,0 0 0,-1-1 0,0 0-1,0 0 1,0 0 0,0 0 0,-1-1 0,1 1 0,3-9 0,-7 13-3,1-1 1,-1 1 0,0-1-1,0 0 1,0 1 0,0-1-1,1 1 1,-1-1-1,0 0 1,0 1 0,0-1-1,0 0 1,0 1 0,-1-1-1,1 1 1,0-1-1,0 0 1,0 1 0,0-1-1,-1 1 1,1-1 0,0 0-1,-1 1 1,1-1-1,0 1 1,-1-1 0,1 1-1,-1 0 1,1-1 0,-1 1-1,1-1 1,-1 1-1,1 0 1,-1-1 0,1 1-1,-1 0 1,1-1 0,-1 1-1,0 0 1,1 0-1,-1 0 1,1 0 0,-1-1-1,0 1 1,1 0 0,-1 0-1,0 0 1,1 0-1,-1 1 1,-4-2-3,1 1 0,0 0 1,0 0-1,0 1 0,0-1 0,-6 2 0,0 2-45,1 0 0,0 0 0,0 0 0,0 1 0,0 1 0,1 0 0,0 0 0,0 0 0,-9 11-1,14-14-40,0 0 0,0 0 0,0 0-1,1 0 1,0 1 0,-1-1-1,1 1 1,1 0 0,-1-1-1,0 1 1,1 0 0,0 0-1,0 0 1,0 0 0,0 0-1,1 0 1,0 1 0,0-1-1,0 0 1,0 0 0,0 0-1,1 0 1,0 0 0,0 0-1,2 7 1,11 12-413</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40.555"/>
    </inkml:context>
    <inkml:brush xml:id="br0">
      <inkml:brushProperty name="width" value="0.05" units="cm"/>
      <inkml:brushProperty name="height" value="0.05" units="cm"/>
      <inkml:brushProperty name="color" value="#008C3A"/>
    </inkml:brush>
  </inkml:definitions>
  <inkml:trace contextRef="#ctx0" brushRef="#br0">41 58 15483,'-14'29'1774,"10"-24"-1505,0 2 1,1-1-1,0 0 1,1 1-1,-1-1 1,1 1 0,0 0-1,1-1 1,-2 14-1,3-19-231,0 0-1,0 1 0,0-1 1,1 0-1,-1 1 1,0-1-1,0 0 0,1 1 1,-1-1-1,1 0 1,-1 0-1,1 0 0,0 1 1,-1-1-1,1 0 1,0 0-1,0 0 0,0 0 1,0 0-1,0 0 1,0 0-1,0-1 0,0 1 1,0 0-1,0-1 1,0 1-1,1 0 0,-1-1 1,0 1-1,0-1 0,1 0 1,-1 1-1,0-1 1,1 0-1,-1 0 0,0 0 1,1 0-1,-1 0 1,0 0-1,1 0 0,-1 0 1,2-1-1,1 0 100,0 1-1,0-1 0,0 0 1,0-1-1,-1 1 0,1 0 1,0-1-1,0 0 0,-1 0 1,1 0-1,-1-1 0,0 1 1,4-4-1,-5 3-15,1 0-1,-1-1 1,0 1 0,0 0-1,-1-1 1,1 1 0,-1-1-1,0 0 1,1 1-1,-2-1 1,1 0 0,0 0-1,-1 0 1,0 1 0,0-1-1,0 0 1,0 0 0,0 0-1,-1 0 1,0 1-1,0-1 1,-1-3 0,0 1-71,-1 0 0,1 0 0,-1 0 0,0 1 0,-1-1 1,1 1-1,-1 0 0,0 0 0,0 0 0,-1 1 0,1 0 0,-1-1 1,-5-2-1,9 6-119,0 0 1,0 1 0,0-1-1,0 1 1,0-1 0,0 1-1,0-1 1,0 1 0,0-1-1,0 1 1,-1 0 0,1 0-1,0 0 1,0-1 0,0 1-1,0 0 1,0 0 0,-1 1-1,1-1 1,0 0 0,0 0-1,0 1 1,0-1 0,0 0-1,0 1 1,0-1 0,0 1-1,0-1 1,0 1 0,0 0-1,0-1 1,0 1-1,0 0 1,0 0 0,1 0-1,-1-1 1,0 1 0,0 0-1,1 0 1,-1 0 0,1 0-1,-1 0 1,1 0 0,-1 1-1,1-1 1,0 0 0,0 0-1,-1 2 1,-2 16-628</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40.990"/>
    </inkml:context>
    <inkml:brush xml:id="br0">
      <inkml:brushProperty name="width" value="0.05" units="cm"/>
      <inkml:brushProperty name="height" value="0.05" units="cm"/>
      <inkml:brushProperty name="color" value="#008C3A"/>
    </inkml:brush>
  </inkml:definitions>
  <inkml:trace contextRef="#ctx0" brushRef="#br0">0 77 20004,'0'-1'94,"1"0"-1,-1 1 1,0-1-1,0 0 0,1 1 1,-1-1-1,0 1 1,1-1-1,-1 0 1,1 1-1,-1-1 1,1 1-1,-1-1 0,1 1 1,-1 0-1,1-1 1,0 1-1,-1-1 1,1 1-1,-1 0 0,1-1 1,0 1-1,-1 0 1,1 0-1,0 0 1,0 0-1,-1-1 1,2 1-1,29-7 447,-21 5 136,212-52 1318,-205 53-1986,-17 1-8,1 1 0,-1-1 0,0 0-1,0 0 1,0 0 0,1 0 0,-1 0 0,0 1-1,0-1 1,0 0 0,1 0 0,-1 0 0,0 1-1,0-1 1,0 0 0,0 0 0,0 1 0,0-1-1,0 0 1,0 0 0,0 1 0,0-1 0,0 0-1,0 0 1,0 1 0,0-1 0,0 0-1,0 0 1,0 1 0,0-1 0,0 0 0,0 0-1,0 1 1,-16 27-14,6-14 31,-27 59-211,4 2-1,-44 141 0,73-210-1227,1-12 866,-2-21 181,4 21 29,-4-26-478</inkml:trace>
  <inkml:trace contextRef="#ctx0" brushRef="#br0" timeOffset="1">93 174 14283,'3'0'2265,"-1"3"-1177,1 0-352,2 1 1953,5 2-1465,2 0-192,5 0-272,7-1-424,5 0-1096,1-3 816,0-2-232,-3-2-80</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41.406"/>
    </inkml:context>
    <inkml:brush xml:id="br0">
      <inkml:brushProperty name="width" value="0.05" units="cm"/>
      <inkml:brushProperty name="height" value="0.05" units="cm"/>
      <inkml:brushProperty name="color" value="#008C3A"/>
    </inkml:brush>
  </inkml:definitions>
  <inkml:trace contextRef="#ctx0" brushRef="#br0">65 268 16684,'-10'42'2112,"-3"-5"-1368,0 2-296,2 0 961,2-6-569,2 0-368,6-13-792,1-2-368,1-13 504,5-4-160,1-12-201</inkml:trace>
  <inkml:trace contextRef="#ctx0" brushRef="#br0" timeOffset="1">371 0 18444,'-6'2'279,"1"0"-1,0 0 1,0 0 0,1 1 0,-1-1-1,0 1 1,1 0 0,0 0 0,-5 5-1,-33 36 1034,30-29-1012,1 1 0,1-1 0,0 1 0,1 1 0,1 0 0,1 0 0,-7 23-1,12-33-255,0 1-1,1 0 0,0 0 1,0-1-1,1 1 0,0 0 0,1 0 1,2 13-1,-2-15-42,0-1 1,1 0-1,0 0 0,0 0 0,1 0 0,-1-1 1,1 1-1,0-1 0,0 1 0,1-1 1,-1 0-1,1 0 0,8 6 0,-10-8-1,1 0-1,-1-1 0,0 1 0,1-1 1,0 1-1,-1-1 0,1 0 0,0 0 1,-1-1-1,1 1 0,0 0 0,0-1 1,0 0-1,0 0 0,-1 0 0,1 0 1,0 0-1,0 0 0,5-2 0,-4 1 18,0 0 0,0-1 0,0 0 0,-1 0 0,1 0-1,0 0 1,-1 0 0,1-1 0,-1 0 0,0 1 0,0-1-1,4-5 1,-4 4 12,-1 1 0,1 0-1,-1-1 1,0 1 0,-1-1-1,1 1 1,0-1 0,-1 0 0,0 0-1,0 0 1,0 0 0,-1 0-1,1-5 1,-1 6-2,0 1-1,0-1 1,-1 0 0,1 0-1,-1 0 1,0 0 0,0 1-1,0-1 1,0 0 0,0 0-1,0 1 1,-1-1 0,1 1-1,-1 0 1,0-1 0,0 1-1,0 0 1,0 0 0,-5-3-1,3 2-16,0 0 0,0 0 1,0 0-1,-1 1 0,-4-2 0,8 3-103,0 1 0,-1 0 1,1-1-1,0 1 1,0 0-1,0-1 0,0 1 1,-1 0-1,1 0 1,0 0-1,0 0 0,0 0 1,-1 0-1,1 1 1,0-1-1,0 0 0,0 1 1,0-1-1,0 0 1,-1 1-1,1 0 0,0-1 1,0 1-1,0-1 1,0 1-1,1 0 0,-2 1 1,2-2 77,-1 0 0,1 0 1,0 0-1,0 0 0,0 1 1,0-1-1,0 0 0,0 0 0,0 0 1,0 0-1,0 0 0,0 1 1,0-1-1,0 0 0,0 0 0,0 0 1,0 0-1,0 0 0,0 0 1,0 1-1,0-1 0,0 0 0,0 0 1,0 0-1,0 0 0,0 0 1,1 0-1,-1 1 0,0-1 1,0 0-1,0 0 0,0 0 0,0 0 1,0 0-1,0 0 0,0 0 1,0 0-1,1 1 0,-1-1 0,0 0 1,0 0-1,0 0 0,0 0 1,0 0-1,1 0 0,-1 0 0,0 0 1,0 0-1,0 0 0,0 0 1,0 0-1,0 0 0,1 0 1,-1 0-1,0 0 0,0 0 0,0 0 1,0 0-1,0 0 0,1 0 1,-1 0-1,0-1 0,0 1 0,0 0 1,0 0-1,0 0 0,0 0 1,0 0-1,1 0 0,12-4-698</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41.859"/>
    </inkml:context>
    <inkml:brush xml:id="br0">
      <inkml:brushProperty name="width" value="0.05" units="cm"/>
      <inkml:brushProperty name="height" value="0.05" units="cm"/>
      <inkml:brushProperty name="color" value="#008C3A"/>
    </inkml:brush>
  </inkml:definitions>
  <inkml:trace contextRef="#ctx0" brushRef="#br0">103 0 18524,'-1'3'3572,"-12"26"1544,-3-7-4328,1 1 1,-19 42-1,30-55-834,0-1 1,0 1 0,1 0 0,1 0 0,-1 0-1,2 0 1,-1 1 0,2-1 0,-1 0 0,2 13 0,-1-21-25,0-1 1,0 1 0,0 0-1,1 0 1,-1 0 0,1-1 0,-1 1-1,1 0 1,0 0 0,-1-1 0,1 1-1,0-1 1,0 1 0,0-1 0,1 1-1,-1-1 1,0 1 0,0-1 0,1 0-1,-1 0 1,2 1 0,-1-1-89,0 0 0,0-1 0,0 1 0,0-1 1,0 0-1,0 0 0,0 0 0,0 0 0,0 0 0,0 0 1,0 0-1,0-1 0,0 1 0,0-1 0,0 1 0,2-2 1,6-2-765,0-1 0,-1-1 0,1 0 0,-1 0 0,13-12 0,-10 8 234,0 0 0,-1-1-1,0-1 1,-1 1-1,-1-2 1,1 1-1,7-16 1,-17 23 2075,-5 7-385,-7 7 477,3 1-263,0 1 0,0 0 0,1 0 1,-14 25-1,17-25-1022,0-1 1,1 1-1,0 0 1,0 0-1,1 1 1,1-1 0,0 0-1,0 1 1,1 0-1,1 18 1,0-29-192,0-1 0,0 1 0,0 0 1,0-1-1,0 1 0,0-1 0,0 1 0,0 0 1,0-1-1,0 1 0,1-1 0,-1 1 0,0 0 1,0-1-1,1 1 0,-1-1 0,0 1 0,1-1 1,-1 1-1,0-1 0,1 1 0,-1-1 0,1 1 1,-1-1-1,1 0 0,-1 1 0,1-1 0,-1 0 1,2 1-1,4-5-72</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42.292"/>
    </inkml:context>
    <inkml:brush xml:id="br0">
      <inkml:brushProperty name="width" value="0.05" units="cm"/>
      <inkml:brushProperty name="height" value="0.05" units="cm"/>
      <inkml:brushProperty name="color" value="#008C3A"/>
    </inkml:brush>
  </inkml:definitions>
  <inkml:trace contextRef="#ctx0" brushRef="#br0">193 1 18988,'-3'11'1960,"-6"6"-1383,-6 6-169,-3 3 1008,-2 6-752,-3 5-120,1 0-120,3-1-56,2-3-160,4-3-152,3-10-616,0-3-400,1-14 800,5-6-120,4-14-136</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42.709"/>
    </inkml:context>
    <inkml:brush xml:id="br0">
      <inkml:brushProperty name="width" value="0.05" units="cm"/>
      <inkml:brushProperty name="height" value="0.05" units="cm"/>
      <inkml:brushProperty name="color" value="#008C3A"/>
    </inkml:brush>
  </inkml:definitions>
  <inkml:trace contextRef="#ctx0" brushRef="#br0">235 55 19340,'-6'-1'277,"-1"0"0,1 1-1,0 1 1,-1-1 0,1 1-1,0 0 1,0 0 0,0 1 0,-1-1-1,1 1 1,1 1 0,-1-1 0,0 1-1,1 0 1,-1 0 0,1 1-1,0 0 1,0 0 0,0 0 0,1 0-1,-1 1 1,1 0 0,-4 5 0,8-9-268,-1-1 1,1 1 0,0-1 0,-1 1 0,1-1-1,0 1 1,-1-1 0,1 1 0,0-1 0,0 1-1,0 0 1,0-1 0,-1 1 0,1-1 0,0 1-1,0-1 1,0 1 0,0 0 0,0-1 0,0 1-1,1-1 1,-1 1 0,0-1 0,0 1 0,0 0 0,0-1-1,1 1 1,-1-1 0,0 1 0,1-1 0,-1 1-1,0-1 1,1 1 0,0 0-3,1-1-1,-1 1 1,0-1-1,1 1 1,-1-1 0,0 0-1,1 0 1,-1 1 0,1-1-1,-1 0 1,1 0-1,-1 0 1,2-1 0,4 0-18,0 0 1,0 0 0,0-1 0,10-4-1,-10 2-8,-1 0 1,0 0-1,1 0 0,-2-1 0,1 0 0,0 0 0,-1 0 0,6-8 1,-10 11 12,0 1 0,0-1 0,0 1 1,0-1-1,0 1 0,0-1 1,0 1-1,0-1 0,-1 0 1,1 1-1,-1-1 0,1 0 1,-1 0-1,0 0 0,1 1 0,-1-1 1,0 0-1,0 0 0,-1 0 1,1 1-1,0-1 0,0 0 1,-1 0-1,1 0 0,-1 1 1,0-1-1,1 0 0,-1 1 0,0-1 1,0 1-1,0-1 0,0 1 1,0-1-1,-1 1 0,1 0 1,0-1-1,-1 1 0,1 0 1,-2-1-1,-1 0 0,1 0 0,0 1 1,-1-1-1,1 1 0,-1 0 0,1 0 1,-1 0-1,0 0 0,1 1 0,-1 0 1,0-1-1,0 1 0,1 1 0,-1-1 1,0 0-1,-5 2 0,-1 1-27,0 0-1,0 0 1,1 1-1,-18 8 0,19-7-239,-1 1 0,1-1-1,0 1 1,-9 10 0,13-13 138,1 0 0,0 0 1,1 1-1,-1 0 0,1-1 0,-1 1 1,1 0-1,0 0 0,0 0 1,1 1-1,-1-1 0,0 5 0,2 9-459</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43.069"/>
    </inkml:context>
    <inkml:brush xml:id="br0">
      <inkml:brushProperty name="width" value="0.05" units="cm"/>
      <inkml:brushProperty name="height" value="0.05" units="cm"/>
      <inkml:brushProperty name="color" value="#008C3A"/>
    </inkml:brush>
  </inkml:definitions>
  <inkml:trace contextRef="#ctx0" brushRef="#br0">143 1 15171,'-53'69'3511,"34"-47"-1955,-21 33 1,36-48-1261,0 0 0,0 0 1,0 1-1,1-1 1,1 1-1,-1 0 0,1-1 1,0 1-1,0 11 1,1-17-253,1-1 1,0 1 0,0 0-1,0-1 1,0 1 0,0-1-1,1 1 1,-1 0 0,0-1 0,1 1-1,-1-1 1,1 1 0,-1-1-1,1 1 1,0-1 0,0 1-1,0-1 1,0 0 0,0 1-1,0-1 1,0 0 0,0 0-1,2 2 1,-1-2-9,1 0 0,-1 0-1,0 0 1,1 0 0,-1-1 0,1 1-1,-1-1 1,1 0 0,-1 1 0,1-1-1,-1 0 1,1 0 0,4-1 0,2-1 12,0 0 1,-1 0 0,1-1 0,0 0-1,-1-1 1,1 0 0,8-6 0,-10 5-22,-1 0 1,0 0-1,0 0 1,-1-1 0,0 0-1,0 0 1,0-1-1,-1 1 1,1-1-1,3-10 1,-6 13-42,-1 1 1,1 0-1,-1 0 1,0-1-1,0 1 1,-1 0-1,1-1 0,-1 1 1,1-1-1,-1 1 1,0-1-1,-1 1 1,1-1-1,0 1 1,-1-1-1,0 1 0,0 0 1,0-1-1,0 1 1,0 0-1,-1 0 1,0 0-1,1 0 0,-1 0 1,-4-5-1,4 6-83,0 1 1,0-1-1,-1 1 0,1 0 0,0-1 0,0 1 0,-1 0 0,1 0 0,-1 1 0,1-1 0,-1 1 0,1-1 0,-1 1 0,1 0 0,-1-1 1,1 1-1,-1 1 0,1-1 0,-1 0 0,1 1 0,-1-1 0,1 1 0,-1 0 0,-4 2 0,-4 2-435</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0:38.617"/>
    </inkml:context>
    <inkml:brush xml:id="br0">
      <inkml:brushProperty name="width" value="0.05" units="cm"/>
      <inkml:brushProperty name="height" value="0.05" units="cm"/>
    </inkml:brush>
  </inkml:definitions>
  <inkml:trace contextRef="#ctx0" brushRef="#br0">0 0 18476,'12'5'1472,"-2"10"-1472,-4 0-304,1-2 1416,0-2-1120,6-11-72</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53.415"/>
    </inkml:context>
    <inkml:brush xml:id="br0">
      <inkml:brushProperty name="width" value="0.025" units="cm"/>
      <inkml:brushProperty name="height" value="0.025" units="cm"/>
    </inkml:brush>
  </inkml:definitions>
  <inkml:trace contextRef="#ctx0" brushRef="#br0">57 30 13164,'0'0'12861,"5"-7"-12418,17-13-112,-22 19-326,1 1 1,-1 0 0,0 0 0,0 0 0,0 0 0,0 0-1,0 0 1,0 0 0,0-1 0,0 1 0,0 0-1,1 0 1,-1 0 0,0 0 0,0 0 0,0 0 0,0 0-1,0 0 1,1 0 0,-1 0 0,0 0 0,0 0-1,0 0 1,0 0 0,0 0 0,0 0 0,1 0 0,-1 0-1,0 0 1,0 0 0,0 0 0,0 0 0,0 0-1,1 0 1,-1 0 0,0 0 0,0 0 0,0 0 0,0 0-1,0 0 1,1 0 0,-1 0 0,0 0 0,0 1-1,0-1 1,0 0 0,0 0 0,0 0 0,0 0 0,0 0-1,0 0 1,0 0 0,1 1 0,-1-1 0,0 0 0,-7 22 436,1-11-146,-1 0 0,0-1 0,-13 17-1,12-17 56,0-1-1,1 2 0,-10 18 0,17-29-330,-1 1-1,1-1 0,0 1 1,-1 0-1,1-1 0,0 1 1,0 0-1,-1-1 1,1 1-1,0 0 0,0 0 1,0-1-1,0 1 0,0 0 1,0 0-1,0-1 0,0 1 1,0 0-1,0-1 1,0 1-1,1 0 0,-1 0 1,0-1-1,1 1 0,-1 0 1,0-1-1,1 1 1,-1-1-1,0 1 0,1 0 1,-1-1-1,2 2 0,0-1 20,0-1 0,0 1 0,0 0 0,0 0 0,0-1 0,0 1 0,0-1 0,0 0 0,1 0 0,-1 0 0,3 0 0,56-10 397,29-12-2182,-62 16-2354,1-1-4078,-36 8 4088,-1-2 3963,7 1 923,-1 0 1,0-1-1,0 1 1,0 0-1,0 0 1,1 0-1,-1 0 1,0 1-1,0-1 1,0 0-1,1 1 1,-1 0-1,0-1 1,0 1 0,1 0-1,-1 0 1,0 0-1,1 0 1,-3 1-1,-8 20-1069,9-13 195,-9 39 709,15-18-4035,1-26-230,0-4-2917</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1:51.376"/>
    </inkml:context>
    <inkml:brush xml:id="br0">
      <inkml:brushProperty name="width" value="0.05" units="cm"/>
      <inkml:brushProperty name="height" value="0.05" units="cm"/>
    </inkml:brush>
  </inkml:definitions>
  <inkml:trace contextRef="#ctx0" brushRef="#br0">172 274 12163,'0'0'31,"0"0"0,0 0 1,0-1-1,0 1 0,0 0 1,0 0-1,0 0 0,0-1 1,0 1-1,0 0 0,0 0 1,0 0-1,0-1 0,0 1 1,0 0-1,0 0 0,0-1 1,0 1-1,0 0 0,-1 0 1,1 0-1,0 0 0,0-1 1,0 1-1,0 0 0,0 0 1,-1 0-1,1 0 0,0-1 1,0 1-1,0 0 0,0 0 1,-1 0-1,1 0 0,0 0 1,-8 4 502,-8 15-94,14-16-286,-8 12-9,0 0 0,1 1 0,0 0 0,2 0-1,0 1 1,1 0 0,0 0 0,-3 24 0,-16 148 280,25-185-418,-28 609 63,25-480-61,-10 826 799,51-3-14,7-537-726,38-7 28,-74-378-82,1-1 1,2 0 0,1-1-1,2-1 1,25 40-1,-29-55-5,0 0 0,1-1 0,1 0 0,0-2 0,1 1 0,1-1 0,0-1 0,0-1 0,1 0 0,1-1 0,20 9 0,-13-9 3,0-2 0,1-1 0,0 0 0,0-2 0,0-1 0,51 1 0,-21-5 7,1-3 0,64-11 0,-65 5-12,101-30-1,-134 31 1,-1 0 0,-1-1 0,1-1 0,-2-1-1,1-1 1,-1-1 0,27-23 0,-10 0 61,-2-1 0,50-69 0,47-93 166,-114 171-204,51-85 93,-6-2 1,-4-3-1,-6-2 0,-5-3 0,-5-1 1,33-169-1,-8-73 389,32-573 0,-96 744-467,-9-1-1,-8 1 1,-72-351 0,84 536-42,-51-202 56,43 182-20,-1 0 0,-1 1-1,-2 0 1,-31-49 0,36 65-17,0 2 1,-1-1-1,0 1 0,-1 1 0,0 0 1,-1 0-1,0 1 0,-1 1 1,1 0-1,-1 0 0,-1 2 1,0 0-1,0 0 0,-21-5 1,12 6-38,0 1 0,0 1 0,-1 1 0,0 1 0,1 1 0,-1 1 0,1 1 0,-41 9 0,8 3-345,-105 41 0,-54 40-214,164-72 544,-145 68-309,-14 8-68</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3.396"/>
    </inkml:context>
    <inkml:brush xml:id="br0">
      <inkml:brushProperty name="width" value="0.05" units="cm"/>
      <inkml:brushProperty name="height" value="0.05" units="cm"/>
    </inkml:brush>
  </inkml:definitions>
  <inkml:trace contextRef="#ctx0" brushRef="#br0">333 17 16692,'-1'-2'102,"0"1"0,1 0 0,-1 0 0,0 0 0,0 0 0,0 0 0,0 0 1,0 1-1,0-1 0,0 0 0,0 0 0,0 1 0,0-1 0,0 0 0,0 1 0,-1-1 1,1 1-1,0 0 0,0-1 0,-1 1 0,1 0 0,0 0 0,-1 0 0,1 0 1,0 0-1,0 0 0,-1 0 0,1 0 0,0 0 0,-2 1 0,-4 0 172,-1 1-1,1 0 1,-14 4-1,10 0-170,1-1 1,-1 1-1,1 1 0,1-1 0,-1 2 1,1-1-1,0 2 0,1-1 1,0 1-1,-8 11 0,-2 5 16,1 1 0,-23 48-1,25-42-23,2-1 0,-12 44 0,21-60-78,1 0-1,0 0 1,1 1-1,1-1 1,0 0 0,1 1-1,3 21 1,-3-33-22,1 0 0,1 1 0,-1-1 0,0-1 0,1 1 0,0 0 0,0 0 0,0-1 0,0 1 0,1-1 0,-1 1-1,1-1 1,0 0 0,0 0 0,0 0 0,0-1 0,1 1 0,-1-1 0,1 0 0,-1 0 0,1 0 0,0 0 0,0 0 0,6 1 0,-6-2 35,0 0 0,0 0 0,0-1 0,0 1 0,0-1 0,-1 0 0,1 0 0,0-1 0,0 1 0,0-1 0,0 0-1,0 0 1,-1 0 0,1 0 0,0 0 0,-1-1 0,1 0 0,-1 0 0,0 0 0,1 0 0,-1 0 0,0-1 0,0 1 0,-1-1 0,1 0 0,2-3 0,-4 4 25,0 1 0,0-1 0,0 0 0,0 0 0,0 1 0,-1-1 0,1 0 0,-1 0 1,1 0-1,-1 0 0,0 0 0,0 0 0,0 0 0,0 0 0,0 1 0,0-1 0,0 0 0,-1 0 1,1 0-1,0 0 0,-1 0 0,0 0 0,1 1 0,-1-1 0,0 0 0,0 0 0,0 1 0,0-1 1,-1 1-1,1-1 0,0 1 0,-1-1 0,1 1 0,-1 0 0,1 0 0,-3-2 0,0 0-11,1 1 0,-1-1-1,0 1 1,0 0-1,0 0 1,0 0 0,0 1-1,0-1 1,-1 1-1,1 0 1,0 0-1,-1 0 1,1 1 0,-8 0-1,11 0-93,0 0 0,0 0 0,1 0-1,-1 0 1,0 0 0,1 0 0,-1 1 0,0-1 0,0 0-1,1 0 1,-1 1 0,1-1 0,-1 1 0,0-1-1,1 0 1,-1 1 0,1-1 0,-1 1 0,1-1-1,-1 2 1,1-2-6,-1 0 0,1 1 0,0-1-1,0 1 1,0-1 0,0 1 0,1-1 0,-1 0-1,0 1 1,0-1 0,0 1 0,0-1-1,0 0 1,0 1 0,1-1 0,-1 1 0,0-1-1,0 0 1,1 1 0,-1-1 0,0 0 0,1 1-1,-1-1 1,1 0 0,1 2-108,0 0 1,0 0-1,0-1 0,0 1 1,1-1-1,-1 0 1,1 0-1,-1 0 0,5 1 1,14 0-693</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3.801"/>
    </inkml:context>
    <inkml:brush xml:id="br0">
      <inkml:brushProperty name="width" value="0.05" units="cm"/>
      <inkml:brushProperty name="height" value="0.05" units="cm"/>
    </inkml:brush>
  </inkml:definitions>
  <inkml:trace contextRef="#ctx0" brushRef="#br0">27 1 16956,'-3'24'2072,"-3"1"-1352,-1-3-264,1 6 1009,3-3-497,2 3-184,2-8-616,4-3-384,3-4-760,2-3 960,-2-6-192,-1 1-128,-6-5-176</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4.173"/>
    </inkml:context>
    <inkml:brush xml:id="br0">
      <inkml:brushProperty name="width" value="0.05" units="cm"/>
      <inkml:brushProperty name="height" value="0.05" units="cm"/>
    </inkml:brush>
  </inkml:definitions>
  <inkml:trace contextRef="#ctx0" brushRef="#br0">74 1 17852,'8'5'1664,"-9"7"-984,-4 2-256,-3 8 841,1 6-209,-2 8-392,-1 2-64,0 7-176,-1 0-104,3 4-128,1-2-48,6-3-128,-4-6-136,5-7-536,3-4-328,2-15 776,2-5-104,9-14-160</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4.558"/>
    </inkml:context>
    <inkml:brush xml:id="br0">
      <inkml:brushProperty name="width" value="0.05" units="cm"/>
      <inkml:brushProperty name="height" value="0.05" units="cm"/>
    </inkml:brush>
  </inkml:definitions>
  <inkml:trace contextRef="#ctx0" brushRef="#br0">0 80 15419,'13'-11'1410,"1"0"0,0 0 0,0 1 0,26-12 0,-35 19-1286,0 1-1,0 0 1,1 0-1,-1 1 1,1-1-1,-1 1 1,1 0-1,-1 1 1,1-1-1,0 1 1,-1 0-1,1 1 1,-1-1-1,1 1 1,-1 0-1,1 1 1,-1-1-1,8 4 1,-11-4-114,1 0 1,-1 1-1,0-1 1,0 0-1,0 1 1,0-1-1,-1 1 1,1 0-1,0-1 1,-1 1-1,1 0 0,-1 0 1,1 0-1,-1 0 1,0 1-1,0-1 1,1 3-1,-1 0 4,0-1-1,0 0 1,-1 1-1,1-1 1,-1 0-1,0 1 0,0-1 1,-1 0-1,0 6 1,-3 5 52,0-1 0,-1 1 0,-1 0 0,-10 19 0,-20 28 256,23-41-173,1 1-1,1-1 0,-10 28 0,20-47-150,0 0 0,1 0-1,-1 0 1,1 1-1,0-1 1,0 0 0,-1 0-1,1 1 1,1-1 0,-1 0-1,0 0 1,1 1-1,-1-1 1,1 0 0,-1 0-1,1 0 1,0 1-1,0-1 1,0 0 0,0 0-1,0-1 1,1 1 0,-1 0-1,1 0 1,-1 0-1,1-1 1,0 1 0,-1-1-1,4 2 1,5 4-234,0-2 0,0 0 0,1 0 0,19 6 0,-8-4-20,17 8-10,7-5-92</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5.324"/>
    </inkml:context>
    <inkml:brush xml:id="br0">
      <inkml:brushProperty name="width" value="0.05" units="cm"/>
      <inkml:brushProperty name="height" value="0.05" units="cm"/>
    </inkml:brush>
  </inkml:definitions>
  <inkml:trace contextRef="#ctx0" brushRef="#br0">2 1 17772,'5'0'1776,"0"4"-1072,-5 3-272,0 11 897,0 4-209,-2 7-480,-2 4-184,7 10-184,-3-3-128,4 3-280,0-4-264,2-8-360,-4-3-184,0-10-328,0-1-49,-8-15 689,-1-4-272,-9-15-56</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5.685"/>
    </inkml:context>
    <inkml:brush xml:id="br0">
      <inkml:brushProperty name="width" value="0.05" units="cm"/>
      <inkml:brushProperty name="height" value="0.05" units="cm"/>
    </inkml:brush>
  </inkml:definitions>
  <inkml:trace contextRef="#ctx0" brushRef="#br0">1 2 16788,'0'-2'1936,"1"2"-1304,6 2-160,5 2 905,5-1-409,7 2-200,8 1-320,1-2-240,7-1-712,-1 2-352,-2-10 696,-1-3-120,-3-4-184</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6.089"/>
    </inkml:context>
    <inkml:brush xml:id="br0">
      <inkml:brushProperty name="width" value="0.05" units="cm"/>
      <inkml:brushProperty name="height" value="0.05" units="cm"/>
    </inkml:brush>
  </inkml:definitions>
  <inkml:trace contextRef="#ctx0" brushRef="#br0">18 365 16267,'-5'7'1159,"-7"12"146,12-16-234,8-10 876,57-73 644,22-22-1256,-37 42-786,90-85-1,-140 145-547,0 0 0,0 0 0,0 1 0,0-1 0,0 0 0,0 0 0,0 0 0,0 0 0,0 0 0,0 0 0,0 0 0,0 0 0,0 1 0,0-1 0,0 0 0,0 0 0,0 0 0,0 0 0,0 0 0,0 0 0,0 0 0,0 0 0,0 1 0,0-1 0,0 0 0,0 0-1,0 0 1,0 0 0,0 0 0,0 0 0,0 0 0,1 0 0,-1 0 0,0 0 0,0 0 0,0 0 0,0 1 0,0-1 0,0 0 0,0 0 0,0 0 0,1 0 0,-1 0 0,0 0 0,0 0 0,0 0 0,0 0 0,0 0 0,0 0 0,0 0 0,1 0 0,-1 0 0,0 0 0,0 0 0,0-1 0,-4 13 16,-65 139 62,59-126-137,2 1-1,1 0 1,1 1 0,-3 32-1,8-17-720,1-40 773,0 0 0,1 0 0,-1 0 0,0 0 0,0 0-1,1-1 1,0 1 0,-1 0 0,1 0 0,0 0 0,0-1 0,0 1 0,0 0 0,0-1 0,0 1-1,0-1 1,0 1 0,4 1 0,-4-2-2,0-1 0,1 0-1,-1 0 1,0 1 0,1-1 0,-1 0-1,1-1 1,-1 1 0,0 0 0,1 0-1,-1 0 1,0-1 0,1 1 0,-1-1-1,0 1 1,1-1 0,-1 0 0,0 1-1,0-1 1,0 0 0,0 0 0,0 0-1,0 0 1,0 0 0,0 0 0,2-2-1,18-22-275</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6.542"/>
    </inkml:context>
    <inkml:brush xml:id="br0">
      <inkml:brushProperty name="width" value="0.05" units="cm"/>
      <inkml:brushProperty name="height" value="0.05" units="cm"/>
    </inkml:brush>
  </inkml:definitions>
  <inkml:trace contextRef="#ctx0" brushRef="#br0">0 13 19980,'1'-1'138,"-1"1"0,1-1 0,-1 0 0,1 0-1,-1 0 1,1 1 0,0-1 0,0 0 0,-1 1 0,1-1-1,0 1 1,0-1 0,0 1 0,-1-1 0,1 1 0,0-1-1,0 1 1,0 0 0,0-1 0,0 1 0,0 0 0,0 0-1,0 0 1,0 0 0,0 0 0,0 0 0,0 0 0,0 0-1,0 0 1,0 1 0,0-1 0,0 0 0,-1 0 0,1 1-1,0-1 1,0 1 0,0-1 0,0 1 0,0-1 0,-1 1-1,3 1 1,12 6 77,4 0-213,1-2 0,0 0 0,0-1 0,1 0 0,-1-2 0,42 1 0,-61-4-1,-1 1 1,0-1 0,0 0 0,0 0 0,0 0 0,0 0 0,1 0 0,-1 0-1,0 1 1,0-1 0,0 0 0,0 0 0,0 0 0,0 0 0,0 0 0,0 1-1,0-1 1,1 0 0,-1 0 0,0 0 0,0 1 0,0-1 0,0 0 0,0 0-1,0 0 1,0 0 0,0 1 0,0-1 0,0 0 0,0 0 0,-1 0 0,1 0-1,0 1 1,0-1 0,0 0 0,0 0 0,0 0 0,0 0 0,0 1 0,0-1-1,0 0 1,-1 0 0,1 0 0,0 0 0,0 0 0,0 0 0,0 0 0,0 1-1,-1-1 1,1 0 0,0 0 0,0 0 0,0 0 0,0 0 0,-1 0 0,1 0-1,0 0 1,-9 9 42,8-9-43,-9 12 24,0 0 1,1 1 0,1 0-1,-1 0 1,2 1-1,0 0 1,-6 18-1,10-24-24,-6 15-330,2 0-1,1 1 1,1 0 0,1 0-1,1 0 1,0 38-1,2-45-763,1-17 1070,0 1 0,0-1 0,0 0 0,0 0 0,0 0 0,1 0 0,-1 1 0,0-1 0,0 0 0,0 0 0,0 0 0,0 1-1,0-1 1,0 0 0,0 0 0,0 0 0,0 1 0,0-1 0,0 0 0,0 0 0,0 0 0,0 1 0,0-1 0,-1 0 0,1 0 0,0 0 0,0 0 0,0 1 0,0-1 0,0 0 0,0 0 0,0 0 0,-1 0 0,1 1 0,0-1 0,0 0 0,0 0 0,0 0 0,-1 0 0,1 0 0,0 0-1,0 0 1,0 0 0,0 1 0,-1-1 0,1 0 0,0 0 0,0 0 0,0 0 0,-1 0 0,1 0 0,0 0 0,0 0 0,-1 0 0,-4-10-879</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6.932"/>
    </inkml:context>
    <inkml:brush xml:id="br0">
      <inkml:brushProperty name="width" value="0.05" units="cm"/>
      <inkml:brushProperty name="height" value="0.05" units="cm"/>
    </inkml:brush>
  </inkml:definitions>
  <inkml:trace contextRef="#ctx0" brushRef="#br0">7 11 19452,'-5'-6'1937,"4"3"-1233,4 2-328,10 1 944,4 1-264,7 1-592,6-1-408,10 1-1088,1-1 1840,-4-1-912,2 0-40,-6-3-64</inkml:trace>
  <inkml:trace contextRef="#ctx0" brushRef="#br0" timeOffset="1">316 156 16243,'-16'40'1697,"4"0"-1041,0-3-296,9-1 800,3-7-512,7-8-856,3-9-272,6-12 400,7-2-208,2-16-208</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53.930"/>
    </inkml:context>
    <inkml:brush xml:id="br0">
      <inkml:brushProperty name="width" value="0.025" units="cm"/>
      <inkml:brushProperty name="height" value="0.025" units="cm"/>
    </inkml:brush>
  </inkml:definitions>
  <inkml:trace contextRef="#ctx0" brushRef="#br0">372 38 5477,'-10'-3'4597,"-4"-2"-3679,0 1 0,0 0 0,-1 1 1,0 0-1,1 1 0,-1 1 0,-19 1 1,26 1-710,0 0 0,-1 0 0,1 1 0,0 0 0,0 0 1,0 1-1,0 0 0,0 1 0,1 0 0,-1 0 0,1 0 1,0 1-1,1 0 0,-1 1 0,-9 9 0,5-2-93,1 0-1,1 1 1,0 0 0,0 1-1,1-1 1,1 2-1,1-1 1,0 1-1,1 0 1,1 0 0,0 0-1,1 1 1,1-1-1,1 1 1,0 19-1,1-18-124,1 1 0,1-1-1,0 0 1,2 1 0,0-2 0,1 1-1,1 0 1,0-1 0,1 0-1,1 0 1,1-1 0,0 0 0,19 24-1,-22-33 17,0-1 0,0 0 0,0-1 1,0 1-1,1-1 0,0 0 0,0-1 0,0 1 0,1-2 0,0 1 0,-1-1 0,1 0 0,15 3 0,-12-4 151,1-1 0,-1 0-1,1-1 1,-1 0-1,1-1 1,-1 0 0,1-1-1,-1 0 1,13-4 0,2-4 328,0 0 1,-1-2-1,-1-1 1,1 0 0,-2-2-1,0-1 1,31-28-1,-33 26-249,-2-1 0,0-1-1,-1 0 1,-1-2 0,-2 0 0,0 0-1,16-33 1,-27 47-205,0 1-1,-1-1 0,0 0 0,-1 1 1,1-2-1,-2 1 0,1 0 1,-1 0-1,0 0 0,-1-1 1,0 1-1,0 0 0,-1 0 1,0-1-1,0 1 0,-1 0 0,0 0 1,-1 0-1,1 0 0,-2 1 1,1-1-1,-1 1 0,0-1 1,0 1-1,-1 1 0,0-1 1,-11-10-1,4 6-163,-1 0 0,0 2-1,-1-1 1,0 2 0,-1 0 0,1 1 0,-1 0 0,-1 1 0,1 1 0,-32-7-1,17 7-520,0 1-1,0 1 0,0 2 1,0 0-1,-34 5 0,53-2 287,0 0 0,0 0 0,0 1 0,0 0 0,-12 6 0,-11 13-2490,32-20 2227,0 0 1,0 1-1,0-1 0,0 1 1,0-1-1,1 1 1,-1-1-1,1 1 1,-1 0-1,0 3 0,0 12-8509</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7.290"/>
    </inkml:context>
    <inkml:brush xml:id="br0">
      <inkml:brushProperty name="width" value="0.05" units="cm"/>
      <inkml:brushProperty name="height" value="0.05" units="cm"/>
    </inkml:brush>
  </inkml:definitions>
  <inkml:trace contextRef="#ctx0" brushRef="#br0">0 37 18580,'7'-6'983,"0"1"1,0-1-1,11-6 1,-16 11-784,0 0 0,0 0 1,0 0-1,0 0 0,0 1 0,0-1 1,0 1-1,0-1 0,0 1 0,0-1 1,0 1-1,1 0 0,-1 0 0,0 0 1,0 0-1,0 1 0,0-1 0,0 0 1,4 2-1,-5-1-169,0 0 1,0 0-1,0 0 0,0 0 1,0 0-1,0 0 0,-1 0 1,1 0-1,0 0 0,-1 0 1,1 0-1,0 0 0,-1 0 1,0 1-1,1-1 0,-1 0 1,0 0-1,1 1 1,-1-1-1,0 0 0,0 0 1,0 1-1,0-1 0,-1 0 1,1 0-1,0 1 0,0-1 1,-1 0-1,1 0 0,-1 1 1,0 1-1,-1 3-11,0-1 1,-1 1-1,0-1 1,0 0-1,-5 7 1,7-11-41,0 0 0,0 0 0,0 0 0,1 0 0,-1 0 0,0 0 1,0 0-1,1 1 0,-1-1 0,1 0 0,-1 0 0,1 0 0,0 1 1,-1-1-1,1 0 0,0 0 0,0 1 0,0-1 0,0 0 0,0 1 0,0-1 1,0 0-1,0 0 0,1 1 0,0 1 0,0-1-57,1 0 0,-1 0 0,1 0 0,0 0 0,0 0 0,0-1-1,0 1 1,0 0 0,1-1 0,-1 0 0,4 2 0,16 9-417,-9-7 305,-1 2 0,0-1 1,-1 2-1,22 16 0,-31-22 206,-1 0 1,1 0-1,0 0 1,0 0-1,-1 0 1,1 0-1,-1 1 0,0-1 1,1 0-1,-1 1 1,0-1-1,0 1 1,-1-1-1,1 1 0,-1-1 1,1 1-1,-1 0 1,0-1-1,0 1 1,0 0-1,0-1 0,0 1 1,-1 0-1,1-1 1,-1 1-1,1-1 1,-1 1-1,0-1 0,0 1 1,0-1-1,-3 4 1,-8 11 346,0-1 1,-1 0-1,-1 0 0,-1-1 1,0-1-1,-1-1 1,-25 17-1,23-21-65,18-9-315,0 0 0,0 0-1,0 0 1,-1 0 0,1 0 0,0 0-1,0 0 1,-1 0 0,1 0 0,0 0-1,0 0 1,0 0 0,-1 0 0,1 0 0,0 0-1,0 0 1,0 0 0,-1 0 0,1-1-1,0 1 1,0 0 0,0 0 0,-1 0-1,1 0 1,0 0 0,0 0 0,0-1-1,0 1 1,0 0 0,0 0 0,-1 0 0,1-1-1,0 1 1,0 0 0,0 0 0,0 0-1,0-1 1,0 1 0,0 0 0,0-2-154,0 0 0,1 0 0,-1 0 0,1 0 0,-1 0 0,1 0 1,0 0-1,0 0 0,0 0 0,0 0 0,0 0 0,0 1 0,2-3 0,14-16-618,0 0-1,23-20 1,-1 7-175</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7.714"/>
    </inkml:context>
    <inkml:brush xml:id="br0">
      <inkml:brushProperty name="width" value="0.05" units="cm"/>
      <inkml:brushProperty name="height" value="0.05" units="cm"/>
    </inkml:brush>
  </inkml:definitions>
  <inkml:trace contextRef="#ctx0" brushRef="#br0">27 198 15123,'-9'26'1857,"5"-17"-1246,1 0 1,0 0-1,1 0 1,0 1-1,-2 14 0,4-24-556,0 1 0,0-1 0,0 0 0,0 0 0,0 1 0,0-1 0,0 0 0,0 1 0,0-1 0,0 0 0,1 1 0,-1-1 0,0 0 0,0 0 0,0 1 0,0-1-1,0 0 1,1 0 0,-1 1 0,0-1 0,0 0 0,0 0 0,1 0 0,-1 1 0,0-1 0,0 0 0,1 0 0,-1 0 0,0 0 0,0 1 0,1-1 0,-1 0 0,0 0 0,1 0-1,-1 0 1,0 0 0,0 0 0,1 0 0,15-4 856,17-15-468,-32 17-371,33-23 130,-2-2-1,-2-2 1,0-1 0,43-56-1,-63 74-59,0-1 0,-1-1-1,9-18 1,-16 25 20,-6 5-30,-7 8-4,4 0-74,-1 0 0,1 1 1,1 1-1,-1-1 0,2 1 1,-1 0-1,1 0 0,0 0 1,0 1-1,-3 9 1,6-12-138,-1 0 0,1 0 0,0 1 0,1-1 0,-1 0 0,1 1 0,1-1 0,-1 1 1,1-1-1,0 1 0,0-1 0,1 1 0,0-1 0,0 1 0,4 10 0,-4-16 59,-1 0 0,0-1-1,1 1 1,-1 0-1,0 0 1,1 0 0,0-1-1,-1 1 1,1 0-1,-1 0 1,1-1 0,0 1-1,-1-1 1,1 1 0,0 0-1,0-1 1,0 1-1,-1-1 1,1 0 0,0 1-1,0-1 1,0 0-1,1 1 1,8-4-375</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8.114"/>
    </inkml:context>
    <inkml:brush xml:id="br0">
      <inkml:brushProperty name="width" value="0.05" units="cm"/>
      <inkml:brushProperty name="height" value="0.05" units="cm"/>
    </inkml:brush>
  </inkml:definitions>
  <inkml:trace contextRef="#ctx0" brushRef="#br0">58 1 23949,'-4'1'1576,"2"8"-1368,1 2-135,1 12 407,3 0-192,3 9-344,-1 1-160,3 2-369,-1 3-215,0-3-352,-1-4-232,-4-9 880,-2-3-321,-2-12-103</inkml:trace>
  <inkml:trace contextRef="#ctx0" brushRef="#br0" timeOffset="1">8 150 17380,'-6'-9'1848,"5"5"-1088,2 2-344,9 2 945,6 0-185,7 3-392,4-1-248,8-1-904,2-1 800,-7-7-416,-1-2 24,-8-2-88</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8.908"/>
    </inkml:context>
    <inkml:brush xml:id="br0">
      <inkml:brushProperty name="width" value="0.05" units="cm"/>
      <inkml:brushProperty name="height" value="0.05" units="cm"/>
    </inkml:brush>
  </inkml:definitions>
  <inkml:trace contextRef="#ctx0" brushRef="#br0">1 441 17972,'33'-50'2478,"41"-47"1,-19 26-1416,-10 10-528,80-101 269,-148 225-670,8-26-191,1 1-1,2 0 1,2 1-1,-9 66 0,18-101-105,1 0-1,0 0 0,0-1 0,1 1 0,-1 0 0,1 0 0,-1 0 1,4 6-1,-4-9 108,0-1 0,0 1 0,0-1 1,1 0-1,-1 1 0,0-1 0,1 1 0,-1-1 0,0 0 1,1 1-1,-1-1 0,0 0 0,1 1 0,-1-1 1,1 0-1,-1 1 0,1-1 0,-1 0 0,1 0 1,-1 0-1,1 1 0,-1-1 0,1 0 0,-1 0 1,1 0-1,1 0 0,-1-1-1,0 1 1,0-1 0,1 1 0,-1-1 0,0 1-1,0-1 1,0 0 0,0 1 0,0-1 0,0 0-1,0 0 1,0 0 0,0 0 0,1-1 0,16-25-603,0-8-207</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9.314"/>
    </inkml:context>
    <inkml:brush xml:id="br0">
      <inkml:brushProperty name="width" value="0.05" units="cm"/>
      <inkml:brushProperty name="height" value="0.05" units="cm"/>
    </inkml:brush>
  </inkml:definitions>
  <inkml:trace contextRef="#ctx0" brushRef="#br0">129 1 19756,'-1'2'224,"0"1"0,-1-1-1,1 0 1,0 1 0,-1-1 0,1 0-1,-1 0 1,0 0 0,0 0-1,-2 2 1,-4 4 173,0 2 211,-5 5-237,0 0 1,1 1-1,1 1 0,0 0 1,1 0-1,-7 19 1,15-31-343,1 0 0,0 0 1,0 0-1,0-1 1,1 1-1,-1 0 0,1 0 1,0 0-1,1 0 1,-1 0-1,1 0 1,2 8-1,-2-11-39,0 1 0,0 0 0,1-1 0,-1 0 0,1 1 1,-1-1-1,1 0 0,0 0 0,0 0 0,0 0 0,0 0 0,0 0 0,0-1 0,1 1 0,-1-1 0,1 0 0,-1 1 1,1-1-1,-1 0 0,1 0 0,0-1 0,-1 1 0,1 0 0,3-1 0,-1 1-161,1 0-1,0-1 0,0 0 1,-1 0-1,1-1 0,0 0 1,0 0-1,-1 0 0,1 0 1,-1-1-1,1 0 1,-1 0-1,6-4 0,4-3-1372,-1 0-1,0-1 1,13-13 0,-25 20 1177,-2 3 334,0 0 1,0 0-1,0 0 1,0 0-1,0 0 1,0 0-1,0 0 1,0 0-1,0 0 1,0 0-1,0 0 1,0 0-1,0 0 1,0 0-1,0 0 1,0 0-1,-1 0 1,1 0-1,0 0 0,0 0 1,0 0-1,0 0 1,0 0-1,0 0 1,0 0-1,0 0 1,0 0-1,0 0 1,0 0-1,0 0 1,0 0-1,0 0 1,0 0-1,0 0 1,0 0-1,0 0 1,0-1-1,0 1 0,0 0 1,0 0-1,0 0 1,0 0-1,0 0 1,0 0-1,0 0 1,0 0-1,-10 7 191,-5 14 675,1 0 0,1 2 0,1-1 1,1 2-1,1-1 0,-11 41 0,18-54-653,1 0 0,1 0-1,0 1 1,1-1 0,1 20 0,-1-28-210,0 1 0,1-1-1,-1 0 1,1 0 0,0 1 0,0-1-1,-1 0 1,1 0 0,1 0 0,-1 0-1,0 0 1,0 0 0,4 3 0,-4-4 7,0 0 1,1 0 0,-1-1-1,1 1 1,-1 0 0,1-1-1,-1 1 1,1-1 0,-1 0-1,1 1 1,-1-1 0,1 0-1,-1 0 1,1 0 0,-1 0 0,1 0-1,-1-1 1,1 1 0,0 0-1,-1-1 1,1 1 0,-1-1-1,2 0 1,22-13-323</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9.702"/>
    </inkml:context>
    <inkml:brush xml:id="br0">
      <inkml:brushProperty name="width" value="0.05" units="cm"/>
      <inkml:brushProperty name="height" value="0.05" units="cm"/>
    </inkml:brush>
  </inkml:definitions>
  <inkml:trace contextRef="#ctx0" brushRef="#br0">73 0 18708,'-15'35'2056,"0"-1"-1447,0 2-257,3-3 944,3-2-488,2-3-296,7-10-1040,2 2-472,2-10 824,2-2-152,5-7-200</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0.276"/>
    </inkml:context>
    <inkml:brush xml:id="br0">
      <inkml:brushProperty name="width" value="0.05" units="cm"/>
      <inkml:brushProperty name="height" value="0.05" units="cm"/>
    </inkml:brush>
  </inkml:definitions>
  <inkml:trace contextRef="#ctx0" brushRef="#br0">29 45 16572,'11'-9'1388,"-3"3"-525,-1 0-1,1 0 1,9-4-1,-15 9-695,1-1-1,-1 1 1,0 1 0,1-1 0,-1 0-1,1 1 1,-1-1 0,1 1-1,-1-1 1,1 1 0,-1 0-1,1 0 1,-1 1 0,1-1-1,-1 0 1,5 2 0,-6-1-148,0-1 0,0 1 0,0-1 0,0 1 0,0 0 0,0 0 1,0-1-1,0 1 0,-1 0 0,1 0 0,0 0 0,0 0 0,-1 0 0,1 0 0,-1 0 1,1 0-1,-1 0 0,0 0 0,1 0 0,-1 0 0,0 0 0,1 0 0,-1 1 0,0-1 1,0 0-1,0 0 0,0 0 0,0 0 0,-1 1 0,1-1 0,0 0 0,0 0 0,-1 0 0,1 0 1,-1 1-1,-1 5 6,-1-1 1,1 1 0,-1-1-1,-6 10 1,-32 41 344,27-40-195,1 1 0,1 1 0,1 0 0,-12 26 1,22-42-161,0 0 1,0-1 0,0 1 0,1 0 0,-1 0 0,1 0 0,-1 0 0,1 0-1,0 0 1,0 0 0,0 0 0,1 0 0,-1-1 0,2 5 0,-1-6-38,-1 1 1,1 0 0,0 0 0,0-1 0,1 1-1,-1-1 1,0 1 0,0-1 0,1 1 0,-1-1 0,1 0-1,-1 0 1,1 0 0,0 0 0,-1 0 0,1 0-1,0 0 1,0 0 0,-1 0 0,1-1 0,0 1-1,2-1 1,4 1-238,-1 0-1,0-1 0,0 0 1,1 0-1,-1 0 1,0-1-1,0-1 0,0 1 1,1-1-1,-2 0 1,1-1-1,0 1 0,7-6 1,8-3-402,-2-2 0,32-24 0,-4-1-446</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0.651"/>
    </inkml:context>
    <inkml:brush xml:id="br0">
      <inkml:brushProperty name="width" value="0.05" units="cm"/>
      <inkml:brushProperty name="height" value="0.05" units="cm"/>
    </inkml:brush>
  </inkml:definitions>
  <inkml:trace contextRef="#ctx0" brushRef="#br0">125 0 19548,'-8'4'279,"0"0"0,0 1-1,0 0 1,0 0 0,1 0-1,0 1 1,0 0 0,1 1-1,0-1 1,0 1 0,0 0-1,1 1 1,0-1 0,0 1-1,-5 14 1,7-16-235,1-1 1,0 1-1,0 0 1,0 0-1,1 0 0,0 0 1,0 0-1,0 0 0,1 0 1,0 0-1,0 0 1,1 1-1,0-1 0,0 0 1,0 0-1,0 0 0,1-1 1,0 1-1,1 0 1,-1 0-1,1-1 0,0 0 1,6 9-1,-6-10-46,0-1 1,1 0-1,-1-1 1,1 1-1,-1 0 0,1-1 1,0 0-1,0 0 1,0 0-1,0 0 0,0-1 1,0 1-1,0-1 1,0 0-1,1 0 0,4 0 1,-6-1 18,0 0 0,0 0 0,-1 0 0,1-1 0,0 1 0,0 0 1,0-1-1,0 0 0,-1 0 0,1 0 0,0 0 0,-1 0 0,1 0 0,-1-1 0,1 1 0,-1-1 1,0 0-1,1 0 0,-1 0 0,0 0 0,0 0 0,0 0 0,-1 0 0,1-1 0,1-3 0,-2 5 6,0 0-1,-1 0 0,1-1 0,-1 1 1,1-1-1,-1 1 0,1 0 0,-1-1 1,0 1-1,0-1 0,0 1 0,0 0 1,0-1-1,0 1 0,0-1 0,0 1 1,0-1-1,-1 1 0,1 0 0,-1-1 1,0-1-1,0 1 14,-1 0 1,1 0-1,-1 0 1,0 0-1,1 1 1,-1-1-1,0 1 1,0-1-1,0 1 1,0-1-1,-4-1 1,0 0-3,-1 1 0,1 0 0,-1 0 1,0 0-1,1 1 0,-1 0 0,0 0 0,-8 0 0,13 1-190,0 0 0,-1 0 0,1 0 0,0 0-1,-1 1 1,1-1 0,0 1 0,-1-1-1,1 1 1,0 0 0,0 0 0,0 0 0,0 0-1,-4 3 1,19-7-833,1-7 322</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1.039"/>
    </inkml:context>
    <inkml:brush xml:id="br0">
      <inkml:brushProperty name="width" value="0.05" units="cm"/>
      <inkml:brushProperty name="height" value="0.05" units="cm"/>
    </inkml:brush>
  </inkml:definitions>
  <inkml:trace contextRef="#ctx0" brushRef="#br0">229 0 20980,'-7'6'2025,"-11"8"-1545,-11 6-184,-4 5 1128,0 3-1016,0 3-71,6-1-97,5 1-16,11-1-264,2-7-136,5-4-473,1-5-247,3-12 944,0-4-248,0-15-176,4-6-112</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1.427"/>
    </inkml:context>
    <inkml:brush xml:id="br0">
      <inkml:brushProperty name="width" value="0.05" units="cm"/>
      <inkml:brushProperty name="height" value="0.05" units="cm"/>
    </inkml:brush>
  </inkml:definitions>
  <inkml:trace contextRef="#ctx0" brushRef="#br0">169 1 19772,'-17'4'942,"0"1"-1,0 1 1,-21 10-1,30-12-733,1 0 0,0 0 0,0 1-1,1-1 1,-1 2 0,1-1 0,0 1 0,1 0-1,-8 9 1,12-14-204,1-1 0,-1 1 1,1 0-1,-1-1 0,1 1 0,-1 0 0,1-1 1,-1 1-1,1 0 0,-1 0 0,1-1 0,0 1 0,0 0 1,-1 0-1,1 0 0,0 0 0,0-1 0,0 1 1,0 0-1,0 0 0,0 0 0,0 0 0,0 0 0,0-1 1,0 1-1,1 0 0,-1 0 0,0 0 0,1-1 0,-1 1 1,0 0-1,1 0 0,-1-1 0,1 1 0,-1 0 1,1-1-1,-1 1 0,1 0 0,0-1 0,-1 1 0,1-1 1,0 1-1,-1-1 0,1 1 0,0-1 0,0 0 0,-1 1 1,1-1-1,0 0 0,0 0 0,0 1 0,1-1 1,3 1-17,0 0 1,0-1-1,0 1 1,0-1 0,-1 0-1,1 0 1,0-1-1,5-1 1,-1 0-22,0-1-1,0 0 1,-1-1 0,12-6 0,-16 8-6,0 0 1,0 0-1,-1-1 1,1 1 0,-1-1-1,0 0 1,0 0 0,0-1-1,0 1 1,-1 0-1,4-7 1,-6 10 27,1 0-1,-1 0 1,0 0 0,0 0-1,0-1 1,0 1-1,0 0 1,1 0 0,-1 0-1,0 0 1,0-1 0,0 1-1,0 0 1,0 0-1,0 0 1,0-1 0,0 1-1,0 0 1,0 0 0,0 0-1,0-1 1,0 1-1,0 0 1,0 0 0,0 0-1,0-1 1,0 1-1,0 0 1,0 0 0,0 0-1,0-1 1,0 1 0,0 0-1,0 0 1,0 0-1,0-1 1,-1 1 0,1 0-1,0 0 1,0 0 0,0 0-1,0-1 1,0 1-1,-1 0 1,1 0 0,-11 4-353,-11 13-383,19-14 588,0 0-1,1 0 0,0 0 0,-1 0 0,1 0 0,0 1 1,0-1-1,1 1 0,-1-1 0,1 1 0,0 0 1,0 0-1,0-1 0,0 1 0,1 0 0,-1 0 1,1 6-1,6 11-410</inkml:trace>
  <inkml:trace contextRef="#ctx0" brushRef="#br0" timeOffset="1">408 388 15219,'0'2'227,"1"0"-1,-1 0 0,0-1 0,0 1 1,0 0-1,0 0 0,0 0 1,-1 0-1,1 0 0,-1 0 1,1 0-1,-1-1 0,-1 3 1,-2 11 2324,4-14-2494,0-1 1,0 0-1,0 0 0,0 1 0,0-1 1,1 0-1,-1 0 0,0 0 1,0 1-1,0-1 0,1 0 0,-1 0 1,0 0-1,0 1 0,0-1 0,1 0 1,-1 0-1,0 0 0,0 0 0,1 0 1,-1 0-1,0 0 0,0 0 1,1 1-1,-1-1 0,0 0 0,1 0 1,-1 0-1,0 0 0,0 0 0,1 0 1,-1-1-1,0 1 0,0 0 1,1 0-1,9-1 215,-3-1-186,0 0-1,0-1 1,0 0-1,-1 0 1,1-1-1,-1 0 1,0 0 0,0 0-1,0-1 1,-1 0-1,0 0 1,0 0 0,0 0-1,0-1 1,-1 0-1,5-10 1,-8 15-78,0-1 1,0 1-1,-1-1 1,1 1-1,-1-1 1,1 0-1,-1 1 1,0-1-1,0 0 1,0 1-1,0-1 1,0 0-1,0 1 1,0-1-1,0 0 0,-1 1 1,1-1-1,-1 0 1,1 1-1,-1-1 1,1 1-1,-1-1 1,0 1-1,0-1 1,0 1-1,0 0 1,0-1-1,0 1 1,0 0-1,0 0 0,-1 0 1,1 0-1,0 0 1,-1 0-1,1 0 1,-1 0-1,1 0 1,-1 1-1,1-1 1,-1 0-1,-1 1 1,-5-3-18,0 1 1,0 0-1,1 0 1,-1 1-1,0 0 1,0 0-1,-11 1 1,-5 3 174,0 0-1,-27 9 1,9-2-164,11-4 24</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0:55.212"/>
    </inkml:context>
    <inkml:brush xml:id="br0">
      <inkml:brushProperty name="width" value="0.025" units="cm"/>
      <inkml:brushProperty name="height" value="0.025" units="cm"/>
    </inkml:brush>
  </inkml:definitions>
  <inkml:trace contextRef="#ctx0" brushRef="#br0">16 51 10730,'0'0'13666,"-15"-3"-13025,16 3-524,1 0 0,-1 0-1,1 0 1,0 0 0,-1 0 0,1 0 0,-1-1-1,1 1 1,-1 0 0,1-1 0,-1 0 0,1 1-1,-1-1 1,1 0 0,-1 1 0,0-1 0,1 0-1,-1 0 1,0 0 0,0 0 0,0 0-1,0-1 1,0 1 0,0 0 0,0 0 0,0-1-1,0 1 1,-1-1 0,1 1 0,0 0 0,-1-1-1,1 1 1,-1-1 0,0 0 0,1 1 0,-1-1-1,0 1 1,0-1 0,0 1 0,0-4 0,-1 5-107,1 0 1,0-1-1,-1 1 1,1-1 0,0 1-1,-1 0 1,1-1-1,-1 1 1,1 0 0,-1-1-1,1 1 1,0 0-1,-1 0 1,1-1 0,-1 1-1,1 0 1,-1 0-1,1 0 1,-1 0 0,0 0-1,1 0 1,-1 0-1,1 0 1,-1 0-1,1 0 1,-1 0 0,1 0-1,-1 0 1,1 0-1,-1 0 1,1 0 0,-1 1-1,1-1 1,-1 0-1,0 1 1,0-1-15,-1 1 0,1-1 0,-1 0 0,1 1 0,0 0 0,-1-1 0,1 1-1,0 0 1,0 0 0,-1-1 0,1 1 0,0 0 0,0 0 0,-1 2 0,1-3-17,1 1 0,0-1 0,0 0 0,0 1 0,0-1 0,-1 1 0,1-1 0,0 0 0,0 1 0,0-1 0,0 1 0,0-1 0,0 0 0,0 1 0,0-1 0,0 1 0,0-1 0,0 0 0,0 1 0,0-1 0,1 0 0,-1 1 0,0-1 0,0 1 0,0-1 0,0 0 0,1 1 0,-1-1 0,0 0 0,0 1 0,1-1 0,-1 0 0,0 0 0,1 1 0,-1-1 0,0 0 0,1 0 0,-1 1 0,0-1 0,1 0 0,-1 0 0,0 0 0,1 0 0,0 1 0,18-1-4853,-8-4-1900</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2.002"/>
    </inkml:context>
    <inkml:brush xml:id="br0">
      <inkml:brushProperty name="width" value="0.05" units="cm"/>
      <inkml:brushProperty name="height" value="0.05" units="cm"/>
    </inkml:brush>
  </inkml:definitions>
  <inkml:trace contextRef="#ctx0" brushRef="#br0">151 5 19828,'9'-5'1713,"-3"8"-1217,-5 2-240,-2 9 920,-4 2-360,-9 4-488,3 7-168,-5 6-96,-1-2-16,-3 0-48,5 3-144,-2-7-592,0-2-216,4-11 752,2-8-128,2-15-160</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2.406"/>
    </inkml:context>
    <inkml:brush xml:id="br0">
      <inkml:brushProperty name="width" value="0.05" units="cm"/>
      <inkml:brushProperty name="height" value="0.05" units="cm"/>
    </inkml:brush>
  </inkml:definitions>
  <inkml:trace contextRef="#ctx0" brushRef="#br0">151 9 15979,'0'-1'86,"-1"1"0,0-1 0,1 0 0,-1 1 0,0-1 0,1 1 0,-1-1 0,0 1 0,0-1 0,0 1 0,1 0 0,-1-1 0,0 1 0,0 0 0,0-1 0,0 1-1,0 0 1,0 0 0,1 0 0,-1 0 0,0 0 0,0 0 0,0 0 0,0 0 0,0 0 0,0 1 0,0-1 0,0 0 0,1 0 0,-1 1 0,0-1 0,0 1 0,0-1-1,1 1 1,-1-1 0,0 1 0,0 0 0,-32 24 1715,20-13-1403,5-5-212,-1 0-1,1 1 0,1 0 1,0 1-1,0 0 1,1 0-1,0 0 1,-7 14-1,13-22-170,-1-1-1,1 1 1,0 0 0,-1 0 0,1-1-1,0 1 1,0 0 0,0 0 0,0 0-1,-1-1 1,1 1 0,0 0 0,0 0-1,1 0 1,-1 0 0,0-1 0,0 1-1,0 0 1,0 0 0,1 0-1,-1-1 1,0 1 0,1 0 0,-1 0-1,1-1 1,-1 1 0,1 0 0,0 0-1,0-1 2,0 1-1,0-1 1,1 1-1,-1-1 1,0 1-1,1-1 0,-1 0 1,0 0-1,1 0 1,-1 0-1,1 0 1,-1 0-1,0 0 1,1 0-1,0-1 0,6 0 55,0-2 0,0 1-1,-1-1 1,12-5 0,23-19 355,-39 24-388,0 1 0,-1 0 0,1-1 0,-1 1 0,1-1 0,-1 0 0,0 1 0,0-1 0,-1 0 0,1 0 1,0-1-1,0-2 0,-2 6-39,0 0 0,0 0 1,0 0-1,0-1 0,1 1 1,-1 0-1,0 0 0,0 0 1,0 0-1,0 0 0,0 0 1,0 0-1,0 0 0,0-1 1,0 1-1,0 0 0,0 0 1,0 0-1,0 0 0,0 0 1,0 0-1,0 0 0,0-1 1,0 1-1,0 0 1,0 0-1,0 0 0,0 0 1,0 0-1,0 0 0,0 0 1,-1 0-1,1-1 0,0 1 1,0 0-1,0 0 0,0 0 1,0 0-1,0 0 0,0 0 1,0 0-1,0 0 0,0 0 1,-1 0-1,1 0 0,0 0 1,0 0-1,0 0 0,0-1 1,0 1-1,0 0 0,0 0 1,0 0-1,-1 0 0,1 0 1,0 0-1,-8 5-248,-9 9-511,12-8 699,0 1 0,0 1-1,1-1 1,-1 1 0,2-1 0,-1 1-1,1 0 1,-4 15 0,1 1-158</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2.857"/>
    </inkml:context>
    <inkml:brush xml:id="br0">
      <inkml:brushProperty name="width" value="0.05" units="cm"/>
      <inkml:brushProperty name="height" value="0.05" units="cm"/>
    </inkml:brush>
  </inkml:definitions>
  <inkml:trace contextRef="#ctx0" brushRef="#br0">12 181 14515,'-3'11'1122,"1"-5"-706,0 0 0,1 0 0,0 0 0,0 0 0,0 0 0,0 0 0,1 1 0,1 8 0,-1-15-360,1 1 0,-1 0 0,0-1 0,1 1 0,-1 0 0,1-1 0,-1 1 0,1-1 0,-1 1-1,1-1 1,-1 1 0,1-1 0,0 0 0,-1 1 0,1-1 0,0 0 0,-1 1 0,1-1-1,0 0 1,-1 0 0,1 0 0,0 1 0,0-1 0,-1 0 0,1 0 0,0 0 0,0 0 0,-1 0-1,1 0 1,0-1 0,0 1 0,-1 0 0,1 0 0,0 0 0,0-1 0,26-8 612,-18 4-431,0-1 0,-1 0 0,0 0 0,0-1 0,0 0 0,-1 0 0,0 0 0,12-17 0,-17 21-181,0-1-1,0 0 1,0 0-1,0 0 1,-1 0-1,1 0 1,-1 0-1,0 0 1,0 0 0,-1 0-1,1-1 1,-1 1-1,0 0 1,0 0-1,0-1 1,-1 1-1,1 0 1,-1 0-1,0 0 1,-1-1-1,1 1 1,-1 0 0,-3-7-1,1 5-199,0 1-1,0-1 0,-1 1 1,-5-6-1,-13-16-356,15 12 170</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3.246"/>
    </inkml:context>
    <inkml:brush xml:id="br0">
      <inkml:brushProperty name="width" value="0.05" units="cm"/>
      <inkml:brushProperty name="height" value="0.05" units="cm"/>
    </inkml:brush>
  </inkml:definitions>
  <inkml:trace contextRef="#ctx0" brushRef="#br0">69 1 19460,'-3'10'1392,"-1"11"-1119,-2 11-153,-4 8 536,0 3-240,0 3-344,3 1-16,-2-8-24,5-3-152,0-15-408,2-11-273,5-13 657,0-11-128,3-22-112</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3.619"/>
    </inkml:context>
    <inkml:brush xml:id="br0">
      <inkml:brushProperty name="width" value="0.05" units="cm"/>
      <inkml:brushProperty name="height" value="0.05" units="cm"/>
    </inkml:brush>
  </inkml:definitions>
  <inkml:trace contextRef="#ctx0" brushRef="#br0">136 42 16572,'-8'1'422,"0"1"1,0 0-1,1 0 1,-1 0-1,0 1 0,1 1 1,-1-1-1,1 1 1,0 0-1,1 0 1,-1 1-1,1 0 1,-1 1-1,-9 10 1,9-4-341,7-12-80,1 0-1,-1 1 1,0-1 0,0 0-1,0 0 1,0 0-1,0 1 1,0-1-1,1 0 1,-1 0 0,0 0-1,0 1 1,0-1-1,0 0 1,1 0-1,-1 0 1,0 0 0,0 0-1,0 0 1,1 0-1,-1 1 1,0-1-1,0 0 1,1 0 0,-1 0-1,0 0 1,0 0-1,0 0 1,1 0-1,-1 0 1,1 0 0,1 0 4,1-1 0,-1 1 1,1 0-1,-1-1 1,1 0-1,-1 1 1,5-3-1,8-4 24,-1-1-1,17-13 1,-27 18-18,0 0 1,-1 0-1,1 0 1,-1 0-1,0-1 1,0 0 0,0 1-1,0-1 1,-1 0-1,0 0 1,1-1-1,1-7 1,-3 12-8,-1-1-1,0 1 1,1-1-1,-1 0 1,0 1 0,0-1-1,0 0 1,1 1-1,-1-1 1,0 0-1,0 1 1,0-1 0,0 0-1,0 1 1,-1-1-1,1 0 1,0 1 0,0-1-1,0 0 1,0 1-1,-1-1 1,1 0 0,0 1-1,-1-1 1,1 1-1,0-1 1,-1 1 0,1-1-1,-1 1 1,1-1-1,-1 1 1,1-1 0,-1 1-1,1-1 1,-1 1-1,0 0 1,1-1-1,-1 1 1,1 0 0,-1 0-1,0-1 1,1 1-1,-1 0 1,0 0 0,1 0-1,-1 0 1,0 0-1,0 0 1,1 0 0,-1 0-1,0 0 1,0 0-1,-3 1 10,0 0 1,0-1-1,0 1 0,1 1 0,-1-1 0,0 0 0,1 1 1,-6 3-1,1 0-37,1 1 1,-1 1-1,1-1 0,1 1 1,-1 0-1,1 1 0,0-1 1,-8 16-1,11-18-96,1-1-1,0 1 0,-1 0 0,2 1 0,-1-1 1,1 0-1,-1 0 0,2 1 0,-1-1 1,0 1-1,1-1 0,0 0 0,0 1 1,1-1-1,0 1 0,0-1 0,1 6 1,10 10-270,8-3-135</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4.009"/>
    </inkml:context>
    <inkml:brush xml:id="br0">
      <inkml:brushProperty name="width" value="0.05" units="cm"/>
      <inkml:brushProperty name="height" value="0.05" units="cm"/>
    </inkml:brush>
  </inkml:definitions>
  <inkml:trace contextRef="#ctx0" brushRef="#br0">20 74 12187,'-18'72'2868,"18"-72"-2777,-1 1 0,1-1-1,0 1 1,0-1-1,0 1 1,0 0 0,0-1-1,0 1 1,0-1 0,0 1-1,0-1 1,0 1 0,0-1-1,0 1 1,0-1 0,1 1-1,-1 0 1,0-1 0,0 1-1,1-1 1,-1 0 0,0 1-1,1-1 1,-1 1-1,0-1 1,1 1 0,-1-1-1,0 0 1,1 1 0,0-1-1,0 1 7,0-1 0,1 0 0,-1 0 0,0 0 0,0 0 0,0 0 0,0 0 0,1 0 0,-1 0 0,0 0 0,0-1 0,0 1 0,2-1-1,33-19 1456,-26 13-1040,-2 0 0,1 0 1,-1-1-1,11-14 1,-17 19-376,1 1 1,-1-1-1,0 0 1,0 0-1,0-1 1,0 1-1,-1 0 1,1-1-1,-1 1 1,0-1-1,0 1 1,0-1-1,-1 1 1,1-1-1,-1 0 1,0 1-1,0-7 1,0 9-116,-1 0 0,1 0 1,0-1-1,-1 1 0,1 0 0,-1 0 1,0 0-1,1 0 0,-1 0 0,0 0 1,0 0-1,1 0 0,-1 0 1,0 1-1,0-1 0,0 0 0,0 0 1,0 1-1,0-1 0,0 1 0,0-1 1,0 1-1,-1-1 0,1 1 0,0 0 1,0-1-1,0 1 0,-1 0 0,1 0 1,0 0-1,0 0 0,0 0 1,-1 0-1,1 0 0,0 0 0,0 1 1,0-1-1,0 0 0,-1 1 0,1-1 1,-1 2-1,-6 1-87,1 0 1,0 0-1,1 1 1,-1 0-1,-6 5 1,9-5-95,0-1 0,0 0 0,1 1 0,0 0 1,0 0-1,0 0 0,0 0 0,0 0 0,1 1 0,0-1 0,0 1 1,0 0-1,1-1 0,-1 1 0,0 6 0,1 9-389</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4:16.030"/>
    </inkml:context>
    <inkml:brush xml:id="br0">
      <inkml:brushProperty name="width" value="0.05" units="cm"/>
      <inkml:brushProperty name="height" value="0.05" units="cm"/>
    </inkml:brush>
  </inkml:definitions>
  <inkml:trace contextRef="#ctx0" brushRef="#br0">137 559 12347,'-32'11'2392,"1"2"1,-42 23-1,87-46-1378,1-1 0,18-18-1,-12 10-713,99-94 420,171-206 0,-210 217-654,-69 88-55,-7 12 19,-13 31 39,-18 46-60,-61 199 162,75-226-658,2 1-1,2 0 1,-3 89 0,14-103 166,5-11-105</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4:16.440"/>
    </inkml:context>
    <inkml:brush xml:id="br0">
      <inkml:brushProperty name="width" value="0.05" units="cm"/>
      <inkml:brushProperty name="height" value="0.05" units="cm"/>
    </inkml:brush>
  </inkml:definitions>
  <inkml:trace contextRef="#ctx0" brushRef="#br0">24 307 17716,'-17'9'1904,"10"-11"-1096,7-8-344,17-10 913,13-6-201,21-5-384,6-1-264,13-2-536,0-2-288,2 5-728,-5 6 1816,-14 1-888,-7 0-48,-21 3-136</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4:16.834"/>
    </inkml:context>
    <inkml:brush xml:id="br0">
      <inkml:brushProperty name="width" value="0.05" units="cm"/>
      <inkml:brushProperty name="height" value="0.05" units="cm"/>
    </inkml:brush>
  </inkml:definitions>
  <inkml:trace contextRef="#ctx0" brushRef="#br0">121 49 15899,'31'-9'4530,"91"-25"-1879,-115 32-2526,0 1 0,1 0 0,-1 0 0,1 1 0,-1 0 0,11 1 1,-16-1-114,0 1 0,-1-1 1,1 0-1,-1 1 0,1-1 1,-1 1-1,1 0 1,-1 0-1,0-1 0,1 1 1,-1 0-1,0 0 0,0 0 1,1 0-1,-1 1 0,0-1 1,0 0-1,0 0 1,0 1-1,-1-1 0,1 1 1,0-1-1,0 0 0,-1 1 1,1-1-1,-1 1 1,1 0-1,-1-1 0,0 1 1,0-1-1,0 1 0,0 0 1,0-1-1,0 1 0,0-1 1,-1 3-1,0 7 21,-1-1-1,-1 1 1,0-1 0,0 1-1,-1-1 1,0 0 0,-7 11-1,-47 71 228,24-41-110,-6 19 87,35-57-177,7-7-35,1-6-31,-1 0-1,0 0 1,0 0 0,1 0 0,-1 0 0,0 0 0,0-1-1,0 1 1,3-2 0,26-5-118,-16 2 26,1 1 0,-1 1 0,0 1-1,27-1 1,-38 3 76,-1 0 0,1 0 1,-1 0-1,1 1 0,-1 0 0,1 0 0,-1 0 0,1 0 0,-1 0 0,0 1 1,0-1-1,0 1 0,0 0 0,0 0 0,0 0 0,0 0 0,-1 1 0,1-1 1,-1 1-1,1 0 0,-1-1 0,0 1 0,0 0 0,0 0 0,-1 1 0,2 3 1,-1-2 20,0 0 0,-1 0 0,1 0 1,-1 0-1,-1 0 0,1 1 0,-1-1 1,0 0-1,0 1 0,0-1 1,-1 0-1,-1 7 0,-1-3 53,0 1 0,0-1 0,-1 0 0,0 0 0,-1 0 0,-6 8 0,-2 3 188,-2-2 0,0 0-1,-1-1 1,-32 26 0,26-25 128,0-2 0,-34 20 0,45-30-263,0-1-1,0 0 1,0-1-1,0 0 1,-1-1-1,0 0 1,1-1-1,-14 1 1,21-2-116,-1-1 1,1 0-1,-1 0 1,1-1-1,-1 1 1,1-1-1,-1 0 1,1-1-1,0 1 1,-7-3 0,9 2-57,-1 1 1,1-1-1,0 1 1,0-1 0,0 0-1,0 0 1,0 0-1,0 0 1,1 0 0,-1 0-1,1-1 1,0 1-1,-1 0 1,1-1 0,0 1-1,0-1 1,0 1-1,1-1 1,-2-4 0,1-3-125,1 0 1,0 0 0,0 0 0,1 0 0,0 1-1,1-1 1,4-17 0,28-67-246,-22 68 90,18-32 1,28-27-455</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4:17.237"/>
    </inkml:context>
    <inkml:brush xml:id="br0">
      <inkml:brushProperty name="width" value="0.05" units="cm"/>
      <inkml:brushProperty name="height" value="0.05" units="cm"/>
    </inkml:brush>
  </inkml:definitions>
  <inkml:trace contextRef="#ctx0" brushRef="#br0">600 1 14675,'-5'0'170,"1"0"0,-1 1 0,0 0-1,1 0 1,-1 0 0,0 0 0,1 1 0,0 0 0,-1 0-1,1 0 1,0 0 0,0 1 0,0 0 0,0-1 0,-4 6-1,-5 5 239,2 0-1,-21 28 0,29-37-264,-74 113 945,5 2-1,5 3 0,5 4 0,-54 161 0,100-243-980,1 1 0,3 0 0,2 1 0,2 0-1,-4 70 1,12-96-123,1 0-1,1 0 0,0 1 1,2-2-1,0 1 1,10 26-1,-8-31-65,0-1 0,1 0 0,0-1 0,2 1 0,-1-2 0,1 1 0,1-1 0,1 0 0,13 12 0,-15-16 51,0-1 0,1 0 0,-1 0 0,1-1 0,0 0 0,1 0-1,0-1 1,0-1 0,0 0 0,0 0 0,0-2 0,1 1 0,21 1-1,79 3-233</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1:01.264"/>
    </inkml:context>
    <inkml:brush xml:id="br0">
      <inkml:brushProperty name="width" value="0.025" units="cm"/>
      <inkml:brushProperty name="height" value="0.025" units="cm"/>
    </inkml:brush>
  </inkml:definitions>
  <inkml:trace contextRef="#ctx0" brushRef="#br0">126 121 15182,'0'0'4725,"0"-8"-3812,-1 5-841,1 1 1,0 0 0,0 0 0,0-1-1,0 1 1,0 0 0,0 0-1,0-1 1,1 1 0,-1 0-1,1 0 1,0 0 0,0 0 0,0-1-1,0 1 1,0 0 0,2-3-1,1 2 20,0 0-1,0 0 0,1 0 0,-1 0 0,0 0 1,1 1-1,0 0 0,0 0 0,6-1 0,25-8 385,1 1-1,0 3 0,0 1 0,1 2 0,61 0 0,-96 4-464,-1-1-1,1 1 0,0 1 1,-1-1-1,1 0 0,0 1 1,-1-1-1,1 1 1,0 0-1,-1 0 0,1 0 1,-1 0-1,0 0 1,1 0-1,-1 1 0,0-1 1,0 1-1,1 0 1,-1-1-1,-1 1 0,4 4 1,-4-4 26,0 0 1,0 1-1,-1-1 0,1 1 1,-1-1-1,1 1 1,-1-1-1,0 1 0,0-1 1,0 1-1,0-1 1,-1 1-1,1-1 0,-1 1 1,1-1-1,-1 1 1,0-1-1,0 1 1,0-1-1,0 0 0,0 0 1,-1 0-1,-1 4 1,-20 22 217,0 0 1,-2-2 0,-1 0 0,-1-2 0,-49 35-1,36-29 223,-25 20-17,24-20-223,1 2 0,-61 63 0,97-92-240,1 1 0,0 0 1,0 0-1,1 0 1,-1 0-1,1 0 1,0 0-1,0 1 0,1-1 1,-1 1-1,-1 9 1,3-12 0,0 0 0,0 0 0,0 0 0,1-1 0,-1 1 0,0 0 0,1 0 0,0 0 0,-1 0 1,1 0-1,0-1 0,0 1 0,0 0 0,0-1 0,0 1 0,0-1 0,0 1 0,1-1 0,-1 1 0,1-1 1,-1 0-1,1 0 0,-1 0 0,1 0 0,0 0 0,-1 0 0,1 0 0,0 0 0,0-1 0,-1 1 0,4 0 1,13 4 60,0-1 0,0-1 1,1 0-1,0-2 0,30 0 1,-1-3 57,48-9-1,99-34 396,-112 23 635,-105 22-764,19-1-418,1 1-1,-1 0 1,0 0 0,1 0-1,-1 0 1,1 0-1,-1 0 1,0 0 0,1 1-1,-1-1 1,1 1 0,-1 0-1,1 0 1,0 0 0,-4 2-1,5-1-1002,6-14-19028</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4:17.857"/>
    </inkml:context>
    <inkml:brush xml:id="br0">
      <inkml:brushProperty name="width" value="0.05" units="cm"/>
      <inkml:brushProperty name="height" value="0.05" units="cm"/>
    </inkml:brush>
  </inkml:definitions>
  <inkml:trace contextRef="#ctx0" brushRef="#br0">106 1 13883,'35'0'1352,"3"4"-944,9 16-40,6 6 433,3 14-121,0 7-24,-8 12-96,-10 7-64,-18 20-104,-9 13-48,-21 16-104,-14 4-80,-28 11-208,-14 13-168,-18 8 1785,-8-1-1473,3-15 128,-1-13 32</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4.774"/>
    </inkml:context>
    <inkml:brush xml:id="br0">
      <inkml:brushProperty name="width" value="0.05" units="cm"/>
      <inkml:brushProperty name="height" value="0.05" units="cm"/>
    </inkml:brush>
  </inkml:definitions>
  <inkml:trace contextRef="#ctx0" brushRef="#br0">20 86 17740,'-2'-1'209,"1"1"1,0 0-1,-1 0 1,1-1 0,-1 1-1,1 0 1,0-1-1,-1 1 1,1-1-1,0 0 1,-3-1-1,3-5 688,11-3 163,8 1-856,0 0 0,1 1 0,0 0 0,0 2 0,1 0 0,0 1 0,0 1 0,25-1-1,-41 4-200,1 1-1,-1 0 0,0 0 0,1 0 0,-1 1 1,0-1-1,1 1 0,-1 0 0,0 0 0,0 1 1,0-1-1,0 1 0,0 0 0,4 2 0,1 3-5,-2-1 0,1 1 0,-1 1 0,11 13 0,-16-19 1,1 2-67,1 0-1,1 0 0,-1 0 0,1 0 0,-1-1 0,1 1 0,0-1 0,0-1 0,0 1 0,1-1 0,-1 0 0,1 0 0,-1 0 0,9 1 0,-10-3-29,-1 1-1,1-1 1,0 0 0,-1 0-1,1 0 1,-1-1-1,1 1 1,0-1-1,-1 0 1,1 0 0,-1 0-1,0 0 1,1-1-1,-1 1 1,0-1-1,0 0 1,0 0 0,0 0-1,0 0 1,0-1-1,-1 1 1,1-1 0,4-5-1,0-7-387</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5.196"/>
    </inkml:context>
    <inkml:brush xml:id="br0">
      <inkml:brushProperty name="width" value="0.05" units="cm"/>
      <inkml:brushProperty name="height" value="0.05" units="cm"/>
    </inkml:brush>
  </inkml:definitions>
  <inkml:trace contextRef="#ctx0" brushRef="#br0">5 144 16764,'-4'15'1036,"4"-15"-1016,0 0 0,0 0 1,0 1-1,-1-1 0,1 0 0,0 0 1,0 0-1,0 0 0,0 0 0,0 0 0,0 0 1,0 0-1,0 1 0,0-1 0,0 0 1,0 0-1,0 0 0,0 0 0,0 0 0,1 0 1,-1 0-1,0 0 0,0 0 0,0 1 0,0-1 1,0 0-1,0 0 0,0 0 0,0 0 1,0 0-1,0 0 0,0 0 0,0 0 0,0 0 1,0 0-1,0 0 0,1 0 0,-1 0 1,0 0-1,0 0 0,0 1 0,0-1 0,0 0 1,0 0-1,0 0 0,0 0 0,1 0 1,-1 0-1,0 0 0,0 0 0,0 0 0,0 0 1,0 0-1,0-1 0,19-14 1802,-11 7-1508,68-60 2472,-64 58-2466,1 1-1,0 0 0,1 1 0,20-9 1,-26 15-292,1 0 0,-1 1 1,1 0-1,-1 0 1,1 1-1,-1 0 0,1 0 1,-1 1-1,14 3 0,4-1-86,2 1-2,32 1-553,-56-5 576,1 0 0,-1 0 1,1-1-1,-1 0 0,0 0 0,0 0 1,1 0-1,-1 0 0,0-1 0,7-4 1,7-8-114</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17.650"/>
    </inkml:context>
    <inkml:brush xml:id="br0">
      <inkml:brushProperty name="width" value="0.05" units="cm"/>
      <inkml:brushProperty name="height" value="0.05" units="cm"/>
    </inkml:brush>
  </inkml:definitions>
  <inkml:trace contextRef="#ctx0" brushRef="#br0">4 564 17228,'-3'17'1892,"7"-19"-1176,6-10-293,172-240 2645,-32 49-2909,-135 180-100,2 1 0,0 0-1,25-23 1,-43 45-55,1 1 0,0-1-1,0 0 1,0 0 0,0 0 0,0 0-1,0 0 1,0 1 0,0-1 0,0 0 0,0 0-1,0 0 1,0 0 0,0 1 0,0-1-1,1 0 1,-1 0 0,0 0 0,0 0-1,0 0 1,0 0 0,0 1 0,0-1 0,0 0-1,0 0 1,0 0 0,0 0 0,1 0-1,-1 0 1,0 0 0,0 1 0,0-1-1,0 0 1,0 0 0,0 0 0,1 0 0,-1 0-1,0 0 1,0 0 0,0 0 0,0 0-1,1 0 1,-1 0 0,0 0 0,0 0-1,0 0 1,0 0 0,0 0 0,1 0 0,-1 0-1,0 0 1,0 0 0,0 0 0,0 0-1,-4 15 34,-15 36 111,-20 90 1,32-108-363,2 0 1,1 1-1,1 65 1,3-94 80,0 1-17,1 0 0,-1 0 0,1 1 0,0-2 0,0 1 0,3 8 0,-4-14 144,0 0-1,0 0 1,0 0 0,0 0 0,0 1 0,0-1 0,0 0 0,1 0-1,-1 0 1,0 0 0,0 0 0,0 1 0,0-1 0,0 0-1,0 0 1,0 0 0,0 0 0,0 0 0,0 1 0,0-1-1,1 0 1,-1 0 0,0 0 0,0 0 0,0 0 0,0 0 0,0 0-1,0 0 1,1 0 0,-1 0 0,0 1 0,0-1 0,0 0-1,0 0 1,1 0 0,-1 0 0,0 0 0,0 0 0,0 0 0,0 0-1,0 0 1,1 0 0,-1 0 0,0 0 0,0 0 0,0-1-1,0 1 1,1 0 0,-1 0 0,0 0 0,0 0 0,6-14-422</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18.020"/>
    </inkml:context>
    <inkml:brush xml:id="br0">
      <inkml:brushProperty name="width" value="0.05" units="cm"/>
      <inkml:brushProperty name="height" value="0.05" units="cm"/>
    </inkml:brush>
  </inkml:definitions>
  <inkml:trace contextRef="#ctx0" brushRef="#br0">92 55 18188,'2'-2'247,"-1"-1"0,1 1 0,0-1 0,0 1 0,0 0 0,0-1 0,1 1 0,-1 0 0,0 0 0,1 1-1,-1-1 1,1 0 0,5-1 0,40-15 1360,-41 16-1518,1 1 0,-1 0 0,1 0 0,-1 1 0,1-1 0,0 2 1,10 1-1,-16-2-80,-1 0 0,1 0 0,-1 0 0,1 1 1,-1-1-1,1 1 0,-1-1 0,0 1 0,1 0 0,-1-1 1,0 1-1,1 0 0,-1 0 0,0 0 0,0 0 0,0 0 1,0 0-1,0 0 0,0 0 0,0 0 0,0 1 0,0-1 1,0 0-1,-1 1 0,1-1 0,-1 1 0,1-1 0,-1 0 0,1 1 1,-1-1-1,0 1 0,0-1 0,0 1 0,0-1 0,0 1 1,0-1-1,0 1 0,0-1 0,0 1 0,-1-1 0,1 1 1,-1-1-1,0 2 0,-4 10-8,0 0 0,-1 0-1,0-1 1,-13 19 0,-38 44 14,42-57-9,-73 100 45,72-93-38,1 0 0,-23 52 0,37-75-28,0 0 1,0 0 0,0 0 0,0 0 0,1 1 0,-1-1 0,1 0 0,-1 1 0,1-1 0,0 1-1,0-1 1,0 0 0,0 1 0,1-1 0,-1 0 0,0 1 0,1-1 0,0 0 0,0 1 0,-1-1 0,1 0-1,1 0 1,-1 0 0,0 0 0,0 0 0,1 0 0,-1 0 0,1 0 0,0-1 0,-1 1 0,3 1-1,1 0-144,0 0 0,-1-1 0,1 0-1,0 0 1,0-1 0,0 1 0,1-1-1,-1 0 1,0 0 0,0-1 0,1 1-1,-1-1 1,6-1 0,3 0-84,0-1 1,0 0-1,19-6 0,9-9-424</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18.425"/>
    </inkml:context>
    <inkml:brush xml:id="br0">
      <inkml:brushProperty name="width" value="0.05" units="cm"/>
      <inkml:brushProperty name="height" value="0.05" units="cm"/>
    </inkml:brush>
  </inkml:definitions>
  <inkml:trace contextRef="#ctx0" brushRef="#br0">108 0 20548,'-13'43'1705,"-11"-1"-1249,0-2-192,3 0 568,6-4-248,8-7-632,4-9-544,8-16 552,4 0-144,4-8-128</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18.843"/>
    </inkml:context>
    <inkml:brush xml:id="br0">
      <inkml:brushProperty name="width" value="0.05" units="cm"/>
      <inkml:brushProperty name="height" value="0.05" units="cm"/>
    </inkml:brush>
  </inkml:definitions>
  <inkml:trace contextRef="#ctx0" brushRef="#br0">123 49 18500,'-2'2'291,"-1"-1"0,1 1 0,-1 0 0,1-1 0,0 1 0,-1 0 0,1 0 0,0 1 0,0-1 0,0 0 0,1 1 0,-3 3 0,-3 2 826,1 1-803,-1 0 0,2 0 0,-1 1 0,-6 16 0,10-22-311,0 1 1,0-1 0,1 1 0,0 0 0,0 0 0,0 0 0,0 0 0,1 0-1,0 0 1,0 0 0,0 0 0,2 6 0,-1-8-54,0-1 1,0 1-1,0-1 0,0 0 0,1 0 1,0 0-1,-1 0 0,1 0 0,0 0 1,0 0-1,0 0 0,0-1 0,0 1 1,0-1-1,0 1 0,1-1 0,-1 0 1,1 0-1,-1 0 0,1 0 0,-1-1 1,4 2-1,7 1-325,1-1 0,27 1 1,-27-2 121,-10-1 189,8 1-84,-1 0 0,0 0 0,0 1 0,-1 1 0,13 3 0,-22-5 158,1 0 0,0-1-1,0 1 1,0 0 0,0 0 0,-1 0-1,1 0 1,0 1 0,-1-1-1,1 0 1,-1 1 0,0-1-1,1 1 1,-1-1 0,0 1 0,0 0-1,0 0 1,0-1 0,0 1-1,0 0 1,-1 0 0,1 0 0,-1 0-1,1 0 1,-1 0 0,0 0-1,1 0 1,-1 0 0,0 0-1,0 0 1,-1 0 0,1 0 0,0 0-1,-1 0 1,0 2 0,-3 9 213,-1-1 0,0 0 0,-1 0 0,0-1 1,-1 1-1,0-2 0,-1 1 0,-13 14 0,-8 7 654,-41 31 0,60-54-763,6-5-108,0 1-1,-1-1 1,0 0-1,0-1 1,0 1 0,0-1-1,-1 0 1,1-1-1,-1 1 1,0-1 0,-8 3-1,13-5-30,-1 0-1,1 0 1,0 0-1,0 0 1,0 0 0,0 0-1,0-1 1,0 1-1,0 0 1,0-1 0,0 1-1,0 0 1,0-1-1,0 1 1,0-1-1,0 0 1,0 1 0,0-1-1,1 0 1,-1 1-1,0-1 1,0 0-1,1 0 1,-1 0 0,0 1-1,1-1 1,-1 0-1,1 0 1,-1 0-1,1 0 1,0 0 0,-1 0-1,1-2 1,-2-4-28,1-1 1,-1 1-1,2 0 1,-1-8-1,3-37-311</inkml:trace>
  <inkml:trace contextRef="#ctx0" brushRef="#br0" timeOffset="1">100 1 18788,'2'0'2184,"2"3"-1447,2-1-345,1 1 1456,9 3-984,4-2-240,9-1-360,2-1-256,14-1-952,2 2 1816,10-3-896,2 1-48,3-2-56</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19.218"/>
    </inkml:context>
    <inkml:brush xml:id="br0">
      <inkml:brushProperty name="width" value="0.05" units="cm"/>
      <inkml:brushProperty name="height" value="0.05" units="cm"/>
    </inkml:brush>
  </inkml:definitions>
  <inkml:trace contextRef="#ctx0" brushRef="#br0">171 1 20628,'-50'51'2098,"31"-32"-1488,0 0 0,1 2 0,-16 23 0,30-38-534,0 1 1,1-1-1,0 1 1,0-1-1,0 1 0,1 0 1,-1 0-1,2 1 1,-1-1-1,1 0 0,0 0 1,1 1-1,0-1 1,0 1-1,2 13 0,-1-17-71,0 1 0,1-1 0,-1 1-1,1-1 1,0 0 0,0 0 0,0 0 0,1 0-1,0 0 1,-1 0 0,1-1 0,0 1 0,1-1-1,5 5 1,-3-3-9,0-2 0,0 1 0,0 0 0,1-1 0,-1 0 0,1-1 0,0 0 0,0 0 0,8 1 0,-8-1 13,1-1 0,0 0 0,-1-1 0,1 0 0,0 0 0,0 0 0,-1-1 0,1 0 0,0-1 0,-1 0 0,1 0 0,-1 0 0,0-1 0,0 0 0,0-1 0,0 0 0,-1 0 0,9-7 0,-14 11 4,0-1-1,0 1 1,0-1 0,0 0-1,-1 0 1,1 1 0,0-1 0,0 0-1,-1 0 1,1 0 0,-1 0-1,1 0 1,-1 0 0,1 0-1,-1 0 1,0 0 0,1 0-1,-1 0 1,0 0 0,0 0-1,0 0 1,0 0 0,0 0 0,0-2-1,-1 2 5,1 0 1,-1 0-1,0 0 0,0 0 0,1 0 1,-1 0-1,0 0 0,0 1 0,0-1 0,0 0 1,0 1-1,0-1 0,0 1 0,-1-1 1,1 1-1,0-1 0,-2 0 0,-6 0 40,-1-1 0,1 1-1,0 0 1,-12 1 0,6 1-454,1 1 1,-22 6 0,23-6 209,11-1-117</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19.611"/>
    </inkml:context>
    <inkml:brush xml:id="br0">
      <inkml:brushProperty name="width" value="0.05" units="cm"/>
      <inkml:brushProperty name="height" value="0.05" units="cm"/>
    </inkml:brush>
  </inkml:definitions>
  <inkml:trace contextRef="#ctx0" brushRef="#br0">268 1 16964,'-10'6'1832,"-1"9"-1200,-11 7-200,-7 2 1249,-4 11-953,0 8-88,1 2-104,4 0-88,3-1-120,2-5-192,11-9-608,3-6-360,9-26 400,1-24 16</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19.993"/>
    </inkml:context>
    <inkml:brush xml:id="br0">
      <inkml:brushProperty name="width" value="0.05" units="cm"/>
      <inkml:brushProperty name="height" value="0.05" units="cm"/>
    </inkml:brush>
  </inkml:definitions>
  <inkml:trace contextRef="#ctx0" brushRef="#br0">261 5 17148,'-31'7'1158,"0"1"0,0 1 0,1 2 0,1 0 0,-30 18 0,53-26-925,0 0-65,0 1-1,0 0 1,1 0-1,-9 7 1,13-10-164,1-1 0,-1 1-1,1 0 1,-1-1 0,1 1 0,-1 0 0,1-1 0,-1 1 0,1 0 0,0-1-1,0 1 1,-1 0 0,1 0 0,0 0 0,0-1 0,0 1 0,0 0 0,0 0 0,0 1-1,0-1-15,1 0 0,-1 0 0,1 0 0,-1-1-1,1 1 1,-1 0 0,1 0 0,0 0-1,-1-1 1,1 1 0,0 0 0,0-1 0,0 1-1,0 0 1,-1-1 0,1 0 0,0 1-1,0-1 1,2 1 0,5 2-57,-1-1 0,1 0-1,0 0 1,0-1 0,0 0 0,0 0-1,1-1 1,-1 0 0,0 0 0,0-1 0,13-3-1,-15 3 65,0 0 1,0-1-1,0 0 0,-1 0 0,1-1 0,-1 1 0,1-1 0,-1 0 0,0-1 0,0 1 0,-1-1 0,1 0 0,-1 0 0,0-1 0,0 1 0,4-6 0,-7 8 21,0 0 1,0 0-1,0 1 0,0-1 1,0 0-1,0 0 0,-1 0 1,1 0-1,-1 0 0,1 0 0,-1 0 1,0 0-1,0 0 0,0 0 1,0 0-1,0 0 0,0 0 0,-1 0 1,1 0-1,-1 0 0,1 0 1,-1 0-1,0 0 0,1 1 1,-1-1-1,0 0 0,-1 0 0,1 1 1,0-1-1,0 0 0,-1 1 1,1 0-1,0-1 0,-1 1 0,0 0 1,1-1-1,-1 1 0,0 0 1,0 0-1,1 1 0,-4-2 1,-1-1 24,0 0 1,-1 1-1,1 0 1,-1 0 0,0 1-1,1 0 1,-1 0 0,0 0-1,0 1 1,0 0 0,-8 1-1,12-1-66,0 1-1,-1-1 0,1 1 0,0 0 0,0 0 1,0 0-1,0 1 0,0-1 0,1 1 0,-1-1 1,0 1-1,1 0 0,-1 0 0,1 0 1,-1 0-1,1 1 0,0-1 0,0 1 0,0-1 1,1 1-1,-4 5 0,4-4-100,0 0 0,0 0 0,0 0 0,1 0 1,-1 0-1,1 0 0,0 1 0,0-1 0,1 0 0,-1 0 0,1 0 1,0 0-1,0 1 0,0-1 0,1 0 0,2 5 0,12 22-329,4 0-167</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9:41.556"/>
    </inkml:context>
    <inkml:brush xml:id="br0">
      <inkml:brushProperty name="width" value="0.025" units="cm"/>
      <inkml:brushProperty name="height" value="0.025" units="cm"/>
    </inkml:brush>
  </inkml:definitions>
  <inkml:trace contextRef="#ctx0" brushRef="#br0">5 83 10570,'0'0'9086,"-2"-7"-8926,2 5-145,-1 1-1,1-1 1,-1 0-1,1 0 1,0 0-1,0 1 1,0-1-1,0 0 1,0 0-1,0 1 1,0-1 0,0 0-1,1 0 1,-1 0-1,1 1 1,-1-1-1,1 0 1,0 1-1,0-1 1,0 1-1,0-1 1,0 1-1,0-1 1,0 1-1,2-2 1,1 0 85,1 0 0,-1 0 0,1 1 0,0-1 0,0 1 0,0 0 0,0 0 0,0 1-1,9-2 1,-3 1 6,-1 0-1,0 1 1,1 0 0,-1 0-1,1 2 1,-1-1-1,1 1 1,-1 1-1,19 4 1,-26-5-98,0 0 1,0 0-1,0 1 0,0-1 1,-1 0-1,1 1 0,0 0 0,-1 0 1,1 0-1,-1 0 0,0 0 1,0 0-1,0 0 0,0 1 1,0-1-1,0 1 0,0 0 1,-1-1-1,0 1 0,1 0 1,-1 0-1,0 0 0,0 0 1,-1 0-1,1 0 0,-1 0 1,1 0-1,-1 0 0,0 0 1,0 0-1,0 1 0,-1-1 1,1 0-1,-1 0 0,1 0 1,-1 0-1,-1 3 0,-1 2 31,-1 0 0,0 0 0,0 0 0,0-1 0,-1 1 0,0-1 0,0 0 0,-1-1 0,0 1 0,-7 5 0,-75 58 237,70-56-121,4-5 92,10-7-208,1-1 0,0 1 0,-1 0-1,1 0 1,0 1 0,0-1 0,0 1-1,1-1 1,-1 1 0,1 0 0,-1 0-1,1 0 1,-3 4 0,7-6-54,0 0 0,0 0 1,0 0-1,0 0 0,-1 0 1,1-1-1,0 1 0,0-1 1,0 0-1,1 1 0,-1-1 0,0 0 1,0 0-1,0 0 0,3-1 1,-2 1 14,192 1 948,-104-2-7053,-58 1-2148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1:02.142"/>
    </inkml:context>
    <inkml:brush xml:id="br0">
      <inkml:brushProperty name="width" value="0.025" units="cm"/>
      <inkml:brushProperty name="height" value="0.025" units="cm"/>
    </inkml:brush>
  </inkml:definitions>
  <inkml:trace contextRef="#ctx0" brushRef="#br0">53 0 10025,'0'0'17500,"-7"9"-17361,-22 28-81,28-36-60,0 0-1,1 0 0,-1 0 0,0 1 1,0-1-1,1 0 0,-1 1 1,1-1-1,-1 1 0,1-1 0,-1 0 1,1 1-1,0-1 0,0 1 1,0-1-1,0 4 0,0-5 4,0 1 0,1 0 0,-1 0 0,1-1 0,-1 1 0,1 0 0,-1-1 0,1 1 0,-1-1 0,1 1 0,-1-1 0,1 1-1,0-1 1,-1 1 0,1-1 0,0 1 0,-1-1 0,1 0 0,0 1 0,0-1 0,1 1 0,5 0 20,-1 0 0,1-1 0,0 1 0,-1-1-1,11-2 1,-7 2 13,41-2-48,-26 1-42,0 1 0,34 3 0,-58-2 55,0-1-1,-1 0 1,1 0 0,0 0-1,-1 0 1,1 0 0,0 1-1,-1-1 1,1 0 0,0 1-1,-1-1 1,1 0-1,-1 1 1,1-1 0,0 1-1,-1-1 1,1 1 0,-1-1-1,0 1 1,1-1 0,-1 1-1,1 0 1,-1-1-1,0 1 1,1-1 0,-1 1-1,0 0 1,0-1 0,0 1-1,1 0 1,-1 0 0,0-1-1,0 1 1,0 0-1,0-1 1,0 1 0,0 0-1,0-1 1,-1 1 0,1 0-1,0 0 1,0-1 0,0 1-1,-1-1 1,1 1-1,0 0 1,-1-1 0,0 2-1,-20 27 731,7-18-375,0-1 0,0 0 0,-1-1 1,0-1-1,-1 0 0,0-1 0,0-1 0,0 0 0,-1-1 0,0-1 0,-19 2 0,35-6-443,0 0-1,0 0 1,0 0-1,0 0 1,0 0-1,0 0 1,0 0-1,0-1 1,0 1-1,1 0 1,-1-1-1,0 1 1,0-1-1,0 1 1,0-1-1,1 1 1,-1-1-1,0 1 1,0-1-1,1 0 0,-1 1 1,1-1-1,-1 0 1,0 1-1,1-1 1,-1 0-1,1 0 1,-1-1-1,-3-28-5903,4 17 3500,-1-16-4212</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20.384"/>
    </inkml:context>
    <inkml:brush xml:id="br0">
      <inkml:brushProperty name="width" value="0.05" units="cm"/>
      <inkml:brushProperty name="height" value="0.05" units="cm"/>
    </inkml:brush>
  </inkml:definitions>
  <inkml:trace contextRef="#ctx0" brushRef="#br0">79 133 18620,'-30'47'2183,"16"-27"-1074,-16 32 0,30-50-1063,-1-1 1,0 0-1,1 0 0,-1 0 1,1 1-1,-1-1 1,1 0-1,0 1 0,0-1 1,-1 0-1,1 1 0,0-1 1,0 0-1,1 3 1,-1-4-38,0 1 0,0-1 0,1 0 0,-1 0 1,0 1-1,0-1 0,1 0 0,-1 0 0,0 1 1,1-1-1,-1 0 0,0 0 0,1 0 0,-1 1 1,0-1-1,1 0 0,-1 0 0,0 0 0,1 0 1,-1 0-1,1 0 0,-1 0 0,0 0 1,1 0-1,-1 0 0,0 0 0,1 0 0,-1 0 1,1 0-1,-1 0 0,1-1 0,3 0-5,-1 0 0,1-1 0,-1 1 0,1-1 1,-1 0-1,0-1 0,1 1 0,2-3 0,13-12 1,-1-2-1,0 0 1,-1-1 0,-1-1 0,-1 0 0,-1-1 0,16-34-1,-29 53 10,1-1-1,-1 0 0,0 1 0,0-1 0,0 0 1,-1 0-1,1 0 0,-1 0 0,0 0 0,0-6 0,0 10-8,0-1 0,0 0 0,-1 0 0,1 1 0,0-1 0,0 0-1,-1 1 1,1-1 0,-1 0 0,1 1 0,0-1 0,-1 0 0,1 1 0,-1-1-1,1 1 1,-1-1 0,0 1 0,1-1 0,-1 1 0,1-1 0,-1 1 0,-1-1-1,0 1 3,1 0 0,-1-1 0,0 1 0,1 0-1,-1 0 1,0 1 0,1-1 0,-1 0-1,1 0 1,-1 1 0,0-1 0,1 1 0,-1-1-1,1 1 1,-2 1 0,-7 4-82,1 0 0,0 1 0,0 0 0,1 0 0,0 1-1,1 0 1,-1 1 0,-10 16 0,15-21 64,2-1-125</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0.112"/>
    </inkml:context>
    <inkml:brush xml:id="br0">
      <inkml:brushProperty name="width" value="0.05" units="cm"/>
      <inkml:brushProperty name="height" value="0.05" units="cm"/>
    </inkml:brush>
  </inkml:definitions>
  <inkml:trace contextRef="#ctx0" brushRef="#br0">90 106 20436,'-1'-3'542,"-2"-21"1095,3 24-1617,0 0 0,0 1 0,0-1 0,0 0 0,0 0 0,0 1 0,0-1 0,0 0 0,-1 0 0,1 1 1,0-1-1,0 0 0,0 0 0,0 1 0,0-1 0,-1 0 0,1 0 0,0 0 0,0 1 0,0-1 0,-1 0 0,1 0 0,0 0 1,0 0-1,-1 0 0,1 0 0,0 1 0,0-1 0,-1 0 0,1 0 0,0 0 0,0 0 0,-1 0 0,1 0 0,0 0 0,0 0 0,-1 0 1,1 0-1,0 0 0,0 0 0,-1 0 0,1 0 0,0 0 0,0-1 0,-1 1 0,1 0 0,0 0 0,0 0 0,-1 0 0,1 0 1,0-1-1,0 1 0,0 0 0,-1 0 0,1 0 0,0-1 0,0 1 0,0 0 0,0 0 0,-1 0 0,1-1 0,0 1 0,0 0 0,0 0 1,0-1-1,0 1 0,0 0 0,0-1 0,-6 12 164,2 0-1,-1 1 1,1 0 0,1 0 0,0 0 0,1 0 0,-2 16-1,-1 6-100,2-20-71,-26 164 153,26-141-100,0-1 0,6 72 1,-2-102-57,-1 1 1,2 0 0,-1-1 0,5 12 0,-6-17-9,1 0 0,-1 0 1,0 0-1,1 0 0,-1 0 0,1 0 0,-1 0 1,1 0-1,-1 0 0,1-1 0,0 1 0,0 0 0,-1 0 1,1-1-1,0 1 0,0-1 0,0 1 0,-1 0 0,1-1 1,0 0-1,0 1 0,0-1 0,0 1 0,0-1 1,0 0-1,0 0 0,0 0 0,0 0 0,0 1 0,0-1 1,0 0-1,0-1 0,0 1 0,0 0 0,0 0 0,0 0 1,0-1-1,0 1 0,0 0 0,0-1 0,0 1 1,0-1-1,1 0 0,4-3 0,1-1 1,-1 0 0,1 0-1,-2-1 1,1 0-1,7-9 1,30-47-3,-25 36 3,34-60 88,-3-2 0,-3-2 0,36-107 0,-74 181-24,-7 13-48,1 1 0,-1-1 0,0 0 0,0 1 0,0-1 0,0 0 0,0 0 1,-1 0-1,1 0 0,-1 1 0,0-1 0,0 0 0,0-3 0,0 6-16,0 0 0,0 0 0,0 0 0,0 0 1,0 0-1,0 0 0,0 0 0,0 1 0,0-1 1,0 0-1,0 0 0,0 0 0,0 0 0,0 0 1,0 0-1,0 0 0,-1 0 0,1 0 0,0 0 1,0 1-1,0-1 0,0 0 0,0 0 0,0 0 1,0 0-1,0 0 0,0 0 0,0 0 0,-1 0 1,1 0-1,0 0 0,0 0 0,0 0 0,0 0 1,0 0-1,0 0 0,0 0 0,-1 0 0,1 0 1,0 0-1,0 0 0,0 0 0,0 0 0,0 0 1,0 0-1,0 0 0,0 0 0,0 0 0,-1-1 1,1 1-1,0 0 0,0 0 0,0 0 0,0 0 1,0 0-1,0 0 0,0 0 0,0 0 0,0 0 1,0 0-1,0-1 0,0 1 0,0 0 0,0 0 1,0 0-1,0 0 0,0 0 0,-6 8 50,0 0 1,1 0-1,0 1 1,0 0-1,-4 13 1,-16 54 118,18-55-125,-32 125 133,35-124-146,1 1-1,0 0 1,2 0-1,2 37 1,0-52-65,0-1 1,1 0-1,-1 0 1,2 0-1,-1 0 1,1 0-1,5 11 1,-7-17-44,0 1 1,0-1-1,0 1 1,0-1-1,0 0 1,0 1-1,0-1 1,0 0-1,0 0 1,0 0 0,1 0-1,-1 0 1,0 0-1,1 0 1,-1 0-1,1-1 1,-1 1-1,1-1 1,-1 1-1,1-1 1,-1 1-1,1-1 1,0 0 0,-1 0-1,1 0 1,0 0-1,-1 0 1,1 0-1,0 0 1,-1 0-1,1-1 1,-1 1-1,1 0 1,-1-1-1,1 0 1,-1 1 0,1-1-1,-1 0 1,1 0-1,-1 0 1,2-1-1,5-6-510,0 1-1,-1-2 0,0 1 0,0-1 1,-1 0-1,0 0 0,8-20 1,-10 22 297,20-40-1176</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0.519"/>
    </inkml:context>
    <inkml:brush xml:id="br0">
      <inkml:brushProperty name="width" value="0.05" units="cm"/>
      <inkml:brushProperty name="height" value="0.05" units="cm"/>
    </inkml:brush>
  </inkml:definitions>
  <inkml:trace contextRef="#ctx0" brushRef="#br0">83 0 16548,'-2'28'1287,"-1"0"0,-1-1 0,-1 0 0,-11 32 0,-1 11 431,10-41-1316,-2 8 137,2 0 1,1 0-1,-1 50 0,7-85-526,0 0-1,0 1 1,0-1-1,1 0 1,-1 0-1,0 0 1,1 0-1,-1 0 1,1 0-1,0 0 0,0 0 1,0 0-1,0 0 1,0 0-1,0-1 1,0 1-1,0 0 1,1-1-1,1 3 0,-1-4-21,-1 1 0,1 0 0,0 0 0,0-1 0,-1 1 0,1-1 0,0 0 0,0 1 0,0-1 0,0 0 0,-1 0 0,1 0 0,0 0 0,0-1 0,0 1 0,0 0 0,-1-1 0,1 1 0,0-1 0,0 0 0,-1 1 0,3-3 0,9-4-124,-1 0 1,0-1-1,0-1 0,10-10 1,-12 11-52,-1 0-1,1 1 1,0-1 0,1 2 0,22-11-1,-33 17 178,1-1 0,-1 1-1,1 0 1,0-1 0,-1 1-1,1 0 1,0 0 0,-1-1-1,1 1 1,0 0 0,-1 0-1,1 0 1,0 0 0,-1 0-1,1 0 1,0 0 0,-1 0-1,1 0 1,0 0 0,-1 1-1,1-1 1,0 0 0,-1 0-1,1 1 1,0-1-1,-1 0 1,1 1 0,-1-1-1,1 0 1,0 1 0,-1-1-1,1 1 1,-1-1 0,1 1-1,-1-1 1,0 1 0,1 0-1,-1-1 1,0 1 0,1-1-1,-1 1 1,0 0 0,0-1-1,1 1 1,-1 0 0,0 0-1,0-1 1,0 1 0,0 0-1,0-1 1,0 1-1,0 0 1,0-1 0,0 1-1,0 0 1,-1-1 0,1 2-1,-1 5 105,-1 0 0,1-1-1,-1 1 1,-6 11 0,-6 11 554,-2-1-1,-1-1 1,-1-1 0,-31 35 0,45-57-537,-1 0 0,1 0 0,0 0 0,-1 0 0,0-1 0,0 0 0,-6 4 0,10-7-143,0 1 0,0-1 0,0 1 0,0-1 0,0 0 0,0 1 0,0-1 0,0 0 0,0 0 0,0 0 1,0 0-1,0 0 0,0 0 0,0 0 0,-1 0 0,1 0 0,0 0 0,0-1 0,0 1 0,0 0 0,0-1 0,0 1 0,0-1 1,0 1-1,0-1 0,0 1 0,1-1 0,-1 0 0,0 1 0,0-1 0,0 0 0,1 0 0,-1 0 0,0 1 0,1-1 0,-1 0 0,1 0 1,-1 0-1,1 0 0,-1 0 0,1 0 0,0 0 0,0 0 0,-1 0 0,1-2 0,-1-3-215,0-1-1,0 1 0,1-1 1,0 1-1,0-1 1,0 1-1,1-1 1,0 1-1,0 0 1,3-9-1,8-13-606</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0.952"/>
    </inkml:context>
    <inkml:brush xml:id="br0">
      <inkml:brushProperty name="width" value="0.05" units="cm"/>
      <inkml:brushProperty name="height" value="0.05" units="cm"/>
    </inkml:brush>
  </inkml:definitions>
  <inkml:trace contextRef="#ctx0" brushRef="#br0">0 312 15955,'16'0'836,"-1"0"0,0-1 0,0-1 0,1 0 0,-1-1-1,0 0 1,16-7 0,-20 6-524,-1 0-1,0-1 1,0 0-1,0-1 1,0 0 0,-1 0-1,0-1 1,0-1-1,-1 1 1,11-13 0,-18 19-275,0 0 1,0-1 0,0 1 0,0 0 0,-1-1 0,1 1 0,0-1-1,-1 1 1,1 0 0,-1-1 0,1 0 0,-1-1 0,0 2-19,0 1 1,0-1 0,0 1-1,0-1 1,0 1-1,0 0 1,0-1 0,0 1-1,0-1 1,-1 1-1,1-1 1,0 1 0,0 0-1,-1-1 1,1 1-1,0 0 1,0-1 0,-1 1-1,1 0 1,-1-1-1,1 1 1,0 0 0,-1 0-1,1-1 1,0 1-1,-1 0 1,0 0 0,-1-1 23,-1 1 0,1-1 0,-1 1 0,1 0 0,-1 0 0,1 0 0,-1 0 0,0 1 0,1-1 0,0 1 0,-1-1 0,1 1 0,-5 2 0,-6 3 26,0 1 1,0 0-1,0 1 1,-21 18-1,31-24-69,-1 1 1,1 0-1,0 0 0,0 0 1,0 1-1,0-1 0,0 1 1,1 0-1,-1 0 1,1 0-1,0 0 0,1 0 1,-1 0-1,0 0 0,1 1 1,0-1-1,0 1 0,1-1 1,-1 0-1,1 6 0,0-9-1,1 1-1,-1-1 0,1 1 0,0-1 1,0 0-1,-1 1 0,1-1 0,0 1 1,0-1-1,0 0 0,0 0 1,0 0-1,1 0 0,-1 0 0,0 0 1,1 0-1,-1 0 0,0 0 0,1 0 1,-1-1-1,1 1 0,-1-1 1,1 1-1,-1-1 0,1 1 0,2-1 1,6 2-2,1-1 0,19 0 0,-24 0 0,255-17-32,-239 13 70,-22 3-25,0 0 0,-1 0 0,1 0 0,0 0 0,0 0 1,0 0-1,0 0 0,0 0 0,0 0 0,-1 0 0,1 0 0,0 0 1,0-1-1,0 1 0,0 0 0,0 0 0,0 0 0,0 0 0,0 0 1,0 0-1,-1 0 0,1-1 0,0 1 0,0 0 0,0 0 0,0 0 0,0 0 1,0 0-1,0-1 0,0 1 0,0 0 0,0 0 0,0 0 0,0 0 1,0 0-1,0-1 0,0 1 0,0 0 0,0 0 0,1 0 0,-1 0 1,0 0-1,0 0 0,0-1 0,0 1 0,0 0 0,0 0 0,0 0 1,0 0-1,0 0 0,0 0 0,1 0 0,-1 0 0,0-1 0,0 1 1,0 0-1,0 0 0,0 0 0,0 0 0,1 0 0,-1 0 0,0 0 1,0 0-1,-13-9 255,10 8-183,-4-4 58,-1-1 0,1 0 0,0 0 0,1 0 0,0-1 0,0 0 0,-9-13 0,12 15-132,-1-1 1,1 1-1,1-1 1,-1 0-1,1 0 1,0 1-1,0-1 1,1-1 0,0 1-1,0 0 1,0 0-1,1-8 1,0 12-49,1-1 0,-1 0 0,1 0 0,0 1 0,0-1 0,0 1 0,0-1 1,0 1-1,1-1 0,-1 1 0,1 0 0,0 0 0,-1-1 0,1 1 0,0 0 0,0 1 0,0-1 1,4-3-1,5-1-461,0-1 0,22-8 0,-11 5-484,-17 7 686,1 1 84,1-1 0,-2 0 0,1 0 0,0-1 0,0 1 0,-1-1 0,0 0 1,0-1-1,0 1 0,-1-1 0,1 0 0,4-8 0,0-16-693</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1.375"/>
    </inkml:context>
    <inkml:brush xml:id="br0">
      <inkml:brushProperty name="width" value="0.05" units="cm"/>
      <inkml:brushProperty name="height" value="0.05" units="cm"/>
    </inkml:brush>
  </inkml:definitions>
  <inkml:trace contextRef="#ctx0" brushRef="#br0">1 75 22429,'8'-8'1992,"15"-4"-1424,5-1-240,12 0 697,7 1-497,12 4-144,1 2-104,10 3-312</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1.857"/>
    </inkml:context>
    <inkml:brush xml:id="br0">
      <inkml:brushProperty name="width" value="0.05" units="cm"/>
      <inkml:brushProperty name="height" value="0.05" units="cm"/>
    </inkml:brush>
  </inkml:definitions>
  <inkml:trace contextRef="#ctx0" brushRef="#br0">23 1 19244,'-18'210'4791,"13"104"-2115,12-251-2561,-8-63-115,1 0 0,0 1 0,0-1 0,0 0 0,0 1 0,0-1 1,1 0-1,-1 1 0,0-1 0,0 0 0,0 1 0,0-1 0,0 0 0,0 1 0,0-1 1,1 0-1,-1 0 0,0 1 0,0-1 0,1 0 0,-1 0 0,0 1 0,0-1 0,1 0 1,-1 0-1,0 0 0,0 1 0,1-1 0,-1 0 0,1 0 0,5-7-1,3-17-4,28-116-54,-20 65-87,46-118 0,-59 185 108,0 1 0,0-1-1,0 1 1,1 0-1,7-9 1,-11 15 30,0-1-1,0 1 1,-1 0 0,1 0-1,0 0 1,0 0 0,1 0-1,-1 0 1,0 0-1,0 1 1,0-1 0,0 0-1,1 1 1,-1-1 0,0 1-1,1-1 1,-1 1 0,1-1-1,-1 1 1,0 0 0,1 0-1,-1 0 1,1 0 0,-1 0-1,0 0 1,1 0-1,-1 0 1,1 1 0,-1-1-1,0 0 1,1 1 0,-1-1-1,0 1 1,1 0 0,-1-1-1,0 1 1,0 0 0,2 1-1,-1 0 21,0 1 0,0-1-1,-1 0 1,0 0 0,1 1-1,-1-1 1,0 1 0,0-1-1,0 1 1,0-1 0,-1 1 0,1-1-1,-1 1 1,0 0 0,1-1-1,-1 1 1,0 0 0,-1 0-1,1-1 1,0 1 0,-1 0-1,-1 3 1,-1 5 186,-1 0-1,0 0 1,-11 20-1,5-13 190,-1 0 0,-20 24 0,25-35-262,0 0-1,-1 0 0,1-1 0,-1 0 0,-1 0 1,1 0-1,-1-1 0,-9 4 0,15-8-166,0 0 0,1 0 0,-1 0 0,0 0 0,0-1 0,1 1 0,-1-1 0,0 1 0,0-1 0,0 0 0,0 1 0,0-1 0,1 0 0,-1 0 0,0-1 0,0 1 0,0 0 0,0-1 0,0 1 0,0-1 0,1 1 0,-1-1 0,0 0 0,1 0 0,-1 0 0,0 0 0,1 0 0,-1 0 0,1 0 0,-1 0-1,1-1 1,0 1 0,-1 0 0,1-1 0,0 0 0,0 1 0,0-1 0,0 1 0,0-1 0,1 0 0,-1 0 0,1 1 0,-1-1 0,0-4 0,0-1-436,0-1 1,1 0-1,0 0 0,0 0 1,1 0-1,0 0 0,0 0 1,1 0-1,0 1 0,1-1 0,-1 1 1,1-1-1,1 1 0,6-11 1,12-17-1149</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2.485"/>
    </inkml:context>
    <inkml:brush xml:id="br0">
      <inkml:brushProperty name="width" value="0.05" units="cm"/>
      <inkml:brushProperty name="height" value="0.05" units="cm"/>
    </inkml:brush>
  </inkml:definitions>
  <inkml:trace contextRef="#ctx0" brushRef="#br0">1 67 17540,'3'4'322,"-1"0"1,1 0 0,-1 1 0,0-1-1,0 1 1,0-1 0,0 1-1,-1 0 1,0-1 0,0 1-1,0 0 1,-1 10 0,0 3 742,-2 1 0,-3 22 0,2-26-537,1 1 0,0-1 0,1 17 0,1-30-505,1-1 1,-1 1-1,0-1 1,0 1-1,0 0 1,1-1-1,-1 1 1,1-1-1,0 1 1,-1-1-1,1 1 1,0-1-1,0 0 1,1 3-1,-1-4-14,-1 1-1,1-1 0,0 1 0,-1-1 0,1 0 0,0 1 0,-1-1 0,1 0 0,0 0 1,-1 1-1,1-1 0,0 0 0,0 0 0,-1 0 0,1 0 0,0 0 0,0 0 0,-1 0 0,1 0 1,0 0-1,0 0 0,0-1 0,2 0 2,-1 0 1,0 0-1,1 0 1,-1-1-1,0 1 1,0-1-1,0 0 1,0 1-1,0-1 1,0 0-1,0 0 1,-1 0-1,1 0 1,-1-1-1,3-3 1,1-7-7,0 0 1,-1-1 0,0 0-1,-1 0 1,-1 0 0,0 0-1,-1 0 1,0 0 0,-1-1-1,-1 1 1,-2-16 0,2 28-15,1-1 0,-1 1 0,0-1 0,1 1 0,-1 0 0,0-1 0,-3-3 0,-1 4-77,1 14 26,3-6 53,1 1 1,0-1 0,0 1-1,1-1 1,-1 0 0,1 1 0,1-1-1,-1 0 1,4 8 0,-4-12 5,0 0 1,0 0 0,0 0-1,0 0 1,1 0-1,-1 0 1,1 0 0,-1-1-1,1 1 1,0 0-1,-1-1 1,1 1 0,0-1-1,0 0 1,0 0-1,0 0 1,0 0 0,0 0-1,1 0 1,-1 0-1,0-1 1,0 1 0,1-1-1,-1 0 1,0 0-1,0 1 1,1-2 0,3 1-1,2-1-4,0-1 0,0 0 0,-1 0-1,1 0 1,-1-1 0,1-1 0,-1 1 0,0-1 0,0 0-1,-1 0 1,1-1 0,-1 0 0,0 0 0,0-1 0,8-9-1,4-8-140,-1 0-1,26-48 1,-51 92 251,0 0 0,2 0 0,-8 39 1,12-52-67,1 0 43,-1 1 0,1 0 1,0 0-1,1 11 0,-1-19-69,1 0 0,0 0-1,0 0 1,0 0 0,0 0 0,1 1-1,-1-1 1,0 0 0,0 0 0,1 0-1,-1 0 1,0 0 0,1 0 0,-1 0-1,1 0 1,0 0 0,-1-1 0,1 1 0,0 0-1,-1 0 1,1 0 0,0-1 0,0 1-1,0 0 1,0-1 0,-1 1 0,1 0-1,0-1 1,0 1 0,0-1 0,0 0-1,0 1 1,0-1 0,1 0 0,-1 0-1,0 0 1,0 1 0,0-1 0,0 0-1,0 0 1,0-1 0,0 1 0,0 0-1,0 0 1,0 0 0,0-1 0,2 0-1,3-1-2,0-1 0,0 0-1,0 0 1,0-1-1,0 1 1,0-1-1,-1 0 1,0-1 0,0 0-1,0 0 1,-1 0-1,1 0 1,4-8-1,3-6 1,0-2 0,14-31 0,-22 43-1,-1 3-6,0 0 0,-1 0 0,1 0 0,-2 0 0,1 0 0,0-1 0,0-9 0,-16 48 83,7-7 59,-6 51 0,12-67-120,0-1 1,1 1-1,0 0 0,0 0 1,1-1-1,0 1 0,1 0 1,-1-1-1,7 15 0,-7-20-85,0-1 1,0 0-1,0 0 0,1 0 0,-1-1 1,0 1-1,1 0 0,0 0 0,-1-1 1,1 1-1,0-1 0,0 1 0,0-1 0,0 0 1,0 0-1,0 0 0,0 0 0,0 0 1,1 0-1,1 0 0,0 0-54,0-1 0,-1 0 0,1 0 0,-1 0 0,1 0 0,0-1 0,-1 1 0,1-1 0,-1 0 0,1 0 0,-1 0 0,5-3 0,15-8-418</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3.102"/>
    </inkml:context>
    <inkml:brush xml:id="br0">
      <inkml:brushProperty name="width" value="0.05" units="cm"/>
      <inkml:brushProperty name="height" value="0.05" units="cm"/>
    </inkml:brush>
  </inkml:definitions>
  <inkml:trace contextRef="#ctx0" brushRef="#br0">112 0 19940,'0'1'78,"0"-1"-1,1 0 0,-1 0 0,1 0 1,-1 0-1,0 0 0,0 1 1,1-1-1,-1 0 0,0 0 0,1 1 1,-1-1-1,0 0 0,0 0 1,1 1-1,-1-1 0,0 0 0,0 1 1,0-1-1,1 0 0,-1 1 1,0-1-1,0 0 0,0 1 0,0-1 1,0 1-1,0-1 0,0 0 1,0 1-1,0-1 0,0 0 0,0 1 1,0-1-1,0 0 0,0 1 1,0-1-1,0 1 0,0-1 0,-2 20 382,-39 190 3816,9-57-3119,22-99-795,-17 110 445,24-134-710,1 0 1,2 0 0,4 43-1,3-45-93,1-17-42,-8-11 36,0 0 0,1 0 0,-1 0 0,0 0 0,1 0 0,-1 1 0,0-1 0,1 0 0,-1 0 0,0 0-1,1-1 1,-1 1 0,0 0 0,1 0 0,-1 0 0,0 0 0,1 0 0,-1 0 0,0 0 0,1-1 0,-1 1 0,0 0 0,0 0-1,1 0 1,-1-1 0,0 1 0,0 0 0,1 0 0,-1-1 0,0 1 0,0 0 0,0 0 0,1-1 0,-1 1 0,0-1-1,4-5-40,-1 0 0,0 0 0,-1-1 0,1 1 0,-1-1 0,0 0 0,1-12 0,4-58-345,-5 46 186,4-183-1581,-6 211 1745,3-7-293,2 12 205,7 15 145,-9-14-24,0 2 25,1 0 0,0-1 0,0 0 0,0 0 0,0 0 0,1 0-1,0 0 1,0-1 0,0 0 0,0 0 0,0-1 0,0 1 0,1-1-1,-1 0 1,1-1 0,0 1 0,0-1 0,-1 0 0,1 0-1,0-1 1,0 0 0,0 0 0,0 0 0,8-2 0,11-3 19,-1-1 0,0-1 0,0-2 0,32-14 0,-29 11-30,-25 11 1,0 0 0,0 0 0,1 0-1,-1 0 1,0 0 0,1 1 0,-1 0 0,0-1 0,1 1 0,-1 0 0,1 0-1,2 0 1,-4 1 7,0-1-1,0 1 1,0-1-1,0 1 0,-1 0 1,1 0-1,0-1 1,0 1-1,0 0 0,0 0 1,-1 0-1,1 0 1,0 0-1,-1 0 1,1 0-1,-1 0 0,1 0 1,-1 0-1,0 1 1,1-1-1,-1 0 0,0 0 1,0 0-1,0 0 1,0 3-1,0-1 34,1 1 1,-1-1-1,1 1 0,0-1 1,0 1-1,0-1 0,1 0 1,-1 1-1,1-1 0,0 0 1,0 0-1,0 0 0,0 0 1,4 4-1,-3-5-22,0 0 1,-1-1 0,1 1-1,0-1 1,0 1-1,0-1 1,1 0-1,-1 0 1,0-1-1,0 1 1,0 0 0,1-1-1,-1 0 1,0 0-1,1 0 1,3-1-1,21-3 15,-1-1 1,0-1-1,49-19 0,-29 9-205,-29 10 54,11-3-604,38-17 0,-58 18-107,-13 1 653,-22-2-29,-13 1-68</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3.484"/>
    </inkml:context>
    <inkml:brush xml:id="br0">
      <inkml:brushProperty name="width" value="0.05" units="cm"/>
      <inkml:brushProperty name="height" value="0.05" units="cm"/>
    </inkml:brush>
  </inkml:definitions>
  <inkml:trace contextRef="#ctx0" brushRef="#br0">5 1 20980,'-5'1'2321,"20"1"-1481,3-2-392,9 0 1569,4 0-1113,3 0-992,-3 0-1368,-6 0 1264,-2 0-305,-6 0-191</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5.692"/>
    </inkml:context>
    <inkml:brush xml:id="br0">
      <inkml:brushProperty name="width" value="0.05" units="cm"/>
      <inkml:brushProperty name="height" value="0.05" units="cm"/>
    </inkml:brush>
  </inkml:definitions>
  <inkml:trace contextRef="#ctx0" brushRef="#br0">62 22 21765,'2'-3'339,"1"0"1,0 0-1,0 0 1,1 1 0,5-5-1,-8 7-314,-1 0-1,0 0 0,0 0 0,0 0 1,1 0-1,-1 0 0,0 0 0,0 0 1,0 0-1,1 0 0,-1 0 1,0 0-1,0 0 0,0 0 0,1 0 1,-1 0-1,0 0 0,0 0 0,0 0 1,1 0-1,-1 0 0,0 1 0,0-1 1,0 0-1,0 0 0,1 0 1,-1 0-1,0 0 0,0 0 0,0 1 1,0-1-1,0 0 0,1 0 0,-1 0 1,0 0-1,0 1 0,0-1 0,0 0 1,0 0-1,0 19 836,-7 15-71,-2 0 0,-15 39 1,4-11-350,9-31-199,7-20-149,0 0-1,1 0 0,0 0 1,0 1-1,1-1 0,1 1 1,-1 16-1,3-27-86,-1 0 0,0 0 0,0 0 0,1 0 0,-1 0 1,0 0-1,1 0 0,-1-1 0,1 1 0,-1 0 0,1 0 0,0 0 0,-1 0 0,1-1 0,0 1 0,0 0 1,-1-1-1,1 1 0,0-1 0,0 1 0,0-1 0,0 1 0,0-1 0,0 1 0,-1-1 0,1 0 0,0 1 1,0-1-1,0 0 0,0 0 0,0 0 0,0 0 0,1 0 0,-1 0 0,0 0 0,0 0 0,1-1 0,4 0-55,0 0-1,0 0 0,-1-1 1,1 0-1,5-2 0,1-2-553,-1 0 1,0 0-1,0-1 0,0-1 0,-1 1 0,0-2 1,-1 1-1,0-2 0,0 1 0,-1-1 0,-1 0 0,13-22 1,-22 57-723,1-22 1396,-30 114 2398,28-103-2225,1-1 0,0 1 0,1 0 0,1-1 0,0 1 0,4 23 1,-4-35-282,0 0 1,0 0-1,1 0 0,-1 0 1,1 0-1,0-1 1,0 1-1,-1 0 1,1 0-1,0-1 1,1 1-1,-1 0 1,0-1-1,0 1 1,1-1-1,-1 1 1,1-1-1,-1 0 1,1 0-1,-1 0 1,1 0-1,0 0 1,3 1-1,-3-1-6,1-1 0,0 1-1,0-1 1,-1 0 0,1 0 0,0 0 0,0-1-1,0 1 1,-1-1 0,1 0 0,0 1-1,-1-1 1,1 0 0,0-1 0,-1 1-1,4-2 1,26-19-521</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1:02.484"/>
    </inkml:context>
    <inkml:brush xml:id="br0">
      <inkml:brushProperty name="width" value="0.025" units="cm"/>
      <inkml:brushProperty name="height" value="0.025" units="cm"/>
    </inkml:brush>
  </inkml:definitions>
  <inkml:trace contextRef="#ctx0" brushRef="#br0">0 47 14061,'0'0'15119,"47"-23"-14991,-16 17-96,2 1-32,-1 1 32,0 0-481,0 3-1697,-5 1-800,-7 0-1154,-4-1-2338,-5-1-6631</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6.219"/>
    </inkml:context>
    <inkml:brush xml:id="br0">
      <inkml:brushProperty name="width" value="0.05" units="cm"/>
      <inkml:brushProperty name="height" value="0.05" units="cm"/>
    </inkml:brush>
  </inkml:definitions>
  <inkml:trace contextRef="#ctx0" brushRef="#br0">166 1 18164,'0'3'225,"-1"0"0,0 0 0,0 0 1,0 0-1,0 0 0,-1 0 0,1 0 0,-1-1 1,1 1-1,-1 0 0,0-1 0,0 1 0,0-1 0,-1 0 1,-2 2-1,-4 6 323,-9 11 735,2-4-697,1 1 1,0 0-1,2 1 1,0 1-1,-13 27 0,25-46-573,0 0 0,1 1 0,-1-1-1,1 0 1,0 1 0,-1-1-1,1 0 1,0 1 0,0-1-1,0 0 1,0 1 0,0-1-1,0 0 1,0 1 0,0-1-1,1 0 1,-1 2 0,1-2-12,-1-1 0,1 1 1,-1 0-1,1-1 1,-1 1-1,1-1 0,-1 1 1,1-1-1,0 0 0,-1 1 1,1-1-1,0 0 0,-1 1 1,1-1-1,0 0 0,-1 0 1,1 1-1,0-1 0,0 0 1,-1 0-1,1 0 1,1 0-1,2 0-20,1-1 0,0 0 1,-1 1-1,1-2 0,-1 1 0,1 0 1,-1-1-1,5-2 0,8-6-107,0-1-1,-1 0 1,0-1-1,-1-1 1,-1 0-1,0-1 0,17-23 1,-30 37 118,-1 0 0,0-1 0,0 1 0,0 0 0,1-1 1,-1 1-1,0 0 0,0-1 0,1 1 0,-1 0 0,0-1 0,1 1 0,-1 0 0,0 0 1,1-1-1,-1 1 0,0 0 0,1 0 0,-1 0 0,0 0 0,1 0 0,-1-1 0,1 1 1,-1 0-1,1 0 0,-1 0 0,0 0 0,1 0 0,0 0 0,2 12-88,-6 30 102,2-33-7,0 1 7,-2 18 57,2 52-1,2-71-44,-1-1 0,2 0-1,-1 0 1,1 0 0,1 0-1,-1 0 1,1 0-1,1 0 1,-1-1 0,10 14-1,29 25 32,-31-36 9,-1 0 1,15 21-1,-24-30-36,-1 0 0,0-1 0,1 1 0,-1 0 0,0-1-1,1 1 1,-1 0 0,0 0 0,0 0 0,0-1 0,0 1 0,0 0-1,0 0 1,0-1 0,0 1 0,0 0 0,0 0 0,0 0 0,0-1-1,0 1 1,-1 0 0,1 0 0,0-1 0,-1 1 0,1 0 0,0-1-1,-1 1 1,1 0 0,-1-1 0,1 1 0,-1-1 0,1 1 0,-1 0 0,0-1-1,1 0 1,-1 1 0,0-1 0,1 1 0,-1-1 0,0 0 0,1 1-1,-1-1 1,0 0 0,0 0 0,-1 1 0,-5 1 230,0 0 1,0 0-1,-13 2 0,-10-1 108,0-2-1,0-1 0,1-1 0,-1-1 0,0-2 0,-53-13 0,60 7-1775,24 5-24,11 1 323,78-17-2571,-40 11 2529</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6.610"/>
    </inkml:context>
    <inkml:brush xml:id="br0">
      <inkml:brushProperty name="width" value="0.05" units="cm"/>
      <inkml:brushProperty name="height" value="0.05" units="cm"/>
    </inkml:brush>
  </inkml:definitions>
  <inkml:trace contextRef="#ctx0" brushRef="#br0">155 3 19708,'-1'-2'2227,"1"2"-2181,-8 4 702,-13 11-164,7-3 179,1 1-1,0 1 1,1 0-1,-16 24 1,22-28-627,0 0 1,1 0 0,0 1-1,0-1 1,1 1 0,0 0-1,1 0 1,-2 18-1,4-27-120,1 1 0,0 0 0,0 0 0,0-1-1,0 1 1,0 0 0,0 0 0,1-1-1,0 1 1,-1 0 0,1 0 0,0-1 0,0 1-1,0-1 1,1 1 0,-1-1 0,1 0 0,-1 1-1,1-1 1,0 0 0,0 0 0,0 0-1,0 0 1,0 0 0,0-1 0,0 1 0,1-1-1,-1 1 1,1-1 0,-1 0 0,5 2 0,0-1-6,0-1 0,0 1 0,0-1 0,0-1 0,0 1 0,-1-1 1,1 0-1,0-1 0,0 0 0,0 0 0,12-4 0,-9 2 22,0-1 0,0 0-1,0-1 1,-1 0 0,0-1 0,0 1-1,0-2 1,-1 1 0,0-2 0,0 1-1,12-16 1,-17 20-21,0-1 0,0 0 0,-1 0 0,0 0-1,1 0 1,-2 0 0,1 0 0,0 0 0,-1-1 0,0 1 0,0-1-1,0 1 1,-1-1 0,1 0 0,-1 1 0,0-1 0,0 1 0,-1-1 0,1 0-1,-1 1 1,0-1 0,-1 1 0,1 0 0,-1-1 0,1 1 0,-1 0-1,-1 0 1,1 0 0,-6-7 0,3 5-141,0 1-1,0 0 1,-1 0 0,0 1 0,0 0-1,0 0 1,-1 0 0,1 0 0,-1 1-1,0 0 1,0 1 0,0 0 0,0 0-1,0 0 1,0 1 0,-1 0-1,1 0 1,-1 1 0,1 0 0,0 0-1,-1 1 1,1 0 0,0 0 0,-12 4-1,-3 4-479</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6.998"/>
    </inkml:context>
    <inkml:brush xml:id="br0">
      <inkml:brushProperty name="width" value="0.05" units="cm"/>
      <inkml:brushProperty name="height" value="0.05" units="cm"/>
    </inkml:brush>
  </inkml:definitions>
  <inkml:trace contextRef="#ctx0" brushRef="#br0">1 0 23533,'2'14'2048,"-2"2"-1455,0-2-281,5-1 880,-1-1-496,5-9-2776,-5 0 2072,-3-13-416,2-6-185</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1.789"/>
    </inkml:context>
    <inkml:brush xml:id="br0">
      <inkml:brushProperty name="width" value="0.05" units="cm"/>
      <inkml:brushProperty name="height" value="0.05" units="cm"/>
    </inkml:brush>
  </inkml:definitions>
  <inkml:trace contextRef="#ctx0" brushRef="#br0">267 3 21157,'0'0'41,"0"0"1,0 0 0,0 0 0,0 0-1,0 0 1,0 0 0,0 0 0,-1 0-1,1 0 1,0 0 0,0 0 0,0 0-1,0 0 1,0 0 0,0 0 0,0 0 0,0 0-1,0 0 1,0 0 0,0 0 0,0 0-1,0-1 1,-1 1 0,1 0 0,0 0-1,0 0 43,0 0-42,0 0 0,0 0-1,0 0 1,0 0 0,0 0 0,0 0-1,0 0 1,0 0 0,0 0 0,0 0-1,0 0 1,0-1 0,0 1 0,0 0-1,0 0 1,0 0 0,0 0 0,0 0 0,0 0-1,0 0 1,-12 8 608,-15 14 200,11-4-532,0 0 1,2 1 0,0 1 0,1 0-1,-16 34 1,6-2 0,-20 65-1,-1 48 344,39-137-533,1 1-1,1 0 1,1 52 0,3-76-148,-1-1 1,0 1 0,1-1 0,0 1-1,0-1 1,0 1 0,1-1-1,0 1 1,0-1 0,0 0 0,0 0-1,5 6 1,-5-7-57,1-1-1,-1 1 1,1-1-1,0 0 1,0 0-1,0 0 1,0 0-1,0-1 1,0 1 0,1-1-1,-1 0 1,0 0-1,1 0 1,-1 0-1,1-1 1,5 1-1,5-1-57,-1 0 0,0-1 0,0-1 0,21-5 0,16-5-304</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2.192"/>
    </inkml:context>
    <inkml:brush xml:id="br0">
      <inkml:brushProperty name="width" value="0.05" units="cm"/>
      <inkml:brushProperty name="height" value="0.05" units="cm"/>
    </inkml:brush>
  </inkml:definitions>
  <inkml:trace contextRef="#ctx0" brushRef="#br0">0 321 15547,'1'1'134,"0"0"0,-1 0-1,1-1 1,0 1 0,-1 0-1,1 0 1,0-1 0,0 1 0,0-1-1,0 1 1,0-1 0,0 1-1,0-1 1,0 1 0,0-1-1,0 0 1,0 0 0,0 1 0,0-1-1,0 0 1,0 0 0,0 0-1,0 0 1,0 0 0,0 0-1,0-1 1,0 1 0,0 0-1,0 0 1,0-1 0,0 1 0,0-1-1,0 1 1,0-1 0,0 1-1,0-1 1,0 0 0,0 1-1,0-2 1,7-4 417,0-1 0,-1 1 0,9-12 0,-6 6 151,187-202 3364,-169 182-3890,-22 24-154,-5 6-19,-1 1 0,1-1 0,0 1 0,0-1 0,0 1 0,1 0 0,-1 0 0,0 0 0,0-1 0,1 1 0,-1 0 0,1 0 0,-1 1 0,1-1 0,-1 0 0,1 0 0,2 0 0,-3 1-2,-1 0-1,0 0 0,0 1 0,1-1 1,-1 0-1,0 0 0,0 0 1,0 0-1,1 1 0,-1-1 0,0 0 1,0 0-1,0 0 0,1 1 0,-1-1 1,0 0-1,0 0 0,0 1 1,0-1-1,0 0 0,0 0 0,1 1 1,-1-1-1,0 0 0,0 1 0,0-1 1,0 0-1,0 0 0,0 1 1,0-1-1,0 0 0,0 0 0,0 1 1,-1-1-1,1 0 0,0 1 0,-3 13 3,3-11-1,-39 131 52,24-92-535,3 1-1,-12 69 0,24-111 475,0 19 133,0-20-131,0 1 0,0-1 1,0 0-1,0 1 0,0-1 0,0 1 0,1-1 1,-1 0-1,0 1 0,0-1 0,0 0 0,0 1 0,1-1 1,-1 0-1,0 1 0,0-1 0,1 0 0,-1 1 1,0-1-1,1 0 0,-1 0 0,0 1 0,1-1 0,-1 0 1,0 0-1,1 0 0,-1 1 0,0-1 0,1 0 0,-1 0 1,0 0-1,1 0 0,-1 0 0,1 0 0,-1 0 1,0 0-1,1 0 0,-1 0 0,1 0 0,-1 0 0,0 0 1,1 0-1,-1 0 0,1 0 0,0-1 0,12-8-309</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2.612"/>
    </inkml:context>
    <inkml:brush xml:id="br0">
      <inkml:brushProperty name="width" value="0.05" units="cm"/>
      <inkml:brushProperty name="height" value="0.05" units="cm"/>
    </inkml:brush>
  </inkml:definitions>
  <inkml:trace contextRef="#ctx0" brushRef="#br0">195 0 22621,'-6'26'1984,"-4"10"-1368,-3 3-208,0 7 729,3-1-329,-1 0-192,7-2-176,1-9-360,1-2-232,2-14-704,3 0-448,2-8 1056,-4-6-233,0-3-199</inkml:trace>
  <inkml:trace contextRef="#ctx0" brushRef="#br0" timeOffset="1">4 211 19492,'-4'4'2121,"10"6"-1193,-2-4-312,15 1 1304,4 2-663,8-3-465,4-4-232,3-3-992,4-6-472,-3-12 800,-1-2-248,-5-12-153</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3.140"/>
    </inkml:context>
    <inkml:brush xml:id="br0">
      <inkml:brushProperty name="width" value="0.05" units="cm"/>
      <inkml:brushProperty name="height" value="0.05" units="cm"/>
    </inkml:brush>
  </inkml:definitions>
  <inkml:trace contextRef="#ctx0" brushRef="#br0">8 344 17636,'-8'0'2517,"13"-3"1,6-3-1209,9-9-128,-1-1 0,29-31 0,-11 10-647,158-176 354,-195 212-887,0 1 0,0 0 1,0-1-1,0 1 0,0 0 0,0 0 1,0-1-1,1 1 0,-1 0 0,0 0 1,0-1-1,0 1 0,1 0 0,-1 0 1,0-1-1,0 1 0,1 0 0,-1 0 1,0 0-1,0 0 0,1-1 0,-1 1 1,0 0-1,1 0 0,-1 0 0,0 0 1,1 0-1,-1 0 0,0 0 0,1 0 1,-1 0-1,0 0 0,1 0 0,-1 0 1,0 0-1,0 0 0,1 0 0,-1 0 1,1 0-1,-1 15 23,-10 31-18,9-41-7,-3 10-31,-49 229-1046,53-240 986,-2 32-2326,1-35 2337,1 0 0,0 0 1,0 0-1,0-1 0,0 1 0,0 0 0,0 0 0,0 0 0,0-1 0,1 1 0,-1 0 1,0 0-1,0-1 0,1 1 0,-1 0 0,0 0 0,1-1 0,-1 1 0,1 0 1,-1-1-1,1 1 0,-1-1 0,1 1 0,-1-1 0,1 1 0,0-1 0,-1 1 0,1-1 1,0 1-1,-1-1 0,1 0 0,0 1 0,-1-1 0,1 0 0,0 0 0,1 1 0,9-6-1109</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3.527"/>
    </inkml:context>
    <inkml:brush xml:id="br0">
      <inkml:brushProperty name="width" value="0.05" units="cm"/>
      <inkml:brushProperty name="height" value="0.05" units="cm"/>
    </inkml:brush>
  </inkml:definitions>
  <inkml:trace contextRef="#ctx0" brushRef="#br0">90 12 23005,'4'-2'265,"0"0"1,0 1-1,0-1 1,0 1-1,0 0 1,0 0-1,0 0 0,0 1 1,0-1-1,0 1 1,1 0-1,-1 0 1,5 1-1,-7 0-204,0-1 0,0 1 0,0 0 0,0 0 0,0 0-1,0 0 1,0 0 0,-1 1 0,1-1 0,0 0 0,-1 1 0,1-1 0,-1 1 0,1 0-1,-1-1 1,0 1 0,0 0 0,1 0 0,-1 0 0,-1 0 0,1 0 0,0 0 0,0 0-1,-1 0 1,1 0 0,-1 0 0,1 4 0,-1 5-27,0-1 0,0 1 0,-1 0 0,0-1 0,-1 1 0,0-1 0,0 0 0,-1 1-1,-1-1 1,0-1 0,-8 16 0,-4 4 123,0-2 0,-32 40 0,-27 27 417,74-94-575,1 1-1,0-1 1,0 0-1,-1 0 1,1 1-1,0-1 0,0 0 1,0 1-1,-1-1 1,1 0-1,0 0 1,0 1-1,0-1 1,0 0-1,0 1 1,0-1-1,0 0 0,0 1 1,0-1-1,0 0 1,0 1-1,0-1 1,0 1-1,0-1 1,0 0-1,0 1 0,0-1 1,0 0-1,0 1 1,0-1-1,0 0 1,1 0-1,-1 1 1,0-1-1,0 0 0,0 1 1,1-1-1,-1 1 1,17 3-415,23-8-925,-23-1 1082,-1 0-1,16-9 1,8-6-210</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3.930"/>
    </inkml:context>
    <inkml:brush xml:id="br0">
      <inkml:brushProperty name="width" value="0.05" units="cm"/>
      <inkml:brushProperty name="height" value="0.05" units="cm"/>
    </inkml:brush>
  </inkml:definitions>
  <inkml:trace contextRef="#ctx0" brushRef="#br0">50 1 20148,'-11'40'2633,"1"-4"-1673,-2-2-440,2-2 2065,6-4-1649,1-3-424,5-8-912,3-7-592,7-10 776,1-9-176,2-4-193</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4.352"/>
    </inkml:context>
    <inkml:brush xml:id="br0">
      <inkml:brushProperty name="width" value="0.05" units="cm"/>
      <inkml:brushProperty name="height" value="0.05" units="cm"/>
    </inkml:brush>
  </inkml:definitions>
  <inkml:trace contextRef="#ctx0" brushRef="#br0">146 40 19908,'-61'77'3779,"55"-67"-3302,-1 0 0,1 0 1,1 1-1,0 0 0,0 0 0,-2 13 0,6-23-425,1 0 1,-1 1-1,1-1 0,0 1 0,0-1 0,0 0 1,-1 1-1,1-1 0,1 1 0,-1-1 1,0 1-1,0-1 0,0 0 0,1 1 1,-1-1-1,1 1 0,-1-1 0,1 0 0,-1 0 1,1 1-1,0-1 0,0 0 0,1 2 1,0-1-49,0-1 0,0 0 0,0 0 1,0 0-1,0-1 0,0 1 0,0 0 1,0-1-1,0 1 0,0-1 0,1 0 1,-1 0-1,0 0 0,0 0 0,4 0 1,30-4-274,-19 2 44,0 1 0,0 0 1,22 2-1,-35-1 175,0 1 1,0 0 0,0-1 0,0 1 0,0 1 0,0-1 0,-1 0-1,1 1 1,0 0 0,-1 0 0,1 0 0,-1 0 0,0 1 0,0-1-1,0 1 1,0 0 0,0 0 0,-1 0 0,4 4 0,-5-5 34,0 1 0,1-1 0,-1 1 0,0 0 0,0-1 0,0 1 0,-1 0 0,1 0 0,-1 0 0,0-1 0,1 1 1,-1 0-1,0 0 0,-1 0 0,1 0 0,-1 4 0,-1-2 41,0 1-1,0-1 1,0 1 0,-1-1-1,0 0 1,0 0 0,-6 8-1,-2 0 149,-1 0 0,0 0-1,-1-2 1,-21 16 0,28-23-103,-54 35 481,56-37-555,-1 1 0,1-1 0,-1 0 0,0 0 1,0-1-1,0 0 0,0 1 0,0-2 0,0 1 0,0 0 0,-7-1 0,10 0 27,0-1 0,1 1 1,-1-1-1,0 1 0,0-1 0,0 0 0,1 1 1,-1-1-1,0 0 0,1 0 0,-1 0 0,0-1 1,1 1-1,-1 0 0,1-1 0,0 1 0,0 0 1,-1-1-1,1 0 0,-1-2 0,-1-1-26,1 0 0,0-1-1,0 1 1,0-1 0,0-8 0,-5-34-93</inkml:trace>
  <inkml:trace contextRef="#ctx0" brushRef="#br0" timeOffset="1">166 1 19876,'28'3'2033,"2"4"-1337,3-3-280,4 2 920,4-2-448,4-2-1376,-1-2-1376,1-5 1616,1 0-360,-5-4-248</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1:02.810"/>
    </inkml:context>
    <inkml:brush xml:id="br0">
      <inkml:brushProperty name="width" value="0.025" units="cm"/>
      <inkml:brushProperty name="height" value="0.025" units="cm"/>
    </inkml:brush>
  </inkml:definitions>
  <inkml:trace contextRef="#ctx0" brushRef="#br0">0 0 18514,'0'0'11338,"3"6"-11466,-3-5-1025,0 2-1313</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4.788"/>
    </inkml:context>
    <inkml:brush xml:id="br0">
      <inkml:brushProperty name="width" value="0.05" units="cm"/>
      <inkml:brushProperty name="height" value="0.05" units="cm"/>
    </inkml:brush>
  </inkml:definitions>
  <inkml:trace contextRef="#ctx0" brushRef="#br0">153 0 18132,'-16'17'925,"0"0"0,2 1 1,-1 1-1,2 0 0,1 1 1,-16 32-1,24-43-769,1-1-1,0 1 1,0 0 0,0-1 0,1 1 0,1 0-1,0 1 1,0-1 0,0 0 0,1 0 0,1 0-1,0 0 1,0 0 0,0 1 0,1-2-1,1 1 1,-1 0 0,1 0 0,6 11 0,-5-15-128,-1 0 0,1-1 0,0 1 0,0-1 0,1 1 0,-1-1 0,1-1 0,0 1 0,0-1 0,0 0 0,1 0 0,-1 0 0,11 3 0,-14-5-23,1 0 0,0 0 0,-1 0 0,1-1 0,-1 1 0,1-1 0,0 1 0,-1-1 0,1 0 0,0 0 0,-1 0 0,1-1-1,0 1 1,-1-1 0,1 1 0,-1-1 0,1 0 0,-1 0 0,1 0 0,-1 0 0,1 0 0,-1-1 0,0 1 0,0-1 0,0 0 0,0 1 0,0-1 0,0 0 0,0 0 0,-1 0 0,1 0 0,0-1 0,0-2 0,-1 3 1,0 1 0,0-1-1,0 0 1,-1 0 0,1 0 0,-1 0-1,1 0 1,-1 0 0,0 0 0,0 0 0,0 0-1,0 0 1,0 0 0,0 0 0,0 0-1,-1 1 1,1-1 0,-1 0 0,1 0 0,-2-2-1,0 1 10,0 0-1,0 0 0,0 0 1,0 1-1,-1-1 0,1 1 0,-1-1 1,1 1-1,-1 0 0,-5-3 1,0 1-100,0 0 1,0 0-1,0 1 1,0 0-1,0 1 1,-1 0 0,1 0-1,-14 0 1,-6 3-660,-11-1 62,27-3 261</inkml:trace>
  <inkml:trace contextRef="#ctx0" brushRef="#br0" timeOffset="1">940 61 21133,'-11'21'2016,"-5"12"-1272,0 4-280,-5 9 1073,-1 4-385,2-1-384,2 0-200,3-8-224,5-5-80,3-11-336,6-8-88,2-16-632,8-4-376,-2-14-1465,4-9 2089,-1-15-360,5-8-376</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5.208"/>
    </inkml:context>
    <inkml:brush xml:id="br0">
      <inkml:brushProperty name="width" value="0.05" units="cm"/>
      <inkml:brushProperty name="height" value="0.05" units="cm"/>
    </inkml:brush>
  </inkml:definitions>
  <inkml:trace contextRef="#ctx0" brushRef="#br0">271 7 18300,'-7'-2'330,"1"1"1,-1-1 0,0 2-1,1-1 1,-1 1-1,0 0 1,0 0 0,0 1-1,1 0 1,-1 0-1,0 1 1,1-1-1,-1 1 1,-8 5 0,-1 0 282,-1 1 1,1 1 0,0 1-1,-15 12 1,28-20-556,1 0 1,-1 0-1,1 1 0,-1-1 1,1 1-1,0-1 0,0 1 1,0 0-1,0-1 0,0 1 1,1 0-1,-1 0 0,-1 6 1,3-8-52,0 0 0,0 0 0,0 0 0,0 0 0,0 0 0,0-1 0,0 1 0,0 0 0,0 0 0,0 0 0,1 0 0,-1 0 0,0 0 0,1-1 0,-1 1 0,1 0 0,-1 0 0,1 0 0,-1-1 0,1 2 0,1-1-8,0 0 0,-1 1 1,1-1-1,0 0 0,0 0 0,0 0 0,0 0 1,0-1-1,0 1 0,0 0 0,0-1 0,2 1 0,7 0-24,1 0-1,-1-1 1,0 0-1,1-1 1,-1 0-1,0-1 1,0 0-1,0-1 1,0 0-1,0-1 1,-1 0-1,1-1 1,-1 0-1,0 0 1,15-12-1,-23 16 26,-1 0-1,1-1 0,0 1 0,-1-1 0,1 1 1,-1-1-1,1 1 0,-1-1 0,0 0 0,1 0 0,-1 0 1,0 0-1,0 0 0,-1 0 0,1 0 0,0 0 1,-1 0-1,1 0 0,-1 0 0,1 0 0,-1-1 0,0 1 1,0-2-1,-1 2 10,1 0 0,-1 0 0,0 0 0,0 1 0,0-1 0,0 0 0,0 1 0,0-1-1,0 1 1,-1-1 0,1 1 0,0-1 0,-1 1 0,1 0 0,-1 0 0,1 0 0,-1 0 0,0 0 0,0 0 0,1 0 0,-1 0 0,0 1 0,0-1 0,0 1 0,-3-1 0,-5-1 26,0 1 0,0 1 1,-1 0-1,1 0 1,0 1-1,0 0 0,0 0 1,0 2-1,0-1 0,0 1 1,0 0-1,0 1 0,-14 8 1,18-9-61,1 0 0,-1 0 0,1 0 0,0 1 0,0 0 0,0 0 0,0 1 0,1-1 0,-1 1 0,1 0 0,0 0 0,1 0 0,-1 0 1,1 1-1,0 0 0,1 0 0,-1-1 0,1 1 0,0 1 0,1-1 0,-1 0 0,0 12 0,2-15 20,0 1 0,1 0-1,-1 0 1,1-1 0,0 1 0,0 0 0,0-1-1,0 1 1,1-1 0,-1 0 0,4 6-1,13 11-108</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5.615"/>
    </inkml:context>
    <inkml:brush xml:id="br0">
      <inkml:brushProperty name="width" value="0.05" units="cm"/>
      <inkml:brushProperty name="height" value="0.05" units="cm"/>
    </inkml:brush>
  </inkml:definitions>
  <inkml:trace contextRef="#ctx0" brushRef="#br0">88 177 23165,'-32'38'2361,"27"-33"-2133,0 0 1,0 0-1,0 0 1,0 1-1,1 0 1,0 0-1,0 0 1,1 1 0,0-1-1,0 1 1,0 0-1,-3 13 1,6-20-214,0 1-1,0 0 1,0 0 0,0-1 0,0 1 0,0 0 0,0 0-1,0-1 1,0 1 0,0 0 0,0 0 0,1-1-1,-1 1 1,0 0 0,0-1 0,1 1 0,-1 0 0,0-1-1,1 1 1,-1 0 0,1-1 0,-1 1 0,1-1 0,-1 1-1,1-1 1,-1 1 0,2 0 0,-1 0-6,1-1-1,-1 0 1,1 1 0,-1-1 0,1 0-1,-1 0 1,1 0 0,-1 0 0,1 0-1,-1 0 1,1 0 0,-1-1-1,2 0 1,4-1-1,0 0 0,-1-1 0,1 0-1,-1 0 1,7-4 0,-6 1 16,0 0 0,0 0 0,-1-1 0,1 0 0,-1 0 0,-1 0 0,0-1 0,0 0 0,0 0 0,-1 0 0,0 0 0,-1-1 0,1 0 0,-2 1 0,1-1 0,-1 0 0,0-11 0,-1 14-194,0 1 1,-1-1 0,0 0-1,0 0 1,0 0-1,-1 0 1,0 0-1,0 1 1,-1-1-1,1 0 1,-1 1-1,0-1 1,-1 1-1,1-1 1,-1 1 0,0 0-1,-1 0 1,1 1-1,-1-1 1,0 1-1,0-1 1,0 1-1,-1 1 1,1-1-1,-1 0 1,0 1-1,-10-5 1,-8-2-1653</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5.974"/>
    </inkml:context>
    <inkml:brush xml:id="br0">
      <inkml:brushProperty name="width" value="0.05" units="cm"/>
      <inkml:brushProperty name="height" value="0.05" units="cm"/>
    </inkml:brush>
  </inkml:definitions>
  <inkml:trace contextRef="#ctx0" brushRef="#br0">273 0 21221,'-3'28'2296,"-4"3"-1560,3 5-264,4 3 1161,0 12-761,-2 2-40,-5 6-312,-1 3-128,-10 4-168,-2 2-32,-14 0-208,-6-4-96,-6-9 88,2-7 0,5-16 0</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6.394"/>
    </inkml:context>
    <inkml:brush xml:id="br0">
      <inkml:brushProperty name="width" value="0.05" units="cm"/>
      <inkml:brushProperty name="height" value="0.05" units="cm"/>
    </inkml:brush>
  </inkml:definitions>
  <inkml:trace contextRef="#ctx0" brushRef="#br0">171 84 15707,'6'-13'820,"-1"0"140,1 0 0,1 1 1,13-20-1,-20 32-914,0 0-1,0 0 0,0 0 0,1 0 1,-1 0-1,0 0 0,0 0 0,0 0 1,0 0-1,0 0 0,0 0 0,1 0 1,-1 0-1,0 0 0,0 0 0,0 0 1,0 0-1,0 0 0,0 0 0,0 0 1,1 0-1,-1 0 0,0 0 0,0 0 1,0 0-1,0 0 0,0 0 0,0 0 1,0 0-1,0 1 0,1-1 0,-1 0 1,0 0-1,0 0 0,0 0 0,0 0 1,0 0-1,0 0 0,0 0 0,0 1 1,0-1-1,0 0 0,0 0 0,0 0 1,0 0-1,0 0 0,0 0 0,0 0 1,0 1-1,0-1 0,0 0 0,0 0 1,0 0-1,0 0 0,0 0 0,0 0 1,0 1-1,0-1 0,0 0 0,0 0 1,0 0-1,0 0 0,0 0 0,0 0 1,0 0-1,-1 1 0,1 11 766,-10 25 702,-25 65 0,8-26-944,4-9-250,-58 191 746,69-209-979,1 1 0,3 0 0,-2 66 0,10-104-252,0 0 0,0 0 0,2 0 0,-1-1 0,2 1 0,4 15 0,-6-23 88,1 0 0,-1 0 0,1-1 0,0 1 0,0 0-1,0-1 1,1 0 0,-1 1 0,1-1 0,0 0 0,0-1 0,0 1 0,0 0 0,0-1-1,1 1 1,-1-1 0,1 0 0,-1 0 0,1-1 0,0 1 0,7 1 0,16 0-522</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6.783"/>
    </inkml:context>
    <inkml:brush xml:id="br0">
      <inkml:brushProperty name="width" value="0.05" units="cm"/>
      <inkml:brushProperty name="height" value="0.05" units="cm"/>
    </inkml:brush>
  </inkml:definitions>
  <inkml:trace contextRef="#ctx0" brushRef="#br0">9 283 15555,'-1'1'220,"0"0"0,1 0-1,-1 0 1,0 0 0,1 0 0,-1 0-1,0 0 1,1 0 0,-1 0-1,1 0 1,0 1 0,-1-1 0,1 0-1,0 0 1,0 0 0,0 1-1,0-1 1,0 0 0,0 0-1,0 1 1,0 1 0,1-2-61,0-1 0,0 1 0,0 0 0,-1-1 0,1 1 0,0-1 0,0 1 0,0-1 0,0 1 0,0-1 0,0 0 0,0 1 0,0-1 0,0 0 0,0 0 1,0 0-1,1 0 0,-1 0 0,0 0 0,0 0 0,0 0 0,0 0 0,0-1 0,0 1 0,2-1 0,17-5 320,0-1-1,-1-1 1,0-1 0,0-1 0,-1 0-1,18-14 1,-25 17-335,41-27 128,-3-2 0,-1-2 0,76-77 1,-112 105-259,-11 17 11,-14 26 5,11-29-34,-48 104-3,-37 88-131,84-188-171,0-1 0,1 1 0,0 0 0,0 9 0,2-17 264,0 0-1,0 0 1,0 0 0,0 0-1,0 0 1,0 0-1,-1 1 1,1-1 0,0 0-1,0 0 1,0 0 0,1 0-1,-1 0 1,0 1-1,0-1 1,0 0 0,0 0-1,0 0 1,0 0-1,0 0 1,0 1 0,0-1-1,0 0 1,0 0 0,0 0-1,0 0 1,0 0-1,1 0 1,-1 0 0,0 0-1,0 1 1,0-1-1,0 0 1,0 0 0,0 0-1,0 0 1,1 0-1,-1 0 1,0 0 0,0 0-1,0 0 1,0 0 0,1 0-1,6-4-546,6-8 218,-13 12 349,17-19-873</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7.174"/>
    </inkml:context>
    <inkml:brush xml:id="br0">
      <inkml:brushProperty name="width" value="0.05" units="cm"/>
      <inkml:brushProperty name="height" value="0.05" units="cm"/>
    </inkml:brush>
  </inkml:definitions>
  <inkml:trace contextRef="#ctx0" brushRef="#br0">146 0 20876,'-3'17'5264,"-15"36"-4001,-8 18-674,7-24-556,2 2-1,2 0 1,-16 97-1,31-129-730,1-1-749,-4-16 756,-2-10 190,-5-13-263</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7.577"/>
    </inkml:context>
    <inkml:brush xml:id="br0">
      <inkml:brushProperty name="width" value="0.05" units="cm"/>
      <inkml:brushProperty name="height" value="0.05" units="cm"/>
    </inkml:brush>
  </inkml:definitions>
  <inkml:trace contextRef="#ctx0" brushRef="#br0">1 11 16187,'8'0'2433,"11"0"-1065,4 1-584,11-1 2729,6 0-1880,11 0-937,2 0-696,3-4 240,-1 1-112,-6-1-264</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7.987"/>
    </inkml:context>
    <inkml:brush xml:id="br0">
      <inkml:brushProperty name="width" value="0.05" units="cm"/>
      <inkml:brushProperty name="height" value="0.05" units="cm"/>
    </inkml:brush>
  </inkml:definitions>
  <inkml:trace contextRef="#ctx0" brushRef="#br0">2 313 16972,'0'1'160,"-1"0"0,1 0 0,0 0 0,0 0 0,0 0 1,0 0-1,0 0 0,0 0 0,0 0 0,0 0 0,0 0 1,1 0-1,-1 0 0,0 0 0,1 0 0,-1 0 0,2 2 0,-2-2-65,1-1 0,-1 0 1,1 1-1,-1-1 0,1 0 0,-1 0 0,1 1 0,-1-1 0,1 0 0,0 0 0,-1 0 0,1 0 0,-1 0 0,1 0 0,0 0 0,-1 0 0,1 0 0,-1 0 0,1 0 0,0 0 0,-1 0 0,2-1 0,5-2 457,0 0-1,0 0 1,0-1 0,7-5 0,-2 1 6,50-30 176,-1-4 0,-3-1 0,-1-4 1,83-88-1,-149 150-727,0 0 1,-11 29 0,7-18-11,-2 7-164,1 1 1,1 0 0,2 1 0,-11 60 0,22-91-51,-1 1 0,1 0 1,0 0-1,0 0 0,0 0 1,2 5-1,-2-9 173,0-1 0,0 1 1,0-1-1,0 1 0,0-1 0,1 1 0,-1-1 0,0 1 0,0-1 1,1 0-1,-1 1 0,0-1 0,1 1 0,-1-1 0,0 0 1,1 1-1,-1-1 0,0 0 0,1 1 0,-1-1 0,1 0 0,-1 0 1,1 1-1,0-1 0,0 0 13,0 0 1,0 0-1,0-1 0,0 1 1,0 0-1,0-1 0,0 1 1,0 0-1,-1-1 0,1 1 1,0-1-1,0 0 0,0 1 1,-1-1-1,1 0 0,0 1 1,0-1-1,0-1 0,16-17-737</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8.361"/>
    </inkml:context>
    <inkml:brush xml:id="br0">
      <inkml:brushProperty name="width" value="0.05" units="cm"/>
      <inkml:brushProperty name="height" value="0.05" units="cm"/>
    </inkml:brush>
  </inkml:definitions>
  <inkml:trace contextRef="#ctx0" brushRef="#br0">77 3 19236,'5'-1'328,"1"0"0,-1 1 0,0-1 0,1 1 0,-1 1 0,1-1 1,-1 1-1,0 0 0,1 0 0,-1 0 0,0 1 0,0 0 0,6 3 0,-8-4-181,-1 1 0,1-1-1,-1 1 1,1 0 0,-1 0 0,0 0 0,0 0-1,0 1 1,0-1 0,0 1 0,-1-1 0,1 1-1,-1-1 1,1 1 0,-1 0 0,0 0 0,0 0-1,0-1 1,-1 1 0,1 0 0,-1 0 0,1 0-1,-1 0 1,0 0 0,0 4 0,-1 1-26,-1 0 0,0 0 0,0 0 0,0-1 0,-1 1 1,0-1-1,0 1 0,-8 11 0,-41 54 366,45-64-433,-87 107 302,93-115-389,0 1 0,-1-1 1,1 1-1,0 0 0,1-1 0,-1 1 1,0 0-1,0 0 0,1 0 0,-1 0 1,1 0-1,-1-1 0,1 1 0,0 0 0,0 0 1,0 3-1,1-3-32,-1-1-1,1 0 1,-1 0 0,1 1 0,0-1-1,0 0 1,-1 0 0,1 0 0,0 0-1,0 0 1,0 0 0,0 0 0,0-1-1,0 1 1,0 0 0,1-1 0,-1 1-1,0 0 1,0-1 0,1 1 0,-1-1-1,0 0 1,0 1 0,3-1 0,5 2-210,0-1 0,0 0 0,1-1 0,-1 0 0,0 0 0,0-1 0,1 0 1,9-3-1,22-6-435</inkml:trace>
  <inkml:trace contextRef="#ctx0" brushRef="#br0" timeOffset="1">348 401 21004,'-14'39'2457,"-5"-2"-1393,0-1-440,4 0 1249,0-3-329,8-9-648,0-2-488,7-12-792,4-5-480,8-7 8,-1-9 560,8-10-216,5-12-248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1:03.376"/>
    </inkml:context>
    <inkml:brush xml:id="br0">
      <inkml:brushProperty name="width" value="0.025" units="cm"/>
      <inkml:brushProperty name="height" value="0.025" units="cm"/>
    </inkml:brush>
  </inkml:definitions>
  <inkml:trace contextRef="#ctx0" brushRef="#br0">643 62 5029,'0'0'6342,"-9"-7"-3289,0 1-2861,1-1-1,-2 1 0,1 1 0,-1 0 1,1 0-1,-1 1 0,-1 0 1,1 0-1,0 1 0,-1 1 1,-10-2-1,5 4-155,0 1 0,0 0 0,1 1 0,-1 1 0,1 1 1,-1 0-1,1 1 0,0 0 0,1 1 0,0 1 0,0 0 0,0 1 1,1 0-1,0 1 0,0 1 0,-16 17 0,2-1 234,1 1-1,2 2 1,1 1-1,1 0 1,-34 65-1,45-74-268,2-1 0,0 1 0,2 0 0,0 1 0,1 0 0,1 0 0,2 0 0,0 0 0,1 1 0,1-1 0,3 38 0,0-48-3,0 0 0,0 0 0,1-1 0,1 1 1,0-1-1,0 0 0,1 0 0,1 0 0,0-1 1,0 0-1,1 0 0,0 0 0,1-1 0,0 0 0,0-1 1,1 0-1,0 0 0,0 0 0,1-2 0,0 1 1,1-1-1,-1 0 0,17 5 0,-5-3 8,0-1-1,1-2 1,0 0-1,0-1 1,1-2 0,-1 0-1,1-2 1,-1 0-1,1-1 1,-1-2-1,0 0 1,0-2-1,33-10 1,-17 2 163,-1-2 0,-1-1 0,-1-1-1,0-3 1,-1-1 0,62-49 0,-77 54 338,0-2-1,-2-1 1,0 0-1,-1-1 1,0-1-1,-2-1 1,-1 0-1,17-35 1,-27 48-421,0 0 1,-1 0 0,0 0 0,0 0 0,-1 0-1,0-1 1,0 1 0,-1-1 0,-1 1 0,1-1 0,-2 1-1,1-1 1,-1 0 0,-1 1 0,0 0 0,0-1-1,-1 1 1,0 0 0,0 0 0,-1 0 0,0 1 0,-1-1-1,0 1 1,0 0 0,-1 0 0,-9-9 0,2 4-105,-1 1 1,0 1-1,-1 0 1,-1 0 0,1 2-1,-2 0 1,1 1-1,-1 0 1,0 2-1,-1 0 1,0 1 0,-19-4-1,-18 0-129,0 3 0,-96 1 0,132 5-571,-1 1 0,0 1 0,-25 5 0,36-5-603,-1 1-1,1 1 0,-1-1 0,-15 10 0,9-3-4817</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8.795"/>
    </inkml:context>
    <inkml:brush xml:id="br0">
      <inkml:brushProperty name="width" value="0.05" units="cm"/>
      <inkml:brushProperty name="height" value="0.05" units="cm"/>
    </inkml:brush>
  </inkml:definitions>
  <inkml:trace contextRef="#ctx0" brushRef="#br0">163 0 19996,'-2'7'383,"0"0"-1,-1 0 0,0-1 1,0 0-1,0 1 0,-1-1 1,0 0-1,0-1 1,-1 1-1,-6 5 0,-8 13 1243,11-13-1216,0 1-1,0 0 1,1 0 0,-7 18 0,13-27-371,0 0 0,0 1 0,0-1 0,1 1 0,-1-1 0,1 1 0,0-1 0,0 1 0,0-1 0,0 5 0,1-6-48,-1 0 0,1 0 1,0 0-1,0 0 0,0-1 0,-1 1 1,2 0-1,-1 0 0,0 0 1,0-1-1,0 1 0,1-1 1,-1 1-1,1-1 0,0 0 1,-1 1-1,1-1 0,3 2 1,6 2-187,1 0 1,0-1-1,0 0 1,19 3 0,-15-4-82,0 1 0,24 10 0,-36-13 241,0 1 0,-1 0 0,1 0 0,0 1-1,-1-1 1,1 1 0,-1 0 0,0 0 0,0 0 0,0 0-1,0 0 1,0 1 0,-1-1 0,3 6 0,-4-7 47,0 0 1,0 0 0,-1 1-1,1-1 1,0 0-1,-1 1 1,0-1 0,1 0-1,-1 1 1,0-1-1,0 1 1,0-1 0,-1 1-1,1-1 1,-1 0-1,0 4 1,-1-2 39,0 1 0,0 0-1,-1-1 1,1 0 0,-1 1 0,0-1 0,-5 5-1,-4 3 175,0 0 0,-1-1 0,-21 14 0,25-19-195,-1 0 1,0 0-1,0-1 1,0 0-1,0-1 1,-1 0-1,-14 3 1,23-6-69,-1-1 0,0 1 1,0-1-1,1 0 0,-1 0 0,0 0 1,0 0-1,0 0 0,1-1 0,-1 1 1,0-1-1,1 0 0,-1 1 1,0-1-1,1-1 0,-1 1 0,1 0 1,-1-1-1,1 1 0,0-1 0,0 0 1,0 1-1,-1-1 0,2 0 0,-1 0 1,0-1-1,0 1 0,1 0 1,-1-1-1,1 1 0,0 0 0,0-1 1,-2-4-1,-8-31-415</inkml:trace>
  <inkml:trace contextRef="#ctx0" brushRef="#br0" timeOffset="1">125 52 20036,'26'1'1633,"5"2"-1161,1 0-208,9-1-128,2-1 328,7 3-280,0 2-160</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9.172"/>
    </inkml:context>
    <inkml:brush xml:id="br0">
      <inkml:brushProperty name="width" value="0.05" units="cm"/>
      <inkml:brushProperty name="height" value="0.05" units="cm"/>
    </inkml:brush>
  </inkml:definitions>
  <inkml:trace contextRef="#ctx0" brushRef="#br0">147 0 17908,'-14'16'1047,"1"0"1,0 0-1,1 1 1,1 1-1,0 0 1,-11 29-1,18-38-720,1 1 0,0-1 0,1 1 0,0 0 0,1 0 0,-1 18 0,2-22-250,1 1-1,0-1 1,0 0-1,0 0 1,0 0-1,1 0 1,0 0-1,1-1 1,-1 1-1,1-1 1,6 11-1,-6-13-78,-1 0 0,1 0-1,0 0 1,0 0 0,0-1-1,0 1 1,0-1 0,1 0-1,-1 0 1,1 0-1,-1 0 1,1-1 0,0 0-1,0 1 1,0-1 0,-1 0-1,1-1 1,0 1 0,0-1-1,7 0 1,-8 0-3,0 0 0,0-1-1,0 1 1,0-1 0,0 0 0,0 0 0,0 0 0,0 0 0,0 0-1,-1-1 1,1 1 0,0-1 0,-1 0 0,1 0 0,-1 0 0,0 0 0,0 0-1,0 0 1,0-1 0,0 1 0,0-1 0,0 1 0,-1-1 0,0 0-1,1 0 1,-1 1 0,1-6 0,-1 6 17,0-1 0,-1 0 0,1 1 0,-1-1 0,0 0-1,0 1 1,0-1 0,0 0 0,0 1 0,-1-1 0,1 0 0,-1 1 0,1-1 0,-1 1 0,0-1-1,0 1 1,-2-3 0,1 1 13,0 1 0,-1-1-1,0 1 1,0 0 0,0 0 0,0 0-1,0 1 1,-1-1 0,1 1 0,-4-2-1,-3-1-10,0 0 0,0 1 0,-1 0 0,1 1 0,-1 1 0,1-1 0,-18 0-1,24 3-56,0-1-254,0 0-1,0 1 1,-1 0-1,1 0 1,0 0-1,0 1 1,0-1 0,0 1-1,0 0 1,0 0-1,0 0 1,-4 3-1,8-4 272,0 0-1,-1 0 0,1 0 1,0 0-1,0 0 1,0 1-1,0-1 0,0 0 1,-1 0-1,1 0 1,0 0-1,0 1 0,0-1 1,0 0-1,0 0 1,0 0-1,0 1 0,0-1 1,0 0-1,0 0 1,0 0-1,0 1 0,0-1 1,0 0-1,0 0 0,0 1 1,0-1-1,0 0 1,0 0-1,0 0 0,0 0 1,0 1-1,0-1 1,1 0-1,-1 0 0,0 0 1,0 1-1,0-1 1,0 0-1,0 0 0,1 0 1,-1 0-1,0 0 0,0 1 1,0-1-1,0 0 1,1 0-1,-1 0 0,0 0 1,0 0-1,0 0 1,1 0-1,-1 0 0,0 0 1,0 0-1,0 0 1,1 0-1,-1 0 0,0 0 1,0 0-1,0 0 0,1 0 1,-1 0-1,0 0 1,17 2-1061</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9.589"/>
    </inkml:context>
    <inkml:brush xml:id="br0">
      <inkml:brushProperty name="width" value="0.05" units="cm"/>
      <inkml:brushProperty name="height" value="0.05" units="cm"/>
    </inkml:brush>
  </inkml:definitions>
  <inkml:trace contextRef="#ctx0" brushRef="#br0">177 0 22381,'0'9'2280,"-18"9"-1400,-6 5-351,-6 7 1631,0 3-1048,4 6-424,2 0-119,9-3-265,5-3-200,10-9-312,8-8-217,3-12-887,2-4-272,-2-16 1176,1-5-344,-1-11-145</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9.952"/>
    </inkml:context>
    <inkml:brush xml:id="br0">
      <inkml:brushProperty name="width" value="0.05" units="cm"/>
      <inkml:brushProperty name="height" value="0.05" units="cm"/>
    </inkml:brush>
  </inkml:definitions>
  <inkml:trace contextRef="#ctx0" brushRef="#br0">128 2 18780,'-7'-1'435,"1"1"-1,-1 0 1,1 0-1,-1 0 1,1 1-1,0 0 1,-1 1-1,1-1 1,0 1-1,0 1 1,-7 2-1,10-4-280,0 1-1,1-1 1,-1 1-1,0-1 1,1 1-1,0 0 0,-1 0 1,1 0-1,0 0 1,0 0-1,0 1 1,0-1-1,0 0 1,1 1-1,-1 0 1,1-1-1,-1 1 1,1 0-1,0 0 1,0 0-1,1 0 1,-1 0-1,0 0 1,1 0-1,0 0 1,0 3-1,0-3-122,1 1 0,0-1 0,0 1 1,1-1-1,-1 0 0,1 1 0,0-1 0,-1 0 0,1 0 0,1 0 1,-1 0-1,0-1 0,1 1 0,-1-1 0,1 1 0,0-1 0,0 0 0,0 0 1,0 0-1,0 0 0,0-1 0,1 1 0,4 1 0,2 0-51,-1 0-1,1 0 1,-1-1-1,1 0 1,0 0-1,0-1 0,14-1 1,-17 0-15,1-1 1,-1-1 0,1 1-1,-1-1 1,1 0 0,10-6-1,-16 8 26,-1-1-1,1 0 1,0 1-1,-1-1 1,1 0-1,-1 0 1,1 0-1,-1 0 1,0 0-1,1 0 1,-1 0 0,0-1-1,0 1 1,0 0-1,0-1 1,0 1-1,0-1 1,0 1-1,0-1 1,-1 1-1,1-1 1,0 0-1,-1 1 1,1-1-1,-1 0 1,0 0-1,0 1 1,0-1 0,0 0-1,0 0 1,0 1-1,0-1 1,0 0-1,-2-3 1,2 4-3,-1-1 1,0 0-1,1 1 1,-1-1-1,0 1 1,0-1-1,0 1 1,-1-1-1,1 1 1,0 0-1,0 0 1,-1 0-1,1-1 1,-1 1-1,1 0 1,-1 1-1,1-1 1,-1 0-1,0 0 1,-1 0-1,-1 0-27,1 1-1,-1-1 1,1 1 0,-1 0-1,1 0 1,-1 0 0,0 0-1,1 1 1,-7 1 0,3 0-196,0 0 1,1 0-1,-1 1 0,1 0 1,-1 1-1,1-1 1,0 1-1,0 0 1,-9 9-1,13-11 167,0 0-1,0 0 1,1 0-1,-1 1 1,1-1-1,0 1 1,-1-1-1,1 0 1,0 1-1,0 0 1,1-1 0,-1 1-1,0 0 1,1 3-1,2 15-523</inkml:trace>
  <inkml:trace contextRef="#ctx0" brushRef="#br0" timeOffset="1">533 413 22173,'-9'11'859,"2"-3"-537,0 0 0,0 0-1,1 0 1,1 0-1,-1 1 1,1 0 0,1 0-1,-5 14 1,9-23-290,0 0-1,-1 1 1,1-1 0,0 0-1,0 1 1,0-1 0,0 0-1,0 1 1,0-1 0,0 1 0,0-1-1,0 0 1,0 1 0,0-1-1,0 0 1,0 1 0,0-1-1,0 1 1,1-1 0,-1 0 0,0 1-1,0-1 1,0 0 0,0 1-1,1-1 1,-1 0 0,0 0-1,0 1 1,1-1 0,-1 0 0,0 0-1,1 1 1,-1-1 0,14-2 454,17-16-306,-20 10-149,0 0-1,-1-2 0,0 1 1,-1-1-1,1 0 0,-2-1 1,14-22-1,-18 27-7,-1 0 0,0 0 1,-1 0-1,0-1 0,0 1 0,0-1 0,2-13 0,-4 16-12,0 0-1,0 0 0,0 0 0,-1 0 0,1 1 0,-1-1 0,0 0 0,0 0 1,0 0-1,-1 0 0,1 1 0,-1-1 0,0 1 0,-4-6 0,4 7-44,0-1-1,0 1 1,0 0 0,-1-1-1,0 1 1,1 0-1,-1 1 1,0-1-1,0 0 1,0 1-1,0-1 1,0 1 0,0 0-1,0 0 1,0 0-1,-1 1 1,1-1-1,0 1 1,0 0-1,-1 0 1,1 0-1,0 0 1,-1 0 0,1 1-1,-6 1 1,0 0-227,0 1 0,0 0 1,1 1-1,-1 0 1,1 0-1,-1 1 0,-13 10 1,10-4-270</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0.371"/>
    </inkml:context>
    <inkml:brush xml:id="br0">
      <inkml:brushProperty name="width" value="0.05" units="cm"/>
      <inkml:brushProperty name="height" value="0.05" units="cm"/>
    </inkml:brush>
  </inkml:definitions>
  <inkml:trace contextRef="#ctx0" brushRef="#br0">232 0 18932,'7'23'2321,"3"4"-1169,-1-1-416,0 11 1432,-2 3-695,-4 9-433,-3 6-168,-10 6-424,-6 7-144,-11 0-328,-6 0-112,-6-4-720,-5-6 512,2-8 224,3-9-160,12-21-88</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0.762"/>
    </inkml:context>
    <inkml:brush xml:id="br0">
      <inkml:brushProperty name="width" value="0.05" units="cm"/>
      <inkml:brushProperty name="height" value="0.05" units="cm"/>
    </inkml:brush>
  </inkml:definitions>
  <inkml:trace contextRef="#ctx0" brushRef="#br0">247 0 20668,'-30'43'2233,"-3"3"-1521,-3 4-264,3 5 1160,-1 3-727,4 7-145,5-1-272,8 1-128,9-2-168,8-3-160,10-4-488,4-3-440,19-8 792,4-8-136,12-29-112</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1.134"/>
    </inkml:context>
    <inkml:brush xml:id="br0">
      <inkml:brushProperty name="width" value="0.05" units="cm"/>
      <inkml:brushProperty name="height" value="0.05" units="cm"/>
    </inkml:brush>
  </inkml:definitions>
  <inkml:trace contextRef="#ctx0" brushRef="#br0">20 234 18036,'-2'3'702,"-15"31"2758,17-34-3385,0 1 1,0-1-1,-1 1 0,1-1 1,0 1-1,0-1 0,0 0 0,0 1 1,0-1-1,0 1 0,0-1 1,0 1-1,0-1 0,0 1 1,0-1-1,1 1 0,-1-1 0,0 1 1,0-1-1,0 1 0,1-1 1,-1 1-1,0-1 0,1 1 1,0-1 45,-1 1 0,1-1 1,0 0-1,0 0 0,0 0 1,0 0-1,0 1 0,0-1 0,0 0 1,-1 0-1,1-1 0,0 1 1,0 0-1,0 0 0,0 0 1,0 0-1,0-1 0,1 0 1,26-10 465,0-1 0,-1-1 0,0-2 0,39-28 0,92-82-65,-147 115-477,11-10-29,-18 15-25,0 1 1,0 0 0,1 0-1,0 0 1,0 1-1,8-5 1,-20 26-96,-39 70-36,20-38-159,-40 102 1,65-149 175,0 1 1,0-1 0,0 0-1,0 1 1,1-1 0,0 1-1,-1-1 1,1 0 0,0 1 0,1-1-1,0 6 1,-1-8 83,0-1-1,1 1 1,-1 0-1,0 0 1,1-1 0,-1 1-1,1-1 1,-1 1-1,1 0 1,-1-1 0,1 1-1,0-1 1,-1 1-1,1-1 1,-1 1 0,1-1-1,0 0 1,-1 1 0,1-1-1,1 1 1,0-1-1,0 0 0,0 1 0,0-1 0,0 0 0,0 0 0,0 0-1,0-1 1,0 1 0,0 0 0,0-1 0,2 0 0,32-13-575</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1.566"/>
    </inkml:context>
    <inkml:brush xml:id="br0">
      <inkml:brushProperty name="width" value="0.05" units="cm"/>
      <inkml:brushProperty name="height" value="0.05" units="cm"/>
    </inkml:brush>
  </inkml:definitions>
  <inkml:trace contextRef="#ctx0" brushRef="#br0">207 0 19580,'-6'16'2249,"-8"11"-1217,-3-1-432,-2 6 1809,0 1-1129,5 2-512,2 1-184,7-1-536,2-5-312,3-3-992,1-4-233,1-9 1113,-1-5-256,-1-11-280</inkml:trace>
  <inkml:trace contextRef="#ctx0" brushRef="#br0" timeOffset="1">0 167 19148,'6'-3'2113,"6"1"-1497,11 2-248,7 0 1080,8 0-1432,5-1-1160,9-1 1136,2 1-208,8-2-344</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1.990"/>
    </inkml:context>
    <inkml:brush xml:id="br0">
      <inkml:brushProperty name="width" value="0.05" units="cm"/>
      <inkml:brushProperty name="height" value="0.05" units="cm"/>
    </inkml:brush>
  </inkml:definitions>
  <inkml:trace contextRef="#ctx0" brushRef="#br0">0 365 20508,'3'-2'1797,"39"-22"-302,-2-1-1,45-38 1,-46 30-1002,0-2 1,-3-2-1,61-77 0,-85 95-343,-3 6 50,-15 29-123,-58 143 18,53-128-262,2 1 0,1 0 1,-5 40-1,12-71 76,1 1 0,0-1 0,0 1 1,0 0-1,0-1 0,0 1 0,0 0 1,0-1-1,0 1 0,1 0 0,-1-1 1,1 1-1,-1-1 0,1 1 0,0-1 1,-1 1-1,3 2 0,-2-4 47,0 1 0,0-1 1,0 1-1,0-1 0,0 0 0,0 1 0,0-1 0,0 0 1,0 0-1,0 0 0,0 1 0,0-1 0,0 0 1,0-1-1,0 1 0,0 0 0,0 0 0,0 0 1,0-1-1,0 1 0,0 0 0,0-1 0,0 1 0,0-1 1,0 1-1,0-1 0,1-1 0,16-10-611</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2.406"/>
    </inkml:context>
    <inkml:brush xml:id="br0">
      <inkml:brushProperty name="width" value="0.05" units="cm"/>
      <inkml:brushProperty name="height" value="0.05" units="cm"/>
    </inkml:brush>
  </inkml:definitions>
  <inkml:trace contextRef="#ctx0" brushRef="#br0">105 0 20780,'11'7'839,"-1"0"0,0 0 0,0 1 0,-1 0 0,0 1 0,11 13 0,-17-19-766,-1 1-1,0-1 1,0 1-1,0-1 1,0 1-1,0 0 1,-1 0-1,0 0 1,0 0-1,0 0 1,0 0 0,-1 0-1,1 0 1,-1 0-1,0 0 1,0 0-1,-1 0 1,1 0-1,-1 0 1,0 0-1,0 0 1,0 0 0,-3 6-1,-3 2 20,0 0 0,-1-1 0,0 0 0,-1 0 0,0-1 0,-1 0 0,0 0 0,-1-1 0,-11 8 0,8-7 42,1 1-1,0 1 1,1 0 0,0 1 0,-10 14 0,21-26-127,0 0 0,0 1 1,0-1-1,1 0 0,-1 0 0,0 1 0,1-1 0,-1 0 1,1 1-1,-1-1 0,1 1 0,0-1 0,-1 1 0,1-1 1,0 1-1,0-1 0,0 1 0,0-1 0,0 1 0,1-1 1,-1 1-1,0-1 0,1 0 0,-1 1 0,1-1 1,0 2-1,1-1-23,-1 0 1,1-1 0,0 1 0,0-1 0,0 0-1,0 1 1,0-1 0,0 0 0,0 0-1,0 0 1,0 0 0,0-1 0,1 1-1,-1-1 1,0 1 0,4-1 0,11 2-334,0-1 1,0-1 0,1-1-1,28-4 1,67-21-579,-67 13 414</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08.274"/>
    </inkml:context>
    <inkml:brush xml:id="br0">
      <inkml:brushProperty name="width" value="0.025" units="cm"/>
      <inkml:brushProperty name="height" value="0.025" units="cm"/>
    </inkml:brush>
  </inkml:definitions>
  <inkml:trace contextRef="#ctx0" brushRef="#br0">0 184 13421,'0'0'-64,"8"0"-379,268 14 378,-228-14 75,763-33 135,-533-3-142,-26 1 198,274-2 1,83 45-50,-41 0-80,885-24 708,-1205 16-733,1229 4 397,-804 15-372,120 1 37,684-69 645,2 0 516,-1140 47-1113,438 7 529,-610 13-263,-55-5-387,-110-13-263,13 1-29,-8-5-3302,-6-9-2837</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2.808"/>
    </inkml:context>
    <inkml:brush xml:id="br0">
      <inkml:brushProperty name="width" value="0.05" units="cm"/>
      <inkml:brushProperty name="height" value="0.05" units="cm"/>
    </inkml:brush>
  </inkml:definitions>
  <inkml:trace contextRef="#ctx0" brushRef="#br0">93 0 22221,'-5'7'2264,"-3"9"-1496,-4 4-320,-2 7 1577,0 5-881,-1 4-680,4 1-208,2-4-352,5-1-232,4-11-544,3-5-400,7-16 1392,4-6-424,3-18-232,3-5-161</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3.185"/>
    </inkml:context>
    <inkml:brush xml:id="br0">
      <inkml:brushProperty name="width" value="0.05" units="cm"/>
      <inkml:brushProperty name="height" value="0.05" units="cm"/>
    </inkml:brush>
  </inkml:definitions>
  <inkml:trace contextRef="#ctx0" brushRef="#br0">174 1 20956,'1'0'67,"-1"0"-1,0 0 0,1-1 1,-1 1-1,1 0 0,-1 0 1,0 0-1,1 0 0,-1 0 0,1 0 1,-1 1-1,0-1 0,1 0 1,-1 0-1,1 0 0,-1 0 1,0 0-1,1 0 0,-1 1 0,0-1 1,1 0-1,-1 0 0,0 1 1,1-1-1,-1 0 0,0 0 1,0 1-1,1-1 0,-1 0 0,0 1 1,0-1-1,0 0 0,1 1 1,-1 0-1,-3 15 993,-16 22 433,18-36-1214,-11 14 162,2 2 1,0-1 0,2 1 0,-1 1 0,2-1 0,-7 31 0,13-47-455,1 0 1,0 1 0,0-1 0,0 0 0,0 1 0,0-1 0,1 0 0,-1 0 0,1 1 0,0-1 0,-1 0 0,1 0 0,0 0 0,0 0 0,0 0-1,1 0 1,-1 0 0,0 0 0,1 0 0,-1-1 0,1 1 0,0 0 0,-1-1 0,1 1 0,0-1 0,0 0 0,3 2 0,6 2-157,0 0 0,0 0 1,0-1-1,14 3 1,-9-3-42,5 2-111,27 9-427,-44-14 678,-1 0 0,1 1 0,-1 0 0,0 0 0,0 0 0,0 0 0,0 0 0,0 1 0,0-1 0,3 5 0,-5-6 66,-1-1 1,0 1-1,1 0 1,-1 0-1,1 0 1,-1 0-1,0 0 1,0 0 0,0 0-1,1 0 1,-1 0-1,0 0 1,0 0-1,0-1 1,0 1-1,-1 0 1,1 0-1,0 0 1,0 0-1,-1 0 1,1 0-1,0 0 1,-1 0-1,1 0 1,-1-1-1,1 1 1,-1 0-1,1 0 1,-1 0-1,1-1 1,-1 1-1,0 0 1,0 0-1,-30 21 270,28-20-224,-14 9 127,-1-1 1,0-1-1,0 0 0,-1-2 0,0 0 0,0-1 1,-1-1-1,-26 4 0,43-9-171,0 1 0,1-1 0,-1 0 0,0 0 1,0 0-1,0 0 0,0 0 0,1-1 0,-1 1 0,0-1 0,0 0 1,1 0-1,-1 0 0,0 0 0,1 0 0,-1-1 0,1 1 0,-1-1 0,1 0 1,0 1-1,0-1 0,0 0 0,0 0 0,0-1 0,0 1 0,0 0 1,1 0-1,-1-1 0,1 1 0,0-1 0,0 0 0,0 1 0,0-1 1,0 0-1,0 0 0,1 1 0,-1-1 0,1 0 0,0 0 0,0-3 1,-1-35-185</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3.601"/>
    </inkml:context>
    <inkml:brush xml:id="br0">
      <inkml:brushProperty name="width" value="0.05" units="cm"/>
      <inkml:brushProperty name="height" value="0.05" units="cm"/>
    </inkml:brush>
  </inkml:definitions>
  <inkml:trace contextRef="#ctx0" brushRef="#br0">1 45 17868,'26'-1'2384,"4"2"-1447,3-4-441,3 0 1952,5-2-1904,5 5-600,1-8 272,1 0-200,-5-9-240</inkml:trace>
  <inkml:trace contextRef="#ctx0" brushRef="#br0" timeOffset="1">518 6 20436,'-35'47'2360,"8"-14"-564,-21 39 0,42-62-1496,0 0-1,1 1 1,0-1-1,1 1 1,0 0-1,1 0 1,0 0-1,-1 20 1,3-28-272,1 1 1,0-1 0,1 1 0,-1-1 0,1 1 0,-1-1 0,1 1 0,0-1 0,0 0 0,0 1-1,1-1 1,-1 0 0,1 0 0,0 0 0,0 0 0,4 5 0,-2-5-26,0 1 0,-1-1 1,2 0-1,-1 0 0,0 0 1,1-1-1,-1 1 0,1-1 1,-1 0-1,10 2 0,-8-2-13,0-1 1,0 1-1,0-1 0,0-1 0,0 1 0,0-1 0,0 0 0,0-1 1,1 1-1,-1-1 0,0-1 0,-1 1 0,1-1 0,0 0 1,0 0-1,-1 0 0,1-1 0,-1 0 0,10-7 0,-14 9 22,0 0 0,0 0 0,0 0 0,0 0 1,0 0-1,0-1 0,0 1 0,0 0 0,-1-1 0,1 1 0,0 0 0,-1-1 0,1 1 0,-1-1 0,1 1 0,-1-1 0,0 0 0,0 1 0,0-1 0,0 1 0,0-1 0,0 1 0,0-1 0,0 1 0,-1-1 1,1 1-1,0-1 0,-1 1 0,0-1 0,1 1 0,-1-1 0,0 1 0,1 0 0,-1-1 0,0 1 0,0 0 0,0 0 0,-2-2 0,-1-1 35,-1-1-1,1 1 1,-1 1 0,0-1-1,0 0 1,-1 1 0,1 0-1,-7-2 1,0 0-174,1 1 0,-1 1 0,0 0 1,0 0-1,0 2 0,0-1 0,0 1 0,-1 1 1,1 0-1,0 1 0,-22 4 0,33-5 78,-1 1 0,1-1 0,0 1 1,-1-1-1,1 1 0,0-1 0,-1 1 0,1 0 0,0 0 0,0-1 0,0 1 0,-1 0 0,1 0 1,0 0-1,0 0 0,0 1 0,-1 1 0,2 8-511</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4.065"/>
    </inkml:context>
    <inkml:brush xml:id="br0">
      <inkml:brushProperty name="width" value="0.05" units="cm"/>
      <inkml:brushProperty name="height" value="0.05" units="cm"/>
    </inkml:brush>
  </inkml:definitions>
  <inkml:trace contextRef="#ctx0" brushRef="#br0">312 0 19364,'0'0'2649,"-4"4"-1529,-16 6-520,-3 8 3105,-12 3-2681,1 9-176,-6 3-368,1 4-72,5 2-111,2-2-129,9-2-176,5-5-192,10-12-505,7-5-591,4-11 1048,3-8-248,1-8-160</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4.453"/>
    </inkml:context>
    <inkml:brush xml:id="br0">
      <inkml:brushProperty name="width" value="0.05" units="cm"/>
      <inkml:brushProperty name="height" value="0.05" units="cm"/>
    </inkml:brush>
  </inkml:definitions>
  <inkml:trace contextRef="#ctx0" brushRef="#br0">129 0 23533,'-8'3'375,"-1"0"-1,1 0 1,0 1 0,0 0-1,0 0 1,0 1 0,1 0-1,0 0 1,0 1 0,0 0 0,1 0-1,0 1 1,-6 7 0,9-11-325,1 1 0,0-1 0,0 1 1,0-1-1,0 1 0,1 0 0,0 0 0,-1 0 1,1 0-1,1-1 0,-1 1 0,0 1 1,1-1-1,0 0 0,0 0 0,0 0 1,1 0-1,-1 0 0,1 0 0,0 0 0,0 0 1,0-1-1,1 1 0,-1 0 0,1 0 1,0-1-1,0 1 0,0-1 0,1 0 1,4 6-1,1-1-83,0 0 0,0 0 1,1-1-1,0 0 0,1-1 0,0 0 1,0 0-1,0-1 0,0 0 1,1-1-1,0 0 0,0-1 0,0 0 1,0-1-1,0 0 0,1 0 0,-1-2 1,1 1-1,-1-1 0,1-1 0,-1 0 1,0-1-1,15-4 0,-23 6 17,0-1 0,0 0 0,-1 0-1,1-1 1,-1 1 0,1 0-1,-1-1 1,1 0 0,-1 1 0,0-1-1,0 0 1,0 0 0,0 0 0,0-1-1,1-2 1,-2 4 11,-1 0 0,1-1-1,-1 1 1,0 0 0,1-1 0,-1 1-1,0 0 1,0-1 0,0 1 0,0-1-1,0 1 1,-1 0 0,1-1 0,0 1-1,-1 0 1,1-1 0,-1 1 0,1 0-1,-1 0 1,1-1 0,-1 1 0,0 0-1,0 0 1,1 0 0,-1 0 0,0 0-1,0 0 1,0 0 0,0 0 0,-1 0-1,1 1 1,-2-2 0,-4-3-30,-1 1 1,1 0-1,-1 1 0,0-1 1,0 2-1,0-1 0,0 1 1,-1 0-1,1 1 1,0 0-1,-1 0 0,1 1 1,-1 0-1,0 0 0,-8 2 1,8 0-44,-1-1 1,1 1-1,0 0 0,0 1 1,0 0-1,0 0 1,0 1-1,0 1 0,1-1 1,0 1-1,0 0 1,0 1-1,-8 8 1,13-11 54,0 0-1,1 0 1,0 0 0,-1 1 0,1-1 0,1 0 0,-1 1 0,0-1 0,1 1 0,0 0 0,-1 0 0,2-1 0,-1 1 0,0 7 0,0 25-230</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4.829"/>
    </inkml:context>
    <inkml:brush xml:id="br0">
      <inkml:brushProperty name="width" value="0.05" units="cm"/>
      <inkml:brushProperty name="height" value="0.05" units="cm"/>
    </inkml:brush>
  </inkml:definitions>
  <inkml:trace contextRef="#ctx0" brushRef="#br0">138 592 22165,'-25'13'1506,"1"1"0,0 1 1,-31 28-1,45-32-907,10-10-586,0-1-1,0 0 1,0 0-1,0 0 1,0 0-1,0 1 1,0-1-1,0 0 1,0 0-1,0 0 1,0 1-1,0-1 1,0 0-1,0 0 1,1 0-1,-1 0 1,0 1-1,0-1 1,0 0-1,0 0 1,0 0-1,0 0 1,0 1 0,0-1-1,1 0 1,-1 0-1,0 0 1,0 0-1,0 0 1,0 0-1,0 0 1,1 1-1,-1-1 1,0 0-1,0 0 1,0 0-1,1 0 1,1 0 3,0 0 0,0 0 0,0 0 1,0 0-1,0 0 0,0 0 0,0-1 1,-1 1-1,1-1 0,0 1 0,2-2 1,12-4-66,0-2 1,0 0 0,-1-1-1,-1 0 1,1-1 0,21-20-1,-29 24 16,-1-1-1,0 1 0,0-1 1,0 0-1,-1-1 1,0 1-1,0-1 0,-1 0 1,0 0-1,-1-1 0,0 1 1,0-1-1,0 0 0,1-13 1,-4 19 16,0-1 0,0 1 1,0 0-1,0 0 0,0 0 0,-1-1 1,1 1-1,-1 0 0,0 0 1,0 0-1,0 0 0,-1 0 0,1 0 1,-1 0-1,1 0 0,-1 1 0,0-1 1,0 1-1,-5-5 0,3 4 14,1 0-1,-1 0 1,0 1-1,-1 0 1,1 0-1,0 0 0,-1 0 1,1 0-1,-1 1 1,1 0-1,-1 0 1,-8-1-1,8 2-69,-1 0 1,0 0-1,0 0 0,1 1 0,-1 0 1,0 0-1,1 0 0,-1 1 0,1-1 1,-9 5-1,11-4-71,0-1-1,0 1 1,0 0 0,0 0-1,0 0 1,1 1 0,-1-1 0,1 1-1,-1-1 1,1 1 0,0 0-1,0 0 1,0 0 0,1 0-1,-1 0 1,1 0 0,-2 5 0,3-6 99,-1 0 1,1-1 0,0 1-1,0 0 1,0-1 0,1 1-1,-1-1 1,0 1-1,1-1 1,-1 1 0,1 0-1,-1-1 1,1 1 0,0-1-1,-1 0 1,1 1 0,0-1-1,0 0 1,0 1 0,0-1-1,0 0 1,1 0-1,-1 0 1,0 0 0,0 0-1,3 1 1,24 11-760</inkml:trace>
  <inkml:trace contextRef="#ctx0" brushRef="#br0" timeOffset="1">572 0 20580,'4'5'2249,"2"6"-1545,-6 11-304,0 5 2065,-2 13-1849,-3 6-136,-5 13-120,-6 2-8,-7 7-144,-6 3 8,-11 4-80,-4 2-40,-5-1-56,-3 2-256,-1-10 216,-1-6-72,2-10 24</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5.624"/>
    </inkml:context>
    <inkml:brush xml:id="br0">
      <inkml:brushProperty name="width" value="0.05" units="cm"/>
      <inkml:brushProperty name="height" value="0.05" units="cm"/>
    </inkml:brush>
  </inkml:definitions>
  <inkml:trace contextRef="#ctx0" brushRef="#br0">1 1 22101,'33'21'1848,"16"1"-1296,4-8-256,17-8 544,16-11-215,4 1-345,-1-5-280,-14 2-1049,-10 3 1281,-29 0-432,-13 4-104,-21 5-152</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5.981"/>
    </inkml:context>
    <inkml:brush xml:id="br0">
      <inkml:brushProperty name="width" value="0.05" units="cm"/>
      <inkml:brushProperty name="height" value="0.05" units="cm"/>
    </inkml:brush>
  </inkml:definitions>
  <inkml:trace contextRef="#ctx0" brushRef="#br0">5 1 18100,'-5'13'2248,"20"4"-1007,11-3-433,19-4 2096,11-2-1327,15-6-585,3 0-144,5-4-824,0-3-848,-16 0 816,-7 2-208,-20-2-264</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17.925"/>
    </inkml:context>
    <inkml:brush xml:id="br0">
      <inkml:brushProperty name="width" value="0.05" units="cm"/>
      <inkml:brushProperty name="height" value="0.05" units="cm"/>
    </inkml:brush>
  </inkml:definitions>
  <inkml:trace contextRef="#ctx0" brushRef="#br0">294 106 15011,'8'-6'745,"1"0"191,-1 0 1,0 0 0,0-1 0,10-12-1,-17 18-815,0 0 0,0 0 0,0 0 0,-1 0 0,1 0 0,0 0 0,-1 0 0,1 0 0,-1-1 0,1 1 0,-1 0-1,1 0 1,-1 0 0,0-1 0,0 1 0,0 0 0,1 0 0,-1-1 0,0 1 0,-1 0 0,1 0 0,0-1 0,0 1 0,0 0 0,-1 0-1,1-1 1,-1 1 0,1 0 0,-1 0 0,1 0 0,-1 0 0,0 0 0,0 0 0,1 0 0,-1 0 0,0 0 0,0 0 0,0 0-1,0 0 1,0 1 0,0-1 0,0 0 0,0 1 0,0-1 0,-1 1 0,-1-1 0,1-1-27,-2 1 1,1 0-1,0 1 1,0-1-1,0 0 1,0 1-1,-1 0 1,1 0-1,0 0 1,0 0-1,0 0 1,-1 1-1,1-1 1,-5 3-1,1-1-45,0 0 0,1 1 0,0-1 0,0 2 0,0-1 0,-8 6 0,-1 4-33,1 0 1,1 1-1,0 0 0,0 1 0,2 1 0,0-1 0,-12 25 1,2 1-1,2 0 1,-14 47-1,20-47-30,2 1 1,-10 76-1,18-94 3,1 0 1,2-1-1,0 1 0,2 0 0,0 0 1,9 35-1,-9-52 0,0 0 0,1 0 1,0 0-1,0 0 0,0-1 0,1 1 1,0-1-1,0 0 0,1 0 0,0 0 0,8 7 1,-10-10 5,0-1 1,-1 0-1,1 0 1,0-1-1,0 1 1,0-1 0,0 1-1,1-1 1,-1 0-1,0 0 1,1 0-1,-1-1 1,0 1-1,1-1 1,-1 0-1,1 0 1,-1 0 0,0 0-1,1-1 1,-1 1-1,0-1 1,1 0-1,-1 0 1,0 0-1,0 0 1,4-3 0,0 0 17,0 0 0,-1-1 1,1 1-1,-1-2 1,0 1-1,-1-1 1,1 1-1,-1-1 1,0-1-1,-1 1 0,1-1 1,-1 0-1,-1 0 1,1 0-1,-1 0 1,2-9-1,-3 12-1,-1 0 1,0 0-1,-1 0 0,1 1 0,-1-1 1,1 0-1,-1 0 0,0 0 0,-1 0 1,1 0-1,-1 0 0,1 0 0,-1 0 1,-1 0-1,1 1 0,0-1 1,-1 0-1,0 1 0,1-1 0,-2 1 1,1 0-1,0 0 0,-1-1 0,1 1 1,-1 1-1,0-1 0,0 0 0,0 1 1,0-1-1,0 1 0,-1 0 1,1 0-1,-6-2 0,3 2-200,0-1-1,0 1 1,0 0 0,0 1-1,0-1 1,-1 1 0,1 0-1,0 1 1,-1 0 0,1 0 0,0 0-1,-1 1 1,1-1 0,0 2-1,-1-1 1,1 1 0,0 0-1,-8 3 1,13-4 138,1-1 0,-1 0 0,1 1 0,-1-1 0,1 0 0,-1 1 0,1-1-1,-1 0 1,1 1 0,-1-1 0,1 1 0,0-1 0,-1 1 0,1-1 0,0 1 0,-1-1 0,1 1 0,0-1 0,0 1 0,0 0 0,-1-1 0,1 1 0,0-1 0,0 1-1,0 0 1,0-1 0,0 2 0,2 4-851</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18.827"/>
    </inkml:context>
    <inkml:brush xml:id="br0">
      <inkml:brushProperty name="width" value="0.05" units="cm"/>
      <inkml:brushProperty name="height" value="0.05" units="cm"/>
    </inkml:brush>
  </inkml:definitions>
  <inkml:trace contextRef="#ctx0" brushRef="#br0">238 137 15731,'2'-13'1121,"-1"1"-1,0 0 1,-1-1-1,-2-23 0,1 34-970,1-1-1,0 1 1,-1 0-1,1-1 1,-1 1 0,0 0-1,0 0 1,0 0-1,0 0 1,0 0-1,0 0 1,0 0-1,-1 0 1,1 0-1,-1 0 1,1 1-1,-1-1 1,0 1 0,0-1-1,0 1 1,0 0-1,0 0 1,0-1-1,0 1 1,0 1-1,0-1 1,0 0-1,0 0 1,-1 1-1,1 0 1,0-1 0,-1 1-1,-2 0 1,-3 0-103,1 1 0,-1 1 1,1-1-1,-1 1 0,1 0 0,0 1 1,0 0-1,0 0 0,0 0 1,0 1-1,1 0 0,-1 0 1,1 1-1,0-1 0,1 2 1,-1-1-1,1 0 0,0 1 0,-7 11 1,6-9-46,1 1-1,-1 0 1,1 0 0,1 0 0,0 1 0,0-1 0,1 1-1,0 0 1,1 0 0,0 0 0,1 0 0,0 1 0,0-1-1,2 12 1,-1-19-2,1 1-1,0 0 0,0 0 1,0-1-1,1 1 1,-1 0-1,1-1 0,0 0 1,0 1-1,0-1 1,0 0-1,1 0 0,-1 0 1,1 0-1,0-1 1,0 1-1,0-1 0,0 1 1,0-1-1,1 0 1,-1 0-1,1-1 0,-1 1 1,1-1-1,-1 0 0,1 1 1,0-2-1,0 1 1,5 0-1,-2 0 8,-1 0 0,0-1-1,1 1 1,-1-2 0,1 1 0,-1-1 0,0 0-1,1 0 1,-1-1 0,0 1 0,0-1-1,0-1 1,0 1 0,0-1 0,-1 0 0,1-1-1,6-5 1,-3 0 28,0-2 1,-1 0-1,-1 0 0,0 0 0,0-1 0,-1 1 1,-1-2-1,0 1 0,-1-1 0,0 1 1,0-1-1,-2 0 0,0-1 0,1-23 0,-3 37-34,0 0-1,0 0 0,1 0 1,-1-1-1,0 1 0,0 0 1,0 0-1,0 0 0,0-1 1,0 1-1,0 0 0,0 0 1,0 0-1,0 0 0,-1-1 1,1 1-1,0 0 0,0 0 1,0 0-1,0 0 0,0-1 1,0 1-1,0 0 0,0 0 1,0 0-1,-1 0 0,1 0 1,0-1-1,0 1 0,0 0 1,0 0-1,0 0 0,-1 0 1,1 0-1,0 0 0,0 0 1,0 0-1,0 0 0,-1 0 1,1 0-1,0 0 0,0 0 1,0 0-1,0 0 0,-1 0 1,1 0-1,0 0 0,0 0 1,0 0-1,0 0 0,-1 0 1,1 0-1,-6 7-24,3 13 17,0 1-1,2-1 1,1 0 0,0 0 0,1 1 0,2-1 0,8 37 0,0-17 0,3 0 0,33 67 0,-41-95 11,0 1-1,-1 0 1,5 22 0,-9-31 16,0-1 1,-1 1-1,1-1 1,-1 1-1,0-1 1,0 1 0,0-1-1,0 1 1,0-1-1,-1 1 1,0-1-1,0 1 1,0-1-1,0 1 1,0-1 0,-1 0-1,1 0 1,-1 0-1,-4 6 1,-1-2 117,-1-1 1,1 0-1,-1 0 0,-1-1 1,1 0-1,0 0 1,-1-1-1,0 0 0,0-1 1,-1 0-1,1 0 1,-1-1-1,-18 2 1,15-2 2,0-2 0,0 1 0,0-2 0,0 1 1,0-2-1,1 0 0,-1 0 0,0-1 1,-23-10-1,32 12-255,0-1 1,0 0 0,1 0-1,-1 0 1,0 0 0,1-1-1,-4-3 1,61 25-5568,-33-13 4599</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09.828"/>
    </inkml:context>
    <inkml:brush xml:id="br0">
      <inkml:brushProperty name="width" value="0.025" units="cm"/>
      <inkml:brushProperty name="height" value="0.025" units="cm"/>
    </inkml:brush>
  </inkml:definitions>
  <inkml:trace contextRef="#ctx0" brushRef="#br0">173 0 10634,'-7'11'171,"1"0"-1,0 0 1,1 0-1,0 1 1,0-1-1,1 1 1,-4 21-1,2 7-95,-2 43 1,-1 6 261,-6 14 508,-8 48-354,-6 220-1,7 183 164,7-284 235,26 421-50,1-404-813,-15 826 309,-7-412 237,20-45 13,-2 204-508,-11-722-67,11 357 210,27-306-171,-6-44 510,-28-138-464,0-1-1,-1 1 0,0 0 0,0-1 0,-1 1 0,-2 9 0,3-14-32,0 0-1,-1 0 1,0 0-1,1 0 1,-1 0 0,0 0-1,0 0 1,0 0-1,0-1 1,0 1-1,0 0 1,-1-1-1,1 1 1,0 0-1,-1-1 1,1 0-1,-1 1 1,0-1-1,1 0 1,-1 0-1,0 0 1,0 0-1,-3 1 1,11-8-1697,0-1 0,0 0 0,-1 0-1,0 0 1,0-1 0,4-10 0,5-13-6997</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20.431"/>
    </inkml:context>
    <inkml:brush xml:id="br0">
      <inkml:brushProperty name="width" value="0.05" units="cm"/>
      <inkml:brushProperty name="height" value="0.05" units="cm"/>
    </inkml:brush>
  </inkml:definitions>
  <inkml:trace contextRef="#ctx0" brushRef="#br0">208 111 16331,'0'-2'138,"0"1"-1,0 0 1,0 0-1,0-1 0,0 1 1,0 0-1,0 0 1,-1-1-1,1 1 0,-1 0 1,1 0-1,-1 0 0,1-1 1,-1 1-1,0 0 1,1 0-1,-1 0 0,0 0 1,0 0-1,0 1 1,1-1-1,-1 0 0,0 0 1,0 0-1,-1 1 0,1-1 1,0 0-1,0 1 1,0-1-1,0 1 0,0 0 1,-1-1-1,1 1 1,0 0-1,0 0 0,-1 0 1,1-1-1,0 1 0,0 1 1,-1-1-1,1 0 1,0 0-1,-2 1 0,-1 0 63,0 0 0,0 1 0,1 0-1,-1 0 1,0 0 0,1 0 0,-1 0-1,1 1 1,0 0 0,0-1 0,-5 7-1,-1 3-92,1 0 0,1 0-1,0 1 1,0 0 0,1 0-1,1 1 1,1-1 0,-6 28 0,8-32-94,0 1 1,1-1 0,0 1-1,1 0 1,0-1 0,0 1-1,1 0 1,0-1 0,1 1-1,0-1 1,1 1 0,0-1 0,0 0-1,5 9 1,-4-12-10,0 0 1,0-1-1,0 0 0,1 0 1,0 0-1,0 0 1,0-1-1,1 0 0,-1 0 1,11 6-1,4-1 12,0 0 0,22 6 0,-24-10-8,-1 2 0,0 0 0,21 12 0,-36-18-7,0 0-1,0 0 1,0 1 0,0-1 0,0 1 0,0-1-1,-1 1 1,1 0 0,0-1 0,-1 1-1,0 0 1,1 0 0,-1 0 0,0 0 0,0 0-1,0 1 1,0-1 0,-1 0 0,1 0-1,-1 1 1,1 2 0,-1-2 1,0 0-1,-1 0 1,1 0-1,-1 0 1,0 0-1,0-1 1,0 1 0,0 0-1,-1-1 1,1 1-1,-1-1 1,0 1-1,1-1 1,-1 0 0,0 0-1,0 0 1,-3 3-1,-8 6 43,-2 1 0,1-2 0,-1 1 0,0-2 0,-34 15 0,39-20 1,0 0 0,0 0 0,-1-1 0,0-1 0,1 0 0,-1 0 0,0-1 0,0 0-1,0-1 1,0-1 0,-12-1 0,20 2-35,1 0 0,-1-1 0,0 0 0,1 1-1,-1-1 1,1 0 0,-1 0 0,1 0 0,-1-1 0,1 1 0,0-1-1,0 1 1,0-1 0,0 0 0,0 0 0,0 0 0,0 0 0,0 0-1,1 0 1,-1 0 0,1 0 0,-1-1 0,1 1 0,0-1 0,0 1-1,0-1 1,1 1 0,-1-1 0,0 0 0,1 1 0,0-1 0,-1 0-1,1 1 1,0-1 0,1-3 0,0-3-7,1 0 0,0 0 0,0 0 0,1 1 0,0-1 0,1 1 0,-1 0 0,2 0 0,7-12 0,7-4-7,1 1-1,2 0 0,0 2 0,43-33 0,-22 19 38,37-29 44,56-51 270,-128 108-284,-1 0 1,0-1-1,0 0 0,-1 0 1,0-1-1,7-13 1,-12 20-41,0 0 0,0-1 0,0 1 0,0-1 0,0 1 0,-1-1 0,1 1 0,-1-1 0,0 1 0,1-1 0,-1 1 0,0-1 0,-1 0 0,1 1 0,0-1 1,-1 1-1,1-1 0,-1 1 0,0-1 0,0 1 0,0-1 0,0 1 0,0 0 0,-1-1 0,1 1 0,-1 0 0,1 0 0,-1 0 0,0 0 0,0 0 0,-3-2 0,-3-1 19,-1-1 1,0 2-1,0-1 0,0 1 0,0 0 0,-1 1 1,1 0-1,-14-2 0,-8 0-363,-43-2 1,12 7-890,57 1 1082,-1-1 1,1 1-1,-1 0 1,1 1-1,0-1 1,0 1-1,-1 0 1,-8 5-1,0 3-450</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24.258"/>
    </inkml:context>
    <inkml:brush xml:id="br0">
      <inkml:brushProperty name="width" value="0.05" units="cm"/>
      <inkml:brushProperty name="height" value="0.05" units="cm"/>
    </inkml:brush>
  </inkml:definitions>
  <inkml:trace contextRef="#ctx0" brushRef="#br0">19 107 12811,'8'-14'2208,"0"-1"0,0 1 0,-2-1 0,9-28 0,-13 38-1116,-11 36 2832,-2 29-3163,1-8-627,-2 0-1115,3 1 1,2 1-1,-1 68 0,11-101 305,3-16-194</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24.868"/>
    </inkml:context>
    <inkml:brush xml:id="br0">
      <inkml:brushProperty name="width" value="0.05" units="cm"/>
      <inkml:brushProperty name="height" value="0.05" units="cm"/>
    </inkml:brush>
  </inkml:definitions>
  <inkml:trace contextRef="#ctx0" brushRef="#br0">1 107 18364,'0'-1'233,"0"-1"-1,1 1 1,-1 0 0,1-1-1,-1 1 1,1-1 0,0 1 0,0 0-1,-1 0 1,1-1 0,0 1-1,0 0 1,0 0 0,0 0 0,0 0-1,0 0 1,1 0 0,-1 0-1,2-1 1,30-15 1261,-26 14-1041,23-9-57,2 1-1,0 1 0,0 2 1,1 1-1,0 2 0,64-2 1,-94 6-397,0 1 1,-1 0 0,1 0 0,0 0 0,0 0 0,-1 1 0,1-1-1,0 1 1,-1 0 0,1 0 0,-1 0 0,1 0 0,3 2 0,-4-1 4,-1-1 0,0 0 1,0 1-1,1 0 0,-1-1 1,0 1-1,0 0 1,-1-1-1,1 1 0,0 0 1,-1 0-1,1 0 0,-1 0 1,1 0-1,-1 0 0,0 0 1,0 0-1,0 0 1,0 2-1,-2 22 83,-2-1-1,0 0 1,-2 0-1,-1-1 1,-18 45-1,7-20 52,-78 222 214,90-262-1129,2-15-273,-1-25-1148,3 19 1370,-5-19-2110,-23-60 0,25 80 2681,0 0-1,0 0 1,-1 0 0,-1 1 0,0 0 0,0 0 0,-1 0 0,-12-11-1,10 15 3694,26 15 529,-6-5-3493,0-2 0,-1 1 1,2-2-1,-1 1 0,0-1 1,0-1-1,17 0 1,-6-2-623,-1-1 0,38-9 1,-38 6 13,0-1 0,26-13 1,-5-3-198</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25.287"/>
    </inkml:context>
    <inkml:brush xml:id="br0">
      <inkml:brushProperty name="width" value="0.05" units="cm"/>
      <inkml:brushProperty name="height" value="0.05" units="cm"/>
    </inkml:brush>
  </inkml:definitions>
  <inkml:trace contextRef="#ctx0" brushRef="#br0">207 1 19940,'-3'0'284,"-1"1"0,1 0-1,-1 0 1,0 0 0,1 0 0,0 1-1,-1-1 1,1 1 0,0 0-1,0 0 1,0 0 0,-4 4 0,-33 33 1660,26-23-1731,2 0 0,0 1 0,0 1 0,2 0-1,0 0 1,1 1 0,1 0 0,1 1 0,1 0-1,0 0 1,2 0 0,0 1 0,1-1-1,1 1 1,1 0 0,1 0 0,3 25 0,-2-39-207,1 0 1,-1 0 0,1-1 0,0 1 0,1 0-1,-1-1 1,1 1 0,1-1 0,-1 0 0,1 0-1,0 0 1,0-1 0,1 0 0,0 1 0,6 4-1,-8-7-4,1-1 0,0 1 0,-1-1 1,1 0-1,0 0 0,1-1 0,-1 1 0,0-1 0,0 1 0,1-1 0,-1-1 0,1 1 0,-1-1 0,0 1 0,1-1 0,-1-1 0,1 1 0,-1-1 0,1 1 0,-1-1 0,0 0 0,1-1 1,-1 1-1,5-4 0,-2 2 16,-1 0 1,1-1-1,-1 0 1,0 0-1,-1-1 1,1 0 0,-1 0-1,0 0 1,0-1-1,0 1 1,-1-1-1,0 0 1,0 0 0,-1-1-1,3-6 1,-4 9 0,-1 1 1,0-1 0,0 0 0,0 1 0,0-1-1,0 0 1,-1 0 0,0 0 0,0 1 0,0-1-1,0 0 1,-1 0 0,1 0 0,-1 1 0,0-1-1,0 0 1,0 0 0,-1 1 0,1-1 0,-1 1-1,0 0 1,0-1 0,0 1 0,-1 0 0,1 0-1,-1 0 1,1 1 0,-1-1 0,-5-4-1,3 4-49,1 0 0,-1 1 0,0-1 0,1 1 0,-1 0 0,0 0-1,-1 0 1,1 1 0,0-1 0,0 1 0,-1 1 0,1-1-1,0 1 1,-1 0 0,1 0 0,-1 0 0,-6 2 0,5 0-164,0 0 0,0 0 0,0 0 0,1 1 0,-1 0 0,0 0 0,1 1 1,0 0-1,0 0 0,0 0 0,1 1 0,-8 6 0,3 0-423</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26.363"/>
    </inkml:context>
    <inkml:brush xml:id="br0">
      <inkml:brushProperty name="width" value="0.05" units="cm"/>
      <inkml:brushProperty name="height" value="0.05" units="cm"/>
    </inkml:brush>
  </inkml:definitions>
  <inkml:trace contextRef="#ctx0" brushRef="#br0">359 75 10706,'-4'-10'1609,"0"3"4,1 0 1,-1 0 0,0 0 0,-7-8-1,9 13-1313,0 0-1,0 0 1,0 1-1,-1-1 1,1 0-1,0 1 1,-1-1-1,1 1 1,-1 0-1,1 0 1,-1 0-1,0 0 1,1 0-1,-1 1 1,0-1-1,-4 1 1,-2 0-65,0 0-1,0 0 1,0 1 0,0 1 0,0 0 0,0 0 0,0 0 0,0 1-1,1 1 1,-1-1 0,1 1 0,0 1 0,0 0 0,-8 6-1,10-6-215,0-1 0,0 2 0,1-1 0,-1 0 0,1 1 0,0 0 0,1 1 0,0-1 0,0 1 0,0-1 0,1 1 0,0 0 0,0 1 0,0-1-1,1 0 1,1 1 0,-2 8 0,3-14-18,-1 0-1,1 0 1,0-1-1,0 1 1,0 0-1,0 0 0,0 0 1,1 0-1,-1-1 1,1 1-1,-1 0 1,1 0-1,0 0 1,-1-1-1,1 1 1,0-1-1,0 1 1,0 0-1,0-1 0,1 0 1,-1 1-1,2 1 1,-1-2-1,0 0 0,1 1 0,-1-1 1,1 0-1,-1-1 0,1 1 0,-1 0 0,1-1 0,0 1 1,-1-1-1,1 0 0,0 0 0,4 0 0,5-2 0,-1 0 0,1-1 0,-1 0 0,1 0 1,20-11-1,2-4 5,0-3 1,-1 0 0,40-36-1,-61 50-29,-12 7 24,0 0 0,0-1-1,0 1 1,0 0-1,0 0 1,1 0 0,-1 0-1,0 0 1,0 1 0,0-1-1,0 0 1,0 0-1,0 0 1,0 0 0,0 0-1,1 0 1,-1 0-1,0 0 1,0 0 0,0 0-1,0 0 1,0 0 0,0 0-1,0 0 1,0 0-1,0 0 1,0 0 0,0 1-1,1-1 1,-1 0-1,0 0 1,0 0 0,0 0-1,0 0 1,0 0-1,0 0 1,0 0 0,0 1-1,0-1 1,0 0 0,0 0-1,0 0 1,0 0-1,0 0 1,0 0 0,0 0-1,0 0 1,0 1-1,0-1 1,0 0 0,0 0-1,-9 23-22,5-16 22,-19 54 103,3 1 0,3 1 0,2 0 0,-8 85 0,17-39 165,5-61-137,1-47-116,1 0 0,-1 0 1,0 0-1,0 0 0,0 0 0,0 0 0,-1 0 0,1 0 0,0 0 1,0 0-1,0 0 0,-1 0 0,1 0 0,-1 0 0,1 0 1,-1 0-1,1-1 0,-1 1 0,1 0 0,-1 0 0,0-1 0,1 1 1,-1 0-1,0 0 0,0-1 0,1 1 0,-1-1 0,-2 1 1,1 0 35,0-1 0,-1 0 0,1 0 0,0-1 0,-1 1 0,1 0 1,-1-1-1,1 1 0,0-1 0,0 0 0,-4-2 0,-83-38 840,59 25-705,-2 1 1,-38-12-1,69 27-192,0-1 1,0 1-1,0 0 1,0-1-1,0 1 1,-1 0-1,1-1 0,0 1 1,0 0-1,0 0 1,0 0-1,0 0 1,-1 0-1,1 1 1,0-1-1,0 0 0,-2 1 1,4 0-36,0-1 0,-1 1 1,1 0-1,0-1 0,0 1 1,0-1-1,0 0 0,0 1 1,0-1-1,0 0 0,0 1 1,0-1-1,0 0 0,0 0 1,0 0-1,0 0 0,0 0 1,0 0-1,0 0 0,1 0 0,13-1-482,0 0-1,0-1 1,0 0-1,-1-1 1,29-10-1,0-3-175</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27.667"/>
    </inkml:context>
    <inkml:brush xml:id="br0">
      <inkml:brushProperty name="width" value="0.05" units="cm"/>
      <inkml:brushProperty name="height" value="0.05" units="cm"/>
    </inkml:brush>
  </inkml:definitions>
  <inkml:trace contextRef="#ctx0" brushRef="#br0">9 410 14667,'-1'-1'87,"0"0"-1,0 0 0,0 0 1,1 0-1,-1-1 1,0 1-1,1 0 0,-1 0 1,1-1-1,0 1 1,-1 0-1,1 0 0,0-1 1,0 1-1,0 0 1,0-1-1,0 1 1,0 0-1,0-1 0,0 1 1,0 0-1,1-1 1,-1 0-1,2 0 8,-1 0 0,0 0 0,0 0 0,1 1 0,-1-1 0,1 0 0,-1 1 0,1 0 0,0-1 1,0 1-1,0 0 0,3-2 0,8-3 307,-1 1 1,1 1 0,23-5-1,-34 9-329,45-9 756,83-5 0,54 11-101,-135 3-570,185-1 164,852-22-298,480-124 48,-1375 122 446,-190 25-490,1 0-1,-1 0 1,1 0-1,-1 0 1,1 0-1,-1-1 1,1 1-1,-1-1 1,1 1-1,-1-1 1,0 1-1,1-1 1,1-1-1,-30-5 403,-124-17-58,-301-40-422,365 58-65,0 2-1,0 5 1,-109 15 0,85 3 78,-124 38 0,-104 51 45,-193 48 71,416-133-3,-157 10-1,197-29 42,0-3-1,0-4 1,-84-14-1,152 16-93,-36-8 81,42 8-97,0 1-1,1 0 1,-1-1-1,1 0 1,-1 1-1,1-1 1,-1 0-1,1 0 0,-1 0 1,1 0-1,0 0 1,-1 0-1,1-1 1,0 1-1,0 0 1,0-1-1,0 1 1,0 0-1,0-1 1,0 1-1,0-3 1,1 3-6,0 0-1,0 0 1,0-1 0,0 1 0,0 0 0,1 0 0,-1 0 0,0 0 0,1 0 0,-1 0 0,1 0 0,-1 0 0,1 0 0,0 1-1,-1-1 1,1 0 0,0 0 0,-1 0 0,1 1 0,0-1 0,0 0 0,0 1 0,0-1 0,0 1 0,0-1 0,0 1 0,0-1 0,0 1-1,0 0 1,0-1 0,0 1 0,0 0 0,1 0 0,39-8-38,-40 8 37,388-5-804,-201 13 12,339 1-1614,299-80-643,-484 1 2641,-198 29 364</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28.259"/>
    </inkml:context>
    <inkml:brush xml:id="br0">
      <inkml:brushProperty name="width" value="0.05" units="cm"/>
      <inkml:brushProperty name="height" value="0.05" units="cm"/>
    </inkml:brush>
  </inkml:definitions>
  <inkml:trace contextRef="#ctx0" brushRef="#br0">1 1 23637,'0'16'1968,"13"-9"-1311,10-3-265,17-1 672,10-3-280,17 0-264,6-2-40,8-3-224,-4 0-184,-2 4-400,-8 1-272,-16 4-640,-10 8-344,-31 2 1167,-12 2-303,-29 5-264</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28.667"/>
    </inkml:context>
    <inkml:brush xml:id="br0">
      <inkml:brushProperty name="width" value="0.05" units="cm"/>
      <inkml:brushProperty name="height" value="0.05" units="cm"/>
    </inkml:brush>
  </inkml:definitions>
  <inkml:trace contextRef="#ctx0" brushRef="#br0">0 250 16644,'0'5'2392,"12"-2"-1256,16-9-239,12-4 1375,18-7-760,8-4-191,13-3-369,1-5-296,-3 2-1088,-7 0 1104,-9-3-712,-10-2-48,-19-2-96</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29.040"/>
    </inkml:context>
    <inkml:brush xml:id="br0">
      <inkml:brushProperty name="width" value="0.05" units="cm"/>
      <inkml:brushProperty name="height" value="0.05" units="cm"/>
    </inkml:brush>
  </inkml:definitions>
  <inkml:trace contextRef="#ctx0" brushRef="#br0">509 0 19612,'-11'7'2177,"-8"10"-1481,-9 11-296,-4 9 2136,-9 22-1951,-7 8-161,-6 18-88,-2 2-24,0 5-24,3 1-120,11 3-392,7-3-480,13-17 616,11-17-80,12-28-104</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29.613"/>
    </inkml:context>
    <inkml:brush xml:id="br0">
      <inkml:brushProperty name="width" value="0.05" units="cm"/>
      <inkml:brushProperty name="height" value="0.05" units="cm"/>
    </inkml:brush>
  </inkml:definitions>
  <inkml:trace contextRef="#ctx0" brushRef="#br0">459 50 20092,'0'-2'140,"-1"1"0,1-1-1,0 0 1,-1 1-1,1-1 1,-1 0 0,0 1-1,0-1 1,0 0 0,1 1-1,-1 0 1,-1-1-1,1 1 1,0-1 0,0 1-1,0 0 1,-3-2 0,1 1 24,-1 0 1,1 0 0,-1 0-1,0 0 1,0 0 0,0 1-1,-6-1 1,1 0 135,-1 0 1,1 1-1,-1 1 0,0-1 1,1 2-1,-11 0 1,7 2-176,1 0 1,0 1 0,1 0-1,-1 1 1,1 0 0,-1 1-1,2 0 1,-1 1 0,1 0-1,0 1 1,0 0 0,1 0-1,0 1 1,0 0 0,-7 12-1,-3 4-26,2 1-1,1 1 0,0 0 0,-21 58 0,26-55-5,2 0-1,-12 61 0,19-76-70,0 0 0,1 0 1,1 0-1,0 1 0,1-1 1,1 0-1,0 0 1,4 16-1,-4-27-15,-1 1 0,1-1 0,0 0 0,0 0 0,0 0 0,1 0 0,-1 0 0,1 0 1,0 0-1,0-1 0,0 0 0,1 1 0,-1-1 0,1 0 0,6 3 0,-4-3 0,-1 0-1,1-1 1,0 0-1,0 0 1,0 0 0,1-1-1,-1 0 1,0 0-1,0-1 1,9 0 0,0-1 20,0 0 1,-1-2 0,1 0 0,-1 0 0,0-1 0,0-1-1,0-1 1,25-13 0,-28 13 15,-1-1 0,0 0 1,0 0-1,0-1 0,-1-1 0,0 1 1,-1-2-1,0 1 0,0-1 0,8-14 1,-13 19-31,-1 0 0,0 0 0,0 0 0,0-1 0,0 1 0,-1 0 0,0-1 0,0 1 0,-1-1 1,1 0-1,-1 1 0,0-1 0,-1 1 0,1-1 0,-1 1 0,0-1 0,-1 1 0,1-1 0,-1 1 1,0 0-1,0 0 0,-1 0 0,1 0 0,-1 0 0,-4-4 0,2 3-111,0 0 1,0 0-1,-1 1 0,0 0 0,0 0 0,0 0 0,0 1 1,-1 0-1,1 0 0,-15-5 0,16 7-80,-1 0 0,1 0 0,-1 1 0,1-1 0,-1 1-1,0 1 1,1-1 0,-1 1 0,0 0 0,1 0 0,-1 1 0,0 0-1,1 0 1,-1 0 0,-8 3 0,12-3 109,0 0-1,0 0 1,1 0 0,-1 0-1,0 1 1,0-1 0,1 0-1,-1 1 1,-2 3-1,-6 16-802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21.505"/>
    </inkml:context>
    <inkml:brush xml:id="br0">
      <inkml:brushProperty name="width" value="0.025" units="cm"/>
      <inkml:brushProperty name="height" value="0.025" units="cm"/>
      <inkml:brushProperty name="color" value="#008C3A"/>
    </inkml:brush>
  </inkml:definitions>
  <inkml:trace contextRef="#ctx0" brushRef="#br0">123 1 10378,'0'0'7345,"-3"8"-7542,-1 7 126,1 0 0,0 1 0,1-1 0,1 1 0,1-1 0,2 29 0,0 29-238,-4 0 0,-20 143 0,10-123 1149,-1 98 0,19-45-696,29 185 0,5 178-86,-40 3 529,-2-236 92,-31 796-513,18-868-205,-77 1229 1594,146 977-1422,64-1420 380,-115-966-527,-3-16-36,1 0-1,0 0 0,0 0 1,1-1-1,0 1 0,1 0 0,-1-1 1,6 11-1,-2-53-6601,-8-2 1949</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30.158"/>
    </inkml:context>
    <inkml:brush xml:id="br0">
      <inkml:brushProperty name="width" value="0.05" units="cm"/>
      <inkml:brushProperty name="height" value="0.05" units="cm"/>
    </inkml:brush>
  </inkml:definitions>
  <inkml:trace contextRef="#ctx0" brushRef="#br0">345 68 21085,'-15'-10'973,"0"0"1,-1 1 0,-1 0 0,0 2 0,-27-10 0,37 15-849,1 1 1,-1 0-1,0 0 0,0 0 1,0 1-1,1 0 0,-1 0 1,0 1-1,0 0 0,0 0 0,1 1 1,-1 0-1,1 0 0,-1 0 1,1 1-1,0 0 0,0 0 1,-7 5-1,5-2-107,0 0-1,0 0 1,1 1-1,-1 1 1,2-1 0,-1 1-1,-9 16 1,13-20-21,0 1 0,1 0 0,-1 0 0,1 0 0,1 0 0,-1 0 0,1 0 0,-1 0 0,1 0 0,1 1 0,-1-1 0,1 0 0,0 1 0,0-1 0,1 0 1,1 8-1,-1-10-1,0 0 0,0-1 1,0 1-1,1-1 0,-1 1 1,1-1-1,0 0 0,-1 0 1,1 1-1,0-1 0,0 0 1,0-1-1,1 1 0,-1 0 1,0-1-1,1 1 0,-1-1 1,1 0-1,0 1 0,-1-1 1,1-1-1,0 1 0,-1 0 1,1-1-1,0 1 0,3-1 1,6 1-51,0 0 0,0-1-1,0-1 1,23-4 0,-6-2-138,1-1 0,-1-2-1,40-18 1,29-11-528,-96 38 692,0 0 0,0 0 0,1 1 0,-1-1 0,0 1 0,0 0 0,1-1 0,-1 1 0,0 0 0,0 0 0,1 1 0,2-1 0,-4 1 15,0 0 0,0-1 0,0 1-1,0 0 1,0 0 0,0 0 0,-1 0 0,1 0-1,0 0 1,0 0 0,-1 0 0,1 0 0,0 0-1,-1 0 1,1 0 0,-1 0 0,1 0 0,-1 1-1,0-1 1,0 0 0,1 0 0,-1 1-1,0-1 1,0 2 0,1 37 108,-2 0 0,-2-1 0,-1 1 0,-14 57 1,5-30 260,7-22-58,-6 34 343,10-72-504,0 1 0,-1-1 0,1 1 1,-2-1-1,1 0 0,-1 0 0,-7 11 1,9-17-96,0 1-1,0 0 1,0 0 0,0-1 0,-1 1 0,1-1 0,-1 0 0,1 0 0,-1 0 0,1 0 0,-1 0 0,0 0 0,1-1-1,-1 1 1,0-1 0,1 0 0,-1 0 0,0 0 0,0 0 0,1 0 0,-1-1 0,0 1 0,-3-2 0,-9-2 103,0 0-1,-26-12 1,36 14-114,-42-18-534,1-2 0,-73-48 0,119 70 456,0 0-1,-1 0 0,1 0 1,0 0-1,0 0 0,0 0 1,-1 0-1,1 0 0,0 0 1,0-1-1,0 1 0,0 0 1,-1 0-1,1 0 0,0 0 1,0-1-1,0 1 0,0 0 1,0 0-1,0 0 0,-1-1 1,1 1-1,0 0 0,0 0 1,0 0-1,0-1 0,0 1 1,0 0-1,0 0 0,0 0 1,0-1-1,0 1 0,0 0 1,0 0-1,0-1 0,0 1 1,0 0-1,0 0 0,0 0 1,0-1-1,1 1 0,-1 0 1,0 0-1,0 0 0,0-1 1,0 1-1,0 0 0,0 0 0,1 0 1,-1 0-1,0-1 0,0 1 1,0 0-1,1 0 0,-1 0 1,0 0-1,0 0 0,0 0 1,1 0-1,-1 0 0,0 0 1,0-1-1,0 1 0,1 0 1,-1 0-1,14-2-358,9 0-392,13-1-173</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30.568"/>
    </inkml:context>
    <inkml:brush xml:id="br0">
      <inkml:brushProperty name="width" value="0.05" units="cm"/>
      <inkml:brushProperty name="height" value="0.05" units="cm"/>
    </inkml:brush>
  </inkml:definitions>
  <inkml:trace contextRef="#ctx0" brushRef="#br0">1 11 24709,'0'-1'122,"1"0"-1,-1 1 0,1-1 1,0 0-1,-1 0 1,1 1-1,0-1 0,0 1 1,0-1-1,-1 0 0,1 1 1,0-1-1,0 1 1,0 0-1,0-1 0,0 1 1,0 0-1,0 0 1,0-1-1,1 1 0,21 5 519,0 1-201,15-1-238,0-3 1,49-1 0,78-14-115,-157 13-80,-2-1-5,-1 0-4,1 1 0,-1-1 1,0 1-1,0 1 0,10 0 1,-14-1 0,0 1 0,-1-1 1,1 0-1,0 1 1,0-1-1,0 0 0,-1 1 1,1-1-1,0 1 0,-1 0 1,1-1-1,0 1 0,-1-1 1,1 1-1,-1 0 0,1-1 1,-1 1-1,1 0 1,-1 0-1,1-1 0,-1 1 1,0 0-1,1 0 0,-1 0 1,0 0-1,0-1 0,0 1 1,1 0-1,-1 0 1,0 0-1,0 0 0,0 0 1,-1 0-1,1-1 0,0 1 1,0 0-1,0 0 0,-1 0 1,1 0-1,0-1 1,-1 2-1,-10 29 67,-28 52 0,7-15 89,-76 212 614,72-156-3311,36-124 2500,0-1 0,0 1 1,0 0-1,0 0 0,0 0 0,-1 0 0,1 0 0,0 0 0,0 0 0,0-1 1,0 1-1,0 0 0,0 0 0,-1 0 0,1 0 0,0 0 0,0 0 0,0 0 1,0 0-1,0 0 0,-1 0 0,1 0 0,0 0 0,0 0 0,0 0 0,0 0 1,0 0-1,-1 0 0,1 0 0,0 0 0,0 0 0,0 0 0,0 0 1,-1 0-1,1 0 0,0 0 0,0 0 0,0 0 0,0 0 0,0 0 0,0 0 1,-1 1-1,1-1 0,0 0 0,0 0 0,0 0 0,0 0 0,0 0 0,0 0 1,0 1-1,0-1 0,0 0 0,0 0 0,-1 0 0,1 0 0,0 0 0,0 1 1,0-1-1,0 0 0,0 0 0,0 0 0,0 0 0,0 0 0,0 1 0,0-1 1,0 0-1,0 0 0,1 0 0,-7-11-619,-4-14-563</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30.954"/>
    </inkml:context>
    <inkml:brush xml:id="br0">
      <inkml:brushProperty name="width" value="0.05" units="cm"/>
      <inkml:brushProperty name="height" value="0.05" units="cm"/>
    </inkml:brush>
  </inkml:definitions>
  <inkml:trace contextRef="#ctx0" brushRef="#br0">1 106 20620,'7'-7'2233,"16"1"-1329,0-2-368,15 0 1121,8 1-313,12-4-720,3-4-536,14 3 96,8-3-144,1-2-136</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31.343"/>
    </inkml:context>
    <inkml:brush xml:id="br0">
      <inkml:brushProperty name="width" value="0.05" units="cm"/>
      <inkml:brushProperty name="height" value="0.05" units="cm"/>
    </inkml:brush>
  </inkml:definitions>
  <inkml:trace contextRef="#ctx0" brushRef="#br0">1903 246 13355,'-383'-67'1651,"261"52"-819,-146 1 0,196 15-388,0 4 1,0 2-1,-93 22 1,113-15-113,1 1 0,0 3 1,1 2-1,1 2 0,-58 37 1,69-35-116,1 1 1,1 2-1,1 1 1,2 3-1,-32 34 1,49-46-119,1 1 1,0 1-1,1 0 0,1 0 1,1 2-1,2-1 0,0 1 1,1 1-1,1 0 0,-7 37 1,12-38-34,0 0 0,2 0 1,1 0-1,0 0 1,2-1-1,0 1 1,12 43-1,-5-37-11,1 0 0,1-1 0,1 0-1,2-1 1,23 35 0,-4-16-37,2-2 0,2-1-1,2-2 1,1-2-1,3-2 1,47 33 0,-46-38-63,1-3-1,1-1 1,2-3 0,0-1 0,2-3 0,0-2 0,1-2 0,1-3 0,1-1-1,0-3 1,0-3 0,102 2 0,-94-12-23,0-3 0,108-24 0,117-57-37,-191 48 233,-2-3 1,-1-5 0,-3-3 0,-2-5 0,-2-3-1,134-120 1,-173 135 68,-1-2 1,-3-1-1,-2-2 1,-1-2-1,35-64 0,-56 83-52,-2-1-1,-1-1 1,-2-1-1,11-43 1,-18 53-41,-1 0-1,-2-1 1,0 1 0,-2-1-1,-1 0 1,-5-47 0,2 52-62,-2 1 0,0 0-1,-1 0 1,-1 0 0,0 1 0,-2 0 0,0 1 0,-1 0 0,0 0 0,-2 1 0,0 0 0,-23-23 0,15 21-54,0 0 1,-1 1-1,-1 1 1,0 1-1,-1 1 1,-1 1-1,0 1 1,-45-15-1,28 15-99,-1 2 0,-1 2 0,0 1 0,-49 0 0,-177 13-652,178 3 789,1 4 0,0 5 0,-156 49 0,107-11-190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22.768"/>
    </inkml:context>
    <inkml:brush xml:id="br0">
      <inkml:brushProperty name="width" value="0.025" units="cm"/>
      <inkml:brushProperty name="height" value="0.025" units="cm"/>
      <inkml:brushProperty name="color" value="#008C3A"/>
    </inkml:brush>
  </inkml:definitions>
  <inkml:trace contextRef="#ctx0" brushRef="#br0">0 260 15663,'52'7'-144,"25"-12"163,0-3 0,-1-4 0,98-27 0,39-7 6,487-21 55,-364 44-48,861-43 662,-66 131-464,-1130-65-230,1472 114 1019,-173-87-874,-132-7-65,1291 57 977,-1015-108-347,-986 27 459,-366 18-721,-102-26-6843,-7-5-2536</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30.601"/>
    </inkml:context>
    <inkml:brush xml:id="br0">
      <inkml:brushProperty name="width" value="0.025" units="cm"/>
      <inkml:brushProperty name="height" value="0.025" units="cm"/>
      <inkml:brushProperty name="color" value="#004F8B"/>
    </inkml:brush>
  </inkml:definitions>
  <inkml:trace contextRef="#ctx0" brushRef="#br0">86 0 19122,'0'0'678,"-8"1"-667,2 0-27,5-2 6,0 1-1,-1 0 1,1 0 0,-1 0-1,1 1 1,0-1-1,-1 0 1,1 0-1,-1 1 1,1-1-1,0 1 1,-1-1 0,1 1-1,0-1 1,0 1-1,-1 0 1,1 0-1,0 0 1,0 0-1,0 0 1,0 0 0,0 0-1,0 0 1,0 0-1,0 0 1,1 0-1,-1 1 1,0-1 0,1 0-1,-1 0 1,1 1-1,-1-1 1,1 1-1,0-1 1,-1 0-1,1 1 1,0-1 0,0 1-1,0-1 1,0 0-1,0 1 1,1 1-1,5 176-1851,-1-100 1969,-4 1-1,-10 95 1,-10-19 486,6 0 1,7 1 0,22 250 0,31-44-580,31 363-338,-67 178 790,-4-95-307,22-237-100,5 272-273,-68-39 359,6 270 1034,103-420-1168,-51-494-27,-18-111-108,-1-7-243,2 1 0,1-2 1,24 71-1,-27-110-836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32.130"/>
    </inkml:context>
    <inkml:brush xml:id="br0">
      <inkml:brushProperty name="width" value="0.025" units="cm"/>
      <inkml:brushProperty name="height" value="0.025" units="cm"/>
      <inkml:brushProperty name="color" value="#004F8B"/>
    </inkml:brush>
  </inkml:definitions>
  <inkml:trace contextRef="#ctx0" brushRef="#br0">0 332 14157,'0'0'1234,"12"0"-1501,41-4 270,0-2 1,0-2 0,70-21 0,56-10 7,243-1 103,2 31 117,36-1-42,495-50 120,532-22-57,-209 66 1029,31 0-769,55 3-482,-1 80 4,624 110 698,-1907-171-362,-26-3 112,81 16 0,-127-16-1707,-8 0-594,-8-2-1062,-20-1-6205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22.165"/>
    </inkml:context>
    <inkml:brush xml:id="br0">
      <inkml:brushProperty name="width" value="0.025" units="cm"/>
      <inkml:brushProperty name="height" value="0.025" units="cm"/>
    </inkml:brush>
  </inkml:definitions>
  <inkml:trace contextRef="#ctx0" brushRef="#br0">0 438 18065,'0'0'710,"9"-5"70,34-24-40,0-3 1,-3-1 0,45-46 0,-59 52-371,-1-1 0,-1-1 0,-1-2 0,-2 0 0,26-50 0,-42 67-95,3-4 125,-10 26-199,-9 30-193,0-2 31,0 1 0,3 0 0,1 1 0,-4 65-1,10-73-418,2 46 914,6-41-2851,9-7-3954,-10-25-3392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7.228"/>
    </inkml:context>
    <inkml:brush xml:id="br0">
      <inkml:brushProperty name="width" value="0.025" units="cm"/>
      <inkml:brushProperty name="height" value="0.025" units="cm"/>
    </inkml:brush>
  </inkml:definitions>
  <inkml:trace contextRef="#ctx0" brushRef="#br0">0 64 14638,'0'0'3715,"64"0"-1825,-14-7-865,14-1-352,12 0-257,10-1-320,3 0-32,2 3-64,-7-1 32,-13 3 0,-14 1-288,-13 2-609,-19 1-448,-13 0 64,-29-1-11980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7.710"/>
    </inkml:context>
    <inkml:brush xml:id="br0">
      <inkml:brushProperty name="width" value="0.025" units="cm"/>
      <inkml:brushProperty name="height" value="0.025" units="cm"/>
    </inkml:brush>
  </inkml:definitions>
  <inkml:trace contextRef="#ctx0" brushRef="#br0">287 0 16015,'0'0'3518,"9"1"-2819,27 1 402,8 1-175,54 9 0,-86-9-797,0-1 0,-1 1-1,0 1 1,0 0-1,0 1 1,0 0-1,0 0 1,-1 1-1,0 1 1,9 7-1,-16-12-119,0 1 0,-1-1 0,1 1-1,-1 0 1,1 0 0,-1 0 0,0 0-1,0 0 1,-1 0 0,1 1 0,-1-1-1,1 1 1,-1-1 0,0 1 0,0-1 0,-1 1-1,1 0 1,-1-1 0,1 6 0,-2-3 10,0-1 0,0 1 0,-1-1 0,0 1 0,0-1 1,0 0-1,0 1 0,-1-1 0,0-1 0,0 1 1,-5 7-1,-7 4 39,0 0 1,-1-1 0,-1 0 0,0-2 0,-26 17-1,-150 74 113,136-78 479,2 4-1,-79 55 1,128-81-547,0 1-1,1 0 1,-1 0 0,1 0 0,-5 8 0,9-13-103,1 1 1,-1 0-1,1 0 1,-1-1-1,1 1 1,0 0-1,-1 0 1,1 0-1,0-1 0,-1 1 1,1 0-1,0 0 1,0 0-1,0 0 1,0 0-1,0 0 1,0 0-1,0-1 0,0 1 1,0 0-1,0 0 1,1 0-1,-1 0 1,0 0-1,1-1 1,-1 1-1,0 0 1,1 0-1,-1 0 0,1-1 1,-1 1-1,1 0 1,0-1-1,-1 1 1,1 0-1,0-1 1,-1 1-1,1-1 0,0 1 1,0-1-1,-1 1 1,1-1-1,0 0 1,0 1-1,0-1 1,0 0-1,-1 0 0,1 0 1,0 0-1,0 1 1,1-1-1,26 5 72,-1-1-1,1-1 0,0-2 0,42-2 1,-16 0-18,249-7 115,78 1 116,-365 7-291,0 0-1,0 2 1,-1 0 0,31 8-1,-41-9 6,-1 1 0,0 0 0,0 0 0,0 0 1,0 0-1,0 1 0,0-1 0,-1 1 0,1 0 0,-1 0 0,0 0 0,0 1 0,0-1 0,0 1 0,0 0 0,-1-1 0,0 1 0,0 0 0,0 1 0,0-1 0,2 7 0,-4-9-101,0-1 0,1 1 0,-1-1 0,1 1 1,-1-1-1,1 0 0,0 1 0,0-1 0,0 0 0,-1 1 0,1-1 1,0 0-1,0 0 0,1 0 0,-1 0 0,0 0 0,0 0 1,0 0-1,1-1 0,-1 1 0,0 0 0,1-1 0,-1 1 1,1-1-1,1 1 0,11 0-6160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8.887"/>
    </inkml:context>
    <inkml:brush xml:id="br0">
      <inkml:brushProperty name="width" value="0.025" units="cm"/>
      <inkml:brushProperty name="height" value="0.025" units="cm"/>
    </inkml:brush>
  </inkml:definitions>
  <inkml:trace contextRef="#ctx0" brushRef="#br0">249 6 13229,'0'0'4644,"-8"-2"-2770,6 1-1766,0 1-1,-1-1 1,1 1 0,0-1 0,-1 1 0,1 0 0,0 0 0,-1 0-1,1 0 1,-1 0 0,1 1 0,0-1 0,-4 2 0,4-1-63,0 1 1,0-1-1,0 1 1,1 0-1,-1 0 1,0 0 0,1 0-1,-1 0 1,1 0-1,0 0 1,0 0-1,0 0 1,0 1-1,0-1 1,0 0 0,1 1-1,-1-1 1,0 3-1,-45 246 499,16-76-228,-14 16 116,-16 87 1159,61-250-1573,-1-28-36,1 0 0,-1 0 0,0 0 1,1 1-1,-1-1 0,0 0 0,1 0 0,-1 0 1,1 0-1,-1 0 0,0 0 0,1 0 1,-1-1-1,0 1 0,1 0 0,-1 0 0,0 0 1,1 0-1,-1 0 0,0 0 0,1-1 0,-1 1 1,0 0-1,1 0 0,-1 0 0,0-1 1,1 1-1,-1 0 0,0-1 0,0 1 0,0 0 1,1 0-1,-1-1 0,0 1 0,0-1 0,28-45-2220,-17 17-2119,14-54 1,-8 9-5552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9.249"/>
    </inkml:context>
    <inkml:brush xml:id="br0">
      <inkml:brushProperty name="width" value="0.025" units="cm"/>
      <inkml:brushProperty name="height" value="0.025" units="cm"/>
    </inkml:brush>
  </inkml:definitions>
  <inkml:trace contextRef="#ctx0" brushRef="#br0">0 17 16303,'0'0'4602,"1"-1"-4574,-1 1-1,0-1 1,0 0-1,0 0 1,0 0 0,1 0-1,-1 0 1,1 0-1,-1 0 1,0 0 0,1 0-1,0 1 1,-1-1-1,1 0 1,-1 0-1,1 1 1,1-2 0,63 3 2118,-64 4-1765</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9.912"/>
    </inkml:context>
    <inkml:brush xml:id="br0">
      <inkml:brushProperty name="width" value="0.025" units="cm"/>
      <inkml:brushProperty name="height" value="0.025" units="cm"/>
    </inkml:brush>
  </inkml:definitions>
  <inkml:trace contextRef="#ctx0" brushRef="#br0">0 172 7399,'0'0'11066,"14"-4"-10078,163-39 883,343-36 0,192 39-1569,-540 35 53,-165 5-247,11-1 128,-15 2-111,-7 0 4,-64 14-3698,-8 1-4051,23-5-1893</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20.715"/>
    </inkml:context>
    <inkml:brush xml:id="br0">
      <inkml:brushProperty name="width" value="0.025" units="cm"/>
      <inkml:brushProperty name="height" value="0.025" units="cm"/>
    </inkml:brush>
  </inkml:definitions>
  <inkml:trace contextRef="#ctx0" brushRef="#br0">315 65 9673,'0'0'1869,"-7"-6"725,4 5-2062,-35-33 2280,20 11 4814,21 32-7615,1 1 0,0-1 0,0 0 0,1 0 0,0-1 0,1 1 0,-1-1 0,14 14 0,-2-1 29,15 18 3,1 0 1,3-3-1,1-1 0,1-1 1,2-3-1,48 30 0,276 138 144,-343-189-175,-14-6-8,5 1 6,1 1 0,-1 1 0,-1 0 0,1 1 0,19 17 0,-30-24 13,-1-1 0,1 0 0,-1 1 0,1-1-1,-1 1 1,1-1 0,-1 1 0,1 0 0,-1-1 0,0 1-1,1-1 1,-1 1 0,0 0 0,1-1 0,-1 1 0,0 0 0,0-1-1,0 1 1,0 0 0,0-1 0,0 1 0,0 0 0,0-1 0,0 1-1,0 0 1,0-1 0,0 1 0,0 0 0,0-1 0,-1 1 0,1 0-1,0-1 1,0 1 0,-1-1 0,1 1 0,0 0 0,-1-1 0,1 1-1,-1-1 1,1 1 0,-1-1 0,1 1 0,-1-1 0,1 0-1,-1 1 1,1-1 0,-1 1 0,0-1 0,1 0 0,-1 0 0,0 1-1,1-1 1,-2 0 0,-42 10 1333,36-9-1453,-46 11 117,1 1 1,1 4-1,1 1 1,0 3-1,-84 47 0,-225 169-85,200-124 104,27-22-268,173-99-1250,104-29 1526,1 6-1,1 7 1,248-11 0,104 55 76,-484-18-209,42 2-290,-22-7-3246,-16-5-1327</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09.378"/>
    </inkml:context>
    <inkml:brush xml:id="br0">
      <inkml:brushProperty name="width" value="0.025" units="cm"/>
      <inkml:brushProperty name="height" value="0.025" units="cm"/>
    </inkml:brush>
  </inkml:definitions>
  <inkml:trace contextRef="#ctx0" brushRef="#br0">251 48 15214,'0'0'5002,"0"-8"-3106,0 4-1664,-3-22 900,2 26-1117,1-1 0,-1 0 1,0 0-1,1 1 1,-1-1-1,1 1 1,-1-1-1,0 0 1,0 1-1,1-1 1,-1 1-1,0-1 1,0 1-1,0 0 1,0-1-1,1 1 0,-1 0 1,0 0-1,0 0 1,0-1-1,0 1 1,0 0-1,0 0 1,0 0-1,0 0 1,0 1-1,1-1 1,-1 0-1,0 0 1,0 0-1,0 1 0,0-1 1,-1 1-1,-5 2-21,0 0-1,0 0 0,1 1 1,-1 0-1,1 0 0,-1 0 1,1 1-1,1 0 0,-1 0 0,-5 7 1,-48 63 62,57-71-55,-9 10 57,2 0-1,0 1 0,0 0 1,2 1-1,0 0 0,0 0 0,2 0 1,0 1-1,1 0 0,0 0 1,2 0-1,0 0 0,1 0 1,1 32-1,1-46-50,-1 0 1,1 1 0,-1-1-1,1 0 1,0 0-1,0 0 1,1 0-1,-1 0 1,1 0 0,-1 0-1,1 0 1,0-1-1,0 1 1,0-1-1,0 1 1,1-1-1,-1 0 1,1 0 0,-1 0-1,6 3 1,-4-3 165,1 0 1,0 0 0,-1-1-1,1 1 1,0-1-1,0 0 1,-1-1 0,1 1-1,0-1 1,0 0-1,0 0 1,0-1 0,5 0-1,-5 0 10,0 1-1,-1-1 0,1 0 1,0-1-1,0 1 1,-1-1-1,1 0 1,-1 0-1,1-1 0,-1 1 1,0-1-1,0 0 1,0 0-1,0 0 0,0-1 1,-1 1-1,0-1 1,0 0-1,0 0 1,0 0-1,0 0 0,-1 0 1,0-1-1,0 1 1,0-1-1,0 0 0,-1 0 1,2-7-1,-3 10-181,0-1 0,0 0 0,-1 1 0,1-1 0,-1 0 0,1 1 0,-1-1 0,0 1 0,0-1 0,0 1 0,0-1 0,0 1 0,-1 0 0,1-1 0,-1 1-1,1 0 1,-1 0 0,0 0 0,0 0 0,0 1 0,0-1 0,0 0 0,-1 1 0,1 0 0,0-1 0,-1 1 0,1 0 0,-1 0 0,1 0 0,-1 1 0,1-1 0,-1 0 0,0 1 0,1 0 0,-1 0-1,0-1 1,1 2 0,-1-1 0,0 0 0,1 0 0,-1 1 0,1 0 0,-1-1 0,-2 2 0,4-1-10,1-1 1,-1 0-1,0 1 1,1-1-1,-1 0 1,1 1-1,-1-1 1,0 1-1,1-1 1,-1 1-1,1 0 1,0-1-1,-1 1 1,1-1-1,-1 1 1,1 0-1,0-1 1,-1 1-1,1 0 1,0 0-1,0-1 1,0 1-1,0 0 1,-1-1-1,1 1 1,0 0-1,0 0 1,0-1-1,1 1 1,-1 0-1,0 0 1,0-1-1,0 1 1,0 0-1,1-1 1,-1 1-1,0 0 1,1-1-1,-1 1 1,0 0-1,1-1 1,-1 1-1,1-1 1,-1 1-1,1 0 1,-1-1-1,1 0 1,0 1-1,-1-1 1,1 1-1,-1-1 1,1 0-1,0 1 1,0-1-1,-1 0 1,1 0-1,0 1 1,-1-1-1,1 0 1,0 0-1,0 0 1,-1 0-1,2 0 0,83 1-8310,-48-1 1477,-13 0-1283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09.709"/>
    </inkml:context>
    <inkml:brush xml:id="br0">
      <inkml:brushProperty name="width" value="0.025" units="cm"/>
      <inkml:brushProperty name="height" value="0.025" units="cm"/>
    </inkml:brush>
  </inkml:definitions>
  <inkml:trace contextRef="#ctx0" brushRef="#br0">1 2 18385,'0'0'14382,"5"1"-14382,-2-2 0,-1-1-1313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0.974"/>
    </inkml:context>
    <inkml:brush xml:id="br0">
      <inkml:brushProperty name="width" value="0.025" units="cm"/>
      <inkml:brushProperty name="height" value="0.025" units="cm"/>
    </inkml:brush>
  </inkml:definitions>
  <inkml:trace contextRef="#ctx0" brushRef="#br0">0 1 16432,'0'0'9860,"1"11"-9359,0 18-1722,1 95 4374,-1-81-7120,-1-36-1363,0-15-2978,0-15 71</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1.336"/>
    </inkml:context>
    <inkml:brush xml:id="br0">
      <inkml:brushProperty name="width" value="0.025" units="cm"/>
      <inkml:brushProperty name="height" value="0.025" units="cm"/>
    </inkml:brush>
  </inkml:definitions>
  <inkml:trace contextRef="#ctx0" brushRef="#br0">1 63 13773,'0'0'16277,"10"-7"-15685,-1 1-528,0 1-1,1 0 1,-1 0 0,1 1-1,0 0 1,1 1-1,-1 0 1,0 1-1,1 0 1,10-1 0,39-3 241,-8 0-1060,-18 4-4828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25:50.885"/>
    </inkml:context>
    <inkml:brush xml:id="br0">
      <inkml:brushProperty name="width" value="0.025" units="cm"/>
      <inkml:brushProperty name="height" value="0.025" units="cm"/>
    </inkml:brush>
  </inkml:definitions>
  <inkml:trace contextRef="#ctx0" brushRef="#br0">23 214 9577,'0'0'5253,"-4"-8"-5824,-1 0 530,4 6 13,-1 0 0,1-1 0,-1 1 0,1-1 0,0 1 0,0-1 0,0 1 0,0-1 0,0 0 0,1 0 0,-1 1 0,1-1 0,0-5 0,56 4-249,44 0 711,-1 6-1,1 3 1,150 29 0,-147-20-397,-1-4-1,128-5 1,208-28 15,-249 9-59,1446-55-103,-1229 55-42,677 5-1055,-376 8 1165,51-43 484,-43 0-404,310 73-289,518 5 913,-1161-36-587,386 41 723,-521-22-646,-177-10-180,21 0-653,-32-7-3227,-34-3-2450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12.719"/>
    </inkml:context>
    <inkml:brush xml:id="br0">
      <inkml:brushProperty name="width" value="0.025" units="cm"/>
      <inkml:brushProperty name="height" value="0.025" units="cm"/>
    </inkml:brush>
  </inkml:definitions>
  <inkml:trace contextRef="#ctx0" brushRef="#br0">84 177 11723,'0'0'6219,"-2"-9"-4841,1 4-1178,0 1 0,0-1 0,0 0 0,0 0 0,1 0 0,0 0 0,0-1 0,0 1 0,1 0 0,0 0 0,0 1 0,0-1 1,0 0-1,1 0 0,0 0 0,0 1 0,0-1 0,0 1 0,1-1 0,0 1 0,0 0 0,5-5 0,-2 3-35,1 0 0,0 1 0,0-1-1,0 2 1,1-1 0,0 1 0,11-5 0,-16 8-157,1-1 1,-1 1 0,0 0 0,1 0 0,-1 0 0,1 0 0,-1 1 0,1-1 0,0 1 0,-1 0 0,1 0 0,-1 1-1,1-1 1,0 1 0,-1-1 0,1 1 0,-1 0 0,0 1 0,1-1 0,5 4 0,-7-3-14,0 0-1,0 0 1,-1 0 0,1 0 0,-1 1-1,1-1 1,-1 1 0,0-1 0,0 1-1,0-1 1,0 1 0,-1 0 0,1 0 0,-1-1-1,1 1 1,-1 0 0,0 0 0,0-1-1,0 1 1,-1 0 0,1 0 0,-1 3 0,-1 3 16,0 0 0,-1 0 0,1 0 0,-2 0 0,-5 11 0,-4 3 29,-2-1 1,0-1-1,-1 0 0,-29 28 0,-82 65 186,124-112-220,2-1-14,0 0 0,-1 0 1,1 0-1,0 0 0,0 0 1,0 0-1,0 0 0,0 0 0,0 0 1,0 0-1,0 0 0,0 1 1,1-1-1,-1 0 0,1 1 1,-1-1-1,1 1 0,-1-1 0,1 1 1,-1 1-1,2-2 3,-1 0-1,1 0 1,-1-1 0,1 1-1,0 0 1,-1-1 0,1 1-1,0-1 1,-1 1 0,1 0-1,0-1 1,0 0 0,0 1-1,-1-1 1,1 1 0,0-1-1,0 0 1,0 0 0,0 1-1,0-1 1,0 0 0,0 0-1,1 0 1,13 1 168,-1-1 1,29-3-1,-39 2-27,98-19 1304,-84 14-1697,1 2 1,0 0-1,1 1 0,-1 0 0,0 2 1,1 1-1,23 1 0,-22 7-6351,-18-6 4242,3 1-7750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1.683"/>
    </inkml:context>
    <inkml:brush xml:id="br0">
      <inkml:brushProperty name="width" value="0.025" units="cm"/>
      <inkml:brushProperty name="height" value="0.025" units="cm"/>
    </inkml:brush>
  </inkml:definitions>
  <inkml:trace contextRef="#ctx0" brushRef="#br0">6 34 12332,'0'0'16495,"67"-4"-14605,-35-5-1057,0-2-673,-4 5-160,-2 2 0,-4 4-609,-6 0-1537,-7 6-1569,-8 6-321,-1 3-32,-6-1-3939</inkml:trace>
  <inkml:trace contextRef="#ctx0" brushRef="#br0" timeOffset="1">1 193 12524,'0'0'19090,"48"10"-18610,-19-10-319,0-1-161,-3 1-33,1 0-1024,-1 0-2274,-6-4-3908,-7-5-8199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2.743"/>
    </inkml:context>
    <inkml:brush xml:id="br0">
      <inkml:brushProperty name="width" value="0.025" units="cm"/>
      <inkml:brushProperty name="height" value="0.025" units="cm"/>
    </inkml:brush>
  </inkml:definitions>
  <inkml:trace contextRef="#ctx0" brushRef="#br0">21 281 12139,'-20'13'8517,"28"-18"-4179,35-23-1919,-4-4-1974,-1-2 1,-2-2 0,-1-2 0,-2-1-1,27-43 1,-103 187-942,18-58 516,17-35-45,1 0 1,1 0 0,0 1 0,0 0 0,1 0 0,1 0-1,0 1 1,-3 25 0,7-38-134,1-1 0,-1 1 0,0-1 0,0 1 0,1-1 0,-1 1 0,1 0 0,-1-1 0,1 1 0,-1-1 0,0 0 0,1 1 0,0-1 0,-1 1 0,1-1 0,-1 0 0,1 1 0,-1-1 0,1 0 0,0 0 0,-1 1 0,1-1 0,0 0 0,-1 0 0,1 0 0,0 0 0,-1 0 0,1 0 0,0 0 0,-1 0 0,1 0 0,0 0 0,-1 0 0,1 0 0,-1-1 0,1 1 0,0 0 0,-1 0 0,1-1 0,-1 1 0,1 0 0,0-1 0,31-14-6437,-6-4-729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3.242"/>
    </inkml:context>
    <inkml:brush xml:id="br0">
      <inkml:brushProperty name="width" value="0.025" units="cm"/>
      <inkml:brushProperty name="height" value="0.025" units="cm"/>
    </inkml:brush>
  </inkml:definitions>
  <inkml:trace contextRef="#ctx0" brushRef="#br0">131 1 18449,'0'0'4752,"-8"4"-3503,0 1-1027,0 0 1,0 1-1,0 1 1,1-1-1,0 1 0,0 0 1,0 0-1,1 1 1,0 0-1,1 0 1,0 1-1,0-1 0,-6 18 1,6-14-196,1 1 0,0 1 0,1-1 0,0 0 0,1 1 0,1 0 0,0-1 0,1 1 0,1 0 0,2 16 0,-3-28 3,0 0-1,1 0 1,-1-1-1,1 1 1,-1 0-1,1 0 1,0 0 0,-1-1-1,1 1 1,0 0-1,0-1 1,1 1 0,-1 0-1,0-1 1,0 0-1,1 1 1,-1-1-1,1 0 1,-1 0 0,1 0-1,0 0 1,-1 0-1,1 0 1,0 0-1,0 0 1,-1-1 0,1 1-1,0-1 1,0 1-1,0-1 1,0 0-1,0 0 1,0 0 0,0 0-1,2 0 1,-1 0 44,-1-1-1,1 1 1,-1-1 0,0 1 0,1-1 0,-1 0 0,0 0 0,1 0-1,-1 0 1,0-1 0,0 1 0,0 0 0,0-1 0,0 0 0,0 1-1,0-1 1,-1 0 0,1 0 0,-1 0 0,1 0 0,-1 0 0,0 0-1,0-1 1,0 1 0,0 0 0,1-4 0,-1 4-54,-1 1 1,1-1-1,-1 0 1,0 1-1,1-1 1,-1 1-1,0-1 0,0 0 1,0 1-1,0-1 1,-1 0-1,1 1 1,0-1-1,-1 1 0,1-1 1,-1 1-1,1-1 1,-1 1-1,0-1 1,1 1-1,-1-1 0,0 1 1,0 0-1,0-1 1,0 1-1,0 0 1,-1 0-1,1 0 0,0 0 1,0 0-1,-1 0 1,1 0-1,-1 0 1,1 1-1,-3-2 0,-2 1-60,0 0-1,-1 0 1,1 0-1,-1 0 1,1 1-1,-1 0 1,-11 2-1,16-1 34,1-1 0,0 0 0,-1 0 0,1 1 0,0-1 0,-1 1 0,1-1 0,0 1 1,0 0-1,0-1 0,0 1 0,0 0 0,0 0 0,-2 1 0,3 4-124,11-3 83,0-4 85,-1-1-1,1 0 1,-1 0-1,0-1 1,0-1-1,0 1 1,0-2-1,0 1 1,-1-1 0,11-8-1,-4 4-6,-16 8-37,0 1-1,0 0 0,1 0 0,-1 0 0,0 0 0,0 0 0,0 0 0,0 0 1,1 0-1,-1 0 0,0 0 0,0-1 0,0 1 0,1 0 0,-1 0 0,0 0 1,0 0-1,0 0 0,1 0 0,-1 1 0,0-1 0,0 0 0,0 0 0,0 0 1,1 0-1,-1 0 0,0 0 0,0 0 0,0 0 0,0 0 0,1 0 0,-1 1 1,0-1-1,0 0 0,0 0 0,0 0 0,0 0 0,0 0 0,1 1 0,-1-1 1,0 0-1,0 0 0,0 0 0,0 0 0,0 1 0,0-1 0,0 0 0,0 0 0,0 0 1,0 1-1,0-1 0,0 17-54,-7 16 245,7-31-705,-9 28 2694,7-15-4044,6-9-8828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5.167"/>
    </inkml:context>
    <inkml:brush xml:id="br0">
      <inkml:brushProperty name="width" value="0.025" units="cm"/>
      <inkml:brushProperty name="height" value="0.025" units="cm"/>
    </inkml:brush>
  </inkml:definitions>
  <inkml:trace contextRef="#ctx0" brushRef="#br0">9 107 3844,'15'-105'23104,"-15"104"-21689,-1 38-865,-9 36-467,5-38-688,-2 54 0,7-89 558,0 0 0,0 0 0,0 0 0,0 1 0,0-1 0,0 0 0,0 0 0,1 0 0,-1 0 0,0 0 0,0 1 0,0-1 0,0 0 0,0 0 1,0 0-1,1 0 0,-1 0 0,0 0 0,0 1 0,0-1 0,1 0 0,-1 0 0,0 0 0,0 0 0,0 0 0,0 0 0,1 0 0,-1 0 0,0 0 0,0 0 0,0 0 0,1 0 0,-1 0 0,0 0 0,0 0 0,0 0 0,1 0 0,-1 0 0,0 0 0,0-1 0,0 1 0,0 0 0,1 0 0,-1 0 0,0 0 0,0 0 0,0 0 0,0-1 0,0 1 0,1 0 0,-1 0 0,0 0 0,0 0 0,0-1 0,11-7-1202,-8 3 431,0 0-1,0-1 1,0 1-1,-1 0 1,1-1-1,-1 0 0,-1 1 1,1-1-1,-1 0 1,0 0-1,0-10 1,0-17-4024</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5.508"/>
    </inkml:context>
    <inkml:brush xml:id="br0">
      <inkml:brushProperty name="width" value="0.025" units="cm"/>
      <inkml:brushProperty name="height" value="0.025" units="cm"/>
    </inkml:brush>
  </inkml:definitions>
  <inkml:trace contextRef="#ctx0" brushRef="#br0">1 62 10890,'0'0'15370,"4"-4"-13636,5-2-1321,0 0 0,0 1 0,1-1 0,-1 2 0,1-1 0,19-4-1,-13 4-634,-1 2 0,1 0-1,-1 0 1,24 1-1,-22 5-3025,-16-3 2834,-1 1 1,1-1-1,-1 1 0,1-1 0,0 1 0,-1 0 0,1-1 0,-1 1 1,1 0-1,-1 0 0,0-1 0,1 1 0,-1 0 0,0 0 0,1-1 1,-1 1-1,0 0 0,0 0 0,0 0 0,0 0 0,0 0 0,0-1 1,0 3-1,0 10-9484</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5.868"/>
    </inkml:context>
    <inkml:brush xml:id="br0">
      <inkml:brushProperty name="width" value="0.025" units="cm"/>
      <inkml:brushProperty name="height" value="0.025" units="cm"/>
    </inkml:brush>
  </inkml:definitions>
  <inkml:trace contextRef="#ctx0" brushRef="#br0">74 88 15054,'0'0'11787,"32"-48"-9801,-10 35-897,2 0-800,-1 3-289,-3 6 0,1 4-449,-5 0-1120,-6 8-2019,-3 3-1376,-7 0-1731</inkml:trace>
  <inkml:trace contextRef="#ctx0" brushRef="#br0" timeOffset="1">0 225 9961,'0'0'18386,"63"18"-17329,-37-25-737,1 2-288,0-1 0,0 3-1057,-2-2-3011,-4 0-1825,-5-1-5029</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6.483"/>
    </inkml:context>
    <inkml:brush xml:id="br0">
      <inkml:brushProperty name="width" value="0.025" units="cm"/>
      <inkml:brushProperty name="height" value="0.025" units="cm"/>
    </inkml:brush>
  </inkml:definitions>
  <inkml:trace contextRef="#ctx0" brushRef="#br0">206 73 14510,'0'0'6000,"2"-8"-3384,2 1-1932,-3 4-478,0 1-1,1-1 0,-1 1 0,0-1 0,0 0 0,-1 1 0,1-1 0,-1 0 0,1 0 0,-1 1 0,0-1 0,0 0 0,0-5 0,-1 7-145,0 0-1,0 0 1,1 0-1,-1 0 0,0 0 1,0 0-1,0 0 1,0 0-1,0 0 1,0 1-1,0-1 0,-1 0 1,1 1-1,0-1 1,0 1-1,0-1 1,-1 1-1,1 0 1,0 0-1,0-1 0,-1 1 1,1 0-1,0 0 1,-1 0-1,1 0 1,0 1-1,0-1 0,-1 0 1,1 0-1,0 1 1,-3 0-1,-40 13-349,33-7 280,-1 0 0,1 0 0,1 1-1,-1 1 1,1 0 0,1 0-1,0 1 1,0 1 0,1-1-1,0 1 1,1 0 0,0 1 0,-7 17-1,14-28 6,0-1 0,-1 1-1,1 0 1,0 0 0,0 0 0,0 0-1,0 0 1,-1-1 0,1 1 0,1 0-1,-1 0 1,0 0 0,0 0-1,0 0 1,0-1 0,1 1 0,-1 0-1,0 0 1,1 0 0,-1-1 0,0 1-1,1 0 1,-1 0 0,1-1-1,-1 1 1,1 0 0,0-1 0,-1 1-1,1-1 1,0 1 0,-1 0-1,1-1 1,0 0 0,0 1 0,-1-1-1,1 1 1,0-1 0,0 0 0,0 0-1,0 0 1,0 1 0,-1-1-1,1 0 1,0 0 0,0 0 0,0 0-1,0 0 1,0 0 0,-1-1 0,3 1-1,2-1 21,-1 1-1,1-1 1,0 0-1,0 0 1,-1 0-1,1-1 1,-1 0-1,7-3 0,-2-2-7,0-1-1,0 0 1,0 0-1,-1-1 0,13-17 1,14-15 61,-34 40-180,-6 28-646,3-23 830,0 1 0,1-1 0,0 0 0,0 0 0,0 1 1,1-1-1,-1 1 0,1-1 0,0 1 0,1 4 0,-1-8-44,1 0 0,-1 0 0,0 0-1,1-1 1,-1 1 0,1 0 0,-1 0 0,1-1 0,-1 1 0,1 0 0,0-1-1,-1 1 1,1-1 0,0 1 0,0 0 0,-1-1 0,1 0 0,0 1 0,0-1 0,1 1-1,29 0 325,-23-2-291,0-2 0,0 1 1,0-1-1,-1 0 0,1 0 0,9-7 1,-11 6-97,-1 1 0,2 0 0,-1 0 0,0 0 0,1 1 0,-1 0 0,1 0 1,-1 1-1,9-2 0,-14 5 19,0-1 0,0 1 0,0 0 1,0-1-1,0 1 0,-1 0 0,1 0 0,0 0 0,-1-1 1,0 1-1,1 0 0,-1 0 0,0 3 0,5 15 99,-4-19-69,0 0-1,1 0 1,-1 0 0,1 0 0,-1-1-1,1 1 1,0 0 0,-1-1-1,1 1 1,0-1 0,-1 0-1,1 1 1,0-1 0,-1 0 0,1 0-1,0 0 1,0 0 0,-1-1-1,1 1 1,0 0 0,-1-1 0,1 1-1,0-1 1,1 0 0,40-18 316,-37 16-334,1-1-27,1 0 0,0 0 0,0 1 0,0 0 0,0 0 0,0 1 0,1 0 0,14-2 0,-21 5 48,-1 1 0,0-1 0,1 1 0,-1-1 0,0 1 0,0-1 0,0 1 0,0 0 0,0 0 0,-1 0 0,1-1 0,0 1 0,0 4 0,1 1-4027</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7.820"/>
    </inkml:context>
    <inkml:brush xml:id="br0">
      <inkml:brushProperty name="width" value="0.025" units="cm"/>
      <inkml:brushProperty name="height" value="0.025" units="cm"/>
    </inkml:brush>
  </inkml:definitions>
  <inkml:trace contextRef="#ctx0" brushRef="#br0">31 35 6887,'5'-18'5147,"0"2"5017,-5 40-7320,-4 7-2354,-12 49 0,10-54-1198,1 0 0,1 0 0,-1 31 0,5-57 525,0 0 1,0 1-1,0-1 1,0 1-1,1-1 1,-1 0-1,0 1 1,0-1-1,1 1 1,-1-1-1,0 0 1,0 1-1,1-1 1,-1 0-1,0 0 0,1 1 1,-1-1-1,0 0 1,1 1-1,-1-1 1,0 0-1,1 0 1,-1 0-1,1 0 1,-1 1-1,1-1 1,-1 0-1,0 0 1,1 0-1,-1 0 1,1 0-1,-1 0 1,1 0-1,-1 0 0,0 0 1,1 0-1,-1 0 1,1-1-1,-1 1 1,1 0-1,-1 0 1,0 0-1,1 0 1,-1-1-1,0 1 1,1-1-1,10-6-5107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8.184"/>
    </inkml:context>
    <inkml:brush xml:id="br0">
      <inkml:brushProperty name="width" value="0.025" units="cm"/>
      <inkml:brushProperty name="height" value="0.025" units="cm"/>
    </inkml:brush>
  </inkml:definitions>
  <inkml:trace contextRef="#ctx0" brushRef="#br0">51 1 13549,'0'0'13538,"-3"9"-13421,-10 36 107,3 0 0,-9 82 0,15-77-4905,3 1-5093</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7:18.514"/>
    </inkml:context>
    <inkml:brush xml:id="br0">
      <inkml:brushProperty name="width" value="0.025" units="cm"/>
      <inkml:brushProperty name="height" value="0.025" units="cm"/>
    </inkml:brush>
  </inkml:definitions>
  <inkml:trace contextRef="#ctx0" brushRef="#br0">0 98 18065,'0'0'10122,"66"-42"-9482,-24 33-544,3 2-96,1-1-2594,-6-5-3172,-6-5-6117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11.249"/>
    </inkml:context>
    <inkml:brush xml:id="br0">
      <inkml:brushProperty name="width" value="0.025" units="cm"/>
      <inkml:brushProperty name="height" value="0.025" units="cm"/>
    </inkml:brush>
  </inkml:definitions>
  <inkml:trace contextRef="#ctx0" brushRef="#br0">0 208 13036,'0'0'6599,"8"-5"-6397,-1 1-186,0 1 0,0 0 0,0 1 0,0-1 1,0 1-1,1 1 0,-1-1 0,1 1 0,-1 0 0,11 1 0,-13 0 24,1-1 1,-1 0-1,1 0 1,-1 0-1,1-1 1,-1 0-1,0 0 1,0 0-1,0-1 1,0 1-1,0-1 1,6-6-1,54-51 306,-33 28-845,8-10-5122,-28 25-465</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37.164"/>
    </inkml:context>
    <inkml:brush xml:id="br0">
      <inkml:brushProperty name="width" value="0.025" units="cm"/>
      <inkml:brushProperty name="height" value="0.025" units="cm"/>
    </inkml:brush>
  </inkml:definitions>
  <inkml:trace contextRef="#ctx0" brushRef="#br0">0 0 18802,'0'0'9230,"5"11"-8985,6 21-220,-1 0-1,-2 0 0,6 60 0,-13-87-35,1 11-168,3 15-2361,1 47 1,-6-77 2470,0-1 0,0 0 1,0 0-1,0 1 1,0-1-1,0 0 1,0 0-1,0 0 1,0 1-1,0-1 1,-1 0-1,1 0 0,0 0 1,0 1-1,0-1 1,0 0-1,-1 0 1,1 0-1,0 0 1,0 0-1,0 1 1,0-1-1,-1 0 0,1 0 1,0 0-1,0 0 1,-1 0-1,1 0 1,0 0-1,0 0 1,0 0-1,-1 0 0,1 0 1,0 0-1,0 0 1,-1 0-1,1 0 1,0 0-1,0 0 1,-1 0-1,1 0 1,0 0-1,0 0 0,0 0 1,-1 0-1,1-1 1,0 1-1,0 0 1,0 0-1,-1 0 1,1 0-1,0 0 1,0-1-1,0 1 0,0 0 1,0 0-1,-1 0 1,1-1-1,0 1 1,0 0-1,0 0 1,0 0-1,0-1 1,0 1-1,-12-13-3067,-2-7-1188,-3-5-1324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37.496"/>
    </inkml:context>
    <inkml:brush xml:id="br0">
      <inkml:brushProperty name="width" value="0.025" units="cm"/>
      <inkml:brushProperty name="height" value="0.025" units="cm"/>
    </inkml:brush>
  </inkml:definitions>
  <inkml:trace contextRef="#ctx0" brushRef="#br0">29 144 11275,'-3'-9'3422,"-1"1"-2326,-12-29 2105,11 8 2762,6 28-5825,0 0 1,0-1-1,0 1 1,0 0-1,0 0 0,1-1 1,-1 1-1,0 0 1,1 0-1,-1 1 0,1-1 1,-1 0-1,1 0 1,0 1-1,-1-1 1,1 1-1,0-1 0,-1 1 1,1 0-1,3 0 1,2-2 184,39-10 370,0 3 0,55-5 0,29 8-2383,-110 9-1171,-20-3 2653,1 0-1,-1 0 0,1 0 1,-1 0-1,0 0 1,1 0-1,-1 1 0,0-1 1,1 0-1,-1 0 0,0 0 1,0 1-1,1-1 0,-1 0 1,0 0-1,0 1 0,1-1 1,-1 0-1,0 1 1,0-1-1,1 0 0,-1 1 1,0-1-1,0 0 0,0 1 1,0-1-1,0 0 0,0 1 1,0-1-1,0 0 0,0 1 1,0-1-1,0 0 1,0 1-1,0-1 0,0 1 1,0-1-1,0 0 0,0 1 1,0-1-1,0 0 0,0 1 1,-1-1-1,1 0 1,0 1-1,0-1 0,0 0 1,-1 1-1,-9 8-9742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37.884"/>
    </inkml:context>
    <inkml:brush xml:id="br0">
      <inkml:brushProperty name="width" value="0.025" units="cm"/>
      <inkml:brushProperty name="height" value="0.025" units="cm"/>
    </inkml:brush>
  </inkml:definitions>
  <inkml:trace contextRef="#ctx0" brushRef="#br0">0 59 18738,'0'0'5573,"51"-10"-2786,-14-2-737,1-1-1090,5 2-767,0 2-225,1 5 32,-4 4-865,-6 0-1634,-4 0-1825,-8 1-2594,-5 2-7592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38.230"/>
    </inkml:context>
    <inkml:brush xml:id="br0">
      <inkml:brushProperty name="width" value="0.025" units="cm"/>
      <inkml:brushProperty name="height" value="0.025" units="cm"/>
    </inkml:brush>
  </inkml:definitions>
  <inkml:trace contextRef="#ctx0" brushRef="#br0">28 0 21749,'0'0'1174,"-5"10"267,1-2-1139,1-1 0,0 1-1,0 0 1,1 0 0,0 0 0,0 0-1,0 0 1,1 10 0,1-15-281,0 0 1,0 0-1,1-1 1,-1 1-1,1 0 1,-1-1 0,1 1-1,0-1 1,0 1-1,0-1 1,1 1-1,-1-1 1,1 1 0,-1-1-1,1 0 1,0 0-1,-1 0 1,1 0-1,0 0 1,1 0 0,-1-1-1,0 1 1,0-1-1,1 1 1,-1-1-1,1 0 1,-1 0 0,1 0-1,-1 0 1,1 0-1,0-1 1,-1 1-1,6-1 1,-4 1 9,1 0-1,-1-1 1,1 0 0,-1 0 0,1 0-1,-1 0 1,1-1 0,-1 0 0,1 0-1,-1 0 1,0 0 0,1-1 0,-1 1-1,0-1 1,6-4 0,-4 2 128,0-1 1,-1 0-1,1 0 1,-1 0-1,0-1 1,0 0-1,-1 0 1,6-10-1,-10 26-469,-7 32 773,7-41-458,-1 0 0,1 0 0,0 0-1,0 0 1,0 0 0,0 0 0,0 0 0,0 0 0,0 0 0,0-1 0,0 1 0,1 0 0,-1 0 0,0 0 0,0 0 0,1 0 0,-1 0 0,1 0-1,-1-1 1,1 1 0,-1 0 0,1 0 0,-1 0 0,1-1 0,0 1 0,-1 0 0,1-1 0,0 1 0,0-1 0,0 1 0,-1-1 0,1 1 0,2 0-1,8-1 75,1 0 0,0-1 1,0-1-1,18-4 0,36-3-293,-65 10 202,0-1-1,-1 1 1,1-1-1,-1 1 1,1-1 0,-1 1-1,1-1 1,-1 1-1,1-1 1,-1 1 0,0 0-1,1-1 1,-1 1 0,0 0-1,1-1 1,-1 1-1,0 0 1,0-1 0,0 1-1,0 0 1,1 0 0,-1-1-1,0 1 1,0 0-1,0 0 1,-1-1 0,1 2-1,3 12 424,-3-14-380,0 0-1,1 0 1,-1 0 0,1 0 0,-1 0-1,0 0 1,1 0 0,-1 0 0,0 0-1,1 0 1,-1 0 0,1 0 0,-1 0-1,0 0 1,1 0 0,-1 0-1,0 0 1,1 0 0,-1-1 0,1 1-1,-1 0 1,0 0 0,0 0 0,1-1-1,-1 1 1,0 0 0,1 0-1,-1-1 1,0 1 0,0 0 0,1-1-1,-1 1 1,0 0 0,0-1 0,0 1-1,1-1 1,36-51 939,-17 23-1850,1 2-3438,-14 10-7688,-6 5-2082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38.560"/>
    </inkml:context>
    <inkml:brush xml:id="br0">
      <inkml:brushProperty name="width" value="0.025" units="cm"/>
      <inkml:brushProperty name="height" value="0.025" units="cm"/>
    </inkml:brush>
  </inkml:definitions>
  <inkml:trace contextRef="#ctx0" brushRef="#br0">1 24 21781,'0'0'3843,"48"-16"-8007,-27 8-4292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39.254"/>
    </inkml:context>
    <inkml:brush xml:id="br0">
      <inkml:brushProperty name="width" value="0.025" units="cm"/>
      <inkml:brushProperty name="height" value="0.025" units="cm"/>
    </inkml:brush>
  </inkml:definitions>
  <inkml:trace contextRef="#ctx0" brushRef="#br0">1 237 16239,'0'0'3876,"9"-2"-2274,0-1-1217,-1-1 0,1 0 0,-1 0 1,0-1-1,0 0 0,0-1 0,0 1 1,-1-1-1,0-1 0,-1 1 0,12-15 1,-13 15-214,-1-1 1,0 1-1,0-1 0,0 0 1,-1 0-1,0 0 0,0 0 1,-1-1-1,0 1 1,0-1-1,-1 1 0,0-1 1,0 0-1,-1 0 1,0 1-1,-2-12 0,3 18-177,-1 0-1,0 0 1,0 0-1,-1 0 1,1 0-1,0 0 1,0 0-1,0 0 0,-1 0 1,1 0-1,0 1 1,-1-1-1,1 0 1,-1 0-1,1 0 1,-1 0-1,0 0 1,1 1-1,-1-1 0,0 0 1,1 1-1,-1-1 1,0 0-1,0 1 1,0-1-1,1 1 1,-1-1-1,0 1 1,0 0-1,0-1 0,0 1 1,0 0-1,0-1 1,0 1-1,0 0 1,0 0-1,0 0 1,0 0-1,0 0 1,0 0-1,0 0 0,0 1 1,0-1-1,0 0 1,0 0-1,0 1 1,0-1-1,0 0 1,1 1-1,-1-1 1,-1 2-1,-2 0-19,0 0 0,1 1-1,-1-1 1,1 1 0,-1 0 0,1 0-1,0 0 1,0 0 0,1 1 0,-4 5-1,-1 5 25,1 1-1,0-1 0,2 1 0,-1 0 0,2 1 0,0-1 0,1 1 0,1-1 0,0 1 0,2 22 0,-1-36 3,0 0 0,0 0 0,1 1 0,-1-1 0,1 0 0,-1 0 0,1 0 0,0 0 0,0 0 0,0 0 0,0 0 0,0 0 0,1 0 0,-1 0 0,0-1 0,1 1 0,-1 0 0,1-1 0,0 1 0,0-1 0,-1 0 0,1 0 0,0 1 0,0-1 0,0-1 0,0 1 0,0 0 0,0 0 0,1-1 0,-1 1 0,0-1 0,0 1 0,0-1 0,1 0 0,-1 0 0,0 0 0,0 0 0,1-1 0,2 0 0,3 0 31,0-1 0,0 0 0,0 0-1,0-1 1,0 0 0,-1 0 0,1-1-1,-1 0 1,10-7 0,-4 1 15,-1 0 1,0-1-1,0-1 1,-1 0-1,0 0 1,-1-1-1,-1 0 1,0-1-1,10-20 1,-18 31-96,-3 19-411,-18 31 486,16-39 156,0-1-1,1 1 1,0 0 0,0 0-1,1 0 1,0 0-1,0 1 1,0 9 0,2-18-174,0 1 1,0 0-1,1 0 1,-1 0 0,0-1-1,1 1 1,-1 0 0,1 0-1,-1-1 1,1 1-1,-1 0 1,1-1 0,-1 1-1,1 0 1,0-1-1,-1 1 1,1-1 0,0 1-1,-1-1 1,1 0-1,0 1 1,0-1 0,0 0-1,-1 1 1,1-1-1,0 0 1,0 0 0,0 0-1,0 0 1,0 1-1,-1-1 1,1 0 0,0-1-1,0 1 1,0 0-1,0 0 1,0 0 0,-1 0-1,1-1 1,1 0-1,38-12 580,18-32-159,-5 4-337,-53 40-103,0 1 1,1 0-1,-1 0 0,0-1 1,0 1-1,1 0 0,-1 0 1,0 0-1,1 0 0,-1 0 1,0-1-1,0 1 0,1 0 1,-1 0-1,0 0 0,1 0 0,-1 0 1,0 0-1,1 0 0,-1 0 1,0 0-1,1 0 0,-1 0 1,0 1-1,1-1 0,-1 0 1,0 0-1,1 0 0,-1 0 1,0 0-1,0 0 0,1 1 1,-1-1-1,0 0 0,0 0 0,1 1 1,-1-1-1,0 0 0,1 1 1,4 15-14,-5-14 26,0-1 0,0 1 0,0-1 0,0 1 0,1-1 0,-1 0 0,1 1 0,-1-1 0,1 1 0,-1-1 0,1 0 0,0 0 0,-1 1 0,1-1 0,0 0 0,0 0 0,0 0 0,0 0 0,0 0-1,0 0 1,0 0 0,2 1 0,2-1 99,-4-1-141,1 0-1,-1 0 1,1 0 0,0 0-1,-1 0 1,1 1 0,-1-1-1,1 1 1,-1-1-1,1 1 1,-1 0 0,1-1-1,-1 1 1,0 0 0,1 0-1,-1 0 1,0 0 0,0 0-1,0 0 1,0 0 0,0 0-1,0 1 1,0-1-1,0 0 1,0 1 0,0-1-1,-1 1 1,1-1 0,-1 1-1,1-1 1,-1 1 0,1-1-1,-1 1 1,0-1 0,0 1-1,0-1 1,0 1-1,0 0 1,0-1 0,0 1-1,0-1 1,-1 3 0,1 7 1939,1-1-6869,4-32-16450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39.597"/>
    </inkml:context>
    <inkml:brush xml:id="br0">
      <inkml:brushProperty name="width" value="0.025" units="cm"/>
      <inkml:brushProperty name="height" value="0.025" units="cm"/>
    </inkml:brush>
  </inkml:definitions>
  <inkml:trace contextRef="#ctx0" brushRef="#br0">1 0 10730,'0'0'13805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39.940"/>
    </inkml:context>
    <inkml:brush xml:id="br0">
      <inkml:brushProperty name="width" value="0.025" units="cm"/>
      <inkml:brushProperty name="height" value="0.025" units="cm"/>
    </inkml:brush>
  </inkml:definitions>
  <inkml:trace contextRef="#ctx0" brushRef="#br0">1 70 7783,'0'0'17836,"7"2"-17270,0-1-452,1 0 1,-1 0 0,1 0-1,0-1 1,-1-1 0,1 1-1,0-1 1,7-2 0,-12 3-71,-1-1 0,0 1 1,1-1-1,-1 0 0,1 0 1,-1 0-1,0 0 1,0 0-1,1-1 0,-1 1 1,0-1-1,0 1 0,0-1 1,-1 0-1,1 0 1,0 0-1,-1 0 0,1 0 1,-1 0-1,0 0 1,1 0-1,-1-1 0,0 1 1,0-1-1,-1 1 0,1 0 1,0-1-1,-1 1 1,0-1-1,1-4 0,-1 6-48,0 0 0,0 1 0,-1-1-1,1 1 1,0-1 0,0 1 0,0-1-1,0 1 1,-1-1 0,1 1 0,0 0 0,0-1-1,-1 1 1,1-1 0,0 1 0,-1-1-1,1 1 1,-1 0 0,1-1 0,0 1-1,-1 0 1,1 0 0,-1-1 0,1 1-1,-1 0 1,1 0 0,-1-1 0,1 1-1,-1 0 1,1 0 0,-1 0 0,1 0 0,-1 0-1,1 0 1,-1 0 0,1 0 0,-1 0-1,0 0 1,1 0 0,-1 0 0,1 0-1,-1 1 1,1-1 0,-1 0 0,1 0-1,0 0 1,-1 1 0,1-1 0,-1 1 0,-25 13-148,-22 38 224,46-49-45,0 0 0,0 0 0,0 1 0,0-1-1,0 0 1,1 1 0,-1-1 0,1 1 0,0 0 0,0-1 0,0 1-1,1 0 1,-1-1 0,1 1 0,0 0 0,0 6 0,1-9-26,0 1 0,0-1 1,0 0-1,1 1 0,-1-1 0,0 0 1,0 0-1,1 0 0,-1 0 0,1 0 1,-1 0-1,1 0 0,-1-1 0,1 1 1,0 0-1,-1-1 0,1 1 0,0-1 1,-1 0-1,1 0 0,0 0 0,-1 1 0,1-1 1,0-1-1,0 1 0,2-1 0,48-4 227,-41 1-185,0 1 0,0-1 0,19-11 0,-23 11-45,1 0-1,-1 0 1,1 1-1,0 0 1,0 1-1,0-1 1,0 1-1,13-1 1,-20 4-6,0-1 0,0 1 0,0-1 0,0 1 0,0 0-1,0-1 1,0 1 0,0 0 0,0 0 0,0 0 0,0 0 0,-1 0 0,1 0 0,0 0 0,0 0 0,-1 0 0,1 0 0,-1 0-1,1 0 1,-1 0 0,0 0 0,1 1 0,-1-1 0,0 0 0,0 0 0,0 0 0,0 1 0,0-1 0,0 0 0,0 0 0,0 2-1,0-1 16,0 0-1,0 0 0,0 0 1,0 0-1,0 0 0,1 0 1,-1 0-1,1 0 0,-1 0 1,1 0-1,0-1 0,-1 1 1,1 0-1,0 0 0,1-1 1,-1 1-1,0-1 0,0 1 1,1-1-1,-1 1 0,1-1 0,-1 0 1,2 2-1,2-2 28,-1 0-1,1-1 0,-1 1 1,1-1-1,-1 0 1,1 0-1,-1 0 1,1-1-1,-1 0 1,1 0-1,-1 0 1,0 0-1,1 0 0,-1-1 1,0 0-1,0 0 1,0 0-1,5-4 1,-4 3-36,0 0 0,0 1 1,1-1-1,-1 1 1,1 0-1,0 0 0,-1 1 1,1 0-1,8-1 0,-5 23 815,-3-5-1965,-1-5-4909,2-8-2967</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0.807"/>
    </inkml:context>
    <inkml:brush xml:id="br0">
      <inkml:brushProperty name="width" value="0.025" units="cm"/>
      <inkml:brushProperty name="height" value="0.025" units="cm"/>
    </inkml:brush>
  </inkml:definitions>
  <inkml:trace contextRef="#ctx0" brushRef="#br0">166 54 15663,'0'0'10895,"-9"-3"-10494,9 3-401,-3-2 4,0 1 1,0 0-1,0 0 1,0 0-1,0 1 1,-1-1-1,1 1 0,0-1 1,-6 1-1,8 1-8,-1-1 0,1 1-1,-1 0 1,1-1 0,-1 1-1,1 0 1,0 0 0,0 0-1,-1 0 1,1 0 0,0 0-1,0 0 1,0 0 0,0 1-1,0-1 1,0 0 0,0 1-1,1-1 1,-1 0 0,0 1-1,1-1 1,-1 1 0,1-1-1,0 1 1,-1 0 0,1-1-1,0 1 1,0-1 0,0 4-1,1 18-271,7-16 415,-5-7-99,0-1-1,0 0 1,-1 0 0,1 0-1,0 0 1,-1-1-1,1 1 1,-1-1-1,4-1 1,-5 1-151,1 1-1,-1 0 1,1-1 0,0 1 0,-1 0-1,1 0 1,0 1 0,0-1-1,0 0 1,0 1 0,0-1-1,0 1 1,0-1 0,0 1-1,0 0 1,2 0 0,-2 2 43,-1 1 0,1 0 0,-1-1 0,0 1 0,1 0 0,-1 0 0,0 0 0,-1 0 0,1 0 0,0 0 0,-1 0 0,0 1 0,0-1 1,0 0-1,0 0 0,0 0 0,-1 4 0,1 1 15,0 36 462,-2-1-1,-9 58 1,8-85-165,-1 0 1,0-1 0,-1 1 0,-1-1-1,-1 0 1,0-1 0,-1 1-1,0-2 1,-16 22 0,23-34-186,0 1 0,0 0 0,0-1 0,0 1 0,-1-1 0,1 0 1,0 1-1,-1-1 0,1 0 0,-1 0 0,1 0 0,-1 0 0,0 0 0,1 0 0,-1 0 1,0 0-1,0-1 0,1 1 0,-1-1 0,0 1 0,0-1 0,0 0 0,0 1 0,0-1 0,0 0 1,1-1-1,-1 1 0,0 0 0,0 0 0,0-1 0,0 1 0,0-1 0,-1 0 0,0-1-32,1 0-1,-1-1 0,1 1 1,0-1-1,0 1 0,0-1 0,0 1 1,0-1-1,1 0 0,-1 0 1,1 0-1,0 0 0,0 0 0,0 0 1,0 0-1,0-1 0,1 1 1,-1-4-1,0-3-46,1 0 0,0 1 1,0-1-1,1 0 0,0 1 0,0-1 1,2 0-1,-1 1 0,1 0 0,0 0 1,1 0-1,0 0 0,0 0 0,1 1 1,0-1-1,1 1 0,0 1 0,8-9 1,10-9 12,2 2 1,1 1 0,55-34 0,-51 37 22,-1-2 0,50-45 0,-78 64-14,0 0 1,-1 0 0,1 0 0,0 0 0,-1 0 0,1 0 0,-1-1 0,0 1 0,0 0 0,0-1 0,0 1 0,1-6 0,-2 7-7,0 0 0,0 1 0,0-1 0,0 0 0,0 0 0,0 0 0,0 0 0,0 0 0,-1 0 0,1 1 0,0-1-1,-1 0 1,1 0 0,0 0 0,-1 1 0,1-1 0,-1 0 0,0 0 0,1 1 0,-1-1 0,1 1 0,-1-1 0,0 0 0,0 1 0,0-1 0,-2 0-11,0 0 1,0 0 0,0 0-1,1 1 1,-1-1 0,0 1-1,0-1 1,0 1-1,0 0 1,0 1 0,0-1-1,0 0 1,0 1 0,0 0-1,0-1 1,0 1 0,0 0-1,1 0 1,-1 1 0,-3 1-1,-2 2 18,0 1-1,1-1 1,0 1-1,0 0 1,0 1-1,1 0 1,-6 8-1,9-12-16,1-1 0,0 2 1,0-1-1,0 0 0,0 0 0,0 1 0,1-1 0,0 1 0,-1-1 0,1 1 0,1-1 0,-1 1 0,0 0 0,1 0 0,0-1 1,0 1-1,0 0 0,0 0 0,1-1 0,0 5 0,1-6-291,-1 0 0,1 0-1,-1 0 1,1-1 0,0 1 0,0-1 0,0 1 0,0-1 0,0 0 0,0 1-1,0-1 1,0 0 0,0 0 0,1-1 0,-1 1 0,0 0 0,1-1-1,-1 1 1,1-1 0,-1 0 0,0 0 0,1 0 0,2 0 0,58-6-9113,-29-7 1843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1.186"/>
    </inkml:context>
    <inkml:brush xml:id="br0">
      <inkml:brushProperty name="width" value="0.025" units="cm"/>
      <inkml:brushProperty name="height" value="0.025" units="cm"/>
    </inkml:brush>
  </inkml:definitions>
  <inkml:trace contextRef="#ctx0" brushRef="#br0">151 9 13965,'0'0'7485,"-10"-3"-6786,5 2-512,-1-1 1,0 1-1,1 1 0,-1-1 1,0 1-1,0 0 0,-8 0 1,12 1-153,0-1 0,0 1 0,0-1 0,1 1 0,-1 0 0,0-1 1,0 1-1,1 0 0,-1 0 0,1 0 0,-1 0 0,1 1 0,-1-1 0,1 0 0,0 1 1,-1-1-1,1 0 0,0 1 0,0 0 0,0-1 0,0 1 0,0 0 0,1-1 1,-1 1-1,0 0 0,1 0 0,-1 0 0,1-1 0,0 1 0,0 0 0,0 0 1,0 0-1,0 0 0,0 2 0,0-3-53,1 1 1,0 0-1,0-1 1,-1 1-1,1 0 1,0-1-1,0 1 0,0-1 1,0 0-1,1 1 1,-1-1-1,0 0 1,1 0-1,-1 0 0,0 1 1,1-2-1,-1 1 1,1 0-1,0 0 1,-1 0-1,1-1 1,3 2-1,45 13-762,-42-13 635,-4-1 124,34 13 0,-30-3 713,-9-10-605,1 0 1,-1 0 0,1 0 0,-1-1-1,1 1 1,-1 0 0,1 0-1,-1 0 1,1-1 0,-1 1 0,0 0-1,0-1 1,1 1 0,-1-1 0,0 1-1,0-1 1,0 1 0,-1 0-1,-12 6 622,0-1 0,0 0 0,0-1-1,-29 7 1,32-10-1158,0-1 0,-1 0-1,0 0 1,-11-1 0,22 0 204,1-1-1,-1 1 1,1 0 0,0 0 0,0 0 0,-1 0 0,1-1 0,0 1 0,-1 0-1,1 0 1,0 0 0,0-1 0,-1 1 0,1 0 0,0-1 0,0 1 0,-1 0 0,1 0-1,0-1 1,0 1 0,0 0 0,0-1 0,0 1 0,0 0 0,-1-1 0,1 1-1,0-1 1,0 1 0,0 0 0,0-1 0,0 1 0,0 0 0,0-1 0,0 1-1,1 0 1,-1-1 0,0 1 0,0 0 0,0-1 0,0 1 0,0 0 0,1-1-1,-1 1 1,0 0 0,0-1 0,0 1 0,1-1 0,9-6-8297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10.353"/>
    </inkml:context>
    <inkml:brush xml:id="br0">
      <inkml:brushProperty name="width" value="0.025" units="cm"/>
      <inkml:brushProperty name="height" value="0.025" units="cm"/>
    </inkml:brush>
  </inkml:definitions>
  <inkml:trace contextRef="#ctx0" brushRef="#br0">89 25 4452,'0'0'2104,"-8"-1"-620,-3 0-947,-29-4 1900,14-3 3621,26 8-6009,0 0-1,0 0 1,-1 0-1,1 0 1,0 0-1,0 0 0,0 0 1,0 0-1,0 0 1,0 0-1,0 0 1,-1 0-1,1 0 1,0 0-1,0 0 1,0 0-1,0 0 1,0 0-1,0 0 1,0 0-1,0 0 1,0-1-1,-1 1 0,1 0 1,0 0-1,0 0 1,0 0-1,0 0 1,0 0-1,0 0 1,0 0-1,0 0 1,0-1-1,0 1 1,0 0-1,0 0 1,0 0-1,0 0 1,0 0-1,0 0 0,0 0 1,0 0-1,0-1 1,0 1-1,0 0 1,0 0-1,0 0 1,0 0-1,0 0 1,0 0-1,0 0 1,0-1-1,0 1 1,0 0-1,0 0 1,0 0-1,1 0 0,-1 0 1,0 0-1,0 0 1,0 0-1,0 0 1,0 0-1,0 0 1,0 0-1,0-1 1,1 1-1,11-3 896,16 1-689,106 13 29,-51-2-1857,2-8-4371,-34-7-1215</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1.528"/>
    </inkml:context>
    <inkml:brush xml:id="br0">
      <inkml:brushProperty name="width" value="0.025" units="cm"/>
      <inkml:brushProperty name="height" value="0.025" units="cm"/>
    </inkml:brush>
  </inkml:definitions>
  <inkml:trace contextRef="#ctx0" brushRef="#br0">73 29 15791,'0'0'8184,"-7"-1"-8259,4 0 99,1 0 0,0 1 0,0 0 1,0-1-1,-1 1 0,1 0 0,0 0 0,0 1 1,0-1-1,-1 0 0,1 1 0,0-1 0,0 1 0,0 0 1,0-1-1,0 1 0,0 0 0,0 0 0,-2 2 0,1-1 0,2 0 0,-1 1 0,0-1-1,0 0 1,1 1 0,-1-1 0,1 1-1,0 0 1,0-1 0,0 1-1,0 0 1,0 0 0,1 0 0,-1 0-1,1-1 1,0 1 0,-1 0-1,2 5 1,-1-7-46,-1 1 0,1 0-1,0-1 1,1 1 0,-1-1-1,0 1 1,0 0 0,1-1-1,-1 1 1,1-1 0,-1 1-1,1-1 1,-1 1 0,1-1-1,0 0 1,0 1 0,0-1-1,0 0 1,0 1 0,0-1-1,0 0 1,0 0 0,1 0-1,-1 0 1,0 0 0,3 1 0,1-1-251,-1 1 1,1-1 0,0-1-1,0 1 1,-1-1 0,1 1-1,0-1 1,7-1 0,-8 0 14,0 0 1,0 0 0,-1 0-1,1 0 1,0 0 0,0-1 0,-1 0-1,1 0 1,-1 0 0,1 0 0,-1 0-1,0-1 1,0 1 0,0-1-1,5-6 1,1-2-1456,0 0-1,-1-1 1,8-15-1,3-9-4548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1.874"/>
    </inkml:context>
    <inkml:brush xml:id="br0">
      <inkml:brushProperty name="width" value="0.025" units="cm"/>
      <inkml:brushProperty name="height" value="0.025" units="cm"/>
    </inkml:brush>
  </inkml:definitions>
  <inkml:trace contextRef="#ctx0" brushRef="#br0">121 0 12236,'0'0'7580,"-8"7"-6448,-2 1-700,0 0 1,1 1-1,0 0 0,1 1 1,0 0-1,0 0 1,1 1-1,1 0 0,0 0 1,0 0-1,1 1 1,1 0-1,0 0 1,0 0-1,-3 22 0,7-31-424,-1-1 0,1 1 0,0-1 0,0 1 0,0-1 0,0 1 0,0-1 0,1 1 0,-1-1 0,1 1 0,-1-1 0,1 1 0,0-1 0,0 0 0,0 1 0,0-1 0,1 0 0,-1 0 0,0 0 0,3 3 0,0-3 23,0-1 0,0 1 0,0-1 0,0 0 0,0 0 0,0-1 0,0 1 0,1-1 0,-1 0 0,0 0 0,7-1 0,27-6-469,-34 5 371,0 1 0,1 0 0,-1 0 0,0 0 0,1 1 0,-1-1 0,1 1 0,7 1 0,-11 2 37,-1 1 1,1 0 0,-1 0 0,0 0 0,-1 0 0,1 0 0,0 0 0,-1-1-1,0 1 1,-2 5 0,1-4-349,-9 30 1294,10-21-2308,2-14 1258,-1 0 1,0 0-1,0 1 0,1-1 1,-1 0-1,0 0 1,0 0-1,1 0 0,-1 0 1,0 1-1,0-1 1,1 0-1,-1 0 0,0 0 1,1 0-1,-1 0 1,0 0-1,0 0 1,1 0-1,-1 0 0,0 0 1,1 0-1,-1 0 1,0 0-1,1 0 0,-1 0 1,0-1-1,0 1 1,1 0-1,-1 0 0,0 0 1,0 0-1,1 0 1,-1-1-1,0 1 1,0 0-1,1-1 0,4-3-745,-1-1 0,0-1 0,0 1 0,0 0 0,0-1 0,-1 0 0,0 0 0,0 0 0,0 0 0,-1-1-1,3-11 1,2-4-1480,8-11-2259</inkml:trace>
  <inkml:trace contextRef="#ctx0" brushRef="#br0" timeOffset="1">291 75 11787,'0'0'11179,"-13"57"-9770,10-36-576,3 1-545,0 1-256,0 2 64,0 1-352,0 1-1474,0-1-1313,0-3-2690,3-7-6919</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2.268"/>
    </inkml:context>
    <inkml:brush xml:id="br0">
      <inkml:brushProperty name="width" value="0.025" units="cm"/>
      <inkml:brushProperty name="height" value="0.025" units="cm"/>
    </inkml:brush>
  </inkml:definitions>
  <inkml:trace contextRef="#ctx0" brushRef="#br0">1 0 11659,'0'0'19539,"12"0"-20629,-12 7-2369</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3.173"/>
    </inkml:context>
    <inkml:brush xml:id="br0">
      <inkml:brushProperty name="width" value="0.025" units="cm"/>
      <inkml:brushProperty name="height" value="0.025" units="cm"/>
    </inkml:brush>
  </inkml:definitions>
  <inkml:trace contextRef="#ctx0" brushRef="#br0">1 61 12043,'2'-8'3369,"8"-31"961,-4 25-959,-6 36-2648,-8 37-692,4-38-37,2 0 0,0 0 0,1 1 0,1-1 0,4 36 0,-4-55 15,1 0 0,-1 0 1,0 0-1,1 0 1,-1 0-1,1 0 1,-1 0-1,1 0 1,0 0-1,0 0 1,0-1-1,0 1 1,0 0-1,0-1 1,1 1-1,-1-1 0,1 1 1,-1-1-1,1 0 1,-1 0-1,1 1 1,0-1-1,-1 0 1,1 0-1,0-1 1,0 1-1,0 0 1,0-1-1,0 1 0,-1-1 1,1 1-1,0-1 1,0 0-1,0 0 1,0 0-1,0 0 1,0 0-1,0 0 1,0-1-1,3 0 1,2-1 117,-1 0 0,1-1 0,0 0 1,-1 0-1,0-1 0,0 1 1,0-1-1,0-1 0,-1 1 1,6-7-1,9-9 336,-1-2 1,22-33 0,-36 47-477,1 0 1,-2-1-1,1 0 1,-1 1 0,-1-1-1,0-1 1,0 1 0,0-1-1,-1 1 1,1-19-1,-15 62-928,3-11 601,6-13 452,1 1-1,0-1 1,0 1-1,1-1 1,1 1-1,1 19 1,-1-28-78,0 0 0,0 1-1,1-1 1,-1 0 0,1 0 0,-1 0-1,1 0 1,0 0 0,0 0 0,0 0-1,0 0 1,1 0 0,-1-1 0,0 1 0,1 0-1,-1-1 1,1 1 0,-1-1 0,1 1-1,0-1 1,0 0 0,0 0 0,-1 0 0,1 0-1,0 0 1,0 0 0,1 0 0,-1-1-1,0 1 1,0-1 0,0 1 0,0-1 0,0 0-1,1 0 1,-1 0 0,0 0 0,0 0-1,4-1 1,-1-1 186,1 1 1,-1-1-1,0 0 0,0-1 0,0 1 0,0-1 0,-1 0 0,1 0 1,-1-1-1,0 1 0,1-1 0,-2 0 0,8-8 0,-3 2-86,0 0 0,-1-1 0,0 1 0,-1-2 1,6-11-1,-10 16-241,0 1 1,0-1 0,0 0 0,-1 0 0,0 0 0,-1-1-1,1-7 1,-1 13-236,0 1 0,-1-1 0,1 0 0,0 0 0,-1 0 0,1 1 0,-1-1-1,0 0 1,1 0 0,-1 1 0,0-1 0,0 1 0,-2-3 0,2 3-168,0 0 0,0 0 1,0 1-1,0-1 1,0 0-1,0 1 0,0-1 1,0 1-1,0-1 0,-1 1 1,1 0-1,0 0 0,0-1 1,-1 1-1,1 0 1,0 0-1,0 0 0,0 0 1,-1 0-1,1 1 0,0-1 1,-2 1-1,-6 2-5987</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3.546"/>
    </inkml:context>
    <inkml:brush xml:id="br0">
      <inkml:brushProperty name="width" value="0.025" units="cm"/>
      <inkml:brushProperty name="height" value="0.025" units="cm"/>
    </inkml:brush>
  </inkml:definitions>
  <inkml:trace contextRef="#ctx0" brushRef="#br0">2 84 11627,'0'0'14851,"-1"4"-14498,1-2-296,0 28 520,1-29-559,0 0 0,-1 0 0,1 0-1,0 0 1,0 0 0,0 0 0,0 0 0,0-1 0,0 1-1,0 0 1,0-1 0,0 1 0,0 0 0,0-1 0,0 1-1,0-1 1,0 0 0,1 1 0,-1-1 0,0 0-1,0 0 1,0 0 0,1 0 0,-1 0 0,0 0 0,2 0-1,7-1 42,0 0-1,0-1 0,0 0 0,0 0 1,0-1-1,-1 0 0,1-1 0,12-7 0,17-6-2114,-39 17 1993,0 0 0,0 0 0,0 0 0,1 0 0,-1 0 1,0 0-1,0 0 0,0 0 0,0 0 0,1 0 0,-1 0 0,0 0 0,0 0 0,0 0 0,1 0 0,-1 0 0,0 0 0,0 0 0,0 0 0,0 0 0,1 0 0,-1 0 0,0 0 0,0 0 0,0 0 0,0 0 0,1 0 0,-1 1 0,0-1 0,0 0 0,0 0 0,0 0 0,0 0 0,1 0 0,-1 1 1,0-1-1,0 0 0,0 0 0,0 0 0,0 0 0,0 1 0,0-1 0,0 0 0,0 0 0,0 0 0,0 0 0,0 1 0,0-1 0,0 0 0,0 0 0,0 0 0,0 1 0,0-1 0,0 0 0,0 0 0,0 0 0,0 0 0,0 1 0,0-1 0,-5 20-279,5-19 352,-1 0 0,0 0 0,1 1 0,-1-1 1,1 0-1,-1 1 0,1-1 0,0 0 0,0 1 0,0-1 0,-1 1 0,1-1 0,1 1 0,-1-1 0,0 0 1,0 1-1,0-1 0,1 1 0,0 1 0,1-3-25,0 1 0,0-1-1,-1 0 1,1 0 0,0 0 0,0 0 0,0 0 0,0-1-1,0 1 1,0-1 0,0 1 0,-1-1 0,1 1-1,0-1 1,0 0 0,-1 0 0,1 0 0,-1 0 0,1 0-1,-1 0 1,1-1 0,-1 1 0,1 0 0,-1-1 0,2-2-1,34-48-5263,-31 42 3025,12-20-2321,-1-2-1799</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3.908"/>
    </inkml:context>
    <inkml:brush xml:id="br0">
      <inkml:brushProperty name="width" value="0.025" units="cm"/>
      <inkml:brushProperty name="height" value="0.025" units="cm"/>
    </inkml:brush>
  </inkml:definitions>
  <inkml:trace contextRef="#ctx0" brushRef="#br0">139 0 11883,'0'0'7880,"-6"9"-7362,1 1-328,-1-1 1,1 1 0,1 0-1,-1 1 1,2-1 0,-1 1 0,2 0-1,-1-1 1,2 1 0,-2 18 0,4 26-97,0 23 236,-2-55-749,1-23 392,0 0-1,0 0 1,0 0-1,0 0 1,0-1-1,-1 1 1,1 0 0,0 0-1,0 0 1,0 0-1,0 0 1,0 0-1,0 0 1,0 0 0,0 0-1,0 0 1,-1 0-1,1 0 1,0 0 0,0 0-1,0 0 1,0 0-1,0 0 1,0 0-1,0 0 1,0 0 0,0 0-1,-1 0 1,1 0-1,0 0 1,0 0-1,0 0 1,0 1 0,0-1-1,0 0 1,0 0-1,0 0 1,0 0-1,0 0 1,0 0 0,0 0-1,0 0 1,-1 0-1,-4-11 33,0 1-1,-1-1 1,0 1-1,-15-18 1,13 18 184,1 1 0,0-1 1,1-1-1,0 1 0,-5-13 1,11 22-70,0 0 1,0 1-1,1-1 1,-1 0-1,0 1 1,1-1-1,-1 1 1,1-1 0,-1 1-1,0-1 1,1 1-1,0-1 1,-1 1-1,1-1 1,-1 1-1,1-1 1,-1 1-1,1 0 1,0-1-1,-1 1 1,1 0-1,0 0 1,-1 0-1,1-1 1,0 1-1,-1 0 1,1 0 0,0 0-1,0 0 1,-1 0-1,1 0 1,0 0-1,-1 1 1,2-1-1,38 0 7,-32 0 375,68 3-5,-59-2-4499,-2 2-4237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4.283"/>
    </inkml:context>
    <inkml:brush xml:id="br0">
      <inkml:brushProperty name="width" value="0.025" units="cm"/>
      <inkml:brushProperty name="height" value="0.025" units="cm"/>
    </inkml:brush>
  </inkml:definitions>
  <inkml:trace contextRef="#ctx0" brushRef="#br0">1 1 11819,'0'0'64,"50"10"-1505,-24 0-4164</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4.614"/>
    </inkml:context>
    <inkml:brush xml:id="br0">
      <inkml:brushProperty name="width" value="0.025" units="cm"/>
      <inkml:brushProperty name="height" value="0.025" units="cm"/>
    </inkml:brush>
  </inkml:definitions>
  <inkml:trace contextRef="#ctx0" brushRef="#br0">76 2 5701,'0'0'13213,"-5"-2"-13186,1 2-9,1 0 0,-1 1 0,1-1 0,0 1 0,-1-1 0,1 1 0,0 0 0,0 0 0,-1 1 0,-3 1 0,6-2-15,0-1 0,0 1 0,0-1 1,-1 1-1,1-1 0,0 1 0,0 0 1,1 0-1,-1 0 0,0 0 0,0-1 1,0 1-1,1 0 0,-1 0 0,0 0 0,1 1 1,-1-1-1,1 0 0,-1 0 0,1 0 1,-1 0-1,1 0 0,0 1 0,0-1 1,0 0-1,-1 0 0,1 0 0,0 1 1,1-1-1,-1 0 0,0 0 0,0 1 1,0-1-1,1 0 0,-1 0 0,1 0 1,-1 0-1,1 0 0,-1 1 0,2 1 1,2 0-293,-1 1 0,1-1 0,0 0 0,0 0 1,1 0-1,-1 0 0,1-1 0,-1 0 1,1 0-1,0 0 0,6 1 0,24 13-756,-32-14 1162,0-1-1,0 1 1,-1 0 0,1 0 0,-1 0 0,1 0 0,-1 0 0,0 0 0,0 1-1,0-1 1,0 1 0,0-1 0,-1 1 0,1 0 0,-1 0 0,0 0 0,2 4 0,-3-5 162,-1 0 0,1 0 0,-1-1 0,0 1 1,1 0-1,-1 0 0,0 0 0,0-1 1,0 1-1,0 0 0,-1-1 0,1 1 1,0-1-1,-1 0 0,1 1 0,0-1 0,-1 0 1,0 0-1,1 0 0,-1 0 0,0 0 1,0 0-1,1 0 0,-1-1 0,0 1 1,0 0-1,0-1 0,-3 1 0,0 1 57,-1-1 0,1 1 0,0-1 0,-1 0 0,1-1 0,-1 1 0,1-1 0,-1 0 0,1 0 0,-1-1 0,-6-1 0,10 1-570,0 1 0,0-1 1,0 0-1,0 0 0,0 0 1,1 0-1,-1 0 0,0 0 0,1 0 1,-1-1-1,1 1 0,-1-1 0,-1-1 1,2 0-636,-1 1 1,1-1 0,0 1 0,0 0 0,0-1-1,0 0 1,1 1 0,-1-1 0,1 0 0,0 1-1,-1-1 1,1-3 0,0-7-6873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4.959"/>
    </inkml:context>
    <inkml:brush xml:id="br0">
      <inkml:brushProperty name="width" value="0.025" units="cm"/>
      <inkml:brushProperty name="height" value="0.025" units="cm"/>
    </inkml:brush>
  </inkml:definitions>
  <inkml:trace contextRef="#ctx0" brushRef="#br0">32 313 3267,'0'0'20713,"-4"6"-20515,1-2-91,-1 2 26,0-1 0,1 1 0,0-1 1,0 1-1,-4 12 0,7-17-126,0 0 1,-1 0 0,1 0-1,0 0 1,0 0-1,0 1 1,0-1-1,0 0 1,0 0 0,1 0-1,-1 0 1,0 0-1,1 0 1,-1 0 0,0 0-1,1 0 1,-1 0-1,1 0 1,-1 0 0,1 0-1,0 0 1,0 0-1,-1-1 1,1 1 0,0 0-1,0 0 1,0-1-1,-1 1 1,1 0-1,0-1 1,0 1 0,0-1-1,0 0 1,0 1-1,0-1 1,1 0 0,-1 1-1,0-1 1,0 0-1,0 0 1,0 0 0,0 0-1,0 0 1,0 0-1,0 0 1,0 0-1,2-1 1,9 0 37,0 0 0,0-1 0,1 0 0,-2-1-1,1 0 1,0-1 0,-1 0 0,1-1 0,-1-1 0,0 1 0,-1-2-1,0 1 1,0-2 0,0 1 0,-1-1 0,0-1 0,15-17 0,-15 16-161,-1 0 0,1-1 0,-2 0 0,0-1 0,0 1 0,-1-1 1,0-1-1,-1 1 0,0-1 0,-1 0 0,-1 0 0,0 0 0,-1-1 1,0 1-1,0-27 0,-3 36 82,1 1 0,-1 0 1,1 0-1,-1 0 0,0-1 0,0 1 1,0 0-1,0 0 0,-1 0 1,1 1-1,-1-1 0,0 0 0,0 1 1,0-1-1,0 1 0,0-1 0,-1 1 1,1 0-1,-1 0 0,1 0 1,-1 0-1,0 0 0,0 1 0,1-1 1,-1 1-1,0 0 0,-1 0 1,1 0-1,0 0 0,0 1 0,0-1 1,0 1-1,-1 0 0,1 0 0,0 0 1,0 0-1,-5 1 0,0 0 189,0 0 0,0 0 0,0 1 0,0 0-1,1 0 1,-1 1 0,1 0 0,-1 1 0,1-1 0,0 1-1,0 1 1,1-1 0,-1 1 0,-6 6 0,10-7-120,0-1 1,0 0 0,0 1 0,0 0-1,1 0 1,0 0 0,-1 0-1,1 0 1,1 0 0,-1 0 0,1 1-1,-1-1 1,1 1 0,0-1-1,1 1 1,-1-1 0,1 1 0,0 0-1,0-1 1,1 6 0,1-4-50,0 0 0,0 0 0,0-1-1,1 1 1,0-1 0,0 1 0,1-1 0,-1 0 0,1 0 0,0 0 0,1-1 0,-1 1 0,1-1 0,6 4 0,-1 0-230,-1-1 1,0 1-1,-1 0 0,0 1 1,0 0-1,0 1 0,-1-1 1,-1 1-1,0 1 0,0-1 1,-1 1-1,0 0 0,5 21 1,-4-28-6318,-4-4 4917,6 0-7437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6.024"/>
    </inkml:context>
    <inkml:brush xml:id="br0">
      <inkml:brushProperty name="width" value="0.025" units="cm"/>
      <inkml:brushProperty name="height" value="0.025" units="cm"/>
    </inkml:brush>
  </inkml:definitions>
  <inkml:trace contextRef="#ctx0" brushRef="#br0">45 288 14510,'0'0'9369,"-7"6"-8254,3-3-1000,2-2-78,-1 1 0,1-1 0,0 1 0,0 0 0,0-1-1,0 1 1,0 0 0,0 0 0,0 1 0,1-1-1,-1 0 1,1 1 0,-1-1 0,1 1 0,0-1 0,0 1-1,0-1 1,0 1 0,1 0 0,-1-1 0,1 1 0,0 0-1,-1 0 1,2 4 0,-1-6-22,1 0-1,0 0 1,0 0 0,0 0-1,0 0 1,0 0 0,0 0 0,0 0-1,0 0 1,0-1 0,0 1-1,0-1 1,1 1 0,-1-1-1,0 1 1,0-1 0,1 1 0,-1-1-1,0 0 1,1 0 0,-1 0-1,0 0 1,1 0 0,-1 0-1,0 0 1,0 0 0,1 0 0,-1-1-1,0 1 1,3-1 0,40-13 372,-39 10-404,0 1 1,0-1-1,-1 0 0,1-1 0,-1 1 0,0-1 0,7-9 0,-4-10-2885,-7 23 2865,-1 1 1,1 0 0,-1 0-1,1 0 1,0-1-1,-1 1 1,1 0-1,-1 0 1,1 0 0,0 0-1,-1 0 1,1 0-1,-1 0 1,1 0 0,-1 0-1,1 0 1,0 0-1,-1 0 1,1 0-1,-1 0 1,1 1 0,0-1-1,-1 0 1,1 0-1,-1 0 1,1 0-1,0 1 1,-1-1 0,1 0-1,0 1 1,0-1-1,-1 0 1,1 0-1,0 1 1,-1-1 0,1 1-1,0-1 1,-15 12 80,13-11-12,1 1 1,0-1-1,-1 1 0,1 0 1,0 0-1,0-1 0,0 1 1,0 0-1,0 0 0,0 0 1,0 0-1,1 0 0,-1 0 1,1 0-1,-1 0 1,1 1-1,0-1 0,0 0 1,0 0-1,1 4 0,-1-4-11,1-1 0,0 0 1,0 1-1,0-1 0,0 0 0,0 0 0,1 0 0,-1 0 0,0 0 0,1 0 0,-1 0 1,0 0-1,1 0 0,-1 0 0,1-1 0,-1 1 0,1-1 0,-1 1 0,1-1 0,0 0 1,-1 1-1,1-1 0,0 0 0,-1 0 0,1 0 0,2-1 0,7 0 46,-1-1 0,0 0-1,1 0 1,-1-1 0,-1 0 0,1-1-1,0 0 1,-1-1 0,0 0 0,0 0-1,0-1 1,12-11 0,-6 5-102,0-1 0,-1 0-1,-1-2 1,0 1 0,19-31 0,-27 37-551,-1 0 1,1 0-1,-2 0 0,1-1 1,-1 1-1,0-1 0,-1 0 1,0 0-1,1-18 1,-3 27 604,0-1 1,0 1 0,0-1-1,-1 1 1,1-1 0,0 1-1,0-1 1,0 1 0,-1 0 0,1-1-1,0 1 1,0 0 0,-1-1-1,1 1 1,0-1 0,-1 1-1,1 0 1,0 0 0,-1-1 0,1 1-1,-1 0 1,1 0 0,0-1-1,-1 1 1,1 0 0,-1 0-1,1 0 1,-1 0 0,1 0 0,-1 0-1,1 0 1,-1 0 0,1 0-1,-1 0 1,1 0 0,-1 0-1,1 0 1,0 0 0,-1 0-1,1 0 1,-1 0 0,1 0 0,-1 1-1,1-1 1,0 0 0,-1 0-1,1 1 1,-1-1 0,1 0-1,0 1 1,-1-1 0,1 1 0,-24 15 953,15-5-410,1 0-1,1 1 0,0 0 0,1 0 0,0 0 0,1 1 0,-6 21 0,6-13-424,1 1-1,1-1 0,1 0 1,0 24-1,2-44-129,0 0 0,-1 1 0,1-1-1,0 0 1,0 0 0,0 0 0,0 1 0,0-1 0,0 0 0,1 0-1,-1 0 1,0 1 0,1-1 0,-1 0 0,0 0 0,1 0 0,-1 0-1,1 0 1,0 0 0,-1 0 0,1 0 0,0 0 0,0 0-1,0 0 1,-1 0 0,1 0 0,0-1 0,0 1 0,0 0 0,0-1-1,0 1 1,1-1 0,-1 1 0,0-1 0,0 1 0,0-1 0,0 0-1,1 0 1,-1 1 0,0-1 0,0 0 0,0 0 0,1 0 0,-1 0-1,0 0 1,0-1 0,0 1 0,1 0 0,-1-1 0,0 1 0,0 0-1,0-1 1,0 1 0,2-2 0,4-2 127,0 1 0,-1-1-1,0 0 1,0 0 0,0-1 0,0 1 0,9-11 0,12-20-112,-2-1 0,-1-1 0,-1-1 0,-3-1 0,31-81 1,-46 90-370,-8 26 233,-5 16 251,-6 23 250,2 1 0,1 0 0,2 1 0,1 0 0,-5 66 0,7-51-132,-9-114 812,6 34-1299,1 0 0,2 0 0,-4-43 0,10 71 44,31 21-2274,-21-14 1093,1 0-1,0 0 0,0-2 1,0 1-1,1-1 1,0-1-1,0 0 0,0-1 1,20 3-1,-25-5 1261,1-1-1,-1 0 1,1 0-1,-1-1 1,1 0-1,8-2 1,-15 3 405,1 0 1,-1-1 0,0 1-1,1 0 1,-1-1 0,0 1-1,0 0 1,1-1 0,-1 0-1,0 1 1,0-1 0,0 0-1,0 1 1,0-1 0,0 0-1,0 0 1,0 0 0,0 0-1,0 0 1,-1 0 0,1 0-1,0 0 1,-1-1 0,1 1-1,0 0 1,-1 0 0,1-2-1,-1 2-130,0 1-1,0-1 0,-1 0 0,1 1 0,0-1 0,0 1 1,-1-1-1,1 1 0,0-1 0,-1 1 0,1 0 0,0-1 1,-1 1-1,1-1 0,-1 1 0,1 0 0,0-1 0,-1 1 1,1 0-1,-1-1 0,1 1 0,-1 0 0,0 0 0,1 0 1,-1-1-1,1 1 0,-1 0 0,0 0 0,-19 0-150,19 0-12,0 0 0,0 0-1,0 0 1,0 1-1,0-1 1,0 0 0,0 1-1,1-1 1,-1 0-1,0 1 1,0-1-1,0 1 1,0-1 0,1 1-1,-1 0 1,0-1-1,0 1 1,1 0 0,-1-1-1,1 1 1,-1 0-1,1 0 1,-1 0-1,1 0 1,-1-1 0,1 1-1,0 0 1,-1 0-1,1 0 1,0 0 0,0 0-1,0 0 1,-1 0-1,1 0 1,0 0-1,0 0 1,1 0 0,-1 0-1,0 0 1,0 0-1,0 0 1,1-1 0,-1 2-1,1 2-146,1-1 0,-1 0 0,1 1 0,-1-1 0,1 0 0,0 0 1,0 0-1,0-1 0,1 1 0,2 3 0,34 19-885,-33-22 1033,0 0 0,0 1 0,0-1 0,-1 1 0,0 0 0,0 1 1,0-1-1,0 1 0,7 10 0,-11-14 69,-1 0 1,0 0-1,1-1 1,-1 1-1,0 0 0,0 0 1,0 0-1,1 0 1,-1 0-1,0 0 0,0-1 1,0 1-1,0 0 1,0 0-1,-1 0 0,1 0 1,0 0-1,0 0 1,-1-1-1,1 1 0,0 0 1,-1 0-1,1 0 1,-1-1-1,1 1 0,-1 0 1,1 0-1,-1-1 1,0 1-1,1 0 1,-1-1-1,0 1 0,1-1 1,-1 1-1,0-1 1,0 1-1,0-1 0,1 0 1,-1 1-1,0-1 1,0 0-1,0 0 0,0 1 1,-1-1-1,-48 9 1500,44-8-1345,-43 3 164,16-5-3124,11-4-3680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11.803"/>
    </inkml:context>
    <inkml:brush xml:id="br0">
      <inkml:brushProperty name="width" value="0.025" units="cm"/>
      <inkml:brushProperty name="height" value="0.025" units="cm"/>
    </inkml:brush>
  </inkml:definitions>
  <inkml:trace contextRef="#ctx0" brushRef="#br0">7 168 2114,'0'0'11611,"-1"-8"-9876,0 4-1667,-4-40 2519,6 44-2529,-1-1-1,0 0 1,0 0 0,0 1-1,0-1 1,0 0-1,1 0 1,-1 1-1,0-1 1,1 0 0,-1 1-1,1-1 1,-1 0-1,0 1 1,1-1-1,0 1 1,-1-1 0,1 0-1,-1 1 1,1-1-1,1 0 1,-1 1-52,0 0 1,0 0-1,1 0 1,-1 0 0,0 0-1,1 0 1,-1 0-1,0 0 1,0 0-1,1 0 1,-1 1 0,0-1-1,1 1 1,-1-1-1,0 1 1,0-1-1,0 1 1,1 0-1,3 2 27,0-1-1,0 0 0,0 0 1,1 0-1,-1-1 0,0 1 1,1-2-1,-1 1 0,0 0 0,1-1 1,-1 0-1,1 0 0,-1-1 1,1 1-1,-1-1 0,0-1 0,1 1 1,8-4-1,-7 2-223,0-1-1,-1 1 1,1-1 0,-1 0 0,9-8-1,23-31-4804,-17 9-4143</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6.622"/>
    </inkml:context>
    <inkml:brush xml:id="br0">
      <inkml:brushProperty name="width" value="0.025" units="cm"/>
      <inkml:brushProperty name="height" value="0.025" units="cm"/>
    </inkml:brush>
  </inkml:definitions>
  <inkml:trace contextRef="#ctx0" brushRef="#br0">5 76 11755,'32'-76'12647,"-31"109"-10950,-19 92-729,11-87-638,1 0 1,2 1 0,1 54 0,3-92-324,0-1 0,0 1 1,0-1-1,0 1 1,0-1-1,1 0 0,-1 1 1,0-1-1,0 1 1,0-1-1,0 0 0,0 1 1,1-1-1,-1 0 1,0 1-1,0-1 0,0 0 1,1 1-1,-1-1 1,0 0-1,1 1 1,-1-1-1,0 0 0,1 0 1,-1 1-1,0-1 1,1 0-1,-1 0 0,0 0 1,1 0-1,-1 1 1,1-1-1,-1 0 0,0 0 1,1 0-1,-1 0 1,1 0-1,0 0 0,20-7 926,17-19 509,-20 10-1296,-1-2 0,0 0-1,-1 0 1,-1-2-1,-1 0 1,-1 0 0,-1-1-1,0-1 1,-2 0-1,14-40 1,-23 52-2964,-4 9 353,-11 17-1848,-17 32-4981,31-48 9142,-21 33-8496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7.267"/>
    </inkml:context>
    <inkml:brush xml:id="br0">
      <inkml:brushProperty name="width" value="0.025" units="cm"/>
      <inkml:brushProperty name="height" value="0.025" units="cm"/>
    </inkml:brush>
  </inkml:definitions>
  <inkml:trace contextRef="#ctx0" brushRef="#br0">1 81 8264,'0'0'9427,"10"2"-7622,8 0-901,0-1 1,0-1-1,21-2 0,15 0 235,-53 3-1137,0-1-1,-1 0 0,1 0 0,0 0 0,0 1 1,-1-1-1,1 0 0,0 1 0,0-1 1,-1 0-1,1 1 0,0-1 0,-1 1 1,1-1-1,-1 1 0,1 0 0,-1-1 1,1 1-1,-1-1 0,1 1 0,-1 0 1,1 0-1,-1-1 0,0 1 0,0 0 1,1 0-1,-1-1 0,0 1 0,0 0 0,0 0 1,0 0-1,0-1 0,0 1 0,0 0 1,0 0-1,0 1 0,-4 38 164,1-23 131,3-16-215,2-4 21,0 1 1,-1-1 0,1 0 0,-1 0 0,0 1 0,0-1 0,0 0 0,0 0 0,1-5 0,0-2 122,2-2-79,-1-1 1,0 1-1,-1-1 0,1-23 0,-3 38-182,0 0 0,1 0 0,0 0-1,-1 0 1,1 0 0,0 0 0,0 0 0,0-1-1,0 1 1,0 0 0,0 0 0,1-1-1,-1 1 1,0-1 0,1 1 0,0-1-1,-1 0 1,1 1 0,0-1 0,-1 0 0,1 0-1,0 0 1,0 0 0,0-1 0,0 1-1,0 0 1,2 0 0,2 1 129,1-1 1,-1 1-1,0-1 1,1-1-1,-1 1 1,1-1-1,9 0 0,-13-1-6,1-1-1,-1 1 0,0 0 0,1-1 0,-1 0 1,0 0-1,0 0 0,0 0 0,0 0 1,-1 0-1,1-1 0,0 1 0,-1-1 0,0 0 1,0 0-1,0 0 0,0 0 0,0 0 0,0 0 1,-1-1-1,0 1 0,1 0 0,-1-1 0,-1 1 1,1-1-1,0-5 0,-1 9-116,0-1 0,0 1 0,0 0 1,0 0-1,0 0 0,0-1 0,0 1 0,0 0 0,0 0 1,0-1-1,0 1 0,0 0 0,0 0 0,0 0 0,0-1 1,0 1-1,0 0 0,0 0 0,-1-1 0,1 1 0,0 0 1,0 0-1,0 0 0,0 0 0,-1-1 0,1 1 0,0 0 1,0 0-1,0 0 0,0 0 0,-1 0 0,1 0 0,0 0 1,0-1-1,-1 1 0,1 0 0,0 0 0,0 0 0,0 0 1,-1 0-1,1 0 0,0 0 0,0 0 0,-1 0 0,1 0 0,0 0 1,-1 1-1,-14 6-504,-11 16 365,22-16 163,0 0 0,0 0 0,0 0 1,1 0-1,0 1 0,0-1 0,1 1 0,0 0 1,0 0-1,1 0 0,-1 13 0,2-20 6,0 0 0,0 0-1,0 0 1,0 0 0,0-1-1,1 1 1,-1 0 0,0 0-1,1 0 1,-1-1 0,0 1-1,1 0 1,-1-1 0,1 1-1,-1 0 1,1-1 0,0 1-1,-1 0 1,1-1 0,-1 1-1,1-1 1,0 1 0,0-1 0,-1 1-1,1-1 1,0 0 0,0 1-1,0-1 1,33 3 389,-26-3-240,1-1 1,0-1-1,-1 1 0,1-2 1,11-3-1,-7-1-194,-1 0-1,0 0 1,0-1 0,-1-1-1,0 0 1,0 0-1,-1-1 1,0-1 0,15-20-1,-24 30-445,-6 15-224,-4 6 653,6-15 69,0 1 0,0 0 0,0 0 0,0 1 0,1-1 1,0 0-1,1 1 0,0-1 0,0 1 0,0 0 0,0-1 0,1 1 0,2 11 0,5-11-1613,4-8-3381,-2-2-1077</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7.610"/>
    </inkml:context>
    <inkml:brush xml:id="br0">
      <inkml:brushProperty name="width" value="0.025" units="cm"/>
      <inkml:brushProperty name="height" value="0.025" units="cm"/>
    </inkml:brush>
  </inkml:definitions>
  <inkml:trace contextRef="#ctx0" brushRef="#br0">0 1 12780,'0'0'352,"27"52"-3843,-5-37-1666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7.952"/>
    </inkml:context>
    <inkml:brush xml:id="br0">
      <inkml:brushProperty name="width" value="0.025" units="cm"/>
      <inkml:brushProperty name="height" value="0.025" units="cm"/>
    </inkml:brush>
  </inkml:definitions>
  <inkml:trace contextRef="#ctx0" brushRef="#br0">143 310 12940,'0'0'10976,"-10"-1"-10746,6 0-240,-8-1 14,1 0 0,0 1 1,-22 1-1,32 0-14,-1 0-1,0 0 1,0 0-1,0 0 1,0 0-1,1 0 1,-1 1 0,0-1-1,0 1 1,0-1-1,1 1 1,-1 0-1,0 0 1,1 0-1,-1 0 1,1 0 0,-1 0-1,1 0 1,-1 0-1,1 0 1,0 1-1,0-1 1,0 1-1,0-1 1,0 1 0,0-1-1,0 1 1,0 0-1,0-1 1,1 1-1,-1 0 1,1 0-1,-1-1 1,1 1 0,-1 3-1,2-4-98,-1 1 0,1-1 0,-1 0 0,1 1 0,0-1 0,-1 0 0,1 1 0,0-1 0,0 0 0,0 0 0,0 0 0,0 0-1,0 0 1,0 0 0,0 0 0,1 0 0,-1 0 0,0 0 0,1-1 0,-1 1 0,0 0 0,2-1 0,42 17-1981,-25-10 1745,-14-4 328,1 0 1,-1 1 0,0 0 0,0 0-1,9 8 1,-15-11 102,1-1 0,0 1 0,0-1 0,-1 1 0,1-1 0,0 1 1,-1 0-1,1-1 0,-1 1 0,1 0 0,-1 0 0,1-1 0,-1 1 0,1 0 0,-1 0 1,0 0-1,1-1 0,-1 1 0,0 0 0,0 0 0,0 0 0,0 0 0,0 0 0,0 0 0,0 0 1,0 0-1,0-1 0,0 1 0,0 0 0,0 0 0,-1 0 0,1 0 0,0 0 0,-1-1 0,1 1 1,-1 0-1,1 0 0,-1 0 0,1-1 0,-1 1 0,1 0 0,-1-1 0,0 1 0,1-1 0,-1 1 1,0 0-1,0-1 0,1 1 0,-1-1 0,0 0 0,0 1 0,0-1 0,0 0 0,1 0 1,-1 1-1,-1-1 0,-7 3 562,1 0 0,-1-1 0,1 0 0,-1 0 0,0-1 1,0 0-1,-14-1 0,19 0-784,1 0 1,0-1 0,0 0-1,0 1 1,0-1 0,0 0-1,0 0 1,0-1 0,1 1-1,-1 0 1,-3-3 0,5 3-302,-1-1 0,1 1 0,-1-1 0,1 0 0,-1 1 0,1-1 1,0 0-1,0 0 0,0 0 0,0 0 0,0 0 0,0 0 0,1 0 0,-1 0 1,1 0-1,-1 0 0,1-4 0,-1-16-5232,1-5-2846</inkml:trace>
  <inkml:trace contextRef="#ctx0" brushRef="#br0" timeOffset="1">298 0 7911,'0'0'12749,"-5"8"-11073,-10 21-1104,0 0 1,2 0 0,1 1-1,2 0 1,0 1 0,2 1-1,2-1 1,1 1 0,1 0-1,1 33 1,3-63-594,5 57-4221,-5-57 4078,0-1 0,0 0 0,0 1-1,1-1 1,-1 0 0,0 0 0,1 1-1,-1-1 1,1 0 0,-1 0 0,1 1 0,-1-1-1,1 0 1,0 0 0,0 0 0,0 0-1,-1 0 1,1 0 0,0 0 0,0 0 0,0-1-1,0 1 1,1 0 0,-1 0 0,0-1 0,0 1-1,0-1 1,1 1 0,-1-1 0,0 0-1,0 1 1,1-1 0,-1 0 0,0 0 0,1 0-1,-1 0 1,0 0 0,1 0 0,1 0 0,9-6-6461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8.614"/>
    </inkml:context>
    <inkml:brush xml:id="br0">
      <inkml:brushProperty name="width" value="0.025" units="cm"/>
      <inkml:brushProperty name="height" value="0.025" units="cm"/>
    </inkml:brush>
  </inkml:definitions>
  <inkml:trace contextRef="#ctx0" brushRef="#br0">59 1 14318,'0'0'9043,"-7"6"-7863,0 2-871,0 0 1,1 1 0,0-1 0,1 1 0,-8 18 0,11-25-264,1 1 0,0 0 1,0 0-1,1 0 1,-1 0-1,1 0 0,-1 0 1,1 0-1,0 0 1,0 0-1,0 0 0,1 6 1,0-8-48,0 1 0,0-1 1,-1 1-1,1 0 0,0-1 1,0 0-1,1 1 0,-1-1 1,0 0-1,0 1 0,1-1 1,-1 0-1,1 0 0,-1 0 0,1 0 1,-1 0-1,1-1 0,-1 1 1,1 0-1,0-1 0,0 1 1,-1-1-1,1 0 0,3 1 1,-2-1 22,1 1 0,-1-1 1,1 0-1,-1 0 0,1-1 1,-1 1-1,1-1 0,-1 1 1,1-1-1,-1 0 0,0-1 1,1 1-1,-1 0 0,0-1 1,0 0-1,0 0 1,0 0-1,0 0 0,-1 0 1,1 0-1,-1-1 0,1 0 1,2-3-1,-2 2-219,0-1 0,0 0 0,0 0 0,0 1 0,-1-1 0,0-1 0,0 1 0,0 0 0,-1-1 0,0 1 0,0 0 0,0-1 0,-1 1 0,0-7 0,0 11 174,0 1 1,0-1-1,0 0 0,0 1 0,0-1 0,0 0 0,0 0 1,0 1-1,-1-1 0,1 0 0,0 1 0,-1-1 1,1 0-1,0 1 0,-1-1 0,1 1 0,-1-1 0,1 1 1,-1-1-1,1 0 0,-1 1 0,1 0 0,-1-1 0,1 1 1,-1-1-1,0 1 0,1 0 0,-1-1 0,0 1 0,1 0 1,-1 0-1,0 0 0,1-1 0,-1 1 0,0 0 1,0 0-1,1 0 0,-1 0 0,0 0 0,1 0 0,-1 0 1,0 1-1,0-1 0,1 0 0,-1 0 0,0 0 0,1 1 1,-1-1-1,0 0 0,0 2 0,-2-1 75,-1 0 1,1 1-1,0 0 1,0 0-1,1 0 0,-1 0 1,0 0-1,1 0 0,-4 5 1,2-1 187,0 0 0,1 0 0,0 1 1,0 0-1,0 0 0,1 0 0,0 0 0,0 0 1,1 0-1,0 0 0,0 0 0,1 1 1,0-1-1,1 10 0,0-16-184,-1 1 0,1 0 1,0-1-1,0 1 0,0 0 0,0-1 1,0 1-1,0-1 0,0 0 0,1 1 0,-1-1 1,0 0-1,1 0 0,-1 0 0,1 0 1,0 0-1,-1 0 0,1 0 0,0 0 0,-1-1 1,1 1-1,0 0 0,0-1 0,0 0 1,-1 1-1,1-1 0,0 0 0,2 0 0,55-1 1138,-50-1-1127,0 1 0,0-2-1,0 1 1,0-1 0,0-1 0,-1 0-1,0 0 1,0 0 0,14-11 0,-17 12-150,-1 0 0,0-1 0,0 1 0,-1-1 0,1 0 0,-1 0 0,1 0 0,-1 0 0,0 0 1,-1-1-1,1 1 0,-1-1 0,0 0 0,0 0 0,0 0 0,-1 0 0,0 0 0,1-9 1,-2 13 63,0 1 0,0-1 1,0 1-1,0 0 1,0-1-1,-1 1 1,1-1-1,0 1 1,0 0-1,-1-1 1,1 1-1,0 0 0,0-1 1,-1 1-1,1 0 1,0-1-1,-1 1 1,1 0-1,0 0 1,-1 0-1,1-1 1,-1 1-1,1 0 1,-1 0-1,1 0 0,0 0 1,-1 0-1,1 0 1,-1-1-1,1 1 1,-1 0-1,1 0 1,0 1-1,-1-1 1,1 0-1,-1 0 1,1 0-1,-1 0 0,1 0 1,0 0-1,-1 0 1,1 1-1,-1-1 1,1 0-1,0 0 1,-1 1-1,1-1 1,-1 1-1,-20 11 127,18-10-50,1 0-1,-1 0 1,1 0 0,0 1 0,0-1 0,0 1-1,0 0 1,0 0 0,1-1 0,-1 1-1,1 0 1,0 0 0,-1 1 0,1-1 0,1 0-1,-1 0 1,0 0 0,1 1 0,0-1 0,0 0-1,0 0 1,0 4 0,1-6-41,0 1 1,0-1-1,0-1 0,0 1 0,0 0 1,0 0-1,1 0 0,-1 0 0,0-1 1,0 1-1,0-1 0,1 1 0,-1-1 1,0 1-1,1-1 0,-1 0 1,0 0-1,1 1 0,-1-1 0,1 0 1,-1 0-1,0 0 0,1-1 0,-1 1 1,1 0-1,-1 0 0,2-2 0,39-10 386,10-23-173,-49 33-273,-1 0 0,1-1 0,-1 1 0,1 0 0,-1-1 0,0 0 0,0 0 0,0 0 0,0 0 0,-1 0 0,1 0 0,-1 0 0,0 0 0,0 0 0,0-1-1,1-3 1,-3 7 24,0 0 0,0 0-1,1 0 1,-1 0-1,0 0 1,0 0 0,0 1-1,1-1 1,-1 0-1,0 0 1,1 1-1,-1-1 1,0 1 0,1-1-1,-1 1 1,0-1-1,1 1 1,-1-1 0,1 1-1,-1-1 1,0 2-1,-1 1 35,-1 0-1,1 0 1,0 0-1,0 0 1,1 1-1,-1-1 0,1 1 1,0-1-1,0 1 1,0-1-1,0 1 1,0 0-1,1-1 1,0 1-1,0 0 1,0 0-1,0-1 0,1 6 1,0-7-181,0 1 1,0-1-1,0 0 1,0 0-1,0 0 1,1 0-1,-1 0 0,1 0 1,-1-1-1,1 1 1,0 0-1,0-1 1,0 1-1,0-1 0,0 0 1,0 1-1,0-1 1,0 0-1,0 0 1,1-1-1,-1 1 0,0 0 1,0-1-1,1 1 1,-1-1-1,1 0 1,-1 0-1,0 0 0,4 0 1,36-2-7661,-17-9 1110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49.039"/>
    </inkml:context>
    <inkml:brush xml:id="br0">
      <inkml:brushProperty name="width" value="0.025" units="cm"/>
      <inkml:brushProperty name="height" value="0.025" units="cm"/>
    </inkml:brush>
  </inkml:definitions>
  <inkml:trace contextRef="#ctx0" brushRef="#br0">123 1 15214,'0'0'9609,"-1"13"-8562,-21 113 1802,11-73-1476,-8 91-1,18-121-1351,2 0 0,0-1-1,2 1 1,0 0 0,1-1-1,2 0 1,0 0 0,13 30-1,-10-34-823,0-1 0,1 0 0,14 19 0,-23-35-553,-2-5 1037,0 0-1,0 0 1,-1 0 0,1 0 0,-1 1 0,0-1 0,-1 0 0,1 1 0,0-1-1,-4-2 1,-8-14-473,-20-43 511,-19-32 1589,21 30 3089,31 62-4156,0 1 1,-1-1 0,1 0 0,0 0-1,1 1 1,-1-1 0,0 0 0,1 0-1,0 0 1,-1 0 0,1 0 0,0 0-1,1 1 1,-1-1 0,0 0 0,2-5-1,-1 7-230,1-1 0,-1 0 0,0 0-1,1 1 1,-1-1 0,1 0-1,0 1 1,-1 0 0,1-1 0,0 1-1,0 0 1,0 0 0,0 0-1,0 0 1,0 0 0,0 1 0,0-1-1,0 1 1,1-1 0,-1 1-1,4 0 1,27-4-849,46-8-5942,-36 0-1174</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2.104"/>
    </inkml:context>
    <inkml:brush xml:id="br0">
      <inkml:brushProperty name="width" value="0.025" units="cm"/>
      <inkml:brushProperty name="height" value="0.025" units="cm"/>
    </inkml:brush>
  </inkml:definitions>
  <inkml:trace contextRef="#ctx0" brushRef="#br0">29 141 7976,'12'-65'5691,"-12"54"-3881,2 0-1,-1 0 1,2 1-1,-1-1 1,5-10 0,-10 46 977,-2 12-2857,-12 20 258,10-39-179,1 1-1,1 0 1,0 0 0,2 0-1,-2 20 1,5-39-8,0 1 0,0-1 0,1 0 1,-1 0-1,0 0 0,0 0 0,0 1 0,0-1 0,0 0 0,1 0 0,-1 0 1,0 0-1,0 0 0,0 0 0,0 1 0,1-1 0,-1 0 0,0 0 0,0 0 1,0 0-1,0 0 0,1 0 0,-1 0 0,0 0 0,0 0 0,0 0 0,1 0 1,-1 0-1,0 0 0,0 0 0,0 0 0,1 0 0,-1 0 0,0 0 0,0 0 1,0-1-1,1 1 0,-1 0 0,0 0 0,0 0 0,0 0 0,0 0 1,1 0-1,-1 0 0,0-1 0,0 1 0,0 0 0,0 0 0,0 0 0,0 0 1,1-1-1,17-14 110,0-2 1,-1 0 0,0-1-1,20-28 1,35-38 969,-72 83-1083,0 1 1,0 0 0,0-1-1,1 1 1,-1-1-1,0 1 1,0 0 0,1-1-1,-1 1 1,0 0 0,0 0-1,1-1 1,-1 1 0,0 0-1,1-1 1,-1 1 0,1 0-1,-1 0 1,0 0-1,1 0 1,-1-1 0,0 1-1,1 0 1,-1 0 0,1 0-1,-1 0 1,1 0 0,-1 0-1,0 0 1,1 0 0,-1 0-1,1 0 1,-1 0 0,0 0-1,1 0 1,-1 0-1,1 1 1,-1-1 0,0 0-1,1 0 1,-1 0 0,1 1-1,-1-1 1,1 23-3,-14 28 94,-22 17 12,78-111 528,28-38-465,-71 81-170,0 0 0,0 0-1,0 0 1,1 0 0,-1 0 0,0 0-1,0-1 1,0 1 0,0 0-1,0 0 1,0 0 0,0 0 0,1 0-1,-1 0 1,0 0 0,0 0 0,0 0-1,0 0 1,0 0 0,1 0-1,-1 0 1,0-1 0,0 1 0,0 0-1,0 0 1,1 0 0,-1 0 0,0 1-1,0-1 1,0 0 0,0 0 0,0 0-1,1 0 1,-1 0 0,0 0-1,0 0 1,0 0 0,0 0 0,0 0-1,0 0 1,1 0 0,-1 0 0,0 1-1,0-1 1,0 0 0,0 0-1,0 0 1,0 0 0,0 0 0,0 0-1,0 1 1,1-1 0,-1 0 0,0 0-1,0 0 1,0 0 0,0 0 0,0 1-1,0-1 1,0 0 0,0 0-1,0 0 1,0 0 0,1 20-80,-5 21 123,-7-10-35,8-24 51,0 0 0,1 0-1,0 0 1,0 0 0,1 1-1,-2 9 1,4-17-15,0 0 1,0 0-1,0 0 1,0 0 0,0 0-1,0 0 1,-1 0-1,1 0 1,0-1-1,0 1 1,0 0-1,0-1 1,-1 1 0,1 0-1,0-1 1,0 1-1,-1-1 1,1 1-1,0-1 1,-1 0-1,1 1 1,0-1 0,0-1-1,22-17 405,-8 2-350,0-2 0,19-30 1,13-17-20,-60 107-588,-14 10 565,-11 27 243,38-78-360,-1 1 1,1-1-1,0 1 0,0 0 0,0-1 0,0 1 0,0-1 0,0 1 1,0 0-1,0-1 0,0 1 0,0-1 0,0 1 0,0-1 0,0 1 1,0 0-1,1-1 0,-1 1 0,0-1 0,0 1 0,1-1 0,-1 1 0,0-1 1,1 1-1,-1-1 0,0 1 0,1-1 0,-1 0 0,1 1 0,-1-1 1,1 0-1,-1 1 0,1-1 0,0 1 0,-1-1-289,1 0 0,-1 0 0,0 0 1,1 0-1,-1 0 0,1 0 0,-1 0 0,1 0 0,-1 0 0,0 0 0,1 0 0,-1 0 1,1 0-1,-1 0 0,0-1 0,1 1 0,-1 0 0,0 0 0,1 0 0,-1-1 0,0 1 1,1 0-1,-1 0 0,0-1 0,1 1 0,-1 0 0,0 0 0,0-1 0,1 0 0,1-6-8705</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2.824"/>
    </inkml:context>
    <inkml:brush xml:id="br0">
      <inkml:brushProperty name="width" value="0.025" units="cm"/>
      <inkml:brushProperty name="height" value="0.025" units="cm"/>
    </inkml:brush>
  </inkml:definitions>
  <inkml:trace contextRef="#ctx0" brushRef="#br0">18 177 2114,'-7'2'10969,"1"3"-4049,2 9-1298,4-13-5607,0-1 0,0 1 0,0-1 0,0 1 0,0-1 0,0 0 0,0 1 0,0-1 0,0 1 0,1-1 0,-1 1-1,0-1 1,0 0 0,1 1 0,-1-1 0,0 0 0,0 1 0,1-1 0,-1 0 0,0 1 0,1-1 0,-1 0 0,1 1 0,-1-1 0,0 0-1,2 0 1,-1 1 115,0-1-1,0 0 1,1 0 0,-1 0-1,0 0 1,1 0-1,-1 0 1,0-1-1,0 1 1,1 0-1,-1-1 1,0 1 0,0-1-1,0 1 1,2-2-1,12-7 64,0-1 0,-1 0 0,-1-1 0,0 0 0,0-1 0,12-16-1,61-84 433,-87 112-671,-44 70-313,37-57 480,1 1 1,0 0 0,0 0 0,1 1 0,-6 27 0,12-42-165,0 1-1,0-1 1,0 0-1,0 1 0,0-1 1,0 0-1,0 1 1,0-1-1,0 0 1,0 0-1,0 1 1,0-1-1,0 0 1,1 1-1,-1-1 1,0 0-1,0 0 1,0 1-1,0-1 1,1 0-1,-1 0 1,0 0-1,0 1 1,1-1-1,-1 0 0,0 0 1,0 0-1,1 0 1,-1 1-1,0-1 1,0 0-1,1 0 1,-1 0-1,0 0 1,1 0-1,-1 0 1,1 0-1,-1 0-316,1 0-1,0 0 1,0 0-1,-1 0 1,1 0-1,0 0 1,-1 0-1,1 0 1,0 0-1,0 0 1,-1-1-1,1 1 1,0 0 0,-1 0-1,1-1 1,0 1-1,-1-1 1,1 1-1,-1 0 1,1-1-1,-1 1 1,1-1-1,-1 1 1,1-1-1,-1 0 1,1 0-1,1-11-5714</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3.203"/>
    </inkml:context>
    <inkml:brush xml:id="br0">
      <inkml:brushProperty name="width" value="0.025" units="cm"/>
      <inkml:brushProperty name="height" value="0.025" units="cm"/>
    </inkml:brush>
  </inkml:definitions>
  <inkml:trace contextRef="#ctx0" brushRef="#br0">14 16 12812,'0'0'10506,"-13"-16"-27066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3.545"/>
    </inkml:context>
    <inkml:brush xml:id="br0">
      <inkml:brushProperty name="width" value="0.025" units="cm"/>
      <inkml:brushProperty name="height" value="0.025" units="cm"/>
    </inkml:brush>
  </inkml:definitions>
  <inkml:trace contextRef="#ctx0" brushRef="#br0">0 17 14061,'0'0'11980,"5"-17"-13614,0 22-768,4-5-1154</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12.362"/>
    </inkml:context>
    <inkml:brush xml:id="br0">
      <inkml:brushProperty name="width" value="0.025" units="cm"/>
      <inkml:brushProperty name="height" value="0.025" units="cm"/>
    </inkml:brush>
  </inkml:definitions>
  <inkml:trace contextRef="#ctx0" brushRef="#br0">1 209 11371,'0'0'8066,"8"-1"-8146,4-3 173,1 0 0,-1-1 1,0-1-1,0 0 0,-1 0 0,0-1 0,0-1 0,0 0 1,-1 0-1,12-14 0,35-38-363,-23 18-4985,-20 20-2523</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4.050"/>
    </inkml:context>
    <inkml:brush xml:id="br0">
      <inkml:brushProperty name="width" value="0.025" units="cm"/>
      <inkml:brushProperty name="height" value="0.025" units="cm"/>
    </inkml:brush>
  </inkml:definitions>
  <inkml:trace contextRef="#ctx0" brushRef="#br0">175 0 15759,'0'0'10282,"-8"1"-9893,-53 17-103,56-16-284,1-1-1,0 1 1,0 0 0,0 0-1,0 1 1,0-1-1,1 1 1,-1 0-1,1 0 1,-1 0 0,1 0-1,0 0 1,0 1-1,-3 5 1,5-7-33,1-1-1,0 0 1,0 1-1,0-1 1,0 1 0,0-1-1,0 1 1,0-1 0,0 0-1,0 1 1,0-1 0,1 1-1,-1-1 1,1 0-1,-1 1 1,1-1 0,0 0-1,-1 0 1,1 1 0,0-1-1,0 0 1,0 0-1,0 0 1,0 0 0,0 0-1,0 0 1,0 0 0,0 0-1,0-1 1,3 2-1,48 25-952,-32-17 720,-16-8 215,1 0 0,-1 1 0,0 0 0,-1 0 0,1 0 0,0 0 0,-1 1 0,0-1 0,0 1 0,0 0 0,0 0 0,3 7 0,-5-9 120,-1-1 0,1 1 1,-1 0-1,0-1 0,0 1 1,1-1-1,-1 1 0,0 0 0,0-1 1,-1 1-1,1 0 0,0-1 0,0 1 1,-1-1-1,1 1 0,-1 0 1,1-1-1,-1 1 0,0-1 0,0 0 1,0 1-1,0-1 0,0 0 0,0 1 1,0-1-1,0 0 0,0 0 1,0 0-1,-1 0 0,1 0 0,0 0 1,-1 0-1,1 0 0,-1-1 0,1 1 1,-1 0-1,1-1 0,-1 1 0,0-1 1,-1 0-1,-8 4 504,-1-1 0,1-1-1,-1 0 1,1-1 0,-15 1 0,23-2-671,-1 0-1,1 0 1,-1 0 0,1 0 0,-1 0 0,1-1 0,-1 1 0,1-1 0,0 0 0,-1 0 0,1 0 0,0-1-1,0 1 1,0-1 0,0 0 0,0 1 0,0-1 0,0-1 0,0 1 0,1 0 0,-3-4 0,5 6-156,-1-1 1,1 1 0,0-1 0,0 1 0,0 0 0,0-1 0,0 1-1,0-1 1,0 1 0,0-1 0,0 1 0,0-1 0,1 1-1,-1-1 1,0 1 0,0-1 0,0 1 0,0-1 0,1 1-1,-1 0 1,0-1 0,0 1 0,1-1 0,-1 1 0,0 0 0,1-1-1,-1 1 1,1 0 0,-1 0 0,0-1 0,1 1 0,-1 0-1,1 0 1,-1-1 0,1 1 0,-1 0 0,0 0 0,1 0-1,-1 0 1,1 0 0,-1 0 0,1 0 0,-1 0 0,1 0 0,-1 0-1,1 0 1,-1 0 0,1 0 0,-1 0 0,1 0 0,-1 0-1,1 0 1,0 1 0,3-1-1492,17-3-5485</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4.434"/>
    </inkml:context>
    <inkml:brush xml:id="br0">
      <inkml:brushProperty name="width" value="0.025" units="cm"/>
      <inkml:brushProperty name="height" value="0.025" units="cm"/>
    </inkml:brush>
  </inkml:definitions>
  <inkml:trace contextRef="#ctx0" brushRef="#br0">221 27 14446,'0'0'8296,"-9"-6"-7544,8 5-742,-2-1 1,0 0-1,1 0 1,-1 0 0,-1 0-1,1 0 1,0 1 0,0 0 0,0-1-1,-1 1 1,1 1 0,-1-1-1,1 0 1,-1 1 0,1-1 0,-1 1-1,1 0 1,-1 1 0,1-1-1,-1 0 1,1 1 0,-1 0 0,1 0-1,0 0 1,-1 0 0,1 0-1,0 1 1,-4 2 0,0 0 41,-35 20 645,40-23-668,0 1-1,0-1 1,1 0 0,-1 0-1,1 1 1,-1-1 0,1 1-1,-1 0 1,1-1 0,0 1-1,-1 0 1,1 0 0,0-1-1,0 1 1,1 0 0,-1 0-1,-1 4 1,4-5-24,0 1 0,-1-1-1,1 1 1,0-1 0,0 0 0,0 0 0,0 0-1,0 0 1,0 0 0,1 0 0,-1-1 0,4 1 0,4 2 12,-4 0 1,53 27-58,-57-29 57,0 1 0,1-1 0,-1 1 0,0 0 1,0 0-1,0 0 0,0 0 0,0 0 0,0 0 0,-1 0 0,1 1 0,-1-1 0,1 0 0,-1 1 0,0-1 0,0 1 0,0 0 0,0-1 0,-1 1 0,1 3 0,-1-5 105,-1 1-1,0-1 0,0 0 0,0 0 1,0 0-1,0 0 0,0 0 0,0 0 1,0 0-1,0 0 0,0-1 0,0 1 1,-1 0-1,1-1 0,0 1 1,0-1-1,-1 1 0,1-1 0,0 0 1,-1 1-1,1-1 0,-1 0 0,-1 0 1,-38 6 618,40-6-696,-99 1-808,93-3-777,7 2 1319,0 0 1,0-1 0,0 1 0,0 0 0,0 0 0,0-1 0,-1 1-1,1 0 1,0 0 0,0-1 0,0 1 0,1 0 0,-1 0-1,0-1 1,0 1 0,0 0 0,0 0 0,0-1 0,0 1 0,0 0-1,0 0 1,0 0 0,1-1 0,-1 1 0,0 0 0,0 0-1,0 0 1,0-1 0,1 1 0,-1 0 0,0 0 0,0 0-1,0 0 1,1-1 0,-1 1 0,0 0 0,0 0 0,1 0 0,-1 0-1,0 0 1,0 0 0,1 0 0,-1 0 0,0 0 0,0 0-1,1 0 1,-1 0 0,0 0 0,0 0 0,1 0 0,-1 0 0,11-2-6186</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5.015"/>
    </inkml:context>
    <inkml:brush xml:id="br0">
      <inkml:brushProperty name="width" value="0.025" units="cm"/>
      <inkml:brushProperty name="height" value="0.025" units="cm"/>
    </inkml:brush>
  </inkml:definitions>
  <inkml:trace contextRef="#ctx0" brushRef="#br0">0 192 10282,'0'0'11979,"7"4"-10260,-4-2-1583,-1 0 1,1-1-1,-1 1 1,1-1-1,-1 0 1,1 0-1,0 0 1,-1 0-1,1 0 1,0-1-1,0 1 0,5 0 1,-4-2 29,0 0 0,-1 0 1,1 0-1,0 0 0,0 0 0,0-1 1,-1 1-1,1-1 0,-1 0 0,0 0 1,6-5-1,7-5 172,0-1-1,-1 0 1,18-20 0,-29 28-282,0 1 0,-1-1 1,1 0-1,-1 0 0,0-1 1,0 1-1,-1-1 1,0 1-1,0-1 0,0 0 1,0 0-1,-1 0 1,0 0-1,0 0 0,0-7 1,-2 11-72,1 1 0,0 0 1,0 0-1,0 0 0,-1 1 1,1-1-1,0 0 1,-1 0-1,1 0 0,-1 0 1,1 0-1,-1 0 0,0 0 1,1 1-1,-1-1 0,0 0 1,1 0-1,-1 1 0,0-1 1,0 1-1,0-1 0,0 0 1,0 1-1,1 0 1,-1-1-1,0 1 0,0 0 1,0-1-1,0 1 0,0 0 1,0 0-1,0 0 0,0 0 1,0 0-1,0 0 0,0 0 1,-1 0-1,1 0 0,0 0 1,0 1-1,-1-1 0,-2 1-48,0 0-1,0 0 0,1 0 0,-1 0 0,0 1 0,0 0 0,0 0 0,1 0 0,-6 3 0,-2 5 71,1 1 0,0 0 0,-13 19 0,20-27-4,0 0 0,1 1 0,0-1 0,0 1 0,0 0 0,0 0-1,1 0 1,-1 0 0,1 0 0,0 0 0,0 0 0,1 0 0,-1 0 0,1 1 0,0-1 0,0 0-1,1 5 1,0-8-1,0 0-1,0 0 0,0 0 1,0 0-1,0-1 1,1 1-1,-1 0 0,0-1 1,0 1-1,1-1 1,-1 1-1,1-1 0,-1 1 1,0-1-1,1 0 1,-1 0-1,1 0 0,-1 0 1,0 0-1,1 0 0,-1 0 1,1 0-1,1-1 1,38-5 55,19-18-3,-52 19-59,1 1-1,0-1 1,1 2-1,-1 0 1,1 0 0,0 0-1,-1 1 1,1 1-1,11-1 1,-20 2 1,0 1 1,0-1-1,0 1 1,0 0-1,0-1 0,0 1 1,0 0-1,0 0 0,0 0 1,0-1-1,-1 1 1,1 0-1,0 0 0,-1 0 1,1 0-1,0 0 0,-1 0 1,0 0-1,1 1 1,-1-1-1,0 0 0,1 0 1,-1 0-1,0 0 0,0 0 1,0 1-1,0-1 1,0 1-1,0 43 230,0-36-139,0-8-73,0 0 1,0 0-1,1 0 0,-1 0 1,0 0-1,0 0 0,1 0 0,-1-1 1,1 1-1,-1 0 0,1 0 0,-1 0 1,1 0-1,-1 0 0,1-1 0,0 1 1,-1 0-1,1-1 0,0 1 0,0 0 1,-1-1-1,1 1 0,0-1 0,0 1 1,0-1-1,0 0 0,0 1 0,0-1 1,0 0-1,0 1 0,0-1 1,0 0-1,0 0 0,0 0 0,0 0 1,0 0-1,0 0 0,0 0 0,0 0 1,0-1-1,0 1 0,0 0 0,1-1 1,58-17 296,-33 10-390,-26 7 57,0 1 0,0 0 1,0 0-1,0-1 0,0 1 0,0 0 1,0 0-1,0 0 0,0 0 0,0 0 1,0 0-1,0 0 0,0 1 0,0-1 1,0 0-1,0 1 0,0-1 1,0 0-1,0 1 0,0-1 0,-1 1 1,1-1-1,0 1 0,0 0 0,0-1 1,-1 1-1,1 0 0,0 0 0,-1 0 1,1-1-1,0 1 0,-1 0 1,1 1-1,1 36-3823,-2-20-1960,0-8-4087</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5.458"/>
    </inkml:context>
    <inkml:brush xml:id="br0">
      <inkml:brushProperty name="width" value="0.025" units="cm"/>
      <inkml:brushProperty name="height" value="0.025" units="cm"/>
    </inkml:brush>
  </inkml:definitions>
  <inkml:trace contextRef="#ctx0" brushRef="#br0">227 31 22645,'0'0'4223,"-8"-5"-3871,4 2-354,0 0 0,0 0 0,0 1 0,-1 0-1,1 0 1,0 0 0,-1 0 0,0 1-1,1-1 1,-1 1 0,0 0 0,1 1 0,-1-1-1,0 1 1,0 0 0,0 0 0,1 1-1,-1-1 1,0 1 0,0 0 0,1 0-1,-1 1 1,-8 3 0,10-4-9,-54 31 101,54-30-75,0 0 0,-1 0 0,1 0 0,0 1 0,1-1 0,-1 1 0,0 0 0,1 0 0,-1 0 0,1 0 0,0 0 0,0 1 0,0-1 0,-1 5 0,3-7-18,0 0-1,1 0 0,-1 0 1,0 0-1,1 0 0,-1 0 1,0-1-1,1 1 0,-1 0 1,1 0-1,0-1 0,-1 1 1,1 0-1,0 0 0,-1-1 1,1 1-1,0-1 0,-1 1 1,1-1-1,0 1 0,0-1 1,0 1-1,0-1 0,0 0 1,0 1-1,-1-1 0,1 0 1,0 0-1,0 0 0,0 1 0,0-1 1,0 0-1,0 0 0,0-1 1,0 1-1,1 0 0,49 0-141,-40 0-102,23-1-428,52 1 79,-81 1 558,-1-1-1,1 1 1,0-1 0,-1 2-1,1-1 1,-1 0-1,0 1 1,1 0-1,-1 0 1,0 0-1,0 0 1,0 1 0,0-1-1,5 6 1,-8-7 120,-1 0 1,1-1 0,0 1 0,-1 0 0,1-1-1,-1 1 1,1 0 0,-1 0 0,1 0-1,-1-1 1,0 1 0,1 0 0,-1 0-1,0 0 1,0 0 0,0 0 0,1 0 0,-1 0-1,0-1 1,0 1 0,0 0 0,0 0-1,-1 0 1,1 0 0,0 0 0,0 0-1,-1 1 1,0 0 78,0-1-1,0 0 0,-1 1 1,1-1-1,-1 1 0,1-1 1,-1 0-1,1 0 0,-1 0 1,1 0-1,-1 0 0,-3 1 1,-56 14 2034,57-16-2194,-5 2 46,-5 1-199,0-1 0,-1 0-1,1-1 1,-1 0-1,0-1 1,-24-3-1,44-3-7952,11 3 4962,6 0-1239,4-2-989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5.818"/>
    </inkml:context>
    <inkml:brush xml:id="br0">
      <inkml:brushProperty name="width" value="0.025" units="cm"/>
      <inkml:brushProperty name="height" value="0.025" units="cm"/>
    </inkml:brush>
  </inkml:definitions>
  <inkml:trace contextRef="#ctx0" brushRef="#br0">118 124 12300,'0'0'13068,"-49"47"-12203,27-17 32,4 2-321,4 0-223,1-2-193,11-6-128,2-4-96,0-5-417,2-7-1056,13-6-449,-3-2-865,3-11-1729,-2-14-4965</inkml:trace>
  <inkml:trace contextRef="#ctx0" brushRef="#br0" timeOffset="1">113 0 16367,'0'0'10635,"-32"56"-10700,37-36-1248,7-2-1569,3 0-1635,-2-1-1953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6.278"/>
    </inkml:context>
    <inkml:brush xml:id="br0">
      <inkml:brushProperty name="width" value="0.025" units="cm"/>
      <inkml:brushProperty name="height" value="0.025" units="cm"/>
    </inkml:brush>
  </inkml:definitions>
  <inkml:trace contextRef="#ctx0" brushRef="#br0">132 304 13581,'0'0'9310,"-9"-4"-8189,6 3-1026,0-1 1,0 1-1,0 0 0,0-1 0,0 1 0,0 1 1,0-1-1,0 0 0,0 1 0,-1 0 1,1 0-1,0 0 0,0 0 0,0 0 0,0 0 1,-1 1-1,1 0 0,0 0 0,0-1 1,0 2-1,0-1 0,0 0 0,0 1 0,1-1 1,-1 1-1,0 0 0,1 0 0,-1 0 1,1 0-1,0 0 0,0 1 0,0-1 1,0 1-1,0-1 0,0 1 0,-2 4 0,2-4-39,0 0-1,0 0 0,0 0 0,1 0 1,-1 1-1,1-1 0,0 0 0,-1 1 1,2-1-1,-1 1 0,0-1 0,1 1 1,-1-1-1,1 1 0,0 0 0,0-1 1,1 5-1,0-7-47,0 1-1,0 0 1,1 0 0,-1 0-1,0 0 1,1-1 0,-1 1-1,1-1 1,-1 1 0,1-1-1,0 0 1,0 1 0,-1-1-1,1 0 1,0 0 0,0 0-1,0-1 1,0 1 0,0 0-1,0-1 1,1 1 0,-1-1-1,0 0 1,0 0 0,0 0 0,0 0-1,1 0 1,2 0 0,7-2 12,0 1 1,1-1-1,-2-1 1,1 0-1,0-1 0,-1 0 1,1-1-1,-1 0 1,0-1-1,-1 0 1,14-10-1,-1-1-30,-1-1-1,-1 0 0,36-41 0,-48 48-157,0-1-1,-1 0 1,0-1-1,-1 0 1,0 0 0,-1-1-1,-1 1 1,5-18-1,-9 27 36,0 1 1,0-1-1,0 0 0,0 1 0,-1-1 1,0 0-1,0 0 0,0 0 1,0 0-1,0 1 0,-1-1 0,0 0 1,1 0-1,-1 1 0,-1-1 0,1 1 1,-1-1-1,1 1 0,-1-1 0,0 1 1,0 0-1,0 0 0,-1 0 1,1 0-1,-1 0 0,0 0 0,1 1 1,-1-1-1,0 1 0,-1 0 0,1 0 1,0 0-1,-1 1 0,1-1 0,-1 1 1,-3-2-1,-3 1 207,0 0-1,0 0 1,0 1-1,0 0 1,0 1 0,0 0-1,0 1 1,0 0-1,0 0 1,1 1 0,-18 6-1,21-7 132,1 1-1,-1 0 1,1 0-1,0 1 1,0-1-1,0 1 0,0 0 1,0 1-1,0-1 1,1 1-1,0 0 1,0 0-1,0 0 1,0 1-1,0-1 0,1 1 1,0 0-1,0 0 1,0 0-1,1 0 1,-3 9-1,4-11-204,1 0-1,0 0 1,0 0-1,0 0 1,0 0-1,0 0 1,1 0-1,-1 0 1,1 0-1,0 0 1,0 0-1,0-1 1,0 1-1,1 0 1,-1-1-1,1 1 1,-1-1-1,1 1 1,0-1-1,0 0 1,0 1-1,0-1 1,0 0-1,1 0 1,-1-1-1,1 1 1,-1 0-1,6 1 1,9 6-156,1-1 0,0 0-1,28 7 1,-11-4-513,-17-4 593,0 0-1,0 2 0,0 0 1,-1 0-1,24 20 1,-38-27 144,1 1 0,-1-1 1,0 1-1,-1 0 0,1 0 1,0 0-1,-1 0 0,0 0 1,0 1-1,0-1 0,0 1 1,0-1-1,-1 1 0,1 0 1,-1-1-1,0 1 0,0 0 1,0 0-1,-1 0 0,0 0 1,1 0-1,-2 0 1,1 0-1,0 0 0,-1 0 1,1 0-1,-1 0 0,0 0 1,0 0-1,-1-1 0,1 1 1,-1 0-1,0-1 0,-2 4 1,-6 11 25,-4 8-999,1-12-4285,4-9-3602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6.335"/>
    </inkml:context>
    <inkml:brush xml:id="br0">
      <inkml:brushProperty name="width" value="0.025" units="cm"/>
      <inkml:brushProperty name="height" value="0.025" units="cm"/>
    </inkml:brush>
  </inkml:definitions>
  <inkml:trace contextRef="#ctx0" brushRef="#br0">157 57 14157,'0'0'4517,"6"-8"-1400,18-26-453,-22 22 2213,-12 10-3877,-14 8-1256,14-1 153,1 0-1,-1 0 1,1 1-1,0 0 1,0 0-1,1 1 0,0 0 1,0 1-1,1 0 1,-8 10-1,13-15-71,0 0 1,0 0-1,1 0 1,-1 0-1,1 0 1,0 0-1,0 1 0,0-1 1,0 0-1,1 1 1,-1-1-1,1 1 1,0-1-1,0 1 0,0-1 1,0 1-1,1-1 1,-1 1-1,1-1 1,0 0-1,0 1 0,0-1 1,1 0-1,-1 0 1,1 0-1,-1 0 1,1 0-1,0 0 0,1 0 1,-1-1-1,0 1 1,1-1-1,-1 1 1,6 3-1,11 9 47,-15-13 179,0 1 0,0-1 0,-1 1 0,1 0-1,-1 0 1,0 0 0,0 0 0,0 1 0,0-1 0,0 1-1,-1 0 1,0 0 0,1-1 0,-1 2 0,-1-1 0,1 0-1,-1 0 1,2 9 0,-3-10 130,-1-1 0,0 0 0,0 0 0,-1 0 0,1 0 0,0 0 0,-1 0 1,1 0-1,-1 0 0,1 0 0,-1-1 0,0 1 0,0-1 0,0 1 0,0-1 0,0 0 0,0 0 0,0 0 0,0 0 0,-1 0 0,-3 1 0,-52 14 550,55-15-599,-30-1-1578,33-1 1148,-1 1-1,0-1 1,0 1-1,0-1 1,1 0 0,-1 1-1,0-1 1,1 0-1,-1 0 1,1 1 0,-1-1-1,1 0 1,-1 0-1,1 0 1,-1 0 0,1 0-1,0 0 1,0 0 0,-1 1-1,1-1 1,0 0-1,0 0 1,0 0 0,0 0-1,0 0 1,0 0-1,0 0 1,0 0 0,1-2-1,2-18-7212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6.788"/>
    </inkml:context>
    <inkml:brush xml:id="br0">
      <inkml:brushProperty name="width" value="0.025" units="cm"/>
      <inkml:brushProperty name="height" value="0.025" units="cm"/>
    </inkml:brush>
  </inkml:definitions>
  <inkml:trace contextRef="#ctx0" brushRef="#br0">135 0 9161,'0'8'4196,"-6"29"-175,-19 65 1,-23 46 501,28-89-3162,15-40-1142,3-12-136,0 0 0,0 0 0,0 0-1,-1 0 1,0 0 0,-1 0 0,-6 10-1,7-57 447,11-2-793,2 0 1,2 1-1,22-53 0,-13 38-438,-19 48 669,2-1 0,-1 1-1,1-1 1,0 1 0,0 0-1,1 1 1,8-10 0,-11 15 36,-1 1 0,1-1 1,0 1-1,0-1 1,0 1-1,0 0 0,0 0 1,0 0-1,0 0 1,1 0-1,-1 0 0,0 1 1,1-1-1,-1 1 1,0 0-1,1 0 0,-1-1 1,0 1-1,1 1 1,-1-1-1,0 0 0,1 1 1,-1-1-1,0 1 1,0 0-1,1-1 0,-1 1 1,0 0-1,0 0 1,0 1-1,0-1 0,4 3 1,-4-3 35,0 0 1,0 0 0,0 0 0,0 1-1,0-1 1,0 0 0,0 1 0,0 0-1,0-1 1,0 1 0,-1 0 0,1 0-1,-1 0 1,0 0 0,1 0 0,-1 0-1,0 0 1,0 1 0,0-1 0,0 0-1,-1 1 1,1-1 0,-1 0 0,1 1-1,-1-1 1,0 1 0,0-1 0,0 1-1,0-1 1,-1 0 0,1 1 0,0-1-1,-1 1 1,0-1 0,0 0 0,1 0-1,-1 1 1,-1-1 0,1 0 0,0 0-1,0 0 1,-1 0 0,1 0 0,-1 0-1,0 0 1,0-1 0,1 1 0,-5 2-1,-2 3 109,0-1 1,0 0-1,-1 0 0,0-1 0,-1 0 0,1 0 0,-1-1 0,1 0 0,-1-1 0,-16 4 0,24-7-157,-1 0-1,1 1 1,-1-1-1,0 0 1,1-1-1,-1 1 1,0 0-1,1-1 1,-1 1-1,-3-2 1,5 1-196,0 1 0,0-1-1,0 1 1,0-1 0,0 0 0,0 1 0,0-1 0,0 0 0,0 0 0,0 0 0,1 0 0,-1 0 0,0 1 0,1-1 0,-1-1 0,0 1 0,0-2 0,1 1-483,0-1 0,-1 0 0,1 1 0,0-1 1,1 0-1,-1 1 0,0-1 0,1 0 0,-1 1 0,1-1 0,0 0 0,0 1 0,0-1 0,0 1 1,1 0-1,-1-1 0,0 1 0,1 0 0,0 0 0,2-2 0,16-18-9540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8.053"/>
    </inkml:context>
    <inkml:brush xml:id="br0">
      <inkml:brushProperty name="width" value="0.025" units="cm"/>
      <inkml:brushProperty name="height" value="0.025" units="cm"/>
    </inkml:brush>
  </inkml:definitions>
  <inkml:trace contextRef="#ctx0" brushRef="#br0">150 338 7111,'0'0'18908,"-10"-3"-18860,1 0-42,0 1-1,-1 1 1,1-1-1,-1 1 0,-14 1 1,21 0-7,0 0 1,0 0 0,0 0-1,0 1 1,0-1-1,1 1 1,-1 0-1,0-1 1,0 1 0,0 1-1,1-1 1,-1 0-1,0 1 1,1-1 0,-1 1-1,1 0 1,0 0-1,-1 0 1,1 0 0,0 0-1,0 0 1,1 1-1,-1-1 1,0 1-1,1-1 1,-3 5 0,4-6-3,0-1 1,0 0-1,0 1 1,0-1-1,0 1 1,0-1 0,-1 0-1,1 1 1,0-1-1,0 1 1,0-1-1,0 1 1,0-1-1,1 0 1,-1 1 0,0-1-1,0 1 1,0-1-1,0 0 1,0 1-1,1-1 1,-1 1-1,0-1 1,0 0 0,0 1-1,1-1 1,-1 0-1,0 1 1,1-1-1,-1 0 1,0 0 0,1 1-1,-1-1 1,0 0-1,1 0 1,-1 0-1,0 1 1,1-1-1,23 2 114,23-14 109,-31 2-173,0 0 0,-1-1 0,24-22 0,-10 8-1196,-28 24 129,-16 29-1638,-2 20 2986,16-47-289,1 0 0,-1 0 0,1 0-1,0 0 1,-1 0 0,1 0 0,0 0-1,-1 0 1,1 0 0,0 0 0,0 0-1,0 0 1,0 0 0,0 1 0,0-1-1,1 0 1,-1 0 0,0 0 0,0 0-1,1 0 1,-1 0 0,1 0 0,-1 0 0,1 0-1,-1 0 1,1 0 0,-1 0 0,1 0-1,0-1 1,0 1 0,-1 0 0,1 0-1,0-1 1,0 1 0,0 0 0,0-1-1,0 1 1,0-1 0,2 1 0,4-1 221,0 0 0,1-1 1,-1 1-1,0-2 0,0 1 0,1-1 1,-1 0-1,0-1 0,-1 1 1,1-1-1,8-6 0,72-49 411,-65 41-648,-1 2 46,-1-1 0,-1-1 1,28-31-1,-41 41-138,0 0-1,-1 0 1,0 0-1,-1-1 1,1 0 0,-1 0-1,-1 0 1,1 0 0,-2-1-1,1 1 1,-1-1-1,0 1 1,1-18 0,-3 25 36,0 1 0,0-1 0,0 0 0,0 0 1,0 1-1,0-1 0,0 0 0,0 0 0,0 1 1,-1-1-1,1 0 0,0 0 0,0 1 0,-1-1 1,1 0-1,0 1 0,-1-1 0,1 0 0,-1 1 1,1-1-1,-1 1 0,1-1 0,-1 0 0,1 1 1,-1-1-1,0 1 0,1 0 0,-1-1 0,-1 0 1,1 1 16,-1 0 0,1 0 1,-1 0-1,0 0 0,1 0 1,-1 0-1,1 1 0,-1-1 1,1 0-1,-1 1 0,1 0 1,-1-1-1,-1 2 0,-4 2 31,0 0-1,1 0 0,0 0 1,-12 11-1,10-7 57,0 1 1,1-1-1,0 1 0,1 1 1,0-1-1,0 1 1,1 0-1,0 1 0,0-1 1,1 1-1,1 0 1,0-1-1,1 2 0,0-1 1,-2 22-1,5-32-54,-1 1 0,0 0 0,0 0-1,1 0 1,-1 0 0,1-1 0,0 1 0,0 0 0,-1 0-1,1-1 1,0 1 0,0-1 0,0 1 0,1-1-1,-1 1 1,0-1 0,0 0 0,1 1 0,-1-1-1,1 0 1,-1 0 0,1 0 0,0 0 0,-1 0-1,1-1 1,0 1 0,0 0 0,-1-1 0,1 1 0,0-1-1,0 0 1,0 0 0,0 1 0,0-1 0,-1 0-1,1-1 1,3 1 0,2 0 173,1-1 0,-1 0 0,0 0 0,0 0 0,0-1 0,0 0 0,0 0 0,12-7 0,1-2-93,-2-1 0,0-1 0,0-1 0,-1 0-1,-1-2 1,0 0 0,-2 0 0,1-1 0,-2-1 0,0-1 0,-2 0-1,0 0 1,12-29 0,-22 46-113,0 0-1,-1 0 1,1 0-1,0 0 1,0 0-1,-1 0 1,0 0 0,1-1-1,-1 1 1,0 0-1,0 0 1,0-1-1,0 1 1,-1-4 0,0 5 1,0 1 0,1 0 0,-1 0 0,0 0 0,1 0 0,-1 0 0,0 0 0,1 0 0,-1 0 0,0 0 0,1 0 0,-1 0 0,0 0 0,1 0 0,-1 0 0,1 0 0,-1 1 0,0-1 0,1 0 0,-1 1 0,1-1 0,-1 0 0,0 1 0,1-1 0,-1 1 0,1-1 0,0 0 0,-1 1 0,0 1 0,-7 5-34,-1 1 0,2 0 1,-1 1-1,-9 14 1,6 0 154,0-1 0,2 1 0,0 1 1,2-1-1,1 1 0,0 1 1,2-1-1,1 1 0,1 0 0,1 41 1,5-52 62,4-20 237,6-21 76,-12 11-588,0 0 1,-1 1-1,-1-20 1,0 30-14,0 0 0,-1 1-1,1-1 1,-1 0 0,0 1 0,-1-1-1,1 0 1,-1 1 0,0-1 0,0 1-1,0 0 1,-1 0 0,1 0 0,-7-7 0,9 11 103,0 0 1,0 0 0,0 0 0,0 1 0,0-1 0,0 0 0,0 0 0,0 0-1,0 1 1,0-1 0,0 0 0,-1 0 0,1 0 0,0 0 0,0 0 0,0 1 0,0-1-1,0 0 1,0 0 0,-1 0 0,1 0 0,0 0 0,0 0 0,0 1 0,0-1-1,0 0 1,-1 0 0,1 0 0,0 0 0,0 0 0,0 0 0,0 0 0,-1 0 0,1 0-1,0 0 1,0 0 0,0 0 0,-1 0 0,1 0 0,0 0 0,0 0 0,0 0-1,0 0 1,-1 0 0,1 0 0,0 0 0,0 0 0,0 0 0,-1 0 0,1-1 0,0 1-1,11 18-201,-2-13 249,0 0 1,1-1-1,0-1 1,0 1-1,0-2 1,0 1-1,0-1 1,0-1-1,0 0 1,1 0-1,12-2 1,-15 1 32,0-1 1,0 0 0,0 0-1,-1-1 1,1 0-1,-1 0 1,8-4 0,-11 4-37,-1 1 0,0-1 0,0 0 1,0 0-1,-1 0 0,1 0 0,0 0 1,-1-1-1,0 1 0,1-1 0,-1 0 1,0 0-1,0 0 0,0 0 0,2-6 1,-4 9-38,1-1 1,-1 1-1,0-1 1,0 1-1,0-1 0,0 1 1,1-1-1,-1 1 1,0-1-1,0 1 1,0-1-1,0 1 1,0-1-1,0 1 1,0-1-1,0 1 1,0-1-1,-1 1 1,1-1-1,0 1 1,0-1-1,0 1 1,0-1-1,-1 1 1,1 0-1,0-1 1,-1 1-1,1-1 1,0 1-1,-1 0 0,1-1 1,0 1-1,-1 0 1,0-1-1,-21-2-303,16 4 279,0 0-1,0 0 1,0 1 0,1-1-1,-1 1 1,-5 3 0,-29 30 378,39-34-309,0 0 0,0 0 0,0 0 0,0 0 1,0 1-1,0-1 0,0 0 0,0 1 1,0-1-1,0 0 0,1 1 0,-1-1 1,0 1-1,1-1 0,-1 1 0,1 0 1,0-1-1,0 1 0,0-1 0,-1 1 0,1 0 1,1-1-1,-1 1 0,0 0 0,0-1 1,1 1-1,-1-1 0,0 1 0,2 2 1,0-2-6,1-1 1,-1 0 0,0 0 0,1 0 0,-1 0-1,1 0 1,-1-1 0,1 1 0,-1-1 0,1 1 0,0-1-1,-1 0 1,1 0 0,3 0 0,44-4 203,-47 4-228,90-17 124,-66 11-447,1 1 1,51-3 0,-78 8 299,0 0 0,0 0 0,0 0 1,0 0-1,0 0 0,1 0 0,-1 0 1,0 1-1,0-1 0,0 0 0,0 0 0,0 1 1,-1-1-1,1 1 0,0-1 0,0 1 1,0-1-1,0 1 0,0 0 0,0-1 0,-1 1 1,1 0-1,0-1 0,-1 1 0,1 0 0,0 0 1,-1 0-1,1 0 0,-1 0 0,1 0 1,-1 0-1,0 0 0,1 0 0,-1 0 0,0 0 1,0 0-1,0 2 0,-8 43 397,2-15 294,6-30-647,1-1 0,0 1 0,-1-1 0,1 1 0,0 0 0,-1-1 0,1 1 0,0-1-1,0 0 1,-1 1 0,1-1 0,0 0 0,0 1 0,0-1 0,0 0 0,0 0 0,-1 0 0,1 0 0,0 0 0,0 0-1,0 0 1,0 0 0,0 0 0,0 0 0,-1 0 0,1 0 0,1-1 0,29-4 298,2-10-282,-26 11-243,0 1 0,0-1 1,1 1-1,-1 1 0,1 0 0,-1 0 1,14-2-1,-22 25-4277,-2-9-4321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8.693"/>
    </inkml:context>
    <inkml:brush xml:id="br0">
      <inkml:brushProperty name="width" value="0.025" units="cm"/>
      <inkml:brushProperty name="height" value="0.025" units="cm"/>
    </inkml:brush>
  </inkml:definitions>
  <inkml:trace contextRef="#ctx0" brushRef="#br0">193 41 15182,'1'-1'398,"0"0"-1,-1 0 1,1 0-1,-1 0 0,0 0 1,1 0-1,-1 0 1,0 0-1,1 0 0,-1 0 1,0 0-1,0-1 1,0 1-1,0 0 1,0 0-1,0 0 0,-1 0 1,1 0-1,0 0 1,0 0-1,-1 0 0,1 0 1,-1 0-1,1 0 1,-1 0-1,1 0 0,-1 0 1,1 0-1,-2-1 1,0 1-198,0 0 1,0 0-1,0 0 1,0 0-1,0 0 0,0 1 1,0-1-1,0 1 1,-1-1-1,1 1 1,0 0-1,0 0 1,-4 0-1,-3 0-271,1 1 1,-1 0-1,1 1 0,0 0 0,-1 0 1,1 1-1,-8 3 0,-32 26 126,45-31-122,1 1-1,0 0 0,0 0 1,0-1-1,0 1 0,1 0 1,-1 1-1,1-1 1,-1 0-1,1 0 0,-1 1 1,1-1-1,0 0 1,0 1-1,1 0 0,-1-1 1,0 1-1,1-1 0,-1 5 1,2-6-7,-1 0-1,1 0 1,-1 0 0,1 0 0,0 0-1,0 0 1,0 0 0,-1 0-1,1 0 1,0 0 0,0 0 0,0 0-1,0-1 1,1 1 0,-1 0 0,0-1-1,0 1 1,0-1 0,3 1 0,30 10-26,-25-8 9,1-1 82,1 2 1,0 0-1,-1 0 0,0 1 1,0 0-1,0 0 1,-1 1-1,0 1 1,10 8-1,-18-14 36,0-1 0,-1 1 0,1-1 0,-1 1-1,1 0 1,-1-1 0,1 1 0,-1 0 0,1-1 0,-1 1 0,1 0-1,-1-1 1,0 1 0,1 0 0,-1 0 0,0 0 0,0-1-1,0 1 1,0 0 0,0 0 0,1 0 0,-1-1 0,-1 1 0,1 0-1,0 0 1,0 0 0,0-1 0,0 1 0,0 0 0,-1 0-1,0 1 1,0-1 81,-1 1 1,1-1-1,-1 0 0,1 0 0,-1 0 0,0 0 0,0 0 0,1 0 0,-1 0 1,0 0-1,0-1 0,-3 2 0,-56 6 2053,61-8-2156,-11 0 160,-47 0 981,56 0-1229,1 0 1,0 0-1,0 0 1,-1 0-1,1-1 1,0 1-1,0 0 1,0-1-1,-1 1 1,1 0-1,0-1 0,0 0 1,0 1-1,0-1 1,0 0-1,0 1 1,0-1-1,0 0 1,0 0-1,0 0 1,1 0-1,-1 0 0,0 0 1,1 0-1,-1 0 1,0 0-1,1 0 1,-1 0-1,1 0 1,0-1-1,-1 1 1,1 0-1,0 0 0,0 0 1,0-1-1,-1 1 1,2-2-1,0 1-377,0 0 0,0 0-1,0-1 1,1 1 0,-1 0-1,1 1 1,-1-1 0,1 0 0,0 0-1,0 1 1,0-1 0,0 1-1,0-1 1,0 1 0,0 0-1,0 0 1,0 0 0,1 0-1,-1 0 1,4-1 0,1 0-1090,21-9-4562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0:13.041"/>
    </inkml:context>
    <inkml:brush xml:id="br0">
      <inkml:brushProperty name="width" value="0.025" units="cm"/>
      <inkml:brushProperty name="height" value="0.025" units="cm"/>
    </inkml:brush>
  </inkml:definitions>
  <inkml:trace contextRef="#ctx0" brushRef="#br0">0 10 11275,'0'0'8712,"59"23"-7943,-22-23-129,5-5-287,-3 0-193,6-1-96,-2 3-320,-1 0-1090,-7-1-1889,-5-2-3267</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9.427"/>
    </inkml:context>
    <inkml:brush xml:id="br0">
      <inkml:brushProperty name="width" value="0.025" units="cm"/>
      <inkml:brushProperty name="height" value="0.025" units="cm"/>
    </inkml:brush>
  </inkml:definitions>
  <inkml:trace contextRef="#ctx0" brushRef="#br0">98 55 9929,'0'0'8510,"5"-8"-5131,13-26-678,-18 34-2653,1-1-1,-1 1 0,0 0 1,0-1-1,0 1 0,0 0 1,0-1-1,0 1 0,0 0 1,0-1-1,0 1 0,0-1 1,0 1-1,0 0 0,0-1 1,0 1-1,0 0 0,0-1 1,0 1-1,0 0 0,0-1 1,0 1-1,-1 0 0,1-1 1,0 1-1,0 0 0,0 0 1,-1-1-1,1 1 0,0 0 1,0 0-1,-1-1 0,1 1 1,0 0-1,-1 0 0,1 0 1,0-1-1,-1 1 0,1 0 1,0 0-1,-1 0 0,1 0 1,0 0-1,-1 0 1,1 0-1,0 0 0,-1 0 1,1 0-1,0 0 0,-1 0 1,1 0-1,0 0 0,-1 0 1,1 0-1,0 0 0,-1 0 1,-19 4 403,13-1-353,1 0-1,0 1 1,0 0 0,1 1-1,-1-1 1,1 1 0,0 0 0,-8 10-1,9-11-42,1 0-1,0-1 0,0 1 0,1 1 1,-1-1-1,1 0 0,0 1 0,0-1 1,0 1-1,1-1 0,0 1 0,0 0 1,-1 8-1,3-12-46,0 0 1,0 0 0,0 0-1,0 0 1,0 0 0,0 0-1,0-1 1,0 1 0,1 0-1,-1-1 1,0 1 0,0-1-1,1 1 1,-1-1 0,0 0 0,1 0-1,-1 1 1,1-1 0,-1 0-1,0 0 1,1 0 0,-1-1-1,0 1 1,1 0 0,2-1-1,40-5 338,-25 0-240,-1 0 1,1-1-1,25-13 1,-37 16-71,0 0 0,0 0 0,0-1 0,0 0 0,-1 0 0,0 0 0,0-1 0,0 0 0,-1 0 0,10-14 0,-13 7-437,-15 19 203,-16 20 108,24-20 84,0-1 43,0 1 1,1-1-1,-1 1 1,1 0-1,1 0 1,-1 0-1,1 0 1,0 1-1,0-1 0,1 1 1,0 0-1,-2 9 1,4-15-32,0-1 0,0 1 0,0 0 0,0-1 0,1 1 0,-1 0 0,0-1 0,0 1 0,1-1 0,-1 1 0,0 0 0,1-1 0,-1 1 0,0-1 0,1 1 0,-1-1 0,1 1 0,-1-1-1,1 1 1,-1-1 0,1 0 0,-1 1 0,1-1 0,0 0 0,-1 1 0,1-1 0,-1 0 0,1 0 0,1 1 0,28 0 223,29-13 249,-11-7-394,0-2 0,-2-3 0,65-42 0,-127 83-101,1 1-1,-20 29 0,35-46 24,0-1 1,-1 0-1,1 0 0,0 1 0,-1-1 1,1 0-1,0 0 0,-1 1 0,1-1 1,0 0-1,0 1 0,0-1 1,-1 0-1,1 1 0,0-1 0,0 1 1,0-1-1,0 0 0,0 1 1,0-1-1,-1 0 0,1 1 0,0-1 1,0 1-1,0-1 0,0 1 0,0-1 1,1 0-1,-1 1 0,0-1 1,0 1-1,0-1 0,0 0 0,0 1 1,0-1-1,1 0 0,-1 1 1,0-1-1,0 0 0,1 1 0,-1-1 1,0 0-1,1 1 0,21-2 363,30-18 91,-16 0-460,-23 12 0,-1 0 0,1 1 0,0 1 0,22-7 0,-34 13 0,0 1 0,0-1 0,0 1 0,-1 0 0,1-1 0,-1 1 0,0 0 0,1-1 0,-1 1 0,0 0 0,0 0 0,0 0 0,0-1 0,0 1 0,0 0 0,-1 2 0,-2 11 0,3 6 0,1-20 0,0 0 0,0-1 0,0 0 0,0 1 0,0-1 0,0 1 0,0-1 0,0 0 0,0 0 0,1 0 0,-1 0 0,0 0 0,0 0 0,0 0 0,0 0 0,0 0 0,0 0 0,1-1 0,-1 1 0,0 0 0,0-1 0,0 1 0,1-1 0,20-10 0,-19 9 0,-1 1 0,1-1 0,-1 1 0,1-1 0,0 1 0,-1 0 0,1 0 0,0 1 0,0-1 0,4 0 0,-6 3-588,-1 1 0,1-1 0,0 0 0,-1 1-1,1-1 1,-1 1 0,0-1 0,0 1 0,0-1 0,0 1 0,-1 2-1,1-1-1652,0 3-5340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0.029"/>
    </inkml:context>
    <inkml:brush xml:id="br0">
      <inkml:brushProperty name="width" value="0.025" units="cm"/>
      <inkml:brushProperty name="height" value="0.025" units="cm"/>
    </inkml:brush>
  </inkml:definitions>
  <inkml:trace contextRef="#ctx0" brushRef="#br0">47 78 14286,'0'0'5295,"0"-8"-3293,-2-25-998,2 32-825,0-1 0,0 1 0,-1-1 0,1 0 0,0 1 0,1-1 0,-1 1 0,0-1 0,0 1 0,1-1 0,-1 0 1,1 1-1,-1-1 0,1 1 0,0 0 0,0-1 0,-1 1 0,1-1 0,0 1 0,0 0 0,0 0 0,1 0 0,1-2 0,-3 4-98,1-1-1,-1 1 1,1 0 0,-1 0-1,0-1 1,1 1 0,-1 0-1,0 0 1,0 0 0,1 0-1,-1-1 1,0 1-1,0 0 1,0 0 0,0 0-1,0 0 1,0 0 0,0 0-1,-1-1 1,1 1 0,0 0-1,0 0 1,-1 0 0,1-1-1,-1 2 1,-6 25 860,-17 21 402,19-39-1096,0-1 0,1 1-1,0 0 1,0 0 0,-3 13 0,7-22-247,0 1 1,0-1 0,0 1-1,0-1 1,0 1-1,0-1 1,0 0 0,0 1-1,0-1 1,1 1 0,-1-1-1,0 1 1,0-1-1,0 0 1,0 1 0,1-1-1,-1 0 1,0 1 0,0-1-1,1 0 1,-1 1-1,0-1 1,0 0 0,1 1-1,-1-1 1,1 0 0,-1 0-1,0 1 1,1-1 0,-1 0-1,0 0 1,1 0-1,0 1 1,21 1 4,20-7-10,-6-6-10,-1-1 0,-1-2-1,0-1 1,-1-2 0,0-1-1,56-43 1,-76 51-178,8-4-742,-19 17 572,-11 11 322,-3 3 9,4-6 344,-1 2 0,1-1 1,-11 27-1,19-39-304,0 1 0,1-1 0,-1 1 0,0-1 0,0 0 0,1 1-1,-1-1 1,0 1 0,1-1 0,-1 0 0,0 1 0,1-1 0,-1 0 0,1 1 0,-1-1-1,1 0 1,-1 0 0,1 0 0,-1 1 0,1-1 0,-1 0 0,1 0 0,-1 0-1,1 0 1,-1 0 0,1 0 0,-1 0 0,1 0 0,-1 0 0,1 0 0,-1 0 0,1 0-1,-1 0 1,1 0 0,-1-1 0,1 1 0,25-3 101,3-6-93,0-1 1,33-15-1,23-10-1523,-104 66 1059,14-25 436,0 0 94,0-1 0,1 1 0,-1 0 1,1 1-1,0-1 0,1 1 0,-1-1 0,1 1 0,1 0 0,-3 9 0,5-16-104,1 1 0,-1 0-1,1 0 1,0-1 0,-1 1-1,1 0 1,0-1 0,-1 1-1,1-1 1,0 1 0,0-1-1,-1 1 1,1-1 0,0 1-1,0-1 1,0 0-1,0 1 1,-1-1 0,1 0-1,0 0 1,0 0 0,0 0-1,0 0 1,0 0 0,0 0-1,0 0 1,0 0 0,1 0-1,31-2-2182,-31 2 1845,3-1-726,-1 0 0,1 0-1,-1 0 1,1 0 0,-1-1 0,1 0 0,-1 0 0,5-3 0,15-10-7087</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0.579"/>
    </inkml:context>
    <inkml:brush xml:id="br0">
      <inkml:brushProperty name="width" value="0.025" units="cm"/>
      <inkml:brushProperty name="height" value="0.025" units="cm"/>
    </inkml:brush>
  </inkml:definitions>
  <inkml:trace contextRef="#ctx0" brushRef="#br0">26 72 11275,'0'0'17851,"-6"8"-16831,0-2-900,5-4-73,-1-1 0,1 1-1,0-1 1,-1 1 0,1 0 0,0-1 0,0 1-1,0 0 1,1 0 0,-1 0 0,-1 3 0,9 3 288,17-5 30,-14-3-270,0-1-1,0 0 1,0 0-1,0-1 1,0 0-1,-1-1 0,1 0 1,11-6-1,-19 8-120,1 0 0,0-1 1,0 1-1,-1-1 0,1 0 0,-1 1 0,0-1 0,1-1 0,-1 1 1,0 0-1,0 0 0,0-1 0,-1 1 0,1-1 0,-1 1 0,1-1 1,-1 0-1,0 0 0,0 0 0,0 0 0,0 0 0,0 1 0,-1-1 1,1-1-1,-1 1 0,0 0 0,0 0 0,0 0 0,-1 0 0,0-6 1,0 8-2,1 1 0,0-1 0,-1 0 0,1 0 0,-1 0 0,0 0 0,1 0 0,-1 0 0,0 0 0,1 1 0,-1-1 0,0 0 0,0 1 0,0-1 0,0 0 0,0 1 0,0-1 0,0 1 0,0 0 0,0-1 0,0 1 1,0 0-1,0-1 0,0 1 0,0 0 0,0 0 0,0 0 0,0 0 0,0 0 0,0 0 0,0 0 0,0 0 0,0 1 0,0-1 0,0 0 0,0 1 0,0-1 0,0 0 0,0 1 0,0 0 0,-1 0 0,-40 23-15,32-14 125,0 0 1,1 0-1,-13 18 0,20-25-47,0-1 0,0 1 0,0 0 0,1-1 0,-1 1-1,1 0 1,0 0 0,0 0 0,0 0 0,0 0 0,0 0 0,1 0 0,-1 0 0,1 0-1,0 1 1,0-1 0,0 0 0,0 0 0,1 0 0,-1 0 0,1 0 0,1 4 0,0-5-23,-1 0 0,1 0 0,-1-1 0,1 1 1,0-1-1,-1 0 0,1 1 0,0-1 1,0 0-1,0 0 0,0 0 0,0 0 1,0-1-1,1 1 0,-1 0 0,0-1 0,0 1 1,4-1-1,46 2 207,-40-2-174,17-3-34,-1-1 0,-1-2 1,1-1-1,-1 0 0,0-2 0,48-24 0,-67 30-22,-16 18-214,4-10 304,1 0 1,0 0 0,0 1-1,0-1 1,1 0-1,0 1 1,0 0 0,0-1-1,-1 10 1,3-14-80,1 0 1,0 0 0,0 1-1,0-2 1,0 1-1,-1 0 1,1 0-1,0 0 1,0 0-1,1 0 1,-1-1-1,0 1 1,0-1-1,0 1 1,0-1-1,1 1 1,-1-1-1,0 1 1,0-1-1,1 0 1,-1 0 0,0 0-1,1 0 1,-1 0-1,2 0 1,41 0-9,-37-1 6,39-9 11,-38 8-17,-1-1-1,1 1 1,-1 1-1,1-1 0,0 1 1,10 0-1,-18 3-13,0-1 0,0 0-1,0 1 1,0-1 0,0 1-1,0-1 1,0 0-1,-1 1 1,1-1 0,-1 1-1,1-1 1,-1 0 0,1 0-1,-1 1 1,0-1 0,-1 2-1,-23 50-1751,18-36-2209,2-7-3790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7.611"/>
    </inkml:context>
    <inkml:brush xml:id="br0">
      <inkml:brushProperty name="width" value="0.025" units="cm"/>
      <inkml:brushProperty name="height" value="0.025" units="cm"/>
    </inkml:brush>
  </inkml:definitions>
  <inkml:trace contextRef="#ctx0" brushRef="#br0">219 133 15727,'0'0'6256,"-9"-3"-5263,7 2-967,-1-1-14,-1 0-1,0 1 1,0-1 0,0 1-1,0 0 1,0 0-1,0 1 1,0-1 0,0 1-1,0-1 1,0 1-1,0 1 1,-1-1 0,1 1-1,0-1 1,0 1-1,0 0 1,0 0 0,0 1-1,1-1 1,-1 1-1,0 0 1,-5 4 0,-3 3-152,1 1 0,1 0 1,0 0-1,0 1 0,-11 17 0,17-22 117,0 0 0,0 0-1,1 0 1,0 0-1,0 1 1,0 0 0,1-1-1,0 1 1,1 0-1,-1 0 1,1 0 0,0 14-1,1-20 22,1 0 0,-1-1 0,0 1-1,1-1 1,-1 1 0,1-1 0,-1 1-1,1-1 1,-1 1 0,1-1 0,-1 1-1,1-1 1,-1 0 0,1 1 0,0-1-1,-1 0 1,1 0 0,0 1 0,-1-1-1,1 0 1,0 0 0,-1 0 0,1 0 0,0 0-1,-1 0 1,1 0 0,0 0 0,-1 0-1,1 0 1,0 0 0,-1 0 0,1-1-1,0 1 1,1-1 0,25-7 123,-13 0-93,-1 0 0,-1-1-1,0-1 1,0 0 0,-1 0 0,0-1 0,10-13-1,-5 4 26,-1-1-1,-1 0 1,18-35-1,-29 49 52,0 0 0,0-1 0,0 0 0,-1 0-1,0 0 1,-1 0 0,1 0 0,-1-14 0,-1 21-101,0 0 1,0 0 0,0 1 0,0-1-1,0 0 1,0 1 0,0-1-1,0 0 1,-1 1 0,1-1 0,0 0-1,0 1 1,-1-1 0,1 0-1,0 1 1,-1-1 0,1 1 0,0-1-1,-1 1 1,1-1 0,-1 1 0,1-1-1,-1 1 1,1-1 0,-1 1-1,0 0 1,1-1 0,-1 1 0,1 0-1,-1-1 1,0 1 0,1 0-1,-1 0 1,0 0 0,1-1 0,-1 1-1,0 0 1,0 0 0,1 0 0,-1 0-1,0 0 1,0 1 0,-1-1-12,0 0 1,-1 1 0,1 0 0,0-1-1,0 1 1,0 0 0,0 0 0,0 0 0,0 0-1,1 0 1,-1 1 0,0-1 0,-2 3-1,-4 6-1,1-1-1,0 1 1,1 0-1,0 0 1,1 1 0,0-1-1,1 1 1,0 1-1,-3 14 1,3-7 173,1 0 0,0 1 0,2-1 0,1 37 0,0-54-117,0 0-1,1 0 0,-1 0 0,1 0 0,-1-1 1,1 1-1,0 0 0,-1 0 0,1-1 0,0 1 1,0-1-1,0 1 0,0-1 0,1 1 0,-1-1 1,0 1-1,0-1 0,1 0 0,-1 0 0,1 0 1,0 0-1,-1 0 0,1 0 0,-1 0 0,1 0 1,0-1-1,0 1 0,0-1 0,-1 1 0,1-1 1,0 0-1,0 1 0,0-1 0,0 0 0,0 0 1,-1-1-1,1 1 0,3-1 0,1 1 139,0-1 0,0 0-1,0-1 1,0 1-1,0-1 1,0 0 0,-1-1-1,1 1 1,-1-1 0,10-6-1,-4-1-84,-1 1-1,0-1 0,-1-1 1,8-11-1,-13 17-74,-1 0 0,1 0 0,-1 0-1,-1-1 1,1 1 0,-1-1 0,0 0 0,0 0 0,-1 0 0,0 0 0,1-10 0,-2 16-38,0 0 1,-1 0 0,1 0-1,0-1 1,0 1-1,-1 0 1,1 0 0,0 0-1,0 0 1,-1 0-1,1 0 1,0 0 0,-1 0-1,1 0 1,0 0 0,0 0-1,-1 0 1,1 0-1,0 0 1,-1 0 0,1 0-1,0 0 1,0 0-1,-1 0 1,1 0 0,0 1-1,0-1 1,-1 0-1,1 0 1,0 0 0,0 0-1,-1 1 1,1-1 0,0 0-1,0 0 1,0 0-1,-1 1 1,1-1 0,0 0-1,0 0 1,0 1-1,0-1 1,-12 10-155,8-4 151,1-1 0,0 1-1,0 0 1,0 0 0,1 0-1,-1 0 1,2 1 0,-1-1-1,1 0 1,0 1 0,0-1-1,0 1 1,1-1 0,0 1-1,1 0 1,1 8 0,-2-14 15,1 1 0,0 0 0,0 0 0,0 0 0,0-1 0,0 1 1,0-1-1,1 1 0,-1-1 0,1 1 0,-1-1 0,1 0 0,-1 1 0,1-1 1,0 0-1,-1 0 0,1 0 0,0-1 0,0 1 0,0 0 0,0-1 0,0 1 0,0-1 1,0 1-1,0-1 0,0 0 0,0 0 0,0 0 0,0 0 0,3-1 0,1 1 30,0 0 0,0-1 0,0 0 0,0 0 0,0-1 0,0 1 0,-1-1 0,1 0-1,7-4 1,-1-2 46,-1-1-1,1 0 1,17-18-1,-26 24-58,0-1 0,0 0 0,0 0 0,0 1 1,-1-2-1,0 1 0,1 0 0,-1 0 0,-1-1 0,1 1 0,-1-1 0,0 0 0,0 1 0,1-11 1,-3 15-26,1-1 0,0 1 1,-1 0-1,1-1 0,0 1 1,-1-1-1,1 1 1,0 0-1,-1-1 0,1 1 1,-1 0-1,1-1 0,-1 1 1,1 0-1,-1-1 1,1 1-1,-1 0 0,1 0 1,-1 0-1,1 0 0,-1 0 1,0 0-1,1 0 1,-1-1-1,1 2 0,-1-1 1,1 0-1,-1 0 0,1 0 1,-1 0-1,0 0 1,1 0-1,-1 0 0,1 1 1,-1-1-1,1 0 1,-1 1-1,0-1 0,-23 11-391,19-5 382,0 0 0,0 0 0,0 1 0,1-1-1,0 1 1,-5 13 0,7-17 44,1 1 0,-1-1 0,1 1 0,0-1 0,0 1 0,1 0 0,-1 0 0,1-1 0,0 1 0,0 0 0,0 0 0,0-1 0,0 1 0,1 0 0,0 0 0,1 5 0,0-8-11,0 1 0,0 0 0,0 0-1,0-1 1,0 1 0,0-1 0,0 0 0,0 0 0,1 0 0,-1 0 0,0 0 0,1 0 0,-1 0-1,1-1 1,-1 1 0,1-1 0,-1 0 0,1 0 0,4 0 0,50-3 7,-53 2-254,-1 1 0,0-1-1,0 0 1,0 0 0,1-1-1,-1 1 1,0-1 0,-1 1 0,1-1-1,0 0 1,3-3 0,13-20-6051,-8-2-3016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7.960"/>
    </inkml:context>
    <inkml:brush xml:id="br0">
      <inkml:brushProperty name="width" value="0.025" units="cm"/>
      <inkml:brushProperty name="height" value="0.025" units="cm"/>
    </inkml:brush>
  </inkml:definitions>
  <inkml:trace contextRef="#ctx0" brushRef="#br0">1 0 19731,'0'0'6085</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9.334"/>
    </inkml:context>
    <inkml:brush xml:id="br0">
      <inkml:brushProperty name="width" value="0.025" units="cm"/>
      <inkml:brushProperty name="height" value="0.025" units="cm"/>
    </inkml:brush>
  </inkml:definitions>
  <inkml:trace contextRef="#ctx0" brushRef="#br0">30 118 8104,'0'0'15396,"8"7"-14729,-5-5-603,0 0 0,-1 0 0,1 0 0,0 0 0,0 0 0,0-1 0,0 0 0,0 1 0,1-1 0,-1 0 0,0 0 0,0-1 0,1 1 0,-1-1 1,5 0-1,-1 0 8,0-2 1,-1 1-1,1-1 1,-1 0 0,0 0-1,0-1 1,0 0 0,0 0-1,7-5 1,2-1 15,-1 0 1,23-20 0,-34 26-41,0 0 1,0 0 0,0 0 0,0 0-1,-1 0 1,1-1 0,-1 0 0,0 1-1,0-1 1,0 0 0,-1 0 0,1 0-1,-1 0 1,0 0 0,0 0-1,1-7 1,-2 11-57,0 0 0,-1 0 0,1-1-1,0 1 1,0 0 0,0 0 0,-1-1-1,1 1 1,0 0 0,0 0 0,-1-1 0,1 1-1,0 0 1,0 0 0,-1 0 0,1 0-1,0 0 1,-1-1 0,1 1 0,0 0 0,-1 0-1,1 0 1,0 0 0,-1 0 0,1 0-1,0 0 1,-1 0 0,1 0 0,0 0 0,0 0-1,-1 0 1,1 0 0,0 1 0,-1-1 0,1 0-1,0 0 1,-1 0 0,1 0 0,0 0-1,0 1 1,-1-1 0,1 0 0,0 0 0,0 1-1,-1-1 1,1 0 0,-16 11-695,6 2 639,1 1 0,1 0 0,0 1 0,1-1-1,1 2 1,0-1 0,-7 32 0,4-16 54,-117 466 976,126-493-936,-1 0 1,0-1-1,0 1 0,-1 0 0,1-1 0,-1 1 1,0-1-1,-2 4 0,4-7-23,-1 1 1,1-1-1,0 0 0,0 0 1,0 0-1,0 1 0,0-1 1,-1 0-1,1 0 0,0 0 1,0 0-1,0 0 1,-1 1-1,1-1 0,0 0 1,0 0-1,0 0 0,-1 0 1,1 0-1,0 0 0,0 0 1,-1 0-1,1 0 0,0 0 1,0 0-1,-1 0 1,1 0-1,0 0 0,0 0 1,0 0-1,-1 0 0,1 0 1,0 0-1,0 0 0,-1 0 1,1 0-1,0-1 0,0 1 1,0 0-1,-1 0 0,1 0 1,-6-22 63,3-4-262,2 0 0,1 0 0,2 0 0,0 0 0,1 1 0,2-1 1,1 1-1,1-1 0,0 2 0,2-1 0,1 1 0,14-24 1,-3 12-161,1 1 0,2 1 0,2 1 0,0 1 0,2 1 0,61-50 0,-98 91 488,0 0 0,1 0 1,0 1-1,1 0 1,0 1-1,0 0 1,2 0-1,-1 0 1,2 1-1,0 0 1,0 0-1,1 0 1,0 0-1,2 0 1,-2 15-1,3-27-113,0 1 1,0-1-1,0 0 1,0 1-1,0-1 0,1 0 1,-1 1-1,0-1 1,1 0-1,-1 0 0,0 1 1,1-1-1,0 0 1,-1 0-1,1 0 0,0 1 1,-1-1-1,1 0 1,0 0-1,0 0 1,0 0-1,0 0 0,0-1 1,0 1-1,0 0 1,0 0-1,1-1 0,1 2 1,0-1 57,0-1 1,1 1 0,-1-1 0,1 0-1,-1 0 1,1 0 0,-1 0-1,0 0 1,1-1 0,-1 0-1,4-1 1,6-2 99,0 0 0,-1-1 0,1-1 0,-1 0 0,11-8 0,-4 0-119,0-1-1,-1 0 1,0-2-1,-1 0 1,-1 0 0,-1-2-1,-1 0 1,0 0-1,-1-2 1,19-42 0,-29 46-107,-11 14-480,6 3 479,0 1 1,0 0-1,1 0 0,-1 0 1,0 0-1,0 1 1,1-1-1,-1 0 0,0 1 1,1-1-1,0 1 0,-3 2 1,-6 11 21,1 0 1,0 0 0,-9 23-1,15-31 46,1 0 1,-1 0-1,1 1 0,1-1 0,-1 0 0,1 1 1,1-1-1,-1 1 0,1-1 0,2 13 0,-2-19-11,0 0 0,0 0-1,1-1 1,-1 1 0,0 0-1,0-1 1,1 1 0,-1 0-1,0-1 1,1 1 0,-1 0 0,1-1-1,-1 1 1,1-1 0,-1 1-1,1-1 1,-1 1 0,1-1-1,0 0 1,-1 1 0,1-1-1,0 1 1,-1-1 0,1 0-1,0 0 1,-1 1 0,1-1-1,1 0 1,25-3 665,21-21 192,-26 7-835,0-1 1,0-1 0,-2-2 0,-1 0-1,25-33 1,-53 68-99,1 0-1,0 1 1,2 0-1,0 0 1,0 0-1,1 1 1,1 0-1,1 0 1,0 0-1,1 1 1,1-1-1,1 27 1,0-42 96,0 0-1,0 0 1,0 0 0,1 0-1,-1 0 1,0 1 0,0-1-1,1 0 1,-1 0 0,1 0-1,-1 0 1,1 0 0,-1 0-1,1 0 1,0 0 0,-1 0-1,1-1 1,0 1 0,0 0 0,0 0-1,-1 0 1,1-1 0,0 1-1,0-1 1,0 1 0,0-1-1,0 1 1,0-1 0,0 1-1,1-1 1,-1 0 0,0 1-1,0-1 1,0 0 0,0 0-1,0 0 1,0 0 0,1 0-1,-1 0 1,0 0 0,0-1 0,0 1-1,0 0 1,0-1 0,0 1-1,0 0 1,0-1 0,0 0-1,0 1 1,0-1 0,0 1-1,0-1 1,1-1 0,5-2 114,-1 0 1,-1-1-1,1 1 1,-1-1-1,1 0 1,-1 0-1,5-8 1,-3 2-127,-1 0 1,0 0-1,-1-1 1,0 0 0,-1 0-1,0 0 1,-1 0-1,0 0 1,-1-1-1,-1 0 1,0 1 0,0-1-1,-2-13 1,1 26-33,0 0 0,0 1 0,0-1 1,-1 0-1,1 1 0,0-1 0,0 0 0,0 1 1,0-1-1,-1 0 0,1 1 0,0-1 0,-1 0 0,1 0 1,0 0-1,0 1 0,-1-1 0,1 0 0,0 0 1,-1 0-1,1 0 0,0 1 0,-1-1 0,1 0 1,0 0-1,-1 0 0,1 0 0,0 0 0,-1 0 0,1 0 1,-1 0-1,1 0 0,0 0 0,-1 0 0,1 0 1,0 0-1,-1 0 0,1-1 0,0 1 0,-1 0 0,1 0 1,0 0-1,-1 0 0,1-1 0,0 1 0,-1 0 1,1 0-1,0-1 0,0 1 0,0 0 0,-1 0 1,1-1-1,0 1 0,0 0 0,0-1 0,-1 1 0,1 0 1,0-1-1,0 1 0,0-1 0,-1 5-1,1 1-1,0-1 1,0 0-1,0 0 1,1 0 0,-1 1-1,1-1 1,0 0-1,0 0 1,1 0 0,-1 0-1,1 0 1,0 0-1,2 3 1,-1-4 17,-1-1 0,0 1-1,1-1 1,-1 0 0,1 0 0,0 0 0,0 0 0,0-1 0,-1 1-1,2-1 1,-1 1 0,0-1 0,0 0 0,0 0 0,1-1-1,-1 1 1,0-1 0,6 1 0,2-1 55,0 0 0,-1-1 0,1 0 0,-1-1 0,1 0 0,-1 0 0,1-1 0,-1-1 0,10-5 0,-13 6-36,0 0 0,0-1-1,0 0 1,-1 0 0,0-1-1,0 0 1,0 0 0,-1 0-1,1-1 1,-1 0 0,-1 0-1,1 0 1,4-10 0,-5-1-74,-13 12-589,6 5 560,0 1 1,1-1-1,-1 1 0,1-1 0,-1 1 0,1 0 0,0 0 0,-1 0 0,1 1 0,-4 2 0,-2 2 122,0 1 0,0 0 0,1 0 0,0 1 0,1 0 0,0 0 0,0 1 0,1 0 0,0 0 0,0 0 1,1 0-1,0 1 0,1 0 0,0-1 0,-2 16 0,5-24-37,0 1 0,0-1 0,0 1 0,0-1-1,1 1 1,-1-1 0,0 1 0,1-1 0,-1 0 0,1 1 0,0-1 0,-1 0 0,1 1 0,0-1 0,0 0 0,0 0 0,0 0 0,0 0 0,0 1 0,0-1 0,0-1 0,0 1 0,0 0 0,1 0-1,-1 0 1,0-1 0,1 1 0,-1 0 0,0-1 0,1 0 0,-1 1 0,1-1 0,-1 0 0,1 1 0,-1-1 0,1 0 0,-1 0 0,1 0 0,-1-1 0,1 1 0,0 0 0,6-1 39,-1 1 0,1-1 0,-1 0 0,0-1 0,0 0 0,0 0 0,9-4 0,-4 0-26,0-1 0,-1 0-1,1-1 1,-2 0 0,1-1-1,-1 0 1,-1 0 0,1-1-1,-2-1 1,1 1-1,-1-1 1,10-20 0,-22 41-515,0 0 464,0 1 0,0 1 0,1-1 0,0 0 0,1 1 0,0-1 0,1 1 0,1 0-1,0 18 1,1-29-39,-1 1 1,1-1-1,-1 1 0,1-1 0,0 1 0,-1-1 0,1 1 0,0-1 1,0 0-1,0 1 0,0-1 0,0 0 0,0 0 0,0 0 0,1 0 0,-1 0 1,0 0-1,1 0 0,-1 0 0,0-1 0,1 1 0,-1 0 0,1-1 1,-1 1-1,1-1 0,-1 0 0,1 1 0,0-1 0,-1 0 0,4 0 1,-4 0-488,1 0 0,0-1 0,-1 1 0,1 0 0,-1-1 0,1 1 1,-1-1-1,1 1 0,-1-1 0,1 0 0,-1 1 0,0-1 1,1 0-1,-1 0 0,0 0 0,0 0 0,1 0 0,-1-1 1,1-1-1,10-17-12424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3:59.679"/>
    </inkml:context>
    <inkml:brush xml:id="br0">
      <inkml:brushProperty name="width" value="0.025" units="cm"/>
      <inkml:brushProperty name="height" value="0.025" units="cm"/>
    </inkml:brush>
  </inkml:definitions>
  <inkml:trace contextRef="#ctx0" brushRef="#br0">18 16 9033,'-7'-8'13484,"0"3"-10793,4 3-289,13 2-3491,2 5-1025,3 1-2146,5 2-3844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0.027"/>
    </inkml:context>
    <inkml:brush xml:id="br0">
      <inkml:brushProperty name="width" value="0.025" units="cm"/>
      <inkml:brushProperty name="height" value="0.025" units="cm"/>
    </inkml:brush>
  </inkml:definitions>
  <inkml:trace contextRef="#ctx0" brushRef="#br0">120 0 14029,'0'0'2979,"-9"10"-828,-7 8-658,1-1 0,-22 37 0,31-44-895,0 1-1,1 0 0,0 0 0,1 0 1,0 1-1,0-1 0,1 1 1,-2 20-1,5-26-560,-1 0 0,1 0 0,1 0-1,-1 0 1,1 0 0,0 0 0,0 0 0,0-1 0,1 1 0,5 10-1,-6-14-55,0 0 0,1 0-1,0 0 1,-1 0-1,1-1 1,0 1 0,0 0-1,-1-1 1,1 0 0,1 1-1,-1-1 1,0 0-1,0 0 1,0 0 0,1 0-1,-1-1 1,0 1 0,1-1-1,-1 1 1,0-1-1,1 0 1,-1 0 0,1 0-1,-1 0 1,0 0 0,1 0-1,-1-1 1,1 1-1,2-2 1,4-2-105,0-1 1,-1 1-1,1-2 1,-1 1-1,0-1 1,-1 0-1,1-1 1,-1 0-1,0 0 0,-1-1 1,0 1-1,0-1 1,5-10-1,-11 17 236,-5 18 348,1-6-334,0 0 1,1 0 0,1 1-1,0-1 1,0 14 0,1-23-117,1 0 0,0 0 0,0 0 0,0 1 1,0-1-1,0 0 0,0 0 0,1 0 0,-1 0 0,1 0 1,-1 0-1,1 0 0,0 0 0,0 0 0,0 0 1,0-1-1,0 1 0,0 0 0,0-1 0,1 1 0,-1 0 1,1-1-1,-1 0 0,1 1 0,0-1 0,-1 0 0,1 0 1,0 0-1,0 0 0,0 0 0,0 0 0,0 0 0,0-1 1,0 1-1,3 0 0,1-1 44,1 0 1,-1-1 0,0 1-1,0-1 1,1 0-1,-1-1 1,0 0-1,0 0 1,0 0 0,-1 0-1,1-1 1,-1 0-1,1-1 1,7-5-1,-4 2-17,-1 0-1,0 0 1,-1-1-1,1 1 1,-1-2-1,-1 1 1,11-19-1,-11 12-49,-14 16-78,-14 21-61,18-17-115,1 0 0,-1 1 0,1-1 0,0 1 0,1 0 1,-1-1-1,1 1 0,1 0 0,-1 0 0,1 1 0,0-1 0,-1 8 0,7-13-6876,-1-5 1196</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0.418"/>
    </inkml:context>
    <inkml:brush xml:id="br0">
      <inkml:brushProperty name="width" value="0.025" units="cm"/>
      <inkml:brushProperty name="height" value="0.025" units="cm"/>
    </inkml:brush>
  </inkml:definitions>
  <inkml:trace contextRef="#ctx0" brushRef="#br0">1 0 15855,'0'0'2851,"40"54"-15151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1.302"/>
    </inkml:context>
    <inkml:brush xml:id="br0">
      <inkml:brushProperty name="width" value="0.025" units="cm"/>
      <inkml:brushProperty name="height" value="0.025" units="cm"/>
    </inkml:brush>
  </inkml:definitions>
  <inkml:trace contextRef="#ctx0" brushRef="#br0">249 41 14061,'0'0'5835,"-8"-2"-4223,5 2-1605,-2-2 193,0 1 0,-1-1-1,1 1 1,0 0 0,0 1-1,-1-1 1,1 1-1,0 0 1,0 1 0,-1-1-1,1 1 1,0 0 0,0 0-1,0 1 1,0-1-1,0 1 1,0 0 0,0 1-1,0-1 1,1 1 0,-7 5-1,8-6-179,1 0 0,0 0-1,0 0 1,0 0 0,1 1 0,-1-1-1,0 0 1,1 1 0,0 0 0,-1-1-1,1 1 1,0 0 0,0-1 0,1 1-1,-1 0 1,0 0 0,1 0 0,0 0-1,0 4 222,-2-15 516,1 8-738,1 0 0,0 0 0,0 0 1,-1 0-1,1 0 0,0 0 0,-1 0 1,1 1-1,0-1 0,0 0 0,-1 0 1,1 0-1,0 0 0,0 0 0,-1 0 1,1 0-1,0 1 0,0-1 0,-1 0 1,1 0-1,0 0 0,0 0 0,0 1 1,-1-1-1,1 0 0,0 0 0,0 1 1,0-1-1,0 0 0,0 0 0,-1 1 1,1-1-1,0 0 0,0 0 1,0 1-1,0-1 0,0 0 0,0 1 1,0-1-1,0 0 0,0 0 0,0 1 1,0-1-1,0 0 0,0 1 0,-1 0-4,0 1-1,1 0 1,-1 0-1,0-1 1,1 1-1,-1 0 1,1 0-1,-1 0 1,1 0-1,0 0 1,-1 0-1,1-1 1,0 1-1,1 0 0,-1 0 1,0 0-1,0 0 1,1 0-1,-1 0 1,1-1-1,0 1 1,-1 0-1,1 0 1,0-1-1,0 1 1,0 0-1,0-1 1,1 1-1,-1-1 1,0 1-1,1-1 1,-1 0-1,0 0 1,1 0-1,0 1 1,-1-1-1,1-1 0,0 1 1,-1 0-1,1 0 1,0-1-1,0 1 1,0-1-1,0 1 1,-1-1-1,1 0 1,4 1-1,-1-1 4,0 0-1,0 1 1,0-1-1,0-1 0,1 1 1,-1-1-1,0 0 1,0 0-1,0-1 1,0 1-1,-1-1 1,1 0-1,0 0 0,-1-1 1,1 1-1,-1-1 1,5-4-1,1-9 123,-13 12-107,1 4-37,0 1-1,0-1 1,1 1-1,-1 0 1,0 0-1,1 0 1,-1 0-1,1 0 1,-1 0 0,1 0-1,-1 1 1,1-1-1,0 1 1,-1-1-1,0 3 1,-9 12 156,2 1 0,0 1 0,0-1 0,2 1 0,0 1 0,1 0 0,1 0 1,1 0-1,-3 32 0,5-42-173,0 5 69,-1-1 1,0 1-1,-1-1 1,-10 22-1,13-33-14,0 1-1,0-1 1,0 1-1,-1-1 0,1 1 1,-1-1-1,0 0 0,1 1 1,-1-1-1,0 0 1,0 0-1,-1 0 0,1-1 1,0 1-1,-1-1 0,1 1 1,-1-1-1,1 0 1,-1 1-1,1-1 0,-1-1 1,0 1-1,0 0 0,0-1 1,1 1-1,-1-1 1,0 0-1,0 0 0,-5-1 1,6 0-56,0 0 1,1 0-1,-1 0 1,1 0-1,-1-1 1,1 1 0,-1-1-1,1 1 1,0-1-1,0 1 1,0-1 0,0 0-1,0 0 1,0 1-1,0-1 1,0 0-1,1 0 1,-1 0 0,1 0-1,0 0 1,-1 0-1,1 0 1,0 0-1,0 0 1,0-3 0,1-55-1977,-1 59 1958,2-7-190,0 0 0,0 0 1,0 0-1,1 1 0,0-1 0,1 1 0,0 0 0,0-1 1,0 2-1,1-1 0,0 0 0,1 1 0,6-6 0,14-14 270,47-34-1,-60 50-92,48-36 254,-23 18 233,-1-1 1,49-50 0,-77 64-309,-19 16-258,-22 17 74,20-8 251,1 0-1,0 0 0,1 1 1,-12 15-1,18-20-87,0-1 0,1 1 0,-1 0 0,1-1 0,1 1 0,-1 1 0,1-1 0,0 0 0,0 0 1,1 1-1,0-1 0,-1 9 0,2-14-104,0 0 0,0 0 0,0 0 0,1 0 0,-1 0 0,0 0 0,0 0 0,1 0 0,-1 0 0,1 0 0,-1 0 0,1 0 0,-1 0 0,1-1 0,-1 1 0,1 0 0,0 0 0,-1 0 0,1-1 0,0 1 0,0 0 1,0-1-1,-1 1 0,1-1 0,0 1 0,2 0 0,0 0 22,1 0 0,-1 0 0,1 0 0,-1-1 0,1 1 0,-1-1 0,1 0 0,4 0 0,2-1 42,-1 0 1,1-1 0,0 0 0,0 0 0,10-5 0,32-21-7,-42 21-66,0 1 1,1 0-1,-1 1 0,1 0 0,1 0 0,-1 1 1,16-3-1,-27 8 3,1-1 0,0 0 0,-1 1 0,1-1 0,-1 1 0,0-1 0,1 1-1,-1-1 1,1 1 0,-1-1 0,0 1 0,1-1 0,-1 1 0,0 0 0,0-1 0,0 1 0,1-1 0,-1 1 0,0 0 0,0-1 0,0 1 0,0 0 0,0-1-1,0 1 1,0 0 0,0-1 0,0 1 0,0 0 0,-1-1 0,1 1 0,0 0 0,-5 33 233,4-22-211,1-11-15,-1-1-1,1 1 1,0 0-1,0 0 0,0 0 1,1-1-1,-1 1 1,0 0-1,0 0 0,0 0 1,0-1-1,1 1 1,-1 0-1,0 0 0,1-1 1,-1 1-1,1 0 0,-1-1 1,1 1-1,-1 0 1,1-1-1,-1 1 0,1-1 1,-1 1-1,1-1 1,0 1-1,-1-1 0,3 1 1,26 1 103,41-22-364,-56 15-81,-14 5 346,30-6-1055,-29 6 1028,0 1-1,-1-1 0,1 0 0,0 1 0,-1-1 1,1 1-1,-1-1 0,1 1 0,-1-1 1,1 1-1,-1-1 0,1 1 0,-1 0 0,1-1 1,-1 1-1,1 0 0,-1-1 0,0 1 1,0 0-1,1-1 0,-1 1 0,0 0 0,0 0 1,0-1-1,0 1 0,0 0 0,0 0 1,0 0-1,0-1 0,0 1 0,0 0 0,0 0 1,0-1-1,-1 1 0,1 1 0,-1 3-41,-2 16-981,-1-8-3350,2-8-2414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17.501"/>
    </inkml:context>
    <inkml:brush xml:id="br0">
      <inkml:brushProperty name="width" value="0.025" units="cm"/>
      <inkml:brushProperty name="height" value="0.025" units="cm"/>
    </inkml:brush>
  </inkml:definitions>
  <inkml:trace contextRef="#ctx0" brushRef="#br0">20891 5624 5189,'1'2'203,"0"-1"1,0 1-1,0-1 0,0 1 1,0-1-1,0 1 1,1-1-1,-1 0 0,0 0 1,1 0-1,-1 0 0,1 0 1,0 0-1,-1 0 1,1 0-1,0-1 0,-1 1 1,1-1-1,0 1 0,0-1 1,0 0-1,-1 1 1,1-1-1,3 0 0,51 4 398,-40-4-255,0-1 0,0 0 0,1-1 0,-1-1 0,-1-1 0,1 0 0,-1-1 0,1-1 0,-1 0 0,-1-1-1,1 0 1,-1-1 0,-1-1 0,17-13 0,10-11 116,-1-1 1,-1-2-1,55-67 0,-72 74-371,0-1-1,-2 0 1,-2-1-1,0-1 1,-2-1-1,12-41 1,-15 31-44,-1-1 0,-3-1 1,-2 1-1,-1-1 0,-3 0 1,-1 0-1,-3 0 1,-1 0-1,-13-59 0,0 33-2,-3 0 0,-3 1 1,-3 1-1,-68-128 0,0 27 127,-8 5 1,-209-262 0,-232-160 799,402 458-903,-5 5 0,-192-123 0,-560-254 166,766 435-168,-717-323-401,-844-142 404,1264 420-75,-212-52-43,-8 39 15,-908-36-4,-6 72-19,1093 66 48,117 4-18,-1081-49-970,0 39 550,447 86-40,8 84 32,-769 248 700,1378-281-179,-653 290 1,793-287-37,5 11 1,5 9 0,-360 286 0,424-285-48,6 6 0,-167 202 0,234-239 2,4 4 0,6 3 0,4 3 0,-89 200 0,107-184 44,6 1 0,6 3 0,5 1 0,6 1 0,6 1 0,6 1 0,3 145 0,36 473-40,77 32 223,-52-528-106,85 254 0,-85-363-107,125 257 1,-130-321-2,5-2-1,3-2 1,3-2 0,80 86-1,-110-138 2,2 0 0,1-2-1,1-2 1,1 0 0,0-2-1,2-1 1,1-2 0,0-1-1,1-2 1,1-1 0,0-1-1,1-2 1,0-2 0,1-1-1,50 4 1,92-4 123,283-21-1,-85-2-191,-268 15-326,0-4 0,0-6 0,150-31 0,-234 34-3513,-11 1-3539</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2.863"/>
    </inkml:context>
    <inkml:brush xml:id="br0">
      <inkml:brushProperty name="width" value="0.025" units="cm"/>
      <inkml:brushProperty name="height" value="0.025" units="cm"/>
    </inkml:brush>
  </inkml:definitions>
  <inkml:trace contextRef="#ctx0" brushRef="#br0">33 222 9545,'-6'-11'915,"1"-1"0,1 1 0,0-1 0,0 0-1,1 0 1,1 0 0,0-1 0,-1-12 0,3 21-734,1 0-1,-1 0 1,1 0 0,0 0-1,0 0 1,0 0 0,1 0-1,-1 1 1,1-1 0,0 0 0,0 1-1,0 0 1,0-1 0,1 1-1,-1 0 1,1 0 0,0 0-1,0 0 1,0 1 0,0-1 0,0 1-1,1 0 1,-1 0 0,1 0-1,0 0 1,-1 1 0,1-1-1,5 0 1,1-2 136,0 2 0,0-1 0,0 2 0,1-1 1,-1 1-1,0 1 0,1 0 0,-1 0 0,11 2 0,-18-1-284,0-1 0,0 1-1,0-1 1,0 1 0,0 0 0,0 0 0,0 0 0,0 1-1,0-1 1,-1 1 0,1-1 0,-1 1 0,1 0-1,-1 0 1,1 0 0,-1 0 0,0 1 0,0-1 0,0 1-1,0-1 1,-1 1 0,1-1 0,-1 1 0,1 0-1,-1 0 1,0 0 0,0 0 0,0 0 0,-1 0 0,1 0-1,-1 0 1,0 0 0,1 4 0,-2 4 31,-1-1 1,0 1-1,0 0 1,-1 0 0,-1-1-1,0 0 1,0 0-1,-1 0 1,0 0-1,0 0 1,-1-1-1,-1 0 1,-11 13-1,-14 13 54,-66 56-1,75-72-33,17-14-86,4-3-6,0-1 0,0 1 0,0 0-1,0-1 1,0 1 0,1 0 0,-1 0-1,1 0 1,-1 0 0,1 0 0,0 0-1,-1 1 1,0 2 0,4-4-12,0 0 0,-1 0 0,1 0 0,0 0 0,0 0 0,0-1 0,0 1 0,0 0 0,0-1 0,0 0 0,0 1 0,0-1 0,0 0 0,0 0 0,0 0 0,2-1 0,-1 1 13,30 1 92,-1-2 1,0-1-1,0-1 1,0-2-1,52-15 0,-68 9-2661,-15 11 2360,-1-1 0,0 1 1,0-1-1,0 1 0,0 0 0,0-1 0,0 1 1,0-1-1,0 1 0,0-1 0,0 1 0,0 0 1,0-1-1,0 1 0,0-1 0,0 1 0,-1 0 1,1-1-1,0 1 0,0 0 0,0-1 1,0 1-1,-1 0 0,1-1 0,0 1 0,0 0 1,-1-1-1,1 1 0,0 0 0,-1 0 0,1-1 1,0 1-1,-1 0 0,-15-10-6820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3.213"/>
    </inkml:context>
    <inkml:brush xml:id="br0">
      <inkml:brushProperty name="width" value="0.025" units="cm"/>
      <inkml:brushProperty name="height" value="0.025" units="cm"/>
    </inkml:brush>
  </inkml:definitions>
  <inkml:trace contextRef="#ctx0" brushRef="#br0">1 38 16335,'0'0'9674,"55"-24"-9226,-24 18-384,1 1-32,1 2-1153,-1 3-2210,-5 0-1346,-7 0-3234</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3.585"/>
    </inkml:context>
    <inkml:brush xml:id="br0">
      <inkml:brushProperty name="width" value="0.025" units="cm"/>
      <inkml:brushProperty name="height" value="0.025" units="cm"/>
    </inkml:brush>
  </inkml:definitions>
  <inkml:trace contextRef="#ctx0" brushRef="#br0">0 139 15503,'0'0'6833,"12"-1"-6315,6-1-301,1 0 0,-1-2 0,0-1 0,23-8 0,-34 11-116,0-2-1,-1 1 1,1-1-1,0 0 1,-1 0-1,0 0 1,6-7-1,-10 9-41,1-1 0,-1 1 0,0-1-1,0 0 1,0 0 0,0 0-1,-1 0 1,1 0 0,-1 0 0,0 0-1,0-1 1,0 1 0,0 0 0,0-1-1,-1 1 1,1-6 0,-1 8-59,-1 0 0,1 0 1,0 0-1,-1 0 0,1 0 1,0 0-1,-1 1 0,0-1 1,1 0-1,-1 0 0,1 0 1,-1 1-1,0-1 0,1 0 1,-1 1-1,0-1 0,0 1 1,1-1-1,-1 1 0,0-1 1,0 1-1,0-1 0,0 1 1,0 0-1,0 0 0,0-1 1,0 1-1,0 0 0,0 0 1,0 0-1,0 0 0,1 0 1,-1 0-1,0 0 0,0 0 1,0 1-1,0-1 0,0 0 1,0 0-1,0 1 0,-1 0 1,-3 0-26,0 0 0,0 0-1,1 1 1,-1 0 0,0 0 0,1 0 0,-6 3 0,-1 4 77,0 1 0,1 0 1,1 0-1,0 1 0,-12 18 0,17-24-27,0 2 0,1-1 0,0 0-1,0 1 1,0-1 0,1 1 0,0 0-1,0 0 1,1 0 0,0 0 0,0 0-1,1 14 1,0-20-12,1 1 1,-1-1-1,1 1 0,0-1 0,-1 1 1,1-1-1,0 0 0,0 1 1,0-1-1,0 0 0,0 0 0,0 0 1,0 0-1,1 0 0,-1 0 0,0 0 1,0 0-1,1 0 0,-1 0 0,1-1 1,-1 1-1,1-1 0,-1 1 1,1-1-1,-1 1 0,1-1 0,-1 0 1,1 0-1,0 0 0,-1 0 0,1 0 1,-1 0-1,4-1 0,2 1 86,1-1 0,-1 0-1,0 0 1,0-1 0,1 0 0,7-3 0,5-5 16,-1-2 0,-1 0 1,1-1-1,-2-1 0,22-21 1,-16 15-18,-20 20-696,-5 11 411,-6 15 265,7-25-87,0 1-1,-4 11-103,0 0 0,1 1 0,1-1 0,0 1 0,0 0 0,0 21 1,3-35-21,0 1 1,0-1-1,0 1 1,0 0-1,0-1 1,0 1-1,1 0 1,-1-1-1,0 1 1,0-1-1,1 1 1,-1 0-1,0-1 1,1 1 0,-1-1-1,0 1 1,1-1-1,-1 1 1,1-1-1,-1 0 1,1 1-1,-1-1 1,1 1-1,-1-1 1,1 0-1,-1 1 1,1-1 0,0 0-1,-1 0 1,1 0-1,-1 1 1,1-1-1,0 0 1,-1 0-1,1 0 1,0 0-1,-1 0 1,1 0-1,0 0 1,18-7-7531,-5-10-3740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3.932"/>
    </inkml:context>
    <inkml:brush xml:id="br0">
      <inkml:brushProperty name="width" value="0.025" units="cm"/>
      <inkml:brushProperty name="height" value="0.025" units="cm"/>
    </inkml:brush>
  </inkml:definitions>
  <inkml:trace contextRef="#ctx0" brushRef="#br0">17 59 21685,'0'0'5220,"-5"50"-11241,15-38 1248,-3-5-3394</inkml:trace>
  <inkml:trace contextRef="#ctx0" brushRef="#br0" timeOffset="1">157 1 10186,'0'0'4729,"-9"10"-2711,-16 28 1086,1 1-1,-36 82 0,53-103-2758,0 1 0,1-1 0,1 1 0,0 0 0,2 1 0,0-1 0,2 1-1,0 0 1,3 32 0,10-25-1310,-1-17-3624,2-11-8146,-8-4 3030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4.513"/>
    </inkml:context>
    <inkml:brush xml:id="br0">
      <inkml:brushProperty name="width" value="0.025" units="cm"/>
      <inkml:brushProperty name="height" value="0.025" units="cm"/>
    </inkml:brush>
  </inkml:definitions>
  <inkml:trace contextRef="#ctx0" brushRef="#br0">0 77 19314,'0'0'4036,"7"5"-2749,1-1-1078,1 0 0,-1 0 0,0 0 1,1-1-1,0-1 0,-1 0 0,1 0 1,0 0-1,0-1 0,13 0 0,-19-1-158,1 0-1,0 0 0,0 0 0,0-1 0,-1 1 0,1-1 0,0 0 1,-1 0-1,1 0 0,-1-1 0,1 1 0,-1-1 0,0 0 0,1 0 1,-1 0-1,0 0 0,0 0 0,0-1 0,-1 1 0,1-1 1,-1 0-1,1 0 0,-1 0 0,0 0 0,0 0 0,0-1 0,0 1 1,-1-1-1,3-6 0,-4 8-50,1 1 1,-1 0-1,0-1 1,1 1-1,-1-1 1,0 1-1,0-1 0,0 1 1,0-1-1,0 1 1,0-1-1,-1 1 1,1 0-1,0-1 1,-1 1-1,1-1 0,-1 1 1,1 0-1,-1-1 1,0 1-1,0 0 1,0 0-1,1 0 1,-1-1-1,0 1 0,0 0 1,0 0-1,-1 0 1,1 0-1,0 1 1,0-1-1,0 0 1,-1 0-1,1 1 0,0-1 1,-1 1-1,1-1 1,-1 1-1,1 0 1,0-1-1,-1 1 1,1 0-1,-1 0 0,-2 0 1,-1 0-105,0 0 0,0 0 1,0 0-1,0 0 0,0 1 0,0 0 0,0 0 1,1 1-1,-1-1 0,0 1 0,1 0 0,-6 3 1,2 1 80,0 1 1,0 0 0,1 0 0,0 1-1,0 0 1,-8 13 0,12-18 52,1 1 1,-1 0 0,1 0-1,0 0 1,0 0-1,1 0 1,-1 1 0,1-1-1,0 1 1,0-1-1,0 1 1,1-1 0,0 1-1,-1-1 1,2 1-1,-1-1 1,1 6 0,0-9-21,0 0-1,0 1 1,0-1 0,1 0 0,-1 0 0,0 0 0,1 0-1,-1-1 1,0 1 0,1 0 0,-1-1 0,1 1 0,-1 0-1,1-1 1,-1 0 0,1 1 0,-1-1 0,1 0 0,0 0-1,-1 0 1,1 0 0,3 0 0,39-4 314,-30 0-263,-1 0 1,0-1-1,0-1 1,-1 0 0,0 0-1,18-13 1,-18 10-46,0 2 0,1 0 0,0 0 1,0 1-1,23-7 0,-35 13-18,0 1 1,-1-1-1,1 1 1,0-1-1,0 1 1,0-1-1,-1 1 0,1-1 1,0 1-1,-1 0 1,1-1-1,-1 1 1,1 0-1,0-1 0,-1 1 1,0 0-1,1 0 1,-1 0-1,1 0 1,-1-1-1,0 1 0,0 0 1,1 0-1,-1 0 1,0 0-1,0 0 0,0 0 1,0 0-1,0 0 1,0 0-1,0 0 1,0-1-1,-1 3 0,0 49 374,0-37-172,1-15-187,0 1 0,0-1 0,0 1 0,0-1-1,0 1 1,0-1 0,0 1 0,0-1 0,0 1 0,1-1 0,-1 1 0,0-1 0,0 0 0,1 1 0,-1-1 0,0 1 0,0-1-1,1 0 1,-1 1 0,1-1 0,-1 0 0,0 1 0,1-1 0,-1 0 0,0 0 0,1 1 0,-1-1 0,1 0 0,-1 0-1,1 0 1,-1 0 0,1 0 0,-1 1 0,2-1 0,22-3 327,22-15-70,-24 6-291,31-14 122,-50 25-168,1 0-1,-1 0 0,1 0 0,-1 0 1,1 0-1,-1 1 0,1-1 0,0 1 0,-1 0 1,1 0-1,-1 0 0,7 2 0,-9-1 53,0-1 0,0 1-1,-1 0 1,1 0 0,0 0-1,0 0 1,-1 0 0,1 0-1,-1 0 1,1 0 0,-1 0-1,1 0 1,-1 0-1,0 0 1,1 0 0,-1 1-1,0-1 1,0 0 0,0 0-1,0 0 1,0 3 0,-1 33-25,1-25 92,0 2 423,-1-11-680,1 0 1,0 0-1,0 0 0,0-1 1,0 1-1,1 0 1,-1 0-1,1 0 0,2 6 1,-2-8-194,0 0 0,0 0 0,0-1 0,0 1 0,0 0 0,1 0 0,-1-1 0,0 1 0,0 0 0,1-1 0,-1 1 0,0-1 0,1 0 0,-1 0 0,1 1 0,-1-1 0,0 0 0,1 0 0,-1 0 0,1 0 0,-1-1 0,1 1 0,-1 0 1,2-1-1,18-3-8667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4.875"/>
    </inkml:context>
    <inkml:brush xml:id="br0">
      <inkml:brushProperty name="width" value="0.025" units="cm"/>
      <inkml:brushProperty name="height" value="0.025" units="cm"/>
    </inkml:brush>
  </inkml:definitions>
  <inkml:trace contextRef="#ctx0" brushRef="#br0">0 22 17457,'0'0'13773,"59"0"-13485,-37 0-256,1 0-128,1-3-1570,1-4-3811,-3-4-6278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5.413"/>
    </inkml:context>
    <inkml:brush xml:id="br0">
      <inkml:brushProperty name="width" value="0.025" units="cm"/>
      <inkml:brushProperty name="height" value="0.025" units="cm"/>
    </inkml:brush>
  </inkml:definitions>
  <inkml:trace contextRef="#ctx0" brushRef="#br0">68 1 4356,'0'0'22363,"-8"4"-22166,4-2-183,1-1-1,-1 1 0,1 1 1,0-1-1,0 0 0,0 1 1,0-1-1,1 1 1,-1 0-1,1 0 0,-1 0 1,1 1-1,-3 4 0,2-1 2,1 0 0,-1 1-1,1-1 1,0 1 0,1 0-1,0-1 1,-1 12-1,2-16-16,0 0-1,-1 1 1,1-1-1,1 1 1,-1-1-1,0 0 0,1 0 1,0 1-1,0-1 1,0 0-1,0 0 1,0 0-1,1 0 0,-1 0 1,1 0-1,0 0 1,0 0-1,3 4 1,-3-6 13,0 0 1,0 0-1,0 0 0,1 0 1,-1 0-1,0-1 1,0 1-1,0-1 1,1 1-1,-1-1 0,0 0 1,0 0-1,1 0 1,-1 0-1,0 0 1,1 0-1,-1-1 1,0 1-1,0-1 0,0 0 1,1 1-1,-1-1 1,0 0-1,0 0 1,0 0-1,0-1 0,0 1 1,3-3-1,8-8 33,0 0 0,0-1 0,-1 0-1,-1 0 1,0-2 0,-1 1 0,0-1 0,-2-1-1,11-22 1,-23 50-281,1 1-1,0-1 0,1 1 1,1 0-1,-1 23 1,2-36 249,0 1 0,0 0 0,0-1 0,0 1 0,1 0 0,-1-1 0,0 1 0,0 0 0,0-1 0,0 1 0,1 0 0,-1-1 0,0 1 0,1 0 0,-1-1 0,1 1 0,-1-1 0,0 1 0,1-1 0,-1 1 0,1-1 0,-1 1 0,1-1 0,0 1 0,-1-1 0,1 0 0,-1 1 0,1-1 0,0 0 0,-1 0 0,1 1 0,1-1 0,29-3 454,26-21 76,-24 2-455,-21 14-59,0-1-1,1 2 0,0 0 0,0 0 0,22-7 1,-34 14-41,0 1 0,-1-1 0,1 0 0,0 1 0,-1-1 1,1 1-1,-1-1 0,1 1 0,-1-1 0,1 1 0,-1-1 1,1 1-1,-1 0 0,1-1 0,-1 1 0,0 0 0,1-1 1,-1 1-1,0 0 0,0-1 0,0 1 0,1 0 0,-1-1 0,0 1 1,0 0-1,0 0 0,0-1 0,0 1 0,0 0 0,-1 0 1,1 0-1,0 36 189,0-29-182,0-3-77,-1-2 93,1 0 0,0 0 0,0 0 0,0-1 0,1 1 0,-1 0-1,1 0 1,-1 0 0,1-1 0,1 4 0,10 1-2044,11-11-3666,-7-3-2254</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05.805"/>
    </inkml:context>
    <inkml:brush xml:id="br0">
      <inkml:brushProperty name="width" value="0.025" units="cm"/>
      <inkml:brushProperty name="height" value="0.025" units="cm"/>
    </inkml:brush>
  </inkml:definitions>
  <inkml:trace contextRef="#ctx0" brushRef="#br0">153 200 17681,'0'0'1799,"-11"0"475,8 0-2157,-9-1 270,0 1 1,0 1 0,1 0 0,-1 1 0,-13 2 0,23-3-313,-1 0 1,0 0-1,0 0 0,0 0 0,1 0 1,-1 0-1,0 1 0,1 0 1,-1-1-1,1 1 0,0 0 0,-1 0 1,1 0-1,0 0 0,0 0 1,1 1-1,-1-1 0,0 1 0,1-1 1,-1 1-1,1 0 0,0-1 1,0 1-1,0 0 0,0 0 0,1 0 1,-1 0-1,1 0 0,-1 0 0,1 3 1,1-5-83,-1 0 0,0 0 1,1 0-1,-1 0 0,1 0 1,0 0-1,-1 0 0,1 0 1,0 0-1,0 0 0,0 0 1,-1-1-1,1 1 0,0 0 1,0 0-1,0-1 0,0 1 1,0-1-1,0 1 0,1-1 1,-1 1-1,0-1 0,0 0 1,0 1-1,0-1 0,0 0 1,1 0-1,-1 0 0,0 0 1,0 0-1,0 0 0,1 0 1,-1 0-1,0-1 0,2 0 1,48-9 139,-33 3-89,0-1-1,-1-1 1,0-1 0,0 0-1,-1-1 1,15-14-1,82-84 164,-108 104-165,0 1 0,0-2 0,-1 1 0,1-1 0,-1 1 0,0-1 0,-1 0 0,1-1-1,-1 1 1,0 0 0,-1-1 0,4-13 0,-6 19-27,-1 1 1,1-1-1,-1 1 1,0 0-1,1-1 1,-1 1-1,1 0 1,-1-1-1,0 1 1,1 0-1,-1 0 0,0 0 1,1 0-1,-1-1 1,0 1-1,1 0 1,-1 0-1,0 0 1,1 0-1,-1 1 0,0-1 1,1 0-1,-1 0 1,0 0-1,1 0 1,-1 1-1,1-1 1,-1 0-1,0 1 1,1-1-1,-1 0 0,0 2 1,-24 9 115,12-2 63,1 0 1,0 1-1,1 0 1,0 1-1,0 1 1,1-1 0,-9 15-1,14-19-109,1 0-1,0 0 1,0 0-1,0 0 1,1 1-1,0-1 1,1 1 0,-1 0-1,2 0 1,-1 0-1,1 0 1,0 0-1,1 1 1,-1-1-1,2 9 1,0-13-114,0-1 0,1 1 0,-1 0 0,1-1 0,-1 1 0,1-1 0,0 0-1,1 1 1,-1-1 0,0 0 0,1 0 0,0 0 0,-1-1 0,1 1 0,0-1 0,0 0 0,1 1 0,-1-1 0,0-1 0,1 1-1,-1 0 1,6 1 0,3 1-1158,0-1-1,0 0 1,0-1-1,0 0 1,21 0-1,13-1-6900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1.902"/>
    </inkml:context>
    <inkml:brush xml:id="br0">
      <inkml:brushProperty name="width" value="0.025" units="cm"/>
      <inkml:brushProperty name="height" value="0.025" units="cm"/>
    </inkml:brush>
  </inkml:definitions>
  <inkml:trace contextRef="#ctx0" brushRef="#br0">0 284 14798,'0'0'875,"11"-3"1122,6-2-1715,0-1 1,-1-1-1,0 0 0,-1-1 1,1-1-1,-2-1 0,1 0 1,-1 0-1,-1-2 0,0 0 0,0 0 1,-1-1-1,-1-1 0,0 0 1,-1 0-1,11-22 0,-20 34-239,1 0-1,-1 0 1,0 0 0,0 0-1,0-1 1,0 1-1,-1 0 1,1-1 0,-1 1-1,1 0 1,-1-1 0,0 1-1,0 0 1,0-1-1,0 1 1,0-1 0,-1 1-1,1 0 1,-1-1-1,0 1 1,1 0 0,-1 0-1,0-1 1,0 1-1,0 0 1,-1 0 0,1 0-1,0 0 1,-1 0-1,1 1 1,-1-1 0,0 0-1,-2-2 1,1 3-48,0 0-1,0 0 1,0 1 0,0-1 0,0 0 0,0 1-1,-1 0 1,1 0 0,0 0 0,0 0 0,0 0-1,0 0 1,0 1 0,0 0 0,0-1 0,0 1-1,0 0 1,0 1 0,0-1 0,0 0 0,1 1-1,-1 0 1,0 0 0,1-1 0,-3 4 0,-7 6 68,1 0 1,1 0 0,0 1 0,1 1-1,0 0 1,1 0 0,0 1 0,1-1 0,0 2-1,2-1 1,-1 1 0,2 0 0,0 0-1,1 0 1,0 0 0,1 1 0,1-1 0,1 18-1,0-31-35,0 1 1,1 0-1,-1 0 0,1 0 0,0-1 0,0 1 0,0 0 0,0-1 0,1 1 0,-1-1 0,1 1 1,-1-1-1,1 0 0,0 1 0,0-1 0,0 0 0,0 0 0,0 0 0,1-1 0,-1 1 1,0 0-1,1-1 0,-1 0 0,1 0 0,0 1 0,-1-1 0,1-1 0,0 1 0,0 0 0,0-1 1,-1 1-1,1-1 0,0 0 0,0 0 0,5-1 0,4 1 165,-1-1-1,1 0 1,0-1-1,-1-1 1,0 0-1,1 0 1,16-8-1,9-9-64,0-2-1,65-52 0,-7 4 100,-109 102-622,6-17 512,-19 38 20,26-50-65,0 0 0,-1 0 0,1 1 0,1-1 0,-1 0 0,0 1 0,1-1 0,-1 1 0,1-1 0,0 1 0,1-1 0,0 8 0,0-11-60,-1 1-1,1 0 1,0 0-1,0-1 1,-1 1-1,1-1 1,0 1-1,0-1 1,0 1-1,0-1 1,0 1-1,0-1 1,0 0-1,0 0 1,0 1-1,0-1 1,0 0-1,0 0 1,0 0-1,0 0 1,0 0-1,0 0 1,0 0-1,0-1 1,0 1-1,0 0 1,0 0-1,0-1 1,1 0-1,31-11 269,10-18-161,-37 25-114,0-1-1,1 1 1,0 1 0,0-1-1,0 1 1,0 0 0,1 1-1,-1 0 1,1 0 0,11-2-1,-19 5-10,1 0 0,0 1 0,0-1-1,-1 1 1,1-1 0,0 1 0,-1-1-1,1 1 1,-1 0 0,1-1 0,-1 1-1,1-1 1,-1 1 0,1 0-1,-1 0 1,1-1 0,-1 1 0,0 0-1,1 0 1,-1-1 0,0 1 0,0 0-1,0 0 1,0 0 0,0 0 0,0-1-1,0 1 1,0 0 0,0 0-1,0 1 1,0 35 78,-1-27-83,1 0-275,0 15-1357,6-12-5135,2-8-3877</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2.436"/>
    </inkml:context>
    <inkml:brush xml:id="br0">
      <inkml:brushProperty name="width" value="0.025" units="cm"/>
      <inkml:brushProperty name="height" value="0.025" units="cm"/>
    </inkml:brush>
  </inkml:definitions>
  <inkml:trace contextRef="#ctx0" brushRef="#br0">121 0 13068,'0'0'6689,"2"9"-5653,3 23 150,-2 0-1,-1 1 1,-2-1-1,-1 1 1,-1-1-1,-7 32 1,-5 98 503,14-159-1764,1 0 1,-1 0-1,0 0 0,1 0 1,-1 0-1,1 0 0,0 0 0,0 0 1,2 3-1,-1-7-2177,-7-16-119,-7-11 1142,-1 1 0,-22-35 0,-16-9 4537,97 67-1344,124-2-3952,-59-7-8873,-83 7 5362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18.019"/>
    </inkml:context>
    <inkml:brush xml:id="br0">
      <inkml:brushProperty name="width" value="0.025" units="cm"/>
      <inkml:brushProperty name="height" value="0.025" units="cm"/>
    </inkml:brush>
  </inkml:definitions>
  <inkml:trace contextRef="#ctx0" brushRef="#br0">11 5 17489,'-11'8'447,"24"-8"-180,0-1-325,96-5 321,-65 2-237,0 2 1,0 2-1,67 9 1,-108-9-31,0 1 1,-1-1 0,1 1-1,0 0 1,-1-1 0,1 1-1,-1 0 1,1 1 0,-1-1-1,1 0 1,-1 1 0,0 0-1,0-1 1,0 1 0,0 0 0,0 0-1,0 0 1,0 0 0,-1 0-1,1 1 1,2 3 0,-3-2 30,0 0 0,0 0 0,-1 0 1,1 0-1,-1 0 0,0 0 1,0 0-1,0 0 0,0 0 0,-1 1 1,0-1-1,0 0 0,0 0 1,-2 5-1,-9 20 439,-2-1 0,0 0-1,-2-1 1,-24 32 0,-32 54 621,65-99-1112,1-1 0,0 1 0,1 0-1,0 0 1,1 1 0,-3 24 0,7-36-120,-1-2-49,1 1 0,-1-1 0,1 1 0,0-1 0,0 1 0,0 0 0,0-1 0,0 1 0,0-1 0,0 1 0,0-1 0,1 1 0,-1-1 0,1 1 0,-1-1 0,1 1 0,-1-1 0,1 0 0,0 1 0,0-1 0,0 0 0,1 3 0,13-2-5214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2.764"/>
    </inkml:context>
    <inkml:brush xml:id="br0">
      <inkml:brushProperty name="width" value="0.025" units="cm"/>
      <inkml:brushProperty name="height" value="0.025" units="cm"/>
    </inkml:brush>
  </inkml:definitions>
  <inkml:trace contextRef="#ctx0" brushRef="#br0">197 55 9961,'0'0'8990,"-2"-8"-5296,0 3-3333,2 3-202,0 0 1,-1 0-1,1 0 1,-1 0-1,0 0 0,1 0 1,-1 0-1,0 1 1,0-1-1,0 0 1,0 0-1,-1 1 0,1-1 1,0 1-1,-1-1 1,1 1-1,-1 0 0,1-1 1,-1 1-1,0 0 1,1 0-1,-1 0 1,0 0-1,0 0 0,0 1 1,0-1-1,0 1 1,1-1-1,-1 1 0,0 0 1,0-1-1,-4 1 1,-1 1-110,-1 0 0,1 0 0,-1 0 1,1 1-1,0 0 0,-1 1 0,1-1 0,0 2 1,1-1-1,-11 7 0,13-8-33,0 1 0,0 0-1,0 0 1,0 0 0,0 1 0,1-1-1,0 1 1,-1 0 0,1 0 0,1 0-1,-1 1 1,0-1 0,1 0 0,0 1 0,0 0-1,1-1 1,-2 6 0,3-8-39,0-1-1,0 0 1,1 0-1,-1 0 1,0 0 0,1 0-1,-1 1 1,0-1 0,1 0-1,0 0 1,-1 0 0,1 0-1,-1 0 1,1 0 0,0 0-1,0-1 1,0 1 0,0 0-1,-1 0 1,1-1 0,0 1-1,0 0 1,0-1 0,0 1-1,2 0 1,35 15-999,-25-12 541,46 18-634,-35-14 989,1 1 0,40 23 0,-64-32 153,0 0-1,0 0 1,-1 1 0,1-1 0,-1 0 0,1 1 0,0-1 0,-1 0 0,1 1 0,-1-1 0,1 1 0,-1-1 0,1 1 0,-1-1 0,1 1 0,-1-1 0,1 1 0,-1-1 0,0 1 0,1 0 0,-1-1 0,0 1 0,1 0 0,-1-1 0,0 1 0,0 0 0,0-1 0,0 1 0,0 0 0,0 0 0,0-1 0,0 1 0,0 0 0,0-1 0,0 1 0,0 0 0,-1 0 0,0 1 87,-1-1 0,1 1 0,-1-1 0,0 1 0,0-1-1,0 0 1,0 0 0,1 0 0,-2 0 0,1 0-1,-4 1 1,-61 14 1076,65-16-1252,-69 7 11,47-7-2262,3-4-3355,4-3-3926</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4.375"/>
    </inkml:context>
    <inkml:brush xml:id="br0">
      <inkml:brushProperty name="width" value="0.025" units="cm"/>
      <inkml:brushProperty name="height" value="0.025" units="cm"/>
    </inkml:brush>
  </inkml:definitions>
  <inkml:trace contextRef="#ctx0" brushRef="#br0">118 2 12620,'-3'-2'10282,"3"2"-9996,-8 23 1595,-5 33-2447,12-51 581,-73 324 1529,59-280-953,11-35-136,11-36-81,20-55-445,45-90 0,-25 63-689,-39 83 712,-6 15 53,0 0 0,0 0 0,1 0-1,0 0 1,0 0 0,0 0 0,1 1-1,0 0 1,7-9 0,-10 14 0,0-1 0,0 1 0,0-1 0,0 1 0,0 0 0,0 0 0,0-1 1,1 1-1,-1 0 0,0 0 0,0 0 0,0 0 0,0 0 0,0 0 0,0 0 0,0 1 0,0-1 0,0 0 0,0 0 1,0 1-1,0-1 0,0 1 0,0-1 0,0 1 0,0-1 0,0 1 0,-1 0 0,1-1 0,0 1 0,0 0 1,1 1-1,25 32 157,-20-24-135,-4-7-26,-1 0 1,0 0-1,1 0 0,-1 0 0,-1 0 1,1 0-1,0 1 0,-1-1 1,0 1-1,1-1 0,-1 1 0,-1-1 1,1 1-1,0 0 0,-1 0 0,0 6 1,-1-7 57,0 0 1,0 1-1,0-1 1,-1 0 0,1 0-1,-1 0 1,0 0 0,0 0-1,0 0 1,0 0-1,0-1 1,-1 1 0,1-1-1,-1 0 1,0 1-1,0-1 1,-5 3 0,-3 2-9,0 0 1,-1 0 0,0-1-1,0-1 1,0 0 0,-1-1 0,1 0-1,-1-1 1,0 0 0,0-1 0,0 0-1,-20-1 1,32-1-211,0 0-1,0-1 0,0 1 1,0 0-1,0-1 1,0 1-1,0 0 0,0-1 1,0 0-1,0 1 1,0-1-1,0 0 0,1 1 1,-1-1-1,0 0 0,0 0 1,1 1-1,-1-1 1,0 0-1,1 0 0,-1 0 1,1 0-1,-1 0 1,1 0-1,-1 0 0,1 0 1,0 0-1,0 0 1,-1 0-1,1-1 0,0 1 1,0 0-1,0 0 1,0 0-1,0 0 0,1-2 1,-1 0-761,1 0 1,-1 0 0,1 0-1,0 0 1,0 0 0,0 1-1,0-1 1,0 0 0,1 0-1,-1 1 1,1-1 0,2-2-1,14-12-9602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4.893"/>
    </inkml:context>
    <inkml:brush xml:id="br0">
      <inkml:brushProperty name="width" value="0.025" units="cm"/>
      <inkml:brushProperty name="height" value="0.025" units="cm"/>
    </inkml:brush>
  </inkml:definitions>
  <inkml:trace contextRef="#ctx0" brushRef="#br0">0 119 10378,'0'0'10741,"8"-5"-8408,22-12-775,-30 17-1544,0 0 0,1 0 1,-1-1-1,0 1 0,0 0 0,1 0 0,-1 0 0,0 0 0,1 0 0,-1-1 0,1 1 0,-1 0 0,0 0 0,1 0 0,-1 0 0,0 0 0,1 0 0,-1 0 1,0 1-1,1-1 0,-1 0 0,0 0 0,1 0 0,-1 0 0,0 0 0,1 0 0,-1 1 0,0-1 0,1 0 0,-1 0 0,0 0 0,0 1 0,1-1 1,-1 0-1,0 0 0,0 1 0,1-1 0,-1 0 0,0 1 0,0-1 0,0 0 0,0 1 0,0-1 0,1 0 0,-1 1 0,0-1 0,0 0 0,0 1 0,0-1 1,0 0-1,0 1 0,0 21 90,0-19 43,-1 16 265,-1 0 1,-1 0 0,0 0-1,-7 18 1,-2 17 401,12-54-803,-1 0-1,1 0 1,0 1 0,0-1-1,0 0 1,0 0 0,0 0-1,0 1 1,-1-1-1,1 0 1,0 0 0,0 0-1,0 1 1,0-1 0,0 0-1,0 0 1,0 1 0,0-1-1,0 0 1,0 0 0,0 0-1,0 1 1,0-1 0,0 0-1,0 0 1,0 1-1,0-1 1,1 0 0,-1 0-1,0 0 1,0 1 0,0-1-1,0 0 1,0 0 0,0 0-1,1 0 1,-1 1 0,0-1-1,0 0 1,0 0 0,0 0-1,1 0 1,-1 0-1,0 1 1,0-1 0,0 0-1,1 0 1,-1 0 0,0 0-1,0 0 1,1 0 0,-1 0-1,0 0 1,14-10 461,12-20-158,-20 20-303,-1 0 0,0-1 0,-1 0 1,0 0-1,0 0 0,-2 0 0,1-1 0,-1 1 0,-1-1 0,0 1 0,-1-1 0,0 0 0,-2-18 0,2 30-39,-1 0 0,1 0-1,0 0 1,0 0 0,0 0-1,0 0 1,0 0 0,0 0-1,0 0 1,0 0 0,0 0 0,0 0-1,-1 0 1,1 0 0,0 0-1,0 0 1,0 0 0,0 0 0,0 0-1,0 0 1,0 0 0,0 0-1,0 0 1,0 0 0,0 0 0,0-1-1,0 1 1,-1 0 0,2 1 10,-1 0 0,0-1 0,1 1 0,-1 0-1,1 0 1,-1-1 0,1 1 0,-1-1 0,1 1 0,-1 0 0,1-1 0,0 1 0,-1-1 0,1 1 0,0-1 0,0 0 0,-1 1 0,1-1 0,0 0 0,0 1 0,0-1 0,11 3-31,-1 0-1,1 0 1,-1-1 0,1-1 0,-1 0-1,1-1 1,18-1 0,-24 0 68,0 1 0,1-1 0,-1 0 0,0-1 0,0 1 0,1-1-1,-1 0 1,0-1 0,-1 0 0,1 0 0,0 0 0,-1 0 0,0-1 0,0 0 0,6-5 0,-9 7 4,-1 0 0,1 0 0,-1 0 0,0 0 0,1 0 0,-1-1 0,0 1 0,0 0 0,0-1 0,-1 1 0,1 0 0,0-1 0,-1 1 0,1-4 0,-1 5-13,0 0 0,-1-1-1,1 1 1,0 0 0,0-1-1,-1 1 1,1 0 0,-1-1-1,1 1 1,-1 0 0,0 0-1,1 0 1,-1 0 0,0 0-1,0 0 1,0 0 0,0 0 0,0 0-1,-2-2 1,1 2-16,-1 0 0,1 0 1,-1 0-1,0 0 0,1 0 0,-1 0 1,0 1-1,0-1 0,1 1 0,-1 0 0,0 0 1,0 0-1,0 0 0,0 0 0,1 0 1,-1 1-1,0 0 0,0-1 0,1 1 1,-1 0-1,0 0 0,1 1 0,-5 2 1,-4 3 68,0 1 1,0 0 0,1 0 0,1 1 0,-1 1 0,-14 18-1,20-22-31,0 0-1,0 0 0,1 0 0,0 0 0,0 0 0,0 0 0,0 1 0,1 0 0,0-1 0,1 1 0,0 0 0,0 0 0,0 0 0,1 12 0,0-18-54,0 1 0,1 0 0,-1 0 1,1-1-1,-1 1 0,1 0 0,0-1 0,-1 1 0,1 0 0,0-1 0,0 1 0,0-1 0,0 0 0,1 1 0,-1-1 0,0 0 0,1 1 0,-1-1 0,1 0 0,-1 0 0,3 1 0,1 0-217,0 0-1,-1-1 1,1 1 0,0-1 0,0 0 0,0 0-1,10 0 1,-1-2-846,0 1 1,-1-2-1,1 0 0,0 0 0,15-5 1,16-11-3683,0-4-2017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5.228"/>
    </inkml:context>
    <inkml:brush xml:id="br0">
      <inkml:brushProperty name="width" value="0.025" units="cm"/>
      <inkml:brushProperty name="height" value="0.025" units="cm"/>
    </inkml:brush>
  </inkml:definitions>
  <inkml:trace contextRef="#ctx0" brushRef="#br0">213 3 14478,'0'0'9230,"-12"-1"-8387,5 0-763,1 1 0,0 0 0,0 0 1,-1 0-1,1 1 0,0 0 0,0 0 0,0 1 0,0 0 0,0 0 0,0 0 0,0 1 0,1 0 0,-1 0 0,1 0 0,0 1 1,0-1-1,0 1 0,-8 9 0,2-2 222,1 0 0,0 1 0,-16 27 0,23-36-298,1 1 1,0 1 0,-1-1-1,2 0 1,-1 0 0,0 1-1,1-1 1,0 1 0,0 0-1,1-1 1,-1 1 0,1 0-1,0-1 1,0 1 0,0 0-1,1-1 1,1 8 0,-1-10-69,1 0-1,0 0 1,-1-1 0,1 1 0,0-1 0,-1 0 0,1 1 0,0-1 0,0 0-1,0 0 1,0 0 0,0 0 0,1 0 0,-1-1 0,0 1 0,0-1 0,0 1 0,1-1-1,-1 0 1,0 0 0,0 0 0,1 0 0,-1 0 0,5-1 0,56-10-2385,-49 5 951,0 0 0,-1 0 0,0-1 1,0-1-1,-1 0 0,16-13 0,6-9-4620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5.574"/>
    </inkml:context>
    <inkml:brush xml:id="br0">
      <inkml:brushProperty name="width" value="0.025" units="cm"/>
      <inkml:brushProperty name="height" value="0.025" units="cm"/>
    </inkml:brush>
  </inkml:definitions>
  <inkml:trace contextRef="#ctx0" brushRef="#br0">189 84 12716,'1'-9'3577,"2"-53"2220,-3 62-5739,0-1 1,0 1-1,0 0 0,0-1 1,0 1-1,0-1 0,0 1 0,0-1 1,0 1-1,0 0 0,0-1 0,0 1 1,0-1-1,0 1 0,-1 0 0,1-1 1,0 1-1,0 0 0,0-1 0,0 1 1,-1 0-1,1-1 0,0 1 0,0 0 1,-1-1-1,1 1 0,0 0 1,-1-1-1,1 1 0,0 0 0,-1 0 1,1 0-1,0-1 0,-1 1 0,1 0 1,-1 0-1,1 0 0,0 0 0,-1 0 1,1 0-1,-1 0 0,1 0 0,0 0 1,-1 0-1,1 0 0,-1 0 0,1 0 1,0 0-1,-1 0 0,1 0 0,-1 0 1,1 0-1,0 0 0,-1 1 1,1-1-1,0 0 0,-1 0 0,1 1 1,0-1-1,-1 0 0,1 0 0,-1 1 1,-20 20 311,-6 22 517,3 1-1,2 1 0,1 1 0,3 1 0,-21 81 0,38-125-854,0 0-1,0 0 1,1 0-1,-1 1 1,1-1-1,0 0 1,0 0-1,0 0 1,1 0-1,-1 0 1,1 0-1,-1 0 1,1 0-1,0 0 0,0 0 1,2 3-1,-1-4-21,0-1 0,-1 0-1,1 0 1,0 0 0,-1 0-1,1 0 1,0 0 0,0-1 0,0 1-1,0 0 1,0-1 0,0 0-1,0 1 1,0-1 0,0 0-1,0 0 1,0 0 0,0 0-1,0-1 1,-1 1 0,1 0-1,0-1 1,0 0 0,0 1-1,0-1 1,0 0 0,1-1 0,18-7-37,-1-1 1,-1-1 0,0 0-1,-1-2 1,0 0 0,20-20 0,48-33-47,-86 71-11,0-1 0,0 1 0,-1 0 0,1 0 0,-1-1 0,0 1 0,-2 5 0,-20 45 171,14-34-34,1 1-1,-9 30 1,17-52-114,0 0 1,0 1-1,0-1 0,0 0 0,0 1 1,0-1-1,0 0 0,0 1 0,0-1 1,0 0-1,0 1 0,0-1 0,1 0 1,-1 1-1,0-1 0,0 0 0,0 1 1,0-1-1,0 0 0,1 1 0,-1-1 1,0 0-1,0 0 0,1 1 0,-1-1 1,0 0-1,0 0 0,1 0 0,-1 1 1,0-1-1,0 0 0,1 0 0,-1 0 1,0 0-1,1 1 0,-1-1 0,0 0 1,1 0-1,-1 0 0,0 0 0,1 0 1,-1 0-1,0 0 0,1 0 0,-1 0 1,0 0-1,1 0 0,-1 0 0,0-1 0,1 1 1,-1 0-1,0 0 0,1 0 0,-1 0 1,0 0-1,1-1 0,-1 1 0,0 0 1,0 0-1,1-1 0,-1 1 0,0 0 1,0 0-1,1-1 0,21-13-6843,-4-5 23</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16.044"/>
    </inkml:context>
    <inkml:brush xml:id="br0">
      <inkml:brushProperty name="width" value="0.025" units="cm"/>
      <inkml:brushProperty name="height" value="0.025" units="cm"/>
    </inkml:brush>
  </inkml:definitions>
  <inkml:trace contextRef="#ctx0" brushRef="#br0">48 35 17168,'0'0'7362,"0"8"-5456,-1 25-513,1-33-1357,0 1-1,0 0 1,0 0-1,1 0 1,-1 0-1,0 0 1,0-1-1,1 1 1,-1 0-1,1 0 1,-1-1-1,1 1 1,-1 0-1,1-1 1,-1 1 0,1 0-1,0-1 1,-1 1-1,1-1 1,0 1-1,-1-1 1,1 1-1,0-1 1,0 1-1,-1-1 1,1 0-1,0 0 1,0 1 0,0-1-1,0 0 1,-1 0-1,1 0 1,0 0-1,0 0 1,0 0-1,0 0 1,0 0-1,0 0 1,-1 0-1,3-1 1,30-8 354,4-23-133,-35 31-250,-1 0 1,0 0 0,0 0-1,0 0 1,0 0 0,0 0-1,-1 0 1,1 0 0,0-1-1,0 1 1,-1 0 0,1-1-1,-1 1 1,1 0 0,-1-1-1,0 1 1,0-1 0,1 1-1,-1-1 1,0 1 0,0 0-1,0-1 1,0 1 0,-1-1-1,1 1 1,0-1 0,-1 1-1,1 0 1,0-1 0,-1 1-1,0-2 1,-1 2-34,1 0-1,0 0 1,-1 0 0,1 1 0,-1-1-1,1 0 1,-1 0 0,1 1 0,-1-1-1,0 1 1,1 0 0,-1-1 0,0 1-1,1 0 1,-1 0 0,0 0 0,1 0-1,-1 0 1,0 1 0,1-1 0,-1 0-1,1 1 1,-1-1 0,0 1 0,1-1-1,-1 1 1,1 0 0,0 0 0,-1 0-1,1 0 1,-2 1 0,-41 33-74,38-30 151,1 1 0,-1 0 0,2 0 1,-1 0-1,1 0 0,0 1 0,0 0 0,0 0 0,1 0 0,0 0 0,1 0 0,0 1 0,0-1 0,0 1 0,0 14 0,2-20-39,1-1-1,-1 1 0,1 0 1,0-1-1,-1 1 1,1-1-1,0 1 0,0-1 1,0 1-1,0-1 1,0 0-1,1 0 0,-1 1 1,0-1-1,1 0 1,-1 0-1,0 0 0,1 0 1,0 0-1,-1-1 1,1 1-1,-1 0 1,1-1-1,0 1 0,-1-1 1,1 0-1,0 1 1,-1-1-1,1 0 0,0 0 1,0 0-1,1-1 1,9 2 70,0-1 0,0 0 0,18-3 0,-14-1-55,1-1 0,-1 0 0,0-2 0,0 1 0,-1-2 0,19-12 0,44-20 3,-74 42-220,-6 7 158,-8 14 131,8-19-99,1-2 37,-1 0 1,1 1 0,0-1-1,0 1 1,0 0-1,1-1 1,-1 1-1,0 0 1,1-1-1,0 1 1,0 0 0,0 4-1,0-6-24,1 0-1,0 0 0,-1-1 1,1 1-1,0 0 0,-1 0 1,1 0-1,0 0 0,0-1 1,0 1-1,0 0 1,0-1-1,0 1 0,0 0 1,0-1-1,0 0 0,0 1 1,0-1-1,0 1 1,0-1-1,0 0 0,0 0 1,0 0-1,1 0 0,-1 0 1,0 0-1,0 0 1,0 0-1,2 0 0,8-2 21,0 1 0,0-2 0,0 1 0,-1-1 0,1-1 0,-1 0 0,19-10 0,-20 9-219,1 0 0,0 1 0,0 0 1,0 0-1,0 1 0,1 1 1,19-3-1,-30 6 183,0-1 1,1 1-1,-1 0 1,0 0-1,0-1 1,1 1-1,-1 0 1,0-1-1,0 1 0,0 0 1,0 0-1,0-1 1,0 1-1,0 0 1,0-1-1,0 1 1,0 0-1,-1 0 1,1-1-1,0 1 0,0 0 1,-1-1-1,1 1 1,0 0-1,-1-1 1,0 2-1,-9 20 237,4-11-518,-16 38 857,17-13-4769,5-31-3113</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43.074"/>
    </inkml:context>
    <inkml:brush xml:id="br0">
      <inkml:brushProperty name="width" value="0.025" units="cm"/>
      <inkml:brushProperty name="height" value="0.025" units="cm"/>
    </inkml:brush>
  </inkml:definitions>
  <inkml:trace contextRef="#ctx0" brushRef="#br0">49 251 7719,'0'0'4826,"-6"0"-3112,-36 0 3379,55 0-4955,-8 0-91,92 8 952,152-9 0,1017-191 528,-980 131-1436,-277 59-120,-11 0 76,-22 1 44,-35 7-1540,28 2-4941,25-8-993</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58.487"/>
    </inkml:context>
    <inkml:brush xml:id="br0">
      <inkml:brushProperty name="width" value="0.025" units="cm"/>
      <inkml:brushProperty name="height" value="0.025" units="cm"/>
      <inkml:brushProperty name="color" value="#E71224"/>
    </inkml:brush>
  </inkml:definitions>
  <inkml:trace contextRef="#ctx0" brushRef="#br0">0 623 14670,'0'0'8483,"9"-7"-7037,74-66 6,-2-4 0,-5-3 0,99-132 0,-123 136-402,-31 44-395,28-33 0,-47 95-655,-15 142 0,-1-12 0,10-99-206,2-43-157,0 1-1,2-1 1,0 1-1,4 32 1,-1-45-2105,4-17-13188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02.528"/>
    </inkml:context>
    <inkml:brush xml:id="br0">
      <inkml:brushProperty name="width" value="0.025" units="cm"/>
      <inkml:brushProperty name="height" value="0.025" units="cm"/>
      <inkml:brushProperty name="color" value="#E71224"/>
    </inkml:brush>
  </inkml:definitions>
  <inkml:trace contextRef="#ctx0" brushRef="#br0">672 219 10282,'0'-12'522,"0"1"0,-1 0 1,0-1-1,0 1 0,-1 0 0,-6-18 1,6 24-327,-1 0 0,1 1 1,-1 0-1,1-1 0,-1 1 1,-1 0-1,1 0 1,0 1-1,-1-1 0,0 1 1,0 0-1,0 0 1,0 0-1,0 0 0,-1 1 1,1 0-1,-9-3 1,-2 0-79,0 1 1,-1 1 0,1 0 0,-1 1 0,0 1 0,0 1 0,1 0 0,-1 1 0,0 0 0,1 1 0,-1 1 0,1 1-1,-1 0 1,1 1 0,-26 12 0,12-3 251,0 1-1,1 1 1,1 1-1,0 2 1,2 1 0,-41 39-1,57-50-284,1 1-1,-1 0 1,2 1-1,-1 0 1,1 0-1,1 0 1,0 1 0,1 0-1,0 0 1,-3 13-1,7-20-76,0-1 0,0 1 0,1-1-1,-1 1 1,1-1 0,0 1 0,0 0 0,1-1-1,-1 1 1,1-1 0,0 1 0,0-1 0,1 0-1,-1 1 1,1-1 0,0 0 0,0 0 0,1 0-1,-1 0 1,1 0 0,-1-1 0,1 1 0,1-1 0,-1 0-1,0 0 1,1 0 0,-1 0 0,1 0 0,0-1-1,0 0 1,6 3 0,7 2 37,1 0 1,0-1-1,0-1 1,0-1-1,1-1 0,0 0 1,-1-1-1,1-1 1,29-3-1,-10 0 23,0-3 0,0-1 0,63-20 0,-51 10-2,0-3 0,70-37 1,-96 43-33,0-1 0,-1-2 0,0 0 0,-2-2 0,0 0 1,28-32-1,-42 42-1,0-1 0,-1 0 0,0 0 0,-1-1 0,0 0 0,0 1 0,-1-2 0,3-11 0,-6 18 0,0 0 0,0 0 0,0 0-1,-1 0 1,0-1 0,0 1 0,0 0-1,0 0 1,0 0 0,-1-1 0,0 1-1,0 0 1,0 0 0,-1 0 0,1 0-1,-1 1 1,0-1 0,0 0 0,0 1-1,0-1 1,-1 1 0,1 0 0,-7-6-1,0 2-28,-1 0-1,1 1 0,-1 1 0,-1-1 0,1 2 0,-1-1 1,0 2-1,0-1 0,0 1 0,0 1 0,-22-2 0,-5 1-343,1 2 0,-52 5 0,-105 24-6146,106-17-2114</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2.587"/>
    </inkml:context>
    <inkml:brush xml:id="br0">
      <inkml:brushProperty name="width" value="0.025" units="cm"/>
      <inkml:brushProperty name="height" value="0.025" units="cm"/>
    </inkml:brush>
  </inkml:definitions>
  <inkml:trace contextRef="#ctx0" brushRef="#br0">156 78 7399,'0'0'8040,"-3"-8"-6038,2 6-1949,-11-30 2369,12 31-2308,0 0-1,-1 0 0,1 0 1,0 0-1,0 0 1,0 0-1,0 0 0,0 0 1,0 0-1,0 0 1,0 0-1,0 0 0,0 0 1,0 0-1,1 0 1,-1 0-1,0 0 0,1 0 1,-1 0-1,1 0 1,-1 1-1,1-1 0,-1 0 1,1 0-1,0 0 1,-1 1-1,1-1 0,0 0 1,0 1-1,0-1 1,-1 0-1,1 1 0,2-1 1,1-1-19,0 1 1,-1 0 0,1 0-1,0 1 1,0-1-1,0 1 1,0 0 0,0 0-1,0 0 1,0 1-1,0-1 1,8 3 0,-11-2-98,0 0 1,1 0 0,-1-1 0,0 1 0,1 0 0,-1 1-1,0-1 1,0 0 0,0 0 0,0 0 0,0 1 0,0-1-1,0 0 1,-1 1 0,1-1 0,0 1 0,-1-1 0,1 1 0,-1-1-1,1 1 1,-1-1 0,0 1 0,0 0 0,0-1 0,0 1-1,0-1 1,0 1 0,0 0 0,0-1 0,-1 1 0,1-1 0,-1 1-1,1-1 1,-1 1 0,-1 1 0,-3 9 31,0-1 0,-1 1 0,-1-1 0,0-1 0,-1 0 0,0 0 0,0 0 0,-1-1 0,0 0 0,-1 0 0,0-1 1,-12 7-1,10-6-26,0 0 0,0 1 0,1 0 0,0 1 0,1 0 0,0 0 0,1 1 0,-10 18 0,18-28-4,0-1 0,0 0 0,1 1 0,-1-1 0,1 1 0,-1-1-1,1 1 1,-1-1 0,1 1 0,0-1 0,0 1 0,-1-1 0,1 1 0,0-1 0,1 1 0,-1 0 0,0-1 0,0 1-1,1-1 1,-1 1 0,1-1 0,-1 1 0,1-1 0,0 0 0,-1 1 0,1-1 0,0 0 0,0 1 0,0-1 0,0 0-1,0 0 1,0 0 0,0 0 0,1 0 0,-1 0 0,0 0 0,1 0 0,-1 0 0,0-1 0,1 1 0,-1 0 0,1-1-1,-1 0 1,1 1 0,-1-1 0,4 1 0,9 1-87,1 0 0,0 0 0,-1-2 0,17 0 0,-16-1-488,3 2-455,-9-1-316,0 0 0,0 0 0,0-1 0,0 0-1,-1 0 1,11-3 0,5-7-6501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18.789"/>
    </inkml:context>
    <inkml:brush xml:id="br0">
      <inkml:brushProperty name="width" value="0.025" units="cm"/>
      <inkml:brushProperty name="height" value="0.025" units="cm"/>
    </inkml:brush>
  </inkml:definitions>
  <inkml:trace contextRef="#ctx0" brushRef="#br0">2 217 15310,'0'0'1789,"-1"-9"-1496,1 1-220,0 0-1,0 0 0,1 0 0,0 1 1,0-1-1,1 0 0,0 0 0,0 0 0,1 1 1,0 0-1,0-1 0,1 1 0,0 0 0,0 0 1,1 1-1,0-1 0,0 1 0,6-6 0,-2 4 70,0 0 0,0 0 0,1 1 0,16-10 0,-22 15-127,-1 0 1,0 0 0,0 1 0,1-1 0,-1 1-1,1 0 1,0 0 0,-1 0 0,1 0-1,0 1 1,-1 0 0,1 0 0,0 0 0,-1 0-1,1 0 1,0 1 0,0-1 0,-1 1 0,5 1-1,-6-1-12,-1 1 0,1-1 0,-1 0-1,0 0 1,1 1 0,-1-1 0,0 0-1,0 1 1,0-1 0,0 1 0,0 0-1,0-1 1,-1 1 0,1 0 0,0-1-1,-1 1 1,1 0 0,-1 0 0,0 0 0,0 3-1,1 42 149,-2-40-109,-1 14 84,-1 0 0,0-1 0,-2 0 0,0 0 0,-12 28 0,-50 92 915,1 0 680,65-139-1723,1 0 0,-1 0 1,0 0-1,1 0 0,-1 1 0,1-1 0,-1 0 0,1 0 0,0 1 0,-1-1 0,1 0 0,0 0 1,0 1-1,0-1 0,0 0 0,0 1 0,0-1 0,0 0 0,0 1 0,1-1 0,-1 0 0,0 0 1,1 1-1,-1-1 0,1 0 0,0 0 0,-1 0 0,1 0 0,0 0 0,0 1 0,-1-1 0,3 1 0,1 0-22,0-1 0,0 0-1,1 0 1,-1 0-1,0-1 1,1 1-1,-1-1 1,9 0-1,33-2 184,1-2-1,55-12 1,-19-1-2925,-38 6-3069</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3.255"/>
    </inkml:context>
    <inkml:brush xml:id="br0">
      <inkml:brushProperty name="width" value="0.025" units="cm"/>
      <inkml:brushProperty name="height" value="0.025" units="cm"/>
    </inkml:brush>
  </inkml:definitions>
  <inkml:trace contextRef="#ctx0" brushRef="#br0">22 0 16015,'0'0'7746,"0"10"-7644,1 39-202,0 54 471,-3-40-4390,2-63 3765,0 1-1,0-1 1,0 1 0,0 0-1,0-1 1,0 1 0,-1-1-1,1 1 1,0-1 0,0 0-1,0 1 1,-1-1 0,1 1-1,0-1 1,0 1-1,-1-1 1,1 1 0,0-1-1,-1 0 1,1 1 0,0-1-1,-1 0 1,1 1 0,-1-1-1,1 0 1,-1 0 0,1 1-1,-1-1 1,1 0 0,-1 0-1,-12 2-6434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3.600"/>
    </inkml:context>
    <inkml:brush xml:id="br0">
      <inkml:brushProperty name="width" value="0.025" units="cm"/>
      <inkml:brushProperty name="height" value="0.025" units="cm"/>
    </inkml:brush>
  </inkml:definitions>
  <inkml:trace contextRef="#ctx0" brushRef="#br0">1 91 14350,'0'0'9737,"58"-43"-8776,-27 36-609,1 0-256,0 1-64,1 2-608,3 0-1314,-3-1-1601,3-2-1538,-8 0-1922</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3.946"/>
    </inkml:context>
    <inkml:brush xml:id="br0">
      <inkml:brushProperty name="width" value="0.025" units="cm"/>
      <inkml:brushProperty name="height" value="0.025" units="cm"/>
    </inkml:brush>
  </inkml:definitions>
  <inkml:trace contextRef="#ctx0" brushRef="#br0">144 20 10346,'0'0'9283,"-8"-5"-7708,7 5-1525,-1-2-10,0 0-1,0 1 0,0 0 0,-1 0 0,1-1 0,0 1 0,0 1 0,-1-1 0,1 0 0,-1 0 0,1 1 0,0-1 0,-1 1 1,1 0-1,-1 0 0,1 0 0,-1 0 0,1 0 0,-1 1 0,1-1 0,0 1 0,-1-1 0,1 1 0,-1 0 0,1 0 0,0 0 1,0 0-1,0 0 0,0 1 0,0-1 0,0 1 0,-2 1 0,-2 3-17,0 0-1,1 1 1,0-1 0,0 1 0,1 0-1,0 0 1,0 0 0,0 1 0,1 0-1,0-1 1,1 1 0,-3 13-1,5-19-8,-1 1-1,1 0 0,-1-1 0,1 1 0,0 0 1,0 0-1,0-1 0,0 1 0,1 0 1,-1-1-1,1 1 0,0 0 0,0-1 0,0 1 1,0-1-1,0 1 0,0-1 0,1 1 0,-1-1 1,1 0-1,-1 0 0,1 0 0,0 0 1,0 0-1,0 0 0,0 0 0,0-1 0,1 1 1,-1-1-1,0 1 0,1-1 0,-1 0 0,1 0 1,-1 0-1,1 0 0,0-1 0,-1 1 1,1-1-1,0 1 0,-1-1 0,5 0 0,-3 0 135,0 0 0,1 0-1,-1 0 1,0-1 0,0 1-1,0-1 1,0 0 0,0 0-1,0-1 1,0 1 0,0-1-1,0 0 1,-1 0 0,1 0-1,-1 0 1,1-1 0,-1 1-1,0-1 1,0 0 0,5-5-1,-5 3 32,1 0 0,-1 0 0,0-1-1,0 1 1,0-1 0,-1 0-1,0 0 1,0 0 0,0 0 0,-1 0-1,0 0 1,0 0 0,0-11-1,-1 15-287,0 0-1,-1 1 0,1-1 0,0 0 0,-1 1 0,1-1 0,-1 1 1,1-1-1,-1 1 0,0-1 0,0 1 0,0-1 0,0 1 1,0 0-1,0-1 0,0 1 0,0 0 0,0 0 0,-1 0 1,1 0-1,-1 0 0,1 0 0,0 0 0,-1 0 0,1 0 0,-1 1 1,0-1-1,1 1 0,-1-1 0,1 1 0,-1 0 0,0-1 1,1 1-1,-1 0 0,0 0 0,0 0 0,-2 1 0,3-1-88,0 1-1,1-1 0,-1 0 1,0 1-1,1-1 0,-1 1 1,0-1-1,1 1 1,-1-1-1,0 1 0,1 0 1,-1-1-1,1 1 0,-1 0 1,1-1-1,0 1 0,-1 0 1,1-1-1,0 1 0,-1 0 1,1 0-1,0 0 0,0-1 1,0 1-1,0 0 0,0 1 1,-3 22-5450,3-9 673</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4.277"/>
    </inkml:context>
    <inkml:brush xml:id="br0">
      <inkml:brushProperty name="width" value="0.025" units="cm"/>
      <inkml:brushProperty name="height" value="0.025" units="cm"/>
    </inkml:brush>
  </inkml:definitions>
  <inkml:trace contextRef="#ctx0" brushRef="#br0">106 1 14382,'0'0'11402,"-1"8"-11231,-2 30-136,3 55-1,1-42-6253,-1-50 5989,0-1-1,0 0 0,0 1 0,0-1 0,0 1 0,0-1 0,0 0 0,-1 1 0,1-1 1,0 0-1,0 1 0,0-1 0,0 0 0,0 1 0,-1-1 0,1 0 0,0 1 1,0-1-1,-1 0 0,1 1 0,0-1 0,0 0 0,-1 0 0,1 1 0,0-1 1,-1 0-1,1 0 0,0 0 0,-1 0 0,1 1 0,0-1 0,-1 0 0,1 0 0,-1 0 1,1 0-1,0 0 0,-1 0 0,1 0 0,-1 0 0,1 0 0,0 0 0,-1 0 1,1 0-1,0 0 0,-1-1 0,-2 1-679,-9 0-5251</inkml:trace>
  <inkml:trace contextRef="#ctx0" brushRef="#br0" timeOffset="1">0 160 5125,'0'0'16047,"2"-45"-14894,20 40-192,1 1-384,9 0-417,0 0-128,5 1-160,-2 0-1762,6-1-1826,-2-4-2337</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4.653"/>
    </inkml:context>
    <inkml:brush xml:id="br0">
      <inkml:brushProperty name="width" value="0.025" units="cm"/>
      <inkml:brushProperty name="height" value="0.025" units="cm"/>
    </inkml:brush>
  </inkml:definitions>
  <inkml:trace contextRef="#ctx0" brushRef="#br0">173 6 15727,'0'0'2333,"-11"-1"-534,1-1-1391,0 0 1,-1 1-1,1 1 1,-1 0 0,1 1-1,-20 2 1,26-2-300,1 0 1,-1 0-1,1 0 1,0 0 0,-1 0-1,1 1 1,0-1-1,0 1 1,0 0-1,0 0 1,0 0 0,0 0-1,1 1 1,-1-1-1,1 1 1,-1 0 0,1-1-1,0 1 1,0 0-1,0 0 1,1 0-1,-1 1 1,1-1 0,-1 0-1,1 1 1,0-1-1,1 1 1,-2 4-1,2-5-65,0 1 0,0 0 0,1-1 0,-1 1 0,1-1 0,0 1 0,0 0 0,0-1 0,0 0 0,1 1 0,-1-1 0,1 0 0,0 1 0,0-1 0,0 0 0,1-1 0,-1 1 0,1 0 0,-1-1 0,1 1 0,0-1 0,0 0-1,0 0 1,0 0 0,0 0 0,0 0 0,1-1 0,-1 1 0,1-1 0,-1 0 0,1 0 0,-1-1 0,1 1 0,0-1 0,-1 1 0,1-1 0,0 0 0,-1 0 0,1-1 0,0 1 0,-1-1 0,1 0 0,-1 0 0,1 0 0,-1 0-1,6-4 1,-6 4 40,1-1 0,-1-1 0,0 1 0,0 0 0,0-1-1,0 0 1,0 1 0,0-1 0,-1 0 0,0-1 0,1 1 0,-1 0-1,0-1 1,-1 1 0,1-1 0,-1 1 0,1-1 0,-1 0-1,0 0 1,0 1 0,0-6 0,-1 6-79,0 1 1,1-1-1,-1 0 1,0 1-1,-1-1 0,1 0 1,0 1-1,-1-1 1,1 1-1,-1-1 1,0 1-1,0-1 0,0 1 1,0-1-1,0 1 1,-1 0-1,1-1 1,-1 1-1,0 0 0,1 0 1,-1 0-1,0 0 1,0 0-1,0 1 0,0-1 1,0 1-1,-1-1 1,1 1-1,-1 0 1,-3-2-1,-42-1-1628,48 4 1500,-1 0 0,0-1 0,1 1 0,-1 0 1,0 0-1,1 0 0,-1 0 0,0 0 0,1 0 0,-1 0 0,0 1 1,1-1-1,-1 0 0,0 0 0,1 0 0,-1 1 0,1-1 0,-1 0 1,1 1-1,-1-1 0,0 0 0,1 1 0,-1-1 0,1 1 0,0-1 0,-1 1 1,1-1-1,-1 1 0,1-1 0,0 1 0,-1-1 0,1 1 0,0 0 1,-1-1-1,1 1 0,0 0 0,0-1 0,0 1 0,0-1 0,0 1 1,0 0-1,0-1 0,0 1 0,0 0 0,0-1 0,0 1 0,0 0 1,0-1-1,0 1 0,0 0 0,1-1 0,-1 1 0,0-1 0,1 1 1,-1 0-1,0-1 0,1 1 0,-1-1 0,1 1 0,-1-1 0,1 1 1,-1-1-1,1 0 0,-1 1 0,2 0 0,0 1-627,1 1 1,0-1-1,0 0 0,0 0 0,0 0 1,0-1-1,0 1 0,6 1 0,12 4-2944</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4.984"/>
    </inkml:context>
    <inkml:brush xml:id="br0">
      <inkml:brushProperty name="width" value="0.025" units="cm"/>
      <inkml:brushProperty name="height" value="0.025" units="cm"/>
    </inkml:brush>
  </inkml:definitions>
  <inkml:trace contextRef="#ctx0" brushRef="#br0">39 10 15791,'0'0'9801,"62"-9"-9737,-37 11-32,-3-2 0,0 0-736,-2 0-866,-6 2-928,-6-2-1090</inkml:trace>
  <inkml:trace contextRef="#ctx0" brushRef="#br0" timeOffset="1">0 105 12492,'0'0'11403,"58"14"-10763,-30-14-512,7 0-128,-1-1-897,1-2-2370,-3 0-1537,0-2-3652</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5.314"/>
    </inkml:context>
    <inkml:brush xml:id="br0">
      <inkml:brushProperty name="width" value="0.025" units="cm"/>
      <inkml:brushProperty name="height" value="0.025" units="cm"/>
    </inkml:brush>
  </inkml:definitions>
  <inkml:trace contextRef="#ctx0" brushRef="#br0">0 46 14798,'0'0'4778,"8"-5"-2285,3-2-1835,1 2 0,-1-1 0,1 1 0,20-5 0,-25 8-567,-1 1 0,1-1 0,0 1 0,0 0 0,0 1 0,0-1 0,0 2 0,1-1 0,-1 1 0,0 0 0,-1 0 0,8 3 0,-12-4-95,-1 1 0,0-1 0,0 1 0,1-1 1,-1 1-1,0 0 0,0 0 0,0 0 0,0-1 0,0 1 0,0 0 0,0 0 0,-1 0 0,1 1 0,0-1 0,0 0 0,-1 0 0,1 0 0,-1 0 0,1 1 0,-1-1 0,1 0 0,-1 0 0,0 1 0,0-1 0,1 0 0,-1 1 0,0-1 0,0 0 0,0 1 0,-1-1 0,1 0 0,0 1 0,0-1 0,-1 0 0,1 1 0,-1-1 0,1 0 0,-1 0 0,0 0 0,1 1 0,-1-1 0,0 0 0,0 0 0,-1 1 0,-4 6 55,0 0-1,0 0 1,-1-1-1,-11 10 1,-26 18 709,24-21 173,1 2 1,-25 26 0,43-42-926,1 1 0,-1 0 0,0 0 0,0 0 1,0 0-1,1 0 0,-1 0 0,0 0 1,1 0-1,-1 0 0,1 0 0,0 0 1,-1 0-1,1 0 0,0 0 0,-1 0 1,1 1-1,0-1 0,0 0 0,0 0 0,0 0 1,0 1-1,0-1 0,0 0 0,1 0 1,0 2-1,0-2 0,0 1 0,0-1 0,1 1 0,-1-1 0,0 1 0,1-1 0,-1 0 0,1 0 0,0 0 0,-1 0 0,1 0 0,0 0 0,0-1 0,3 2 0,9 2 6,0-1 1,1-1 0,19 1-1,-27-2-14,65 3-1464,1-4-3975,-24-3-2280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8.117"/>
    </inkml:context>
    <inkml:brush xml:id="br0">
      <inkml:brushProperty name="width" value="0.025" units="cm"/>
      <inkml:brushProperty name="height" value="0.025" units="cm"/>
    </inkml:brush>
  </inkml:definitions>
  <inkml:trace contextRef="#ctx0" brushRef="#br0">1 233 13741,'0'0'7911,"7"-8"-6950,26-32-135,-2 5 323,-2-2-1,47-75 0,-77 116-1200,0 0 0,0 1 0,1-1 0,-1 1 1,1-1-1,0 0 0,2 8 0,-2 13 131,-10 141 220,10-166-387,0 1 0,1 0 0,-1 0 1,0-1-1,0 1 0,0 0 0,0 0 0,1-1 1,-1 1-1,0 0 0,1-1 0,-1 1 0,1 0 1,-1-1-1,1 1 0,-1 0 0,1-1 0,-1 1 1,1-1-1,-1 1 0,1-1 0,0 1 0,-1-1 1,1 0-1,0 1 0,-1-1 0,1 0 0,0 1 1,-1-1-1,1 0 0,0 0 0,0 0 0,0 0 1,-1 0-1,1 0 0,0 0 0,0 0 0,-1 0 1,1 0-1,0 0 0,0 0 0,-1-1 0,1 1 1,1-1-1,1 1-892,1-1 0,-1 0 0,0 0 0,0-1 0,0 1-1,0-1 1,0 1 0,0-1 0,5-4 0,13-16-8496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8.446"/>
    </inkml:context>
    <inkml:brush xml:id="br0">
      <inkml:brushProperty name="width" value="0.025" units="cm"/>
      <inkml:brushProperty name="height" value="0.025" units="cm"/>
    </inkml:brush>
  </inkml:definitions>
  <inkml:trace contextRef="#ctx0" brushRef="#br0">28 0 13453,'0'0'7751,"-17"56"-6374,12-38-320,3 2-640,2 0-289,0 0-96,0 0-224,0-2-1122,0-1-767,0-4-578,0-5-2017,-3-2-2435</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8.839"/>
    </inkml:context>
    <inkml:brush xml:id="br0">
      <inkml:brushProperty name="width" value="0.025" units="cm"/>
      <inkml:brushProperty name="height" value="0.025" units="cm"/>
    </inkml:brush>
  </inkml:definitions>
  <inkml:trace contextRef="#ctx0" brushRef="#br0">1 25 12492,'0'0'11050,"72"-13"-10890,-43 10-128,6 3-320,-3-2-2434,-3 0-1987,-2-2-4291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20.772"/>
    </inkml:context>
    <inkml:brush xml:id="br0">
      <inkml:brushProperty name="width" value="0.025" units="cm"/>
      <inkml:brushProperty name="height" value="0.025" units="cm"/>
    </inkml:brush>
  </inkml:definitions>
  <inkml:trace contextRef="#ctx0" brushRef="#br0">187 1 19314,'0'0'4431,"-2"8"-4639,-5 16 294,3-15-69,1 1 0,0-1 0,1 1 1,0 0-1,0 0 0,1 0 0,1 0 0,0 13 0,0-22-35,1 0 0,0 0 0,0 0 0,0 0 0,-1 0 0,1 0 0,0 0 0,0-1 0,0 1 0,0 0 0,0-1 0,0 1 0,1 0 0,-1-1 0,0 1 0,0-1 0,0 0 0,0 1 0,1-1 0,-1 0 0,0 0 0,0 0 0,1 0 0,1 0 0,42 0 15,-32-1 56,-11 1-56,0 0-1,0 0 1,0 0 0,0 0 0,1 0-1,-1 0 1,0 1 0,0-1 0,0 1-1,0 0 1,0-1 0,0 1 0,0 0 0,0 0-1,0 0 1,0 1 0,0-1 0,-1 0-1,1 1 1,-1-1 0,1 1 0,1 2-1,-1-1 2,-1 0-1,-1-1 1,1 1-1,0 0 1,-1 0-1,1 0 1,-1 0-1,0 0 1,0 0-1,0 0 1,0 0-1,0 0 0,-1 0 1,0 0-1,1 0 1,-3 4-1,0 0 166,0 0 0,-1 0 0,0-1 0,0 0 0,0 1 0,-1-1-1,0-1 1,0 1 0,0-1 0,-1 0 0,0 0 0,0-1 0,0 1-1,0-1 1,-13 5 0,6-2 39,0-2 0,0 0 0,0 0 1,0-1-1,-1-1 0,0 0 0,-22 1 0,33-3-372,1-1-1,0 0 1,-1-1 0,1 1-1,0 0 1,-1 0 0,1-1-1,0 0 1,0 1 0,0-1 0,-1 0-1,1 0 1,0 0 0,0 0-1,0-1 1,1 1 0,-1 0-1,0-1 1,0 0 0,-2-2-1,1-1-618,0 0 0,0 0-1,1 0 1,0 0-1,0 0 1,0 0-1,-1-10 1,-4-28-6167</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9.200"/>
    </inkml:context>
    <inkml:brush xml:id="br0">
      <inkml:brushProperty name="width" value="0.025" units="cm"/>
      <inkml:brushProperty name="height" value="0.025" units="cm"/>
    </inkml:brush>
  </inkml:definitions>
  <inkml:trace contextRef="#ctx0" brushRef="#br0">145 31 17777,'0'0'6780,"-10"-6"-6775,7 5-7,1-1 0,0 1 0,0-1 1,0 1-1,0 0 0,0 0 1,0 0-1,0 0 0,0 0 0,-1 0 1,1 0-1,0 1 0,-1-1 0,1 1 1,-1 0-1,1 0 0,0 0 1,-1 0-1,1 0 0,0 0 0,-1 1 1,1-1-1,-1 1 0,1-1 0,0 1 1,0 0-1,0 0 0,-1 0 1,1 0-1,0 1 0,0-1 0,0 0 1,1 1-1,-1 0 0,0-1 0,0 1 1,1 0-1,-1 0 0,0 2 1,-4 3 9,0 0 1,1 1 0,1 0 0,-1 0 0,1 0 0,1 1 0,-1 0 0,1-1 0,1 1-1,0 0 1,0 0 0,1 0 0,0 0 0,0 19 0,1-27 1,0 0 0,0 0 1,0-1-1,0 1 0,0 0 1,1 0-1,-1 0 0,0 0 0,0 0 1,1-1-1,-1 1 0,0 0 0,1 0 1,-1 0-1,1-1 0,-1 1 0,1 0 1,-1-1-1,1 1 0,0 0 0,-1-1 1,1 1-1,0-1 0,-1 1 1,1-1-1,0 1 0,1-1 0,28 2 786,-23-3-582,1-1 1,-1 0-1,0 0 1,0-1-1,0 0 0,7-4 1,-6 2-25,-1 0 0,0-1 1,0 0-1,-1 0 0,0 0 0,0-1 1,0 0-1,4-9 0,-7 12-140,-1 0 0,1-1-1,-1 1 1,0-1 0,-1 0-1,1 1 1,-1-1 0,0 0-1,0 0 1,0 0 0,-1 0-1,1 0 1,-1 0 0,0 0-1,-1-1 1,-1-5 0,2 10-129,-1-1 1,0 0-1,0 1 1,0-1-1,1 0 1,-2 1-1,1-1 1,0 1-1,0-1 1,0 1 0,-1 0-1,1-1 1,-1 1-1,1 0 1,-1 0-1,1 0 1,-1 0-1,0 0 1,0 1-1,1-1 1,-1 0-1,0 1 1,0-1-1,0 1 1,0 0-1,-2 0 1,3-1-146,-1 1 0,1 0 1,-1 0-1,1 0 0,-1 0 1,0 0-1,1 0 0,-1 1 0,1-1 1,-1 1-1,1-1 0,-1 1 1,1-1-1,-1 1 0,1 0 1,0 0-1,-1-1 0,1 1 0,0 0 1,0 0-1,0 0 0,-1 1 1,1-1-1,0 0 0,0 0 0,1 1 1,-1-1-1,0 0 0,0 1 1,0 2-1,-3 26-7127,4-17 1196</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9.543"/>
    </inkml:context>
    <inkml:brush xml:id="br0">
      <inkml:brushProperty name="width" value="0.025" units="cm"/>
      <inkml:brushProperty name="height" value="0.025" units="cm"/>
    </inkml:brush>
  </inkml:definitions>
  <inkml:trace contextRef="#ctx0" brushRef="#br0">117 0 17392,'0'0'2114,"-4"44"-672,-1-22 31,-2 2-352,2-1-576,4-1-321,1-2-192,0-3 0,0-1 32,0-3-160,1-4-929,4 0-96,-5-4-352</inkml:trace>
  <inkml:trace contextRef="#ctx0" brushRef="#br0" timeOffset="1">0 120 13805,'0'0'9577,"53"-15"-9417,-31 15-128,4-1-32,1-3-2498,0 0-3011,0-3-5285</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19.935"/>
    </inkml:context>
    <inkml:brush xml:id="br0">
      <inkml:brushProperty name="width" value="0.025" units="cm"/>
      <inkml:brushProperty name="height" value="0.025" units="cm"/>
    </inkml:brush>
  </inkml:definitions>
  <inkml:trace contextRef="#ctx0" brushRef="#br0">0 123 15214,'0'0'8932,"8"-9"-8666,-7 8-261,13-14 64,-1-1-1,-1-1 1,0 0-1,14-30 0,-28 67-284,-2 6 235,2 0 1,0 1-1,3 27 1,8-38-1813,9-8-4876,-1-8-1098</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0.284"/>
    </inkml:context>
    <inkml:brush xml:id="br0">
      <inkml:brushProperty name="width" value="0.025" units="cm"/>
      <inkml:brushProperty name="height" value="0.025" units="cm"/>
    </inkml:brush>
  </inkml:definitions>
  <inkml:trace contextRef="#ctx0" brushRef="#br0">14 7 17905,'0'0'10154,"59"-4"-9738,-35 2-352,-4 2-64,-3 0 0,3 0-192,-8 0-673,-1 7-1249,-5-1-769,-3 1-320,-3 0-865,0-2-3459</inkml:trace>
  <inkml:trace contextRef="#ctx0" brushRef="#br0" timeOffset="1">1 112 16335,'0'0'9321,"62"-7"-7911,-38 2-962,3 2-352,1 2-96,-9 1-1153,6 0-865,-5 0-2242,-3 0-1569,0 1-4037</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0.629"/>
    </inkml:context>
    <inkml:brush xml:id="br0">
      <inkml:brushProperty name="width" value="0.025" units="cm"/>
      <inkml:brushProperty name="height" value="0.025" units="cm"/>
    </inkml:brush>
  </inkml:definitions>
  <inkml:trace contextRef="#ctx0" brushRef="#br0">32 51 17873,'0'0'4991,"3"-7"-2999,-1 4-1736,-1 0 0,1 0 0,0 0 1,0 0-1,1 0 0,-1 0 0,1 1 1,-1-1-1,1 1 0,0 0 1,0 0-1,0 0 0,6-3 0,-7 4-205,0 1-1,0-1 1,0 0-1,0 1 1,0 0-1,0-1 0,0 1 1,0 0-1,0 0 1,0 0-1,0 0 1,0 0-1,1 1 1,-1-1-1,0 0 0,0 1 1,0 0-1,0 0 1,0-1-1,-1 1 1,1 0-1,0 0 1,0 1-1,0-1 0,-1 0 1,1 1-1,-1-1 1,1 1-1,-1-1 1,3 4-1,-2-2-50,0-1 0,-1 1 0,1-1 0,0 1-1,-1 0 1,0 0 0,0 0 0,0 0 0,0 0 0,0 0 0,0 0 0,-1 0 0,0 0-1,1 1 1,-1-1 0,0 0 0,-1 0 0,1 0 0,0 0 0,-1 0 0,0 1 0,0-1-1,0 0 1,0 0 0,0-1 0,-1 1 0,1 0 0,-1 0 0,1-1 0,-1 1 0,0-1-1,0 1 1,-4 2 0,-7 8 32,-1 0-1,0-1 0,-1-1 1,-23 14-1,24-16 40,13-9-72,-1 1-1,1-1 0,0 1 0,0 0 0,0-1 1,0 1-1,0 0 0,0 0 0,0 0 1,0 0-1,0-1 0,0 1 0,1 0 1,-1 1-1,0-1 0,1 0 0,-1 0 0,1 0 1,-1 0-1,1 0 0,-1 1 0,1-1 1,0 0-1,-1 0 0,1 1 0,0 1 1,1-2 4,0 1 0,0-1 1,-1 0-1,1 0 0,0 1 1,1-1-1,-1 0 0,0 0 1,0 0-1,0 0 0,1 0 1,-1 0-1,0 0 0,1 0 1,-1-1-1,1 1 0,1 0 1,10 3 26,0 0 0,0 0 0,22 1 1,57 2-2421,-29-8-8401,-28-3-6105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2.663"/>
    </inkml:context>
    <inkml:brush xml:id="br0">
      <inkml:brushProperty name="width" value="0.025" units="cm"/>
      <inkml:brushProperty name="height" value="0.025" units="cm"/>
    </inkml:brush>
  </inkml:definitions>
  <inkml:trace contextRef="#ctx0" brushRef="#br0">15 73 10602,'-1'-1'254,"0"-1"0,0 1 0,0-1 1,1 0-1,-1 0 0,0 1 0,1-1 0,-1 0 0,1 0 1,0 0-1,0 0 0,0 1 0,-1-1 0,2 0 0,-1 0 1,0 0-1,0 0 0,1 0 0,-1 1 0,1-1 0,-1 0 0,1 0 1,1-2-1,0 1-45,0 1 1,0 1-1,0-1 1,0 0-1,1 0 1,-1 1-1,0-1 1,1 1-1,-1 0 1,1 0-1,-1 0 0,1 0 1,0 0-1,3 0 1,7-1 283,1 0-1,-1 1 1,1 1 0,0 0 0,17 2-1,-29-2-484,0 0-1,0 0 0,0 0 1,-1 0-1,1 1 0,0-1 1,0 0-1,0 1 0,0-1 1,0 1-1,-1 0 0,1 0 1,0 0-1,0 0 0,-1 0 1,1 0-1,-1 0 0,1 0 1,-1 1-1,0-1 0,1 0 1,-1 1-1,0-1 0,0 1 1,0 0-1,0-1 0,0 1 1,0 0-1,0 0 0,-1-1 1,1 1-1,-1 0 0,1 0 1,-1 0-1,0 0 0,0 0 1,0 0-1,0 0 0,0-1 1,0 1-1,0 0 0,-1 4 1,-1 0 10,-1 1 0,1-1-1,-1 0 1,0 0 0,0 0 0,-1 0 0,0 0 0,0-1 0,0 1 0,-9 7 0,-3 0 61,0 0 0,-25 13 0,-22 18-49,61-44-37,1 1 1,0 0-1,0-1 1,0 1-1,0 0 1,0 0 0,0 0-1,1 0 1,-1 0-1,0 0 1,0 0-1,1 0 1,-1 0 0,0 0-1,1 0 1,-1 0-1,1 1 1,0-1-1,-1 0 1,1 0 0,0 1-1,0-1 1,-1 0-1,1 0 1,0 1-1,1 1 1,0-2 11,0 1 0,0-1-1,0 0 1,0 0 0,0 1 0,0-1 0,1 0 0,-1 0 0,0 0-1,1 0 1,-1-1 0,1 1 0,-1 0 0,1-1 0,-1 1-1,1-1 1,1 1 0,10 2-113,1 0 0,-1-1 1,20 1-1,-31-3 40,45 1-3880,-15-1-1944,-10-2-343</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3.038"/>
    </inkml:context>
    <inkml:brush xml:id="br0">
      <inkml:brushProperty name="width" value="0.025" units="cm"/>
      <inkml:brushProperty name="height" value="0.025" units="cm"/>
    </inkml:brush>
  </inkml:definitions>
  <inkml:trace contextRef="#ctx0" brushRef="#br0">18 0 15631,'0'0'6021,"-9"65"-5572,4-38-321,2 2-64,3-2 0,0-3-32,3-2 0,2-2-384,0-2-417,-1-4-448,-4-4-801,0-4-1890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3.384"/>
    </inkml:context>
    <inkml:brush xml:id="br0">
      <inkml:brushProperty name="width" value="0.025" units="cm"/>
      <inkml:brushProperty name="height" value="0.025" units="cm"/>
    </inkml:brush>
  </inkml:definitions>
  <inkml:trace contextRef="#ctx0" brushRef="#br0">0 23 12620,'0'0'8520,"47"-5"-7463,-20 4-833,3 1-160,2 0-256,4-2-2530,-6-5-2660,0-1-4963</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4.012"/>
    </inkml:context>
    <inkml:brush xml:id="br0">
      <inkml:brushProperty name="width" value="0.025" units="cm"/>
      <inkml:brushProperty name="height" value="0.025" units="cm"/>
    </inkml:brush>
  </inkml:definitions>
  <inkml:trace contextRef="#ctx0" brushRef="#br0">115 82 8872,'0'0'4517,"0"-9"-2265,5-57 2585,-6 65-4807,1 1 0,0 0 1,0-1-1,-1 1 0,1-1 0,0 1 1,-1 0-1,1-1 0,-1 1 0,1 0 0,0-1 1,-1 1-1,1 0 0,-1 0 0,1-1 0,-1 1 1,1 0-1,-1 0 0,1 0 0,-1 0 0,1 0 1,-1-1-1,1 1 0,-1 0 0,1 0 1,-1 0-1,1 0 0,-1 1 0,1-1 0,-1 0 1,1 0-1,-1 0 0,0 1 0,-21 5-75,15 1 87,0-1 0,0 1 0,1 0 0,-1 1 0,1-1 0,1 1 0,0 1 0,0-1-1,1 1 1,0-1 0,0 1 0,1 0 0,0 1 0,0-1 0,1 1 0,1-1 0,-1 1 0,2-1 0,0 20-1,0-27 19,0-1-1,1 1 0,-1-1 0,1 0 0,-1 1 1,1-1-1,0 1 0,-1-1 0,1 0 0,0 1 1,0-1-1,0 0 0,0 0 0,0 0 1,0 0-1,1 0 0,-1 0 0,0 0 0,0 0 1,1 0-1,-1 0 0,0-1 0,1 1 0,-1-1 1,1 1-1,-1-1 0,1 1 0,-1-1 0,1 0 1,-1 0-1,1 0 0,0 0 0,-1 0 0,1 0 1,-1 0-1,1 0 0,-1-1 0,1 1 0,-1-1 1,1 1-1,1-2 0,3 1 201,0-1 0,-1 0 1,0 0-1,1 0 0,-1 0 0,0-1 1,0 0-1,0 0 0,-1-1 0,7-4 0,-7 2-149,-1 1 0,1-1 0,-1 0-1,0 0 1,0 0 0,-1 0 0,1 0-1,-1-1 1,1-8 0,-2 13-176,-1 1-1,0-1 1,1 1-1,-1-1 1,0 1-1,0-1 1,0 1 0,0-1-1,0 0 1,0 1-1,0-1 1,-1 1 0,1-1-1,-1 1 1,1 0-1,-1-1 1,1 1-1,-1-1 1,0 1 0,1 0-1,-1-1 1,0 1-1,0 0 1,0 0-1,0 0 1,0 0 0,-1 0-1,1 0 1,0 0-1,0 0 1,-1 0 0,1 0-1,0 1 1,-1-1-1,1 1 1,-1-1-1,1 1 1,-1-1 0,1 1-1,-1 0 1,1 0-1,-1 0 1,1 0 0,-3 0-1,4 0-144,-1 0 0,0 1 1,0-1-1,0 0 0,1 1 0,-1-1 0,0 1 0,0-1 0,1 1 1,-1-1-1,1 1 0,-1 0 0,0-1 0,1 1 0,-1 0 0,1-1 1,-1 1-1,1 0 0,0 0 0,-1 0 0,1-1 0,0 1 0,0 0 1,-1 0-1,1 0 0,0 0 0,0 0 0,0-1 0,0 1 0,0 0 1,0 0-1,0 0 0,0 0 0,1 0 0,-1-1 0,0 1 0,1 1 1,-1 4-3508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4.464"/>
    </inkml:context>
    <inkml:brush xml:id="br0">
      <inkml:brushProperty name="width" value="0.025" units="cm"/>
      <inkml:brushProperty name="height" value="0.025" units="cm"/>
    </inkml:brush>
  </inkml:definitions>
  <inkml:trace contextRef="#ctx0" brushRef="#br0">14 1 13901,'0'0'11947,"-14"47"-12587,24-38-1250,4 0-1441,-2-5-641,-1-2-993,-2-2-3298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28:27.932"/>
    </inkml:context>
    <inkml:brush xml:id="br0">
      <inkml:brushProperty name="width" value="0.025" units="cm"/>
      <inkml:brushProperty name="height" value="0.025" units="cm"/>
    </inkml:brush>
  </inkml:definitions>
  <inkml:trace contextRef="#ctx0" brushRef="#br0">9735 352 9737,'-8'-3'294,"-72"-24"63,0 4 1,-2 4 0,0 3 0,0 4-1,-99-3 1,-1031 18-84,346 0-41,90-24 427,395 6-364,-948-87-159,759 47-194,-1035 6-1107,1396 56 1055,0 8 1,2 10-1,-288 72 0,365-60 130,2 5-1,-146 71 1,182-67 104,1 4 0,3 3 1,-117 94-1,175-123-57,2 1 0,0 2 0,2 0 0,1 2 0,1 1 0,-39 65 0,55-79-111,1-1-1,0 1 1,1 1-1,1-1 0,1 1 1,0 0-1,-3 28 1,7-32-39,0 0 1,0-1-1,2 1 1,-1 0 0,2-1-1,-1 1 1,2-1 0,-1 0-1,2 0 1,0 0 0,9 16-1,1-4 57,2-1 0,0 0 0,2-1 0,0-1 0,2-1 0,0-1 0,1-1-1,1 0 1,0-2 0,1-1 0,32 15 0,30 10 42,183 59 0,-61-40 89,3-9 0,331 36 0,439-18-7,3100-41 451,-3535-43-532,780-28-156,-4-53 97,-784 23 274,-432 53-172,0-5 0,199-78 1,-279 93 33,-1 0 1,0-2-1,-1-1 0,-1-1 1,0-1-1,-1 0 1,24-25-1,-40 34-59,1 0-1,-2 0 1,1 0-1,-1-1 1,0 1-1,-1-1 1,1 0-1,-2-1 1,1 1-1,-1-1 1,-1 0-1,1 0 1,-1 0-1,-1 0 1,0 0 0,0 0-1,-1 0 1,0 0-1,0 0 1,-1 0-1,-1-1 1,1 1-1,-1 0 1,-1 1-1,-4-11 1,-2-1 38,-1 0 1,0 1-1,-2 0 1,0 1-1,-1 1 1,-1 0 0,-1 0-1,0 2 1,-1 0-1,-25-18 1,-16-8-109,-120-65 0,26 30-740,-243-84-1,-178-14-174,-110 32-1405,423 103-625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21.151"/>
    </inkml:context>
    <inkml:brush xml:id="br0">
      <inkml:brushProperty name="width" value="0.025" units="cm"/>
      <inkml:brushProperty name="height" value="0.025" units="cm"/>
    </inkml:brush>
  </inkml:definitions>
  <inkml:trace contextRef="#ctx0" brushRef="#br0">1 66 17008,'0'0'6983,"50"-39"-5094,-18 32-511,0 1-385,5 1-513,8 2-384,1 2-64,-4 1-608,2 0-1891,-11 0-1953,-6-5-3940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5.017"/>
    </inkml:context>
    <inkml:brush xml:id="br0">
      <inkml:brushProperty name="width" value="0.025" units="cm"/>
      <inkml:brushProperty name="height" value="0.025" units="cm"/>
    </inkml:brush>
  </inkml:definitions>
  <inkml:trace contextRef="#ctx0" brushRef="#br0">58 53 5317,'0'0'9945,"-1"-8"-7745,-1-24-412,-3 19 1096,-2 17-1960,-4 15-787,6 8-134,0 0-1,2 0 1,1 1-1,1-1 1,3 29-1,-1-3-4426,-7-54-3845,-7-7 3742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5.342"/>
    </inkml:context>
    <inkml:brush xml:id="br0">
      <inkml:brushProperty name="width" value="0.025" units="cm"/>
      <inkml:brushProperty name="height" value="0.025" units="cm"/>
    </inkml:brush>
  </inkml:definitions>
  <inkml:trace contextRef="#ctx0" brushRef="#br0">1 51 7719,'0'0'13741,"34"-44"-12556,-12 40-384,1 2-384,4 2-321,-3 0-64,1 0 0,-5 0-192,-2 4-1634,1 0-1121,-6-2-1857,-3-2-1602</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5.684"/>
    </inkml:context>
    <inkml:brush xml:id="br0">
      <inkml:brushProperty name="width" value="0.025" units="cm"/>
      <inkml:brushProperty name="height" value="0.025" units="cm"/>
    </inkml:brush>
  </inkml:definitions>
  <inkml:trace contextRef="#ctx0" brushRef="#br0">161 18 13229,'0'0'7292,"-8"-5"-7143,6 4-150,0-1 0,0 1 0,0-1 0,0 1-1,0 0 1,-1 0 0,1 0 0,0 1 0,-1-1 0,1 0 0,0 1-1,-1 0 1,1-1 0,-1 1 0,1 0 0,-1 0 0,1 0-1,-1 1 1,1-1 0,0 1 0,-1-1 0,1 1 0,0 0 0,-1 0-1,1 0 1,0 0 0,0 0 0,0 0 0,0 0 0,0 1-1,0 0 1,0-1 0,0 1 0,0 0 0,1-1 0,-3 4 0,-2 1 34,-1 1 1,1-1 0,0 1 0,1 1 0,0-1-1,0 1 1,0 0 0,1 0 0,0 0 0,1 0-1,0 1 1,0 0 0,1-1 0,0 1 0,0 0-1,1 0 1,0 14 0,1-22-7,0 1 1,0 0-1,1-1 0,-1 1 0,0 0 1,1-1-1,-1 1 0,1-1 0,0 1 1,-1 0-1,1-1 0,0 0 0,0 1 1,0-1-1,0 0 0,0 1 0,0-1 1,1 0-1,-1 0 0,0 0 0,1 0 1,-1 0-1,3 1 0,0 0 91,0 0 0,0-1 0,1 0 0,-1 0 0,0 0 0,0-1 0,1 1 0,-1-1 0,7 0 0,-3-1 71,0 1 0,0-2 0,0 1 0,-1-1 0,1 0 0,0 0 0,-1-1 0,1 0 0,-1-1 0,10-5 0,-12 4-73,0 0-1,-1 0 1,1 0 0,-1 0-1,0-1 1,0 0 0,-1 0-1,0 0 1,0 0 0,0-1-1,-1 1 1,0-1 0,0 1 0,0-1-1,-1 0 1,1-10 0,-2 14-180,0 0 1,0 0 0,0 0-1,-1 0 1,1 1 0,-1-1-1,0 0 1,1 0 0,-1 0-1,-1 0 1,1 0 0,0 1 0,-1-1-1,1 1 1,-1-1 0,0 1-1,0-1 1,0 1 0,0 0-1,0 0 1,0 0 0,-1 0-1,1 0 1,0 1 0,-1-1 0,0 1-1,1-1 1,-1 1 0,0 0-1,0 0 1,0 0 0,0 1-1,0-1 1,0 1 0,0 0-1,0-1 1,0 1 0,0 0 0,-3 1-1,5-1-76,0 0-1,0 0 1,1 0 0,-1 0-1,0 0 1,0 1-1,0-1 1,1 0 0,-1 0-1,0 1 1,1-1-1,-1 0 1,0 1-1,1-1 1,-1 1 0,0-1-1,1 1 1,-1-1-1,1 1 1,-1-1 0,1 1-1,-1-1 1,1 1-1,-1 0 1,1-1-1,0 1 1,-1 0 0,1-1-1,0 1 1,-1 1-1,-1 25-6264,2-21 4303,0 8-4304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6.104"/>
    </inkml:context>
    <inkml:brush xml:id="br0">
      <inkml:brushProperty name="width" value="0.025" units="cm"/>
      <inkml:brushProperty name="height" value="0.025" units="cm"/>
    </inkml:brush>
  </inkml:definitions>
  <inkml:trace contextRef="#ctx0" brushRef="#br0">0 11 10666,'0'0'11563,"47"-7"-10538,-20 5-320,3 1-225,4 0-256,-2 1-160,-2 0 0,-6 0-64,-4 0-608,-8 3-1666,-12 1-1121,0-1-1506,-10 1-1121</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6.446"/>
    </inkml:context>
    <inkml:brush xml:id="br0">
      <inkml:brushProperty name="width" value="0.025" units="cm"/>
      <inkml:brushProperty name="height" value="0.025" units="cm"/>
    </inkml:brush>
  </inkml:definitions>
  <inkml:trace contextRef="#ctx0" brushRef="#br0">1 0 12043,'0'0'8841,"55"16"-6727,-20-16-929,7 0-673,4 0-448,-1 0-32,-1 0-288,-5 0-2050,-4-3-1890,-6-1-1505,-6-5-1730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6.790"/>
    </inkml:context>
    <inkml:brush xml:id="br0">
      <inkml:brushProperty name="width" value="0.025" units="cm"/>
      <inkml:brushProperty name="height" value="0.025" units="cm"/>
    </inkml:brush>
  </inkml:definitions>
  <inkml:trace contextRef="#ctx0" brushRef="#br0">1 64 11787,'0'0'6054,"3"-7"-3673,-2 4-2175,0 0 1,1 0-1,-1 0 1,1 0-1,0 0 1,0 0-1,0 0 1,0 1-1,1-1 1,-1 1-1,1-1 1,0 1-1,-1 0 1,6-3-1,-3 3 22,1 0 0,-1 0 0,1 0 0,0 0-1,0 1 1,0 0 0,0 0 0,-1 0 0,11 1 0,-9 0-177,0 0 0,1 1 1,-1 0-1,0 0 0,0 1 1,0 0-1,0 0 1,-1 0-1,1 1 0,0 0 1,7 5-1,-12-6-48,0-1 1,0 1-1,0 0 0,0-1 0,-1 1 1,1 0-1,0 0 0,-1 0 1,1 1-1,-1-1 0,0 0 0,0 1 1,0-1-1,0 0 0,0 1 1,-1-1-1,1 1 0,0-1 0,-1 1 1,0 0-1,0-1 0,0 1 0,0-1 1,0 1-1,0 0 0,-1-1 1,1 1-1,-1-1 0,0 1 0,0-1 1,0 0-1,0 1 0,0-1 1,-3 5-1,-2 1 32,1 0 1,-2 0-1,1 0 0,-1-1 1,0 1-1,-1-2 1,0 1-1,-8 5 0,7-6-5,0 1 0,0 1-1,1-1 1,0 1 0,-13 18-1,21-26-27,-1 0-1,1 1 0,0-1 1,-1 1-1,1-1 1,0 0-1,0 1 0,0-1 1,-1 1-1,1-1 0,0 1 1,0-1-1,0 1 1,0-1-1,0 1 0,0-1 1,0 1-1,0-1 0,0 1 1,0 0-1,0-1 1,0 1-1,0-1 0,1 0 1,-1 1-1,0-1 0,0 1 1,0-1-1,1 1 1,-1-1-1,0 1 0,1-1 1,-1 0-1,0 1 0,1-1 1,-1 0-1,0 1 1,1-1-1,-1 0 0,1 1 1,-1-1-1,1 0 0,-1 0 1,1 1-1,-1-1 1,1 0-1,0 0 0,31 6 202,-22-5-119,21 5-211,57 8 467,-28-8-4312,-28-5-3015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9.455"/>
    </inkml:context>
    <inkml:brush xml:id="br0">
      <inkml:brushProperty name="width" value="0.025" units="cm"/>
      <inkml:brushProperty name="height" value="0.025" units="cm"/>
    </inkml:brush>
  </inkml:definitions>
  <inkml:trace contextRef="#ctx0" brushRef="#br0">0 308 14830,'4'-1'396,"0"0"-1,0 0 1,0 0 0,0-1 0,0 1-1,-1-1 1,5-3 0,48-26-61,-2-3 0,-1-3 0,-2-1 1,70-70-1,-116 103-322,-2 2 17,1-1-1,-1 0 1,0 0 0,0 0 0,0 0-1,0-1 1,3-8 0,-7 13 17,0 0-1,-1 1 1,1-1 0,0 0 0,0 0 0,-1 1-1,1-1 1,0 1 0,0-1 0,0 1 0,0-1-1,0 1 1,0 0 0,0 0 0,0-1-1,-1 2 1,-8 7 105,1 1 0,0-1 0,0 2 0,1-1-1,1 1 1,-1 0 0,2 1 0,0 0 0,0 0-1,1 0 1,1 0 0,0 1 0,0 0 0,1 0-1,-1 19 1,4-31-186,0 0-1,0 0 0,0 0 1,1 1-1,-1-1 1,0 0-1,0 0 1,1 0-1,-1 0 0,1 0 1,-1 0-1,1 0 1,-1-1-1,1 1 1,0 0-1,-1 0 0,1 0 1,0-1-1,0 1 1,0 0-1,0 0 0,-1-1 1,1 1-1,0-1 1,0 1-1,0-1 1,0 1-1,0-1 0,0 0 1,0 0-1,0 1 1,1-1-1,-1 0 1,0 0-1,0 0 0,0 0 1,0 0-1,0 0 1,2-1-1,1 1-764,1-1 0,0 1 0,-1-1 0,1-1 0,-1 1 1,1 0-1,-1-1 0,6-3 0,17-16-7529</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29.800"/>
    </inkml:context>
    <inkml:brush xml:id="br0">
      <inkml:brushProperty name="width" value="0.025" units="cm"/>
      <inkml:brushProperty name="height" value="0.025" units="cm"/>
    </inkml:brush>
  </inkml:definitions>
  <inkml:trace contextRef="#ctx0" brushRef="#br0">127 0 18097,'0'0'3203,"-41"45"-1697,29-26-802,6 2-448,-3 4-223,4 1 31,0 0-32,3 2-64,-1-1-673,-2-4-576,2-2-193,-6-4-287,-2-5-1346,-5-6-1858</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0.130"/>
    </inkml:context>
    <inkml:brush xml:id="br0">
      <inkml:brushProperty name="width" value="0.025" units="cm"/>
      <inkml:brushProperty name="height" value="0.025" units="cm"/>
    </inkml:brush>
  </inkml:definitions>
  <inkml:trace contextRef="#ctx0" brushRef="#br0">0 85 13164,'0'0'8937,"54"-52"-7336,-18 44-576,1 1-448,5 0-385,1 3-128,6 3-32,-3 1-352,-3 0-1762,-4-2-2210,-4-1-3203</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0.503"/>
    </inkml:context>
    <inkml:brush xml:id="br0">
      <inkml:brushProperty name="width" value="0.025" units="cm"/>
      <inkml:brushProperty name="height" value="0.025" units="cm"/>
    </inkml:brush>
  </inkml:definitions>
  <inkml:trace contextRef="#ctx0" brushRef="#br0">1 181 15214,'0'0'8205,"13"-4"-7372,10-5-738,1-2-1,-2 0 0,0-1 1,0-2-1,-1 0 0,-1-1 0,0-1 1,30-31-1,-29 20 643,-26 34-752,0 1-1,1 0 1,-1 1 0,1-1 0,1 1 0,0-1-1,0 1 1,1 0 0,-2 10 0,0 6-136,2 0 1,0 28 0,7-32-3189,-5-20 2904,1-1 0,0 1 0,0 0 0,0 0 0,0 0 0,0-1 0,0 1 0,0 0 0,0-1 0,0 1 0,0-1 0,0 1 0,0-1 0,0 0 0,0 1 0,1-1 0,-1 0 0,0 0 0,0 0 0,0 0 0,3 0 0,8 0-5965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21.494"/>
    </inkml:context>
    <inkml:brush xml:id="br0">
      <inkml:brushProperty name="width" value="0.025" units="cm"/>
      <inkml:brushProperty name="height" value="0.025" units="cm"/>
    </inkml:brush>
  </inkml:definitions>
  <inkml:trace contextRef="#ctx0" brushRef="#br0">1 1 22902,'0'0'6502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1.147"/>
    </inkml:context>
    <inkml:brush xml:id="br0">
      <inkml:brushProperty name="width" value="0.025" units="cm"/>
      <inkml:brushProperty name="height" value="0.025" units="cm"/>
    </inkml:brush>
  </inkml:definitions>
  <inkml:trace contextRef="#ctx0" brushRef="#br0">17 30 9385,'9'-26'7865,"-8"22"-2618,0 14-2809,-2 3-3281,-1 65 1348,-1 0-4410,-4-76-3792,5-2 6190,-10 0-6394</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1.541"/>
    </inkml:context>
    <inkml:brush xml:id="br0">
      <inkml:brushProperty name="width" value="0.025" units="cm"/>
      <inkml:brushProperty name="height" value="0.025" units="cm"/>
    </inkml:brush>
  </inkml:definitions>
  <inkml:trace contextRef="#ctx0" brushRef="#br0">1 55 13357,'0'0'10538,"55"-34"-9834,-28 30-512,5-1-160,5 5 1,0-2-226,0 0-1793,-2 2-1601,-3-2-1954,0-3-1218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1.936"/>
    </inkml:context>
    <inkml:brush xml:id="br0">
      <inkml:brushProperty name="width" value="0.025" units="cm"/>
      <inkml:brushProperty name="height" value="0.025" units="cm"/>
    </inkml:brush>
  </inkml:definitions>
  <inkml:trace contextRef="#ctx0" brushRef="#br0">124 23 11403,'0'0'11141,"-7"-5"-10794,6 3-339,-1 1 1,1-1-1,-1 1 1,1 0-1,-1 0 1,1-1-1,-1 1 1,0 0-1,0 0 0,1 1 1,-1-1-1,0 0 1,0 1-1,0-1 1,0 1-1,0-1 0,0 1 1,0 0-1,0 0 1,0 0-1,0 0 1,0 0-1,0 0 1,0 1-1,0-1 0,0 0 1,1 1-1,-1 0 1,0 0-1,0-1 1,0 1-1,0 0 1,1 0-1,-1 0 0,1 1 1,-1-1-1,1 0 1,-1 1-1,1-1 1,0 1-1,-1-1 1,0 3-1,-3 2 141,0 0 0,1 0 0,0 0 0,0 1 0,1 0 0,0-1 0,0 1 0,0 1 1,1-1-1,-2 10 0,3-15-123,1 0 0,0 0-1,0 0 1,0 0 0,0 0 0,0 0 0,0 0 0,0 0 0,1 0 0,-1 0 0,1 0 0,-1 0 0,1 0 0,0 0 0,0 0 0,-1 0-1,2-1 1,-1 1 0,0 0 0,0-1 0,0 1 0,1-1 0,-1 1 0,1-1 0,-1 0 0,1 0 0,-1 1 0,1-1 0,0 0 0,0 0-1,0-1 1,-1 1 0,1 0 0,0-1 0,0 1 0,0-1 0,0 1 0,0-1 0,0 0 0,0 0 0,0 0 0,3 0 0,1-1 78,-1 0 0,0 1 0,0-2 1,1 1-1,-1-1 0,0 0 0,0 0 1,-1 0-1,1 0 0,0-1 0,-1 0 1,0 0-1,1 0 0,-1-1 0,0 1 1,-1-1-1,1 0 0,-1 0 0,1 0 1,-1-1-1,-1 1 0,1-1 0,-1 0 1,1 1-1,-1-1 0,-1 0 0,1 0 1,-1-1-1,0 1 0,0 0 0,0 0 0,-1-1 1,1 1-1,-1 0 0,-2-10 0,2 14-163,0 0-1,-1 1 1,1-1-1,-1 0 1,1 0-1,-1 1 1,1-1-1,-1 0 1,0 1-1,1-1 1,-1 0-1,0 1 1,1-1-1,-1 1 1,0-1-1,0 1 1,0-1-1,1 1 1,-1 0-1,0-1 1,0 1-1,0 0 1,0 0-1,0 0 1,0 0-1,-1 0 1,0-1-180,1 1 0,0 0-1,0 0 1,-1 0 0,1 0 0,0 0 0,-1 0-1,1 1 1,0-1 0,0 0 0,-1 1-1,1-1 1,0 1 0,0-1 0,0 1 0,0-1-1,0 1 1,0 0 0,0 0 0,0-1 0,0 1-1,0 0 1,0 0 0,0 0 0,0 0 0,0 0-1,1 0 1,-1 1 0,1-1 0,-2 2 0,2-1-204,-1 0 0,1 0 0,0 0 0,0 0 1,0 0-1,0 0 0,0 0 0,0 0 0,0 0 0,1 0 1,-1 0-1,1 0 0,0 0 0,-1 0 0,1 0 1,0 0-1,0 0 0,0 0 0,2 2 0,11 6-3208</inkml:trace>
  <inkml:trace contextRef="#ctx0" brushRef="#br0" timeOffset="1">371 30 14286,'0'0'10826,"49"-22"-10794,-34 27 32,4 0-64,3 0 64,-4-1-64,-1-1-64,-5 1-385,1 1-1056,-11-1-1634,-2 2-609,-2-1-1537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2.267"/>
    </inkml:context>
    <inkml:brush xml:id="br0">
      <inkml:brushProperty name="width" value="0.025" units="cm"/>
      <inkml:brushProperty name="height" value="0.025" units="cm"/>
    </inkml:brush>
  </inkml:definitions>
  <inkml:trace contextRef="#ctx0" brushRef="#br0">1 60 12011,'0'0'9033,"50"0"-6951,-18-10-641,5 0-544,-3 0-513,3 1-319,-3 2-65,-4 2-769,0 1-1281,-11 1-2210,-1 1-2306</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2.609"/>
    </inkml:context>
    <inkml:brush xml:id="br0">
      <inkml:brushProperty name="width" value="0.025" units="cm"/>
      <inkml:brushProperty name="height" value="0.025" units="cm"/>
    </inkml:brush>
  </inkml:definitions>
  <inkml:trace contextRef="#ctx0" brushRef="#br0">23 10 17328,'0'0'3139,"8"-1"-1478,13-3-1029,0 2 0,39 0 0,-54 2-572,0 0 1,-1 0-1,1 1 1,0 0-1,-1 0 1,1 0-1,-1 1 0,1 0 1,-1 0-1,0 0 1,1 1-1,-1-1 1,0 1-1,-1 0 0,1 1 1,-1-1-1,6 6 1,-9-7-56,0 0 1,0 0-1,0 0 1,0-1 0,0 1-1,-1 0 1,1 0-1,-1 1 1,1-1-1,-1 0 1,0 0 0,0 0-1,0 0 1,0 0-1,0 0 1,0 0-1,-1 0 1,1 0 0,-1 0-1,1 0 1,-1 0-1,0 0 1,0 0-1,0 0 1,0 0-1,0 0 1,0 0 0,-1-1-1,1 1 1,0-1-1,-1 1 1,1-1-1,-1 1 1,0-1 0,-3 2-1,-8 7 128,-1 0 0,0-1 1,-21 11-1,22-13 31,-19 9 602,22-12-559,0 0 1,1 1-1,0 0 0,0 1 0,0 0 1,1 0-1,0 1 0,-10 9 0,18-15-205,-1 0 0,0 0-1,1 0 1,-1 0 0,1 0 0,0 1-1,-1-1 1,1 0 0,0 0-1,-1 0 1,1 0 0,0 0-1,0 0 1,0 1 0,0-1-1,0 0 1,0 0 0,1 0 0,-1 0-1,0 0 1,0 1 0,1-1-1,-1 0 1,1 0 0,-1 0-1,1 0 1,0 0 0,-1 0-1,1 0 1,0-1 0,-1 1-1,1 0 1,0 0 0,0 0 0,0-1-1,0 1 1,0 0 0,0-1-1,0 1 1,0-1 0,0 1-1,0-1 1,0 1 0,0-1-1,0 0 1,2 1 0,9 3 38,0-1 1,1 0-1,15 2 0,-21-4-14,36 5-1059,50 0-1,-2-9-5269,-35-6-2607</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23.371"/>
    </inkml:context>
    <inkml:brush xml:id="br0">
      <inkml:brushProperty name="width" value="0.025" units="cm"/>
      <inkml:brushProperty name="height" value="0.025" units="cm"/>
    </inkml:brush>
  </inkml:definitions>
  <inkml:trace contextRef="#ctx0" brushRef="#br0">356 1 17553,'0'0'4687,"-3"11"-3945,-30 74 1139,20-57-1717,2 0-1,1 0 0,1 0 1,1 1-1,-4 36 0,12-63-164,0 1 0,0-1 0,0 0 0,1 0 0,-1 1 0,1-1 0,-1 0 0,1 0 0,0 0 0,-1 0 0,1 0 0,0 0 0,0 0 0,1 0 0,-1 0 0,0 0 0,1-1 0,-1 1 0,1 0 0,-1-1 0,1 1 0,0-1 0,0 0 0,0 1 0,0-1 0,0 0 0,0 0 0,0 0 0,0-1 0,0 1 0,0 0 0,0-1 0,5 1 0,8 1 31,0 0 1,0-1-1,0-1 0,16-1 1,-10 0-21,34-6-176,-43 5 143,-1 0-1,0 1 1,1 0-1,-1 1 0,1 0 1,15 3-1,-26-3 19,1 1-1,-1 0 0,0-1 1,0 1-1,1 0 1,-1 0-1,0 0 0,0 0 1,0 0-1,0 0 0,-1 1 1,1-1-1,0 0 1,0 0-1,-1 1 0,1-1 1,0 0-1,-1 1 0,0-1 1,1 1-1,-1-1 1,0 0-1,0 1 0,1-1 1,-1 4-1,-1 44-109,0-37 104,0-3 91,-1-1-1,0 0 1,0 0-1,0 0 1,-1 0-1,-1-1 1,1 1-1,-1-1 1,0 0-1,-1 0 1,0 0 0,0 0-1,0-1 1,-1 0-1,0 0 1,0-1-1,-1 1 1,1-1-1,-13 7 1,-11 5 358,0 0-1,-1-2 1,-43 16 0,37-18 102,-58 14 0,80-24-399,1-1-1,-1 0 1,0 0-1,0-2 1,1 0 0,-1-1-1,-17-2 1,29 2-226,0 0 0,0 0 0,0 0 0,0 0 0,0-1 0,1 1 0,-1-1 0,1 1 1,-1-1-1,1 0 0,-1 0 0,1 0 0,0-1 0,0 1 0,0 0 0,0-1 0,0 1 1,1-1-1,-1 0 0,1 1 0,0-1 0,0 0 0,0 0 0,0 0 0,0 0 1,0 0-1,1 0 0,0 0 0,-1-4 0,1-5-1186,0 0-1,0 0 1,1 0 0,1 1 0,0-1-1,5-14 1,11-29-6859</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23.697"/>
    </inkml:context>
    <inkml:brush xml:id="br0">
      <inkml:brushProperty name="width" value="0.025" units="cm"/>
      <inkml:brushProperty name="height" value="0.025" units="cm"/>
    </inkml:brush>
  </inkml:definitions>
  <inkml:trace contextRef="#ctx0" brushRef="#br0">0 86 18481,'0'0'3908,"59"-53"-1570,-37 40-864,1 2-193,4 6-672,5 1-513,4 4-96,7 0-32,11 1-1025,7 3-2467,8-4-3202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3.548"/>
    </inkml:context>
    <inkml:brush xml:id="br0">
      <inkml:brushProperty name="width" value="0.025" units="cm"/>
      <inkml:brushProperty name="height" value="0.025" units="cm"/>
    </inkml:brush>
  </inkml:definitions>
  <inkml:trace contextRef="#ctx0" brushRef="#br0">1 1 15631,'0'0'6886,"52"0"-6149,-7 0-641,6 0-32,6 0-32,0 0-224,-6 0-1634,-11 0-416,-18 0-1537,-15 0-3460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3.920"/>
    </inkml:context>
    <inkml:brush xml:id="br0">
      <inkml:brushProperty name="width" value="0.025" units="cm"/>
      <inkml:brushProperty name="height" value="0.025" units="cm"/>
    </inkml:brush>
  </inkml:definitions>
  <inkml:trace contextRef="#ctx0" brushRef="#br0">0 27 19987,'0'0'5829,"64"1"-4035,-19-7-1121,1 1-577,6 1-96,2 3-545,-4 1-2594,-9-4-2370,-6-3-4164</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4.566"/>
    </inkml:context>
    <inkml:brush xml:id="br0">
      <inkml:brushProperty name="width" value="0.025" units="cm"/>
      <inkml:brushProperty name="height" value="0.025" units="cm"/>
    </inkml:brush>
  </inkml:definitions>
  <inkml:trace contextRef="#ctx0" brushRef="#br0">69 129 14414,'0'0'4003,"-3"-8"-1931,0 3-1747,1 1 1,0-1-1,0 0 0,1 0 1,0 0-1,0-1 1,0 1-1,0 0 0,1-8 1,0 10-262,1 0-1,-1 1 1,1-1 0,0 1 0,0-1-1,0 1 1,0 0 0,0-1-1,1 1 1,-1 0 0,1 0 0,0 0-1,-1 0 1,1 0 0,0 0 0,0 0-1,0 0 1,0 1 0,1-1 0,-1 1-1,0 0 1,1 0 0,-1 0 0,1 0-1,2-1 1,1 0-60,0 0 0,0 0 0,0 0 0,0 1 0,0 0 0,0 0 0,1 1 0,-1 0 0,13 1 0,-18-1-4,1 1 0,0-1 0,-1 0 0,1 1 0,-1 0 0,1-1 0,-1 1 0,1 0-1,-1 0 1,1 0 0,-1 0 0,0 0 0,1 0 0,-1 0 0,0 0 0,0 1 0,0-1 0,0 0 0,0 1 0,0-1 0,0 1 0,-1-1 0,1 1 0,0-1-1,-1 1 1,1 0 0,-1-1 0,0 1 0,1 0 0,-1-1 0,0 1 0,0 0 0,0-1 0,0 1 0,0 0 0,-1-1 0,1 1 0,-1 0 0,1-1 0,-1 1-1,0 1 1,-1 4 18,-1 0 1,1 0-1,-2-1 0,1 1 0,-1-1 0,1 0 0,-2 0 0,1 0 0,-9 9 0,-56 47 124,31-29-86,32-27-42,0 0-1,0 0 1,0 0-1,1 1 1,0 0-1,-7 12 1,11-18-12,1 0 1,-1 1-1,1-1 1,-1 1-1,1-1 0,0 1 1,-1-1-1,1 1 1,0-1-1,0 1 1,0 0-1,0-1 1,0 1-1,1-1 1,-1 1-1,0-1 1,1 1-1,-1-1 1,1 1-1,-1-1 1,1 1-1,0-1 0,0 0 1,-1 1-1,1-1 1,0 0-1,0 0 1,0 0-1,1 0 1,-1 0-1,0 0 1,0 0-1,1 0 1,-1 0-1,0 0 1,1-1-1,-1 1 0,1 0 1,-1-1-1,1 1 1,-1-1-1,1 0 1,2 1-1,15 4-376,0 0 1,1-2-1,-1 0 0,1-1 0,28-1 0,-32-1-2051,0-1 1,0-1-1,31-7 0,-8-6-5630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21.901"/>
    </inkml:context>
    <inkml:brush xml:id="br0">
      <inkml:brushProperty name="width" value="0.025" units="cm"/>
      <inkml:brushProperty name="height" value="0.025" units="cm"/>
    </inkml:brush>
  </inkml:definitions>
  <inkml:trace contextRef="#ctx0" brushRef="#br0">691 47 6150,'-10'-6'4158,"-1"0"-3817,0 0-1,0 1 1,-1 0-1,0 1 1,0 0-1,-1 0 1,1 2-1,-15-2 1,6 4-24,0 1-1,0 1 1,0 1 0,0 1 0,0 1 0,0 0 0,1 2 0,0 1 0,1 0 0,-1 1 0,2 1 0,-1 1-1,1 0 1,1 2 0,0 0 0,-29 30 0,26-22-93,0 0-1,2 2 1,0 0 0,2 1 0,0 1-1,2 1 1,0 0 0,2 0-1,1 1 1,2 1 0,-13 55-1,18-61-224,2 0-1,0 0 0,1 1 0,1-1 1,1 0-1,2 0 0,0 0 1,1 0-1,7 23 0,-7-32-3,1-1 0,1 1-1,0-1 1,0 0 0,1-1 0,1 0-1,0 0 1,0 0 0,1-1-1,0 0 1,1-1 0,0 0 0,1-1-1,0 0 1,0 0 0,16 7 0,-9-6-5,1-1 0,0-1 0,0-1 0,1 0 1,-1-2-1,1 0 0,0-1 0,1-1 1,22-1-1,-13-2 215,-1-2-1,1-1 1,-1-1 0,0-2 0,48-17 0,-31 6 233,-2-2 1,0-2-1,-2-3 1,0-1-1,-2-1 1,-1-3-1,48-46 1,-60 49-134,0-2 1,-3 0 0,0-1-1,37-65 1,-53 81-238,0-1 0,-1 0 0,-1 0-1,-1-1 1,0 0 0,-1 0 0,-1 0 0,0 0 0,-1-1 0,-1 1 0,0-1-1,-1 1 1,-1-1 0,-3-16 0,2 25-133,-1-1 0,0 1 0,0 0-1,-1 0 1,0 1 0,0-1 0,-1 1 0,0 0 0,0 0 0,0 0 0,-1 1-1,0-1 1,-1 2 0,1-1 0,-1 1 0,0 0 0,0 0 0,-1 1-1,1 0 1,-1 0 0,0 1 0,0-1 0,-1 2 0,-9-3 0,-15-2-356,-1 1 0,0 1 1,0 2-1,-59 3 0,67 0 268,0 2-1,0 1 0,-35 9 0,48-9-494,0 2 0,0-1-1,-14 9 1,19-9-758,0 1 1,0 0-1,1 0 0,0 1 0,-10 10 0,1 3-10525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4.900"/>
    </inkml:context>
    <inkml:brush xml:id="br0">
      <inkml:brushProperty name="width" value="0.025" units="cm"/>
      <inkml:brushProperty name="height" value="0.025" units="cm"/>
    </inkml:brush>
  </inkml:definitions>
  <inkml:trace contextRef="#ctx0" brushRef="#br0">133 1 17360,'0'0'1404,"-7"3"-437,-1 2-778,1-1 0,-1 1 0,2 1 0,-1-1 0,0 1 0,1 0 0,0 1 0,1-1 0,-1 1 1,1 0-1,1 1 0,-1-1 0,1 1 0,1 0 0,-1 0 0,1 0 0,1 0 0,-3 11 0,2 1-82,2 0-1,0 0 1,2 23-1,0-5-2336,-1-37 2005,0-1-1,0 1 1,0-1 0,0 0 0,0 1-1,0-1 1,0 0 0,0 1-1,0-1 1,0 1 0,0-1-1,0 0 1,0 1 0,0-1 0,0 0-1,0 1 1,-1-1 0,1 0-1,0 1 1,0-1 0,0 0-1,-1 1 1,1-1 0,0 0 0,-1 0-1,1 1 1,0-1 0,0 0-1,-1 0 1,1 0 0,0 1-1,-1-1 1,1 0 0,0 0 0,-1 0-1,1 0 1,-1 0 0,1 0-1,0 0 1,-1 0 0,1 0-1,0 0 1,-1 0 0,1 0 0,-1 0-1,1 0 1,0 0 0,-1 0-1,1 0 1,0 0 0,-1 0-1,1 0 1,-1-1 0,-8-5-9128</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5.231"/>
    </inkml:context>
    <inkml:brush xml:id="br0">
      <inkml:brushProperty name="width" value="0.025" units="cm"/>
      <inkml:brushProperty name="height" value="0.025" units="cm"/>
    </inkml:brush>
  </inkml:definitions>
  <inkml:trace contextRef="#ctx0" brushRef="#br0">0 20 13132,'0'0'11852,"71"-20"-11596,-34 20-128,10 0-128,5 4-128,2-3-1858,0-1-1762,-5 0-2562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5.564"/>
    </inkml:context>
    <inkml:brush xml:id="br0">
      <inkml:brushProperty name="width" value="0.025" units="cm"/>
      <inkml:brushProperty name="height" value="0.025" units="cm"/>
    </inkml:brush>
  </inkml:definitions>
  <inkml:trace contextRef="#ctx0" brushRef="#br0">3 16 16047,'0'0'5381,"8"-3"-4532,0 0-733,-1 1 1,1 0-1,-1 0 1,1 1-1,0-1 0,0 2 1,0-1-1,8 1 0,-13 1-98,1-1 0,0 0 0,0 1 0,0 0 0,0 0 0,0 0 0,0 0 0,-1 1 0,1-1 0,-1 1-1,1 0 1,-1 0 0,1 0 0,-1 0 0,0 1 0,0 0 0,0-1 0,-1 1 0,1 0 0,-1 0 0,3 5-1,-3-6-11,-1 2 0,0-1 0,0 0 0,0 0 0,0 0 0,-1 0 0,1 1-1,-1-1 1,0 0 0,0 1 0,0-1 0,0 0 0,0 0 0,-1 1 0,0-1-1,1 0 1,-1 0 0,0 0 0,-1 0 0,1 0 0,-1 0 0,1 0 0,-1 0-1,-2 3 1,-6 7 138,-1 1-1,0-2 0,-19 18 1,17-18-26,-9 7 69,17-15-102,-1 0 0,1 0 0,0 1 0,0-1 0,0 1 0,1 0 0,0 1 0,0-1 0,0 1-1,1-1 1,-1 1 0,-1 7 0,5-12-78,0 0-1,0 0 0,0 0 0,1 0 0,-1 0 1,0 0-1,1 0 0,-1 0 0,1 0 0,-1-1 1,1 1-1,0 0 0,-1 0 0,1-1 1,0 1-1,-1 0 0,1 0 0,0-1 0,0 1 1,0-1-1,-1 1 0,1-1 0,0 1 0,0-1 1,0 0-1,0 1 0,0-1 0,0 0 0,0 0 1,0 0-1,0 0 0,0 1 0,0-1 0,0-1 1,1 1-1,47 2 189,-38-2-144,33 1 30,61-1-2193,-37-8-4243,-29-1-815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5.908"/>
    </inkml:context>
    <inkml:brush xml:id="br0">
      <inkml:brushProperty name="width" value="0.025" units="cm"/>
      <inkml:brushProperty name="height" value="0.025" units="cm"/>
    </inkml:brush>
  </inkml:definitions>
  <inkml:trace contextRef="#ctx0" brushRef="#br0">123 0 19474,'0'0'3780,"-32"49"-3620,27-24 64,0 1-31,5 1-161,0 1 32,0-1-32,0-3 0,2 0-192,3-3-705,-5-4-481,0-4-1152,0-8-1762</inkml:trace>
  <inkml:trace contextRef="#ctx0" brushRef="#br0" timeOffset="1">1 113 15054,'0'0'10923,"69"-19"-11052,-26 23-255,1 0-1826,8-3-1954,-8-1-2851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6.284"/>
    </inkml:context>
    <inkml:brush xml:id="br0">
      <inkml:brushProperty name="width" value="0.025" units="cm"/>
      <inkml:brushProperty name="height" value="0.025" units="cm"/>
    </inkml:brush>
  </inkml:definitions>
  <inkml:trace contextRef="#ctx0" brushRef="#br0">0 189 21268,'0'0'5205,"8"-4"-4490,63-36-70,155-95-772,-208 125-802,-14 14 32,-17 24-76,5-13 1247,-2 8-64,1 1-1,1 0 0,0 1 1,2 0-1,1 0 0,-2 36 1,7 30-2178,5-67-3066,3-6-3849</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22.117"/>
    </inkml:context>
    <inkml:brush xml:id="br0">
      <inkml:brushProperty name="width" value="0.025" units="cm"/>
      <inkml:brushProperty name="height" value="0.025" units="cm"/>
    </inkml:brush>
  </inkml:definitions>
  <inkml:trace contextRef="#ctx0" brushRef="#br0">317 1 18001,'0'0'4132,"-2"10"-3257,-11 46 186,5-30-1006,2 0 1,0 1-1,2-1 1,1 1-1,1 33 1,3-55-108,-1-1 0,2 1 0,-1-1 0,1 0 0,-1 1 0,1-1 0,0 0 1,0 0-1,1 0 0,-1-1 0,1 1 0,0 0 0,0-1 0,0 0 0,1 0 0,-1 0 1,1 0-1,0 0 0,-1-1 0,1 0 0,7 4 0,11 3-497,0 0 0,0-1 0,27 5 0,18 7 214,-57-16 403,-1 0 0,1 1 1,-1 0-1,0 1 0,-1-1 0,1 2 1,-1-1-1,-1 1 0,11 12 0,-16-17 38,0 0 0,0 1 0,-1-1-1,1 1 1,-1 0 0,0-1 0,0 1 0,0 0-1,0 0 1,0 0 0,0 0 0,-1 0 0,0 0-1,1-1 1,-1 1 0,0 0 0,-1 0-1,1 0 1,0 0 0,-1 0 0,1 0 0,-1 0-1,0 0 1,0 0 0,0-1 0,-1 1-1,1 0 1,-1-1 0,1 1 0,-1-1 0,0 0-1,0 1 1,0-1 0,0 0 0,0 0 0,-4 3-1,-16 12 538,0-1-1,0-1 1,-1 0-1,-1-2 1,-1-1-1,-30 11 1,4-5 11,-1-2 0,-59 10 0,109-25-653,-15 2-153,0 0 0,0-1 0,-24-1 0,37-1-65,0 0-1,1 0 1,-1 0 0,1-1-1,-1 0 1,0 0 0,1 0-1,0 0 1,-1 0 0,1-1-1,0 1 1,0-1 0,-1 0-1,1 0 1,1 0 0,-1 0-1,0-1 1,0 1 0,1-1-1,0 0 1,-1 1 0,-1-5-1,-1-4-1106,1 0-1,0-1 1,1 1-1,0-1 1,1 0-1,0 1 0,1-16 1,-1-45-8590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4:22.460"/>
    </inkml:context>
    <inkml:brush xml:id="br0">
      <inkml:brushProperty name="width" value="0.025" units="cm"/>
      <inkml:brushProperty name="height" value="0.025" units="cm"/>
    </inkml:brush>
  </inkml:definitions>
  <inkml:trace contextRef="#ctx0" brushRef="#br0">0 114 10602,'0'0'8264,"66"-44"-6887,-39 29 417,-1 6 512,-2 4-865,11 2-191,-1 2-290,3 1-383,3 0-321,6 0-192,6 3 0,7-3-352,3 0-2242,-1-14-3172,2-12-11017</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8.014"/>
    </inkml:context>
    <inkml:brush xml:id="br0">
      <inkml:brushProperty name="width" value="0.025" units="cm"/>
      <inkml:brushProperty name="height" value="0.025" units="cm"/>
    </inkml:brush>
  </inkml:definitions>
  <inkml:trace contextRef="#ctx0" brushRef="#br0">26 13 14478,'-13'0'1537,"6"0"545,2-2-32,5 0-384,0-1-673,7 0-705,8 1-224,5 2 32,4 0-96,6 0 32,0 0-32,2 0-32,-8 5-897,-4 2-1121,-5 0-1121,-10-1-1313,-5-1-1730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8.343"/>
    </inkml:context>
    <inkml:brush xml:id="br0">
      <inkml:brushProperty name="width" value="0.025" units="cm"/>
      <inkml:brushProperty name="height" value="0.025" units="cm"/>
    </inkml:brush>
  </inkml:definitions>
  <inkml:trace contextRef="#ctx0" brushRef="#br0">1 0 12236,'0'0'10377,"57"5"-9896,-32-5-289,-1 0-160,1 0 0,-2 0-1537,-4 0-4581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9.161"/>
    </inkml:context>
    <inkml:brush xml:id="br0">
      <inkml:brushProperty name="width" value="0.025" units="cm"/>
      <inkml:brushProperty name="height" value="0.025" units="cm"/>
    </inkml:brush>
  </inkml:definitions>
  <inkml:trace contextRef="#ctx0" brushRef="#br0">21 81 9833,'0'0'7277,"-4"-8"-6172,-12-25-225,16 32-820,0 0-1,0 0 0,0 0 0,0 0 0,0 0 1,0 0-1,1 0 0,-1 0 0,0 0 1,1 0-1,-1 0 0,1 0 0,-1 0 0,1 0 1,-1 1-1,1-1 0,0 0 0,-1 0 1,1 1-1,0-1 0,0 0 0,-1 1 0,1-1 1,0 1-1,0-1 0,0 1 0,0-1 0,0 1 1,0 0-1,0-1 0,1 1 0,33-10 1760,-32 9-1588,1 0-99,1 0-1,0 0 1,-1 0-1,1 1 1,0-1-1,-1 1 1,1 0-1,0 1 1,7 1-1,-11-2-127,1 1 0,-1 0-1,0-1 1,0 1 0,1 0-1,-1 0 1,0 0-1,0 0 1,0 0 0,0 1-1,0-1 1,0 0-1,0 0 1,0 1 0,-1-1-1,1 0 1,0 1 0,-1-1-1,1 1 1,-1-1-1,1 1 1,-1-1 0,0 1-1,0-1 1,0 1-1,0-1 1,0 1 0,0-1-1,0 1 1,0 0 0,-1 1-1,-1 5 8,0-1 0,0 1 0,0-1 0,-1 0 0,-1 0 1,1 0-1,-1 0 0,0-1 0,0 1 0,-1-1 0,0 0 0,0-1 0,-8 8 0,6-7-15,1 1-1,0-1 1,1 1-1,0 0 1,0 0 0,0 1-1,1-1 1,0 1 0,0 0-1,-2 10 1,6-17 4,-1 0 0,1 1 0,0-1 1,0 0-1,0 0 0,0 0 0,0 1 0,0-1 1,0 0-1,1 0 0,-1 0 0,0 1 0,1-1 0,-1 0 1,1 0-1,-1 0 0,1 0 0,-1 0 0,1 0 1,0 0-1,0 0 0,-1 0 0,1 0 0,2 1 1,0 0-12,0 0 1,0 0 0,0-1 0,0 1 0,1-1 0,-1 0 0,0 0 0,7 2 0,33 1-2140,-10-5-4022,-5-3-485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23.771"/>
    </inkml:context>
    <inkml:brush xml:id="br0">
      <inkml:brushProperty name="width" value="0.025" units="cm"/>
      <inkml:brushProperty name="height" value="0.025" units="cm"/>
    </inkml:brush>
  </inkml:definitions>
  <inkml:trace contextRef="#ctx0" brushRef="#br0">1 84 16944,'0'0'7687,"79"-41"-6886,-36 28-481,10 1-159,0 2-97,1 4-96,7 5-65,-6 1-1440,-1 0-2371,-7 0-3138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9.535"/>
    </inkml:context>
    <inkml:brush xml:id="br0">
      <inkml:brushProperty name="width" value="0.025" units="cm"/>
      <inkml:brushProperty name="height" value="0.025" units="cm"/>
    </inkml:brush>
  </inkml:definitions>
  <inkml:trace contextRef="#ctx0" brushRef="#br0">74 0 16047,'0'0'5830,"-52"50"-5638,45-27-160,4-1-32,1 3-32,2 1 64,0-2-64,0 0-545,0-2-640,0-4-641,-3-4-1953,-4-7-3236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39.902"/>
    </inkml:context>
    <inkml:brush xml:id="br0">
      <inkml:brushProperty name="width" value="0.025" units="cm"/>
      <inkml:brushProperty name="height" value="0.025" units="cm"/>
    </inkml:brush>
  </inkml:definitions>
  <inkml:trace contextRef="#ctx0" brushRef="#br0">1 35 14286,'0'0'9769,"61"-31"-9577,-38 31-128,7 0 0,-1 0-128,1 0-1922,-3 0-2274,-3-3-2178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40.231"/>
    </inkml:context>
    <inkml:brush xml:id="br0">
      <inkml:brushProperty name="width" value="0.025" units="cm"/>
      <inkml:brushProperty name="height" value="0.025" units="cm"/>
    </inkml:brush>
  </inkml:definitions>
  <inkml:trace contextRef="#ctx0" brushRef="#br0">0 207 9865,'0'0'9625,"10"-7"-8237,25-19-750,-1-2-1,-2-1 1,0-1-1,30-39 0,-52 51 9,-14 21-368,-18 29-257,13-14-8,1 2 0,0-1-1,2 1 1,0 0 0,2 0-1,-3 24 1,3 28-3235,4-61-1359,5-6-2946</inkml:trace>
  <inkml:trace contextRef="#ctx0" brushRef="#br0" timeOffset="1">407 54 18610,'0'0'5156,"-23"46"-4547,14-23-417,3 1-96,1 0 0,1 1-32,4-2-31,0-2-1,0-2 0,0-2-449,0-4-1441,0-5-1056</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40.577"/>
    </inkml:context>
    <inkml:brush xml:id="br0">
      <inkml:brushProperty name="width" value="0.025" units="cm"/>
      <inkml:brushProperty name="height" value="0.025" units="cm"/>
    </inkml:brush>
  </inkml:definitions>
  <inkml:trace contextRef="#ctx0" brushRef="#br0">1 12 15214,'0'0'8937,"68"-12"-8905,-41 12 0,0 3-897,2-2-2402,-7-1-2242,-4 0-5317</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55:40.952"/>
    </inkml:context>
    <inkml:brush xml:id="br0">
      <inkml:brushProperty name="width" value="0.025" units="cm"/>
      <inkml:brushProperty name="height" value="0.025" units="cm"/>
    </inkml:brush>
  </inkml:definitions>
  <inkml:trace contextRef="#ctx0" brushRef="#br0">17 78 6470,'0'0'10666,"6"-9"-9064,-4 5-1396,0-1 0,1 1 0,0-1 0,0 1 0,1 0 0,-1 0 0,1 1 0,0-1 0,0 1 0,0-1 0,0 1 0,0 1 0,1-1 0,-1 0 0,1 1 0,0 0 0,0 0 0,0 1 0,0-1 0,0 1 0,7-1 0,-10 2-177,1-1 0,0 1 1,0 0-1,0 0 0,0 0 0,-1 0 0,1 1 1,0-1-1,0 1 0,-1-1 0,1 1 0,0 0 1,-1 0-1,1 0 0,0 1 0,-1-1 0,0 1 1,1-1-1,-1 1 0,0 0 0,0 0 0,4 4 1,-4-3-28,0 1 0,-1 0 0,1 0 1,-1-1-1,0 1 0,0 0 0,-1 0 1,1 0-1,-1 0 0,0 0 0,0 0 1,0 0-1,0 0 0,-1 0 0,1 0 1,-3 6-1,-2 6 175,-2 1 0,1-1 1,-2-1-1,0 1 0,-1-1 0,-1-1 1,0 0-1,-1 0 0,-21 20 0,14-14 631,0 2 0,-21 33 0,38-54-806,1 0 0,-1 0 0,1-1 0,-1 1 1,1 0-1,-1 0 0,1-1 0,-1 1 0,1 0 0,0 0 0,-1 0 0,1 0 0,0 0 1,0 0-1,0 0 0,0 0 0,0 0 0,0-1 0,0 1 0,0 0 0,0 0 0,0 0 1,0 0-1,0 0 0,1 0 0,-1 0 0,0 0 0,1 0 0,-1-1 0,1 1 0,-1 0 0,1 0 1,-1-1-1,1 1 0,0 0 0,-1 0 0,1-1 0,0 1 0,-1-1 0,1 1 0,0-1 1,0 1-1,0-1 0,-1 1 0,1-1 0,0 0 0,0 1 0,0-1 0,0 0 0,0 0 1,0 0-1,0 0 0,0 0 0,0 0 0,-1 0 0,1 0 0,2 0 0,10 0 61,1 0-1,-1-1 1,18-4-1,-19 3-18,126-20-420,-47 0-3508,-38 4-1774</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26.512"/>
    </inkml:context>
    <inkml:brush xml:id="br0">
      <inkml:brushProperty name="width" value="0.025" units="cm"/>
      <inkml:brushProperty name="height" value="0.025" units="cm"/>
    </inkml:brush>
  </inkml:definitions>
  <inkml:trace contextRef="#ctx0" brushRef="#br0">185 165 5477,'0'0'4714,"8"-7"-2370,-4 3-2343,30-30 3754,-32 31-3175,1 0 0,-1-1 0,0 1 0,0 0 0,0-1 0,-1 1 1,1-1-1,-1 0 0,0 1 0,0-1 0,0 0 0,-1 0 0,1-4 0,-7 4 432,6 4-1008,-1 0 0,0 0 0,0 0 0,1 0 0,-1-1 0,0 1 0,0 0-1,1 0 1,-1-1 0,0 1 0,0 0 0,1-1 0,-1 1 0,0 0 0,1-1 0,-1 1 0,1-1-1,-1 0 1,1 1 0,-1-1 0,1 1 0,-1-1 0,1 0 0,-1 1 0,1-1 0,0 0 0,-1-1-1,-3-10-13,-11-19-34,15 30 42,-1 1 0,0-1 1,1 1-1,-1-1 0,0 1 0,1-1 0,-1 1 1,0 0-1,0-1 0,1 1 0,-1 0 0,0 0 1,0 0-1,0-1 0,0 1 0,1 0 0,-1 0 1,0 0-1,0 0 0,0 0 0,0 0 0,1 1 1,-1-1-1,0 0 0,0 0 0,0 1 0,1-1 1,-1 0-1,0 1 0,0-1 0,1 1 1,-1-1-1,0 1 0,1-1 0,-1 1 0,0-1 1,1 1-1,-1 0 0,1-1 0,-1 2 0,-18 18-12,0 1-1,2 0 1,1 2-1,0 0 1,2 0-1,1 2 0,0 0 1,2 0-1,1 1 1,-9 37-1,16-54-5,1 0 0,-1 0 0,2 1 1,-1-1-1,1 1 0,1-1 0,0 1 0,2 18 0,-1-26 22,0 1-1,-1 0 1,1 0-1,1 0 1,-1-1 0,0 1-1,1-1 1,-1 1-1,1-1 1,0 1 0,0-1-1,0 0 1,0 0-1,0 0 1,0 0 0,1 0-1,-1-1 1,0 1-1,1-1 1,0 1 0,-1-1-1,1 0 1,0 0-1,0 0 1,-1 0-1,1-1 1,0 1 0,0-1-1,0 0 1,0 0-1,5 0 1,3 0 93,-1-1 0,0 0-1,0 0 1,0-1 0,0-1 0,0 0-1,0 0 1,0-1 0,-1 0-1,12-7 1,-17 9 36,1-1 0,-1 0 0,0 0 0,1 0 0,-2 0-1,1-1 1,0 1 0,-1-1 0,1 0 0,-1 0 0,0-1 0,0 1-1,-1-1 1,1 1 0,-1-1 0,0 0 0,-1 0 0,1 0 0,-1 0-1,0 0 1,0 0 0,0-6 0,-1 8-104,-1 1 1,1-1-1,-1 1 1,0-1-1,0 1 1,0-1-1,0 1 0,0-1 1,0 1-1,-1 0 1,1 0-1,-1 0 1,0 0-1,1 0 1,-1 0-1,0 0 0,0 0 1,0 1-1,-1-1 1,1 1-1,0-1 1,0 1-1,-1 0 1,1 0-1,-1 0 0,1 0 1,-1 1-1,1-1 1,-1 1-1,0-1 1,-3 1-1,-8-2-79,0 1 0,0 0 1,0 0-1,-22 4 0,35-4-8,-1 1 0,1 0 0,0 0 0,-1 1 0,1-1 0,-1 0 0,1 0 0,-1 1 0,1-1 0,0 0 0,-1 1 0,1 0 0,0-1 0,-1 1 0,1 0 0,0 0 0,0-1 0,0 1 0,-1 0 0,1 0 0,0 0 0,0 1 0,1-1 0,-1 0 0,0 0 0,0 0 0,0 1 0,1-1 0,-1 0 0,1 1 0,-1-1 0,1 0 0,0 1 0,-1-1 0,1 3 0,0-2-263,1 0 0,-1 0 0,1 0 0,0 0 0,0 0 1,0-1-1,0 1 0,0 0 0,0-1 0,0 1 1,0 0-1,1-1 0,-1 0 0,1 1 0,-1-1 0,1 0 1,-1 1-1,1-1 0,0 0 0,-1 0 0,1-1 0,0 1 1,0 0-1,0-1 0,2 2 0,19 2-4465,3-3-1811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26.889"/>
    </inkml:context>
    <inkml:brush xml:id="br0">
      <inkml:brushProperty name="width" value="0.025" units="cm"/>
      <inkml:brushProperty name="height" value="0.025" units="cm"/>
    </inkml:brush>
  </inkml:definitions>
  <inkml:trace contextRef="#ctx0" brushRef="#br0">1 17 20147,'0'0'12492,"20"-17"-29148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28.600"/>
    </inkml:context>
    <inkml:brush xml:id="br0">
      <inkml:brushProperty name="width" value="0.025" units="cm"/>
      <inkml:brushProperty name="height" value="0.025" units="cm"/>
    </inkml:brush>
  </inkml:definitions>
  <inkml:trace contextRef="#ctx0" brushRef="#br0">49 56 11179,'3'-9'1051,"-2"3"329,1 1 0,0-1 1,0 1-1,0 0 1,1 0-1,5-9 1,-8 35 1396,1 5-2917,-9 9 407,-18 53 1,17-64-533,2 0-1,0 0 1,2 1 0,0 0-1,-1 30 1,21-93-11661,-9 12 699</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28.944"/>
    </inkml:context>
    <inkml:brush xml:id="br0">
      <inkml:brushProperty name="width" value="0.025" units="cm"/>
      <inkml:brushProperty name="height" value="0.025" units="cm"/>
    </inkml:brush>
  </inkml:definitions>
  <inkml:trace contextRef="#ctx0" brushRef="#br0">0 13 18257,'0'0'9481,"57"-10"-8904,-31 8-417,-3 1-160,2 1 64,-3 0-64,-1 0-64,-3 0-1025,-3 0-865,-5 3-736,-8 1-642,-2 3-2049</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29.289"/>
    </inkml:context>
    <inkml:brush xml:id="br0">
      <inkml:brushProperty name="width" value="0.025" units="cm"/>
      <inkml:brushProperty name="height" value="0.025" units="cm"/>
    </inkml:brush>
  </inkml:definitions>
  <inkml:trace contextRef="#ctx0" brushRef="#br0">44 36 14926,'0'0'6054,"51"7"-3428,-23-14-672,8-3-737,-4-1-832,1 2-321,-2 3-64,-8 6-897,-9 0-993,-6 9-1761,-8 4-1410,-5 0-4420</inkml:trace>
  <inkml:trace contextRef="#ctx0" brushRef="#br0" timeOffset="1">1 228 17040,'0'0'8520,"53"6"-6886,-31-8-1218,8-2-352,-1 2-96,3 2-576,-2 0-1186,4 0-2178,-2 0-2658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58.007"/>
    </inkml:context>
    <inkml:brush xml:id="br0">
      <inkml:brushProperty name="width" value="0.025" units="cm"/>
      <inkml:brushProperty name="height" value="0.025" units="cm"/>
    </inkml:brush>
  </inkml:definitions>
  <inkml:trace contextRef="#ctx0" brushRef="#br0">131 52 8552,'-10'2'134,"-29"6"289,-24 5 1393,44-7 582,20-6-2320,-1 0-1,0 0 0,0 0 0,0 0 1,0 0-1,0 0 0,0 0 0,0 0 1,0 0-1,0 0 0,0 0 1,0 0-1,0 0 0,1 0 0,-1 0 1,0 0-1,0 1 0,0-1 1,0 0-1,0 0 0,0 0 0,0 0 1,0 0-1,0 0 0,0 0 0,0 0 1,0 0-1,0 0 0,0 1 1,0-1-1,0 0 0,0 0 0,0 0 1,0 0-1,0 0 0,0 0 0,0 0 1,0 0-1,0 0 0,0 1 1,0-1-1,0 0 0,0 0 0,0 0 1,-1 0-1,1 0 0,0 0 1,0 0-1,0 0 0,0 0 0,48 7 351,0-3 0,95-4 0,-60-1-222,523-27 698,-365 13-773,-239 14-133,1313-48 1109,12 105-143,-1004-35-540,-294-19-433,207 7-168,-242-16-5909,-17-8-3134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29.634"/>
    </inkml:context>
    <inkml:brush xml:id="br0">
      <inkml:brushProperty name="width" value="0.025" units="cm"/>
      <inkml:brushProperty name="height" value="0.025" units="cm"/>
    </inkml:brush>
  </inkml:definitions>
  <inkml:trace contextRef="#ctx0" brushRef="#br0">0 234 18546,'0'0'6144,"8"-1"-5669,11-3-362,0 0 1,0-1-1,0-1 0,-1-1 0,0-1 0,0 0 0,-1-1 1,23-17-1,11-9 29,67-60 0,-110 88-150,12-11-153,-17 18 77,-10 12 48,-36 45 422,-30 45 1060,67-92-1338,0 0 1,0 0 0,1 1 0,1 0-1,0 0 1,0 0 0,-3 24 0,7-33-186,-1-1 1,1 1 0,0 0 0,0-1-1,0 1 1,0 0 0,0 0-1,0-1 1,1 1 0,-1 0 0,1-1-1,-1 1 1,1 0 0,-1-1 0,1 1-1,0-1 1,0 1 0,0-1-1,0 1 1,0-1 0,0 0 0,0 1-1,0-1 1,1 0 0,-1 0-1,0 0 1,1 0 0,2 1 0,-1 0-565,1-1 1,-1 0-1,1 0 1,0-1-1,0 1 1,-1-1-1,1 0 1,0 0 0,0 0-1,0 0 1,-1-1-1,5 0 1,22-9-7069</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0.053"/>
    </inkml:context>
    <inkml:brush xml:id="br0">
      <inkml:brushProperty name="width" value="0.025" units="cm"/>
      <inkml:brushProperty name="height" value="0.025" units="cm"/>
    </inkml:brush>
  </inkml:definitions>
  <inkml:trace contextRef="#ctx0" brushRef="#br0">151 1 19282,'-8'5'1047,"-5"5"-248,-1 0 0,2 1 0,0 1 0,0 0 1,1 0-1,-15 21 0,21-23-688,-1 0 0,1-1-1,0 2 1,1-1 0,0 1 0,1-1 0,0 1-1,1 0 1,0 0 0,0 0 0,1 18-1,1-26-113,0 1 0,0 0-1,1-1 1,-1 1 0,1-1-1,0 1 1,0-1 0,0 1 0,0-1-1,1 0 1,-1 0 0,1 1-1,0-1 1,0 0 0,0 0-1,4 4 1,-4-6 17,0 0 1,0 1-1,-1-1 1,1 0-1,0 0 1,0-1 0,0 1-1,0 0 1,0-1-1,0 1 1,0-1-1,0 1 1,0-1-1,1 0 1,-1 0-1,0 0 1,0 0-1,0 0 1,0-1-1,0 1 1,0-1-1,0 1 1,0-1-1,0 0 1,0 0-1,0 0 1,0 0-1,0 0 1,2-2-1,0 1 20,-2 0 0,1-1 0,0 1-1,0-1 1,-1 1 0,1-1 0,-1 0-1,0 0 1,0 0 0,0 0-1,0-1 1,-1 1 0,3-7 0,-4 9-28,0 0 0,1 0 0,-1 0 0,0 0 0,0-1 0,0 1 0,0 0 1,0 0-1,0 0 0,0 0 0,0-1 0,0 1 0,-1 0 0,1 0 0,0 0 1,-1 0-1,1 0 0,-1 0 0,0 0 0,1 0 0,-1 0 0,0 0 0,1 0 0,-1 0 1,0 0-1,0 0 0,0 1 0,0-1 0,0 0 0,0 1 0,0-1 0,0 0 0,0 1 1,0-1-1,0 1 0,0 0 0,0-1 0,0 1 0,0 0 0,-1 0 0,1 0 1,0 0-1,0-1 0,-2 2 0,-46-1 67,48 0-62,0 0 0,0 0 0,0 0 1,0 0-1,0 0 0,0 0 0,0 1 1,0-1-1,0 0 0,0 0 0,0 1 0,0-1 1,0 1-1,0-1 0,1 1 0,-1-1 0,0 1 1,0-1-1,0 1 0,1 0 0,-1-1 1,0 1-1,0 0 0,1 0 0,-1 0 0,1 0 1,-1-1-1,1 1 0,-1 0 0,1 0 0,0 0 1,-1 0-1,1 0 0,0 0 0,0 0 1,0 0-1,-1 0 0,1 0 0,0 0 0,0 0 1,1 0-1,-1 1 0,1-1-9,0 0 0,0 0 0,0 0 0,0 0 0,1 0 0,-1-1 0,0 1 0,0 0 0,1-1 0,-1 1 0,0-1 1,1 1-1,-1-1 0,1 0 0,-1 0 0,0 0 0,1 0 0,-1 0 0,3 0 0,38 0 101,-32-1-60,5 0-11,1 0 1,-1-2 0,0 0-1,0 0 1,20-8-1,8-2-94,-43 13 59,0-1-1,0 1 1,0 0-1,1 0 1,-1 0-1,0 0 1,0 0-1,0 0 1,1 0-1,-1 0 1,0 0-1,0 0 1,0 0-1,0 0 1,1 0-1,-1 0 1,0 0-1,0 1 1,0-1-1,0 0 1,1 0-1,-1 0 1,0 0-1,0 0 1,0 0-1,0 0 0,0 0 1,1 1-1,-1-1 1,0 0-1,0 0 1,0 0-1,0 0 1,0 0-1,0 1 1,0-1-1,0 0 1,1 0-1,-1 0 1,0 0-1,0 1 1,0-1-1,0 0 1,0 0-1,0 0 1,0 1-1,0-1 1,0 0-1,0 0 1,0 0-1,0 0 1,0 1-1,0-1 1,-1 0-1,1 0 1,0 0-1,0 0 1,0 1-1,0-1 1,-8 20 141,-14 15 116,11-6 497,11-15-2330,0-14 1320,0 1 0,0-1 0,1 0 0,-1 1 0,0-1 0,0 0 0,0 0 0,1 1 0,-1-1 0,0 0 0,0 0 0,1 0 0,-1 1 0,0-1 0,0 0 0,1 0 0,-1 0 0,0 0 0,1 0 0,-1 1 0,0-1 1,1 0-1,-1 0 0,0 0 0,1 0 0,-1 0 0,0 0 0,1 0 0,-1 0 0,0 0 0,1 0 0,-1-1 0,9-1-10738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0.866"/>
    </inkml:context>
    <inkml:brush xml:id="br0">
      <inkml:brushProperty name="width" value="0.025" units="cm"/>
      <inkml:brushProperty name="height" value="0.025" units="cm"/>
    </inkml:brush>
  </inkml:definitions>
  <inkml:trace contextRef="#ctx0" brushRef="#br0">30 3 15919,'3'-2'6310,"-3"4"-4644,0 14-1506,0 4 544,0 5 65,-3 2-513,-3 1-192,1-4 1,4-4-1,-3-3-64,3-6-97,1-5-479,0-3-417,-2-3-705,-3-9-3330,0-7-3396</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1.195"/>
    </inkml:context>
    <inkml:brush xml:id="br0">
      <inkml:brushProperty name="width" value="0.025" units="cm"/>
      <inkml:brushProperty name="height" value="0.025" units="cm"/>
    </inkml:brush>
  </inkml:definitions>
  <inkml:trace contextRef="#ctx0" brushRef="#br0">1 63 14510,'0'0'14541,"59"-28"-13451,-29 20-706,2 1-256,1-1-96,-1 2-32,0 2-416,-10 2-1186,-8 2-1345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1.585"/>
    </inkml:context>
    <inkml:brush xml:id="br0">
      <inkml:brushProperty name="width" value="0.025" units="cm"/>
      <inkml:brushProperty name="height" value="0.025" units="cm"/>
    </inkml:brush>
  </inkml:definitions>
  <inkml:trace contextRef="#ctx0" brushRef="#br0">48 0 3011,'0'0'22101,"50"10"-21236,-23-12-545,-1-4-288,-4 5-320,-1 1-1730,-7 0-1730,-9 0-1313,-5 7-4067</inkml:trace>
  <inkml:trace contextRef="#ctx0" brushRef="#br0" timeOffset="1">1 173 14894,'0'0'10922,"50"17"-10057,-19-21-641,1-1-95,3 2-642,-3 2-2466,-3 1-1313,-3 0-2786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2.040"/>
    </inkml:context>
    <inkml:brush xml:id="br0">
      <inkml:brushProperty name="width" value="0.025" units="cm"/>
      <inkml:brushProperty name="height" value="0.025" units="cm"/>
    </inkml:brush>
  </inkml:definitions>
  <inkml:trace contextRef="#ctx0" brushRef="#br0">106 0 17104,'0'0'3625,"-8"5"-2611,-3 1-708,1 0-1,0 1 0,1 1 1,-12 10-1,18-14-243,-1-1-1,1 1 1,0 0 0,0 0 0,0 0-1,0 1 1,1-1 0,0 1 0,0-1-1,0 1 1,0 0 0,1-1-1,0 1 1,0 0 0,-1 8 0,3-12-54,-1 0 0,1 0 1,-1 0-1,1-1 0,0 1 0,0 0 1,-1-1-1,1 1 0,0-1 1,0 1-1,0-1 0,0 1 1,0-1-1,-1 0 0,1 1 0,0-1 1,0 0-1,0 0 0,0 0 1,0 0-1,0 0 0,0 0 1,0 0-1,0 0 0,0 0 0,0 0 1,0 0-1,0 0 0,0-1 1,0 1-1,0 0 0,0-1 1,0 0-1,39-12 356,63-70-23,-101 82-287,-3 5 38,1 1 1,-1 0 0,0 0 0,-1-1 0,1 1 0,-1-1-1,0 1 1,-5 7 0,5-9 0,0 0 0,0 1 0,1-1 1,-1 1-1,1-1 0,0 1 0,-1 0 0,1 0 0,1-1 0,-1 1 0,1 0 0,-1 0 0,1 0 1,0 0-1,1-1 0,0 6 0,-1-8-73,1 0 0,0 0 0,0-1 0,-1 1 0,1 0 0,0 0 0,0 0 0,0-1 0,0 1 0,0-1 0,0 1 0,0-1 0,0 1 0,0-1 0,0 1 0,0-1 0,0 0 0,0 0 0,0 1 0,1-1 0,-1 0-1,0 0 1,2 0 0,32-2 439,-32 2-410,16-3-49,-1-2-1,0 0 0,0 0 0,0-2 0,31-16 0,-45 20-36,37 6-86,-34-3 164,1-1 0,-1 0 0,0-1 0,0 0 0,11-4 1,-11 4-147,0 0 1,0 0 0,0 0 0,0 1-1,11-1 1,-17 2 57,0 1 0,-1 0 0,1 0 0,0 0 1,-1-1-1,1 1 0,-1 0 0,1 0 0,-1 0 0,0 0 0,1 0 0,-1 0 0,0 0 0,0 0 1,0 0-1,1 0 0,-1 0 0,0 0 0,0 0 0,0 0 0,-1 0 0,1 0 0,0 0 0,0 0 1,-1 1-1,-6 28-5567,2-25-1427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2.668"/>
    </inkml:context>
    <inkml:brush xml:id="br0">
      <inkml:brushProperty name="width" value="0.025" units="cm"/>
      <inkml:brushProperty name="height" value="0.025" units="cm"/>
    </inkml:brush>
  </inkml:definitions>
  <inkml:trace contextRef="#ctx0" brushRef="#br0">70 62 15695,'0'0'8771,"-2"11"-7714,-5 20-26,-18 45 0,-3 5-456,27-75-555,-1 0 0,1 0 0,-1 1 0,2-1 0,-1 11-1,1-16-40,0-1-1,0 1 0,0 0 0,0 0 1,0 0-1,1 0 0,-1 0 0,0 0 1,1-1-1,-1 1 0,1 0 0,-1 0 1,1-1-1,-1 1 0,1 0 1,-1 0-1,1-1 0,0 1 0,-1-1 1,1 1-1,0-1 0,0 1 0,-1-1 1,1 1-1,0-1 0,0 0 0,0 1 1,-1-1-1,1 0 0,0 1 0,0-1 1,0 0-1,0 0 0,0 0 0,0 0 1,0 0-1,0 0 0,-1 0 0,1 0 1,0-1-1,0 1 0,0 0 0,0 0 1,0-1-1,0 0 0,6-1-307,-1 0 0,0-1 0,0 0 0,0 0 0,0-1 0,0 1 0,-1-1 0,0-1 0,10-8 0,40-50-3171,-49 55 3025,8-9-179,74-98-5225,-62 75 6930,-4 0 3576,-36 64 426,-14 13-3076,-15 24-1207,36-48-436,1 1 0,0 0 0,1 0 0,1 0 0,0 1 0,-2 20 0,1 25-612,4 2-4049,1-49 2820,-13-12-9058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3.012"/>
    </inkml:context>
    <inkml:brush xml:id="br0">
      <inkml:brushProperty name="width" value="0.025" units="cm"/>
      <inkml:brushProperty name="height" value="0.025" units="cm"/>
    </inkml:brush>
  </inkml:definitions>
  <inkml:trace contextRef="#ctx0" brushRef="#br0">0 32 9097,'0'0'19858,"82"-26"-19313,-36 24-449,8 2-96,1 0-1153,4 0-3235,0-4-3364</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3.950"/>
    </inkml:context>
    <inkml:brush xml:id="br0">
      <inkml:brushProperty name="width" value="0.025" units="cm"/>
      <inkml:brushProperty name="height" value="0.025" units="cm"/>
    </inkml:brush>
  </inkml:definitions>
  <inkml:trace contextRef="#ctx0" brushRef="#br0">171 1032 11659,'0'0'1586,"-9"0"357,4 0-1736,0 0 1,0-1 0,0 0 0,0 0-1,1 0 1,-1 0 0,0-1-1,1 1 1,-1-1 0,1 0 0,-1-1-1,1 1 1,0-1 0,0 0-1,0 0 1,1 0 0,-1 0 0,1-1-1,-1 1 1,1-1 0,-3-5-1,-4-8 9,1-1 0,1 0 1,1 0-1,1 0 0,0-1 0,1 0 0,1 0 0,-3-31 0,4-3 464,5-101 0,0 132-681,0 0-1,2 0 1,0 0 0,2 1-1,0-1 1,1 1 0,1 1 0,1-1-1,1 2 1,1-1 0,0 1-1,2 1 1,0 0 0,1 1 0,0 0-1,2 1 1,0 1 0,1 0-1,0 2 1,1-1 0,0 2 0,1 1-1,1 0 1,32-12 0,12-2 59,1 2-1,1 4 1,1 2 0,76-8 0,-53 15-103,0 3 0,149 9 1,-216 0-241,0 1 0,0 1 0,0 0 0,0 2 0,-1 1 0,32 13 0,-47-17 240,0 1 0,0-1 0,0 1 0,-1 0 0,1 0 0,-1 1 0,0 0 0,-1 0 0,1 1 0,-1-1 0,0 1 0,0 0 0,-1 0 0,0 1 0,0 0 0,0-1 0,-1 1 0,0 0 0,0 1 0,-1-1 0,0 0 0,0 1 0,0 8 0,-2 7 242,-1 0 0,-2 0 0,0 0 0,-1 0 0,-2-1 0,0 0 0,-1 0 0,-2 0 0,0-1 0,-1 0 1,-19 29-1,27-46-333,-15 18 179,-1-17-3767,7-5-2314</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4.341"/>
    </inkml:context>
    <inkml:brush xml:id="br0">
      <inkml:brushProperty name="width" value="0.025" units="cm"/>
      <inkml:brushProperty name="height" value="0.025" units="cm"/>
    </inkml:brush>
  </inkml:definitions>
  <inkml:trace contextRef="#ctx0" brushRef="#br0">98 1 16656,'0'0'5562,"-6"10"-5129,-1 3-184,1 0 1,0 0-1,0 1 1,2-1 0,-1 1-1,2 0 1,-3 23-1,-38 226 1681,39-240-1511,6-10 405,8-16-584,15-20-282,-21 20 141,39-42 146,2 2 0,2 2-1,1 3 1,2 1 0,57-31-1,-79 53-419,40-23-2293,-5-5-4567,-25 6-3583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59.349"/>
    </inkml:context>
    <inkml:brush xml:id="br0">
      <inkml:brushProperty name="width" value="0.025" units="cm"/>
      <inkml:brushProperty name="height" value="0.025" units="cm"/>
    </inkml:brush>
  </inkml:definitions>
  <inkml:trace contextRef="#ctx0" brushRef="#br0">182 23 16784,'1'-1'267,"-1"0"0,1 0 0,0 0 0,-1 0 0,1 0 0,-1 0 0,0 0 0,1-1-1,-1 1 1,0 0 0,0 0 0,0 0 0,1 0 0,-1 0 0,0 0 0,0-1 0,-1 1 0,1-2 0,-14 10 3022,-21 31-2319,28-28-973,0 0-1,1 1 1,0 0-1,1 0 0,0 1 1,-5 17-1,10-27-29,-1 1-1,0-1 1,0 1-1,1-1 1,0 1-1,-1-1 1,1 1-1,0-1 1,0 1 0,0-1-1,1 1 1,-1-1-1,0 1 1,1-1-1,0 1 1,0-1-1,0 0 1,0 1-1,0-1 1,0 0-1,0 0 1,1 1-1,-1-1 1,1 0-1,-1-1 1,1 1-1,0 0 1,0 0-1,0-1 1,0 1 0,0-1-1,0 0 1,0 1-1,1-1 1,-1 0-1,0 0 1,5 1-1,7 0-34,-1 0 1,1-1-1,0-1 0,18-1 1,43 3 68,-70-1-10,0-1-1,0 1 1,0 0 0,-1 1 0,1-1-1,0 1 1,-1 0 0,0 0-1,1 0 1,-1 1 0,8 5 0,-10-5 18,0-1 1,0 0-1,0 1 1,0 0-1,0-1 0,-1 1 1,1 0-1,-1 0 1,0 0-1,0 0 1,0 0-1,0 0 1,0 0-1,-1 0 1,1 1-1,-1-1 0,0 0 1,0 0-1,0 0 1,0 1-1,-1-1 1,1 0-1,-1 0 1,0 0-1,0 0 1,-2 5-1,0 0 147,0-1 0,-1 0 0,0 0 0,-1 0 0,1 0 0,-1 0 0,0-1 0,-1 0 0,-7 6 0,0-2 84,0 0 1,-1-2 0,0 1-1,-1-2 1,1 0-1,-2-1 1,1 0-1,-1-1 1,1-1 0,-1 0-1,-1-2 1,1 1-1,0-2 1,-29-1 0,43 0-367,-1 0 1,1 0 0,-1 0-1,1 0 1,-1-1 0,1 1-1,-1-1 1,1 0 0,-1 0-1,1 0 1,0 0 0,0 0-1,-1 0 1,1-1 0,0 1-1,0-1 1,0 1 0,1-1 0,-1 0-1,0 0 1,0 0 0,1 0-1,0 0 1,-1 0 0,1 0-1,0 0 1,0-1 0,0 1-1,0 0 1,0-1 0,0-2-1,-1-7-1762,0-1 0,1 1 0,1-1-1,0 1 1,2-14 0,-2 20 849,6-50-10710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4.983"/>
    </inkml:context>
    <inkml:brush xml:id="br0">
      <inkml:brushProperty name="width" value="0.025" units="cm"/>
      <inkml:brushProperty name="height" value="0.025" units="cm"/>
    </inkml:brush>
  </inkml:definitions>
  <inkml:trace contextRef="#ctx0" brushRef="#br0">0 195 13261,'0'0'2156,"3"-9"-314,0-1-1527,2 0-1,0 0 1,0 0-1,1 1 1,0 0 0,0 0-1,1 1 1,0 0-1,0 0 1,1 1-1,0 0 1,1 0 0,18-11-1,-11 8 28,0 0-1,1 2 1,18-8-1,-30 14-321,0 0 0,0 0 1,0 1-1,0-1 0,0 1 0,1 0 0,-1 1 0,0-1 0,1 1 0,-1 0 0,0 1 0,1-1 0,-1 1 0,0 0 0,9 3 0,-12-3-22,0 1 0,0 0 1,-1-1-1,1 1 0,0 0 0,-1 0 0,1 0 0,-1 0 1,0 0-1,1 1 0,-1-1 0,0 0 0,0 1 0,0-1 1,-1 0-1,1 1 0,-1-1 0,1 1 0,-1-1 0,0 1 1,0-1-1,0 1 0,0-1 0,0 1 0,-2 3 0,1 5 43,-1 0-1,0 0 1,-1 0-1,-6 16 1,-1-5 56,-2-1 0,-24 36 0,23-38-34,0 1 0,-19 42 0,31-62-66,1 1-1,0-1 1,-1 1-1,1-1 1,0 1-1,0 0 1,-1-1 0,1 1-1,0 0 1,0-1-1,0 1 1,0 0-1,0-1 1,0 1-1,0 0 1,0-1-1,0 1 1,0 0-1,0-1 1,0 1-1,0 0 1,0-1-1,1 1 1,-1-1-1,0 1 1,0 0-1,1-1 1,-1 1-1,1-1 1,-1 1 0,0-1-1,1 1 1,-1-1-1,1 1 1,-1-1-1,1 1 1,0 0-1,2-1 8,-1 1 0,1-1 0,-1 0 0,1 1-1,-1-1 1,1 0 0,-1-1 0,1 1 0,-1 0 0,5-2 0,64-22 233,-70 23-235,109-51-803,-38 11-3982,-12 2-5792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5.815"/>
    </inkml:context>
    <inkml:brush xml:id="br0">
      <inkml:brushProperty name="width" value="0.025" units="cm"/>
      <inkml:brushProperty name="height" value="0.025" units="cm"/>
    </inkml:brush>
  </inkml:definitions>
  <inkml:trace contextRef="#ctx0" brushRef="#br0">1 242 12011,'0'0'13320,"0"-8"-12424,2-1-674,0 0-1,1 0 1,0 0-1,0 1 1,1-1-1,0 1 1,1 0-1,0 0 1,0 0-1,10-10 1,-10 11-224,21-27 43,-17 24-519,-1-1-1,0 1 1,0-2-1,-1 1 1,10-25-1,-21 85-2675,4-21 3121,-6 62-401,7-31-4892,2-40-1405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6.664"/>
    </inkml:context>
    <inkml:brush xml:id="br0">
      <inkml:brushProperty name="width" value="0.025" units="cm"/>
      <inkml:brushProperty name="height" value="0.025" units="cm"/>
    </inkml:brush>
  </inkml:definitions>
  <inkml:trace contextRef="#ctx0" brushRef="#br0">0 10 23414,'0'0'1698,"20"-10"-23255</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37.098"/>
    </inkml:context>
    <inkml:brush xml:id="br0">
      <inkml:brushProperty name="width" value="0.025" units="cm"/>
      <inkml:brushProperty name="height" value="0.025" units="cm"/>
    </inkml:brush>
  </inkml:definitions>
  <inkml:trace contextRef="#ctx0" brushRef="#br0">334 64 5830,'-10'0'3347,"-4"0"-2826,1 0 1,0 1 0,0 1 0,1 0-1,-1 1 1,0 0 0,1 1-1,-1 1 1,1 0 0,-16 8-1,16-4-244,0 0 0,0 1 0,0 0 0,2 1 0,-1 0-1,1 1 1,1 0 0,0 0 0,1 1 0,0 0 0,-11 25-1,12-19-219,0-1-1,2 1 0,0 1 0,1-1 0,1 1 0,0-1 1,2 1-1,1 37 0,1-42-73,1 1 0,1 0 0,0 0 0,1-1 0,1 0 0,0 0 0,1 0 0,0 0 0,1-1 0,1 0 0,10 13 0,-10-17 91,0-1 1,0 0-1,1 0 1,0-1-1,1 0 1,0 0-1,0-1 1,0-1-1,1 0 1,0 0-1,0-1 1,1-1-1,0 1 1,-1-2-1,18 4 1,-5-4 37,1-1 1,-1-1-1,1-1 1,0-1-1,-1-1 1,1-2-1,-1 0 1,0-1-1,0-2 1,0 0-1,-1-2 1,0 0-1,-1-2 1,33-20-1,-28 14 34,0-1-1,-1-2 1,-1 0-1,0-2 1,-2-1-1,-1 0 1,-1-2 0,0-1-1,-2 0 1,24-46-1,-35 56 34,0-1-1,-2 1 1,0-2 0,0 1-1,-2 0 1,0-1 0,1-24-1,-4 34-109,-1 0 0,0 0 0,0 0 0,-1 0 0,0 0 0,-1 1 0,0-1 0,0 0 0,0 1-1,-1-1 1,0 1 0,-1 0 0,0 0 0,0 0 0,0 0 0,-1 1 0,0-1 0,-11-9 0,4 5-98,-2 2 0,1-1 1,-1 2-1,-1 0 0,1 1 1,-2 0-1,1 1 0,0 1 1,-1 0-1,0 1 0,0 1 1,0 1-1,-1 0 0,-19 0 1,15 2-386,-1 1-1,0 0 1,1 2 0,-1 1 0,1 0 0,0 1-1,0 2 1,0 0 0,1 1 0,-23 13 0,-16 18-3451,7 3-1863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41.883"/>
    </inkml:context>
    <inkml:brush xml:id="br0">
      <inkml:brushProperty name="width" value="0.025" units="cm"/>
      <inkml:brushProperty name="height" value="0.025" units="cm"/>
    </inkml:brush>
  </inkml:definitions>
  <inkml:trace contextRef="#ctx0" brushRef="#br0">1 1 13997,'4'13'64,"23"54"38,2-1 0,3-2 0,68 101 0,153 178 714,-78-113-262,520 827-402,-55 36-114,-99-165 226,252 339 2186,-529-869-2410,326 471 1036,-489-729-1045,326 459 1651,-403-560-3208,-24-39 1450,0 0-1,0 0 1,0 0-1,-1 0 0,1 0 1,0 0-1,0 0 0,0 0 1,0 0-1,0 0 1,0 0-1,0 0 0,0 0 1,0 0-1,0 0 0,-1 0 1,1 0-1,0 0 1,0 0-1,0 0 0,0 0 1,0 0-1,0 0 0,0 0 1,0 1-1,0-1 1,0 0-1,0 0 0,0 0 1,0 0-1,0 0 0,0 0 1,0 0-1,0 0 1,0 0-1,0 0 0,0 0 1,0 1-1,0-1 0,0 0 1,0 0-1,0 0 0,0 0 1,0 0-1,0 0 1,0 0-1,0 0 0,-19-19-4109,-6-10-1174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42.246"/>
    </inkml:context>
    <inkml:brush xml:id="br0">
      <inkml:brushProperty name="width" value="0.025" units="cm"/>
      <inkml:brushProperty name="height" value="0.025" units="cm"/>
    </inkml:brush>
  </inkml:definitions>
  <inkml:trace contextRef="#ctx0" brushRef="#br0">0 45 18514,'3'8'763,"10"22"-628,1-2 0,1 1 0,31 41-1,73 84-148,-39-52 71,-53-64-34,-15-20-3,1 0 0,1-1 0,0-1 0,31 28 0,-44-43-6,1 1 1,-1-1 0,0 0 0,1 0 0,0 0 0,-1 0 0,1 0 0,-1-1-1,1 1 1,0 0 0,0-1 0,-1 0 0,1 1 0,0-1 0,0 0 0,0 1-1,-1-1 1,1 0 0,0-1 0,0 1 0,3-1 0,-4 0 51,1 0 0,-1 0 0,1 0 0,-1 0 0,1 0 0,-1 0 1,0-1-1,0 1 0,1-1 0,-1 1 0,0-1 0,0 1 0,0-1 0,-1 0 0,1 1 0,0-1 1,0-2-1,2-9 364,0-1 0,-1 1 0,0-1 0,-1-19 0,-1 30-403,3-273 1730,-8 92-6402,3 133-1281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43.372"/>
    </inkml:context>
    <inkml:brush xml:id="br0">
      <inkml:brushProperty name="width" value="0.025" units="cm"/>
      <inkml:brushProperty name="height" value="0.025" units="cm"/>
    </inkml:brush>
  </inkml:definitions>
  <inkml:trace contextRef="#ctx0" brushRef="#br0">0 455 16432,'0'0'2637,"5"-13"-1804,57-224 2052,-54 197-2188,-1 0 0,-2-1 1,0-43-1,35 331-533,-17-124-125,-14-97-1223,-4-26-2532,-4-15-1281,-1-7-2301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44.809"/>
    </inkml:context>
    <inkml:brush xml:id="br0">
      <inkml:brushProperty name="width" value="0.025" units="cm"/>
      <inkml:brushProperty name="height" value="0.025" units="cm"/>
    </inkml:brush>
  </inkml:definitions>
  <inkml:trace contextRef="#ctx0" brushRef="#br0">4 129 13229,'0'-5'971,"-2"-7"835,1 0 0,0 0 0,1 1 0,2-18 1,-2 27-1713,1 0 1,-1-1-1,0 1 1,1 0-1,-1 0 1,1 0-1,0 0 1,0 0-1,0 0 1,0 0-1,0 0 1,0 1-1,0-1 1,1 0 0,-1 0-1,0 1 1,1-1-1,0 1 1,-1 0-1,1-1 1,0 1-1,0 0 1,0 0-1,-1 0 1,1 0-1,0 0 1,1 0 0,-1 1-1,0-1 1,0 1-1,0-1 1,3 1-1,-4 0-91,0 1 0,0-1 0,-1 1 0,1-1 0,0 1 0,0 0 0,0-1 0,-1 1 0,1 0 0,0-1 0,0 1 0,-1 0 0,1 0 0,-1 0 0,1-1 0,-1 1 0,1 0 0,-1 0 0,0 0 0,1 0 0,-1 0 0,0 0-1,0 0 1,1 0 0,-1 0 0,0 0 0,0 0 0,0 0 0,0 0 0,-1 2 0,1 44 305,-1-36-233,-11 66 166,8-60-232,1 0-1,-1 31 1,4-47-6,0 0 0,0-1 0,0 1 0,0-1 0,0 1 0,0 0 0,0-1 0,0 1 0,0-1-1,0 1 1,1 0 0,-1-1 0,0 1 0,0-1 0,1 1 0,-1-1 0,0 1 0,1-1 0,-1 1 0,1-1 0,-1 1-1,1-1 1,-1 0 0,0 1 0,1-1 0,0 1 0,-1-1 0,1 0 0,-1 0 0,1 1 0,-1-1 0,1 0 0,0 0-1,-1 0 1,1 0 0,-1 0 0,1 0 0,0 0 0,-1 0 0,1 0 0,-1 0 0,1 0 0,0 0 0,-1 0 0,1 0-1,0 0 1,-1-1 0,1 1 0,-1 0 0,1 0 0,-1-1 0,1 1 0,-1 0 0,1-1 0,-1 1 0,1-1 0,31-21 204,3-17-2103,-11 12-2920,-5 5-2731,-9 10 874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45.150"/>
    </inkml:context>
    <inkml:brush xml:id="br0">
      <inkml:brushProperty name="width" value="0.025" units="cm"/>
      <inkml:brushProperty name="height" value="0.025" units="cm"/>
    </inkml:brush>
  </inkml:definitions>
  <inkml:trace contextRef="#ctx0" brushRef="#br0">3 17 15375,'0'0'12619,"-3"10"-13772,3-17-4996,0-2 960,0-2-4933</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45.477"/>
    </inkml:context>
    <inkml:brush xml:id="br0">
      <inkml:brushProperty name="width" value="0.025" units="cm"/>
      <inkml:brushProperty name="height" value="0.025" units="cm"/>
    </inkml:brush>
  </inkml:definitions>
  <inkml:trace contextRef="#ctx0" brushRef="#br0">231 4 12460,'0'0'1895,"-11"-1"-219,3 1-1351,0-1-223,1 0 0,-1 1 0,1 0-1,-1 0 1,1 0 0,-1 1-1,1 0 1,-1 1 0,1 0 0,0 0-1,-1 0 1,1 1 0,0 0 0,1 1-1,-1-1 1,1 1 0,-1 1 0,-7 6-1,7-2-24,0 0 0,0 0 1,1 1-1,1 0 0,0 0 0,0 0 0,1 1 0,0 0 0,1 0 0,0 0 0,-2 20 0,2-6 77,1-1-1,1 1 1,1 0-1,5 35 1,-2-44-155,1 1 1,0-1 0,1 0 0,1-1-1,0 1 1,1-1 0,1 0 0,0-1 0,1 0-1,1 0 1,14 16 0,-18-23 3,-1-1 1,1-1-1,0 1 1,0-1 0,1 0-1,0 0 1,0-1-1,0 0 1,0 0-1,0-1 1,1 0-1,0 0 1,-1-1-1,1 0 1,0 0-1,0-1 1,0 0-1,0 0 1,1-1-1,-1 0 1,0 0-1,0-1 1,0 0-1,16-5 1,-14 2 270,1-1 1,-1 0-1,-1-1 1,1 0-1,-1 0 1,0-1-1,0 0 1,-1-1-1,0 0 1,0 0-1,7-10 1,-1-1 263,-1 1 0,-1-2 0,-1 0 0,14-32 0,-17 32-91,0 0-1,-2-1 1,-1 0-1,0 0 1,-1 0-1,-2-1 1,0 1-1,-1-1 1,-1 1-1,-5-36 1,4 52-454,0 0 1,-1-1-1,0 1 1,0 0 0,0 1-1,-1-1 1,0 0-1,1 1 1,-2-1 0,1 1-1,0 0 1,-1 0-1,0 0 1,0 0 0,0 1-1,0 0 1,-1 0-1,1 0 1,-1 0 0,0 1-1,0-1 1,0 1-1,0 1 1,0-1-1,-8-1 1,8 2-227,-1 0 0,0 1 0,1-1-1,-1 1 1,0 1 0,0-1 0,1 1 0,-1 0 0,1 0 0,-1 0-1,1 1 1,-1 0 0,1 0 0,0 1 0,-6 3 0,-48 36-7193,34-21 150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1:59.679"/>
    </inkml:context>
    <inkml:brush xml:id="br0">
      <inkml:brushProperty name="width" value="0.025" units="cm"/>
      <inkml:brushProperty name="height" value="0.025" units="cm"/>
    </inkml:brush>
  </inkml:definitions>
  <inkml:trace contextRef="#ctx0" brushRef="#br0">0 74 20756,'0'0'7431,"46"-25"-7207,-14 23-288,18 1 96,5-2 0,9 3-32,9-1-64,-4-2-1634,0-4-1537,-5-6-2050,-11-5-8584</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47.431"/>
    </inkml:context>
    <inkml:brush xml:id="br0">
      <inkml:brushProperty name="width" value="0.025" units="cm"/>
      <inkml:brushProperty name="height" value="0.025" units="cm"/>
    </inkml:brush>
  </inkml:definitions>
  <inkml:trace contextRef="#ctx0" brushRef="#br0">4856 1 14446,'-11'11'2893,"-119"128"-2371,-73 98-4298,80-92 3096,-676 778 1891,-873 1162 1790,1468-1811-2962,-477 662 459,61 39-37,489-736-233,-99 170-483,225-401-148,-16 22-278,20-29 342,0-1 0,0 1 0,-1 0 0,1 0 0,0-1 1,0 1-1,0-1 0,0 1 0,0-1 0,-1 1 0,1-1 0,0 0 0,0 1 0,-1-1 0,0 0 0,-4 0-6617</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47.839"/>
    </inkml:context>
    <inkml:brush xml:id="br0">
      <inkml:brushProperty name="width" value="0.025" units="cm"/>
      <inkml:brushProperty name="height" value="0.025" units="cm"/>
    </inkml:brush>
  </inkml:definitions>
  <inkml:trace contextRef="#ctx0" brushRef="#br0">93 0 14670,'0'0'1516,"-1"10"-1009,-6 197 19,7-126-198,-4 0 1,-22 135-1,5-138 235,12-50-100,2-1 0,1 1-1,1 0 1,-2 34 0,8-62-468,-1 0-1,1 1 0,-1-1 0,1 0 1,-1 0-1,1 1 0,-1-1 1,1 0-1,0 0 0,-1 0 0,1 0 1,-1 0-1,1 0 0,0 0 0,-1 0 1,1 0-1,-1 0 0,1 0 1,0 0-1,-1 0 0,1-1 0,-1 1 1,1 0-1,-1 0 0,1-1 1,-1 1-1,2-1 0,13-9 249,0 0 1,-1-1-1,0-1 0,-1 0 1,0-1-1,19-26 0,2 0-141,158-172-43,-66 67-4672,-69 78-1067</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48.683"/>
    </inkml:context>
    <inkml:brush xml:id="br0">
      <inkml:brushProperty name="width" value="0.025" units="cm"/>
      <inkml:brushProperty name="height" value="0.025" units="cm"/>
    </inkml:brush>
  </inkml:definitions>
  <inkml:trace contextRef="#ctx0" brushRef="#br0">1 159 17104,'0'0'1655,"0"-10"-982,-1 4-510,2-1 0,-1 0 1,1 1-1,0-1 0,0 0 0,1 1 1,0-1-1,0 1 0,0 0 0,1-1 1,0 1-1,0 1 0,1-1 0,0 0 1,0 1-1,0-1 0,0 1 1,1 1-1,0-1 0,0 0 0,0 1 1,0 0-1,11-5 0,-14 8-162,-1 0-1,0 0 1,0 1-1,1-1 1,-1 0-1,0 1 1,0 0 0,1-1-1,-1 1 1,1 0-1,-1 0 1,0-1-1,1 1 1,-1 0-1,1 0 1,-1 1 0,0-1-1,1 0 1,-1 0-1,0 1 1,1-1-1,-1 1 1,0-1-1,1 1 1,-1-1 0,0 1-1,0 0 1,0 0-1,1-1 1,-1 1-1,0 0 1,0 0-1,0 0 1,-1 0 0,1 0-1,0 1 1,0-1-1,0 0 1,-1 0-1,1 1 1,-1-1-1,1 0 1,-1 0 0,1 1-1,-1-1 1,0 1-1,0-1 1,0 0-1,1 1 1,-1-1-1,-1 3 1,2 11 43,0 1 0,-2-1 1,-3 27-1,3-32-42,-11 61-128,7-48 141,1 0 1,-2 38-1,6-60-19,0-1 0,0 1-1,0 0 1,0 0 0,0 0-1,0 0 1,0-1 0,0 1-1,0 0 1,0 0 0,0 0-1,0-1 1,1 1 0,-1 0 0,0 0-1,1-1 1,-1 1 0,1 0-1,-1-1 1,1 1 0,-1 0-1,1-1 1,-1 1 0,1-1-1,-1 1 1,1-1 0,0 1-1,-1-1 1,1 1 0,1 0 0,0-1 7,-1 0 1,1 0 0,0 0-1,-1-1 1,1 1 0,0 0-1,-1-1 1,1 1 0,0-1-1,-1 0 1,1 1 0,-1-1-1,3-2 1,43-35 206,33-50-2443,-33 23-5618,-23 25-2052</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49.011"/>
    </inkml:context>
    <inkml:brush xml:id="br0">
      <inkml:brushProperty name="width" value="0.025" units="cm"/>
      <inkml:brushProperty name="height" value="0.025" units="cm"/>
    </inkml:brush>
  </inkml:definitions>
  <inkml:trace contextRef="#ctx0" brushRef="#br0">0 59 14382,'0'0'15598,"10"-8"-17263,-6-6-1827,-4-4-2721,0-1-10283</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50.766"/>
    </inkml:context>
    <inkml:brush xml:id="br0">
      <inkml:brushProperty name="width" value="0.025" units="cm"/>
      <inkml:brushProperty name="height" value="0.025" units="cm"/>
    </inkml:brush>
  </inkml:definitions>
  <inkml:trace contextRef="#ctx0" brushRef="#br0">6 205 17200,'0'0'1335,"-2"-7"-75,1-1-1032,0 1 0,0-1 0,1 1 0,0-1 0,0 1 0,0-1 1,1 1-1,0-1 0,1 1 0,0-1 0,0 1 0,1 0 0,-1 0 0,8-12 1,-8 16-142,32-45 869,-33 46-945,0 0-1,0 1 1,1-1-1,-1 1 1,1-1 0,-1 1-1,1-1 1,0 1-1,-1 0 1,1 0-1,0 0 1,0 0 0,0 0-1,0 0 1,0 0-1,0 1 1,0-1-1,0 1 1,0-1 0,0 1-1,0 0 1,0 0-1,4 0 1,-4 1-13,-1 0 1,0 0-1,0 0 0,0 0 1,0 0-1,0 0 1,0 0-1,0 0 1,0 0-1,0 1 0,-1-1 1,1 0-1,0 1 1,-1-1-1,1 0 0,-1 1 1,1-1-1,-1 1 1,0-1-1,0 0 0,0 1 1,0 2-1,0 41 235,0-33-200,-1-4 11,-1 0-1,1 1 0,-1-1 0,0 0 1,-5 10-1,4-11 20,1 0-1,-1 1 1,1 0-1,1 0 1,-2 13 0,4-21-67,0-1 0,-1 0 0,1 0 0,0 1 0,0-1 0,-1 1 0,1-1 0,0 1 0,0-1 0,0 1 0,0-1 0,0 1 0,0 0 0,0-1 0,0 1 0,0 0 0,0 0 0,0 0 0,0 0 0,0 0 0,0 0 0,0 0 0,0 0 0,0 0 0,0 0 0,2 1 0,29 4 5,-29-4 16,-1 1 0,1-1 0,0 0 0,0 1 1,-1 0-1,1-1 0,-1 1 0,0 0 0,1 0 0,-1 1 0,0-1 0,0 0 0,-1 1 1,1-1-1,0 1 0,-1-1 0,1 1 0,-1 0 0,0 0 0,0 0 0,0 0 1,0 3-1,0-3 137,-1 0 1,-1 0 0,1 0-1,0-1 1,-1 1 0,1 0-1,-1 0 1,0-1-1,0 1 1,0 0 0,0-1-1,0 1 1,-1-1 0,1 0-1,-1 1 1,0-1 0,1 0-1,-1 0 1,0 0 0,0 0-1,-1 0 1,1 0-1,-4 2 1,1-1-3,1 0-134,1-1 0,-1 1 0,0-1 0,1 0 0,-1 0 0,0 0 0,0 0 0,-1-1 0,1 0 0,0 0 0,-6 1 0,10-4-438,1 1 0,-1 0 0,1-1-1,-1 1 1,1-1 0,-1 1-1,1 0 1,-1 0 0,1-1-1,0 1 1,0 0 0,0 0-1,0 0 1,1-1 0,61-41-10759,-38 26 5804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51.096"/>
    </inkml:context>
    <inkml:brush xml:id="br0">
      <inkml:brushProperty name="width" value="0.025" units="cm"/>
      <inkml:brushProperty name="height" value="0.025" units="cm"/>
    </inkml:brush>
  </inkml:definitions>
  <inkml:trace contextRef="#ctx0" brushRef="#br0">38 48 11371,'0'0'14157,"-27"-11"-19122,24-5-1280,-4-4-5927</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51.504"/>
    </inkml:context>
    <inkml:brush xml:id="br0">
      <inkml:brushProperty name="width" value="0.025" units="cm"/>
      <inkml:brushProperty name="height" value="0.025" units="cm"/>
    </inkml:brush>
  </inkml:definitions>
  <inkml:trace contextRef="#ctx0" brushRef="#br0">308 79 13741,'-10'3'395,"-12"4"-94,0 0 0,0 2 0,1 0 0,1 2 0,0 0 0,-30 22 0,40-25-228,1 0 0,0 0 0,0 1 0,0 1 0,1 0 0,1 0 0,0 0 0,0 1 0,1 0 1,0 0-1,1 1 0,0-1 0,1 1 0,-5 19 0,5-11-60,1 1-1,1 0 0,1-1 1,1 1-1,0 0 1,2 0-1,0-1 1,1 1-1,2-1 1,0 1-1,8 21 1,-8-31-10,0 0 1,0 0 0,1-1 0,0 0 0,1 0 0,0-1 0,1 0 0,0 0-1,0-1 1,1 1 0,0-2 0,0 1 0,0-2 0,1 1 0,1-1 0,-1-1 0,1 1-1,0-2 1,0 0 0,0 0 0,13 2 0,-11-3 54,1-1-1,0-1 1,-1 0 0,1-1 0,0 0-1,0-1 1,0-1 0,-1 0 0,1 0-1,-1-2 1,16-5 0,-11 2 139,0-2 0,0 0 0,-1-1 0,-1 0 0,0-1 0,0-1 0,18-19 0,-11 8 81,-2-1 0,0-2 0,-2 0 0,0-1 0,-2-1 1,-1 0-1,-2-2 0,0 1 0,12-44 0,-18 44 171,-1-1 0,6-51 0,-12 69-386,0 0-1,-1 0 0,-1 0 0,0 0 1,0 0-1,-1 0 0,0 0 0,-1 1 1,-7-19-1,7 26-58,1-1 1,-1 0-1,0 1 0,0-1 0,0 1 1,-1 0-1,0 0 0,0 1 1,0-1-1,0 1 0,0 0 0,-1 0 1,1 0-1,-9-4 0,4 4-117,0 0 0,0 0-1,0 1 1,0 0 0,0 1 0,-1 0-1,-17 0 1,6 3-292,0 0 0,1 1 0,0 1-1,-1 1 1,2 1 0,-39 16 0,21-2-1617,-63 45-1,48-30-4123,23-17-3650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56.096"/>
    </inkml:context>
    <inkml:brush xml:id="br0">
      <inkml:brushProperty name="width" value="0.025" units="cm"/>
      <inkml:brushProperty name="height" value="0.025" units="cm"/>
    </inkml:brush>
  </inkml:definitions>
  <inkml:trace contextRef="#ctx0" brushRef="#br0">1 6889 15054,'0'0'1468,"6"-8"-1580,471-728-534,-253 371 331,848-1279 1511,67-109-288,240-176-92,-1281 1810-845,66-82 449,-56 67-4387</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56.466"/>
    </inkml:context>
    <inkml:brush xml:id="br0">
      <inkml:brushProperty name="width" value="0.025" units="cm"/>
      <inkml:brushProperty name="height" value="0.025" units="cm"/>
    </inkml:brush>
  </inkml:definitions>
  <inkml:trace contextRef="#ctx0" brushRef="#br0">54 255 14286,'0'0'1425,"-8"1"-331,-37 2 652,44-3-801,8-9-657,26-20-86,2 2-1,69-42 1,-15 10-118,-63 39-39,-17 12-31,1 1 1,-1 0-1,1 1 1,22-11-1,-32 17-16,0 0 0,1 0 0,-1 0-1,0 0 1,1 0 0,-1 0 0,0 0 0,1 0-1,-1 0 1,0 0 0,0 0 0,1 0 0,-1 0-1,0 0 1,1 0 0,-1 0 0,0 0 0,0 1-1,1-1 1,-1 0 0,0 0 0,0 0 0,1 0-1,-1 1 1,0-1 0,0 0 0,0 0 0,1 1-1,-1-1 1,0 0 0,0 0 0,0 1 0,0-1 0,0 0-1,1 0 1,-1 1 0,0-1 0,0 0 0,0 1-1,0-1 1,0 0 0,0 1 0,0-1 0,0 0-1,0 0 1,0 1 0,0-1 0,-2 21-12,2-17 42,-6 32 221,-1 1 0,-16 45-1,13-52-238,2 1 0,1 0 0,1 0 0,-1 37 0,6-58-235,1-8-81,-1 1-1,1-1 1,0 1-1,0-1 1,0 0-1,0 1 1,0-1-1,1 1 1,-1-1-1,1 1 1,1 3-1,7-3-6163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57.263"/>
    </inkml:context>
    <inkml:brush xml:id="br0">
      <inkml:brushProperty name="width" value="0.025" units="cm"/>
      <inkml:brushProperty name="height" value="0.025" units="cm"/>
    </inkml:brush>
  </inkml:definitions>
  <inkml:trace contextRef="#ctx0" brushRef="#br0">1 599 15086,'0'0'4052,"3"-9"-2915,45-132 201,36-176 0,-52 185-1168,-25 198-432,-5-1 424,-3-43-115,1 1 0,1-1 0,2 0 1,0 1-1,1-1 0,1 0 0,8 21 0,-12-41-81,0 0 0,0 0 1,0 0-1,0 0 0,0 0 0,0 0 0,1 0 0,-1-1 1,1 1-1,-1-1 0,1 1 0,0-1 0,-1 1 0,1-1 1,3 2-1,-4-3-121,1 0 0,-1 0 0,0 0 1,0 0-1,0 0 0,1 0 1,-1 0-1,0 0 0,0 0 0,0-1 1,0 1-1,0-1 0,0 1 0,1 0 1,-1-1-1,0 0 0,0 1 0,0-1 1,0 0-1,-1 1 0,1-1 0,0 0 1,0 0-1,0 0 0,-1 0 1,1 0-1,0 0 0,-1 0 0,2-1 1,12-23-5377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00.195"/>
    </inkml:context>
    <inkml:brush xml:id="br0">
      <inkml:brushProperty name="width" value="0.025" units="cm"/>
      <inkml:brushProperty name="height" value="0.025" units="cm"/>
    </inkml:brush>
  </inkml:definitions>
  <inkml:trace contextRef="#ctx0" brushRef="#br0">190 1 18706,'0'0'6037,"-7"7"-5060,-3 4-722,0 1 0,1-1-1,1 2 1,0-1-1,-10 24 1,16-33-285,1 0 0,-1 0-1,1 0 1,0 0 0,0 0 0,1 0 0,-1 0-1,0 0 1,1 0 0,0 0 0,0 0-1,0 0 1,0 1 0,0-1 0,1 0-1,-1 0 1,1 0 0,0 0 0,0 0 0,0 0-1,0 0 1,0 0 0,1-1 0,0 1-1,-1 0 1,1-1 0,0 1 0,0-1-1,0 0 1,1 1 0,-1-1 0,0 0-1,1 0 1,-1-1 0,1 1 0,0 0 0,5 1-1,5 2-199,1 0 0,-1-1 0,1-1-1,0 0 1,-1-1 0,17 0 0,89-2-1082,-56-2 1379,-27 1-25,-21 0 281,1 1-1,28 3 0,-44-3-303,1 0-1,-1 0 0,0 0 1,1 1-1,-1-1 0,0 0 1,1 0-1,-1 0 0,0 0 1,1 1-1,-1-1 0,0 0 1,0 0-1,1 1 0,-1-1 1,0 0-1,0 0 0,1 1 1,-1-1-1,0 0 0,0 1 1,0-1-1,0 0 0,1 1 1,-1-1-1,0 0 1,0 1-1,0-1 0,0 1 1,0-1-1,0 0 0,0 1 1,0-1-1,0 0 0,0 1 1,0-1-1,0 1 0,0-1 1,-1 0-1,1 1 0,0-1 1,0 0-1,0 1 0,0-1 1,-1 0-1,1 0 0,0 1 1,0-1-1,0 0 0,-1 1 1,0-1-1,-12 17 897,-9 2-276,0-1 0,-1 0 0,-43 23 1,-82 34 1146,133-68-1709,14-7-79,-17 10-71,0-1 1,0 0-1,-1-2 0,-1 0 0,1-2 1,-1 0-1,0-1 0,-32 2 0,50-6-138,0 0 0,0 0-1,0-1 1,0 1 0,0-1-1,0 0 1,0 0 0,0 1-1,1-1 1,-1 0-1,0-1 1,0 1 0,1 0-1,-1 0 1,1-1 0,-1 1-1,1-1 1,0 1 0,-1-1-1,1 0 1,0 1 0,0-1-1,0 0 1,0 0 0,1 0-1,-1 0 1,0 0 0,1 0-1,-1-4 1,-1-6-1786,0 0 1,1 0-1,1-23 0,0 22-38,0-37-5593</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57.653"/>
    </inkml:context>
    <inkml:brush xml:id="br0">
      <inkml:brushProperty name="width" value="0.025" units="cm"/>
      <inkml:brushProperty name="height" value="0.025" units="cm"/>
    </inkml:brush>
  </inkml:definitions>
  <inkml:trace contextRef="#ctx0" brushRef="#br0">1 55 20147,'0'0'5157,"11"-55"-15407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58.720"/>
    </inkml:context>
    <inkml:brush xml:id="br0">
      <inkml:brushProperty name="width" value="0.025" units="cm"/>
      <inkml:brushProperty name="height" value="0.025" units="cm"/>
    </inkml:brush>
  </inkml:definitions>
  <inkml:trace contextRef="#ctx0" brushRef="#br0">1 26 11755,'0'0'14371,"0"6"-14104,0 6-222,1 0 0,0 0-1,1 0 1,0 0 0,1 0 0,0-1 0,1 1 0,0-1 0,8 13-1,-11-23-40,-1 0 0,1 0 0,0 0-1,0-1 1,0 1 0,0 0-1,0-1 1,0 1 0,0-1 0,0 1-1,0-1 1,0 1 0,0-1 0,0 0-1,0 1 1,0-1 0,0 0-1,0 0 1,0 0 0,1 0 0,-1 0-1,0 0 1,0 0 0,0 0 0,0-1-1,0 1 1,0 0 0,0-1-1,0 1 1,0 0 0,0-1 0,0 1-1,0-1 1,0 0 0,0 1-1,0-1 1,1-1 0,2-1 29,1-1 0,-1 1 0,-1-1 1,1 0-1,0 0 0,3-6 0,0 0-1018,-2 0 1,1 0-1,-1-1 1,4-15-1,-2-25-11244,-7 37 5978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59.051"/>
    </inkml:context>
    <inkml:brush xml:id="br0">
      <inkml:brushProperty name="width" value="0.025" units="cm"/>
      <inkml:brushProperty name="height" value="0.025" units="cm"/>
    </inkml:brush>
  </inkml:definitions>
  <inkml:trace contextRef="#ctx0" brushRef="#br0">10 0 10794,'0'0'6246,"-10"61"-4516,10-37-577,0-3 0,0-1-256,0-4-545,10-5-288,-3-2-128,0-5-416,6-4-994,-2 0 449,-3-4-640,0-9-1538,-1-4-2307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4:59.379"/>
    </inkml:context>
    <inkml:brush xml:id="br0">
      <inkml:brushProperty name="width" value="0.025" units="cm"/>
      <inkml:brushProperty name="height" value="0.025" units="cm"/>
    </inkml:brush>
  </inkml:definitions>
  <inkml:trace contextRef="#ctx0" brushRef="#br0">358 95 8936,'0'0'-213,"-7"1"90,-41 5 858,24-4 1133,1 1 1,-27 8 0,42-9-1695,-1 1 1,0 1 0,1-1 0,0 1-1,-1 1 1,2 0 0,-1 0-1,0 0 1,-8 9 0,4-1-119,1-1 1,1 2-1,-1-1 1,2 1-1,0 1 1,1 0 0,0 0-1,1 1 1,-9 31-1,12-33-13,1 0 0,0 1-1,1-1 1,0 1 0,2 0 0,-1 0-1,2-1 1,0 1 0,0 0 0,2-1-1,6 25 1,-7-32-42,0-1 0,1 0 0,0 0 1,0 0-1,0-1 0,0 1 0,1-1 0,0 0 0,0 0 0,0 0 0,1 0 0,0-1 1,0 0-1,0 0 0,0 0 0,0 0 0,1-1 0,0 0 0,0 0 0,0-1 0,0 1 1,0-1-1,10 2 0,-7-3 110,0-1-1,0 0 1,1 0 0,-1 0 0,0-1 0,0-1 0,0 0 0,0 0-1,-1 0 1,1-1 0,-1-1 0,1 1 0,-1-1 0,0-1 0,0 0-1,10-8 1,7-7 286,0-2-1,-2-1 0,0 0 1,-2-2-1,-1-1 0,29-46 0,-36 51-83,-1-1 0,-1-1 0,-1 0 0,-1-1 0,-2 0 1,0 0-1,-1 0 0,-1-1 0,2-32 0,-7 52-233,0 1 0,0-1 0,0 0 0,-1 0 0,1 1 0,-1-1 0,0 0 0,-1 1 0,1-1 1,-1 1-1,0-1 0,0 1 0,0 0 0,-1-1 0,1 1 0,-1 1 0,0-1 0,-7-6 0,5 6-49,-1 0-1,1 0 1,-1 1-1,0 0 1,0 0-1,0 0 1,-1 1-1,1 0 1,-1 0-1,1 1 1,-1 0-1,0 0 1,-7 0-1,-6 0-270,0 1 1,-1 1-1,1 1 0,0 1 1,0 1-1,0 1 0,0 0 1,1 2-1,-1 0 0,-26 14 1,33-14-1464,1 1 0,-1 1 0,1 0-1,1 0 1,-13 14 0,18-17-6214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00.482"/>
    </inkml:context>
    <inkml:brush xml:id="br0">
      <inkml:brushProperty name="width" value="0.025" units="cm"/>
      <inkml:brushProperty name="height" value="0.025" units="cm"/>
    </inkml:brush>
  </inkml:definitions>
  <inkml:trace contextRef="#ctx0" brushRef="#br0">0 0 15182,'0'0'8777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04.103"/>
    </inkml:context>
    <inkml:brush xml:id="br0">
      <inkml:brushProperty name="width" value="0.025" units="cm"/>
      <inkml:brushProperty name="height" value="0.025" units="cm"/>
    </inkml:brush>
  </inkml:definitions>
  <inkml:trace contextRef="#ctx0" brushRef="#br0">4650 7540 4452,'-7'-11'6716,"-236"-445"-4279,31 51 833,-193-305-2987,-447-780-1549,10 114 2478,492 809-949,-46-71 20,-35 24-33,-64-61 38,267 369 1901,186 253-1971,12 12-16,2-2-1,-45-90 0,64 117 542,4 10-1897,3 16-11947</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04.479"/>
    </inkml:context>
    <inkml:brush xml:id="br0">
      <inkml:brushProperty name="width" value="0.025" units="cm"/>
      <inkml:brushProperty name="height" value="0.025" units="cm"/>
    </inkml:brush>
  </inkml:definitions>
  <inkml:trace contextRef="#ctx0" brushRef="#br0">145 597 11307,'0'0'2039,"-8"10"-1185,2-4-704,1-1 115,0-1 0,0 1 0,0 1 0,1-1 0,0 1 0,0 0 1,1-1-1,0 2 0,0-1 0,0 0 0,1 1 0,-1-1 0,2 1 1,-2 7-1,3-14-234,0-1-1,0 1 1,0 0 0,0 0 0,0 0 0,0 0 0,0 0-1,0 0 1,0 0 0,0-1 0,0 1 0,0 0 0,0 0 0,0 0-1,0 0 1,0 0 0,0 0 0,0 0 0,0 0 0,0 0 0,0 0-1,0-1 1,1 1 0,-1 0 0,0 0 0,0 0 0,0 0-1,0 0 1,0 0 0,0 0 0,0 0 0,0 0 0,0 0 0,1 0-1,-1 0 1,0 0 0,0 0 0,0 0 0,0 0 0,0 0 0,0 0-1,0 0 1,0 0 0,1 0 0,-1 0 0,0 0 0,0 0 0,0 0-1,0 0 1,0 0 0,0 0 0,0 0 0,0 0 0,1 0-1,-1 0 1,0 0 0,0 0 0,0 1 0,0-1 0,0 0 0,0 0-1,6-12 588,0-31 507,-2 1 1,-2-1-1,-6-77 0,1 74-832,2 2-7,-3 1-1,-1 0 1,-2 0-1,-2 0 1,-2 1 0,-2 0-1,-21-46 1,25 77-19,15 26-438,107 155 77,-73-115-4,50 62-2735,-76-103 622,0 0 0,30 23 1,-10-16-4058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08.485"/>
    </inkml:context>
    <inkml:brush xml:id="br0">
      <inkml:brushProperty name="width" value="0.025" units="cm"/>
      <inkml:brushProperty name="height" value="0.025" units="cm"/>
    </inkml:brush>
  </inkml:definitions>
  <inkml:trace contextRef="#ctx0" brushRef="#br0">16 193 15150,'-2'-2'361,"1"0"0,-1 1 0,1-1 0,0 0 0,-1 0 0,1 0 0,0 0 0,1 0 0,-1 0 0,0 0 0,0 0 0,1 0 0,0-1 0,-1 1 0,1 0 0,0 0 0,0 0 0,0-1 0,0 1 0,0 0 0,1-3 0,1 0-82,-1 1 0,1-1 0,0 0 0,1 1 1,-1-1-1,1 1 0,0 0 0,0 0 0,3-4 1,6-5-17,1 1 0,0 0 0,1 1 0,20-12 0,-30 19-234,0 2 0,0-1 1,1 0-1,-1 1 0,1 0 0,-1 0 0,1 0 1,0 1-1,0 0 0,0 0 0,0 0 0,0 0 0,0 1 1,9 0-1,-13 1-33,0-1 1,1 1-1,-2 0 0,1 0 1,0 0-1,0 0 1,0 0-1,0 0 1,-1 1-1,1-1 0,0 0 1,-1 0-1,1 1 1,-1-1-1,0 0 0,1 0 1,-1 1-1,0-1 1,0 0-1,0 1 0,0-1 1,0 0-1,0 1 1,0-1-1,0 0 0,0 1 1,-1-1-1,1 0 1,-1 1-1,0 1 1,-13 43 146,1-22-65,0 0 0,-29 37 0,25-38-26,1 2 0,-13 26 0,28-51-49,0 1 0,1 0 0,-1-1-1,1 1 1,0 0 0,-1 0 0,1-1 0,0 1 0,-1 0 0,1 0 0,0-1 0,0 1 0,0 0 0,0 0 0,-1 0 0,1 0 0,0 0 0,1-1 0,-1 1 0,0 0 0,0 0 0,0 0 0,0-1 0,1 1 0,-1 0 0,0 0 0,1 0 0,-1-1 0,1 1 0,-1 0 0,0-1 0,2 2 0,-1-1 13,1-1 0,0 1 0,0-1-1,0 1 1,0-1 0,-1 0 0,1 0 0,0 0 0,0 0 0,0 0-1,0 0 1,-1 0 0,5-1 0,62-22 358,-66 22-369,76-27-215,-24 15-7380,-40 11 117</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09.430"/>
    </inkml:context>
    <inkml:brush xml:id="br0">
      <inkml:brushProperty name="width" value="0.025" units="cm"/>
      <inkml:brushProperty name="height" value="0.025" units="cm"/>
    </inkml:brush>
  </inkml:definitions>
  <inkml:trace contextRef="#ctx0" brushRef="#br0">78 43 16624,'0'0'4676,"2"-8"-2444,7-26 1185,-9 35-1278,-7 22-1722,-4 1-313,9-20-97,0-1 1,0 0-1,0 1 0,1-1 1,0 1-1,-1 0 0,1-1 0,1 1 1,-1 0-1,0 0 0,1-1 1,0 1-1,0 0 0,1 7 1,3-10-43,-1 0-1,1 0 1,0-1 0,0 0 0,0 0-1,-1 0 1,1 0 0,0-1 0,6 0-1,29-12-589,-34 10 583,0 1 0,1 0 0,-1 0 0,1 0 0,-1 1 0,1-1 0,0 2 0,0-1 0,0 0 1,0 1-1,-1 0 0,1 1 0,0-1 0,8 3 0,-12-3 36,-2 1-1,1 0 1,0 0 0,0 0 0,0 0 0,0 0-1,0 0 1,-1 0 0,1 0 0,0 0-1,-1 0 1,1 0 0,-1 0 0,1 0 0,-1 0-1,0 1 1,1-1 0,-1 0 0,0 0-1,0 1 1,0-1 0,0 0 0,0 0 0,0 1-1,0-1 1,0 0 0,-1 0 0,1 0-1,0 1 1,-1 1 0,0 0 71,0 1 0,0-1 1,-1 1-1,1-1 0,-1 1 0,0-1 0,1 0 1,-1 0-1,-4 4 0,-3 2 286,-2-1 1,1 0-1,-1-1 1,0 0-1,0-1 0,-24 10 1,28-13-493,0-1 1,-1 0-1,1 0 1,0-1 0,0 0-1,-1 0 1,1-1-1,-10 0 1,15-1-385,-1 0 1,1-1-1,-1 1 1,1 0-1,0-1 1,-1 1-1,1-1 1,0 0-1,0 1 1,0-1-1,1 0 1,-1-1-1,0 1 1,1 0-1,-1 0 1,1-1-1,0 1 1,0 0-1,0-1 1,0 1-1,0-1 1,0 0-1,0-2 1,-9-28-8167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09.806"/>
    </inkml:context>
    <inkml:brush xml:id="br0">
      <inkml:brushProperty name="width" value="0.025" units="cm"/>
      <inkml:brushProperty name="height" value="0.025" units="cm"/>
    </inkml:brush>
  </inkml:definitions>
  <inkml:trace contextRef="#ctx0" brushRef="#br0">0 78 14638,'0'0'13901,"26"-52"-12780,-4 45-737,4-2-320,5 4-64,6 3-1057,-5 1-2850,0 0-2019,-9 0-4484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00.572"/>
    </inkml:context>
    <inkml:brush xml:id="br0">
      <inkml:brushProperty name="width" value="0.025" units="cm"/>
      <inkml:brushProperty name="height" value="0.025" units="cm"/>
    </inkml:brush>
  </inkml:definitions>
  <inkml:trace contextRef="#ctx0" brushRef="#br0">0 138 18129,'0'0'9353,"61"-27"-8104,-19 22-608,12-4-417,10 0-192,8-2 0,2-1-32,-3 2-160,-2-3-1570,-6-4-1857,-10-8-3460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0.150"/>
    </inkml:context>
    <inkml:brush xml:id="br0">
      <inkml:brushProperty name="width" value="0.025" units="cm"/>
      <inkml:brushProperty name="height" value="0.025" units="cm"/>
    </inkml:brush>
  </inkml:definitions>
  <inkml:trace contextRef="#ctx0" brushRef="#br0">0 0 24471,'0'0'8040,"0"11"-11051,4-11-1281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0.521"/>
    </inkml:context>
    <inkml:brush xml:id="br0">
      <inkml:brushProperty name="width" value="0.025" units="cm"/>
      <inkml:brushProperty name="height" value="0.025" units="cm"/>
    </inkml:brush>
  </inkml:definitions>
  <inkml:trace contextRef="#ctx0" brushRef="#br0">336 6 17745,'-11'-1'299,"3"1"-207,-3-2-31,1 2 0,-1-1 0,0 1 0,1 1 0,-1 0 0,0 1 0,1 0 0,-1 0 0,1 1 1,0 0-1,0 1 0,-11 6 0,8 0-69,0 1 0,1 0 0,0 1 0,1 0 1,0 0-1,1 2 0,0-1 0,2 1 0,-1 0 0,2 1 0,0 0 1,0 0-1,1 1 0,-6 27 0,5-10 71,1 0 1,2 0-1,1 0 0,2 1 1,1-1-1,5 46 1,-2-63-38,0 1 1,1-1-1,1 1 1,0-1-1,1-1 1,1 1 0,0-1-1,1 0 1,1-1-1,0 0 1,13 14-1,-14-18-15,2 0-1,-1 0 1,1-1-1,1 0 1,0-1-1,0 0 0,0-1 1,1 0-1,0-1 1,0 0-1,1-1 0,0 0 1,0-1-1,15 2 1,-4-3 251,-1-1 0,0-2 0,1 0 1,-1-2-1,0 0 0,1-2 0,-1 0 1,-1-2-1,1 0 0,-1-2 0,0 0 1,35-20-1,-14 4 229,-2-1 1,-1-3-1,-1-1 1,-2-2-1,41-41 1,-52 45 44,-2-1 1,0-1-1,34-57 1,-49 71-447,0-1 1,-2 0 0,0 0 0,0-1-1,-2 0 1,0 0 0,-1 0 0,-1-1-1,2-35 1,-5 47-83,0-1-1,-1 1 0,0 0 1,0 0-1,0-1 0,-1 1 1,0 0-1,0 0 0,0 1 1,-1-1-1,0 0 0,0 1 1,-1-1-1,-7-9 0,4 8-27,-1 0-1,0 0 1,0 1-1,0 0 1,-1 1-1,1-1 1,-1 2-1,-16-7 1,-2 2-200,-1 1 0,0 1 0,-1 1 1,0 2-1,-48-2 0,48 5-471,0 0 0,-1 2 0,1 1 0,0 2 0,0 1 0,1 1 0,0 1 0,-41 16 0,36-8-3073,6-3-3272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2.333"/>
    </inkml:context>
    <inkml:brush xml:id="br0">
      <inkml:brushProperty name="width" value="0.025" units="cm"/>
      <inkml:brushProperty name="height" value="0.025" units="cm"/>
    </inkml:brush>
  </inkml:definitions>
  <inkml:trace contextRef="#ctx0" brushRef="#br0">39 108 17777,'0'0'624,"-2"12"-378,-10 56 381,-8 65 324,17-113-905,2 0 1,1 0-1,0 0 0,5 29 1,-5-48-50,0 0 0,0 0 0,1-1 0,-1 1 0,0 0 0,0 0 0,1-1 1,-1 1-1,0 0 0,1-1 0,-1 1 0,1 0 0,-1-1 0,0 1 0,1-1 0,0 1 1,-1-1-1,1 1 0,-1-1 0,1 1 0,0-1 0,-1 0 0,1 1 0,0-1 0,-1 0 1,1 1-1,0-1 0,0 0 0,-1 0 0,1 0 0,0 0 0,0 0 0,-1 0 0,1 0 1,0 0-1,0 0 0,-1 0 0,1 0 0,0 0 0,0 0 0,-1-1 0,1 1 0,0 0 1,-1-1-1,1 1 0,0 0 0,-1-1 0,1 1 0,0-1 0,-1 1 0,1-1 0,-1 1 0,1-2 1,33-28 184,-16 5-94,-2 0-1,0-2 0,-2 1 0,-1-2 0,14-38 0,-21 46 247,0 0-1,-2 1 0,0-2 1,-1 1-1,-1 0 1,-1-1-1,0 1 0,-6-40 1,6 60-322,-1-1 1,0 1-1,0 0 1,0-1 0,0 1-1,0-1 1,0 1-1,0 0 1,0-1 0,-1 1-1,1 0 1,0-1-1,0 1 1,0 0 0,0-1-1,0 1 1,-1 0-1,1-1 1,0 1-1,0 0 1,0-1 0,-1 1-1,1 0 1,0 0-1,-1-1 1,1 1 0,0 0-1,0 0 1,-1 0-1,1-1 1,0 1 0,-1 0-1,1 0 1,0 0-1,-1 0 1,1 0-1,-1 0 1,1 0 0,0 0-1,-1 0 1,1 0-1,0 0 1,-1 0 0,1 0-1,0 0 1,-1 0-1,1 0 1,0 0 0,-1 0-1,1 0 1,-1 1-1,1-1 1,0 0-1,0 0 1,-1 0 0,1 1-1,0-1 1,-1 0-1,1 0 1,0 1 0,0-1-1,-1 0 1,1 0-1,0 1 1,0 0-1,-16 19-106,3 2 107,2 0 0,0 0 0,2 1-1,0 1 1,2-1 0,0 1 0,2 1-1,0-1 1,2 1 0,1 0-1,1 0 1,3 38 0,-2-55 403,-4-26-237,-11-38-363,19 67-591,-4-8 765,1 0 0,0 0 1,-1 0-1,1-1 0,1 1 0,-1 0 1,0-1-1,1 1 0,-1-1 1,1 1-1,0-1 0,0 0 0,0 1 1,0-1-1,0 0 0,0 0 0,3 1 1,1 0 24,-1 0 0,1-1 1,0 0-1,0 0 0,0 0 1,1-1-1,-1 0 0,0 0 1,0-1-1,1 1 0,-1-1 1,0-1-1,1 1 0,-1-1 1,0 0-1,0-1 0,0 0 1,0 0-1,9-4 0,6-3 137,-1-1-1,0-1 1,36-26 0,-36 21 148,-5 6 332,-15 11-614,1 0 1,-1 1-1,0-1 1,1 1-1,-1-1 1,0 1-1,0-1 1,0 1-1,0-1 1,0 1-1,0-1 0,-1 1 1,1-1-1,0 1 1,-2 2-1,2-3-8,-1 0-1,1 1 0,0-1 0,-1 0 1,1 1-1,0-1 0,0 0 0,0 1 1,0-1-1,0 1 0,0-1 0,0 0 1,0 1-1,1-1 0,-1 1 0,1-1 1,-1 0-1,1 0 0,-1 1 0,1-1 1,0 0-1,-1 0 0,1 1 1,0-1-1,0 0 0,0 0 0,0 0 1,0 0-1,0 0 0,0-1 0,0 1 1,0 0-1,3 1 0,0-2 56,-1 1-1,1-1 1,0 0-1,0 0 1,-1 0-1,1 0 1,0-1-1,0 0 1,-1 1-1,1-1 1,0-1-1,6-2 1,32-19 375,-36 18-435,-1 1-1,2 1 1,-1-1-1,0 1 1,0 0-1,1 1 1,0-1-1,0 1 1,13-2-1,-19 5-25,0-1-1,-1 1 0,1 0 0,0-1 1,-1 1-1,1 0 0,-1-1 0,1 1 1,-1 0-1,1 0 0,-1 0 1,1 0-1,-1-1 0,0 1 0,1 0 1,-1 0-1,0 0 0,0 0 0,0 0 1,0 0-1,0 0 0,0 0 0,0 0 1,0 0-1,0 1 0,-1 34 128,1-27-74,0 1-2,0-6-28,-1 0 1,1 0-1,1-1 0,-1 1 0,1 0 0,-1 0 0,1 0 0,1 4 0,-1-8-5,0 1 1,-1 0-1,1 0 0,0 0 0,0 0 0,0 0 0,-1-1 0,1 1 0,0 0 0,0-1 0,0 1 0,0-1 0,0 1 0,1-1 0,-1 1 0,0-1 0,0 0 0,0 0 0,0 1 0,0-1 1,0 0-1,1 0 0,-1 0 0,0 0 0,0 0 0,0-1 0,0 1 0,0 0 0,1 0 0,-1-1 0,0 1 0,2-2 0,-2 2-127,0 0 0,0-1-1,0 1 1,1-1 0,-1 0-1,0 1 1,0-1 0,0 0-1,0 1 1,0-1 0,0 0 0,-1 0-1,1 0 1,0 0 0,0 0-1,0 0 1,-1 0 0,1 0-1,-1-1 1,1 0 0,4-28-6770,-5 8 105</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2.662"/>
    </inkml:context>
    <inkml:brush xml:id="br0">
      <inkml:brushProperty name="width" value="0.025" units="cm"/>
      <inkml:brushProperty name="height" value="0.025" units="cm"/>
    </inkml:brush>
  </inkml:definitions>
  <inkml:trace contextRef="#ctx0" brushRef="#br0">0 0 21140,'0'0'6406,"59"51"-18065,-34-37 1762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3.063"/>
    </inkml:context>
    <inkml:brush xml:id="br0">
      <inkml:brushProperty name="width" value="0.025" units="cm"/>
      <inkml:brushProperty name="height" value="0.025" units="cm"/>
    </inkml:brush>
  </inkml:definitions>
  <inkml:trace contextRef="#ctx0" brushRef="#br0">1 92 12396,'0'0'14451,"10"0"-13560,4-1-729,0-1 0,0 0-1,26-7 1,-36 8-142,-1 0-1,1 0 1,0 0-1,-1 0 0,1-1 1,-1 0-1,1 1 1,-1-1-1,0-1 1,0 1-1,0 0 1,0-1-1,0 1 1,0-1-1,-1 0 0,1 0 1,-1 0-1,0 0 1,0 0-1,0-1 1,0 1-1,2-7 1,-4 9-21,0 0 1,0 1-1,0-1 0,0 0 1,0 1-1,0-1 1,0 0-1,-1 1 1,1-1-1,0 0 1,0 1-1,-1-1 0,1 0 1,0 1-1,-1-1 1,1 0-1,-1 1 1,1-1-1,-1 1 1,1-1-1,-1 1 0,1-1 1,-1 1-1,1 0 1,-1-1-1,1 1 1,-1-1-1,0 1 1,1 0-1,-1 0 0,0-1 1,1 1-1,-1 0 1,0 0-1,0 0 1,1 0-1,-1 0 1,0 0-1,1 0 1,-1 0-1,0 0 0,0 0 1,1 0-1,-1 0 1,0 1-1,0-1 1,-3 1-41,0-1 1,1 1-1,-1 0 1,0 0 0,1 1-1,-1-1 1,1 1-1,-5 2 1,2 2 17,-1 0 0,1 0 0,0 1 1,0-1-1,-5 9 0,9-13 20,1 1 1,-1-1-1,0 1 1,1-1-1,0 1 1,0 0 0,0-1-1,0 1 1,0 0-1,0 0 1,1 0-1,-1 0 1,1 0-1,0 0 1,-1 0-1,2 0 1,-1 0-1,0-1 1,1 4-1,0-5 8,0 1 0,0-1 1,0 0-1,0 0 0,0 0 0,0-1 1,0 1-1,0 0 0,0 0 0,0-1 0,1 1 1,-1 0-1,0-1 0,1 1 0,-1-1 0,0 0 1,1 1-1,-1-1 0,0 0 0,1 0 1,-1 0-1,3 0 0,34-2 181,-34 2-150,11-3 24,0 0 0,0-1 0,0 0 0,17-9 0,-20 8-144,0 0 1,1 1 0,-1 0 0,1 1-1,0 0 1,20-1 0,-32 4 55,-1 0 0,1 0 0,0 0 0,-1 0 0,1 0 0,0 0 0,-1 1 0,1-1 0,0 0 0,0 0 0,-1 0 0,1 1 0,-1-1 0,1 1 0,0-1 0,-1 0 0,1 1 0,-1-1 0,1 1 0,-1-1 1,1 1-1,-1-1 0,1 1 0,-1 0 0,0-1 0,1 1 0,-1-1 0,1 2 0,2 24-162,-3-24 195,0 0 0,-1 0 0,1 0 1,0-1-1,0 1 0,0 0 0,0 0 1,1 0-1,-1 0 0,0 0 1,1-1-1,-1 1 0,1 0 0,0 0 1,0-1-1,-1 1 0,1 0 0,0-1 1,1 1-1,-1-1 0,0 1 0,0-1 1,0 0-1,1 0 0,-1 1 0,1-1 1,-1 0-1,1 0 0,-1 0 0,3 1 1,6-1 17,0 0 0,0-1 0,0 0 1,0 0-1,0-1 0,0 0 0,0-1 1,0 0-1,-1-1 0,1 0 0,-1 0 1,15-8-1,-13 6-434,1 0 0,0 1 1,0 1-1,0 0 0,0 0 0,22-1 1,-33 5 489,0 0 1,0 0 0,0 0 0,-1 0 0,1 1 0,0-1-1,-1 0 1,1 0 0,-1 1 0,1-1 0,-1 0 0,0 1-1,0-1 1,1 0 0,-1 1 0,0-1 0,0 0-1,0 1 1,-1-1 0,1 0 0,0 1 0,0-1 0,-1 2-1,3 22 798,12-19-3251,-4-6-3377,-1 0-4884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3.804"/>
    </inkml:context>
    <inkml:brush xml:id="br0">
      <inkml:brushProperty name="width" value="0.025" units="cm"/>
      <inkml:brushProperty name="height" value="0.025" units="cm"/>
    </inkml:brush>
  </inkml:definitions>
  <inkml:trace contextRef="#ctx0" brushRef="#br0">19 5 19731,'-3'0'2978,"-5"-1"33,3 0-640,3-1-1731,9 2-2305,4 4-1442,5 2-1698,-3-1-4259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4.134"/>
    </inkml:context>
    <inkml:brush xml:id="br0">
      <inkml:brushProperty name="width" value="0.025" units="cm"/>
      <inkml:brushProperty name="height" value="0.025" units="cm"/>
    </inkml:brush>
  </inkml:definitions>
  <inkml:trace contextRef="#ctx0" brushRef="#br0">1 13 16944,'0'0'4132,"44"0"-7143,-19-12-3972</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4.479"/>
    </inkml:context>
    <inkml:brush xml:id="br0">
      <inkml:brushProperty name="width" value="0.025" units="cm"/>
      <inkml:brushProperty name="height" value="0.025" units="cm"/>
    </inkml:brush>
  </inkml:definitions>
  <inkml:trace contextRef="#ctx0" brushRef="#br0">33 76 14350,'0'0'4366,"0"-8"-2876,0 6-1382,0-1-1,0 1 1,0-1 0,1 0 0,-1 1-1,1 0 1,-1-1 0,1 1 0,0-1-1,0 1 1,0 0 0,0-1 0,1 1 0,-1 0-1,0 0 1,4-3 0,-2 2 136,1 1 0,0 0 0,-1-1 0,1 1 1,0 1-1,1-1 0,-1 0 0,0 1 0,0 0 0,1 0 0,5 0 1,-4 0-31,0 0 1,1 0 0,-1 1 0,0 0 0,0 0-1,0 1 1,0-1 0,0 1 0,0 1 0,0-1-1,0 1 1,6 3 0,-10-4-193,0 0 1,0 0-1,-1 0 1,1 0-1,-1 1 0,1-1 1,-1 0-1,1 1 1,-1 0-1,0-1 0,0 1 1,0 0-1,0-1 1,0 1-1,0 0 0,1 3 1,-1-2-22,-1 0 0,1 1 0,-1-1 0,0 0 0,0 0 0,-1 1 0,1-1 0,0 0 0,-1 0 0,0 1 0,0-1 0,0 0 0,-2 4 0,-5 9 29,-1-1 1,-1 0-1,0-1 1,-1 0-1,-1-1 1,0 0-1,-23 19 1,19-18-36,1 1 0,1 0 0,0 1 0,-20 30 0,33-45 0,1 0 1,-1-1 0,1 1 0,-1 0 0,1 0-1,-1-1 1,1 1 0,0 0 0,-1 0 0,1 0-1,0 0 1,0-1 0,-1 1 0,1 0 0,0 0-1,0 0 1,0 0 0,0 0 0,0 0 0,1 0-1,-1 0 1,0-1 0,0 1 0,1 0 0,-1 0-1,0 0 1,1 0 0,-1-1 0,1 1 0,-1 0-1,1 0 1,-1-1 0,1 1 0,-1 0 0,1-1-1,0 1 1,-1-1 0,1 1 0,0-1 0,0 1-1,-1-1 1,1 1 0,0-1 0,0 0 0,0 1-1,0-1 1,-1 0 0,1 0 0,0 1 0,2-1-1,53 3 145,-45-3-108,28-1-1143,53-6-1,-73 4-1814,0-1-1,28-10 0,-7-2-4984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4.869"/>
    </inkml:context>
    <inkml:brush xml:id="br0">
      <inkml:brushProperty name="width" value="0.025" units="cm"/>
      <inkml:brushProperty name="height" value="0.025" units="cm"/>
    </inkml:brush>
  </inkml:definitions>
  <inkml:trace contextRef="#ctx0" brushRef="#br0">58 0 18962,'0'0'7879,"-30"66"-7750,23-36-65,2 0-32,5-1-32,0-2-385,0-4-704,0-1-288,0-6-577,0-1-576,0-4-289,-2-5-1793,-11-3-2723</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5.213"/>
    </inkml:context>
    <inkml:brush xml:id="br0">
      <inkml:brushProperty name="width" value="0.025" units="cm"/>
      <inkml:brushProperty name="height" value="0.025" units="cm"/>
    </inkml:brush>
  </inkml:definitions>
  <inkml:trace contextRef="#ctx0" brushRef="#br0">0 89 16688,'0'0'7495,"46"-51"-6502,-19 41-417,5 2-512,3 1-64,-1 5-704,3-1-1699,-6 0-2145,1-2-2947</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05.514"/>
    </inkml:context>
    <inkml:brush xml:id="br0">
      <inkml:brushProperty name="width" value="0.025" units="cm"/>
      <inkml:brushProperty name="height" value="0.025" units="cm"/>
    </inkml:brush>
  </inkml:definitions>
  <inkml:trace contextRef="#ctx0" brushRef="#br0">33 157 14286,'0'0'1820,"-6"8"-1596,2-1-223,1-1-1,0 1 0,0-1 1,0 1-1,1 0 1,-1 0-1,2 0 1,-1 0-1,1 1 1,0-1-1,1 12 0,0-8 68,4 67 81,-3-73-116,-1-1 1,1 0 0,0 0 0,1-1-1,-1 1 1,1 0 0,-1 0 0,1-1-1,0 1 1,1-1 0,-1 1 0,1-1 0,-1 0-1,1 0 1,0 0 0,5 4 0,-5-6 96,0 1 1,0-1-1,0 0 1,0 0-1,0-1 1,0 1-1,0 0 1,1-1 0,-1 0-1,0 0 1,0 0-1,0 0 1,1 0-1,-1-1 1,0 0 0,0 1-1,0-1 1,0 0-1,0 0 1,0-1-1,0 1 1,0-1-1,0 1 1,3-4 0,10-6 430,-1 0 0,27-27 1,-25 23-423,83-76 423,74-66-3772,-131 118-1183,-1-5-3284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5.575"/>
    </inkml:context>
    <inkml:brush xml:id="br0">
      <inkml:brushProperty name="width" value="0.025" units="cm"/>
      <inkml:brushProperty name="height" value="0.025" units="cm"/>
    </inkml:brush>
  </inkml:definitions>
  <inkml:trace contextRef="#ctx0" brushRef="#br0">45 59 14862,'0'0'3913,"4"-8"-1404,13-26-331,-17 33-2073,1 0 0,-1 0-1,1 0 1,-1 0 0,1 0 0,0 0-1,-1 0 1,1 1 0,0-1 0,0 0-1,-1 0 1,1 1 0,0-1 0,0 0-1,0 1 1,0-1 0,0 1-1,0-1 1,0 1 0,0 0 0,0-1-1,0 1 1,0 0 0,0 0 0,0-1-1,0 1 1,0 0 0,0 0 0,1 0-1,-1 0 1,0 1 0,0-1 0,0 0-1,0 0 1,0 1 0,0-1-1,2 1 1,-1 1-88,-1-1 0,1 0 1,-1 0-1,1 1 0,-1-1 0,1 1 0,-1-1 0,0 1 0,0-1 0,0 1 0,0 0 0,0 0 1,0 0-1,0-1 0,0 1 0,0 3 0,0 0-7,-1 0 1,0 0-1,0 0 1,0 0-1,-1-1 1,1 1-1,-1 0 1,0 0-1,-1 0 0,1-1 1,-1 1-1,0-1 1,-4 9-1,-3 1 341,-1-1 1,-21 23-1,22-27-59,0 1 1,1 1 0,0-1 0,-12 24 0,19-34-293,1 1 0,-1 0 0,1 0 0,0 0 0,-1 0 0,1 0 0,0 0 0,0 0 1,0 0-1,0 0 0,0 0 0,0 0 0,0 0 0,0 0 0,0 0 0,0 0 0,0 0 0,0 0 1,1 0-1,-1 0 0,0 0 0,1 0 0,-1-1 0,1 1 0,-1 0 0,2 1 0,0 0 14,0-1 0,0 1 0,0-1 0,0 0 0,0 0 0,0 0 0,0 0 0,0 0 0,0 0 0,1 0 0,2 0 0,10 1-122,0 0 0,30-1-1,-34-1-265,20 0-824,-9 1-744,0-1 1,0 0-1,0-2 1,26-6-1,-8-3-4336</inkml:trace>
  <inkml:trace contextRef="#ctx0" brushRef="#br0" timeOffset="1">529 108 16047,'0'0'11339,"-47"16"-10763,40-3-319,4 3-161,-2 3-64,5 0 0,-5 3-96,5 2-513,0-1-1088,-2-1-802,-1-2-992,1-5-737,-1-4-2082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5.916"/>
    </inkml:context>
    <inkml:brush xml:id="br0">
      <inkml:brushProperty name="width" value="0.025" units="cm"/>
      <inkml:brushProperty name="height" value="0.025" units="cm"/>
    </inkml:brush>
  </inkml:definitions>
  <inkml:trace contextRef="#ctx0" brushRef="#br0">0 49 14157,'0'0'13453,"8"-42"-12780,14 38-577,5 2-64,7 2-32,3 0-1666,0 0-1152,5 0-1346,-2 0-3363</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6.243"/>
    </inkml:context>
    <inkml:brush xml:id="br0">
      <inkml:brushProperty name="width" value="0.025" units="cm"/>
      <inkml:brushProperty name="height" value="0.025" units="cm"/>
    </inkml:brush>
  </inkml:definitions>
  <inkml:trace contextRef="#ctx0" brushRef="#br0">0 180 6951,'0'0'20520,"10"-3"-19553,12-6-842,0 0 1,0-2-1,32-21 1,-41 23-113,-1 0 0,0 0 1,0-1-1,-1-1 0,-1 0 1,0 0-1,15-22 0,-20 21-111,-17 24-67,-20 28-58,26-29-188,0 0-1,1 0 0,0 1 1,1 0-1,0 0 1,-2 15-1,4-15-651,1 1 1,0 0-1,0 0 1,2 0-1,-1-1 1,4 15-1,-1-9-10259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7.025"/>
    </inkml:context>
    <inkml:brush xml:id="br0">
      <inkml:brushProperty name="width" value="0.025" units="cm"/>
      <inkml:brushProperty name="height" value="0.025" units="cm"/>
    </inkml:brush>
  </inkml:definitions>
  <inkml:trace contextRef="#ctx0" brushRef="#br0">28 84 2594,'0'0'4922,"3"-8"-1334,5-22-1193,1-3 2017,-4 20 4123,-8 64-8390,-3-1-1,-12 56 1,3-25-114,11-50-1334,-2 51 1,6-82 1226,0 0-1,-1 1 1,1-1 0,0 0 0,0 1 0,0-1 0,0 0 0,0 1-1,0-1 1,1 0 0,-1 1 0,0-1 0,0 0 0,0 1 0,0-1-1,0 0 1,0 1 0,1-1 0,-1 0 0,0 1 0,0-1 0,0 0-1,1 0 1,-1 1 0,0-1 0,0 0 0,1 0 0,-1 1 0,0-1-1,1 0 1,-1 0 0,0 0 0,1 0 0,-1 0 0,1 1 0,13-7-1446,10-17-344,-10-2 42,0 0-1,18-53 0,9-60 7122,-46 150-2801,-12 38-1084,-17 71-824,29 5-1165,4-126 399,1 1 0,0-1 0,0 0-1,0 0 1,0 1 0,0-1-1,0 0 1,0 0 0,0 1-1,-1-1 1,1 0 0,0 0-1,0 1 1,0-1 0,0 0 0,-1 0-1,1 0 1,0 1 0,0-1-1,-1 0 1,1 0 0,0 0-1,0 0 1,-1 0 0,1 1 0,0-1-1,0 0 1,-1 0 0,1 0-1,0 0 1,-1 0 0,1 0-1,0 0 1,0 0 0,-1 0 0,1 0-1,0 0 1,-1 0 0,1 0-1,0 0 1,0 0 0,-1-1-1,1 1 1,0 0 0,0 0 0,-1 0-1,1 0 1,0 0 0,-1-1-1,-4-6-4721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8.225"/>
    </inkml:context>
    <inkml:brush xml:id="br0">
      <inkml:brushProperty name="width" value="0.025" units="cm"/>
      <inkml:brushProperty name="height" value="0.025" units="cm"/>
    </inkml:brush>
  </inkml:definitions>
  <inkml:trace contextRef="#ctx0" brushRef="#br0">0 161 8968,'0'0'12439,"8"-3"-11612,10-1-680,0 0 1,1 2-1,-1 0 0,1 1 0,27 2 0,-20-1-565,-21 0 365,0 0 1,0 0 0,0-1 0,0 0-1,-1 0 1,1 0 0,0-1-1,-1 1 1,1-1 0,8-5-1,-11 6 92,0-1-1,0 1 1,0-1-1,0 0 1,0 0-1,0 0 1,-1 0 0,1 0-1,-1 0 1,1 0-1,-1 0 1,0-1-1,0 1 1,0-1-1,0 1 1,0-1-1,-1 1 1,1-1-1,-1 1 1,1-1 0,-1-4-1,-2 7 8,1 0 1,0 0-1,-1 0 1,1 1-1,-1-1 0,1 0 1,0 1-1,-1-1 0,1 1 1,0-1-1,-1 1 1,1 0-1,0 0 0,0 0 1,-3 1-1,-46 59 448,46-57-451,0 1 1,1 1-1,0-1 1,0 0-1,0 1 1,1 0-1,0-1 0,0 1 1,1 0-1,-2 10 1,3-15-43,1 0 0,-1-1 1,1 1-1,-1 0 1,1-1-1,-1 1 0,1-1 1,0 1-1,-1 0 0,1-1 1,0 0-1,0 1 1,-1-1-1,1 1 0,0-1 1,0 0-1,0 1 0,0-1 1,-1 0-1,1 0 0,0 0 1,0 0-1,0 0 1,0 0-1,0 0 0,0 0 1,-1 0-1,1 0 0,0 0 1,1-1-1,31-3 176,57-24-60,-71 21-124,-1 1 0,1 0-1,0 1 1,1 2 0,35-4 0,-53 10 1866,-1-1-80,2-10-1418,1-14 11,-2 1 0,1-44-1,50 60-824,-53 5 453,46-11 213,-44 11-203,-1-1 0,1 1 0,-1-1 0,1 1 0,-1-1 0,1 1-1,-1-1 1,1 0 0,-1 0 0,1 0 0,-1 0 0,0 0-1,0 0 1,1 0 0,-1 0 0,0-1 0,0 1 0,0 0 0,0-1-1,-1 1 1,1 0 0,0-1 0,-1 1 0,1-1 0,0-1-1,-1 3-11,-1-1-1,1 1 1,0-1-1,0 1 0,-1 0 1,1-1-1,0 1 0,-1 0 1,1-1-1,0 1 0,-1 0 1,1 0-1,-1-1 0,1 1 1,-1 0-1,1 0 0,0 0 1,-1 0-1,1-1 1,-1 1-1,1 0 0,-1 0 1,1 0-1,-1 0 0,1 0 1,-1 0-1,1 0 0,-1 0 1,1 1-1,-1-1 0,1 0 1,0 0-1,-1 0 0,1 0 1,-1 1-1,1-1 0,-1 0 1,1 0-1,0 1 1,-1-1-1,0 1 0,-20 10-195,16-5 193,-1 0 1,1 0-1,0 1 0,0-1 1,1 1-1,0 0 0,0 1 0,1-1 1,-1 1-1,2-1 0,-1 1 1,1 0-1,0 0 0,1 0 1,-1 12-1,2-19-4,0 0 1,0 0-1,1 0 0,-1 0 1,0 0-1,0 0 0,1 0 0,-1 0 1,0-1-1,1 1 0,-1 0 1,1 0-1,-1 0 0,1-1 1,-1 1-1,1 0 0,0 0 0,0-1 1,-1 1-1,1-1 0,0 1 1,0-1-1,-1 1 0,1-1 0,1 1 1,32 6-1278,-22-7 324,0 0 0,0-1 0,19-4 0,-18 2-54,0-1-1,0 0 1,0-1-1,0-1 1,-1 0-1,0-1 1,0 0-1,-1-1 1,0 0-1,0-1 1,15-15-1,-25 23 1256,0 0 0,0 1-1,0-1 1,-1 0 0,1 0-1,0 0 1,0 0 0,-1 0-1,1 0 1,-1-1-1,1 1 1,-1 0 0,1 0-1,-1 0 1,0-1 0,1 1-1,-1 0 1,0 0 0,0 0-1,0-1 1,0 1 0,0-2-1,-1 2-14,1 1-1,-1-1 0,0 0 1,0 1-1,1-1 0,-1 1 1,0-1-1,0 1 0,0 0 1,1-1-1,-1 1 1,0 0-1,0-1 0,0 1 1,0 0-1,0 0 0,0 0 1,1 0-1,-1 0 0,0 0 1,0 0-1,-2 0 0,-2 1 196,0 0 0,0 0 0,0 0-1,-1 0 1,1 1 0,0 0 0,0 0 0,1 0-1,-9 5 1,-15 25 1094,28-31-1508,-1 0-1,1-1 1,0 1 0,-1-1 0,1 1-1,0-1 1,0 1 0,-1 0-1,1-1 1,0 1 0,0 0-1,0-1 1,0 1 0,-1 0-1,1-1 1,0 1 0,0 0-1,1-1 1,-1 1 0,0 0-1,0-1 1,0 1 0,0 0-1,0-1 1,1 1 0,-1 0-1,0-1 1,1 1 0,-1-1-1,0 1 1,1-1 0,-1 1 0,1-1-1,-1 1 1,1-1 0,-1 1-1,1-1 1,-1 1 0,1-1-1,-1 0 1,1 1 0,0-1-1,-1 0 1,1 0 0,0 1-1,-1-1 1,1 0 0,0 0-1,-1 0 1,1 0 0,0 0-1,-1 0 1,1 0 0,0 0-1,-1 0 1,1 0 0,0 0 0,-1 0-1,2-1 1,7 1-29,-1 0 1,1-1 0,0 0-1,-1 0 1,1-1-1,-1 0 1,1 0-1,-1-1 1,0 0 0,0-1-1,0 0 1,-1 0-1,1-1 1,-1 0-1,0 0 1,-1 0 0,13-13-1,-23 24-81,0 1 0,0 0 0,1 0 0,0 0 0,0 1 0,1-1 0,0 0 0,0 1 0,1 0 0,0-1 0,0 9 0,1-15 116,1 0 1,-1 0-1,1 0 0,0 0 0,-1 0 0,1 0 1,0 0-1,-1 0 0,1-1 0,0 1 0,0 0 1,0 0-1,0-1 0,-1 1 0,1-1 0,0 1 1,0-1-1,0 1 0,0-1 0,1 0 0,-1 1 1,0-1-1,0 0 0,0 0 0,0 0 0,0 0 1,2 0-1,38 0 235,-33 0-165,1-1-41,0 0 0,0-1 0,0 0-1,-1 0 1,1-1 0,-1 0 0,1 0 0,-1-1 0,12-7 0,-5 1-316,1-1 0,-1-1 0,20-19 0,-75 76 1184,38-42-797,-1 0 0,1 0 0,0 0 0,0 0 0,1 1 0,-1-1 0,1 1 0,-1 0 0,1-1 0,0 1 0,1 0 0,-1-1 0,1 1 0,-1 5 0,2-9-145,-1 1 1,0 0-1,1-1 0,-1 1 0,1-1 0,0 1 0,-1 0 0,1-1 0,0 1 1,-1-1-1,1 0 0,0 1 0,-1-1 0,1 1 0,0-1 0,0 0 0,-1 0 0,1 1 1,0-1-1,0 0 0,0 0 0,-1 0 0,1 0 0,0 0 0,1 0 0,28 0-2023,-22-1 826,17 0-2912,4-8-2252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8.602"/>
    </inkml:context>
    <inkml:brush xml:id="br0">
      <inkml:brushProperty name="width" value="0.025" units="cm"/>
      <inkml:brushProperty name="height" value="0.025" units="cm"/>
    </inkml:brush>
  </inkml:definitions>
  <inkml:trace contextRef="#ctx0" brushRef="#br0">101 0 17104,'-8'0'1542,"-43"3"4957,49-2-6309,-1-1 0,1 1-1,-1-1 1,1 1 0,0 0 0,0 0-1,-1 0 1,1 0 0,0 0 0,0 0-1,0 1 1,0-1 0,0 1-1,0-1 1,0 1 0,1 0 0,-3 3-1,4-5-206,0 0 0,-1 1-1,1-1 1,0 0 0,0 0-1,0 1 1,0-1 0,0 0-1,0 1 1,0-1 0,0 0-1,-1 0 1,1 1 0,0-1-1,0 0 1,0 1 0,1-1-1,-1 0 1,0 1 0,0-1-1,0 0 1,0 0 0,0 1-1,0-1 1,0 0 0,0 1-1,1-1 1,-1 0 0,0 0-1,0 0 1,0 1 0,1-1-1,-1 0 1,0 0 0,0 1-1,0-1 1,1 0 0,15 6-952,22-3-1032,-33-3 1679,4 0-233,52 7-573,-59-7 1165,0 0 0,-1 0 0,1 0-1,0 1 1,-1-1 0,1 1 0,0-1 0,-1 1 0,1 0 0,-1-1 0,1 1-1,-1 0 1,0 0 0,1 0 0,-1 0 0,0 0 0,0 0 0,1 1 0,-1-1 0,0 0-1,0 1 1,-1-1 0,1 1 0,0-1 0,0 1 0,-1-1 0,1 1 0,-1-1 0,1 3-1,-1-1 197,-1-1-1,0 1 0,0-1 0,-1 0 0,1 1 1,0-1-1,-1 0 0,0 0 0,1 0 0,-1 0 1,0 0-1,0 0 0,0-1 0,0 1 0,0 0 1,-1-1-1,1 0 0,0 1 0,-4 0 1,-49 22 1187,36-18-2040,7-4-6586</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9.289"/>
    </inkml:context>
    <inkml:brush xml:id="br0">
      <inkml:brushProperty name="width" value="0.025" units="cm"/>
      <inkml:brushProperty name="height" value="0.025" units="cm"/>
    </inkml:brush>
  </inkml:definitions>
  <inkml:trace contextRef="#ctx0" brushRef="#br0">1 0 17008,'0'0'14446</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9.634"/>
    </inkml:context>
    <inkml:brush xml:id="br0">
      <inkml:brushProperty name="width" value="0.025" units="cm"/>
      <inkml:brushProperty name="height" value="0.025" units="cm"/>
    </inkml:brush>
  </inkml:definitions>
  <inkml:trace contextRef="#ctx0" brushRef="#br0">19 1 2691,'0'0'23766,"-18"24"-24022,23-24-2179,0-1-3362,-2-11-9353</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19.998"/>
    </inkml:context>
    <inkml:brush xml:id="br0">
      <inkml:brushProperty name="width" value="0.025" units="cm"/>
      <inkml:brushProperty name="height" value="0.025" units="cm"/>
    </inkml:brush>
  </inkml:definitions>
  <inkml:trace contextRef="#ctx0" brushRef="#br0">82 32 16111,'0'0'9086,"9"-4"-8317,-1-1-588,0 1 1,1 1-1,0 0 1,0 0-1,0 0 1,0 1-1,0 0 1,1 1-1,-1 0 1,0 1-1,15 1 1,-23-1-185,0 0 0,-1 1-1,1-1 1,-1 0 0,1 1 0,-1-1 0,1 1 0,-1-1 0,0 1-1,1-1 1,-1 1 0,0 0 0,1-1 0,-1 1 0,0-1-1,1 1 1,-1 0 0,0-1 0,0 1 0,0-1 0,0 1-1,0 0 1,0-1 0,0 1 0,0 0 0,0-1 0,0 1-1,0 0 1,0-1 0,0 1 0,0 0 0,-1-1 0,1 1-1,0-1 1,0 1 0,-1 0 0,-11 24 109,-4-4 11,0-2-1,-2 0 0,-24 20 1,25-24-86,0 0 1,1 2 0,1-1 0,1 2 0,-13 19 0,26-36-29,0 0 0,1 0 0,-1 0 1,0 0-1,0 1 0,1-1 0,-1 0 0,0 0 1,1 0-1,0 1 0,-1-1 0,1 0 0,0 1 1,-1-1-1,1 0 0,0 1 0,0-1 0,0 0 0,0 1 1,0-1-1,0 0 0,1 1 0,-1-1 0,0 0 1,1 1-1,-1-1 0,1 0 0,-1 0 0,1 1 1,0-1-1,-1 0 0,1 0 0,0 0 0,0 0 0,0 0 1,0 0-1,0 0 0,0 0 0,0-1 0,0 1 1,0 0-1,0 0 0,1-1 0,-1 1 0,0-1 1,0 1-1,1-1 0,-1 0 0,0 1 0,1-1 0,1 0 1,11 2 23,-1 0 1,1-1-1,1-1 1,15-1 0,-9 0-54,6 1-279,100-4-4585,-110 2 2248,-1-1-1,1-1 1,16-5-1,5-7-7233</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0.330"/>
    </inkml:context>
    <inkml:brush xml:id="br0">
      <inkml:brushProperty name="width" value="0.025" units="cm"/>
      <inkml:brushProperty name="height" value="0.025" units="cm"/>
    </inkml:brush>
  </inkml:definitions>
  <inkml:trace contextRef="#ctx0" brushRef="#br0">67 1 19058,'0'0'8275,"-7"3"-8057,3-2-199,1 0 0,0 1-1,-1-1 1,1 1-1,0 0 1,0 0 0,0 0-1,1 1 1,-1-1-1,0 1 1,1-1 0,0 1-1,0 0 1,-1 0-1,1 0 1,1 0-1,-1 0 1,0 0 0,1 1-1,0-1 1,0 0-1,0 1 1,0-1 0,0 1-1,1 0 1,0-1-1,-1 1 1,2 6 0,-2 5-204,-2 67 473,3-76-801,1-1 1,-1 0-1,1 0 0,0 1 1,0-1-1,0 0 1,1 0-1,0 0 0,0 0 1,0 0-1,1 0 0,3 4 1,-1-5-2290,-2-17-13684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29:39.353"/>
    </inkml:context>
    <inkml:brush xml:id="br0">
      <inkml:brushProperty name="width" value="0.025" units="cm"/>
      <inkml:brushProperty name="height" value="0.025" units="cm"/>
    </inkml:brush>
  </inkml:definitions>
  <inkml:trace contextRef="#ctx0" brushRef="#br0">5730 1 7944,'-11'2'138,"-284"46"1387,239-42-1371,0-3 0,1-3 0,-78-8 0,2-2-979,-154 7-1,148 5 486,-259 20 1998,66 0-935,22-16-658,-513 26 601,346 1 160,-299 31-2,302 0-1042,6 37 510,431-90-340,0 0 0,1 3 0,1 0 0,0 2 0,1 2 0,1 1 0,0 1 0,2 2 0,-35 32 0,47-37 16,1 1 0,0 0 0,2 1 0,0 1 0,1 0 0,1 1 0,1 0 0,1 1 0,1 0 0,1 0 0,0 1 0,2 0 0,1 1-1,1-1 1,-2 29 0,4-19 38,2 0-1,0 0 1,3 0 0,0 0-1,2 0 1,12 41-1,-11-56-3,1 0 1,1 0-1,0-1 1,1 0-1,1 0 0,0-1 1,1 0-1,1-1 0,1 0 1,0-1-1,1-1 0,19 15 1,0-5-4,1-1 0,1-2 1,1-1-1,1-3 0,1 0 0,0-3 1,0-1-1,69 12 0,30-3 2,159 2-1,-284-22 0,573 19 34,-26-2-3,-185 0 19,553 36 161,680-3 144,-1175-47-309,1275-77 1091,-1457 47-964,258-32-152,-8-43-258,-339 48 42,-141 45 218,0-1 0,-1-2-1,0 0 1,0 0 0,28-25-1,-42 31 15,-1 0 0,1 0 0,-1 0-1,0-1 1,0 1 0,-1-1 0,1 0 0,-1 0 0,-1 0-1,1-1 1,-1 1 0,2-9 0,-2 2 102,0 0 0,-1 0 0,0 0 0,-1 0 0,-3-25-1,-4 2 202,-1 0-1,-2 1 0,-22-54 0,15 51-327,-3 0 0,-1 2 0,-1 0 0,-2 1-1,-1 2 1,-2 0 0,-1 2 0,-56-48 0,12 21-633,-2 3 0,-156-88 0,172 113 219,-1 3-1,-2 2 1,0 3 0,-2 3-1,-73-13 1,26 14 440,-1 5-1,-133 1 1,-1155 80 3800,1362-64-3918,-394 39 493,319-37-2794,-208-17-1,184-7-3357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08.347"/>
    </inkml:context>
    <inkml:brush xml:id="br0">
      <inkml:brushProperty name="width" value="0.025" units="cm"/>
      <inkml:brushProperty name="height" value="0.025" units="cm"/>
    </inkml:brush>
  </inkml:definitions>
  <inkml:trace contextRef="#ctx0" brushRef="#br0">0 186 9385,'46'-2'256,"0"-3"0,54-12 0,-6 1 294,1168-88 4612,7 89-3852,-870 14 311,316-15-884,-713 16-921,-1 0 98,-1 0 0,1 0 0,-1 1 0,1-1 0,-1 0 0,1 0 1,-1 0-1,1 0 0,-1 0 0,1 0 0,-1 0 0,1 0 0,-1-1 1,1 1-1,-1 0 0,1 0 0,-1 0 0,1-1 0,-1 1 0,1 0 1,-1 0-1,1-1 0,-1 1 0,1 0 0,-1-1 0,0 1 0,1 0 0,0-2 1,-4-3-5211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0.661"/>
    </inkml:context>
    <inkml:brush xml:id="br0">
      <inkml:brushProperty name="width" value="0.025" units="cm"/>
      <inkml:brushProperty name="height" value="0.025" units="cm"/>
    </inkml:brush>
  </inkml:definitions>
  <inkml:trace contextRef="#ctx0" brushRef="#br0">0 13 8904,'0'0'11243,"44"1"-8552,-31-1-641,1 2-833,1 2-513,2-1-31,6-2-193,4-1-287,0 0-33,7 0-320,-2-1-1698,0-9-2178,-2-3-5029</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1.037"/>
    </inkml:context>
    <inkml:brush xml:id="br0">
      <inkml:brushProperty name="width" value="0.025" units="cm"/>
      <inkml:brushProperty name="height" value="0.025" units="cm"/>
    </inkml:brush>
  </inkml:definitions>
  <inkml:trace contextRef="#ctx0" brushRef="#br0">37 121 12396,'0'0'1863,"0"-8"-107,1 2-1268,-1 0-1,2-1 1,-1 1 0,1 0-1,0 0 1,0 0 0,1 0-1,-1 1 1,1-1 0,1 1-1,4-6 1,-6 8-240,0 0-1,0 0 1,1 0-1,-1 1 1,1-1-1,0 1 1,0 0-1,0 0 1,0 0-1,0 0 1,0 0-1,1 1 1,-1-1-1,1 1 1,-1 0-1,1 0 1,-1 1 0,1-1-1,0 1 1,-1-1-1,1 1 1,-1 0-1,8 1 1,-9 0-245,1 0 1,-1-1 0,0 1 0,0 0-1,0 0 1,-1 1 0,1-1 0,0 0-1,0 1 1,-1-1 0,1 1 0,-1-1-1,1 1 1,-1 0 0,1 0 0,-1-1-1,0 1 1,0 0 0,0 0 0,0 0-1,0 0 1,-1 0 0,1 1 0,-1-1-1,1 0 1,-1 0 0,0 0 0,0 1-1,0 2 1,1 1 0,-1 0-1,-1 0 0,1 0 1,-1-1-1,0 1 0,0 0 1,0 0-1,-1-1 0,0 1 1,-4 7-1,-6 5 39,-1-1 0,0 0 0,-2-1 0,-20 18 1,17-18 4,1 2 0,-26 35 0,42-53-54,1 1-1,-1-1 0,1 1 0,0-1 0,-1 1 0,1 0 1,-1-1-1,1 1 0,0 0 0,0-1 0,-1 1 0,1 0 1,0-1-1,0 1 0,0 0 0,0 0 0,0-1 0,0 1 1,0 0-1,0-1 0,0 1 0,0 0 0,0 0 0,1-1 1,-1 1-1,0 0 0,0-1 0,1 2 0,20 7 47,41-7-564,-49-2-160,51-4-4421,-21-7-2680,-9-4-4183</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1.366"/>
    </inkml:context>
    <inkml:brush xml:id="br0">
      <inkml:brushProperty name="width" value="0.025" units="cm"/>
      <inkml:brushProperty name="height" value="0.025" units="cm"/>
    </inkml:brush>
  </inkml:definitions>
  <inkml:trace contextRef="#ctx0" brushRef="#br0">69 1 10570,'0'0'16592,"-47"27"-16208,37-8 225,3 3-321,2 2-192,5 0-96,0-1 0,0-2-160,4-1-673,-3-3-608,-1-2-545,0-6-993,0-3-1089</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1.711"/>
    </inkml:context>
    <inkml:brush xml:id="br0">
      <inkml:brushProperty name="width" value="0.025" units="cm"/>
      <inkml:brushProperty name="height" value="0.025" units="cm"/>
    </inkml:brush>
  </inkml:definitions>
  <inkml:trace contextRef="#ctx0" brushRef="#br0">0 21 14862,'0'0'11243,"53"-14"-10603,-18 13-480,2 1-95,8 0-1251,1 0-1472,-1-2-2147,-1-2-3683</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2.066"/>
    </inkml:context>
    <inkml:brush xml:id="br0">
      <inkml:brushProperty name="width" value="0.025" units="cm"/>
      <inkml:brushProperty name="height" value="0.025" units="cm"/>
    </inkml:brush>
  </inkml:definitions>
  <inkml:trace contextRef="#ctx0" brushRef="#br0">1 187 18257,'0'0'12385,"11"-7"-11862,35-20-340,-5 5-179,-1-2 0,-1-2-1,64-55 1,-114 95-104,0 1 0,1 0 0,1 0 1,1 1-1,-8 19 0,10-20-347,0 0 0,2 0-1,-1 1 1,-1 20 0,5-28-790,0 0-1,1 0 0,0 0 1,1 0-1,2 15 1,5-4-8591</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4.047"/>
    </inkml:context>
    <inkml:brush xml:id="br0">
      <inkml:brushProperty name="width" value="0.025" units="cm"/>
      <inkml:brushProperty name="height" value="0.025" units="cm"/>
    </inkml:brush>
  </inkml:definitions>
  <inkml:trace contextRef="#ctx0" brushRef="#br0">38 83 14990,'0'0'4180,"-2"10"-3208,-7 36-575,1-15-279,1 1 0,2 0 0,1 0 0,1 0 0,3 51 0,1-82-160,-1 0 0,0-1 0,0 1 0,0 0 0,1-1-1,-1 1 1,0 0 0,1-1 0,-1 1 0,1 0 0,-1-1 0,0 1 0,1-1 0,0 1 0,-1 0 0,1-1 0,-1 0 0,1 1 0,0-1 0,-1 1 0,1-1 0,0 0 0,-1 1 0,1-1 0,0 0-1,-1 0 1,1 1 0,0-1 0,0 0 0,-1 0 0,1 0 0,0 0 0,0 0 0,-1 0 0,1 0 0,0 0 0,0-1 0,-1 1 0,1 0 0,0 0 0,-1-1 0,1 1 0,0 0 0,-1-1 0,2 0-1,31-19-1935,-23 8 165,0 0-1,0 0 1,-1-1 0,9-17 0,-6 8 1408,-2-1 0,9-27 0,4-30 3581,-4-37 5819,-24 128-4301,-20 69-4557,19-53-23,3 1 1,0 0-1,1-1 1,2 1-1,1 0 1,1 0-1,2-1 1,8 35-1,-11-55-4388,-4-6 1546,-11-15 614,-12-25 2182,15 18 20,-8-18 1345,3 23 2715,15 16-2915,4 0-1127,0 1-1,1 0 1,-1 0-1,0 0 1,0 1-1,0-1 1,0 1 0,-1 0-1,4 2 1,21 10 370,-15-11-415,0 0-1,0-1 1,0-1-1,0 0 1,1-1-1,-1 0 1,0-1-1,0 0 1,16-4-1,-22 4-35,0-1 0,0 1 0,0-1-1,0-1 1,0 1 0,-1-1 0,1 0-1,-1-1 1,1 1 0,-1-1-1,0 0 1,0 0 0,-1-1 0,0 1-1,1-1 1,-1 0 0,-1 0-1,1-1 1,4-8 0,-8 13-9,1 0 1,-1 0 0,1 0-1,-1 0 1,1 0-1,-1 0 1,0 0-1,1 0 1,-1 0 0,0-1-1,0 1 1,0 0-1,0 0 1,0 0-1,0 0 1,0 0-1,0-1 1,0 1 0,-1 0-1,1 0 1,0 0-1,-1 0 1,1 0-1,-1 0 1,1 0 0,-2-1-1,1 1-22,0 1 1,0 0-1,0 0 0,1 0 0,-1 0 0,0-1 1,0 1-1,0 0 0,0 1 0,0-1 0,0 0 1,0 0-1,0 0 0,0 0 0,0 1 0,0-1 1,1 1-1,-1-1 0,0 0 0,0 1 1,0-1-1,1 1 0,-1 0 0,0-1 0,0 1 1,1 0-1,-1-1 0,1 1 0,-1 0 0,0 0 1,1-1-1,-1 3 0,-6 4 53,1 1 1,1 0-1,-1 1 0,1-1 1,1 1-1,-1 0 0,1 1 0,1-1 1,0 1-1,0-1 0,1 1 1,0 0-1,0 13 0,2-22-40,1 0 0,-1 1 0,0-1 0,1 0 0,-1 0 0,1 0 0,0 0 0,-1 0 0,1 0 0,0 0 0,0 0 0,-1 0 0,1 0-1,0 0 1,0 0 0,0 0 0,0-1 0,0 1 0,0 0 0,1-1 0,-1 1 0,0-1 0,0 1 0,0-1 0,0 0 0,1 1 0,-1-1 0,0 0 0,0 0 0,1 0 0,-1 0 0,0 0 0,0 0 0,1 0 0,-1-1 0,2 1 0,4-1 39,0 1 0,1-1 0,-1-1 0,0 1 0,9-4 0,2-4 1,-1 0 1,0-1-1,22-18 1,-22 16-14,1 0 1,26-14 0,-43 26-43,-1 0 0,1-1 0,-1 1 0,0 0 0,1 0 0,-1-1 0,1 1 0,-1 0 0,1 0 0,-1 0 0,1 0 0,-1 0 0,1 0 0,-1 0 0,0 0 0,1 0 0,-1 0 0,1 0 0,-1 0 0,1 0 0,-1 0 0,1 0 0,-1 0 0,1 0 0,-1 1 0,1-1 0,-1 0 0,0 0 0,1 1 0,-1-1 0,1 0 0,-1 1 0,0-1 0,1 0 0,-1 1 0,0-1 0,0 0 0,1 1 0,-1-1 0,0 1 0,0-1 0,1 1 0,-1-1 0,0 0 0,0 1 0,0-1 0,0 1 0,0-1 0,0 2 0,0 34 404,0-34-247,-1 1 0,1 0 0,-1-1 0,1 1 0,0 0-1,0-1 1,1 1 0,-1 0 0,0-1 0,1 1 0,0 0 0,1 3 0,0-5-125,0 0 0,0 0 0,0-1 0,0 1 0,1 0-1,-1-1 1,0 1 0,1-1 0,-1 0 0,0 1 0,1-1 0,-1 0 0,0-1 0,1 1 0,-1 0 0,0-1 0,4 0-1,39-14 230,10-16-140,-41 22-106,1 1-1,-1 0 1,28-9-1,-42 17-15,0 0 0,0-1-1,1 1 1,-1 0 0,0 0-1,1 0 1,-1 0 0,0 0-1,0 0 1,1 0 0,-1 0 0,0 0-1,1 0 1,-1 0 0,0 0-1,1 0 1,-1 0 0,0 0 0,0 0-1,1 0 1,-1 0 0,0 0-1,1 1 1,-1-1 0,0 0 0,0 0-1,1 0 1,-1 0 0,0 1-1,0-1 1,0 0 0,1 0 0,-1 1-1,0-1 1,0 0 0,0 0-1,0 1 1,1-1 0,-3 16-89,-14 24 228,12-31-126,-4 21 239,7-25-4229</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4.438"/>
    </inkml:context>
    <inkml:brush xml:id="br0">
      <inkml:brushProperty name="width" value="0.025" units="cm"/>
      <inkml:brushProperty name="height" value="0.025" units="cm"/>
    </inkml:brush>
  </inkml:definitions>
  <inkml:trace contextRef="#ctx0" brushRef="#br0">1 0 16912,'0'0'10698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4.830"/>
    </inkml:context>
    <inkml:brush xml:id="br0">
      <inkml:brushProperty name="width" value="0.025" units="cm"/>
      <inkml:brushProperty name="height" value="0.025" units="cm"/>
    </inkml:brush>
  </inkml:definitions>
  <inkml:trace contextRef="#ctx0" brushRef="#br0">1 128 4388,'0'0'23276,"11"0"-21856,4-2-1185,-1 0 1,1-1 0,-1 0 0,27-11-1,-34 12-203,0-1-1,0 0 0,0 0 1,0-1-1,-1 0 0,0 0 1,0 0-1,0-1 0,0 0 1,-1 0-1,1-1 0,-2 0 1,8-10-1,-11 15-23,0 0-1,0 0 1,-1 0 0,1 0 0,-1-1-1,1 1 1,-1 0 0,1 0-1,-1-1 1,0 1 0,1 0-1,-1 0 1,0-1 0,0 1 0,0 0-1,0-1 1,0 1 0,-1 0-1,1-1 1,-1 0 0,1 1-19,-1 1 0,1-1 0,-1 1 0,1-1 0,-1 1 0,0-1 0,1 1 0,-1 0 0,0-1 0,0 1 1,1 0-1,-1 0 0,0-1 0,0 1 0,1 0 0,-1 0 0,0 0 0,0 0 0,1 0 0,-1 0 0,0 0 0,0 0 0,-1 1 0,-3 0-36,0 0 0,0 0 1,0 1-1,1 0 0,-1 0 0,1 0 0,-1 1 0,-7 5 0,0 2 22,1 1 0,1 0 0,-15 20 1,21-26 21,0 0 1,1 0-1,0 1 1,0-1 0,1 1-1,-1 0 1,1 0-1,0 0 1,1 0 0,-1 0-1,0 10 1,2-14 0,1-1 0,-1 1 1,1-1-1,-1 1 0,1-1 1,0 1-1,-1-1 0,1 0 1,0 1-1,0-1 0,0 0 1,0 1-1,0-1 0,0 0 1,0 0-1,1 0 0,-1 0 1,0 0-1,1 0 0,-1 0 1,0-1-1,1 1 0,-1 0 1,1-1-1,-1 1 0,1-1 1,0 0-1,-1 1 1,1-1-1,-1 0 0,1 0 1,2 0-1,59-1-74,-61 1 68,13-3-160,-1 0 0,0-1 0,0 0 0,0-1 0,0-1 0,21-12 0,30-12 148,-64 30 11,-1 0 0,0 0 0,0 0 0,0 0 0,1 0 0,-1 0 0,0 0 0,0 0 0,0 0 0,1 0 1,-1 0-1,0 0 0,0 0 0,1 0 0,-1 0 0,0 0 0,0 0 0,1 0 0,-1 0 0,0 0 0,0 0 0,0 0 0,1 0 0,-1 0 0,0 0 0,0 0 0,0 1 0,1-1 0,-1 0 0,0 0 0,0 0 0,0 0 0,0 1 0,1-1 0,-1 0 0,0 0 0,0 0 0,0 0 0,0 1 0,0-1 0,0 0 0,0 0 1,0 1-1,1-1 0,-1 16 209,-1-15-179,1 0 0,0 0 0,-1 0 0,1 0 0,0 0 0,0 0 0,0 0 0,0 0 1,0 0-1,0 0 0,0 0 0,0 0 0,0 0 0,0 0 0,0 0 0,1 0 0,-1-1 0,0 1 0,1 0 0,-1 0 0,0 0 0,1 0 0,0 0 1,-1 0-1,1-1 0,-1 1 0,1 0 0,0 0 0,0-1 0,-1 1 0,1-1 0,0 1 0,0 0 0,0-1 0,1 1 0,9-1-137,0-1 0,0-1 1,-1 1-1,1-2 0,-1 0 0,0 0 0,0-1 0,13-5 0,-10 3-297,0 0 0,1 2 0,20-5-1,-33 14 560,0 0-1,-1 0 1,1 0-1,-1 0 1,0-1-1,0 1 1,-2 5-1,2-2 234,0-7-418,0 0-1,0 0 1,0 0-1,0 0 1,0 0 0,0 0-1,0 0 1,0 0-1,1 0 1,-1 0-1,0 0 1,1 0-1,-1 0 1,0 0-1,1-1 1,-1 1-1,2 1 1,12 2-8086,-4-4-427</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5.235"/>
    </inkml:context>
    <inkml:brush xml:id="br0">
      <inkml:brushProperty name="width" value="0.025" units="cm"/>
      <inkml:brushProperty name="height" value="0.025" units="cm"/>
    </inkml:brush>
  </inkml:definitions>
  <inkml:trace contextRef="#ctx0" brushRef="#br0">0 0 25112,'0'0'4836,"54"32"-19025</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5.564"/>
    </inkml:context>
    <inkml:brush xml:id="br0">
      <inkml:brushProperty name="width" value="0.025" units="cm"/>
      <inkml:brushProperty name="height" value="0.025" units="cm"/>
    </inkml:brush>
  </inkml:definitions>
  <inkml:trace contextRef="#ctx0" brushRef="#br0">1 0 10154,'0'0'17776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17.067"/>
    </inkml:context>
    <inkml:brush xml:id="br0">
      <inkml:brushProperty name="width" value="0.025" units="cm"/>
      <inkml:brushProperty name="height" value="0.025" units="cm"/>
    </inkml:brush>
  </inkml:definitions>
  <inkml:trace contextRef="#ctx0" brushRef="#br0">1 0 10794,'0'0'2621,"11"2"-2754,121 20-1151,234 7 0,367-49 4679,1-1-2402,-8 40 871,265-4-7,-971-15-1811,4 0-414,-23-1-633,-13-1-916,-12-4-3224</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7.118"/>
    </inkml:context>
    <inkml:brush xml:id="br0">
      <inkml:brushProperty name="width" value="0.025" units="cm"/>
      <inkml:brushProperty name="height" value="0.025" units="cm"/>
    </inkml:brush>
  </inkml:definitions>
  <inkml:trace contextRef="#ctx0" brushRef="#br0">1 305 10698,'0'0'16917,"8"-5"-16297,27-18-477,0-1-1,61-55 1,-78 61-115,0-1 0,-1 0 0,-1-2 0,0 0 0,-2 0 0,17-33 0,-32 56-2,-17 40 346,-16 62-1,21-23 361,5-21-1804,0-21-2656,2-24-322,-2-8-2737,-2-6-6623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8.930"/>
    </inkml:context>
    <inkml:brush xml:id="br0">
      <inkml:brushProperty name="width" value="0.025" units="cm"/>
      <inkml:brushProperty name="height" value="0.025" units="cm"/>
    </inkml:brush>
  </inkml:definitions>
  <inkml:trace contextRef="#ctx0" brushRef="#br0">52 95 2594,'0'0'19913,"-3"6"-18589,-7 19-1010,1-1 0,2 2 0,0-1 0,2 1 1,1 0-1,-2 48 0,6-73-334,0 0 0,0-1 0,0 1 0,0-1 0,0 1 0,0-1 0,0 1 0,0 0 0,0-1 0,0 1 0,0-1 0,0 1 0,0-1 0,0 1 0,0 0-1,1-1 1,-1 1 0,0-1 0,0 1 0,1-1 0,-1 1 0,0-1 0,1 0 0,-1 1 0,1-1 0,-1 1 0,0-1 0,1 0 0,-1 1 0,1-1 0,-1 0 0,1 1 0,-1-1 0,1 0 0,0 1 0,20-12-1032,17-28-1851,-20 13 1467,-1-2 0,-1 0 0,12-31 0,26-94 5989,-66 209-442,-4 15-3983,4-24 677,2 1-1,3 1 1,-4 91 0,11-140-741,0-5-195,0 0 0,0 0-1,-1 0 1,1 0 0,-1 0 0,-3-9 0,-26-33-2716,24 38 2533,-1 0 0,2 0 0,-1 0 1,1-1-1,-5-14 0,14 27 552,1 1 0,0-1 1,-1 0-1,1-1 0,1 1 1,-1-1-1,0 0 0,1 0 0,-1 0 1,10 1-1,3 0-203,1 0 1,-1-1-1,0-1 1,1-1-1,34-4 1,-47 4-27,1-1 0,0-1 1,-1 1-1,1-1 0,-1 0 1,1 0-1,-1-1 0,0 0 1,0 0-1,0 0 0,0-1 0,-1 0 1,1 0-1,-1 0 0,0-1 1,-1 0-1,1 0 0,7-11 1,-11 15 45,0-1 1,0 0 0,0 1 0,0-1-1,0 0 1,-1 0 0,1 0 0,0 0-1,-1 0 1,0 0 0,1 0-1,-1 0 1,0 0 0,0 0 0,0 0-1,0 0 1,-1-3 0,0 4-11,1 0 1,-1 0-1,0 0 1,1 0 0,-1 0-1,0 0 1,0 0-1,1 0 1,-1 1-1,0-1 1,0 0-1,0 1 1,0-1-1,0 0 1,0 1-1,0 0 1,0-1-1,0 1 1,-1-1-1,1 1 1,0 0 0,-2 0-1,0-1-33,-1 1 0,0 0 0,0 0 0,0 1 0,0-1 0,0 1-1,1 0 1,-1 0 0,0 0 0,1 0 0,-1 1 0,0 0 0,1-1 0,0 1 0,-1 0 0,-5 5-1,3-1 42,1 0 0,-1 1 0,1-1 1,0 1-1,1 0 0,0 0 0,0 0 0,0 1 0,1-1 0,0 1 0,0 0 0,1 0 0,-2 15 0,4-22-53,0-1 0,0 1 1,0 0-1,0 0 0,0 0 0,0 0 1,0 0-1,0 0 0,0-1 1,1 1-1,-1 0 0,0 0 1,1 0-1,-1-1 0,0 1 1,1 0-1,-1 0 0,1-1 1,0 1-1,-1 0 0,1-1 1,-1 1-1,1-1 0,0 1 1,0 0-1,-1-1 0,2 1 1,28 5 56,32-14 85,-5-7-78,-40 9-87,0 2 0,0-1 0,1 2 0,-1 1 0,1 0 1,29 1-1,-45 1 48,0 1 0,-1-1 0,1 1-1,0 0 1,-1-1 0,1 1 0,-1 0 0,1 0 0,-1 0 0,0 0 0,1 0 0,-1 0 0,0 1 0,0-1 0,1 0 0,-1 1 0,1 2 0,4 1 1991,-4-27-1027,-3 8-1010,1 0 1,-2 0 0,0 1-1,-6-24 1,8 36-156,0 1 0,0 0 0,1-1 0,-1 1 0,0 0 0,0-1 0,1 1 0,-1 0 0,0 0 0,1-1 0,-1 1 0,0 0 0,1 0 0,-1-1 0,1 1 0,-1 0 0,0 0 0,1 0 0,-1 0 0,0 0 0,1 0-1,-1-1 1,1 1 0,-1 0 0,1 0 0,-1 0 0,0 0 0,1 1 0,-1-1 0,1 0 0,-1 0 0,0 0 0,1 0 0,-1 0 0,1 0 0,0 1 0,22 3-2397,-21-3 1783,54 8-9203,-24-5 1110</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9.575"/>
    </inkml:context>
    <inkml:brush xml:id="br0">
      <inkml:brushProperty name="width" value="0.025" units="cm"/>
      <inkml:brushProperty name="height" value="0.025" units="cm"/>
    </inkml:brush>
  </inkml:definitions>
  <inkml:trace contextRef="#ctx0" brushRef="#br0">164 20 14990,'0'0'7485,"-10"-4"-6658,6 3-786,1-1-1,-1 1 1,0 0 0,1 0-1,-1 0 1,0 1 0,0 0-1,0-1 1,1 1 0,-1 0-1,0 1 1,0-1 0,0 1-1,1-1 1,-1 1-1,0 0 1,0 1 0,1-1-1,-1 1 1,1-1 0,0 1-1,-1 0 1,1 0 0,0 1-1,-5 4 1,-29 34 1315,35-39-1270,0 1 0,0-1 0,0 1 1,1 0-1,-1-1 0,1 1 0,0 0 0,0 0 0,0 0 0,0 0 0,0 0 0,1 0 0,-1 0 0,1 0 0,0 6 0,1-8-82,0 0 0,-1-1 0,1 1-1,0 0 1,0-1 0,0 1 0,0 0-1,0-1 1,0 1 0,0-1 0,0 1-1,0-1 1,0 0 0,0 1 0,0-1 0,0 0-1,0 0 1,0 0 0,0 0 0,0 0-1,0 0 1,0 0 0,1 0 0,-1 0-1,0 0 1,0-1 0,0 1 0,0 0-1,1-2 1,34-8 145,-27 5-162,1 0 0,-1-1-1,1 0 1,-1 0 0,-1-1 0,0 0 0,0-1 0,0 0 0,-1 0-1,0 0 1,0-1 0,10-18 0,-21 34-453,-1 3 717,0 0 1,0 0 0,1 1 0,0-1 0,1 1 0,-3 22 0,6-32-240,0-1-1,1 1 1,-1 0 0,1-1-1,-1 1 1,1-1-1,-1 1 1,1-1 0,-1 1-1,1-1 1,0 0-1,-1 1 1,1-1 0,0 0-1,-1 1 1,1-1-1,0 0 1,0 0 0,-1 0-1,1 1 1,0-1-1,-1 0 1,1 0 0,0 0-1,0 0 1,-1 0-1,1 0 1,0-1 0,0 1-1,-1 0 1,1 0-1,1-1 1,28-6 347,-18 1-312,-1-1-1,1 0 0,-2 0 1,1-1-1,-1-1 1,13-13-1,32-25-1935,-75 94 1254,19-44 751,-1-1 0,1 1 0,0 0 0,0 0 0,0 0 0,0-1 0,0 1 0,0 0 0,1 0 1,-1 0-1,1 0 0,0 6 0,1-8-87,-1 0-1,0-1 1,0 1 0,1-1 0,-1 1 0,0-1 0,1 1 0,-1 0 0,0-1-1,1 1 1,-1-1 0,1 0 0,-1 1 0,1-1 0,-1 1 0,1-1 0,0 0-1,-1 1 1,1-1 0,-1 0 0,1 0 0,1 1 0,25-2 104,-18-3-161,1 0 1,-2-1-1,1 0 1,0 0-1,-1-1 1,0 0-1,-1-1 0,1 0 1,-1 0-1,0 0 1,7-12-1,-13 18-52,-15 25-422,9-16 456,3-6 33,0 0 0,0 1 0,1 0 0,-1 0 0,1-1 0,-1 1 0,1 0 0,0 0 0,0 0 0,0 0 0,0 0 0,1 1 0,-1-1 0,1 0 0,0 0 0,0 0 0,0 0 0,1 5 0,0-7-219,0 0 1,1 0-1,-1 0 1,1-1 0,-1 1-1,1 0 1,-1-1 0,1 1-1,-1-1 1,1 1-1,-1-1 1,1 0 0,-1 0-1,1 1 1,0-1-1,-1 0 1,1-1 0,2 1-1,32-3-4585,-8-7 156,1-4-1643</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29.933"/>
    </inkml:context>
    <inkml:brush xml:id="br0">
      <inkml:brushProperty name="width" value="0.025" units="cm"/>
      <inkml:brushProperty name="height" value="0.025" units="cm"/>
    </inkml:brush>
  </inkml:definitions>
  <inkml:trace contextRef="#ctx0" brushRef="#br0">46 0 4292,'0'0'23233,"-8"3"-22961,-23 10-213,30-12-84,1-1 0,-1 0 0,1 0 1,0 1-1,-1-1 0,1 0 0,-1 1 0,1-1 1,0 1-1,-1-1 0,1 0 0,0 1 1,0-1-1,-1 1 0,1-1 0,0 1 0,0-1 1,0 1-1,-1-1 0,1 1 0,0-1 1,0 1-1,0-1 0,0 1 0,0-1 0,0 1 1,0-1-1,0 1 0,0-1 0,0 1 1,1-1-1,-1 1 0,0-1 0,0 1 0,0-1 1,0 0-1,1 1 0,-1-1 0,0 1 1,1-1-1,-1 1 0,0-1 0,1 0 0,-1 1 1,0-1-1,1 0 0,-1 1 0,1-1 1,-1 0-1,0 0 0,1 1 0,-1-1 0,1 0 1,-1 0-1,1 0 0,-1 0 0,1 0 1,0 1-1,29 13-2240,-30-14 2143,55 17-3219,17 7 2694,-71-23 761,-1-1-1,1 0 1,0 0-1,0 1 1,-1-1 0,1 1-1,0-1 1,0 0-1,-1 1 1,1-1 0,0 1-1,-1 0 1,1-1 0,-1 1-1,1 0 1,-1-1-1,1 1 1,-1 0 0,1-1-1,-1 1 1,1 0 0,-1 0-1,0-1 1,0 1-1,1 0 1,-1 0 0,0 0-1,0 0 1,0-1-1,0 1 1,0 2 0,-1-2 149,0 1 0,0 0-1,0-1 1,0 1 0,0-1 0,0 1 0,-1-1 0,1 1 0,0-1 0,-1 0 0,1 0-1,-1 0 1,-2 2 0,-5 2 572,0 0-1,0-1 0,-1 0 1,-11 4-1,20-8-1010,-40 7 2054,22-10-4129,18 3 1831,1 0 1,-1 0 0,1-1 0,-1 1 0,1 0-1,0-1 1,-1 1 0,1 0 0,-1-1 0,1 1 0,0-1-1,-1 1 1,1-1 0,0 1 0,-1-1 0,1 1 0,0-1-1,0 1 1,0-1 0,-1 1 0,1-1 0,0 1 0,0-1-1,0 1 1,0-1 0,0 0 0,0-5-8074</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0.265"/>
    </inkml:context>
    <inkml:brush xml:id="br0">
      <inkml:brushProperty name="width" value="0.025" units="cm"/>
      <inkml:brushProperty name="height" value="0.025" units="cm"/>
    </inkml:brush>
  </inkml:definitions>
  <inkml:trace contextRef="#ctx0" brushRef="#br0">0 3 6951,'0'0'25816,"53"-2"-45483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0.610"/>
    </inkml:context>
    <inkml:brush xml:id="br0">
      <inkml:brushProperty name="width" value="0.025" units="cm"/>
      <inkml:brushProperty name="height" value="0.025" units="cm"/>
    </inkml:brush>
  </inkml:definitions>
  <inkml:trace contextRef="#ctx0" brushRef="#br0">5 0 18706,'0'0'11435,"-5"2"-19379</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0.986"/>
    </inkml:context>
    <inkml:brush xml:id="br0">
      <inkml:brushProperty name="width" value="0.025" units="cm"/>
      <inkml:brushProperty name="height" value="0.025" units="cm"/>
    </inkml:brush>
  </inkml:definitions>
  <inkml:trace contextRef="#ctx0" brushRef="#br0">45 97 8648,'0'0'6465,"-7"-8"-3540,0 0-2002,4 6-605,1-1 0,-1 0 0,1 1 0,-1-1 1,1 0-1,0 0 0,0 0 0,1-1 0,-1 1 0,1 0 0,-1-1 0,1 1 0,-1-4 0,2 6-180,0-1 0,0 1 0,0 0 0,0 0 0,1-1 0,-1 1 0,0 0 1,0 0-1,1 0 0,-1-1 0,1 1 0,-1 0 0,1 0 0,0 0 0,-1 0 0,1 0 0,0 0 0,0 0 0,-1 0 0,1 0 0,0 0 0,0 1 0,0-1 0,0 0 0,0 1 0,0-1 0,1 0 0,-1 1 0,0-1 0,0 1 1,0 0-1,0-1 0,1 1 0,-1 0 0,0 0 0,0 0 0,2 0 0,56-3-181,-48 3 355,-7 0-306,-1 0 0,0 0 0,0 0-1,0 0 1,1 1 0,-1-1 0,0 1 0,0 0 0,0 0 0,0 0 0,0 0 0,0 1 0,0-1 0,0 1 0,0 0 0,-1 0 0,1 0-1,-1 0 1,1 0 0,-1 0 0,0 1 0,0-1 0,0 1 0,0-1 0,0 1 0,-1 0 0,1 0 0,-1 0 0,0 0 0,0 0 0,0 0 0,0 0-1,0 0 1,-1 1 0,1-1 0,-1 0 0,0 0 0,0 0 0,0 1 0,-1-1 0,1 0 0,-1 0 0,1 1 0,-1-1 0,0 0 0,0 0-1,-1 0 1,1 0 0,-1 0 0,1-1 0,-1 1 0,0 0 0,-4 4 0,-14 17 244,-1-1-1,-38 31 1,4-3 1345,55-51-1592,-1 0 1,1 0 0,-1 1 0,1-1 0,-1 0-1,1 1 1,-1-1 0,1 0 0,-1 1-1,1-1 1,0 0 0,-1 1 0,1-1 0,0 1-1,-1-1 1,1 1 0,0-1 0,-1 1 0,1-1-1,0 1 1,0-1 0,0 1 0,0-1-1,-1 1 1,1-1 0,0 1 0,0-1 0,0 1-1,0-1 1,0 1 0,0-1 0,0 1 0,1 0-1,-1-1 1,0 1 0,0-1 0,0 1 0,0-1-1,1 1 1,-1-1 0,0 1 0,1-1-1,-1 0 1,0 1 0,1-1 0,-1 1 0,0-1-1,1 0 1,-1 1 0,1-1 0,-1 0 0,1 1-1,-1-1 1,0 0 0,1 0 0,-1 1 0,1-1-1,0 0 1,-1 0 0,1 0 0,-1 0-1,1 0 1,-1 0 0,1 0 0,-1 0 0,1 0-1,-1 0 1,2 0 0,51 1 17,-38-2 76,134-9-1538,-51-6-4539,-38 2-2844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3.598"/>
    </inkml:context>
    <inkml:brush xml:id="br0">
      <inkml:brushProperty name="width" value="0.025" units="cm"/>
      <inkml:brushProperty name="height" value="0.025" units="cm"/>
    </inkml:brush>
  </inkml:definitions>
  <inkml:trace contextRef="#ctx0" brushRef="#br0">48 90 11371,'0'0'9038,"-3"12"-8414,-10 45-137,1 1 0,4 0 1,-3 78-1,11-136-489,0 1 0,0-1 0,0 0 0,0 1 0,0-1 0,0 0 0,0 1 0,0-1 0,0 0 0,0 1 0,0-1 0,0 0 0,0 1 0,0-1 0,0 0 0,0 1 0,1-1 0,-1 0 0,0 1 0,0-1 0,0 0 0,0 0 0,1 1 0,-1-1 0,0 0 0,0 0 0,1 1 0,-1-1 0,0 0 0,0 0 0,1 0 0,-1 0 0,0 1 0,1-1 0,-1 0 0,0 0 0,1 0 0,-1 0 0,0 0 0,1 0 0,-1 0 0,0 0 0,1 0 0,17-9 92,14-21-103,-5-9-267,-2-1 0,-2-1 0,-1-1 1,-3-1-1,-1 0 0,23-91 0,-58 208 1590,2 0 1,4 1 0,-2 119-1,13-191-1328,-1 0 0,1 0 0,0 1-1,1-1 1,-1 0 0,0 0 0,1 0-1,0 0 1,0 0 0,0 0 0,0 0 0,0 0-1,1 0 1,-1 0 0,1 0 0,3 3 0,-4-5-420,-2-11 308,0 1 1,-1-1 0,0 1 0,0-1-1,-1 1 1,0 0 0,-1 0-1,-9-16 1,4 8-107,-2 1 0,0 0-1,-20-22 1,31 38 252,0-1-1,0 1 1,0 0 0,0 0-1,0-1 1,0 1 0,0 0-1,-1 0 1,1 0 0,0-1-1,0 1 1,0 0 0,0 0-1,-1 0 1,1-1 0,0 1-1,0 0 1,-1 0 0,1 0-1,0 0 1,0 0-1,0 0 1,-1 0 0,1-1-1,0 1 1,0 0 0,-1 0-1,1 0 1,0 0 0,-1 0-1,1 0 1,0 0 0,0 0-1,-1 0 1,1 0 0,0 1-1,0-1 1,-1 0 0,1 0-1,0 0 1,0 0 0,-1 0-1,1 0 1,0 0-1,0 1 1,-2 14 43,3-11-72,-1-1-1,1 0 1,0 0-1,0 0 1,0 0-1,0 1 0,0-1 1,1 0-1,-1-1 1,4 5-1,-2-4 23,1 0 1,0 0-1,-1-1 0,1 1 1,1-1-1,-1 0 0,0 0 0,0-1 1,1 1-1,-1-1 0,1 0 1,0 0-1,-1 0 0,1-1 0,-1 0 1,1 0-1,0 0 0,-1 0 1,1-1-1,0 0 0,-1 0 0,1 0 1,6-3-1,-4 2 15,0-1-1,0 0 1,-1-1-1,0 1 1,1-1-1,-1-1 1,-1 1 0,1-1-1,-1 0 1,1 0-1,-2 0 1,1-1-1,0 0 1,4-9 0,-5 9 41,-1-1 0,0 1 0,0 0 1,-1-1-1,0 0 0,0 0 0,-1 0 1,2-12-1,-24 52 42,21-33-107,-5 12 195,0 0 1,1 0-1,1 1 0,0-1 1,0 1-1,1 0 0,1 0 1,0-1-1,1 14 0,0-24-176,1-1 0,0 1 0,-1-1 0,1 1 0,0-1 0,0 1 0,0-1 0,0 0 0,0 0-1,0 1 1,0-1 0,1 0 0,-1 0 0,0 0 0,1 0 0,-1 0 0,1-1 0,-1 1 0,1 0-1,-1-1 1,1 1 0,-1-1 0,1 1 0,-1-1 0,1 0 0,0 0 0,-1 1 0,1-1 0,0 0-1,-1-1 1,1 1 0,-1 0 0,1 0 0,1-1 0,5 0 47,0 0-1,0 0 1,-1-1 0,1 0-1,-1-1 1,8-3 0,60-43 139,-59 37-186,0 0-1,33-17 1,-49 29-31,1 0 1,-1-1-1,0 1 0,1 0 1,-1 0-1,1 0 0,-1-1 1,0 1-1,1 0 0,-1 0 1,1 0-1,-1 0 0,1 0 1,-1 0-1,1 0 0,-1 0 1,0 0-1,1 0 0,-1 0 1,1 0-1,-1 0 0,1 0 1,-1 0-1,0 1 0,1-1 1,-1 0-1,1 0 0,-1 0 1,0 1-1,1-1 0,-1 0 1,0 0-1,1 1 0,-1-1 1,0 0-1,1 1 0,-1-1 1,0 0-1,0 1 0,1-1 1,-1 1-1,3 23-19,-3-22 57,0 0 1,-1-1-1,1 1 1,0-1-1,0 1 0,0 0 1,1-1-1,-1 1 1,0-1-1,0 1 0,1-1 1,-1 1-1,1-1 1,-1 1-1,1-1 0,0 1 1,0-1-1,0 0 1,-1 1-1,1-1 1,0 0-1,1 0 0,-1 0 1,0 1-1,2 0 1,3-2 9,0 0 1,1 0-1,-1 0 0,0-1 1,0 0-1,0 0 1,1-1-1,-1 1 1,0-1-1,-1-1 1,1 1-1,0-1 1,-1 0-1,1 0 1,-1-1-1,9-7 1,-8 6-114,1 0 1,0 1 0,0 0 0,0 0-1,0 1 1,0 0 0,1 0-1,-1 1 1,1 0 0,10-2 0,-17 4 58,0 0 0,0 0 0,0 0 0,0 0 0,0 0 0,0 0 0,0 1 0,-1-1 0,1 0 1,0 1-1,0-1 0,0 0 0,-1 1 0,1-1 0,0 1 0,0 0 0,-1-1 0,1 1 0,0-1 0,-1 1 0,1 0 1,-1-1-1,1 1 0,-1 0 0,1 0 0,-1 0 0,1-1 0,-1 1 0,0 0 0,1 2 0,3 33 222,1-3-562,-3-38-8637,-2-9 2866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3.972"/>
    </inkml:context>
    <inkml:brush xml:id="br0">
      <inkml:brushProperty name="width" value="0.025" units="cm"/>
      <inkml:brushProperty name="height" value="0.025" units="cm"/>
    </inkml:brush>
  </inkml:definitions>
  <inkml:trace contextRef="#ctx0" brushRef="#br0">1 0 18930,'0'0'11467</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4.315"/>
    </inkml:context>
    <inkml:brush xml:id="br0">
      <inkml:brushProperty name="width" value="0.025" units="cm"/>
      <inkml:brushProperty name="height" value="0.025" units="cm"/>
    </inkml:brush>
  </inkml:definitions>
  <inkml:trace contextRef="#ctx0" brushRef="#br0">24 3 5830,'0'0'12075,"-24"10"-15054,29-15 353,-1-3-3684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45.833"/>
    </inkml:context>
    <inkml:brush xml:id="br0">
      <inkml:brushProperty name="width" value="0.025" units="cm"/>
      <inkml:brushProperty name="height" value="0.025" units="cm"/>
    </inkml:brush>
  </inkml:definitions>
  <inkml:trace contextRef="#ctx0" brushRef="#br0">0 59 7815,'4'0'289,"0"-1"0,0-1-1,0 1 1,0 0 0,-1-1 0,1 0-1,-1 0 1,7-5 0,21-9-507,-8 9 231,1 2 0,0 0 0,0 2 0,1 0 0,-1 2 0,48 3 0,148 32 90,-17-2 61,483-28 248,-322-12-263,1209 20 593,-642-24-321,-812 12 143,1 5 0,143 24 1,-230-23-552,15 4-104,0-2-1,1-3 1,76-1-1,-111-9-2534,-12-14-3305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5.171"/>
    </inkml:context>
    <inkml:brush xml:id="br0">
      <inkml:brushProperty name="width" value="0.025" units="cm"/>
      <inkml:brushProperty name="height" value="0.025" units="cm"/>
    </inkml:brush>
  </inkml:definitions>
  <inkml:trace contextRef="#ctx0" brushRef="#br0">79 42 10314,'0'0'17227,"-4"-3"-17046,-13-8-133,13 9 1826,-3 2-2653,4 13 155,2 5 793,2-17-147,1 1-1,-1-1 0,0 0 1,1 0-1,-1 0 1,1 0-1,-1 0 0,1-1 1,-1 1-1,1 0 1,0-1-1,-1 1 0,1-1 1,2 1-1,3 1 26,1-1 0,-1 0-1,1 0 1,-1-1 0,1 0 0,-1 0 0,15-2-1,-21 2-26,1 0-1,0-1 1,-1 1-1,1 0 1,-1-1-1,1 1 1,-1-1-1,1 1 1,-1-1-1,1 0 1,-1 0-1,0 1 1,1-1-1,-1 0 1,0 0-1,0 0 1,0-1-1,0 1 0,0 0 1,0 0-1,0 0 1,0-1-1,0 1 1,0-1-1,-1 1 1,1-1-1,-1 1 1,1-1-1,-1 1 1,1-1-1,-1 1 1,0-1-1,0 1 1,0-1-1,0 0 1,0 1-1,0-1 1,0 1-1,0-1 1,-1 1-1,1-1 1,-2-2-1,1 2-16,0 1 1,0-1-1,0 1 1,0-1-1,0 1 1,-1 0-1,1 0 1,-1-1-1,1 1 0,-1 0 1,1 0-1,-1 1 1,1-1-1,-1 0 1,0 0-1,0 1 1,1-1-1,-1 1 0,0-1 1,0 1-1,1 0 1,-1 0-1,0 0 1,0 0-1,0 0 1,0 0-1,-2 1 0,-1-1-27,0 1 0,0-1-1,0 1 1,0 0 0,0 1-1,0-1 1,0 1 0,-6 3-1,3 1 10,0 1-1,1-1 0,0 1 1,1 0-1,0 1 0,-8 11 1,11-16 16,1 1 0,0-1 0,0 1 0,0 0 0,0 0 0,0 0 0,1-1 0,0 1 0,0 1 0,0-1 0,0 0 0,1 0 0,-1 0 0,1 0 0,0 0 0,0 1 0,2 4 0,-1-7-1,0 0-1,0-1 1,1 1-1,-1-1 0,1 1 1,-1-1-1,1 0 0,0 0 1,-1 0-1,1 0 0,0 0 1,0 0-1,0 0 1,0 0-1,0-1 0,0 1 1,0-1-1,0 0 0,0 1 1,0-1-1,0 0 1,0 0-1,0 0 0,2-1 1,52-5 5,-42 0-51,0 0 0,-1-1 0,0-1 0,0 0 0,-1-1 1,0 0-1,0 0 0,19-22 0,-21 22 16,-3 8-476,-5 13 347,-6 26 525,2-21 82,2-16-438,0 0 0,0 0 0,0 0 0,0-1-1,0 1 1,1 0 0,-1 0 0,0 0 0,1-1 0,-1 1-1,0 0 1,1-1 0,-1 1 0,1 0 0,-1-1 0,1 1-1,-1 0 1,1-1 0,0 1 0,-1-1 0,1 1 0,0-1-1,-1 0 1,1 1 0,0-1 0,0 0 0,1 1 0,30 3 167,31-12-48,-26-2-230,-18 5-213,-1 0 0,1 2 0,0 0 0,20 0 0,-38 3 312,0 0 0,0 0 0,0 0 0,0 0 0,0 1 0,-1-1 1,1 0-1,0 1 0,0-1 0,0 1 0,0-1 0,-1 1 0,1 0 0,0-1 0,0 1 0,-1-1 0,1 1 0,0 0 0,-1 0 0,1 0 0,-1-1 0,1 1 0,-1 0 0,0 0 1,1 0-1,-1 0 0,0 0 0,1 0 0,-1-1 0,0 1 0,0 0 0,0 0 0,0 0 0,0 1 0,0-1 19,0 1-1,0-1 1,0 0-1,0 0 1,1 0 0,-1 0-1,0 0 1,1 0-1,-1 0 1,0 0-1,1 0 1,-1 0 0,1 0-1,0 0 1,-1 0-1,1 0 1,0 0-1,0 0 1,-1 0 0,1-1-1,0 1 1,0 0-1,0-1 1,0 1-1,0 0 1,0-1 0,0 0-1,0 1 1,0-1-1,0 1 1,0-1-1,0 0 1,0 0 0,1 0-1,0 1 1,9-3-244,0 1 0,0-1 1,-1 0-1,1-1 0,-1-1 1,1 1-1,16-10 1,-18 8-1115,1 0 0,0 1 0,0 1 0,0 0 0,0 0 0,1 1 1,17-2-1,-28 5 1223,1 0 0,0 0 0,-1 0 1,1 0-1,-1 0 0,1 0 0,-1 0 0,1 0 0,-1 0 1,0 0-1,0 0 0,1 0 0,-1 0 0,0 0 1,0 1-1,0-1 0,0 0 0,0 0 0,-1 0 1,1 0-1,0 0 0,0 0 0,-1 0 0,1 0 0,-1 0 1,1 0-1,-1 0 0,0 2 0,-8 3-3277</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5.513"/>
    </inkml:context>
    <inkml:brush xml:id="br0">
      <inkml:brushProperty name="width" value="0.025" units="cm"/>
      <inkml:brushProperty name="height" value="0.025" units="cm"/>
    </inkml:brush>
  </inkml:definitions>
  <inkml:trace contextRef="#ctx0" brushRef="#br0">19 21 22517,'-9'-11'2082,"3"4"577,2 4-1122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6.667"/>
    </inkml:context>
    <inkml:brush xml:id="br0">
      <inkml:brushProperty name="width" value="0.025" units="cm"/>
      <inkml:brushProperty name="height" value="0.025" units="cm"/>
    </inkml:brush>
  </inkml:definitions>
  <inkml:trace contextRef="#ctx0" brushRef="#br0">7 1 22774,'0'0'1153,"-2"0"96,-3 0 769,10 0-2435,9 0-2241,-4 0-1923,3-1-5124</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7.053"/>
    </inkml:context>
    <inkml:brush xml:id="br0">
      <inkml:brushProperty name="width" value="0.025" units="cm"/>
      <inkml:brushProperty name="height" value="0.025" units="cm"/>
    </inkml:brush>
  </inkml:definitions>
  <inkml:trace contextRef="#ctx0" brushRef="#br0">0 0 13164,'0'0'11147,"0"4"-17297,9-5-224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8.804"/>
    </inkml:context>
    <inkml:brush xml:id="br0">
      <inkml:brushProperty name="width" value="0.025" units="cm"/>
      <inkml:brushProperty name="height" value="0.025" units="cm"/>
    </inkml:brush>
  </inkml:definitions>
  <inkml:trace contextRef="#ctx0" brushRef="#br0">0 75 14189,'0'0'1330,"4"-8"10,-1 4-1110,-1 0 1,1 0-1,0 0 1,0 0-1,0 1 1,0-1-1,1 1 1,0-1-1,-1 1 1,1 0-1,0 1 1,1-1-1,-1 1 1,0 0-1,1 0 1,-1 0-1,1 0 1,0 1 0,-1 0-1,1 0 1,7-1-1,-4 1-6,64-4 903,-68 5-1090,0 0 1,0 0-1,0 0 0,0 0 1,0 1-1,0-1 0,0 1 1,0 0-1,0 1 0,-1-1 1,1 1-1,-1-1 1,1 1-1,4 3 0,-7-3-18,0 0 0,1 0 0,-1 0-1,0 0 1,0 0 0,0 0 0,-1 0 0,1 0-1,0 1 1,-1-1 0,1 0 0,-1 0-1,0 1 1,0-1 0,0 0 0,0 1 0,0-1-1,-1 0 1,1 0 0,0 1 0,-1-1 0,0 0-1,0 0 1,0 0 0,1 1 0,-2-1-1,1 0 1,0 0 0,0-1 0,-3 4 0,-4 5 120,0 0 1,0 0 0,-1-1 0,-10 9-1,-125 96 1442,143-113-1578,0-1 0,0 1 1,0 0-1,1-1 1,-1 1-1,0 0 1,0 0-1,1 0 0,-1 0 1,1-1-1,-1 1 1,0 0-1,1 0 1,0 0-1,-1 0 0,1 0 1,0 0-1,-1 0 1,1 0-1,0 0 1,0 2-1,0-2 4,1-1 1,-1 1-1,1 0 1,-1-1-1,1 1 1,-1 0-1,1-1 1,-1 1-1,1-1 1,-1 1-1,1-1 1,0 1-1,0-1 1,-1 1-1,1-1 1,0 0-1,-1 0 1,1 1-1,0-1 1,0 0-1,1 0 1,52 4 461,-47-4-378,97-2 300,22 0-775,-43 6-8879,-63-2-3699</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9.448"/>
    </inkml:context>
    <inkml:brush xml:id="br0">
      <inkml:brushProperty name="width" value="0.025" units="cm"/>
      <inkml:brushProperty name="height" value="0.025" units="cm"/>
    </inkml:brush>
  </inkml:definitions>
  <inkml:trace contextRef="#ctx0" brushRef="#br0">20 1 9801,'0'0'14243,"0"12"-13570,-16 155-161,16-163-496,-4 44 148,4-47-210,0 0 1,1 0-1,-1-1 0,0 1 1,0 0-1,0 0 0,1 0 1,-1 0-1,0-1 0,1 1 1,-1 0-1,0 0 0,1-1 1,-1 1-1,1 0 0,0 0 1,-1-1-1,1 1 0,-1-1 1,1 1-1,0-1 0,0 1 0,-1-1 1,1 1-1,0-1 0,0 1 1,-1-1-1,1 0 0,0 0 1,0 1-1,0-1 0,0 0 1,0 0-1,-1 0 0,1 0 1,0 0-1,0 0 0,0 0 1,0 0-1,0 0 0,0 0 1,-1-1-1,1 1 0,0 0 1,0-1-1,0 1 0,0-1 1,9-4-786,-1 0 0,0 0 1,-1-1-1,1 0 0,-1-1 1,0 0-1,-1 0 0,0-1 1,8-9-1,15-22-3989</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39.778"/>
    </inkml:context>
    <inkml:brush xml:id="br0">
      <inkml:brushProperty name="width" value="0.025" units="cm"/>
      <inkml:brushProperty name="height" value="0.025" units="cm"/>
    </inkml:brush>
  </inkml:definitions>
  <inkml:trace contextRef="#ctx0" brushRef="#br0">148 0 7976,'0'0'10618,"-6"9"-10266,-1 2-290,-80 131 3837,79-127-3565,1 0 0,1 0 0,0 1 0,1 0 0,0 0 0,2 0 0,0 1 0,-2 23 0,5-39-351,0 1 0,0-1 0,0 1 0,1 0 0,-1-1 0,0 1 1,1 0-1,-1-1 0,1 1 0,0-1 0,-1 1 0,1-1 1,0 1-1,0-1 0,0 0 0,0 1 0,0-1 0,0 0 0,2 1 1,-3-1-199,1-1-1,0 1 1,0-1 0,0 0 0,0 1 0,0-1 0,-1 0 0,1 0 0,0 1 0,0-1 0,0 0 0,0 0 0,0 0 0,0 0 0,0 0-1,0-1 1,0 1 0,0 0 0,-1 0 0,1 0 0,0-1 0,0 1 0,1-1 0,-2 0-133,1 1 0,-1-1 0,1 0 1,-1 1-1,0-1 0,0 0 0,1 1 0,-1-1 0,0 0 0,0 1 1,0-1-1,0 0 0,0 1 0,0-1 0,0 0 0,0 1 1,0-1-1,0 0 0,0 1 0,0-1 0,-1 0 0,1 1 0,0-1 1,-1-1-1,-9-15-7110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40.199"/>
    </inkml:context>
    <inkml:brush xml:id="br0">
      <inkml:brushProperty name="width" value="0.025" units="cm"/>
      <inkml:brushProperty name="height" value="0.025" units="cm"/>
    </inkml:brush>
  </inkml:definitions>
  <inkml:trace contextRef="#ctx0" brushRef="#br0">1 105 9545,'0'0'11189,"11"2"-10164,48 6-1197,0-3 0,-1-3 0,80-6 0,-133 4 163,0-1 1,0 0 0,0 0 0,0-1 0,-1 1-1,1-1 1,-1 0 0,1-1 0,-1 1 0,1-1-1,-1 1 1,4-5 0,-5 5 109,-1 0-1,0 0 1,-1 0 0,1-1 0,0 1-1,-1 0 1,1-1 0,-1 1-1,0-1 1,1 0 0,-1 1 0,-1-1-1,1 0 1,0 0 0,-1 1 0,1-1-1,-1 0 1,0 0 0,0 0 0,0 0-1,0 0 1,-1-3 0,0 4-24,1 0 0,-1 1 0,0-1 0,0 1 0,0-1 0,0 1 0,0 0 0,0-1 0,0 1 0,0 0 0,0 0 0,-1-1 0,1 1 0,-1 0 0,1 0 0,-1 1 0,1-1 0,-1 0 0,1 0 0,-1 1 0,1-1 0,-1 1 0,0-1 0,0 1 0,1 0 0,-1 0 0,0 0 0,1 0 0,-1 0 0,0 0 0,0 0 0,-2 1 0,-1-1-69,0 1 1,0-1-1,1 1 0,-1 0 0,0 1 0,0-1 1,0 1-1,1 0 0,-1 0 0,-4 3 1,3 0 5,1 0 0,0 1 1,-1-1-1,2 1 0,-1 0 1,-5 9-1,8-13-13,1 1-1,0 0 0,-1-1 0,1 1 1,0 0-1,0-1 0,0 1 1,1 0-1,-1 0 0,1 0 1,-1 0-1,1 0 0,0 0 0,0 0 1,0 0-1,1-1 0,-1 1 1,1 0-1,1 4 0,0-6 1,0 1 0,0-1 0,1 1 0,-1-1 0,1 0 0,-1 0 0,1 0 0,0 0 0,-1-1 0,1 1 0,0-1 0,-1 1 0,1-1 0,0 0 0,-1 0 0,1 0 0,0-1 0,4 0 0,3 0 39,241-11-366,-250 12 307,0 0-1,0 0 0,0 0 1,0 0-1,1 0 0,-1 0 0,0 0 1,0 0-1,0 1 0,0-1 1,0 0-1,1 1 0,-1-1 1,0 1-1,0-1 0,0 1 0,0 0 1,0-1-1,0 1 0,-1 0 1,1 0-1,0 0 0,0-1 0,0 1 1,0 2-1,2 6 2666,-1-5 1338,-70-132-3898,82 124-4626,27 3 1828,-37 1 1828,57 0-7711,-30 0 1057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40.606"/>
    </inkml:context>
    <inkml:brush xml:id="br0">
      <inkml:brushProperty name="width" value="0.025" units="cm"/>
      <inkml:brushProperty name="height" value="0.025" units="cm"/>
    </inkml:brush>
  </inkml:definitions>
  <inkml:trace contextRef="#ctx0" brushRef="#br0">14 132 10602,'0'0'18188,"10"-5"-17825,9-4-254,53-29 67,-65 34-149,-1 0 1,0 0 0,0 0-1,0-1 1,0 0 0,-1 0-1,0-1 1,7-9 0,-11 15-30,-1-1 0,1 1 1,-1 0-1,1-1 1,-1 1-1,0-1 0,1 1 1,-1-1-1,0 0 0,1 1 1,-1-1-1,0 1 0,1-1 1,-1 0-1,0 1 1,0-1-1,0 0 0,0 1 1,1-1-1,-1 1 0,0-1 1,0 0-1,0 1 0,-1-1 1,1 0-1,0 1 1,0-1-1,0 0 0,0 1 1,0-1-1,-1 0 0,1 1 1,0-1-1,-1 1 1,1-1-1,0 1 0,-1-1 1,1 1-1,-1-1 0,1 1 1,-1-1-1,1 1 0,-1-1 1,1 1-1,-1 0 1,1-1-1,-1 1 0,0 0 1,1 0-1,-1-1 0,1 1 1,-1 0-1,0 0 0,1 0 1,-1 0-1,0 0 1,1 0-1,-1 0 0,0 0 1,1 0-1,-1 0 0,0 0 1,1 0-1,-1 0 0,0 0 1,1 1-1,-1-1 1,1 0-1,-2 1 0,-3 0-62,-1 0-1,1 1 1,0-1-1,-1 1 1,1 0-1,-9 6 1,1 2 61,1 1 0,0 0 0,1 1 0,-13 18 0,19-24 43,1 0 0,0 0 0,0 0 0,0 1 0,1 0 0,0-1 0,0 1 0,1 1 0,0-1-1,0 0 1,-1 14 0,3-20-40,0 0 0,0 1 0,1-1 0,-1 1 0,0-1 0,0 0 0,1 1 0,-1-1-1,1 0 1,0 1 0,-1-1 0,1 0 0,0 0 0,-1 0 0,1 1 0,0-1 0,0 0 0,0 0 0,0 0-1,0 0 1,0-1 0,1 1 0,-1 0 0,0 0 0,3 0 0,0 1-125,1 0 0,-1-1 0,1 0 0,0 0 0,0 0 0,-1-1 0,1 0 0,5 0 0,2 0-1056,1-1-1,-1-1 1,1 0-1,-1-1 1,19-7 0,-17 4-2544,-1-1 1,24-18-1,-9 5-5254</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40.970"/>
    </inkml:context>
    <inkml:brush xml:id="br0">
      <inkml:brushProperty name="width" value="0.025" units="cm"/>
      <inkml:brushProperty name="height" value="0.025" units="cm"/>
    </inkml:brush>
  </inkml:definitions>
  <inkml:trace contextRef="#ctx0" brushRef="#br0">98 11 14510,'0'0'2530,"-9"3"-555,1 0-1288,-1 0 1,0 1-1,1 0 0,-11 8 0,16-11-488,0 1-1,1 0 1,-1 0 0,1 0-1,0 0 1,0 0-1,0 1 1,0-1 0,0 1-1,0-1 1,1 1 0,-1 0-1,1 0 1,0-1 0,0 1-1,0 0 1,0 0 0,0 0-1,0 0 1,1 5 0,0-7-193,0 0 0,1 0 0,-1 0 0,1-1 0,-1 1 0,1 0 0,0 0 0,-1 0 0,1-1 0,0 1 0,0 0 0,-1-1 0,1 1 0,0-1 0,0 1 0,0-1 0,0 1 0,0-1 0,0 1 0,0-1 0,0 0 0,0 0 0,0 0 0,0 1 0,0-1 0,0 0 0,0 0 0,0 0 0,0 0 0,0 0 0,0-1 0,0 1 0,1 0 0,37-7 265,-31 4-257,-1-1 1,1 0-1,-1 0 0,0-1 1,-1 0-1,1 0 1,-1 0-1,0-1 1,0 0-1,0-1 1,-1 1-1,0-1 0,0 0 1,-1 0-1,0 0 1,3-9-1,-26 34-432,-10 15 1104,28-32-612,-12 24 1159,13-25-1217,0 1 0,-1-1-1,1 1 1,0 0 0,0-1 0,0 1 0,0 0 0,0-1-1,0 1 1,1-1 0,-1 1 0,0 0 0,0-1 0,0 1-1,1-1 1,-1 1 0,0-1 0,0 1 0,1-1 0,-1 1-1,1-1 1,-1 1 0,0-1 0,1 1 0,1 0-166,1 0 0,-1 0-1,0 0 1,0-1 0,0 1 0,1-1 0,-1 1 0,0-1 0,1 0 0,-1 0 0,0 0-1,0 0 1,1-1 0,-1 1 0,0 0 0,1-1 0,2-1 0,-4 2-48,-1 0 1,1 0-1,-1 0 1,1-1-1,-1 1 1,1 0-1,-1 0 1,1-1-1,-1 1 1,1 0-1,-1-1 1,1 1-1,-1 0 1,1-1-1,-1 1 1,1-1-1,-1 1 0,0-1 1,1 1-1,-1-1 1,0 1-1,0-1 1,1 1-1,-1-1 1,0 1-1,0-1 1,0 1-1,1-1 1,-1 0-1,0 1 1,0-1-1,0 1 1,0-1-1,0 0 1,0 1-1,-1-1 1,1 1-1,0-2 1,-3-4-5676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48.954"/>
    </inkml:context>
    <inkml:brush xml:id="br0">
      <inkml:brushProperty name="width" value="0.025" units="cm"/>
      <inkml:brushProperty name="height" value="0.025" units="cm"/>
    </inkml:brush>
  </inkml:definitions>
  <inkml:trace contextRef="#ctx0" brushRef="#br0">49 1 19154,'0'0'6305,"0"7"-6433,-2 32 191,-3 0 0,-12 54 0,9-53 139,1 1 0,-3 63 0,10-104-150,1 1 0,-1 0 0,0 0 0,1 0-1,-1 0 1,0-1 0,1 1 0,-1 0 0,1 0 0,-1-1 0,1 1 0,0 0-1,-1-1 1,1 1 0,-1-1 0,1 1 0,0-1 0,0 1 0,-1-1 0,1 1-1,0-1 1,0 0 0,0 1 0,0-1 0,-1 0 0,1 0 0,0 0 0,0 0-1,0 1 1,0-1 0,0 0 0,0-1 0,-1 1 0,1 0 0,0 0 0,0 0 0,0 0-1,0-1 1,0 1 0,-1 0 0,2-1 0,40-13 1004,-19 4-1247,1 2-1,28-8 1,-8 4-3301,-2-3-4432,-21 5-350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42.286"/>
    </inkml:context>
    <inkml:brush xml:id="br0">
      <inkml:brushProperty name="width" value="0.025" units="cm"/>
      <inkml:brushProperty name="height" value="0.025" units="cm"/>
    </inkml:brush>
  </inkml:definitions>
  <inkml:trace contextRef="#ctx0" brushRef="#br0">167 98 545,'0'0'12160,"4"-8"-10820,14-25 507,-8 6 2458,-11 8 4566,0 18-8818,-1-1 1,0 1-1,1 0 1,-1 0 0,0 1-1,0-1 1,0 0 0,1 1-1,-1-1 1,0 1 0,0-1-1,0 1 1,0 0 0,0 0-1,0 0 1,0 0 0,0 0-1,0 0 1,0 1 0,0-1-1,-3 2 1,-41 13-295,33-8 224,1 1 0,0 0-1,1 1 1,-13 12 0,21-18 9,0 0 1,0 0 0,0 1-1,0-1 1,0 1 0,1 0-1,0 0 1,0 0-1,0 0 1,0 0 0,0 0-1,1 1 1,0-1 0,0 0-1,0 1 1,1-1 0,-1 8-1,1-11 10,1 0 1,0 0-1,-1 0 0,1 0 0,0 0 1,0 0-1,0-1 0,0 1 1,0 0-1,-1-1 0,1 1 0,0 0 1,0-1-1,1 1 0,-1-1 0,0 1 1,0-1-1,0 0 0,0 1 0,0-1 1,0 0-1,1 0 0,-1 0 0,0 0 1,0 0-1,0 0 0,2-1 0,37-2 186,-22-2-155,0-1-1,-1-1 0,1 0 1,-2-1-1,1-1 1,-1-1-1,-1 0 1,0-1-1,0-1 0,-1 0 1,-1-1-1,14-17 1,-75 89-279,44-53 287,1 1 0,-1 0 0,1-1-1,1 2 1,-1-1 0,1 0 0,0 0-1,1 1 1,0-1 0,-1 10 0,3-16-34,-1 0 0,1 0 1,-1 0-1,1 0 0,-1 0 1,1 0-1,0 0 0,-1 0 0,1 0 1,0 0-1,0 0 0,0-1 1,0 1-1,0 0 0,0 0 1,0-1-1,0 1 0,0-1 1,0 1-1,0-1 0,0 1 1,0-1-1,0 0 0,1 0 0,-1 1 1,0-1-1,0 0 0,0 0 1,0 0-1,1 0 0,-1 0 1,0-1-1,0 1 0,0 0 1,3-1-1,45-10 258,-36 5-249,1-1 0,-2 0 0,1-1 0,-1-1 0,0 0 0,0-1 0,-1 0 0,-1 0 0,0-1 0,11-15 0,-26 32-251,0 0 303,1 0 0,-1 0 1,1 1-1,0 0 0,0 0 0,1 0 1,0 0-1,-4 15 0,7-21-59,1-1-1,0 1 0,-1-1 0,1 1 1,0-1-1,-1 0 0,1 1 1,0-1-1,-1 0 0,1 1 0,0-1 1,0 0-1,-1 0 0,1 0 1,0 0-1,0 1 0,0-1 0,-1 0 1,1 0-1,0 0 0,0-1 1,0 1-1,-1 0 0,1 0 0,0 0 1,1-1-1,24-5 190,-11-1-313,-1 0 0,0-1 0,0-1 0,-1 0 0,0-1 0,-1 0 0,0-1 0,12-13-1,-63 86-263,36-57 254,1 0-1,0 0 0,0 0 0,0 0 0,1 0 0,0 0 0,0 0 0,0 1 0,1-1 0,-1 0 1,2 10-1,-1-14-120,1 0-1,0 0 1,-1 0 0,1 0 0,0 0 0,0 0 0,0 0-1,0-1 1,0 1 0,0 0 0,0 0 0,0-1 0,0 1 0,1-1-1,-1 1 1,0-1 0,0 1 0,0-1 0,1 0 0,-1 0-1,0 1 1,0-1 0,1 0 0,-1 0 0,0 0 0,1 0 0,1-1-1,39-5-7696,-11-8-1308</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42.632"/>
    </inkml:context>
    <inkml:brush xml:id="br0">
      <inkml:brushProperty name="width" value="0.025" units="cm"/>
      <inkml:brushProperty name="height" value="0.025" units="cm"/>
    </inkml:brush>
  </inkml:definitions>
  <inkml:trace contextRef="#ctx0" brushRef="#br0">127 1 16848,'0'0'5637,"-9"-1"-4014,1 1-1275,1 1-1,-1-1 1,0 1-1,1 0 1,-1 1-1,1 0 1,-8 3 0,12-4-278,0 0 0,1 0 1,-1 0-1,1 0 1,-1 0-1,1 1 0,-1-1 1,1 1-1,0 0 1,-1 0-1,1 0 1,0 0-1,0 0 0,1 0 1,-1 0-1,0 1 1,1-1-1,-1 1 1,1-1-1,0 1 0,0-1 1,0 1-1,0 0 1,0 0-1,1 0 0,-1 4 1,1-5-148,1 0 1,-1-1-1,1 1 1,0-1-1,0 1 1,0-1-1,0 1 1,0-1-1,0 1 0,0-1 1,0 0-1,0 0 1,1 1-1,-1-1 1,0 0-1,1 0 1,-1 0-1,1 0 0,-1-1 1,1 1-1,0 0 1,-1-1-1,1 1 1,0-1-1,-1 0 1,1 1-1,2-1 1,58 8-2478,-55-7 2206,22-1-554,-22 0 917,1-1 0,-1 1 0,0 0 0,1 1-1,-1 0 1,0 0 0,0 1 0,11 3-1,-18-5 85,1 1-1,-1-1 0,0 1 1,0-1-1,1 1 0,-1 0 1,0-1-1,0 1 0,0-1 1,0 1-1,0 0 0,0-1 1,0 1-1,0-1 0,0 1 1,0 0-1,0-1 0,0 1 1,0-1-1,0 1 0,0-1 1,-1 1-1,1 0 0,0-1 1,0 1-1,-1-1 0,1 1 1,0-1-1,-1 1 0,1-1 1,-1 0-1,1 1 0,-1-1 1,1 1-1,-1-1 0,1 0 1,-1 1-1,1-1 0,-1 0 1,1 0-1,-1 1 0,1-1 1,-1 0-1,0 0 0,-29 18 2243,30-18-2220,-82 36 2746,72-32-3052,-1 0 1,0-1 0,0-1 0,-1 0 0,-19 1 0,38-9-8820,14-13 2259,1 3-2885</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43.021"/>
    </inkml:context>
    <inkml:brush xml:id="br0">
      <inkml:brushProperty name="width" value="0.025" units="cm"/>
      <inkml:brushProperty name="height" value="0.025" units="cm"/>
    </inkml:brush>
  </inkml:definitions>
  <inkml:trace contextRef="#ctx0" brushRef="#br0">33 0 22421,'0'0'9097,"-32"19"-26714</inkml:trace>
  <inkml:trace contextRef="#ctx0" brushRef="#br0" timeOffset="1">14 133 22069,'0'0'9545,"-13"5"-14798,21-5-1826,0-8-6630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43.572"/>
    </inkml:context>
    <inkml:brush xml:id="br0">
      <inkml:brushProperty name="width" value="0.025" units="cm"/>
      <inkml:brushProperty name="height" value="0.025" units="cm"/>
    </inkml:brush>
  </inkml:definitions>
  <inkml:trace contextRef="#ctx0" brushRef="#br0">65 292 7527,'0'0'7351,"-7"2"-4975,3-1-2169,-27 10 1366,29-10-1362,1-1 1,0 1-1,-1-1 0,1 1 1,0 0-1,0-1 0,0 1 1,0 0-1,0 0 0,0 0 1,0 0-1,0 0 0,0 0 1,0 0-1,0 0 0,1 0 1,-1 1-1,0-1 0,1 0 1,-1 0-1,1 1 0,-1 1 1,1-2-100,1 0 0,-1-1 1,1 1-1,0-1 0,-1 1 1,1-1-1,0 0 1,-1 1-1,1-1 0,0 1 1,-1-1-1,1 0 0,0 0 1,-1 1-1,1-1 0,0 0 1,0 0-1,-1 0 1,1 0-1,0 0 0,0 0 1,0 0-1,-1 0 0,1 0 1,1-1-1,22-1 1125,9-9-1000,-1-2 0,0 0 1,-1-3-1,0 0 0,42-32 0,-66 43-250,36-23-285,-1-2 0,-1-2 0,-2-2 0,48-53 0,-98 102 159,0 1 1,1 0-1,0 1 0,2 0 0,0 1 0,1 0 1,1 0-1,0 0 0,2 1 0,0 0 0,1 0 1,0 0-1,1 21 0,8-15-7484,6-8-8638</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55.804"/>
    </inkml:context>
    <inkml:brush xml:id="br0">
      <inkml:brushProperty name="width" value="0.025" units="cm"/>
      <inkml:brushProperty name="height" value="0.025" units="cm"/>
      <inkml:brushProperty name="color" value="#E71224"/>
    </inkml:brush>
  </inkml:definitions>
  <inkml:trace contextRef="#ctx0" brushRef="#br0">1 399 12043,'665'-33'1620,"-1"-37"-1656,13-2 59,1681-99 223,-762 118 3928,-1543 57-6154</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58.781"/>
    </inkml:context>
    <inkml:brush xml:id="br0">
      <inkml:brushProperty name="width" value="0.025" units="cm"/>
      <inkml:brushProperty name="height" value="0.025" units="cm"/>
      <inkml:brushProperty name="color" value="#E71224"/>
    </inkml:brush>
  </inkml:definitions>
  <inkml:trace contextRef="#ctx0" brushRef="#br0">1 282 8456,'0'0'4687,"7"0"-3555,242-12 1699,-42 0-2230,668-35-967,247-5 519,735 15 397,241-59 53,-2 70 1191,-1428 36-1754,-165-5-22,-467 0-135,-34 0-326,-18 2-246,-21 0-2205,0-6-3880,23-1 2669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59.137"/>
    </inkml:context>
    <inkml:brush xml:id="br0">
      <inkml:brushProperty name="width" value="0.025" units="cm"/>
      <inkml:brushProperty name="height" value="0.025" units="cm"/>
      <inkml:brushProperty name="color" value="#E71224"/>
    </inkml:brush>
  </inkml:definitions>
  <inkml:trace contextRef="#ctx0" brushRef="#br0">118 30 9929,'0'0'4421,"9"-5"-3824,-4 1-512,0 1-1,1 0 0,0 1 0,-1-1 1,1 1-1,0 0 0,0 0 0,1 1 1,-1 0-1,0 0 0,0 1 0,1-1 0,-1 1 1,0 1-1,0-1 0,1 1 0,7 2 1,232 72 1532,-245-75-1536,1 1-1,0-1 1,0 1-1,-1-1 1,1 1-1,-1 0 1,1 0-1,0 0 1,-1-1-1,0 1 1,1 1-1,-1-1 1,0 0-1,1 0 1,-1 1-1,0-1 1,0 0-1,0 1 1,0-1-1,0 1 1,0-1-1,-1 1 1,1 0-1,0-1 1,-1 1-1,1 2 1,-1-1 3,-1 0 1,1-1 0,-1 1-1,0 0 1,0-1 0,0 1-1,0-1 1,-1 1 0,1-1-1,-1 0 1,1 0 0,-1 0-1,0 0 1,0 0 0,-2 2-1,-11 9 217,-1 0-1,0-1 0,-26 13 1,-29 11 444,-116 42-1,55-25-6637,112-45 586</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5:59.906"/>
    </inkml:context>
    <inkml:brush xml:id="br0">
      <inkml:brushProperty name="width" value="0.025" units="cm"/>
      <inkml:brushProperty name="height" value="0.025" units="cm"/>
      <inkml:brushProperty name="color" value="#E71224"/>
    </inkml:brush>
  </inkml:definitions>
  <inkml:trace contextRef="#ctx0" brushRef="#br0">86 205 10154,'-8'4'2119,"-3"1"-1462,2-2 202,0 1-1,0 0 1,0 1-1,1 0 1,-13 9-1,21-13-818,0-1-1,0 0 1,-1 0 0,1 0 0,0 1-1,0-1 1,0 0 0,0 0-1,0 0 1,0 1 0,0-1-1,0 0 1,0 0 0,0 0-1,0 1 1,0-1 0,0 0-1,0 0 1,0 1 0,0-1 0,0 0-1,0 0 1,0 0 0,1 1-1,-1-1 1,0 0 0,0 0-1,0 0 1,0 1 0,0-1-1,1 0 1,-1 0 0,0 0 0,0 0-1,0 0 1,0 1 0,1-1-1,-1 0 1,0 0 0,0 0-1,0 0 1,1 0 0,-1 0-1,0 0 1,0 0 0,0 0-1,1 0 1,-1 0 0,0 0 0,0 0-1,1 0 1,-1 0 0,0 0-1,0 0 1,0 0 0,1 0-1,-1 0 1,0 0 0,0 0-1,1 0 1,-1 0 0,0 0-1,0-1 1,0 1 0,1 0 0,18-1 234,25-12 49,-1-2 0,0-2 0,-2-1 0,77-47 0,-80 43-241,28-19-90,-46 27-5,1 0 1,1 2-1,26-11 0,-48 23 9,0 0 0,0 0 0,1 0 0,-1 1 0,0-1 0,0 0 0,0 0 0,0 1-1,0-1 1,0 0 0,0 1 0,1-1 0,-1 0 0,0 0 0,0 1 0,0-1 0,0 0-1,0 1 1,0-1 0,0 0 0,0 0 0,-1 1 0,1-1 0,0 0 0,0 0 0,0 1 0,0-1-1,0 0 1,0 0 0,0 1 0,-1-1 0,1 0 0,0 0 0,0 1 0,0-1 0,-1 0-1,1 0 1,0 0 0,-61 75 729,46-59-369,0 1 0,-24 37-1,35-47-349,0 0-1,1 1 1,0-1-1,0 1 1,1 0-1,0 0 1,0 0-1,0 0 0,1 1 1,1-1-1,-1 0 1,2 9-1,-1-16-132,0 0 0,0 0 0,0 1 1,0-1-1,0 0 0,0 0 0,1 0 0,-1 0 0,0 1 0,1-1 0,-1 0 0,1 0 0,-1 0 0,1 0 0,-1 0 0,1 0 0,0 0 0,0 0 0,-1 0 0,1 0 0,0-1 0,0 1 0,0 0 0,0 0 1,0-1-1,0 1 0,0-1 0,0 1 0,0-1 0,0 1 0,2-1 0,14 2-5745</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00.752"/>
    </inkml:context>
    <inkml:brush xml:id="br0">
      <inkml:brushProperty name="width" value="0.025" units="cm"/>
      <inkml:brushProperty name="height" value="0.025" units="cm"/>
      <inkml:brushProperty name="color" value="#E71224"/>
    </inkml:brush>
  </inkml:definitions>
  <inkml:trace contextRef="#ctx0" brushRef="#br0">237 83 8392,'0'0'1735,"6"-8"-390,-2 3-900,20-30 1073,-23 33-1147,0 0-1,0 0 1,-1 0 0,1-1 0,0 1-1,-1 0 1,1 0 0,-1 0-1,0-1 1,0 1 0,0-4 0,-2 5-277,0 1 1,0-1-1,1 0 1,-1 1-1,0-1 1,0 1-1,0 0 1,0-1-1,0 1 1,0 0-1,0 0 1,0 0-1,0 1 1,1-1-1,-1 0 1,-2 2-1,-4 0-63,0 1 0,0 0 0,1 0 0,0 1 0,0 0 0,0 0 0,0 1 0,0 0 0,1 0 0,-10 10 0,-53 65 392,59-69-250,1 1 1,0 0-1,1 1 1,1 0-1,0 0 1,1 0-1,0 1 1,1 0-1,0 0 1,1 0-1,1 1 1,0-1-1,-1 29 1,4-42-172,0 1 0,1 0 0,-1-1 0,0 1 0,1-1 0,-1 1 0,1 0 0,-1-1 0,1 1 0,0-1 0,0 1 0,0-1 0,0 0 0,0 1 0,0-1 0,0 0 0,0 0 0,0 0 0,1 0 0,-1 0 0,3 2 0,0-1 5,-1-1-1,1 1 1,0-1 0,0 0-1,0 0 1,0 0 0,0 0-1,8 0 1,2-1 40,0-1 1,0 0-1,0-1 1,20-5-1,-16 2-18,-1-1 1,1 0-1,-1-2 0,21-11 0,-33 16-32,0 0 1,0 0 0,0 0-1,-1 0 1,1-1 0,-1 0 0,0 0-1,0 0 1,0 0 0,-1 0-1,1-1 1,-1 0 0,0 0-1,-1 0 1,1 0 0,-1 0-1,0 0 1,2-7 0,-4 10 7,0 1 0,0 0 0,0 0 0,0 0 0,0 0 0,0 0 0,-1 0 0,1 0 0,0 0 0,-1 0 0,1 0 0,0 0 0,-1 0 0,1 0 0,-1 0 0,0 0 0,1 0 0,-1 0 0,0 0 0,1 0 0,-1 1 0,0-1 0,0 0 0,0 1 0,0-1 0,-1 0 0,-2-1 7,0 0-1,0 0 1,0 1-1,-1 0 1,1 0-1,0 0 0,-6 0 1,-6-1-1,0 2 1,-32 3-1,39-2-3,-1 1-1,0 1 0,1-1 0,-1 2 0,-9 4 1,16-7-22,1 0 0,-1 0-1,1 0 1,0 1 0,-1-1 0,1 1 0,0-1 0,0 1 0,0 0 0,0 0 0,0 0 0,0 0 0,1 0 0,-1 0 0,1 0 0,-1 1 0,1-1 0,0 1 0,0-1 0,0 1 0,0-1 0,1 1 0,-2 3 0,2-5-93,0 0-1,0-1 1,1 1-1,-1 0 1,0 0 0,0-1-1,0 1 1,1 0 0,-1 0-1,0-1 1,0 1 0,1 0-1,-1-1 1,1 1 0,-1 0-1,1-1 1,-1 1 0,1-1-1,-1 1 1,1-1 0,0 1-1,-1-1 1,1 1 0,-1-1-1,1 0 1,0 1-1,0-1 1,-1 0 0,1 0-1,1 1 1,26 2-4754,-24-3 3793,27 0-7388</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01.082"/>
    </inkml:context>
    <inkml:brush xml:id="br0">
      <inkml:brushProperty name="width" value="0.025" units="cm"/>
      <inkml:brushProperty name="height" value="0.025" units="cm"/>
      <inkml:brushProperty name="color" value="#E71224"/>
    </inkml:brush>
  </inkml:definitions>
  <inkml:trace contextRef="#ctx0" brushRef="#br0">113 1 14253,'0'0'4228,"-50"16"-2530,24-9-192,6 1-289,10-2-385,3-2-479,7 0-289,2-2-224,23-2-929,6 0-1474,-3-12-1889,7-7-6406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49.334"/>
    </inkml:context>
    <inkml:brush xml:id="br0">
      <inkml:brushProperty name="width" value="0.025" units="cm"/>
      <inkml:brushProperty name="height" value="0.025" units="cm"/>
    </inkml:brush>
  </inkml:definitions>
  <inkml:trace contextRef="#ctx0" brushRef="#br0">1 0 19667,'0'0'3518,"13"6"-2696,-5-3-686,1 2-34,1-1 0,0-1 1,0 0-1,0 0 0,0-1 1,0 0-1,0-1 0,12 1 1,23-4 86,-22 1-168,0 1 0,0 1-1,24 3 1,-45-4-33,0 1-1,0-1 1,0 1 0,0 0-1,0-1 1,0 1 0,0 0 0,0 0-1,0 0 1,-1 0 0,1 0-1,0 1 1,-1-1 0,1 0-1,-1 1 1,0 0 0,1-1-1,-1 1 1,0-1 0,0 1 0,0 0-1,0 0 1,0 0 0,-1 0-1,1 0 1,0 0 0,-1 0-1,1 0 1,-1 0 0,0 0-1,0 0 1,0 0 0,0 0 0,0 0-1,0 0 1,0 0 0,-1 0-1,1 0 1,-1 0 0,1 0-1,-1 0 1,0 0 0,-1 1 0,-2 9 42,-1-1 1,-1 0-1,0-1 1,0 1 0,-13 16-1,-64 61 815,-3 4 24,75-78-3131,1 0 1,-15 28-1,22-36-7075</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01.516"/>
    </inkml:context>
    <inkml:brush xml:id="br0">
      <inkml:brushProperty name="width" value="0.025" units="cm"/>
      <inkml:brushProperty name="height" value="0.025" units="cm"/>
      <inkml:brushProperty name="color" value="#E71224"/>
    </inkml:brush>
  </inkml:definitions>
  <inkml:trace contextRef="#ctx0" brushRef="#br0">463 15 7335,'-42'-1'1127,"-1"3"0,0 1 0,-72 15 1,103-15-872,0 0 0,1 1 1,-1 0-1,1 1 0,0 0 1,0 0-1,0 1 1,1 1-1,0 0 0,0 0 1,1 1-1,-1 1 0,2-1 1,-1 1-1,2 1 0,-1-1 1,-11 20-1,14-17-180,0 0-1,1 0 1,0 0 0,1 0-1,0 0 1,1 1 0,1 0-1,0-1 1,0 1-1,1 0 1,1-1 0,0 1-1,1 0 1,0-1 0,1 0-1,0 1 1,1-1-1,1 0 1,-1-1 0,2 1-1,6 10 1,-2-5-148,1-1 0,0 0 0,1-1 0,0 0 0,2-1 0,-1 0 0,2-1 0,0-1 1,0 0-1,1-1 0,0-1 0,1 0 0,21 8 0,-11-9 71,1-1 0,-1-1 0,1-1 0,1-1 0,-1-2 0,0-1 0,1-1 0,0-2 1,-1-1-1,0 0 0,1-3 0,-1 0 0,0-2 0,34-12 0,-36 9 285,-1 0 0,-1-1 0,0-1 1,0-2-1,-1 0 0,-1-2 0,0 0 0,-1-1 0,-1-2 0,-1 0 0,-1-1 1,0 0-1,-1-2 0,-2 0 0,17-29 0,-28 41-132,1 0 1,-1 0-1,0 0 0,-1 0 0,0-1 1,-1 1-1,0-1 0,-1 0 0,0 0 1,-1-20-1,-1 24-122,0-1 0,-1 1 1,0 0-1,0 0 0,0 0 0,-1 0 1,0 1-1,0-1 0,0 1 0,-1 0 0,0-1 1,-1 2-1,1-1 0,-1 0 0,0 1 1,-11-9-1,-2 1-82,-1 1 0,1 1-1,-2 1 1,0 0 0,0 2 0,0 0 0,-1 1 0,0 1 0,-1 1-1,-24-2 1,24 4-949,-1 2-1,0 0 1,0 1 0,0 2-1,-38 6 1,11 7-3729</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02.284"/>
    </inkml:context>
    <inkml:brush xml:id="br0">
      <inkml:brushProperty name="width" value="0.025" units="cm"/>
      <inkml:brushProperty name="height" value="0.025" units="cm"/>
      <inkml:brushProperty name="color" value="#E71224"/>
    </inkml:brush>
  </inkml:definitions>
  <inkml:trace contextRef="#ctx0" brushRef="#br0">58 1 12556,'0'0'7917,"-6"12"-7624,-6 18-163,-14 57-1,22-72-114,1-1-1,0 2 0,1-1 1,1 0-1,0 0 0,2 1 1,1 18-1,18-10-3309,-20-24 3187,0 1 1,0-1-1,0 1 1,1-1-1,-1 1 1,0-1-1,1 0 1,-1 1-1,0-1 1,1 0-1,-1 1 1,0-1-1,1 0 1,-1 0-1,1 1 1,-1-1-1,1 0 1,-1 0-1,1 0 0,-1 1 1,1-1-1,-1 0 1,0 0-1,1 0 1,-1 0-1,1 0 1,-1 0-1,1 0 1,-1 0-1,1 0 1,-1 0-1,1 0 1,-1-1-1,1 1 1,-1 0-1,1 0 1,-1 0-1,1-1 1,-1 1-1,0 0 1,1 0-1,-1-1 1,1 1-1,-1 0 0,0-1 1,1 1-1,-1 0 1,0-1-1,0 1 1,1-1-1,-1 1 1,0-1-1,0 1 1,1-1-1,-1-10-6186</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02.613"/>
    </inkml:context>
    <inkml:brush xml:id="br0">
      <inkml:brushProperty name="width" value="0.025" units="cm"/>
      <inkml:brushProperty name="height" value="0.025" units="cm"/>
      <inkml:brushProperty name="color" value="#E71224"/>
    </inkml:brush>
  </inkml:definitions>
  <inkml:trace contextRef="#ctx0" brushRef="#br0">0 56 11755,'0'0'9385,"76"-19"-8424,-29 16-577,5-2-288,2 1-32,0 0-896,-2-3-1507,-10 1-1472,-8-2-2595</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02.988"/>
    </inkml:context>
    <inkml:brush xml:id="br0">
      <inkml:brushProperty name="width" value="0.025" units="cm"/>
      <inkml:brushProperty name="height" value="0.025" units="cm"/>
      <inkml:brushProperty name="color" value="#E71224"/>
    </inkml:brush>
  </inkml:definitions>
  <inkml:trace contextRef="#ctx0" brushRef="#br0">1 172 14446,'0'0'5610,"8"-3"-4398,19-9-1014,-1-1 0,0-1 0,-1-1 1,0-1-1,-1-2 0,-1 0 0,-1-1 0,22-25 0,-42 55-203,0 0-1,-1 0 1,0 0 0,-2 14-1,1-11-1,0-1 0,0 0 0,2 1 0,-1-1 0,2 0 0,6 22 0,17 10-3392,-8-26-3365</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03.805"/>
    </inkml:context>
    <inkml:brush xml:id="br0">
      <inkml:brushProperty name="width" value="0.025" units="cm"/>
      <inkml:brushProperty name="height" value="0.025" units="cm"/>
      <inkml:brushProperty name="color" value="#E71224"/>
    </inkml:brush>
  </inkml:definitions>
  <inkml:trace contextRef="#ctx0" brushRef="#br0">75 46 13677,'0'0'3699,"3"-8"-997,7-22-519,-10 29-2155,0 1 0,0 0 0,0 0 0,0 0 0,1 0 0,-1 0 0,0 0-1,0-1 1,0 1 0,0 0 0,0 0 0,0 0 0,0 0 0,0-1 0,0 1 0,0 0 0,0 0 0,0 0 0,0 0-1,0-1 1,0 1 0,0 0 0,0 0 0,0 0 0,0 0 0,0-1 0,0 1 0,0 0 0,0 0 0,0 0 0,0 0 0,-1-1-1,1 1 1,0 0 0,0 0 0,0 0 0,0 0 0,0 0 0,0 0 0,-1-1 0,1 1 0,0 0 0,0 0 0,0 0 0,0 0-1,0 0 1,-1 0 0,1 0 0,0 0 0,0 0 0,0 0 0,0 0 0,-1 0 0,1 0 0,0 0 0,0 0 0,0 0-1,0 0 1,-1 0 0,1 0 0,0 0 0,0 0 0,0 0 0,0 0 0,-1 0 0,-8 4-19,4 0 20,-1 1-1,0 0 0,1-1 1,0 2-1,0-1 0,1 0 0,-1 1 1,1 0-1,0 0 0,1 0 1,-1 1-1,1-1 0,1 1 0,-1 0 1,1-1-1,0 1 0,1 0 1,-2 10-1,3-8-23,-1-1 1,1 0-1,0 1 1,1-1-1,0 1 1,0-1-1,1 0 0,0 0 1,0 0-1,1 0 1,0 0-1,0 0 1,1-1-1,0 1 1,7 8-1,-4-7-526,19 28-125,-19-17-2761,-9-1-4751,-4-13-933</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04.133"/>
    </inkml:context>
    <inkml:brush xml:id="br0">
      <inkml:brushProperty name="width" value="0.025" units="cm"/>
      <inkml:brushProperty name="height" value="0.025" units="cm"/>
      <inkml:brushProperty name="color" value="#E71224"/>
    </inkml:brush>
  </inkml:definitions>
  <inkml:trace contextRef="#ctx0" brushRef="#br0">1 43 16335,'0'0'5894,"43"-43"-5926,-19 51-64,5-1-545,3-1-512,6-2-64,1-1-545,1-3-1216,-1 0-2404</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04.522"/>
    </inkml:context>
    <inkml:brush xml:id="br0">
      <inkml:brushProperty name="width" value="0.025" units="cm"/>
      <inkml:brushProperty name="height" value="0.025" units="cm"/>
      <inkml:brushProperty name="color" value="#E71224"/>
    </inkml:brush>
  </inkml:definitions>
  <inkml:trace contextRef="#ctx0" brushRef="#br0">1 248 18578,'0'0'4308,"12"-7"-3801,312-144 444,-148 74-1219,-168 73 212,-7 3 32,1 0 0,-1 0 0,1 0-1,-1 0 1,0 1 0,1-1 0,-1 0 0,1 1-1,0-1 1,-1 1 0,1 0 0,-1 0 0,1-1-1,0 1 1,2 0 0,-4 3-61,-1 0-1,1-1 1,-1 1-1,0-1 1,0 1 0,0-1-1,0 0 1,0 1-1,-3 3 1,-22 34-36,11-17 193,1 0 1,0 1-1,-11 29 1,23-47-172,-1 0 1,1 1-1,1 0 0,-1-1 1,1 1-1,0 0 0,1 0 1,-1-1-1,1 1 0,1 0 1,-1 0-1,1 0 0,0-1 1,1 1-1,0 0 0,0-1 1,5 12-1,14 7-5218</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09.978"/>
    </inkml:context>
    <inkml:brush xml:id="br0">
      <inkml:brushProperty name="width" value="0.025" units="cm"/>
      <inkml:brushProperty name="height" value="0.025" units="cm"/>
    </inkml:brush>
  </inkml:definitions>
  <inkml:trace contextRef="#ctx0" brushRef="#br0">41 0 15022,'0'0'11504,"2"8"-11407,1 18-93,0 0 1,-2 1 0,-1-1 0,-1 0 0,-2 1-1,-6 32 1,-2 31-1779,2-36-3164,9-54 4799,0 0 1,-1 1-1,1-1 0,0 0 0,0 0 0,0 0 1,-1 0-1,1 0 0,0 0 0,0 0 0,0 0 1,-1 0-1,1 0 0,0 0 0,0 1 0,-1-1 1,1 0-1,0-1 0,0 1 0,0 0 0,-1 0 1,1 0-1,0 0 0,0 0 0,0 0 0,-1 0 1,1 0-1,0 0 0,0 0 0,0 0 0,-1-1 1,1 1-1,0 0 0,0 0 0,0 0 0,0 0 1,-1-1-1,1 1 0,0 0 0,0 0 0,0 0 1,0 0-1,0-1 0,0 1 0,0 0 0,0 0 1,0 0-1,-1-1 0,-6-15-6822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0.354"/>
    </inkml:context>
    <inkml:brush xml:id="br0">
      <inkml:brushProperty name="width" value="0.025" units="cm"/>
      <inkml:brushProperty name="height" value="0.025" units="cm"/>
    </inkml:brush>
  </inkml:definitions>
  <inkml:trace contextRef="#ctx0" brushRef="#br0">1 57 14734,'0'0'9833,"59"-34"-8167,-19 27-801,7-1-609,-6 1-224,6 7 64,-7 0-320,-8 0-865,-5 8-1281,-9 4-1762,-9-1-1249,-9-1-3332</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0.698"/>
    </inkml:context>
    <inkml:brush xml:id="br0">
      <inkml:brushProperty name="width" value="0.025" units="cm"/>
      <inkml:brushProperty name="height" value="0.025" units="cm"/>
    </inkml:brush>
  </inkml:definitions>
  <inkml:trace contextRef="#ctx0" brushRef="#br0">1 34 17200,'0'0'6150,"59"-11"-4837,-22 4-928,2 0-321,3 1-64,0 3-417,-10 3-1504,0 0-1635,-7 0-1889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0.501"/>
    </inkml:context>
    <inkml:brush xml:id="br0">
      <inkml:brushProperty name="width" value="0.025" units="cm"/>
      <inkml:brushProperty name="height" value="0.025" units="cm"/>
    </inkml:brush>
  </inkml:definitions>
  <inkml:trace contextRef="#ctx0" brushRef="#br0">143 171 7079,'0'0'12358,"-1"-8"-10265,1 1-1666,-1 1-1,0 0 1,0 0 0,-1 0 0,0 0 0,0 0 0,-5-10-1,6 14-395,0 1 0,0-1 1,0 1-1,0 0 0,0-1 0,0 1 0,0 0 0,0-1 0,0 1 0,-1 0 0,1 0 0,0 0 0,-1 0 0,1 0 0,-1 1 0,1-1 0,-1 0 0,1 1 0,-1-1 1,0 1-1,1-1 0,-1 1 0,0 0 0,1 0 0,-1-1 0,0 1 0,1 0 0,-1 1 0,0-1 0,1 0 0,-1 0 0,0 1 0,1-1 0,-1 1 0,0 0 1,1-1-1,-1 1 0,1 0 0,-1 0 0,1 0 0,-2 1 0,-3 3-52,1 1 0,-1 0 0,1 0 0,0 0-1,0 0 1,1 1 0,0 0 0,0 0 0,1 0 0,0 0 0,0 1 0,0-1 0,1 1 0,0 0 0,1 0 0,0 0 0,0-1 0,1 12-1,0-18 19,0 0-1,0 0 1,0 0-1,1 0 1,-1 0-1,0 0 0,1 0 1,-1 0-1,1-1 1,-1 1-1,1 0 1,-1 0-1,1 0 1,0 0-1,-1-1 0,1 1 1,0 0-1,0-1 1,-1 1-1,1-1 1,0 1-1,0-1 0,0 1 1,0-1-1,1 1 1,30-1 109,-23-2-40,-1 0 1,1-1-1,-1 0 0,0 0 0,10-6 1,-3-1 56,-1-1 0,0 0 1,-1-1-1,0-1 1,22-27-1,-29 33 37,0-1-1,-1 0 1,0-1-1,0 1 0,-1-1 1,1 0-1,-2 0 1,0 0-1,0-1 1,0 1-1,-1-1 0,1-12 1,-3 21-165,0 1 0,0 0 1,-1 0-1,1-1 1,0 1-1,0 0 0,0 0 1,0-1-1,0 1 0,0 0 1,0 0-1,0-1 0,-1 1 1,1 0-1,0 0 0,0 0 1,0-1-1,0 1 0,-1 0 1,1 0-1,0 0 0,0-1 1,0 1-1,-1 0 0,1 0 1,0 0-1,0 0 0,-1 0 1,1 0-1,0 0 0,-1 0 1,1-1-1,0 1 0,0 0 1,-1 0-1,1 0 0,0 0 1,0 0-1,-1 1 0,1-1 1,0 0-1,0 0 0,-1 0 1,1 0-1,0 0 0,0 0 1,-1 0-1,1 0 0,0 1 1,0-1-1,-1 0 0,1 0 1,0 0-1,0 0 0,0 1 1,-1-1-1,1 0 0,0 0 1,0 0-1,0 1 0,0-1 1,-1 1-1,-14 12-299,5 0 331,1 0 0,0 1 0,0 0 0,1 0 0,1 1 0,1 0 0,0 0 1,0 1-1,2-1 0,0 1 0,1 0 0,1 1 0,-2 28 0,4-44-14,0 1 1,0 0 0,0-1-1,0 1 1,1-1-1,-1 1 1,0-1-1,1 1 1,-1-1-1,1 1 1,-1-1-1,1 1 1,0-1-1,-1 1 1,1-1-1,0 0 1,0 1-1,0-1 1,0 0-1,0 0 1,1 0 0,-1 0-1,0 0 1,0 0-1,1 0 1,-1 0-1,0-1 1,1 1-1,-1 0 1,1-1-1,-1 1 1,1-1-1,-1 0 1,1 1-1,0-1 1,-1 0-1,1 0 1,-1 0-1,1 0 1,-1 0-1,1 0 1,0-1 0,-1 1-1,1 0 1,-1-1-1,3 0 1,2-1 93,-1 0 0,1 0 0,-1 0 0,1-1 1,-1 0-1,0 0 0,0 0 0,0 0 0,-1-1 0,1 0 1,6-7-1,4-14 381,21-41 0,-21 38-1032,-16 39 541,0-7-1,1 0 0,-1 0 0,1 0 0,0 0 0,0 0 0,0 0 0,0 0 0,1 0 0,1 4 0,-1-6 10,0-1-1,0 0 1,0 1-1,0-1 1,0 0 0,0 0-1,1 0 1,-1 0-1,0 0 1,1 0-1,-1 0 1,1 0-1,-1-1 1,1 1-1,-1-1 1,1 1 0,0-1-1,-1 1 1,1-1-1,0 0 1,-1 0-1,1 0 1,0 0-1,-1 0 1,1 0-1,1-1 1,6 0 35,-1-1 0,0 0 1,0 0-1,-1-1 0,1 0 0,0-1 1,-1 0-1,0 0 0,0 0 0,0-1 1,0 0-1,-1 0 0,0-1 0,0 0 1,0 0-1,-1 0 0,0-1 0,0 1 1,-1-1-1,0-1 0,6-11 0,-10 19-43,0-1-1,1 1 0,-1 0 1,0 0-1,0-1 0,1 1 1,-1 0-1,0 0 0,0-1 1,0 1-1,0 0 0,1-1 1,-1 1-1,0 0 0,0-1 1,0 1-1,0-1 0,0 1 1,0 0-1,0-1 0,0 1 1,0 0-1,0-1 0,0 1 1,0 0-1,0-1 0,0 1 1,0 0-1,0-1 0,-1 1 0,1 0 1,0-1-1,0 1 0,0 0 1,-1-1-1,1 1 0,0 0 1,0 0-1,0-1 0,-1 1 1,1 0-1,0 0 0,-1 0 1,1-1-1,0 1 0,-1 0 1,1 0-1,0 0 0,-1 0 1,1-1-1,0 1 0,-1 0 1,1 0-1,0 0 0,-1 0 1,1 0-1,0 0 0,-1 0 1,1 0-1,-1 0 0,-17 11-255,12-5 272,1 1-1,0-1 1,0 1 0,0 0 0,1 0 0,0 0-1,0 1 1,1-1 0,0 1 0,0 0 0,1 0 0,0 0-1,0 1 1,1-1 0,0 0 0,1 14 0,0-20-1,1-1 0,-1 1 1,1 0-1,0-1 0,0 1 1,0-1-1,0 1 0,0-1 1,0 1-1,0-1 1,1 1-1,-1-1 0,0 0 1,1 0-1,-1 0 0,1 0 1,-1 0-1,1 0 0,0 0 1,-1 0-1,1-1 0,0 1 1,0-1-1,-1 1 1,1-1-1,0 0 0,0 1 1,0-1-1,-1 0 0,1 0 1,0 0-1,0-1 0,3 0 1,-1 1-242,1 0 0,-1-1 0,1 0 0,-1 0-1,0 0 1,1-1 0,-1 1 0,0-1 0,0 0 0,0 0 0,0-1 0,0 1 0,3-4 0,-3 2-883,-1-1 0,1 1 0,-1-1 0,-1 1 0,1-1 1,-1 0-1,1 0 0,-1 0 0,2-9 0,3-24-10094</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1.044"/>
    </inkml:context>
    <inkml:brush xml:id="br0">
      <inkml:brushProperty name="width" value="0.025" units="cm"/>
      <inkml:brushProperty name="height" value="0.025" units="cm"/>
    </inkml:brush>
  </inkml:definitions>
  <inkml:trace contextRef="#ctx0" brushRef="#br0">33 227 15278,'0'0'1639,"-5"9"219,3-8-1686,-19 40 1259,20-41-1412,1 1-1,-1 0 1,1 0-1,-1 0 0,1 0 1,0 0-1,-1 0 1,1 0-1,0 0 1,0 0-1,0 0 1,0 0-1,0 0 1,0 1-1,0-1 1,0 0-1,0 0 1,0 0-1,0 0 1,1 0-1,-1 0 1,0 0-1,1 0 0,-1 0 1,1 0-1,-1-1 1,1 1-1,0 0 1,-1 0-1,1 0 1,0 0-1,-1-1 1,1 1-1,0 0 1,0-1-1,0 1 1,0-1-1,0 1 1,0-1-1,0 1 0,0-1 1,0 0-1,0 1 1,1-1-1,9 2 164,1-2 0,0 1 0,-1-1 0,1-1 0,-1 0 0,1-1 1,-1 0-1,1-1 0,-1 0 0,0-1 0,0 0 0,-1 0 0,1-1 0,-1-1 0,0 0 0,0 0 0,-1-1 0,0 0 0,0-1 0,15-17 0,-30 35-142,-1 1 0,2 0 0,-1-1 0,2 2 0,-1-1 0,1 1 0,-3 16 0,8-27-22,0-1 0,0 1-1,-1 0 1,1-1 0,0 1 0,0-1 0,0 1-1,0-1 1,0 0 0,0 1 0,0-1-1,0 0 1,0 0 0,0 1 0,0-1 0,0 0-1,0 0 1,0 0 0,0 0 0,0-1 0,0 1-1,0 0 1,0 0 0,2-1 0,29-5 765,-21 3-728,0-1 0,-1-1 0,1 0 0,-1 0 1,0-1-1,0 0 0,-1-1 0,10-8 0,-19 15-58,-1 0-1,1 0 1,0 1-1,-1-1 0,1 0 1,-1 1-1,1-1 1,0 0-1,-1 1 0,1-1 1,0 1-1,0-1 1,-1 1-1,1-1 0,0 0 1,0 1-1,0-1 1,-1 1-1,1-1 1,0 1-1,0-1 0,0 1 1,0-1-1,0 1 1,0-1-1,0 1 0,0-1 1,0 1-1,0-1 1,0 1-1,0-1 1,1 1-1,-1-1 0,0 1 1,0-1-1,0 1 1,1-1-1,-1 1 0,23 3 1144,31-13 140,-49 7-1270,18-7-829,-23 8 624,1 1 0,0 0 0,-1-1 0,1 1 0,-1-1 0,1 1 0,-1-1 0,1 1-1,-1-1 1,1 1 0,-1-1 0,0 1 0,1-1 0,-1 1 0,0-1 0,1 0 0,-1 1-1,0-1 1,0 1 0,0-1 0,1 0 0,-1 1 0,0-1 0,0 0 0,0 0-1,0 1 1,0-1 0,0 0 0,0 1 0,0-1 0,-1-1 0,-6-10-5870</inkml:trace>
  <inkml:trace contextRef="#ctx0" brushRef="#br0" timeOffset="1">97 30 18898,'0'0'7367,"45"-30"-6919,-3 30-384,4 0-384,-6 2-3428,2 0-3779</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1.857"/>
    </inkml:context>
    <inkml:brush xml:id="br0">
      <inkml:brushProperty name="width" value="0.025" units="cm"/>
      <inkml:brushProperty name="height" value="0.025" units="cm"/>
    </inkml:brush>
  </inkml:definitions>
  <inkml:trace contextRef="#ctx0" brushRef="#br0">1 89 12524,'0'0'10815,"11"6"-10259,-8-4-534,0 0 23,0 0 0,0 0 1,0-1-1,0 1 0,0-1 0,0 0 0,1 0 0,-1 0 1,0 0-1,0 0 0,1-1 0,-1 1 0,1-1 0,-1 0 0,0 0 1,1 0-1,-1-1 0,1 1 0,-1-1 0,0 0 0,0 0 1,1 0-1,-1 0 0,0 0 0,0-1 0,0 0 0,0 1 1,0-1-1,4-4 0,26-30 224,-31 35-255,-1-1 0,0 1-1,0-1 1,0 0 0,0 1 0,-1-1-1,1 0 1,0 0 0,-1 1-1,1-1 1,-1 0 0,1 0-1,-1 0 1,0 0 0,0 0-1,0 0 1,0 0 0,0 0-1,-1 1 1,1-1 0,0 0-1,-1 0 1,0-2 0,0 3-31,0 0-1,0 0 1,1 0 0,-1 0-1,0 0 1,0 1 0,0-1 0,0 0-1,0 1 1,0-1 0,0 1 0,-1-1-1,1 1 1,0-1 0,0 1-1,0 0 1,0-1 0,-1 1 0,1 0-1,0 0 1,0 0 0,0 0 0,-1 0-1,1 0 1,0 1 0,0-1-1,0 0 1,-1 0 0,1 1 0,0-1-1,0 1 1,0-1 0,0 1 0,0 0-1,-1 0 1,-3 1-56,0 1 0,1 0 0,-1 0 1,1 0-1,0 0 0,-7 7 0,6-3 68,-1 0 0,1 0 0,0 1 0,1-1 0,0 1 0,0 0 0,0 1 0,1-1 0,1 0 0,-1 1 1,1 0-1,1-1 0,-1 10 0,2-16 9,0-1 0,0 0 1,0 0-1,0 0 1,1 0-1,-1 0 0,0-1 1,1 1-1,-1 0 0,0 0 1,1 0-1,-1 0 1,1 0-1,0 0 0,-1 0 1,1-1-1,-1 1 0,1 0 1,0-1-1,0 1 1,0 0-1,-1-1 0,1 1 1,2 0-1,30 6 112,-22-7-34,1-1 1,0 0-1,21-5 1,-16 0-27,0 0-1,-1-2 1,0 0 0,0-1 0,-1 0-1,15-12 1,48-28 93,-78 49-150,1 0 1,-1 0-1,0 0 0,0-1 1,0 1-1,0 0 0,1 0 1,-1 0-1,0 0 0,0 0 1,0 0-1,1 0 0,-1 0 1,0 0-1,0 0 0,0 0 1,0 0-1,1 0 0,-1 0 1,0 0-1,0 0 0,0 0 1,1 0-1,-1 0 0,0 0 1,0 0-1,0 0 0,1 0 0,-1 0 1,0 1-1,0-1 0,0 0 1,0 0-1,1 0 0,-1 0 1,0 0-1,0 0 0,0 1 1,0-1-1,0 0 0,0 0 1,0 0-1,1 0 0,-1 1 1,0-1-1,0 0 0,0 0 1,0 0-1,0 1 0,0-1 1,0 0-1,-2 17-72,-8 15 5,5-21 83,-4 19 250,9-29-254,0 0 0,1 0-1,-1-1 1,0 1 0,1 0 0,-1 0-1,0-1 1,1 1 0,-1 0 0,1-1-1,-1 1 1,1-1 0,-1 1 0,1 0-1,-1-1 1,1 1 0,0-1 0,-1 0-1,1 1 1,0-1 0,-1 1 0,1-1-1,0 0 1,0 0 0,-1 1 0,1-1-1,0 0 1,0 0 0,0 0 0,-1 0-1,1 0 1,0 0 0,0 0 0,0 0-1,-1 0 1,3-1 0,9 0 168,0-1 0,0 0 0,0-1 1,0-1-1,-1 0 0,1 0 0,-1-1 0,0-1 1,19-12-1,-18 11-199,1-1 1,-1 2-1,2 0 0,-1 0 1,1 2-1,22-6 1,-35 10 10,-1 0-1,1 0 1,-1 0 0,1 0 0,-1 0-1,1 0 1,-1 0 0,0 0 0,1 1 0,-1-1-1,1 0 1,-1 0 0,0 1 0,1-1-1,-1 0 1,1 0 0,-1 1 0,0-1 0,0 0-1,1 1 1,-1-1 0,0 0 0,1 1-1,-1-1 1,0 1 0,0-1 0,0 1 0,0-1-1,1 0 1,-1 1 0,0-1 0,0 1-1,0-1 1,0 1 0,0-1 0,0 1 0,0-1-1,0 0 1,0 2 0,-2 28 156,0-6-59,4-23-109,-1 0 0,1 0 0,-1 0 0,1-1 0,-1 1 0,1 0 0,-1-1 0,1 1 0,-1-1 0,1 0 0,0 0 0,-1 1 0,1-1 0,-1 0 0,1 0 0,0-1 0,-1 1-1,1 0 1,0 0 0,2-2 0,-3 2-337,0 0-1,0 0 0,0 0 1,0 0-1,0 0 0,0-1 1,0 1-1,-1 0 0,1-1 0,0 1 1,0-1-1,0 1 0,0-1 1,0 1-1,-1-1 0,1 0 1,0 1-1,-1-1 0,1 0 0,0 0 1,0 0-1,-1-9-6399,0 0-5553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2.183"/>
    </inkml:context>
    <inkml:brush xml:id="br0">
      <inkml:brushProperty name="width" value="0.025" units="cm"/>
      <inkml:brushProperty name="height" value="0.025" units="cm"/>
    </inkml:brush>
  </inkml:definitions>
  <inkml:trace contextRef="#ctx0" brushRef="#br0">0 1 16143,'0'0'6887,"56"36"-10122,-34-29-1474,3-2-4740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2.557"/>
    </inkml:context>
    <inkml:brush xml:id="br0">
      <inkml:brushProperty name="width" value="0.025" units="cm"/>
      <inkml:brushProperty name="height" value="0.025" units="cm"/>
    </inkml:brush>
  </inkml:definitions>
  <inkml:trace contextRef="#ctx0" brushRef="#br0">0 46 11723,'0'0'8077,"9"4"-6748,1-1-974,0 0 0,1 0 1,-1 0-1,1-2 0,13 2 0,-20-3-279,-1 1 1,1-1 0,-1 0-1,1 0 1,-1-1 0,0 1-1,1-1 1,-1 1 0,1-1-1,-1 0 1,0-1-1,0 1 1,1 0 0,-1-1-1,0 0 1,-1 0 0,1 0-1,0 0 1,0 0 0,-1 0-1,1-1 1,-1 1 0,0-1-1,3-3 1,-5 6-57,1-1 1,-1 1-1,1-1 1,-1 0-1,1 1 1,-1-1-1,0 1 1,1-1-1,-1 0 1,0 0-1,1 1 1,-1-1-1,0 0 1,0 1-1,0-1 1,0 0-1,0 0 1,1 0-1,-1 1 1,-1-1-1,1 0 1,0 0-1,0 1 1,0-1-1,0 0 1,0 0-1,-1 1 1,1-1-1,0 0 1,-1 1-1,1-1 1,0 0-1,-1 1 1,1-1-1,-1 0 1,1 1 0,-1-1-1,1 1 1,-1-1-1,0 1 1,1-1-1,-1 1 1,0 0-1,1-1 1,-1 1-1,0 0 1,1-1-1,-1 1 1,0 0-1,0 0 1,1 0-1,-1 0 1,0 0-1,0 0 1,1 0-1,-1 0 1,0 0-1,0 0 1,0 0-1,1 0 1,-2 1-1,-3-1-47,0 0-1,0 1 1,0 0-1,0 0 1,0 1-1,0-1 1,-8 5-1,10-4 40,0 0 0,0 0 0,0 0 0,0 1 0,0 0 0,1-1 0,-1 1 0,1 0 0,0 0 0,-1 0 0,1 1 0,1-1 0,-1 0 0,-1 5 0,2-7-5,1 0 1,0 0-1,0 0 0,0 0 1,0 0-1,0-1 0,0 1 1,0 0-1,0 0 0,0 0 1,1 0-1,-1 0 0,0 0 0,0-1 1,1 1-1,-1 0 0,0 0 1,1 0-1,-1-1 0,1 1 1,0 0-1,0 1 0,1-1 2,0 0-1,0 0 0,0 0 1,0 0-1,0 0 0,0 0 1,0-1-1,0 1 0,0 0 1,0-1-1,0 0 0,0 0 1,4 1-1,19-1 121,0-1 0,1-2-1,-1 0 1,37-10 0,-29 5-157,49-3-1,-81 10 10,0 1 0,0 0 0,0 0 0,0 0 0,-1 0 0,1 0 0,0 0 0,0 0 0,0 0 0,0 0-1,0 0 1,0 0 0,0 1 0,-1-1 0,1 0 0,0 1 0,0-1 0,0 0 0,-1 1 0,1-1 0,0 1 0,-1-1 0,1 1 0,0 0 0,-1-1 0,1 1 0,0 0-1,0 0 1,-1 23-141,-1-24 170,1 1 0,-1 0 0,1 0 1,0 0-1,-1-1 0,1 1 0,0 0 0,0 0 0,0 0 0,0 0 0,-1 0 0,1 0 0,0-1 1,1 1-1,-1 0 0,0 0 0,0 0 0,0 0 0,0 0 0,1-1 0,-1 1 0,0 0 0,1 0 0,-1 0 1,1-1-1,-1 1 0,1 0 0,-1 0 0,1-1 0,0 1 0,-1-1 0,1 1 0,0 0 0,-1-1 1,1 1-1,0-1 0,0 0 0,-1 1 0,1-1 0,1 1 0,12 0 98,0-1-1,-1-1 1,1 0 0,-1 0-1,1-1 1,-1-1 0,22-8-1,-18 6-291,-1 1 0,1 1 0,-1 0 0,23-1 0,-39 4 136,1 0-1,0 0 0,-1 0 0,1 0 0,-1 0 0,1 0 0,0 1 0,-1-1 1,1 0-1,0 0 0,-1 1 0,1-1 0,-1 0 0,1 1 0,-1-1 0,1 0 1,-1 1-1,1-1 0,-1 1 0,1-1 0,-1 1 0,0-1 0,1 1 0,-1-1 0,0 1 1,1 0-1,-1-1 0,0 1 0,0-1 0,1 1 0,-1 0 0,0-1 0,0 2 1,0 24-2777,-1-16-3232</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3.402"/>
    </inkml:context>
    <inkml:brush xml:id="br0">
      <inkml:brushProperty name="width" value="0.025" units="cm"/>
      <inkml:brushProperty name="height" value="0.025" units="cm"/>
    </inkml:brush>
  </inkml:definitions>
  <inkml:trace contextRef="#ctx0" brushRef="#br0">150 9 11307,'0'0'14776,"-7"-2"-13991,2 1-761,0 0 1,-1 0-1,1 0 0,0 1 0,-1-1 1,1 1-1,0 1 0,-7 0 0,10 0-33,0-1-1,0 1 0,0-1 1,1 1-1,-1 0 0,0 0 1,1 0-1,-1 0 0,0 0 1,1 0-1,0 0 0,-1 0 1,1 1-1,0-1 0,-1 1 0,1-1 1,0 1-1,0-1 0,0 1 1,0 0-1,1-1 0,-1 1 1,0 0-1,1 0 0,-1 0 1,1-1-1,0 1 0,-1 0 0,1 0 1,0 0-1,0 0 0,1 2 1,-1-3-2,0 0 1,0 0 0,0 0-1,0 0 1,0 0-1,1 0 1,-1 0 0,0 0-1,1 0 1,-1-1 0,1 1-1,-1 0 1,1 0-1,0 0 1,-1-1 0,1 1-1,-1 0 1,1-1 0,0 1-1,0-1 1,-1 1-1,1-1 1,0 1 0,0-1-1,0 1 1,0-1 0,1 1-1,36 4-157,-24-5 61,1-2 0,-1 1 0,16-5 0,-16 1 31,0-1-1,0 0 0,-1-1 0,19-11 0,13-8-1263,-46 35-656,-10 14 1958,-1-1 0,-21 30 1,-18 32 1842,31-39-263,-17 60 0,28-73-1465,-1-1 1,-2 0 0,-1-1 0,-2-1-1,-22 35 1,35-61 27,0 0 1,0 0-1,0-1 1,0 1-1,-1-1 0,1 0 1,-1 0-1,0 0 1,0 0-1,1 0 0,-6 2 1,7-4-67,1 0 1,0 0-1,-1 1 1,1-1 0,-1 0-1,1 0 1,-1 0-1,1 0 1,-1 0-1,1 0 1,-1-1-1,1 1 1,-1 0-1,1 0 1,-1 0-1,1 0 1,-1-1 0,1 1-1,0 0 1,-1 0-1,1-1 1,-1 1-1,1 0 1,0-1-1,-1 1 1,1 0-1,0-1 1,-1 0 0,-4-24 153,6 7-254,1 1 0,1 0 0,1 0 0,0 0 0,1 1 1,1-1-1,1 1 0,0 1 0,1-1 0,0 1 0,2 1 0,-1-1 0,13-12 0,0 1-21,0 1 0,2 2 0,0 0 0,2 2 0,53-35 0,-13 20-841,-40 23-212,45-30 0,-70 43 1145,-1 0 0,1-1-1,0 1 1,-1 0-1,1-1 1,-1 1 0,1-1-1,-1 1 1,1-1-1,-1 1 1,1-1 0,-1 1-1,1-1 1,-1 1-1,1-1 1,-1 1 0,0-1-1,0 0 1,1 1-1,-1-1 1,0 0 0,0 1-1,1-1 1,-1 0-1,0 1 1,0-1 0,0 0-1,-16-5 304,-29 11 93,37-3-343,0 1 0,0 0 1,0 1-1,1 0 0,0 0 0,0 1 1,-9 6-1,13-8-57,1-1 0,-1 0 0,0 1-1,1-1 1,0 1 0,-1 0 0,1-1 0,0 1 0,1 0 0,-1 0 0,0 1 0,1-1 0,0 0 0,0 0-1,0 1 1,0-1 0,0 1 0,1-1 0,-1 1 0,1 4 0,0-7-49,1 1-1,-1 0 1,0-1 0,1 1 0,-1-1-1,1 1 1,0 0 0,0-1 0,-1 1-1,1-1 1,0 0 0,0 1-1,1-1 1,-1 0 0,0 0 0,0 1-1,0-1 1,1 0 0,-1 0 0,3 1-1,1 0-321,-1 0-1,1 0 0,0 0 0,0-1 1,-1 0-1,11 1 0,5 0-3209,-1-2 0,31-3-1,-8-3-6497</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3.747"/>
    </inkml:context>
    <inkml:brush xml:id="br0">
      <inkml:brushProperty name="width" value="0.025" units="cm"/>
      <inkml:brushProperty name="height" value="0.025" units="cm"/>
    </inkml:brush>
  </inkml:definitions>
  <inkml:trace contextRef="#ctx0" brushRef="#br0">173 2 15471,'-8'0'3037,"6"0"-2932,-11-1 940,0 0 0,0 2 1,-1-1-1,-22 5 0,33-4-1017,0-1-1,0 1 0,0 0 1,0 0-1,1 0 1,-1 0-1,0 0 1,1 0-1,-1 1 0,1-1 1,-1 1-1,1 0 1,0 0-1,-1 0 1,1 0-1,0 0 0,0 0 1,1 1-1,-1-1 1,0 1-1,1-1 0,-1 1 1,1 0-1,0-1 1,0 1-1,0 0 1,0 0-1,1 0 0,-1 0 1,1 0-1,0 4 1,0-6-66,0 1 0,0-1 0,1 0 0,-1 1 0,1-1 0,-1 0 0,1 1 0,-1-1 1,1 0-1,0 0 0,-1 0 0,1 0 0,0 1 0,0-1 0,0 0 0,0 0 0,0-1 0,0 1 0,0 0 0,1 0 1,-1 0-1,0-1 0,0 1 0,1-1 0,-1 1 0,0-1 0,1 1 0,-1-1 0,0 0 0,3 1 0,52 4-560,-33-4-175,-22-1 728,0 0-1,1 0 0,-1 0 0,0 0 1,0 0-1,0 0 0,0 1 1,0-1-1,0 0 0,0 0 1,0 1-1,0-1 0,0 1 0,0-1 1,0 1-1,0 0 0,0-1 1,0 1-1,0 0 0,-1 0 1,1-1-1,0 1 0,-1 0 0,1 0 1,0 0-1,-1 0 0,1 0 1,-1 0-1,1 2 0,-1-2 125,0 0-1,-1 1 1,1-1-1,-1 0 1,0 0-1,1 0 1,-1 0 0,0 0-1,0 0 1,0 0-1,1 0 1,-1 0-1,0 0 1,0 0-1,0 0 1,-1 0-1,1-1 1,0 1 0,0-1-1,0 1 1,0-1-1,-1 1 1,1-1-1,-2 1 1,-10 4 618,3-1-230,1 0 1,-1-1 0,-1 0-1,1 0 1,0-1 0,-1-1-1,1 0 1,-21 0 0,35-4-5400,19-11 388,2 4-1648,3 0-3823</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4.216"/>
    </inkml:context>
    <inkml:brush xml:id="br0">
      <inkml:brushProperty name="width" value="0.025" units="cm"/>
      <inkml:brushProperty name="height" value="0.025" units="cm"/>
    </inkml:brush>
  </inkml:definitions>
  <inkml:trace contextRef="#ctx0" brushRef="#br0">201 212 12172,'-9'0'2589,"-5"0"-1634,-1 1 0,1 1 0,-1 0 0,-23 8 0,31-8-634,1 0-1,0 0 1,0 1-1,0-1 1,0 2-1,0-1 0,0 1 1,1-1-1,0 2 1,0-1-1,0 0 1,0 1-1,1 0 1,-6 7-1,9-11-312,1 0 0,-1 1 0,0-1 1,0 0-1,1 0 0,-1 0 0,1 0 0,-1 1 0,1-1 0,-1 0 1,1 0-1,0 1 0,0-1 0,-1 0 0,1 1 0,0-1 0,0 0 1,0 1-1,1-1 0,-1 0 0,0 0 0,0 1 0,1-1 0,-1 0 0,1 1 1,-1-1-1,1 0 0,-1 0 0,1 0 0,0 0 0,0 0 0,-1 0 1,1 0-1,0 0 0,0 0 0,0 0 0,0 0 0,0 0 0,0 0 1,0-1-1,1 1 0,-1-1 0,0 1 0,0-1 0,0 1 0,1-1 1,-1 1-1,0-1 0,2 0 0,9 3 22,-1-1 0,0-1 0,1 0 0,15-1 0,-24 0 0,12-1-14,-1 0 0,1-1 1,-1-1-1,1-1 0,-1 0 0,0-1 0,-1 0 0,1-1 0,-1 0 0,0-1 0,0-1 0,-1 0 1,23-20-1,-27 21-18,-1 0 1,1 0 0,-1-1-1,0 0 1,-1 0 0,1-1-1,-2 0 1,1 0 0,-2 0-1,1-1 1,-1 1 0,0-1-1,-1 0 1,0-1 0,-1 1-1,0 0 1,-1-1 0,0 1-1,0-1 1,-2-12 0,1 20-18,0 1 1,0 0 0,-1 0-1,0-1 1,1 1 0,-1 0-1,0 0 1,0 0 0,0 0-1,0 0 1,0 0 0,0 0-1,-1 0 1,1 1-1,-1-1 1,1 0 0,-1 1-1,0-1 1,0 1 0,1 0-1,-4-2 1,1 1 20,1 1 0,-1 0 0,0 0 0,0 0 0,1 0 1,-1 1-1,0 0 0,0-1 0,0 1 0,0 0 0,-7 2 0,5-1 59,-1 0 0,0 1 1,1 0-1,0 0 0,-1 0 0,1 1 0,0 0 1,0 0-1,0 1 0,1-1 0,-1 1 0,1 0 1,0 1-1,-7 6 0,10-9-64,1 1 1,-1-1-1,0 0 1,1 0-1,-1 1 1,1-1-1,0 1 1,-1-1-1,1 1 1,1 0-1,-1-1 1,0 1-1,1 0 1,-1 0-1,1 0 1,0-1-1,0 1 1,0 0-1,0 0 1,0 0-1,1-1 1,-1 1-1,1 0 1,0 0-1,0-1 1,0 1-1,2 3 1,2 0-68,1 0 0,-1 0 0,1 0 0,1-1 0,-1 0 0,1 0 1,12 6-1,-12-8 42,-1 1 0,1 1 0,-1-1 0,1 1 0,-1 0 0,-1 1 0,1-1 0,5 9 0,-9-11 28,-1 1 0,0 0 0,0-1-1,0 1 1,0 0 0,0 0 0,-1 0 0,0-1-1,0 1 1,0 0 0,0 0 0,-1 0 0,0 0-1,1-1 1,-1 1 0,-2 4 0,-2 26-82,5-34-57,0 1 1,0-1 0,0 1 0,1-1-1,-1 1 1,0-1 0,0 0-1,1 1 1,-1-1 0,1 0 0,-1 1-1,0-1 1,1 0 0,-1 0 0,0 1-1,1-1 1,-1 0 0,1 0-1,-1 0 1,1 1 0,-1-1 0,1 0-1,-1 0 1,1 0 0,-1 0-1,0 0 1,1 0 0,-1 0 0,1 0-1,-1 0 1,1 0 0,-1 0-1,1 0 1,-1-1 0,1 1 0,-1 0-1,1 0 1,-1 0 0,0-1 0,1 1-1,-1 0 1,1 0 0,-1-1-1,23-11-5547,-5-7-2984</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4.715"/>
    </inkml:context>
    <inkml:brush xml:id="br0">
      <inkml:brushProperty name="width" value="0.025" units="cm"/>
      <inkml:brushProperty name="height" value="0.025" units="cm"/>
    </inkml:brush>
  </inkml:definitions>
  <inkml:trace contextRef="#ctx0" brushRef="#br0">78 1 6022,'0'0'17328,"-8"5"-16239,2 1-920,0 0-1,0 1 0,0-1 1,1 1-1,0 0 1,0 0-1,0 1 1,1-1-1,1 1 1,-1 0-1,1 0 1,0 0-1,1 1 1,0-1-1,1 1 0,-1-1 1,1 11-1,1-17-194,0 74-1880,1-72 1248,-1 1 0,1-1 0,0 0 0,0 1 0,0-1 0,1 0 0,-1 0 0,1 0-1,0 0 1,0 0 0,0 0 0,1-1 0,-1 1 0,7 5 0,-7-7 78,0-1 0,0 0-1,0 0 1,0 0 0,0 0-1,0 0 1,1 0 0,-1 0-1,0 0 1,1-1 0,-1 0 0,0 1-1,1-1 1,2 0 0,0 0 177,0-1 1,0 1 0,0-1 0,0 0 0,0 0 0,7-3 0,27-18 2544,-36 20-1371,0-1 0,0 1 0,0-1 0,-1 1 1,1-1-1,-1 0 0,4-6 0,-5 8-469,-1 0 0,1 1 1,-1-1-1,1 0 0,-1 1 0,0-1 1,1 0-1,-1 0 0,0 1 1,0-1-1,1 0 0,-1 0 0,0 0 1,0 1-1,0-1 0,0 0 0,0 0 1,0 0-1,0 1 0,0-1 1,0 0-1,-1 0 0,1 0 0,0 1 1,0-1-1,-1 0 0,1 0 1,0 1-1,-1-1 0,1 0 0,-2-1 1,1 2-85,-1-1 1,1 0-1,-1 1 1,0 0-1,1-1 1,-1 1-1,0 0 0,1-1 1,-1 1-1,0 0 1,1 1-1,-1-1 1,0 0-1,-2 1 1,-3 0 4,0 1 1,-1 0 0,1 0-1,0 1 1,0 0-1,-9 5 1,13-5-107,0-1-1,0 1 1,0 0 0,0 0-1,1 0 1,-1 0 0,1 1 0,0-1-1,-1 1 1,2-1 0,-1 1 0,-2 6-1,4-9-102,0 0 0,-1 0-1,1 0 1,0 0 0,0 0-1,0 0 1,0 0 0,0 0-1,0 0 1,1 0 0,-1 0-1,0 0 1,0 0 0,1 0-1,-1 0 1,1 0 0,-1 0-1,1 0 1,-1 0 0,2 1-1,-1-1 9,1 0 0,-1 0-1,1 0 1,-1 0 0,1 0-1,0 0 1,0 0 0,-1-1-1,1 1 1,0-1 0,0 1-1,0-1 1,-1 0 0,1 0 0,3 0-1,3 1 28,1 0-1,0-1 1,-1 0-1,1-1 1,-1 1 0,1-2-1,-1 1 1,1-1-1,-1-1 1,0 0-1,0 0 1,0 0-1,0-1 1,0 0 0,-1 0-1,0-1 1,0 0-1,0-1 1,-1 1-1,7-8 1,-35 17-1747,20-4 1629,1 1 1,0-1-1,0 1 0,0 0 0,0-1 0,0 1 1,0 0-1,0 0 0,0 0 0,0 0 0,0 0 0,0 0 1,1 0-1,-1 0 0,0 0 0,1 0 0,-1 1 1,1-1-1,-1 0 0,1 0 0,-1 1 0,1-1 1,0 0-1,0 0 0,0 1 0,0-1 0,0 0 0,0 1 1,0-1-1,0 0 0,0 1 0,1 1 0,1-1-222,-1-1 0,1 1-1,0-1 1,0 0-1,-1 0 1,1 0 0,0 0-1,0 0 1,0 0 0,0 0-1,0 0 1,0-1 0,0 1-1,1-1 1,-1 0-1,0 0 1,0 0 0,0 0-1,3 0 1,22-1-3718,7-2-2018</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5.072"/>
    </inkml:context>
    <inkml:brush xml:id="br0">
      <inkml:brushProperty name="width" value="0.025" units="cm"/>
      <inkml:brushProperty name="height" value="0.025" units="cm"/>
    </inkml:brush>
  </inkml:definitions>
  <inkml:trace contextRef="#ctx0" brushRef="#br0">177 1 16015,'-9'0'2029,"4"0"-1932,-70 1 3316,68 0-3038,1 0 0,0 0 0,0 0 1,0 1-1,0 0 0,0 0 0,0 0 1,0 1-1,1 0 0,-1 0 0,-5 5 1,10-8-390,0 1 1,1-1 0,-1 0-1,0 1 1,1-1 0,-1 1 0,1-1-1,-1 1 1,0 0 0,1-1-1,-1 1 1,1-1 0,0 1-1,-1 0 1,1-1 0,0 1 0,-1 0-1,1 0 1,0-1 0,0 1-1,-1 0 1,1 0 0,0-1-1,0 1 1,0 0 0,0 0-1,0-1 1,0 1 0,0 0 0,0 0-1,1-1 1,-1 2 0,1 0-47,1-1-1,-1 0 1,0 0 0,1 0 0,-1 0 0,1 0 0,-1-1 0,1 1 0,-1 0 0,1-1 0,-1 1 0,1-1 0,3 1 0,52 4-2125,84-4 471,-140-1 1718,-1-1 0,0 1 0,1 0 0,-1 0 0,0 0 0,0 0 0,1 0 0,-1 0 0,0 0 0,1 0 0,-1 0 0,0 0 0,0 0 0,1 0 0,-1 0 0,0 0 0,1 0 0,-1 1 0,0-1 0,0 0 0,1 0-1,-1 0 1,0 0 0,0 0 0,1 1 0,-1-1 0,0 0 0,0 0 0,0 0 0,1 1 0,-1-1 0,0 0 0,0 0 0,0 1 0,0-1 0,1 0 0,-1 1 0,0-1 0,0 0 0,0 1 0,-11 8 804,-19 6 944,15-10-1171,0-1 0,-1 0 0,1-1 0,-1 0 0,-20 0 0,40-6-5249,7-6 2068,-4 3 211,12-7-3670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5.402"/>
    </inkml:context>
    <inkml:brush xml:id="br0">
      <inkml:brushProperty name="width" value="0.025" units="cm"/>
      <inkml:brushProperty name="height" value="0.025" units="cm"/>
    </inkml:brush>
  </inkml:definitions>
  <inkml:trace contextRef="#ctx0" brushRef="#br0">142 1 10762,'0'0'7725,"-9"0"-6620,-1 0-595,0 1 0,-1 0 0,1 1 0,-11 3 0,18-4-467,1-1 0,-1 1 0,1 0 0,0-1 0,-1 1 0,1 0 0,0 0 0,0 0 0,0 1 0,0-1 0,0 0 0,0 1 0,0 0 0,0-1 0,0 1-1,1 0 1,-1 0 0,1 0 0,-1 0 0,1 0 0,0 0 0,0 0 0,0 1 0,0-1 0,0 0 0,0 0 0,0 4 0,2-4-59,-1-1 0,1 0 0,-1 0 1,1 0-1,-1 0 0,1 0 0,0-1 1,-1 1-1,1 0 0,0 0 0,0 0 0,0-1 1,0 1-1,0 0 0,0-1 0,0 1 1,0-1-1,0 1 0,0-1 0,0 1 0,0-1 1,0 0-1,0 1 0,1-1 0,0 0 1,42 8-599,-26-6 234,-15-1 353,42 12-260,-44-13 304,0 0 0,0 0 0,0 1 0,0-1 0,0 0 0,-1 1 0,1-1 0,0 0 0,0 1 0,0-1 0,0 1 0,-1-1 0,1 1 1,0-1-1,0 1 0,-1 0 0,1-1 0,0 1 0,-1 0 0,1 0 0,-1 0 0,1-1 0,-1 1 0,1 0 0,-1 0 0,0 0 0,1 0 0,-1 0 0,0 0 1,0 0-1,0 0 0,1 0 0,-1 0 0,0-1 0,0 1 0,-1 0 0,1 0 0,0 0 0,0 1 0,-4 1 330,0-1 0,-1 1-1,1-1 1,0 0 0,-1-1 0,0 1 0,1-1-1,-1 0 1,0 0 0,1 0 0,-1-1-1,-5 1 1,-1 0 542,4 0-606,-45 5 1804,19-9-5615,29 0-1677,-1-5-3550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0.831"/>
    </inkml:context>
    <inkml:brush xml:id="br0">
      <inkml:brushProperty name="width" value="0.025" units="cm"/>
      <inkml:brushProperty name="height" value="0.025" units="cm"/>
    </inkml:brush>
  </inkml:definitions>
  <inkml:trace contextRef="#ctx0" brushRef="#br0">0 1 21044,'0'0'8456</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6.150"/>
    </inkml:context>
    <inkml:brush xml:id="br0">
      <inkml:brushProperty name="width" value="0.025" units="cm"/>
      <inkml:brushProperty name="height" value="0.025" units="cm"/>
    </inkml:brush>
  </inkml:definitions>
  <inkml:trace contextRef="#ctx0" brushRef="#br0">1 87 352,'0'0'24450,"10"1"-23158,9-1-759,-1 0 1,34-4-1,-46 3-451,0 0 0,0-1 0,0 1 0,0-1 0,0-1 0,0 1 0,-1-1 0,1 0 0,-1 0 0,1 0 0,-1-1 0,0 0 0,0 0-1,5-6 1,-9 9-57,0 1-1,0-1 1,-1 0-1,1 0 0,0 0 1,0 0-1,-1 0 1,1 0-1,0 0 0,-1-1 1,1 1-1,-1 0 0,0 0 1,1 0-1,-1 0 1,0-1-1,0 1 0,0 0 1,0 0-1,0-1 1,0 1-1,0 0 0,0-2 1,-1 2-24,0 0-1,0 0 1,1 0 0,-1 1 0,0-1 0,0 0-1,0 1 1,0-1 0,0 1 0,0-1-1,0 1 1,0-1 0,0 1 0,0 0 0,0 0-1,0-1 1,0 1 0,0 0 0,0 0 0,-2 0-1,-2 0-11,1 0-1,0 0 0,-1 1 0,1-1 1,0 1-1,0 0 0,0 0 0,0 1 1,0-1-1,0 1 0,0 0 1,0 0-1,-4 3 0,5-2 6,-1 1-1,0-1 1,1 1-1,0 0 1,0 0 0,0 1-1,0-1 1,1 0-1,-1 1 1,1 0 0,0 0-1,1-1 1,-1 1-1,0 8 1,2-12 4,1 0-1,0-1 1,0 1 0,0 0-1,1 0 1,-1 0 0,0-1-1,0 1 1,0-1-1,0 1 1,1-1 0,-1 1-1,0-1 1,1 0 0,-1 1-1,0-1 1,0 0 0,1 0-1,-1 0 1,0 0 0,1 0-1,-1-1 1,2 1-1,37-3 215,-21-1-162,0-1-1,-1-2 1,24-10 0,-27 10-59,0 1 1,0 0 0,0 1 0,0 1 0,33-5-1,-48 10-4,1-1 0,-1 0 0,1 0 0,-1 1 0,1-1 0,-1 0 0,1 1 0,-1-1 0,1 1 0,-1-1 0,0 0 0,1 1 0,-1-1-1,1 1 1,-1-1 0,0 1 0,0-1 0,1 1 0,-1-1 0,0 1 0,0 0 0,0-1 0,0 1 0,0-1 0,1 1 0,-1-1 0,0 1 0,0 0 0,0-1-1,-1 1 1,1-1 0,0 1 0,0 0 0,0-1 0,0 1 0,0-1 0,-1 1 0,1-1 0,0 1 0,-1 0 0,-10 34 7,8-25 40,3-9-24,0-1-1,-1 1 0,1 0 1,0-1-1,0 1 1,0 0-1,0-1 1,0 1-1,0 0 0,0 0 1,0-1-1,0 1 1,1 0-1,-1-1 0,0 1 1,0 0-1,1-1 1,-1 1-1,0-1 1,1 1-1,-1 0 0,0-1 1,1 1-1,-1-1 1,1 1-1,-1-1 0,1 1 1,-1-1-1,1 1 1,0-1-1,-1 0 1,1 1-1,-1-1 0,1 0 1,0 1-1,-1-1 1,2 0-1,35 0 477,37-21-57,-74 21-431,25-11 13,-19 8-93,0 0 1,0 1-1,0-1 1,0 1 0,0 1-1,1-1 1,7 0-1,-13 2 60,-1 1-1,1-1 1,-1 0-1,1 1 1,-1-1-1,0 0 1,1 1-1,-1-1 1,0 1 0,0-1-1,1 0 1,-1 1-1,0-1 1,0 1-1,1-1 1,-1 1-1,0-1 1,0 1-1,0-1 1,0 1 0,0-1-1,0 1 1,0-1-1,0 1 1,0-1-1,0 1 1,0-1-1,0 1 1,0-1 0,0 1-1,-1-1 1,1 1-1,0-1 1,0 1-1,0-1 1,-1 1-1,-8 28-90,6-18-144,2-11 118,1 1 0,0 0 0,0 0 1,0-1-1,0 1 0,0 0 0,0 0 0,0-1 0,0 1 0,0 0 0,0 0 1,0 0-1,0-1 0,0 1 0,1 0 0,-1-1 0,0 1 0,1 0 1,-1-1-1,0 1 0,1 0 0,-1-1 0,1 1 0,-1 0 0,1-1 0,0 1 1,-1-1-1,1 1 0,-1-1 0,1 0 0,0 1 0,1 0 0,25 1-6180,-20-2 5033,12 0-4415</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6.634"/>
    </inkml:context>
    <inkml:brush xml:id="br0">
      <inkml:brushProperty name="width" value="0.025" units="cm"/>
      <inkml:brushProperty name="height" value="0.025" units="cm"/>
    </inkml:brush>
  </inkml:definitions>
  <inkml:trace contextRef="#ctx0" brushRef="#br0">43 52 15054,'0'0'8568,"8"-1"-8322,-1 2-222,44-5 262,-49 4-270,-1 0 0,0 0 0,1-1 0,-1 1 0,0 0 0,1-1 0,-1 1 0,0-1 0,0 0 0,1 1 0,-1-1 0,0 0 0,0 0 0,0 0 0,0 1 0,0-1 0,0-1 0,0 1 0,0 0 0,0 0 0,-1 0 0,1 0 0,0 0 0,-1-1 0,1 1 0,-1 0 0,1-1 0,-1 1 0,0 0 0,0-1 0,1 1 0,-1 0 0,0-1 0,0-1 0,-1 2-21,0 0 1,1 0-1,-1 0 0,0 0 1,1 0-1,-1 0 0,0 1 1,0-1-1,0 0 0,0 1 1,1-1-1,-1 0 0,0 1 1,0-1-1,0 1 0,0 0 1,-1-1-1,1 1 0,0 0 1,0-1-1,0 1 0,0 0 1,0 0-1,0 0 0,0 0 1,0 0-1,-1 0 0,1 1 1,0-1-1,0 0 0,0 0 1,0 1-1,-1 0 1,-38 10-73,33-6 128,1 0 1,-1 0-1,1 0 0,0 1 0,0 0 1,1 0-1,-6 10 0,9-14-8,1-1 0,0 1 1,0 1-1,0-1 0,0 0 0,0 0 1,0 0-1,1 0 0,-1 1 0,1-1 1,-1 0-1,1 1 0,0 2 0,0-3-24,1-1 0,-1 0-1,1 0 1,-1 1 0,1-1-1,-1 0 1,1 0 0,0 0-1,-1 0 1,1 0-1,0 0 1,0 0 0,0 0-1,0 0 1,0 0 0,0 0-1,0 0 1,0-1 0,1 1-1,-1 0 1,0-1 0,0 1-1,0-1 1,1 1 0,1-1-1,9 4 78,0-1 0,0-1 0,1 0 0,-1-1 0,1 0 0,-1-1 0,1 0 0,19-3 0,7-5 68,54-17 0,-14 3-21,-81 25 9,1 1-1,0-1 1,0 0 0,0 1-1,0-1 1,1 1 0,-1-1-1,1 1 1,0-1 0,0 1 0,1 5-1,5-7-107,0 1 0,1-1 0,-1-1 0,0 1-1,1-1 1,-1-1 0,1 1 0,0-1 0,-1 0-1,1 0 1,7-2 0,18 1-554,-30 1 239,0 0-1,0 0 0,0 1 0,0-1 1,0 0-1,0 1 0,0-1 1,-1 1-1,1 0 0,0-1 1,0 1-1,0 0 0,-1 0 0,3 2 1,-3-3-316,-1 1 0,1 0 0,0 0 1,-1 0-1,1 0 0,-1 0 0,1 0 0,-1 0 1,1 0-1,-1 0 0,0 0 0,1 0 0,-1 0 1,0 1-1,0-1 0,0 0 0,0 1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7.704"/>
    </inkml:context>
    <inkml:brush xml:id="br0">
      <inkml:brushProperty name="width" value="0.025" units="cm"/>
      <inkml:brushProperty name="height" value="0.025" units="cm"/>
    </inkml:brush>
  </inkml:definitions>
  <inkml:trace contextRef="#ctx0" brushRef="#br0">53 82 11050,'0'-9'3033,"1"-42"1338,0 29 1315,-4 45-5668,-1 0 0,0-1 0,-12 33 0,10-34 39,0 0 0,1 0 0,1 0 1,-2 36-1,6-55-51,0 0 1,0 0-1,0 0 0,0 0 1,0-1-1,1 1 0,-1 0 1,1 0-1,-1 0 0,1-1 1,0 1-1,0 0 0,-1 0 1,1-1-1,0 1 0,1-1 1,-1 1-1,0-1 0,0 0 1,1 1-1,-1-1 0,3 2 1,-1-1 51,0-1 0,0 0 0,0 0 0,0 0 0,1 0 0,-1-1 0,0 1 0,0-1 0,1 0 0,-1 0 0,0 0 0,4 0 0,5-2 178,-1 0 1,0-1 0,1 0 0,-1 0-1,0-1 1,16-9 0,-7 2-108,0-1 0,-1-1 0,0-1-1,-1-1 1,-1 0 0,0-1 0,-1-1 0,-1-1 0,0 0 0,-2-1 0,0 0 0,-1-1-1,12-26 1,-23 44-171,0 1-1,-1-1 1,1 1-1,-1-1 1,1 1-1,-1-1 1,0 1-1,1-1 1,-1 1-1,0-1 1,0 0-1,0 1 1,0-1-1,-1-2 1,1 4 12,0-1 1,-1 1-1,1 0 1,-1 0-1,1 0 1,0 0-1,-1-1 1,1 1-1,-1 0 1,1 0-1,-1 0 1,1 0-1,0 0 1,-1 0-1,1 0 1,-1 0-1,1 0 1,-1 0-1,1 0 1,0 1-1,-1-1 1,1 0-1,-1 0 1,1 0-1,0 0 1,-1 1-1,1-1 1,-1 0-1,1 0 1,0 1 0,-1 0-1,-38 33-476,29-24 559,0 0 0,1 1 0,0 0 0,1 1 0,0 0 0,1 0 0,0 1 0,1 0 0,1 0 0,0 0 1,0 1-1,2 0 0,-1 0 0,2 0 0,-2 16 0,4-28-47,0-1 1,0 1-1,1 0 0,-1-1 1,0 1-1,0 0 0,1-1 1,-1 1-1,1 0 0,0-1 1,-1 1-1,1-1 1,0 1-1,0-1 0,0 0 1,0 1-1,0-1 0,0 0 1,0 0-1,1 1 0,-1-1 1,3 1-1,-1 0 25,0-1 0,1 1 0,-1-1 0,1 0 0,-1 0 0,1 0 0,-1-1 0,1 1 0,0-1 0,4 0 0,1 0 75,0-1 1,1 0 0,-1 0-1,0-1 1,0 0-1,0-1 1,16-7 0,-15 5-91,0-1 0,-1 0 0,0 0 1,0-1-1,0 0 0,-1-1 0,0 1 1,-1-2-1,0 1 0,0-1 0,-1 0 1,0 0-1,0-1 0,-1 0 0,0 0 1,-1 0-1,0 0 0,-1-1 0,0 0 1,-1 1-1,0-1 0,1-18 0,-3 29-41,0-1 0,0 1 0,0-1-1,0 0 1,0 1 0,0-1 0,0 1 0,0-1-1,0 0 1,0 1 0,-1-1 0,1 1-1,0-1 1,0 1 0,-1-1 0,1 0-1,0 1 1,-1-1 0,1 1 0,-1 0-1,1-1 1,0 1 0,-1-1 0,1 1-1,-1 0 1,1-1 0,-1 1 0,0 0 0,1-1-1,-1 1 1,1 0 0,-1 0 0,0-1-1,-25 6-195,19-2 293,0 0 1,1 1-1,-1-1 0,1 2 0,-8 5 0,-13 22 340,26-30-522,0-1 1,0 1-1,0 0 0,1 0 0,-1 0 1,0 0-1,1-1 0,-1 1 0,1 0 1,0 0-1,0 0 0,0 0 1,0 0-1,0 0 0,0 0 0,0 0 1,0 0-1,1 0 0,0 2 0,1-3 160,0-1 0,0 0 0,0 0-1,0-1 1,0 1 0,0 0-1,0-1 1,0 1 0,0-1 0,0 0-1,-1 1 1,1-1 0,0 0-1,0 0 1,2-2 0,1-1-216,12-9-1447,-12 1-5080,-5 5-397</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8.658"/>
    </inkml:context>
    <inkml:brush xml:id="br0">
      <inkml:brushProperty name="width" value="0.025" units="cm"/>
      <inkml:brushProperty name="height" value="0.025" units="cm"/>
    </inkml:brush>
  </inkml:definitions>
  <inkml:trace contextRef="#ctx0" brushRef="#br0">13 273 11050,'0'0'17334,"-2"8"-17409,-2 1 78,3-6-6,0 0 1,0 0-1,0 0 1,0 0 0,1 0-1,-1 0 1,1 1-1,0-1 1,-1 0 0,1 0-1,1 4 1,4-6 17,-1 0 0,1 0 0,0-1 0,0 1 0,0-1-1,-1 0 1,1 0 0,0 0 0,6-2 0,-1-1-88,0 0 0,-1-1 0,1 0 0,-1-1 0,0 0 0,0 0 1,-1-1-1,12-10 0,-18 15-102,0 0 1,0 0-1,0 1 1,0-1 0,0 1-1,0-1 1,0 1-1,0 0 1,0 0 0,0 0-1,4 0 1,18-2 339,-3-7-115,-1-1-1,0 0 1,0-1-1,-1-2 0,0 0 1,-1 0-1,-1-2 1,0 0-1,-1-1 0,0-1 1,12-19-1,-24 31-37,0 0-1,-1-1 1,1 0-1,-1 0 1,0 0-1,-1 0 1,0 0-1,0 0 0,0-1 1,-1 1-1,0-1 1,1-10-1,-2 17-32,0-1 0,0 1 0,0 0 0,0 0 0,0-1 0,0 1 0,0 0 0,0 0 0,0-1 0,0 1 0,0 0 0,0 0 0,0-1 0,0 1 0,0 0 0,0 0 0,-1-1 0,1 1 0,0 0 0,0 0 0,0-1 0,0 1 0,-1 0 0,1 0-1,0 0 1,0 0 0,0-1 0,-1 1 0,1 0 0,0 0 0,0 0 0,0 0 0,-1 0 0,1 0 0,0-1 0,0 1 0,-1 0 0,1 0 0,0 0 0,-1 0 0,-12 6-204,-11 13 223,11-3 117,1 0-1,1 1 1,0 0-1,1 1 1,0 0-1,2 0 1,0 1-1,1 0 0,1 0 1,1 1-1,1 0 1,0 0-1,2 0 1,0 0-1,2 26 1,0-45-57,-1-30 471,-2-1-687,-1 0 0,-9-36 0,11 57 236,-1 0 0,1 1 0,-2-1 0,1 1 0,-1 0 0,-1 0-1,1 0 1,-1 0 0,-1 1 0,1 0 0,-1 0 0,-8-7 0,27 24-427,2 3 369,1-1 0,25 15 0,-13-15-3343,1-6-3801,-22-5-317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8.986"/>
    </inkml:context>
    <inkml:brush xml:id="br0">
      <inkml:brushProperty name="width" value="0.025" units="cm"/>
      <inkml:brushProperty name="height" value="0.025" units="cm"/>
    </inkml:brush>
  </inkml:definitions>
  <inkml:trace contextRef="#ctx0" brushRef="#br0">1 17 15567,'0'0'7847,"55"-17"-11947,-26 29-736,3 0-3044</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9.346"/>
    </inkml:context>
    <inkml:brush xml:id="br0">
      <inkml:brushProperty name="width" value="0.025" units="cm"/>
      <inkml:brushProperty name="height" value="0.025" units="cm"/>
    </inkml:brush>
  </inkml:definitions>
  <inkml:trace contextRef="#ctx0" brushRef="#br0">180 4 19923,'0'0'2370,"-8"0"64,-8-1-1588,-118-1 2707,133 2-3593,1 0 0,-1-1 0,0 1 0,0 0 0,1 0-1,-1 0 1,0 0 0,1 0 0,-1 0 0,0 0 0,0 1 0,1-1-1,-1 0 1,0 0 0,1 0 0,-1 1 0,0-1 0,1 0 0,-1 1-1,0-1 1,1 1 0,-1-1 0,1 1 0,-1-1 0,1 1 0,-1-1-1,1 1 1,-1-1 0,1 1 0,-1 0 0,1-1 0,0 1 0,-1 0-1,1-1 1,0 1 0,0 0 0,0-1 0,-1 1 0,1 0 0,0 1-1,1-1-47,0 1-1,-1-1 0,1 0 0,0 0 0,0 1 1,0-1-1,0 0 0,0 0 0,0 0 0,0 0 1,1 0-1,-1-1 0,0 1 0,0 0 0,1 0 1,-1-1-1,1 1 0,-1-1 0,2 1 0,42 11-674,-27-8 751,1 1 1,-1 1-1,-1 1 0,31 15 0,-47-22 24,-1 0-1,1 1 1,-1-1-1,1 0 1,-1 0-1,1 1 1,-1-1-1,1 0 1,-1 0-1,1 1 1,-1-1-1,1 1 1,-1-1-1,0 0 1,1 1-1,-1-1 1,0 1-1,1-1 1,-1 1-1,0-1 1,0 1-1,1-1 1,-1 1-1,0 0 1,0-1-1,0 1 1,0-1-1,0 1 1,0-1-1,0 1 1,0 0-1,0-1 1,0 1-1,0-1 1,0 1-1,0-1 1,-1 2-1,-20 11 1060,-35 0 328,56-13-1407,-54 5-478,53-5-1740,7-8-10255</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19.703"/>
    </inkml:context>
    <inkml:brush xml:id="br0">
      <inkml:brushProperty name="width" value="0.025" units="cm"/>
      <inkml:brushProperty name="height" value="0.025" units="cm"/>
    </inkml:brush>
  </inkml:definitions>
  <inkml:trace contextRef="#ctx0" brushRef="#br0">71 275 14382,'0'0'3742,"-10"8"-2376,4-3-975,1-3-106,1 1-1,-1 0 1,1 1 0,0-1 0,0 1 0,0 0-1,1 0 1,-1 0 0,1 0 0,0 0 0,0 1-1,1 0 1,-4 8 0,6-12-275,0-1 1,0 1-1,1 0 1,-1 0-1,0-1 1,1 1-1,-1 0 1,0 0 0,1-1-1,-1 1 1,1 0-1,-1-1 1,1 1-1,-1 0 1,1-1-1,0 1 1,-1-1-1,1 1 1,0-1-1,-1 1 1,1-1-1,0 0 1,0 1-1,-1-1 1,1 0-1,0 0 1,0 1-1,0-1 1,-1 0-1,1 0 1,0 0-1,0 0 1,0 0-1,0 0 1,-1 0-1,1 0 1,0-1-1,1 1 1,36-2 326,-24-1-298,0 0-1,0-1 0,-1-1 1,0 0-1,0 0 1,0-1-1,0-1 0,-1 0 1,0-1-1,-1 0 1,0-1-1,13-13 0,-15 14-16,-1-1-1,0 0 1,0 0-1,-1-1 1,-1 1 0,0-2-1,0 1 1,-1 0-1,0-1 1,0 0-1,-2-1 1,1 1-1,-1 0 1,2-23-1,-5 30-47,0 1-1,0-1 1,0 1-1,0-1 1,-1 1-1,0 0 1,1-1 0,-1 1-1,-1 0 1,1-1-1,0 1 1,-1 0-1,1 0 1,-1 0-1,0 0 1,0 1-1,0-1 1,-1 0-1,1 1 1,-5-4-1,2 3-4,1 0-1,-1 0 1,0 0-1,0 1 1,-1 0-1,1 0 1,0 0 0,-1 0-1,1 1 1,-1 0-1,0 1 1,-5-1-1,5 0 122,-1 1-1,1 0 1,0 0-1,0 1 0,0-1 1,0 1-1,0 1 1,0-1-1,0 1 1,0 0-1,1 0 0,-1 1 1,0 0-1,1 0 1,0 0-1,0 0 1,0 1-1,0 0 0,1 0 1,-1 0-1,1 1 1,0 0-1,0-1 1,-4 9-1,7-10-72,-1 0-1,1 1 1,0-1 0,1 0-1,-1 1 1,0-1 0,1 1-1,0-1 1,0 1-1,0-1 1,0 0 0,1 1-1,-1-1 1,1 1 0,0-1-1,0 0 1,0 1 0,0-1-1,1 0 1,-1 0 0,1 0-1,0 0 1,0 0 0,3 3-1,5 6 38,2-1-1,-1-1 1,1 0-1,19 12 1,-20-14-190,0 0 0,0 0 1,-1 1-1,16 17 0,-23-21-67,0-1 1,-1 1-1,1 0 0,-1 0 0,0 0 0,0 0 0,-1 0 0,1 0 1,-1 1-1,0-1 0,-1 0 0,1 1 0,-2 10 0,4-6-3036,12-6-5773,3-4-688</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0.686"/>
    </inkml:context>
    <inkml:brush xml:id="br0">
      <inkml:brushProperty name="width" value="0.025" units="cm"/>
      <inkml:brushProperty name="height" value="0.025" units="cm"/>
    </inkml:brush>
  </inkml:definitions>
  <inkml:trace contextRef="#ctx0" brushRef="#br0">106 161 14894,'0'0'7394,"-9"-3"-5520,6 2-1744,1 0 1,-1 1 0,0-1-1,-1 0 1,1 1 0,0 0 0,0 0-1,0 0 1,0 0 0,0 0-1,0 1 1,0-1 0,0 1 0,0 0-1,0 0 1,0 0 0,0 0 0,1 0-1,-1 1 1,0-1 0,1 1-1,-1 0 1,1 0 0,-1 0 0,1 0-1,0 0 1,0 0 0,0 1-1,0-1 1,0 1 0,1-1 0,-1 1-1,1 0 1,0 0 0,0-1 0,0 1-1,0 0 1,-1 6 0,1-8-107,1 1 0,-1 0 1,1 0-1,0 0 1,0 0-1,0 0 0,0 0 1,0 0-1,0 0 1,0 0-1,1 0 0,-1 0 1,1-1-1,-1 1 0,1 0 1,0 0-1,0 0 1,0-1-1,0 1 0,0 0 1,0-1-1,2 3 1,0-1 3,0-1 0,0-1 0,0 1 0,0 0 0,0-1 0,0 1 0,0-1 0,0 0 1,1 0-1,-1-1 0,0 1 0,5 0 0,4 0 36,0-1-1,1 0 1,-1-1 0,0 0-1,0-1 1,18-5 0,-17 2-336,0 0 0,0 0 0,0-1 1,-1-1-1,0 0 0,-1-1 0,1 0 0,-1-1 1,-1 0-1,14-15 0,-25 24 255,1 0 0,0 0 1,0 0-1,0 0 0,0 0 0,0 0 0,0 0 0,0 0 0,0 0 0,0 0 1,0 0-1,0 0 0,0 0 0,-1 0 0,1 0 0,0 0 0,0 0 1,0 0-1,0 0 0,0-1 0,0 1 0,0 0 0,0 0 0,0 0 0,0 0 1,0 0-1,0 0 0,0 0 0,0 0 0,0 0 0,-1 0 0,1 0 1,0 0-1,0 0 0,0 0 0,0 0 0,0 0 0,0-1 0,0 1 0,0 0 1,0 0-1,0 0 0,0 0 0,0 0 0,0 0 0,0 0 0,0 0 1,-14 6-105,-16 14 742,28-18-558,0-1 0,0 1 0,1 0 0,-1 0 1,1 0-1,-1 0 0,1 0 0,-1 0 1,1 1-1,0-1 0,0 0 0,0 1 1,1-1-1,-1 0 0,0 1 0,1-1 1,-1 5-1,2-5-53,0-1 1,-1 0 0,1 0-1,0 1 1,0-1 0,0 0-1,0 0 1,0 0 0,0 0-1,0 0 1,0 0-1,0-1 1,0 1 0,1 0-1,-1 0 1,0-1 0,1 1-1,-1-1 1,0 1 0,1-1-1,-1 0 1,1 1-1,-1-1 1,0 0 0,1 0-1,-1 0 1,1 0 0,-1 0-1,1-1 1,1 1 0,9-1 15,-1 0 1,0-1 0,1-1 0,-1 1 0,0-2 0,0 1-1,0-2 1,-1 1 0,0-2 0,0 1 0,0-1 0,0-1-1,-1 0 1,15-14 0,-14 12-301,-1 0-1,0-1 1,0-1-1,-1 1 1,0-1-1,-1-1 1,-1 1-1,0-1 1,0 0-1,-1-1 1,0 1-1,3-19 1,-8 31 272,0-1 0,0 1 1,1 0-1,-1 0 0,0-1 1,0 1-1,0 0 0,0 0 0,0-1 1,0 1-1,0 0 0,0-1 0,0 1 1,0 0-1,0-1 0,0 1 0,0 0 1,0 0-1,0-1 0,0 1 1,0 0-1,0 0 0,-1-1 0,1 1 1,0 0-1,0-1 0,0 1 0,0 0 1,-1 0-1,1 0 0,0-1 0,0 1 1,0 0-1,-1 0 0,1 0 1,0-1-1,0 1 0,-1 0 0,1 0 1,0 0-1,0 0 0,-1 0 0,1 0 1,-16 6 78,-13 19 434,22-17-371,1 1 1,0 1-1,0-1 0,0 1 0,1 0 0,1 0 0,0 0 0,0 1 0,1-1 0,0 1 0,1 0 0,0 0 0,1 0 0,0 0 0,1 0 0,1 16 0,-1-26-130,0 1 0,0 0 0,1 0 0,-1 0 0,0 0 0,1-1-1,0 1 1,-1 0 0,1-1 0,0 1 0,0 0 0,0-1 0,0 1 0,0-1-1,0 1 1,0-1 0,0 1 0,1-1 0,-1 0 0,1 0 0,-1 0 0,1 0-1,-1 0 1,1 0 0,-1 0 0,1 0 0,0-1 0,0 1 0,-1-1 0,1 1 0,0-1-1,0 0 1,0 1 0,-1-1 0,1 0 0,0 0 0,0 0 0,0-1 0,0 1-1,-1 0 1,1-1 0,2 0 0,4-1 35,-1 0-1,0 0 1,0 0-1,0-1 1,0 0-1,-1-1 1,1 1-1,-1-1 1,9-8-1,-1-1-186,-1-2-1,-1 1 0,0-2 1,-1 0-1,0 0 0,-1-1 1,-1 0-1,-1-1 0,-1 0 1,11-37-1,-18 38-485,-11 18 235,-13 20 234,14-3 358,0 1 1,1 0-1,1 0 0,1 1 0,0 0 0,-4 23 1,5-14 289,1 0 0,-2 31 0,2-261-409,5 200-118,0 1 1,0 0 0,0-1-1,0 1 1,0 0-1,0-1 1,0 1 0,0 0-1,0-1 1,1 1 0,-1 0-1,0-1 1,0 1-1,0 0 1,0 0 0,1-1-1,-1 1 1,0 0 0,0-1-1,0 1 1,1 0-1,-1 0 1,0 0 0,0-1-1,1 1 1,-1 0 0,0 0-1,1 0 1,-1 0-1,0-1 1,1 1 0,-1 0-1,0 0 1,1 0 0,0 0-1,16 3-1894,20 14-2306,-33-15 3527,12 6-2155,1-1 0,0 0-1,0-2 1,0 0 0,29 5-1,-17-7 3143,1-2 4448,-31-1-4503,1 0 0,0-1 0,0 1 0,-1 0-1,1-1 1,0 1 0,0 0 0,-1 0 0,1-1 0,0 1 0,0 0 0,0-1 0,0 1-1,0 0 1,0-1 0,-1 1 0,1 0 0,0-1 0,0 1 0,0-1 0,0 1-1,0 0 1,0-1 0,0 1 0,1 0 0,-1-1 0,0 1 0,0 0 0,0-1 0,0 1-1,0 0 1,0-1 0,1 1 0,-1 0 0,0-1 0,0 1 0,0 0 0,1 0-1,-1-1 1,0 1 0,1 0 0,-1 0 0,0-1 0,0 1 0,1 0 0,-1 0 0,0 0-1,1 0 1,-1 0 0,0-1 0,1 1 0,-1 0 0,0 0 0,1 0 0,-1 0 0,1 0-1,-1 0 1,0 0 0,1 0 0,-1 0 0,0 0 0,1 0 0,-1 1 0,0-1-1,1 0 1,0 0 0,-26-16 3819,23 16-3975,0-1 0,0 0 0,0 1-1,0 0 1,0-1 0,0 1 0,0 0 0,0 0 0,0 0-1,-1 0 1,1 1 0,0-1 0,0 1 0,0-1 0,-2 2 0,3-2-71,1 1 1,0-1 0,-1 1 0,1-1 0,0 1 0,0-1 0,-1 1-1,1-1 1,0 1 0,0 0 0,0-1 0,0 1 0,0-1 0,0 1-1,0 0 1,0-1 0,0 1 0,0-1 0,0 1 0,0 0 0,0-1-1,0 1 1,0-1 0,1 1 0,-1-1 0,0 1 0,0-1 0,1 1-1,-1-1 1,0 1 0,1 0 0,3 5-189,0-1-1,1 0 1,-1 0-1,1 0 0,0-1 1,0 1-1,10 6 1,-9-8 191,-1 1 0,1 0 0,-1 0 0,1 1 0,-1 0 1,-1 0-1,1 0 0,-1 1 0,7 11 0,-10-16 31,0 0-1,-1 0 1,1 1 0,-1-1 0,1 1-1,-1-1 1,0 0 0,1 1-1,-1-1 1,0 1 0,0-1-1,0 1 1,0-1 0,0 0 0,-1 1-1,1-1 1,0 1 0,-1-1-1,1 0 1,-1 3 0,-1-2-4,1-1 0,-1 1 1,0 0-1,0-1 0,1 1 1,-1-1-1,0 1 0,0-1 1,0 0-1,-1 0 0,1 0 1,0 0-1,0 0 0,-1 0 0,1-1 1,-4 2-1,-6-1-1802,6-1-2818</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1.013"/>
    </inkml:context>
    <inkml:brush xml:id="br0">
      <inkml:brushProperty name="width" value="0.025" units="cm"/>
      <inkml:brushProperty name="height" value="0.025" units="cm"/>
    </inkml:brush>
  </inkml:definitions>
  <inkml:trace contextRef="#ctx0" brushRef="#br0">17 9 18930,'-11'-6'1890,"5"3"1857,12 3-3362,15 0-129,6 0 128,5 0-128,4 2-159,1 4-65,1-2-32,-1-3-2947,-1-1-4100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1.888"/>
    </inkml:context>
    <inkml:brush xml:id="br0">
      <inkml:brushProperty name="width" value="0.025" units="cm"/>
      <inkml:brushProperty name="height" value="0.025" units="cm"/>
    </inkml:brush>
  </inkml:definitions>
  <inkml:trace contextRef="#ctx0" brushRef="#br0">15 77 12332,'1'-7'2760,"1"-24"786,-1 17-355,0 25-234,-19 296-2092,17-306-864,1-1 0,0 1 1,0-1-1,0 1 0,0 0 1,0-1-1,0 1 0,0-1 0,0 1 1,0 0-1,0-1 0,0 1 1,0-1-1,0 1 0,0-1 0,1 1 1,-1 0-1,0-1 0,0 1 0,1-1 1,-1 1-1,0-1 0,1 1 1,-1-1-1,0 1 0,1-1 0,-1 1 1,1-1-1,-1 0 0,1 1 1,-1-1-1,1 0 0,-1 1 0,1-1 1,-1 0-1,2 1 0,18-15 891,19-33 950,-3-12-993,-2-2 0,33-79 0,-49 100-833,-18 40-89,0 0 0,0 0 0,0 0 0,0 0 1,0 0-1,0 0 0,0 0 0,0 0 0,0 0 1,1 1-1,-1-1 0,0 0 0,0 0 0,0 0 0,0 0 1,0 0-1,0 0 0,0 0 0,0 0 0,0 0 1,0 0-1,0 0 0,1 0 0,-1 0 0,0 0 0,0 0 1,0 0-1,0 0 0,0 0 0,0 0 0,0 0 1,0 0-1,0 0 0,1 0 0,-1 0 0,0 0 1,0 0-1,0 0 0,0 0 0,0 0 0,0 0 0,0 0 1,0 0-1,0 0 0,1 0 0,-1 0 0,0 0 1,0 0-1,0 0 0,0 0 0,0-1 0,0 1 1,0 0-1,0 0 0,0 0 0,0 0 0,0 0 0,0 0 1,0 0-1,0 0 0,0 0 0,0 0 0,0-1 1,3 16-3538,-3 20-4194,-8-12 1435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1.211"/>
    </inkml:context>
    <inkml:brush xml:id="br0">
      <inkml:brushProperty name="width" value="0.025" units="cm"/>
      <inkml:brushProperty name="height" value="0.025" units="cm"/>
    </inkml:brush>
  </inkml:definitions>
  <inkml:trace contextRef="#ctx0" brushRef="#br0">9 103 7495,'3'-10'5637,"18"-58"141,-13 44 2212,-26 148-8116,9-64 226,-4 92 1,13-151-74,0-1 1,0 1-1,-1 0 1,1-1 0,0 1-1,0 0 1,0-1-1,0 1 1,0 0-1,1-1 1,-1 1-1,0 0 1,0-1-1,0 1 1,1 0-1,-1-1 1,0 1-1,0-1 1,1 1 0,-1 0-1,1-1 1,-1 1-1,0-1 1,1 1-1,-1-1 1,1 0-1,-1 1 1,1-1-1,0 1 1,-1-1-1,2 1 1,18-10 1348,22-34 767,-38 38-2091,44-53 395,-2-2-1,48-84 1,-94 143-553,7-11-5233,-7 12 5172,-1 0-1,0 1-1675,1-1 1676,0 0-1,0 0 1,0 0-1,0 0 1,0 0-1,0 0 1,-1 0-1,1 0 1,0 0-1,0 0 1,0 0-1,0 0 1,0 0-1,0 0 1,0 0-1,-1 0 1,1 0-1,0 0 0,0 0 1,0 0-1,0 0 1,0 0-1,0 0 1,0 0-1,-1-2-1675,1 2 1676,-11 8-8786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2.642"/>
    </inkml:context>
    <inkml:brush xml:id="br0">
      <inkml:brushProperty name="width" value="0.025" units="cm"/>
      <inkml:brushProperty name="height" value="0.025" units="cm"/>
    </inkml:brush>
  </inkml:definitions>
  <inkml:trace contextRef="#ctx0" brushRef="#br0">9 130 10025,'0'0'3364,"-2"8"-850,1 0-2307,-1-1 439,1 1 1,0-1-1,0 1 1,1 0-1,0-1 1,1 11-1,-1-16-561,1 0 1,-1 0-1,1 0 0,-1-1 1,1 1-1,0 0 1,0 0-1,0-1 0,0 1 1,0 0-1,0-1 0,0 1 1,1-1-1,-1 1 0,1-1 1,-1 0-1,1 0 0,-1 1 1,1-1-1,-1 0 0,1-1 1,0 1-1,0 0 0,0 0 1,-1-1-1,1 1 0,0-1 1,0 1-1,0-1 1,0 0-1,0 0 0,0 0 1,3 0-1,2-1-65,0 1 1,0-1 0,-1-1-1,1 1 1,-1-1-1,1 0 1,-1-1-1,0 1 1,1-1-1,-2 0 1,10-6-1,6-7 129,32-30 0,-3 3-58,-50 42-92,0 1 0,1 0 0,-1-1 0,0 1-1,1 0 1,-1-1 0,0 1 0,1 0 0,-1 0 0,1-1 0,-1 1-1,0 0 1,1 0 0,-1 0 0,1 0 0,-1 0 0,1 0 0,-1-1-1,1 1 1,-1 0 0,0 0 0,1 0 0,-1 0 0,1 1-1,-1-1 1,1 0 0,-1 0 0,1 0 0,-1 0 0,0 0 0,1 1-1,-1-1 1,1 0 0,-1 0 0,0 1 0,1-1 0,0 1 0,5 20-98,-7 37-67,0-52 165,-3 55 97,11-63 91,9-15 88,-2-1 0,0 0 1,-1-1-1,-1-1 1,-1 0-1,0-1 1,-2 0-1,0 0 1,6-29-1,-9 25-412,-6 19-252,-3 18 141,-1 1 203,0 1 32,0-1 0,1 1 0,1 0 0,0 1 0,0 26 0,2-39 12,0-1 1,0 0-1,0 0 0,1 1 0,-1-1 0,0 0 0,1 0 0,-1 0 0,1 0 0,-1 1 1,1-1-1,-1 0 0,1 0 0,0 0 0,-1 0 0,1 0 0,0 0 0,0-1 1,0 1-1,0 0 0,0 0 0,0-1 0,0 1 0,0 0 0,2 0 0,0 0 12,0-1-1,0 1 0,0-1 1,0 1-1,0-1 0,0 0 0,0 0 1,0 0-1,0-1 0,4 0 1,2-2 75,0 1 0,0-1 0,0-1 1,-1 1-1,1-1 0,8-6 0,-5 2-1,0-1-1,-1 0 1,-1 0-1,1-1 0,-1 0 1,-1-1-1,0 0 1,-1 0-1,0-1 1,10-19-1,-36 67-441,-15 35 290,31-66 137,0 0 0,0 1 0,0 0 1,1-1-1,0 1 0,1 0 0,-1 0 0,1 0 0,0-1 0,1 7 0,-1-11-61,1 0 1,0 0-1,-1 0 0,1 0 1,0 0-1,0 0 0,-1-1 1,1 1-1,0 0 0,0 0 1,0-1-1,0 1 0,0-1 0,0 1 1,0-1-1,0 1 0,0-1 1,0 0-1,1 0 0,-1 1 1,0-1-1,0 0 0,0 0 1,0 0-1,0 0 0,0 0 0,1 0 1,-1 0-1,0-1 0,0 1 1,0 0-1,0-1 0,2 0 1,38-13 453,-24 4-353,-1-1 1,0-1 0,-1 0 0,0-1 0,-1-1 0,0 0 0,-1-1 0,21-31 0,-42 60-163,2 1 1,-1 1 0,2-1-1,0 1 1,1 0 0,0 0-1,-1 25 1,5-40-50,-1 0 1,1-1-1,0 1 1,0 0-1,0 0 1,0-1-1,0 1 1,0 0-1,0-1 0,1 1 1,-1 0-1,0-1 1,0 1-1,1 0 1,-1-1-1,0 1 1,0 0-1,1-1 1,-1 1-1,1-1 1,-1 1-1,1 0 1,-1-1-1,1 1 1,-1-1-1,1 1 0,-1-1 1,1 0-1,0 1 1,-1-1-1,1 0 1,0 1-1,-1-1 1,1 0-1,0 0 1,-1 0-1,1 1 1,0-1-1,-1 0 1,1 0-1,0 0 0,1 0 1,0-1-470,-1 1 0,1-1 0,0 1 0,0-1 0,-1 0 0,1 1 0,-1-1 0,1 0 0,0 0 0,-1 0 0,0 0 0,1-1 0,-1 1 0,0 0 0,1-1 0,0 0-1,10-18-9470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2.986"/>
    </inkml:context>
    <inkml:brush xml:id="br0">
      <inkml:brushProperty name="width" value="0.025" units="cm"/>
      <inkml:brushProperty name="height" value="0.025" units="cm"/>
    </inkml:brush>
  </inkml:definitions>
  <inkml:trace contextRef="#ctx0" brushRef="#br0">1 1 13837,'0'0'9513</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3.316"/>
    </inkml:context>
    <inkml:brush xml:id="br0">
      <inkml:brushProperty name="width" value="0.025" units="cm"/>
      <inkml:brushProperty name="height" value="0.025" units="cm"/>
    </inkml:brush>
  </inkml:definitions>
  <inkml:trace contextRef="#ctx0" brushRef="#br0">153 239 13485,'0'0'4585,"-8"2"-1424,4-1-2781,-69 20 3760,67-20-3975,1 1 1,-1 0-1,1 1 0,0 0 0,0-1 0,0 1 0,1 1 1,-1-1-1,1 1 0,-1 0 0,1 0 0,-4 5 0,8-8-197,1 0 0,-1-1-1,1 1 1,0 0-1,-1-1 1,1 1 0,-1-1-1,1 1 1,0-1 0,-1 1-1,1-1 1,0 1-1,0-1 1,-1 0 0,1 1-1,0-1 1,0 0-1,0 0 1,0 0 0,-1 0-1,1 1 1,0-1 0,0 0-1,0 0 1,0 0-1,-1-1 1,1 1 0,0 0-1,1-1 1,42 2-2,-38-1-98,2 1 69,0 0 1,0 1-1,0 0 0,-1 0 0,1 1 0,-1 0 0,12 6 0,-17-8 57,0 0 1,0 0-1,0 1 1,0-1-1,0 1 0,-1-1 1,1 1-1,0 0 0,-1-1 1,1 1-1,-1 0 0,0 0 1,2 4-1,-3-5 13,1 0 0,-1 0 1,0 1-1,0-1 0,0 0 1,0 0-1,0 1 0,0-1 0,-1 0 1,1 0-1,0 1 0,-1-1 0,1 0 1,-1 0-1,1 0 0,-1 0 0,1 1 1,-1-1-1,0 0 0,0 0 0,1 0 1,-1 0-1,0-1 0,0 1 0,0 0 1,0 0-1,-1 0 0,-9 7 358,0 0 1,0-1-1,0-1 0,-1 0 0,0 0 0,0-1 0,0-1 0,-1 0 1,-25 4-1,38-9-522,0 1 0,0-1 0,-1 1 1,1-1-1,0 0 0,0 1 0,0-1 1,0 1-1,0-1 0,0 0 0,0 1 1,0-1-1,1 0 0,-1 1 0,0-1 1,0 1-1,0-1 0,1 1 0,-1-1 1,0 0-1,1 0 0,42-43-7909,-15 18 2119,7-9-3550</inkml:trace>
  <inkml:trace contextRef="#ctx0" brushRef="#br0" timeOffset="1">418 1 12236,'0'0'5952,"-5"7"-3998,-17 23-463,2 1 1,1 1-1,-15 36 1,27-54-1265,1 1 0,1 0 1,0 1-1,1-1 0,0 1 1,1 0-1,1 0 0,1 0 1,0 0-1,2 19 0,0-34-334,-1 1-1,0 0 0,1 0 0,-1 0 1,1-1-1,0 1 0,-1 0 0,1-1 0,0 1 1,0 0-1,0-1 0,0 1 0,0-1 1,1 0-1,-1 1 0,0-1 0,1 0 1,-1 0-1,1 0 0,-1 1 0,1-2 1,-1 1-1,1 0 0,0 0 0,2 0 0,-1 0-432,-1 0 0,1-1 0,0 0 0,-1 1 0,1-1 0,0 0 0,0-1 0,-1 1 0,1 0-1,0-1 1,-1 1 0,1-1 0,0 0 0,-1 0 0,1 0 0,-1 0 0,3-2 0,18-13-5904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4.267"/>
    </inkml:context>
    <inkml:brush xml:id="br0">
      <inkml:brushProperty name="width" value="0.025" units="cm"/>
      <inkml:brushProperty name="height" value="0.025" units="cm"/>
    </inkml:brush>
  </inkml:definitions>
  <inkml:trace contextRef="#ctx0" brushRef="#br0">78 111 12460,'0'0'10383,"-9"8"-8979,3-3-1342,-36 37 2118,39-39-2089,1 0 0,0 0 0,0 0-1,0 0 1,1 0 0,-1 1 0,1-1-1,0 0 1,0 1 0,0-1-1,0 1 1,0-1 0,1 1 0,-1-1-1,1 1 1,0-1 0,1 7 0,0-9-91,-1 1 1,1-1 0,0 0 0,-1 0 0,1 0-1,0 0 1,0 0 0,0 0 0,0 0 0,0 0-1,0 0 1,0 0 0,0 0 0,1-1 0,-1 1-1,0 0 1,0-1 0,1 1 0,-1-1 0,0 1-1,1-1 1,-1 0 0,1 0 0,-1 0 0,0 0-1,1 1 1,-1-2 0,0 1 0,1 0 0,-1 0-1,1 0 1,-1-1 0,0 1 0,1-1 0,-1 1-1,1-1 1,5-1 44,-1 0-1,1 0 1,-1 0 0,0-1-1,0 0 1,7-5-1,-2 0-359,-1 0 0,0-1 0,-1 0 0,0 0 0,-1-1 0,0 0 1,0-1-1,11-21 0,-18 31-171,-4 3 419,0 1 1,0-1-1,0 1 0,1 0 1,-1 0-1,1 0 1,0 1-1,-3 6 1,2-6 72,-2 4-43,-33 57 1439,36-61-1234,0 0 0,0 0 0,1 0 0,-1 1-1,1-1 1,0 0 0,0 1 0,1-1 0,-1 0 0,1 1 0,0-1 0,0 1 0,2 8 0,-1-12-150,0 0-1,0 0 1,0 0 0,0 0 0,0-1 0,0 1 0,0 0 0,1 0 0,-1-1 0,0 1-1,0-1 1,1 1 0,-1-1 0,0 0 0,1 1 0,-1-1 0,1 0 0,-1 0 0,0 0-1,1 0 1,-1 0 0,1 0 0,-1 0 0,0-1 0,1 1 0,-1 0 0,2-1 0,40-11 879,-28 4-767,-1-1 0,1 0 0,23-20 0,-31 23-174,0 0-1,-1 0 1,0 0-1,0-1 1,0 0-1,-1 0 1,0-1-1,-1 1 1,5-11-1,-10 15-833,-7 7 608,-7 8 228,7-3 193,1 0 1,0 0-1,0 0 1,0 1-1,1 0 1,1 1-1,-8 16 0,13-26-147,0-1 0,1 1-1,-1 0 1,0-1 0,0 1-1,0 0 1,0-1 0,0 1-1,1 0 1,-1-1 0,0 1-1,0-1 1,1 1 0,-1 0-1,1-1 1,-1 1 0,0-1-1,1 1 1,-1-1 0,1 1-1,-1-1 1,1 0 0,-1 1-1,1-1 1,0 0 0,-1 1-1,1-1 1,-1 0 0,1 0-1,0 1 1,-1-1 0,1 0-1,0 0 1,-1 0 0,1 0-1,0 0 1,-1 0 0,1 0-1,0 0 1,-1 0 0,1 0-1,0 0 1,-1 0 0,2-1-1,35-3 201,-24-1-302,0 0 1,0 0 0,0-1-1,-1-1 1,0 0-1,0-1 1,-1 0-1,0-1 1,0 0 0,-1-1-1,15-17 1,-25 27-83,-24 41-919,22-39 1147,1 1 0,-1 0 1,1 0-1,0 0 0,0 0 0,0 0 0,0 0 1,1 0-1,-1 0 0,1 0 0,0 0 1,0 0-1,0 0 0,0 1 0,0-1 0,2 4 1,0-7-5,0 1 1,0 0-1,0-1 1,1 0 0,-1 1-1,0-1 1,0 0-1,1 0 1,-1 0 0,0-1-1,0 1 1,1 0-1,-1-1 1,0 0 0,0 1-1,4-3 1,17-11 81,-1-1-1,-1-1 1,0-1 0,-1-1 0,-1-1 0,29-37 0,-47 54-131,6-4-29,-2 0 0,1-1 1,-1 0-1,0 0 0,0 0 1,-1-1-1,0 1 0,0-1 0,-1 0 1,0 0-1,0-1 0,2-9 0,-10 15-425,-5 9 301,-8 11 135,5 1 201,2 1 0,0 1 0,1 0 0,1 0 0,-12 41 0,-16 109 665,31-128-698,-2-1 0,-1-1 1,-3 0-1,-26 62 0,37-99-124,1-1 0,-2 0 0,1 0 0,0 0 0,0 0 0,-1 0 0,1 0 0,-1-1 0,1 1 0,-1 0 0,0-1 0,0 1 0,1-1 0,-1 0 0,-3 2 0,5-3-13,-1 0 0,1 0-1,0 0 1,-1 0 0,1 0 0,-1 0-1,1 0 1,-1 0 0,1 0 0,0 0-1,-1 0 1,1 0 0,-1-1 0,1 1-1,0 0 1,-1 0 0,1 0 0,0 0-1,-1-1 1,1 1 0,-1 0-1,1-1 1,0 1 0,0 0 0,-1 0-1,1-1 1,0 1 0,-1-1 0,-5-22-25,4-1 18,2-1 0,0 1 0,1 0 0,1 0 0,9-38 0,-8 53-29,-1 0 1,2 0 0,0 0-1,0 0 1,0 1 0,1 0 0,0 0-1,1 0 1,0 1 0,0 0 0,0 0-1,1 0 1,0 1 0,0 0 0,1 0-1,0 1 1,13-7 0,4 0-976,2 2 1,-1 1 0,40-8 0,-25 6-2057,32-9-3561</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7.842"/>
    </inkml:context>
    <inkml:brush xml:id="br0">
      <inkml:brushProperty name="width" value="0.025" units="cm"/>
      <inkml:brushProperty name="height" value="0.025" units="cm"/>
    </inkml:brush>
  </inkml:definitions>
  <inkml:trace contextRef="#ctx0" brushRef="#br0">31 1 13100,'0'0'11473,"1"11"-11420,-2 4-35,0 0 0,-1 0-1,0 0 1,-1-1 0,-8 24 0,8-32-14,-5 21 42,10-20-47,10-10-48,5-10 81,-2 0 0,1 0 0,-2-1 0,0-1 0,-1-1 0,0 0 0,10-18 0,-19 29-11,-1 77-298,-3-69 282,0 0 0,0 0 1,0 0-1,0 0 1,1 0-1,-1 0 0,1-1 1,-1 1-1,1 0 0,0 0 1,0 0-1,3 4 1,-3-6 24,0-1 1,1 1 0,-1 0 0,0-1 0,1 1 0,-1-1 0,0 1 0,1-1 0,-1 0 0,0 0 0,1 0 0,-1 1-1,1-1 1,-1-1 0,1 1 0,-1 0 0,0 0 0,1 0 0,-1-1 0,1 1 0,-1-1 0,0 1 0,1-1-1,-1 1 1,0-1 0,0 0 0,1 0 0,1-1 0,9-6 164,0 0 0,-1-1 0,0 0 0,0 0 0,-1-1 1,0-1-1,-1 1 0,0-2 0,-1 1 0,13-24 0,-21 35-202,0 0 0,0 0 0,0 0 0,0 0-1,0 1 1,0-1 0,0 0 0,1 0 0,-1 0 0,0 0 0,0 0 0,0 0-1,0 0 1,0 0 0,0 0 0,0 0 0,0 0 0,0 0 0,0 0 0,0 0-1,1 0 1,-1 0 0,0 0 0,0 0 0,0 0 0,0 0 0,0 0 0,0 0-1,0 0 1,0 0 0,0 0 0,0 0 0,0 0 0,1 0 0,-1 0 0,-2 18-72,-7 25 163,8-38-81,-3 7 3,0 1 0,1-1-1,0 1 1,-1 22 0,4-35-5,0 1-1,0-1 1,0 1-1,0-1 0,0 1 1,0-1-1,0 1 1,0-1-1,0 1 1,1-1-1,-1 1 1,0-1-1,0 0 1,0 1-1,1-1 1,-1 1-1,0-1 1,1 0-1,-1 1 1,0-1-1,1 0 0,-1 1 1,0-1-1,1 0 1,-1 1-1,1-1 1,-1 0-1,0 0 1,1 0-1,-1 1 1,1-1-1,-1 0 1,1 0-1,-1 0 1,1 0-1,23-4 199,19-17 162,-30 9-286,0 0 1,-1 0-1,0-1 1,-1-1-1,0 0 1,13-22-1,-42 64-192,10-16 317,1 0 0,0 0 0,-9 24 1,16-36-197,0 0 0,0 0 0,0 0 0,0 1 0,0-1 1,0 0-1,0 0 0,0 1 0,0-1 0,0 0 0,0 0 1,0 0-1,0 1 0,0-1 0,0 0 0,0 0 1,0 0-1,1 1 0,-1-1 0,0 0 0,0 0 0,0 0 1,0 0-1,0 1 0,1-1 0,-1 0 0,0 0 1,0 0-1,0 0 0,0 0 0,1 0 0,-1 0 0,0 0 1,0 1-1,1-1 0,-1 0 0,0 0 0,0 0 1,0 0-1,1 0 0,-1 0 0,0 0 0,0 0 0,0 0 1,1 0-1,-1 0 0,0-1 0,0 1 0,1 0 0,-1 0 1,10-2 102,0-2-43,0-1 0,-1-1 0,0 0 0,0 0 0,0-1 0,0 0 0,9-11 0,15-12 16,-15 19-80,-11 12-205,-13 30 53,-8 18-270,13-46 56,0 1 0,0-1 0,1 1 0,-1 0 0,1-1-1,0 1 1,0 0 0,1-1 0,-1 1 0,1-1 0,2 7-1,-2-9 77,0 0-1,0 0 1,0 0-1,0 0 1,0 0-1,0 0 1,1-1-1,-1 1 1,0 0-1,1-1 1,-1 1-1,1-1 1,-1 1-1,1-1 1,-1 0-1,0 0 1,1 0-1,-1 0 1,1 0-1,-1 0 1,1 0-1,-1 0 0,3-1 1,36-9-7066,-14-4-1356</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8.180"/>
    </inkml:context>
    <inkml:brush xml:id="br0">
      <inkml:brushProperty name="width" value="0.025" units="cm"/>
      <inkml:brushProperty name="height" value="0.025" units="cm"/>
    </inkml:brush>
  </inkml:definitions>
  <inkml:trace contextRef="#ctx0" brushRef="#br0">171 2 16592,'0'0'7014,"-8"-1"-5337,-1 1-1491,0 0 1,0 1 0,0 0 0,0 1 0,1 0 0,-1 0-1,1 1 1,-1 0 0,1 1 0,0-1 0,0 1 0,1 1 0,-1 0-1,1 0 1,0 0 0,0 1 0,-9 9 0,16-14-220,-1-1 1,1 1-1,-1-1 0,1 1 1,-1-1-1,1 1 1,-1-1-1,1 1 1,-1-1-1,1 1 0,-1 0 1,1-1-1,0 1 1,0 0-1,-1 0 0,1-1 1,0 1-1,0 0 1,0-1-1,0 1 1,0 0-1,-1 0 0,2-1 1,-1 1-1,0 0 1,0 0-1,0-1 0,0 1 1,0 0-1,1 1 1,0-1-85,0 0 0,1 0 1,-1 0-1,0 0 0,0 0 1,1-1-1,-1 1 0,1 0 1,-1-1-1,1 1 0,-1 0 1,1-1-1,3 1 0,68 4-2660,-54-5 2662,4 0 113,-17 0 12,0-1 0,-1 1 1,1 0-1,0 1 0,0 0 1,-1 0-1,1 0 0,8 3 1,-14-4 36,1 1 0,-1-1 1,0 1-1,1-1 0,-1 1 0,0 0 1,1-1-1,-1 1 0,0-1 1,0 1-1,0 0 0,0-1 1,1 1-1,-1-1 0,0 1 1,0 0-1,0-1 0,0 1 1,0 0-1,0-1 0,-1 1 0,1-1 1,0 1-1,0 0 0,0-1 1,0 1-1,-1-1 0,1 1 1,0 0-1,-1-1 0,1 1 1,0-1-1,-1 1 0,1-1 1,-1 1-1,1-1 0,-1 0 1,1 1-1,-1-1 0,1 1 0,-1-1 1,1 0-1,-1 0 0,0 1 1,-26 18 2045,17-13-1571,1 0-273,0 0 0,-1-1 0,1 0-1,-1 0 1,-1-1 0,-17 4 0,25-10-4319,6-9 292,7-2-2911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8.540"/>
    </inkml:context>
    <inkml:brush xml:id="br0">
      <inkml:brushProperty name="width" value="0.025" units="cm"/>
      <inkml:brushProperty name="height" value="0.025" units="cm"/>
    </inkml:brush>
  </inkml:definitions>
  <inkml:trace contextRef="#ctx0" brushRef="#br0">108 4 10282,'0'0'15369,"-9"-2"-15236,5 2-125,-1-1-1,0 1 0,1 0 0,-1 0 0,1 0 1,-1 1-1,1 0 0,-1 0 0,1 0 1,-1 0-1,-6 3 0,8-2-22,1-1 0,-1 1 0,1-1 0,0 1 0,-1-1 0,1 1 0,0 0 0,0 0 0,0 0 0,1 1 0,-1-1 0,0 0 0,1 1-1,0-1 1,-1 0 0,1 1 0,0 0 0,0-1 0,1 1 0,-1 0 0,0-1 0,1 1 0,0 0 0,-1 0 0,1 3 0,1-4-39,-1 0 0,1-1 0,0 0 0,0 1 0,-1-1 0,1 1 1,0-1-1,0 0 0,0 1 0,0-1 0,0 0 0,1 0 0,-1 0 0,0 0 0,1 0 0,-1 0 0,0 0 0,1-1 0,-1 1 0,1 0 0,-1-1 0,3 1 1,43 15-1502,-33-12 1334,-11-3 239,31 15 1698,-29-5-475,-20 2-292,-36 5 2134,47-17-3143,-1 0 1,1 0-1,-1 0 1,1-1-1,-1 1 0,0-1 1,1 0-1,-1-1 1,-5 0-1,9-1-844,0 0-1,0 0 1,1 0-1,0 0 1,-1 0-1,1-1 1,0 1 0,0 0-1,0 0 1,0 0-1,0 0 1,0 0-1,1-3 1,4-11-11081</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8.947"/>
    </inkml:context>
    <inkml:brush xml:id="br0">
      <inkml:brushProperty name="width" value="0.025" units="cm"/>
      <inkml:brushProperty name="height" value="0.025" units="cm"/>
    </inkml:brush>
  </inkml:definitions>
  <inkml:trace contextRef="#ctx0" brushRef="#br0">1 90 10442,'0'0'8264,"7"-2"-5435,62-23 1491,-66 24-4238,0 0-1,1 0 1,-1-1 0,0 1-1,0-1 1,-1 0 0,1 0-1,0 0 1,-1 0 0,1 0-1,-1-1 1,0 1 0,1-1-1,-1 0 1,-1 0-1,1 1 1,0-1 0,-1 0-1,1 0 1,-1-1 0,0 1-1,1-4 1,-2 7-76,0-1 0,-1 1 0,1-1 1,0 1-1,-1 0 0,1-1 0,0 1 0,-1 0 1,1-1-1,0 1 0,-1 0 0,1 0 0,0 0 0,-1-1 1,1 1-1,-1 0 0,1 0 0,-1 0 0,1 0 1,-1 0-1,1-1 0,0 1 0,-1 0 0,1 0 1,-1 0-1,1 0 0,-1 0 0,1 1 0,-1-1 0,1 0 1,-1 0-1,1 0 0,0 0 0,-1 0 0,1 1 1,-1-1-1,1 0 0,0 0 0,-1 1 0,0-1 0,-19 10-56,-16 27-5,34-35 56,1-1 0,-1 1 0,1 0 0,0 0 0,0-1 0,0 1 0,0 0 0,0 0 0,0 0 0,0 0 0,1 0 0,-1 0 0,1 1 0,0-1 0,-1 0 0,1 0 0,0 0 1,0 0-1,0 1 0,1-1 0,0 3 0,0-4 21,0 0 0,1 0 0,-1 0 1,1-1-1,-1 1 0,1 0 0,-1-1 0,1 0 1,-1 1-1,1-1 0,-1 0 0,1 1 0,0-1 1,-1 0-1,1 0 0,-1-1 0,4 1 0,29-5 353,33-23-141,-58 23-244,0 0-1,1 1 0,-1 0 1,1 1-1,0-1 1,0 2-1,0 0 0,17-2 1,-26 4 9,0 1 0,-1-1 0,1 0 0,-1 1 0,1-1 0,-1 0 0,1 1 0,0-1 0,-1 1 0,0-1 0,1 1 0,-1 0 0,1-1 0,-1 1 0,0-1 0,1 1 0,-1 0 0,0-1 0,1 1 0,-1 0 0,0-1 0,0 1 0,0 0 0,0-1 0,0 1 0,0 0 0,0-1 0,0 1 0,0 0 0,0-1 0,0 2 0,0-1 7,0 0-1,0 0 1,0 1-1,0-1 1,0 0-1,0 0 1,0 0-1,1 1 1,-1-1-1,0 0 1,1 0-1,-1 0 1,1 0-1,-1 0 1,1 0-1,0 0 1,-1 0-1,1 0 1,0 0-1,0 0 1,-1 0-1,1-1 1,0 1-1,0 0 1,0 0 0,2 0-1,12 2 23,0-2 1,1 1-1,-1-2 1,22-1-1,-2-7-6282,-30 4-622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29.305"/>
    </inkml:context>
    <inkml:brush xml:id="br0">
      <inkml:brushProperty name="width" value="0.025" units="cm"/>
      <inkml:brushProperty name="height" value="0.025" units="cm"/>
    </inkml:brush>
  </inkml:definitions>
  <inkml:trace contextRef="#ctx0" brushRef="#br0">1 38 4068,'0'0'21748,"50"-37"-21651,-18 37-97,4 0-129,1 0-2273,0 0-2787,-2 0-10089</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0.122"/>
    </inkml:context>
    <inkml:brush xml:id="br0">
      <inkml:brushProperty name="width" value="0.025" units="cm"/>
      <inkml:brushProperty name="height" value="0.025" units="cm"/>
    </inkml:brush>
  </inkml:definitions>
  <inkml:trace contextRef="#ctx0" brushRef="#br0">97 50 15727,'0'0'5306,"-3"-8"-2903,-9-24-914,12 31-1462,0 1 1,-1-1-1,1 1 0,0-1 1,0 1-1,-1-1 1,1 1-1,0-1 0,-1 1 1,1-1-1,-1 1 1,1 0-1,-1-1 0,1 1 1,0 0-1,-1-1 1,0 1-1,1 0 0,-1-1 1,1 1-1,-1 0 0,1 0 1,-1 0-1,1 0 1,-1 0-1,1 0 0,-1 0 1,0 0-1,1 0 1,-1 0-1,1 0 0,-1 0 1,0 0-1,1 0 1,-1 0-1,1 0 0,-1 1 1,1-1-1,-1 0 1,1 0-1,-1 1 0,1-1 1,-1 0-1,1 1 0,-1-1 1,1 0-1,0 1 1,-1-1-1,1 1 0,0-1 1,-1 1-1,-18 24-201,18-24 232,-4 7-80,-19 33 15,22-39-1,1 0 0,0 0 0,1 0 0,-1 0 0,0 0 0,0 0 0,1 1 0,-1-1 0,1 0 0,0 1 0,0-1 0,0 0-1,0 1 1,0-1 0,0 0 0,1 3 0,0-4 7,0 0 1,0-1-1,0 1 0,0 0 0,0-1 0,0 1 0,1-1 0,-1 1 0,0-1 1,0 0-1,0 0 0,0 1 0,1-1 0,-1 0 0,0 0 0,0 0 0,1 0 0,-1 0 1,0 0-1,0-1 0,0 1 0,1 0 0,-1-1 0,0 1 0,0-1 0,0 1 1,1-1-1,33-14 116,-25 9-114,0-1-1,-1 0 1,0-1-1,0 0 1,-1 0 0,0-1-1,0 0 1,7-13-1,-15 22-1,0 0-1,1 0 0,-1 0 1,0 0-1,0 1 0,0-1 1,0 0-1,0 0 0,0 0 1,0 0-1,0 0 0,0 0 0,0 0 1,1 0-1,-1 0 0,0 1 1,0-1-1,0 0 0,0 0 1,0 0-1,0 0 0,0 0 1,1 0-1,-1 0 0,0 0 1,0 0-1,0 0 0,0 0 0,0 0 1,1 0-1,-1 0 0,0 0 1,0 0-1,0 0 0,0 0 1,0 0-1,0 0 0,0 0 1,1 0-1,-1-1 0,0 1 1,0 0-1,0 0 0,0 0 0,0 0 1,0 0-1,0 0 0,0 0 1,1 0-1,-1 0 0,0-1 1,0 1-1,0 0 0,0 0 1,0 0-1,0 0 0,0 0 1,0 0-1,0 0 0,0-1 0,0 1 1,0 0-1,0 0 0,0 0 1,0 0-1,0 0 0,0-1 1,0 1-1,0 16-265,-6 19-124,1-21 400,2-7 19,1 1 0,0-1 0,0 1 0,1 0 0,-1 10 0,3-17-3,0-1 1,-1 1-1,1 0 1,0-1 0,0 1-1,0-1 1,0 1 0,-1-1-1,1 1 1,0-1 0,0 1-1,0-1 1,0 0 0,0 0-1,0 0 1,0 1 0,0-1-1,0 0 1,0 0 0,0 0-1,0 0 1,0-1 0,0 1-1,0 0 1,0 0 0,0 0-1,0-1 1,1 0-1,32-7 620,16-20-272,-41 22-359,0 0 1,0 1-1,0 0 0,0 1 0,18-6 1,-26 10-18,-1-1 1,0 1 0,1 0 0,-1 0 0,0 0 0,1 0 0,-1 0-1,1 0 1,-1 0 0,0 0 0,1 0 0,-1 0 0,0 0 0,1 0-1,-1 0 1,0 0 0,1 0 0,-1 1 0,0-1 0,1 0-1,-1 0 1,0 0 0,0 0 0,1 1 0,-1-1 0,0 0 0,0 0-1,1 1 1,-1-1 0,0 0 0,0 0 0,1 1 0,-1-1 0,0 0-1,0 1 1,0-1 0,0 1 0,1 17 117,-1-17-109,0 0 1,-1 0 0,1 0 0,0 0 0,0 0 0,-1 0 0,1 0 0,0 0 0,0 0-1,0 0 1,0 0 0,0 0 0,1 0 0,-1 0 0,0 0 0,0 0 0,1 0-1,-1 0 1,1 0 0,-1 0 0,1 0 0,-1 0 0,1 0 0,-1 0 0,1-1-1,0 1 1,-1 0 0,1 0 0,0-1 0,0 1 0,0 0 0,0-1 0,-1 1-1,1-1 1,0 1 0,0-1 0,0 1 0,0-1 0,0 0 0,1 1 0,6-2 44,-1 0 0,1-1 1,-1 0-1,1 0 1,-1-1-1,0 1 0,0-2 1,11-6-1,-10 6-61,0 0 1,1 0-1,-1 0 1,1 1-1,0 0 0,9-1 1,-16 3 2,0 1-1,-1 0 1,1-1 0,0 1 0,-1 0 0,1 0 0,0 0 0,0 0 0,-1 1 0,1-1-1,0 0 1,-1 1 0,1-1 0,0 1 0,-1-1 0,1 1 0,-1 0 0,2 1 0,-2-1 10,0 0 1,-1 0 0,1 1 0,0-1 0,-1 0-1,1 1 1,-1-1 0,0 0 0,1 1-1,-1-1 1,0 1 0,0-1 0,0 0 0,0 3-1,0-1-113,0 0 0,1-1 0,-1 1 0,1 0 0,-1 0-1,1 0 1,0 0 0,0 0 0,2 3 0,2-1-3753,0-5-2753,4-1-8791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1.864"/>
    </inkml:context>
    <inkml:brush xml:id="br0">
      <inkml:brushProperty name="width" value="0.025" units="cm"/>
      <inkml:brushProperty name="height" value="0.025" units="cm"/>
    </inkml:brush>
  </inkml:definitions>
  <inkml:trace contextRef="#ctx0" brushRef="#br0">0 35 10858,'0'0'11729,"1"9"-9589,0 0-1796,0 1-1,1-1 0,0 0 0,0 1 0,6 13 0,-6-20-501,-1 1 0,1-1-1,0 0 1,0 0 0,0-1 0,0 1-1,1 0 1,-1-1 0,4 4-1,-3-5-364,-1 1-1,1-1 1,0 1-1,-1-1 0,1 0 1,0 0-1,0 0 1,0 0-1,0-1 0,-1 1 1,1-1-1,0 0 1,4 1-1,-3-2-392,1 1 1,0-1-1,0 0 0,0 0 0,-1 0 1,1 0-1,0-1 0,6-3 1,34-26-885,-6-11 5274,-11-2 4102,-27 43-7318,0 0 0,-1 0 1,1-1-1,-1 1 0,1 0 1,-1 0-1,1-1 0,-1 1 1,0 0-1,0-1 0,1 1 1,-1 0-1,0-1 0,0 1 1,-1-2-1,1 3-168,0-1 1,0 1-1,0 0 1,-1-1-1,1 1 1,0-1-1,-1 1 0,1 0 1,0-1-1,0 1 1,-1 0-1,1 0 1,-1-1-1,1 1 1,0 0-1,-1 0 1,1-1-1,-1 1 0,1 0 1,0 0-1,-1 0 1,1 0-1,-1 0 1,1 0-1,-1-1 1,1 1-1,-1 0 0,0 1 1,-1-1-31,-1 0 0,0 1 0,1-1 0,-1 1 0,1 0 0,0 0 0,-1 0 0,1 0-1,0 1 1,-1-1 0,1 0 0,0 1 0,0 0 0,-3 2 0,0 1 66,1 0-1,-1 0 0,1 0 1,0 0-1,0 1 1,1 0-1,0 0 1,0 0-1,0 0 1,1 0-1,-1 0 1,1 1-1,1-1 0,0 1 1,-1 8-1,2-15-106,1 1-1,-1 0 0,1-1 1,-1 1-1,1 0 0,-1-1 1,1 1-1,0-1 0,-1 1 0,1-1 1,0 1-1,-1-1 0,1 0 1,0 1-1,0-1 0,0 0 1,-1 0-1,1 1 0,0-1 1,0 0-1,0 0 0,-1 0 0,1 0 1,0 0-1,0 0 0,0 0 1,0 0-1,-1 0 0,1-1 1,1 1-1,29-5 680,18-22-132,-44 22-568,1 1 0,0 1 0,0-1 0,1 1 0,-1 0 0,0 0 0,1 1 0,0 0 0,0 0 0,11-2 0,-17 5-8,0-1 0,0 1 1,-1 0-1,1-1 0,0 1 0,0 0 0,-1-1 1,1 1-1,0 0 0,-1 0 0,1-1 0,-1 1 1,1 0-1,-1 0 0,0 0 0,1 0 1,-1 0-1,0 0 0,1 0 0,-1 0 0,0 0 1,0 0-1,0-1 0,0 1 0,0 0 0,0 0 1,0 2-1,-1 38 107,1-30-69,0-10-26,0 0 0,-1 0 0,1 0 1,0 0-1,0-1 0,0 1 0,1 0 0,-1 0 1,0 0-1,0 0 0,0 0 0,1 0 1,-1 0-1,1 0 0,-1-1 0,0 1 1,1 0-1,-1 0 0,1 0 0,0-1 1,-1 1-1,1 0 0,0-1 0,-1 1 0,1-1 1,0 1-1,0-1 0,-1 1 0,2 0 1,0-1 29,0 0 0,0 0 1,0 0-1,0 0 0,0 0 1,0 0-1,0 0 0,0-1 1,0 1-1,0-1 0,0 1 1,0-1-1,2-1 0,10-5 252,0-2 0,23-16-1,-28 19-292,-8 4-3,0 1 0,1 0 0,0 0 0,-1 0 0,1 0 0,0 0 0,-1 0 0,1 0 0,0 0 1,0 1-1,0-1 0,-1 1 0,1-1 0,0 1 0,3 0 0,-4 0-6,0 1 0,0 0 0,0-1 1,0 1-1,0 0 0,-1 0 0,1 0 0,0 0 1,0-1-1,-1 1 0,1 0 0,0 0 0,-1 1 1,1-1-1,-1 0 0,1 2 0,7 12 127,-3-12-1440,-2-3-1912,7 0-13819</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0.675"/>
    </inkml:context>
    <inkml:brush xml:id="br0">
      <inkml:brushProperty name="width" value="0.025" units="cm"/>
      <inkml:brushProperty name="height" value="0.025" units="cm"/>
    </inkml:brush>
  </inkml:definitions>
  <inkml:trace contextRef="#ctx0" brushRef="#br0">81 184 10634,'0'0'913,"3"-10"-507,7-21-226,10-32 2770,-18 56-1641,0 1 0,-1-1 0,0 0 0,0 0 1,0 0-1,-2-13 0,1 19-1204,0 0 0,-1 0 0,1 0 0,0 1 0,-1-1 0,1 0 0,-1 0 0,1 0 0,-1 0 0,0 0 0,1 1 0,-1-1 0,0 0 0,1 0 0,-1 1 0,0-1 0,0 1 0,0-1 0,1 1 0,-1-1 0,0 1 0,0-1 0,0 1-1,0 0 1,0-1 0,0 1 0,0 0 0,0 0 0,0 0 0,0 0 0,0 0 0,0 0 0,0 0 0,0 0 0,0 0 0,0 0 0,0 1 0,0-1 0,0 0 0,0 1 0,0-1 0,0 1 0,-1 0 0,-2 0-102,0 1 0,-1 0-1,1 0 1,0 0 0,0 1 0,0-1 0,1 1 0,-5 4-1,2 1-14,-1 1-1,1-1 0,1 1 1,-5 11-1,8-17-1,0 0 1,1 0 0,0 0-1,0 0 1,0 0 0,0 0-1,0 0 1,1 1-1,-1-1 1,1 0 0,0 0-1,0 0 1,0 1 0,1-1-1,-1 0 1,1 0-1,1 5 1,-1-7 10,0 0 0,0 0 0,0-1-1,0 1 1,1 0 0,-1-1 0,0 1 0,1-1-1,-1 1 1,0-1 0,1 1 0,-1-1 0,1 0 0,-1 0-1,0 0 1,1 0 0,-1 0 0,1 0 0,-1 0 0,1 0-1,-1-1 1,0 1 0,3-1 0,32-11-1,-22 3-73,-1-1 1,0 0-1,-1-1 1,0 0-1,0-1 1,15-22-1,-6 9-134,-26 33 25,-1 1 1,1 0-1,1 0 0,-5 12 1,0 2 136,7-20 20,1-1 1,-1 1-1,1 0 1,0-1 0,0 1-1,1 0 1,-1 0-1,0-1 1,1 1-1,0 0 1,-1 0 0,1 0-1,0 0 1,1-1-1,-1 1 1,2 5 0,-1-6-101,0-1 1,0 0-1,0 0 1,0 1 0,0-1-1,0 0 1,1 0-1,-1 0 1,0 0-1,1-1 1,-1 1 0,1 0-1,-1 0 1,1-1-1,-1 1 1,1-1 0,0 1-1,-1-1 1,1 0-1,0 0 1,-1 0 0,1 0-1,0 0 1,-1 0-1,1 0 1,-1 0 0,4-2-1,2 1-599,0 0-1,-1-1 1,1 0 0,-1 0-1,1 0 1,-1-1-1,0 0 1,7-5 0,22-14-4531</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1.019"/>
    </inkml:context>
    <inkml:brush xml:id="br0">
      <inkml:brushProperty name="width" value="0.025" units="cm"/>
      <inkml:brushProperty name="height" value="0.025" units="cm"/>
    </inkml:brush>
  </inkml:definitions>
  <inkml:trace contextRef="#ctx0" brushRef="#br0">146 0 8136,'0'0'13153,"-8"3"-12528,-2 2-444,0 1 1,1 0-1,0 0 0,0 1 0,0 0 0,1 1 1,0 0-1,1 0 0,0 0 0,0 1 1,1 0-1,0 1 0,0-1 0,1 1 0,0 0 1,1 1-1,0-1 0,-4 19 0,8-28-178,0 1-1,-1-1 1,1 0 0,0 1-1,0-1 1,0 1-1,0-1 1,0 1-1,1-1 1,-1 1 0,0-1-1,1 0 1,-1 1-1,1-1 1,-1 1-1,1-1 1,0 0 0,-1 0-1,1 1 1,0-1-1,0 0 1,0 0-1,0 0 1,0 0 0,0 0-1,0 0 1,0 0-1,1 0 1,-1-1-1,0 1 1,0 0 0,1-1-1,-1 1 1,0-1-1,1 1 1,-1-1-1,1 0 1,-1 1 0,1-1-1,-1 0 1,0 0-1,1 0 1,-1 0 0,1 0-1,1-1 1,4 1 2,-1-1 1,1 0 0,0 0 0,-1-1 0,0 1-1,1-1 1,-1-1 0,0 1 0,7-5 0,2-4-52,1-1 1,-2-1 0,1-1 0,-2 0 0,0-1 0,-1 0 0,0-1-1,-1 0 1,-1-1 0,10-22 0,-18 32-41,-5 8 37,-15 19 33,-21 34 114,35-46-66,-34 62 881,35-65-938,1 0-1,1 0 0,-1 0 0,1 0 0,-1 0 0,2 0 0,-1 0 0,0 0 0,1 0 0,0 1 0,0-1 0,2 9 0,-1-13-180,-1 0 0,1 0 0,0 0 0,-1-1 0,1 1 0,0 0 0,0-1 0,0 1 0,-1-1 0,1 1 0,0-1 0,0 1 0,0-1 0,0 1 0,0-1 0,0 0 0,0 0 0,0 1 0,0-1 0,0 0 0,0 0-1,0 0 1,0 0 0,0 0 0,0 0 0,0-1 0,2 1 0,3-1-1808,9 1-4969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1.468"/>
    </inkml:context>
    <inkml:brush xml:id="br0">
      <inkml:brushProperty name="width" value="0.025" units="cm"/>
      <inkml:brushProperty name="height" value="0.025" units="cm"/>
    </inkml:brush>
  </inkml:definitions>
  <inkml:trace contextRef="#ctx0" brushRef="#br0">1 65 12300,'0'0'13799,"11"2"-12619,-4 0-1104,0 0 0,0-1 1,1-1-1,-1 1 0,0-1 0,0 0 0,0 0 0,1-1 1,-1 0-1,0-1 0,0 1 0,0-1 0,0-1 0,7-3 1,-8 3-22,-1 2-21,0-1 1,-1 0-1,1 0 1,-1 0-1,0-1 1,0 0 0,0 0-1,0 0 1,0 0-1,0-1 1,-1 1 0,0-1-1,4-4 1,-7 7-31,-1 0 0,1 1-1,0-1 1,-1 1 0,1-1 0,0 1 0,-1-1 0,1 0 0,-1 1 0,1 0 0,-1-1 0,1 1 0,-1-1-1,1 1 1,-1 0 0,0-1 0,1 1 0,-1 0 0,1-1 0,-1 1 0,0 0 0,1 0 0,-1 0 0,0 0-1,1 0 1,-1-1 0,0 1 0,1 0 0,-1 1 0,0-1 0,1 0 0,-1 0 0,0 0 0,0 0 0,-27 2-99,22 0 96,-1 1-1,1-1 0,0 1 0,0 0 0,0 1 1,0-1-1,-7 7 0,11-9-3,0 0-1,0 1 1,1-1 0,-1 0-1,0 1 1,1 0 0,-1-1-1,1 1 1,-1 0 0,1 0-1,0-1 1,0 1 0,0 0-1,0 0 1,0 0 0,0 1-1,0-1 1,1 0-1,-1 0 1,1 0 0,0 1-1,-1-1 1,1 0 0,0 0-1,1 3 1,2-3 3,1-2 0,0 1 0,0 0 0,0-1 0,-1 0 0,1 0 0,0 0 0,0 0 0,6-2 0,-9 2 11,15-3 32,-1 0 1,1-2 0,-1 0 0,27-13 0,-32 13-80,1-1 1,-1 2 0,1 0 0,0 0 0,0 1 0,0 0 0,0 1-1,0 0 1,1 1 0,-1 0 0,17 2 0,-27 0 27,0 0 0,0 0 0,0 0 0,0 0 0,0 0 0,-1 0 0,1 1 0,0-1 0,-1 0 0,1 1 0,-1-1 0,1 0 1,-1 1-1,0-1 0,0 1 0,0-1 0,1 0 0,-1 1 0,-1-1 0,1 1 0,0 1 0,-3 35 39,3-36 4,0-1 1,-1 1 0,1 0-1,0 0 1,0-1 0,0 1-1,0 0 1,0 0-1,0 0 1,0-1 0,1 1-1,-1 0 1,0 0 0,1-1-1,0 1 1,-1-1 0,1 1-1,0 0 1,0-1 0,1 2-1,14 2-2172,9-12-6996,-15 1-2873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1.895"/>
    </inkml:context>
    <inkml:brush xml:id="br0">
      <inkml:brushProperty name="width" value="0.025" units="cm"/>
      <inkml:brushProperty name="height" value="0.025" units="cm"/>
    </inkml:brush>
  </inkml:definitions>
  <inkml:trace contextRef="#ctx0" brushRef="#br0">78 0 14798,'0'0'12908,"-3"56"-12716,-2-23-96,3-1-63,-3 0-1,0-4 0,1-1-32,-1-3-609,-3-4-1281,0-3-1057,-8-6-992,0-5-3108</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2.240"/>
    </inkml:context>
    <inkml:brush xml:id="br0">
      <inkml:brushProperty name="width" value="0.025" units="cm"/>
      <inkml:brushProperty name="height" value="0.025" units="cm"/>
    </inkml:brush>
  </inkml:definitions>
  <inkml:trace contextRef="#ctx0" brushRef="#br0">1 222 7335,'1'-13'4441,"0"3"-3923,0 1 0,1-1 0,0 1 0,1 0 0,-1 0-1,2 0 1,-1 0 0,1 1 0,0-1 0,1 1 0,0 0-1,1 0 1,8-10 0,-4 10 27,0 0 0,1 0 0,0 1 0,0 0 0,0 1 0,1 0 0,0 1 0,0 1 0,21-6 0,-26 8-422,1 0-1,-1 1 0,1 0 0,-1 0 0,1 1 1,0 0-1,-1 1 0,1-1 0,-1 1 0,1 1 1,-1-1-1,1 1 0,-1 1 0,0-1 0,0 1 1,0 0-1,10 7 0,-15-9-116,1 1 1,-1 0-1,1-1 0,-1 1 1,0 0-1,0 0 1,0 0-1,0 1 0,0-1 1,-1 0-1,1 1 0,-1-1 1,1 1-1,-1 0 1,0-1-1,0 1 0,0 0 1,0 0-1,-1-1 0,1 1 1,-1 0-1,1 5 1,-2-4 6,0 0 1,0 0 0,-1 0 0,1 0 0,-1 0 0,0-1 0,0 1 0,0-1 0,0 1 0,-1-1 0,1 0 0,-1 0-1,0 0 1,-4 3 0,-8 7 83,-1-1-1,-1-1 1,0-1-1,-1 0 1,-22 9-1,14-7 47,-27 10 700,28-16-3905,73-6-5747,-17 0 2334</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3.118"/>
    </inkml:context>
    <inkml:brush xml:id="br0">
      <inkml:brushProperty name="width" value="0.025" units="cm"/>
      <inkml:brushProperty name="height" value="0.025" units="cm"/>
    </inkml:brush>
  </inkml:definitions>
  <inkml:trace contextRef="#ctx0" brushRef="#br0">142 226 11499,'0'0'14536,"-10"-2"-13543,0 1-854,1 1 1,-1 0-1,0 0 0,0 1 0,-17 3 0,24-4-126,1 1 0,-1-1 0,0 1-1,1 0 1,-1 0 0,1 0 0,-1 0 0,1 0 0,0 1 0,-1-1-1,1 1 1,0-1 0,0 1 0,0 0 0,0 0 0,0 0 0,0 0-1,1 0 1,-1 0 0,1 0 0,-1 1 0,1-1 0,0 0-1,0 1 1,0-1 0,0 1 0,0 0 0,1-1 0,-1 1 0,1 4-1,0-6-4,1 0 0,0 0 0,-1 0 0,1 0 0,0 0 0,0 0 0,0-1 0,0 1 0,0 0 0,0-1 0,0 1 0,0 0 0,0-1 0,1 1 0,-1-1 0,0 0 0,0 1 0,0-1 0,0 0 0,1 0 0,-1 0 0,0 0 0,0 0 1,0 0-1,1 0 0,-1 0 0,0-1 0,0 1 0,0 0 0,2-1 0,40-8 208,-32 3-206,0 0 0,-1-1 1,0-1-1,-1 1 0,1-2 1,-2 1-1,1-1 0,-1 0 0,0-1 1,-1 0-1,0 0 0,-1-1 1,9-19-1,-15 29-138,-9 28-395,9-25 525,-1-1 1,1 0-1,0 0 1,0 1-1,0-1 1,0 0 0,1 0-1,-1 0 1,0 1-1,0-1 1,1 0-1,-1 0 1,1 0-1,-1 0 1,1 1 0,-1-1-1,1 0 1,0 0-1,-1 0 1,1 0-1,0 0 1,0-1-1,0 1 1,0 0 0,0 0-1,0 0 1,0-1-1,0 1 1,0-1-1,1 2 1,3-1 28,0 0 1,-1 1-1,1-2 0,-1 1 1,1 0-1,0-1 0,0 0 1,7-1-1,5-1 32,0-1 1,0 0-1,-1-1 0,17-7 1,-12 3-20,-1-2 1,0 0 0,33-23 0,-48 30-58,0-1 0,0 1 0,-1-1 0,1 0 0,-1-1 0,0 1 0,0-1 0,-1 1 0,1-1 0,-1 0 0,0 0 0,0-1 0,-1 1 0,0-1 0,0 1 0,0-1 0,0 0 1,-1 0-1,1-6 0,-2 11-20,0 0 1,0 0 0,0 0 0,0 0 0,0 0-1,0 0 1,-1 0 0,1 0 0,0 0-1,0 0 1,-1 0 0,1 0 0,-1 1 0,1-1-1,-1 0 1,1 0 0,-1 0 0,1 0 0,-1 1-1,0-1 1,1 0 0,-1 1 0,0-1 0,0 1-1,0-1 1,1 1 0,-1-1 0,0 1 0,0-1-1,0 1 1,0 0 0,0-1 0,0 1-1,0 0 1,0 0 0,0 0 0,0 0 0,0 0-1,0 0 1,0 0 0,0 0 0,0 0 0,0 0-1,0 0 1,0 1 0,1-1 0,-1 0 0,0 1-1,0-1 1,0 1 0,0-1 0,-1 2-1,-4 0 0,-1 1-1,1 1 0,0-1 1,0 1-1,1 0 0,-8 6 0,4 0 103,-1 1 0,1 0 0,1 1 0,0 0 0,1 0 0,0 1 0,1 0 0,1 0 0,-6 19 0,10-28-52,0 0 0,0 0 1,0 0-1,1 0 0,-1 1 0,1-1 1,0 0-1,1 0 0,-1 0 1,1 0-1,0 0 0,0 0 1,0 0-1,0 0 0,3 5 1,-2-6-11,1 0 1,-1 0 0,1 0 0,-1-1 0,1 1 0,0-1 0,0 0 0,0 0 0,0 0-1,0 0 1,1 0 0,-1-1 0,1 0 0,-1 1 0,1-1 0,-1-1 0,1 1 0,0 0-1,-1-1 1,6 0 0,2 1 44,0 0 1,0-1-1,0-1 0,0 0 0,0-1 0,-1 0 0,1 0 1,0-1-1,19-8 0,-25 9-26,-1-1-1,0 1 1,0 0 0,0-1-1,0 0 1,0 0 0,-1 0 0,1-1-1,-1 1 1,0-1 0,0 1-1,0-1 1,0 0 0,-1 0 0,1-1-1,-1 1 1,0 0 0,-1-1 0,1 0-1,-1 1 1,0-1 0,0 0-1,0 1 1,-1-1 0,1-5 0,-1 9-30,0 0 0,0 0 0,0 0 1,0 0-1,0 0 0,0 0 0,0 1 1,-1-1-1,1 0 0,0 0 0,-1 0 1,1 0-1,0 0 0,-1 1 0,1-1 1,-1 0-1,1 0 0,-1 1 0,1-1 1,-1 0-1,0 1 0,1-1 0,-1 0 1,0 1-1,1-1 0,-1 1 0,-2-1 1,1 0-13,0 1 0,0-1 1,0 1-1,0 0 0,0 0 1,0 0-1,0 0 0,0 0 1,0 1-1,-1-1 0,-2 2 1,-2 0 0,1 0 1,0 1 0,0-1 0,0 2 0,0-1 0,0 1 0,-6 4 0,10-5 47,-1-1 0,0 1 0,1 0 1,-1 0-1,1 0 0,0 0 0,0 0 0,0 1 0,0-1 0,1 0 1,-1 1-1,1 0 0,0-1 0,0 1 0,-1 6 0,2-8-22,1-1 0,-1 1-1,1 0 1,-1-1-1,1 1 1,-1 0 0,1-1-1,0 1 1,0-1 0,0 1-1,0-1 1,0 1-1,0-1 1,0 0 0,1 0-1,-1 1 1,0-1 0,1 0-1,-1 0 1,1 0-1,-1-1 1,1 1 0,-1 0-1,1 0 1,0-1 0,-1 1-1,1-1 1,0 0-1,-1 1 1,1-1 0,0 0-1,0 0 1,-1 0 0,1 0-1,2-1 1,25 2 54,1-2 1,-1-1 0,51-10 0,-5 0-425,-75 12 365,0 0 1,1 0-1,-1 0 1,0 0-1,0 0 1,1 0-1,-1 0 1,0 0-1,0 0 0,1 0 1,-1 0-1,0 0 1,0 0-1,1 0 1,-1 0-1,0 0 1,0 0-1,1 1 1,-1-1-1,0 0 1,0 0-1,0 0 1,1 0-1,-1 1 1,0-1-1,0 0 1,0 0-1,0 0 1,1 1-1,-1-1 1,0 0-1,0 0 1,0 0-1,0 1 1,0-1-1,0 0 0,0 0 1,0 1-1,0-1 1,0 0-1,0 0 1,0 1-1,0-1 1,0 1-1,-3 14 516,3-14-504,0-1-1,0 1 0,-1-1 1,1 1-1,0-1 0,0 1 1,0-1-1,-1 1 1,1-1-1,0 1 0,0-1 1,0 1-1,0 0 0,0-1 1,0 1-1,0-1 1,0 1-1,0-1 0,0 1 1,1 0-1,-1-1 0,0 1 1,0-1-1,0 1 1,1 0-1,10-1 81,0 0 0,0-1 0,0 0-1,0-1 1,0 0 0,20-7 0,-19 6-122,1-1 0,0 1 1,0 1-1,17-1 0,-29 4 11,0-1 1,-1 1 0,1 0-1,-1-1 1,1 1 0,0 0-1,-1-1 1,1 1 0,-1 0-1,0 0 1,1 0 0,-1 0-1,0-1 1,1 1 0,-1 0-1,0 0 1,0 0 0,0 0-1,0 0 1,0 0 0,0 0-1,0 0 1,0-1 0,0 1-1,0 0 1,0 0-1,-1 0 1,1 0 0,0 0-1,-1 0 1,1-1 0,-1 1-1,0 1 1,-10 33-647,9-31 282,-4 8-1424,0-4-3099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6.314"/>
    </inkml:context>
    <inkml:brush xml:id="br0">
      <inkml:brushProperty name="width" value="0.025" units="cm"/>
      <inkml:brushProperty name="height" value="0.025" units="cm"/>
    </inkml:brush>
  </inkml:definitions>
  <inkml:trace contextRef="#ctx0" brushRef="#br0">123 171 3171,'10'-8'11108,"-4"-13"-6292,-2-18 1446,-4 38-6155,0 1-1,0-1 0,0 0 0,0 1 0,0-1 1,0 0-1,0 1 0,0-1 0,-1 0 1,1 1-1,0-1 0,0 0 0,-1 1 1,1-1-1,0 0 0,-1 1 0,1-1 0,-1 1 1,1-1-1,-1 1 0,1-1 0,-1 1 1,1-1-1,-1 1 0,1-1 0,-1 1 0,0 0 1,1-1-1,-2 1 0,-23 1 664,19 1-802,1 0 0,-1 0-1,0 1 1,1 0 0,0 0 0,-8 6 0,7-4 23,1 0 0,-1 1 0,1 0 0,1 0 0,-1 0 0,1 1 0,0-1 0,0 1 0,1 0 0,0 0 0,0 1 0,1-1 0,0 1 0,0-1 0,-1 15 0,3-21 3,0 0 0,0 0 0,0 0 0,0 0 0,0 0 0,1-1 0,-1 1 0,0 0 0,1 0 0,-1 0 0,0 0 0,1 0 0,-1 0 0,1-1 0,-1 1 0,1 0 0,-1 0 0,1-1 0,0 1 0,-1 0 0,1-1 0,0 1 0,0-1 0,0 1 0,-1-1 0,3 1 0,28 3-106,-22-5 102,0-1 1,-1 0-1,1 0 1,-1-1-1,12-5 1,-7 1-51,-1 0 0,0-1 1,-1-1-1,0 0 0,0 0 1,0-1-1,-2 0 0,11-13 1,-14 15 81,-1 0 1,1-1-1,-1 1 0,-1-1 1,0 0-1,0 0 1,0 0-1,-1 0 0,-1-1 1,0 1-1,0-1 1,1-16-1,-3 25-21,0 1 0,0 0 0,0-1-1,0 1 1,0-1 0,0 1 0,0 0 0,0-1 0,0 1-1,0 0 1,0-1 0,0 1 0,0-1 0,0 1-1,0 0 1,0-1 0,0 1 0,0 0 0,0-1-1,-1 1 1,1 0 0,0-1 0,0 1 0,0 0 0,-1-1-1,1 1 1,0 0 0,0 0 0,-1-1 0,1 1-1,0 0 1,0 0 0,-1 0 0,1-1 0,0 1-1,-1 0 1,1 0 0,0 0 0,-1 0 0,1 0 0,-1 0-1,1-1 1,-16 13-28,-10 23-45,-16 51 370,39-81-274,1 1 0,0 0 0,0-1 0,1 1 0,0 0 0,0 0 1,0 0-1,1 0 0,0 0 0,0 0 0,0 0 0,1 0 0,2 10 0,-2-15-15,0 0 0,0 1 0,0-1 0,0 0 0,0 0 0,1 0 0,-1 0 0,0 0 0,0-1 0,1 1-1,-1 0 1,0-1 0,1 1 0,-1-1 0,1 1 0,-1-1 0,1 1 0,-1-1 0,1 0 0,-1 0 0,1 0-1,-1 0 1,1 0 0,-1 0 0,4-1 0,37-8 309,-32 4-273,-1-1 0,-1 0 0,1 0 0,-1-1-1,0 0 1,-1 0 0,0-1 0,0 0 0,0 0 0,-1-1 0,0 0-1,-1 0 1,0 0 0,6-17 0,-10 25-136,-16 36-523,11-28 607,1 0 0,0 1 0,0-1 0,1 1 0,0 0 0,0-1 0,1 1 0,0 0 0,0 0 0,1 0 0,0 0 0,1 13 0,1-19 10,-1-1 0,0 0-1,0 0 1,1 0 0,-1 1 0,0-1-1,1 0 1,-1-1 0,1 1-1,0 0 1,-1 0 0,1-1-1,0 1 1,-1-1 0,1 1-1,0-1 1,0 0 0,-1 0-1,1 0 1,0 0 0,0 0-1,-1 0 1,4-1 0,44-6 215,-37 3-187,-1 0 0,1-1 0,0 0 0,-1-1-1,0-1 1,-1 0 0,18-14 0,-23 17-9,0 0 0,-1-1 1,1 1-1,-1-1 0,0 0 0,0 0 0,0 0 0,-1-1 1,0 1-1,0-1 0,-1 0 0,1 0 0,-1 0 1,0 0-1,-1 0 0,1 0 0,-1-8 0,-1 13-27,0 1 1,0-1-1,0 1 0,0-1 0,0 0 0,0 1 0,0-1 0,-1 1 1,1-1-1,0 1 0,0-1 0,-1 0 0,1 1 0,0-1 0,-1 1 0,1-1 1,-1 1-1,1 0 0,0-1 0,-1 1 0,1-1 0,-1 1 0,1 0 1,-1-1-1,0 1 0,1 0 0,-1 0 0,1-1 0,-1 1 0,1 0 0,-1 0 1,0 0-1,1 0 0,-1 0 0,1 0 0,-1 0 0,0 0 0,1 0 1,-1 0-1,0 0 0,1 0 0,-1 0 0,1 0 0,-1 1 0,1-1 0,-1 0 1,0 0-1,1 1 0,-1-1 0,1 0 0,-1 1 0,1-1 0,-1 1 1,0 0-1,-31 20-187,27-15 201,0 0 0,0 1 0,1-1 0,-1 1-1,1-1 1,1 1 0,-4 9 0,6-15-4,1 0 1,-1 1 0,1-1-1,-1 0 1,1 0 0,0 1-1,-1-1 1,1 0 0,0 1-1,0-1 1,0 0 0,0 1-1,0-1 1,0 0-1,1 1 1,-1-1 0,0 0-1,1 0 1,-1 1 0,0-1-1,1 0 1,0 0 0,-1 1-1,1-1 1,0 0-1,0 0 1,-1 0 0,1 0-1,0 0 1,0 0 0,0 0-1,0-1 1,0 1 0,1 0-1,-1 0 1,0-1 0,0 1-1,0-1 1,1 1-1,-1-1 1,0 0 0,0 1-1,1-1 1,-1 0 0,0 0-1,1 0 1,-1 0 0,2 0-1,20 2 67,0-1-1,27-3 0,-11-4-2564,-28 2-1723,-6-3-1508,-1-6-4521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6.674"/>
    </inkml:context>
    <inkml:brush xml:id="br0">
      <inkml:brushProperty name="width" value="0.025" units="cm"/>
      <inkml:brushProperty name="height" value="0.025" units="cm"/>
    </inkml:brush>
  </inkml:definitions>
  <inkml:trace contextRef="#ctx0" brushRef="#br0">46 31 19442,'0'0'5478,"-45"-28"-2147,45 26-2338,7 2-1378,13 8-672,-2 0-2434,-3-2-2851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7.629"/>
    </inkml:context>
    <inkml:brush xml:id="br0">
      <inkml:brushProperty name="width" value="0.025" units="cm"/>
      <inkml:brushProperty name="height" value="0.025" units="cm"/>
    </inkml:brush>
  </inkml:definitions>
  <inkml:trace contextRef="#ctx0" brushRef="#br0">30 0 17104,'0'0'1757,"-1"13"-1037,-8 73 829,-10 162 1760,19-247-3303,0-1 0,0 1-1,0 0 1,0 0 0,-1 0 0,1-1-1,1 1 1,-1 0 0,0 0 0,0-1-1,0 1 1,0 0 0,0 0 0,1-1-1,-1 1 1,0 0 0,1-1 0,-1 1-1,1 0 1,-1-1 0,0 1-1,1 0 1,-1-1 0,1 1 0,0-1-1,-1 1 1,1-1 0,-1 1 0,1-1-1,1 1 1,-1-1 15,0 0-1,1 0 1,-1-1-1,1 1 1,-1 0 0,0-1-1,1 1 1,-1 0-1,0-1 1,0 0 0,1 1-1,-1-1 1,0 0-1,0 0 1,1 0-1,37-38 343,-27 23-293,-1 0-1,-1-2 0,0 1 1,-2-1-1,9-21 1,-17 37-38,-1 16-176,-9 22 303,5-21-116,0 1 0,2-1 0,0 1 0,-2 24-1,5-39-37,0-1-1,1 1 1,-1-1-1,0 0 1,0 1-1,1-1 1,-1 1-1,0-1 1,0 0-1,1 1 1,-1-1-1,1 0 1,-1 1-1,0-1 1,1 0-1,-1 0 0,0 1 1,1-1-1,-1 0 1,1 0-1,-1 0 1,1 1-1,-1-1 1,1 0-1,-1 0 1,1 0-1,-1 0 1,1 0-1,-1 0 1,0 0-1,1 0 1,-1 0-1,1 0 1,-1 0-1,1-1 1,-1 1-1,1 0 1,-1 0-1,1 0 1,-1-1-1,0 1 1,1 0-1,-1 0 1,1-1-1,-1 1 1,22-12 269,-12 3-252,-1-1 1,0 0-1,-1 0 0,0-1 1,0 0-1,-1-1 1,-1 1-1,0-1 1,7-19-1,-25 69-109,9-27 290,-1-1 0,2 0 1,-1 1-1,1 0 0,0 12 0,2-22-187,0 0 0,1 0 0,-1 0 0,0-1 0,1 1 0,-1 0 0,1 0 0,-1 0 0,1 0 0,-1-1 0,1 1 0,-1 0 0,1-1 0,0 1 0,-1 0 0,1-1 0,0 1 0,0-1 0,-1 1 0,1-1 0,0 1 0,0-1 0,0 0 0,0 1 0,-1-1-1,1 0 1,0 0 0,0 1 0,0-1 0,0 0 0,0 0 0,0 0 0,0 0 0,0 0 0,0 0 0,0-1 0,0 1 0,0 0 0,-1 0 0,2-1 0,41-11 295,12-22-78,-47 28-222,1 0 1,0 0 0,0 1 0,0 0-1,1 0 1,18-5 0,-27 10-24,0 1 0,-1-1 1,1 1-1,0-1 0,-1 1 1,1-1-1,0 1 0,-1-1 1,1 1-1,0 0 0,-1-1 1,1 1-1,-1 0 0,0 0 0,1-1 1,-1 1-1,1 0 0,-1 0 1,0 0-1,0 0 0,1-1 1,-1 1-1,0 0 0,0 0 1,0 0-1,0 0 0,0 0 0,0 0 1,0 2 17,0-1 0,0 0 0,1 0-1,-1 0 1,1 0 0,0 0 0,-1 0 0,1 0 0,0-1 0,0 1 0,0 0 0,1 0 0,1 2 0,1-2-6,-1-1 0,0 0 0,0 0-1,1 0 1,-1 0 0,1 0 0,-1-1 0,0 0 0,1 1 0,-1-1 0,1-1 0,-1 1 0,1 0 0,-1-1 0,1 0 0,-1 0 0,0 0 0,6-2 0,62-34 102,-48 24-166,-22 12 38,1 0 0,0 0 0,-1 0 0,1 0 1,0 0-1,0 1 0,0-1 0,0 1 0,-1-1 0,1 1 0,0 0 0,0 0 0,2 0 1,-3 0 2,0 0 0,-1 0 1,1 1-1,-1-1 0,1 0 1,-1 0-1,1 1 1,0-1-1,-1 1 0,1-1 1,-1 0-1,0 1 1,1-1-1,-1 1 0,1-1 1,-1 1-1,0-1 1,1 1-1,-1-1 0,0 1 1,1 0-1,-1-1 1,0 1-1,0-1 0,0 1 1,1 0-1,-1 5-16,0 0 0,0 0 0,-1 0-1,1-1 1,-1 1 0,0 0 0,-3 6-1,-7 21-1142,8-28-2687</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7.989"/>
    </inkml:context>
    <inkml:brush xml:id="br0">
      <inkml:brushProperty name="width" value="0.025" units="cm"/>
      <inkml:brushProperty name="height" value="0.025" units="cm"/>
    </inkml:brush>
  </inkml:definitions>
  <inkml:trace contextRef="#ctx0" brushRef="#br0">0 1 14189,'0'0'5574,"46"16"-10699,-25-5-1313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2.277"/>
    </inkml:context>
    <inkml:brush xml:id="br0">
      <inkml:brushProperty name="width" value="0.025" units="cm"/>
      <inkml:brushProperty name="height" value="0.025" units="cm"/>
    </inkml:brush>
  </inkml:definitions>
  <inkml:trace contextRef="#ctx0" brushRef="#br0">41 1 9289,'0'0'13938,"-4"7"-12833,-2 5-788,1-2 124,0 0 0,1-1 0,0 2 0,1-1 0,0 0-1,0 1 1,-1 10 0,6-21-368,0 0 0,-1 0 0,1 0 0,0-1 0,0 1 0,-1-1 0,1 1 1,0-1-1,-1 0 0,1 1 0,-1-1 0,1 0 0,-1 0 0,1 0 0,0-1 0,23-25 426,-20 21-493,0 0 0,0 0 1,0 1-1,1 0 0,0 0 0,0 0 1,0 1-1,9-5 0,-15 8-23,1 1 1,-1 0-1,1 0 0,-1 0 0,1 0 0,-1 0 0,0 0 0,1 0 0,-1 0 0,1 0 1,-1 0-1,1 0 0,-1 0 0,1 0 0,-1 0 0,0 0 0,1 0 0,-1 1 1,1-1-1,-1 0 0,0 0 0,1 1 0,-1-1 0,1 0 0,-1 0 0,0 1 0,1-1 1,-1 0-1,0 1 0,0-1 0,1 0 0,-1 1 0,6 19-187,-4 29 142,-3-41-22,1-7 27,0-1 1,0 1-1,0 0 0,0-1 1,0 1-1,0 0 1,0 0-1,0-1 1,0 1-1,0 0 0,0 0 1,0-1-1,0 1 1,1 0-1,-1-1 1,0 1-1,0 0 0,1-1 1,-1 1-1,1 0 1,-1-1-1,0 1 1,1-1-1,-1 1 0,1-1 1,0 1-1,-1-1 1,1 1-1,-1-1 1,1 0-1,0 1 0,-1-1 1,1 0-1,1 1 1,-1-1-357,0-1 0,1 1 0,-1 0 0,1-1 0,-1 1 1,0-1-1,0 0 0,1 0 0,-1 1 0,0-1 0,0 0 0,0 0 1,0 0-1,0 0 0,0 0 0,0 0 0,2-3 0,10-13-7061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8.339"/>
    </inkml:context>
    <inkml:brush xml:id="br0">
      <inkml:brushProperty name="width" value="0.025" units="cm"/>
      <inkml:brushProperty name="height" value="0.025" units="cm"/>
    </inkml:brush>
  </inkml:definitions>
  <inkml:trace contextRef="#ctx0" brushRef="#br0">86 45 12204,'0'0'15080,"-3"-31"-14476,2 30-619,1 0 1,-1 0-1,0 0 0,0 0 1,1 0-1,-1 1 1,0-1-1,0 0 1,0 0-1,0 1 1,0-1-1,-1 0 0,1 1 1,0-1-1,0 1 1,0 0-1,0-1 1,-1 1-1,1 0 0,0 0 1,0-1-1,0 1 1,-1 0-1,1 0 1,0 1-1,0-1 0,-1 0 1,1 0-1,0 0 1,0 1-1,0-1 1,-1 1-1,1-1 1,0 1-1,0-1 0,0 1 1,-2 1-1,0 0-19,1 0 0,-1 1 0,0-1 0,1 1 1,-1-1-1,1 1 0,0 0 0,0 0 0,0 0 0,0 0 0,-2 6 0,2-3 12,0 1-1,0-1 1,1 0 0,0 1 0,0-1 0,1 1 0,-1-1 0,2 8-1,-1-12 21,0 0 0,1 0 0,-1-1 0,1 1 0,-1 0 1,1 0-1,0-1 0,0 1 0,-1-1 0,1 1 0,0 0 0,1-1 0,-1 0 0,0 1 0,0-1 0,1 0 0,-1 1 0,1-1 0,-1 0 0,1 0 0,-1 0 0,1 0 0,-1-1 0,1 1 0,0 0 0,0-1 0,-1 1 0,1-1 0,0 0 0,0 1 0,0-1 0,0 0 0,1 0 0,8 0 48,0 0 1,0 0-1,-1-1 1,1-1-1,0 0 1,-1 0-1,1-1 1,-1 0-1,0-1 1,12-6-1,-2-1 29,0-1 0,-1-1 0,31-27 0,-50 40-79,0 0 0,0 0-1,0 0 1,0 1 0,0-1-1,0 0 1,0 0 0,0 0-1,-1 1 1,1-1 0,0 0 0,0 0-1,0 1 1,0-1 0,0 0-1,0 0 1,0 0 0,0 1-1,0-1 1,0 0 0,1 0-1,-1 1 1,0-1 0,0 0-1,0 0 1,0 0 0,0 1-1,0-1 1,0 0 0,0 0-1,1 0 1,-1 0 0,0 1 0,0-1-1,0 0 1,0 0 0,1 0-1,-1 0 1,0 0 0,0 0-1,0 1 1,1-1 0,-1 0-1,0 0 1,0 0 0,0 0-1,1 0 1,-1 0 0,0 0-1,0 0 1,0 0 0,1 0-1,-1 0 1,0 0 0,0 0 0,1 0-1,-1 0 1,0 0 0,0 0-1,0 0 1,1-1 0,-1 1-1,0 0 1,0 0 0,-3 16 97,2-13-46,0-1 0,0 1 0,0-1 0,0 1-1,0-1 1,1 1 0,-1 0 0,1-1 0,0 1-1,0-1 1,0 1 0,0 0 0,0-1 0,1 1-1,0 4 1,1-6-14,0 1 1,-1-1-1,1 0 0,0 0 1,0 0-1,0 0 0,0 0 1,0 0-1,0-1 0,0 1 0,0-1 1,0 1-1,0-1 0,0 0 1,1 0-1,-1 0 0,0 0 1,0 0-1,3-1 0,7 0 14,0 0 0,0-1 0,0-1 0,-1 0-1,19-7 1,-19 6-67,1 0 0,0 1 0,0 0 0,0 0-1,20 0 1,-31 3 12,-1 1 0,1-1 0,0 1-1,0 0 1,-1-1 0,1 1 0,0-1-1,-1 1 1,1 0 0,-1 0-1,1-1 1,-1 1 0,0 0 0,1 0-1,-1 0 1,1-1 0,-1 1 0,0 0-1,0 0 1,0 0 0,0 0 0,1 0-1,-1 1 1,0-1 0,0 1 0,0 0 0,0-1 0,1 1 0,-1-1 0,1 1 0,-1 0 0,1-1 0,0 1 0,0-1 0,-1 1 0,1-1 0,0 0 0,0 1 0,1-1 0,-1 0 0,0 0 0,0 0 0,0 0 1,1 0-1,-1 0 0,1 0 0,2 1 0,24-3-2779,-26 0 2070,0 0 0,0 0 0,0 0-1,0 1 1,0-2 0,-1 1 0,1 0 0,0 0 0,-1-1 0,1 1 0,1-3-1,7-11-10690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8.670"/>
    </inkml:context>
    <inkml:brush xml:id="br0">
      <inkml:brushProperty name="width" value="0.025" units="cm"/>
      <inkml:brushProperty name="height" value="0.025" units="cm"/>
    </inkml:brush>
  </inkml:definitions>
  <inkml:trace contextRef="#ctx0" brushRef="#br0">1 1 21268,'0'0'7271</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9.385"/>
    </inkml:context>
    <inkml:brush xml:id="br0">
      <inkml:brushProperty name="width" value="0.025" units="cm"/>
      <inkml:brushProperty name="height" value="0.025" units="cm"/>
    </inkml:brush>
  </inkml:definitions>
  <inkml:trace contextRef="#ctx0" brushRef="#br0">200 62 13741,'0'0'2397,"2"-7"293,-2 4-2376,5-23 1537,-5 25-1807,0 0 0,0 1 0,0-1 0,0 1 0,0-1 0,-1 0 0,1 1 0,0-1 0,0 1 0,0-1-1,-1 1 1,1-1 0,0 1 0,-1-1 0,1 1 0,0-1 0,-1 1 0,1-1 0,-1 1 0,1-1 0,0 1 0,-1 0 0,1-1 0,-1 1 0,1 0 0,-1 0 0,0-1 0,1 1 0,-1 0 0,1 0 0,-1 0 0,1-1 0,-1 1 0,0 0 0,1 0 0,-1 0 0,1 0 0,-1 0 0,0 0-1,1 0 1,-1 1 0,1-1 0,-1 0 0,1 0 0,-1 0 0,0 0 0,1 1 0,-2 0 0,-3 1 13,0 1 0,1 0 0,-1 0 0,0 0 0,1 0 0,0 1-1,0 0 1,0 0 0,0 0 0,0 1 0,1-1 0,0 1 0,0-1 0,-4 10 0,-33 77 126,37-83-99,-11 29 489,2 0 0,1 1-1,2 1 1,2 0 0,2 0 0,-2 60-1,8-88-497,0-16 137,-3-20-269,-4 11 1,5 13-5,0 0 1,1 0-1,-1 1 0,1-1 0,-1 0 0,1 0 0,-1 0 0,1 0 1,-1 0-1,1 0 0,0 0 0,0 0 0,-1 0 0,1 0 0,0 0 1,0 0-1,0 0 0,0 0 0,0 0 0,0 0 0,0 0 0,1 0 1,-1 0-1,0 0 0,0 0 0,1 1 0,-1-1 0,1 0 0,-1 0 1,1 0-1,-1 0 0,1 0 0,0 1 0,-1-1 0,1 0 1,0 0-1,-1 1 0,1-1 0,0 1 0,0-1 0,0 0 0,0 1 1,-1 0-1,1-1 0,0 1 0,0-1 0,0 1 0,2 0 0,30-19 316,0-1-1,-2-2 1,0-1-1,-2-1 1,-1-2-1,0 0 1,-2-2-1,-2-1 1,0-1-1,-2-1 1,31-58-1,-51 85-238,0 1 0,0-1 0,0 0 0,-1 0 0,1 0 0,-1-1 0,0 1 0,-1 0 0,1 0 0,-1-1 0,1 1 0,-1 0 0,-1-6 0,1 9-30,-1 1-1,1 0 0,-1-1 0,1 1 1,-1 0-1,1 0 0,-1-1 1,0 1-1,1 0 0,-1 0 1,1 0-1,-1 0 0,1 0 1,-1-1-1,0 1 0,1 0 0,-1 0 1,1 0-1,-1 1 0,1-1 1,-1 0-1,0 0 0,1 0 1,-1 0-1,1 1 0,-1-1 1,1 0-1,-1 0 0,1 1 0,-1-1 1,1 0-1,-1 1 0,1-1 1,-1 0-1,1 1 0,0-1 1,-1 1-1,1-1 0,-1 2 1,-18 17-103,-3 9 98,1 1 1,-20 37 0,34-54 37,1 0 1,1 1-1,0-1 0,1 1 1,0 0-1,0 0 0,2 1 1,0-1-1,-1 14 0,3-25-19,1-1 0,-1 0 0,0 1-1,1-1 1,-1 0 0,1 1 0,0-1-1,-1 0 1,1 0 0,0 1 0,-1-1-1,1 0 1,0 0 0,0 0 0,0 0-1,0 0 1,0 0 0,0 0 0,1 0 0,-1-1-1,0 1 1,0 0 0,1-1 0,-1 1-1,0-1 1,1 1 0,-1-1 0,0 0-1,1 1 1,-1-1 0,1 0 0,-1 0-1,0 0 1,1 0 0,-1 0 0,1 0-1,-1-1 1,3 0 0,3 1-159,0-1 0,0-1 1,0 1-1,0-1 0,-1 0 0,13-6 0,-9 3-559,-1-2-1,1 1 1,-1-1-1,15-15 1,-35 64-612,3-15 434,5-10-1354,6-8-5270,4-9-1229</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39.758"/>
    </inkml:context>
    <inkml:brush xml:id="br0">
      <inkml:brushProperty name="width" value="0.025" units="cm"/>
      <inkml:brushProperty name="height" value="0.025" units="cm"/>
    </inkml:brush>
  </inkml:definitions>
  <inkml:trace contextRef="#ctx0" brushRef="#br0">1 0 18353,'0'0'10346</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0.292"/>
    </inkml:context>
    <inkml:brush xml:id="br0">
      <inkml:brushProperty name="width" value="0.025" units="cm"/>
      <inkml:brushProperty name="height" value="0.025" units="cm"/>
    </inkml:brush>
  </inkml:definitions>
  <inkml:trace contextRef="#ctx0" brushRef="#br0">223 60 14414,'0'0'3091,"0"-8"-193,0 4-2544,1 2-236,-1 0-1,0 1 0,0-1 0,1 0 1,-1 1-1,0-1 0,-1 1 0,1-1 1,0 0-1,0 1 0,-1-1 1,1 1-1,-1-1 0,1 1 0,-1-1 1,0 1-1,0-1 0,1 1 0,-1-1 1,0 1-1,0 0 0,0 0 0,-1-1 1,1 1-1,0 0 0,0 0 1,-1 0-1,1 0 0,0 1 0,-1-1 1,1 0-1,-1 0 0,1 1 0,-1-1 1,1 1-1,-1 0 0,0-1 1,1 1-1,-3 0 0,-5-1-69,0 1 0,-1 1 0,1 0-1,0 0 1,1 1 0,-1 0 0,0 0 0,0 1 0,1 0-1,-16 9 1,19-10-65,1 0-1,0 1 1,0-1-1,0 1 0,1 0 1,-1 0-1,1 0 1,-1 1-1,1-1 1,0 1-1,0 0 1,1 0-1,-1 0 1,1 0-1,0 0 1,0 1-1,0-1 1,0 1-1,1-1 0,0 1 1,0-1-1,-1 10 1,3-12-65,-1 0-1,0-1 1,1 1 0,-1 0-1,1 0 1,0-1 0,0 1 0,0 0-1,0-1 1,0 1 0,0-1-1,0 1 1,0-1 0,0 1 0,1-1-1,-1 0 1,1 0 0,-1 0-1,1 1 1,-1-2 0,1 1 0,0 0-1,-1 0 1,1 0 0,0-1-1,0 1 1,2 0 0,61 11-684,-43-9 782,-16-1-31,1-1 0,0 1 0,-1 1 0,1-1 0,-1 1 0,0 0 0,9 6 0,-14-8 75,0-1 0,0 1 0,0 0 0,0 0 0,0-1 0,0 1 0,0 0-1,0 0 1,0 0 0,0 0 0,-1 0 0,1 0 0,0 1 0,-1-1 0,1 0 0,-1 0 0,1 0 0,-1 1 0,1-1-1,-1 0 1,0 1 0,0-1 0,0 0 0,1 0 0,-1 1 0,-1-1 0,1 0 0,0 1 0,0-1 0,0 0 0,-1 1-1,1-1 1,-1 0 0,1 0 0,-1 0 0,1 1 0,-1-1 0,0 0 0,1 0 0,-1 0 0,0 0 0,0 0 0,0 0-1,0 0 1,0 0 0,-1 1 0,-10 6 338,0 1-1,0-2 1,0 1-1,-1-2 1,0 0-1,-1 0 1,1-1-1,-1-1 1,0 0-1,0-1 1,0-1-1,-20 2 1,34-4-448,0 0 1,0 0-1,0 0 1,-1 0-1,1 0 1,0 0-1,0 0 1,0 0-1,-1 0 1,1 0-1,0 0 1,0 0-1,0-1 1,-1 1-1,1 0 1,0 0-1,0 0 1,0 0-1,0 0 1,0 0-1,-1 0 1,1 0-1,0-1 1,0 1-1,0 0 1,0 0-1,0 0 1,0 0-1,-1-1 1,1 1-1,0 0 1,0 0-1,0 0 1,0 0-1,0-1 1,0 1-1,0 0 1,0 0-1,0 0 1,0-1-1,0 1 1,0 0-1,0 0 1,0 0-1,0-1 1,0 1-1,0 0 1,0 0-1,0 0 1,0 0-1,1-1 1,7-14-2211,15-10-1480,35-33-6493,-23 26 2086</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0.637"/>
    </inkml:context>
    <inkml:brush xml:id="br0">
      <inkml:brushProperty name="width" value="0.025" units="cm"/>
      <inkml:brushProperty name="height" value="0.025" units="cm"/>
    </inkml:brush>
  </inkml:definitions>
  <inkml:trace contextRef="#ctx0" brushRef="#br0">0 0 12364</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0.981"/>
    </inkml:context>
    <inkml:brush xml:id="br0">
      <inkml:brushProperty name="width" value="0.025" units="cm"/>
      <inkml:brushProperty name="height" value="0.025" units="cm"/>
    </inkml:brush>
  </inkml:definitions>
  <inkml:trace contextRef="#ctx0" brushRef="#br0">167 54 12364,'45'-44'3267,"-36"35"-870,-10 18-1766,0 0 0,-1 0 0,0 0 1,-1 0-1,0 0 0,0 0 0,-1 0 0,0-1 1,-7 10-1,6-10-475,0 1 1,1-1 0,0 1 0,0 0-1,1 0 1,0 0 0,1 0 0,0 0-1,-1 13 1,3-21-172,1 1-1,-1-1 0,1 0 0,-1 1 1,1-1-1,-1 0 0,1 0 1,-1 0-1,1 0 0,0 0 1,0 0-1,0 0 0,0 0 1,0 0-1,0 0 0,0 0 1,0 0-1,0 0 0,0-1 1,0 1-1,0 0 0,1-1 1,-1 1-1,0-1 0,0 0 1,1 1-1,0-1 0,51 11-849,-17-4 616,-33-7 312,-1 1-1,0 0 1,1 0 0,-1-1 0,0 1 0,0 1 0,0-1 0,0 0 0,0 1-1,0-1 1,0 1 0,0-1 0,0 1 0,-1 0 0,1 0 0,0-1 0,-1 1-1,0 1 1,0-1 0,1 0 0,-1 0 0,0 0 0,-1 1 0,1-1 0,0 0-1,0 5 802,2-12 2713,12-22-3310,-11 15-487,-2 5 336,1 1 1,0-1-1,0 1 1,0-1 0,9-10-1,-11 15-381,1 0 0,-1 1-1,1-1 1,0 1 0,0-1-1,0 1 1,0 0 0,0 0-1,0-1 1,0 2 0,0-1-1,1 0 1,3-1 0,-3-3-8053,-3 1 418</inkml:trace>
  <inkml:trace contextRef="#ctx0" brushRef="#br0" timeOffset="1">1 111 17296,'0'0'3075,"54"-18"-2306,-26 15-128,4 1-481,3 2-128,4 0-320,-2 0-2211,3 6-2305,-4 2-5927</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1.453"/>
    </inkml:context>
    <inkml:brush xml:id="br0">
      <inkml:brushProperty name="width" value="0.025" units="cm"/>
      <inkml:brushProperty name="height" value="0.025" units="cm"/>
    </inkml:brush>
  </inkml:definitions>
  <inkml:trace contextRef="#ctx0" brushRef="#br0">134 1 15439,'-9'1'3416,"-3"1"-2256,-1 1-1,1 0 1,-23 9 0,32-12-1004,0 1 1,0 1 0,1-1 0,-1 0-1,0 1 1,0-1 0,1 1 0,-1 0-1,1 0 1,-1 0 0,1 0 0,0 1-1,0-1 1,0 0 0,0 1 0,0 0 0,1-1-1,-1 1 1,1 0 0,-1 0 0,1 0-1,0 0 1,0 0 0,0 5 0,1-8-159,1 1 0,0 0 1,0 0-1,0 0 0,0-1 1,0 1-1,-1-1 0,1 1 1,0-1-1,0 1 0,1-1 1,-1 1-1,0-1 0,0 0 1,0 1-1,0-1 0,0 0 1,0 0-1,0 0 0,0 0 1,1 0-1,-1 0 0,2-1 1,34 0 189,-35 1-171,11-2 56,1 0 0,0-1 0,19-7 0,-21 6-75,0 0-1,1 1 1,-1 0 0,0 1-1,15 0 1,-26 2 1,0 0-1,-1 0 1,1 0 0,0 1 0,-1-1 0,1 0 0,0 0 0,-1 1 0,1-1-1,-1 1 1,1-1 0,-1 0 0,1 1 0,-1-1 0,1 1 0,-1-1 0,1 1 0,-1 0-1,1-1 1,-1 1 0,0-1 0,0 1 0,1 0 0,-1-1 0,0 1 0,0 0-1,1-1 1,-1 1 0,0 0 0,0-1 0,0 1 0,0 0 0,0-1 0,0 1-1,0 0 1,-1-1 0,1 1 0,0 0 0,0-1 0,0 1 0,-1 0 0,1 1-1,-1-2 22,1 1-1,0-1 0,-1 1 0,1 0 0,0-1 0,0 1 1,0 0-1,-1 0 0,1-1 0,0 1 0,0 0 1,0-1-1,0 1 0,0 0 0,0 0 0,1-1 0,-1 1 1,0 0-1,0-1 0,0 1 0,1 0 0,-1-1 0,0 1 1,1 0-1,-1-1 0,0 1 0,1-1 0,-1 1 0,1-1 1,-1 1-1,1-1 0,-1 1 0,1-1 0,0 1 1,-1-1-1,1 0 0,-1 1 0,1-1 0,0 0 0,-1 0 1,1 1-1,0-1 0,0 0 0,12-1 81,0-1 0,0 0 0,0-1 0,0 0 0,-1-1 1,16-7-1,-17 6-255,1 1 0,0 0 0,0 0 0,0 1 0,0 1 0,1 0 0,20 0 0,-33 2 151,1 0-1,-1 0 1,0 0 0,1 1 0,-1-1-1,1 0 1,-1 0 0,1 1 0,-1-1-1,0 0 1,1 1 0,-1-1 0,0 1-1,1-1 1,-1 0 0,0 1 0,1-1-1,-1 1 1,0-1 0,0 1-1,0-1 1,1 1 0,-1-1 0,0 1-1,0-1 1,0 1 0,0-1 0,0 1-1,0-1 1,0 1 0,0-1 0,0 1-1,0-1 1,0 1 0,0-1 0,-1 1-1,1-1 1,0 1 0,-8 28 225,4-17 418,7-11-575,0-1 0,1 0 0,-1 1 0,0-1 0,0 0 0,0-1 0,0 1 0,0-1 0,0 1 1,0-1-1,5-2 0,58-22 63,-50 17-369,0 2 1,0-1-1,1 2 0,0 1 1,0 0-1,31-3 0,-48 7 245,0 0-1,1 0 1,-1 0-1,0 0 1,1 0-1,-1 0 0,0 0 1,0 0-1,1 0 1,-1 0-1,0 1 1,0-1-1,1 0 0,-1 0 1,0 0-1,0 0 1,1 0-1,-1 1 0,0-1 1,0 0-1,0 0 1,0 0-1,1 1 1,-1-1-1,0 0 0,0 0 1,0 1-1,0-1 1,0 0-1,0 0 0,1 1 1,-1-1-1,0 0 1,0 1-1,0-1 1,0 0-1,0 0 0,0 1 1,0-1-1,0 0 1,0 1-1,-6 17 216,-10 11 231,16-28-462,-1-1 1,1 0-1,-1 1 0,1-1 0,-1 1 0,1-1 0,-1 1 1,1-1-1,0 1 0,-1-1 0,1 1 0,0-1 1,-1 1-1,1-1 0,0 1 0,0 0 0,0-1 0,0 1 1,-1 0-1,1-1 0,0 1 0,0-1 0,0 1 1,0 0-1,0-1 0,0 1 0,1-1 0,-1 1 0,0 0 1,0-1-1,0 1 0,1-1 0,-1 1 0,0 0 1,0-1-1,1 1 0,-1-1 0,1 1 0,-1-1 0,0 1 1,1-1-1,-1 0 0,1 1 0,-1-1 0,2 1 1,12 2-3927,3-5-4275,-3-2-1289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1.860"/>
    </inkml:context>
    <inkml:brush xml:id="br0">
      <inkml:brushProperty name="width" value="0.025" units="cm"/>
      <inkml:brushProperty name="height" value="0.025" units="cm"/>
    </inkml:brush>
  </inkml:definitions>
  <inkml:trace contextRef="#ctx0" brushRef="#br0">1 107 5990,'0'0'16784,"9"0"-15087,9-2-1045,-1-1 0,1 0-1,21-8 1,-32 9-434,-1-1-1,1 0 1,-1 0 0,0 0-1,0-1 1,6-5 0,-10 8-137,0-1-1,0 1 1,-1-1 0,1 0-1,0 0 1,-1 0 0,0 0-1,1 0 1,-1 0 0,0 0 0,0 0-1,0 0 1,0 0 0,-1-1-1,1 1 1,-1 0 0,1-1-1,-1-3 1,0 5-48,0 1 0,0-1-1,0 0 1,0 0 0,0 1-1,0-1 1,-1 0 0,1 1 0,0-1-1,0 0 1,-1 0 0,1 1-1,0-1 1,-1 1 0,1-1-1,-1 0 1,1 1 0,-1-1 0,1 1-1,-1-1 1,1 1 0,-1-1-1,0 1 1,1-1 0,-1 1-1,0 0 1,1-1 0,-1 1 0,-1 0-1,-28-1 108,23 2-166,0 0 1,-1 1-1,1 1 0,0-1 0,-12 7 0,14-6 34,0 0 0,1 1 0,0 0 0,0-1-1,0 2 1,1-1 0,-1 0 0,1 1 0,0-1-1,0 1 1,-4 9 0,6-12-2,1-1-1,-1 1 1,1-1-1,-1 1 1,1 0-1,0-1 1,0 1-1,0 0 1,0-1-1,0 1 1,0 0-1,0-1 1,0 1-1,1 0 1,-1-1-1,1 1 1,-1-1-1,1 1 1,-1-1-1,1 1 1,0-1-1,0 1 1,0-1 0,0 0-1,0 1 1,0-1-1,0 0 1,0 0-1,1 0 1,-1 0-1,0 0 1,1 0-1,-1 0 1,1 0-1,-1-1 1,1 1-1,-1 0 1,1-1-1,-1 1 1,1-1-1,0 0 1,1 1-1,20 4-51,-1-1 0,1-2-1,39 2 1,-8-7-4450,-44-1-26,-8-7-2845</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2.188"/>
    </inkml:context>
    <inkml:brush xml:id="br0">
      <inkml:brushProperty name="width" value="0.025" units="cm"/>
      <inkml:brushProperty name="height" value="0.025" units="cm"/>
    </inkml:brush>
  </inkml:definitions>
  <inkml:trace contextRef="#ctx0" brushRef="#br0">1 13 17296,'0'0'7976,"54"-12"-7143,-22 12-705,3 0-160,2 0-1698,0 5-3203,-2-2-5925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0:04.220"/>
    </inkml:context>
    <inkml:brush xml:id="br0">
      <inkml:brushProperty name="width" value="0.025" units="cm"/>
      <inkml:brushProperty name="height" value="0.025" units="cm"/>
    </inkml:brush>
  </inkml:definitions>
  <inkml:trace contextRef="#ctx0" brushRef="#br0">8035 14 6246,'0'0'470,"-7"3"213,-23 7 493,0-1 0,0-1-1,-37 4 1,-22-5-1301,-94-6-1,105-3-69,-153 18 1,-335 33 1271,-5-48-521,267-4-6,-315-27-419,108 2-70,-580 21 41,440 53 371,135-5 249,180-26-147,-520 34-354,752-40-183,2 5 0,0 5 0,1 4 0,-151 55 0,205-60-24,2 2 0,0 3 0,1 1 0,2 2 0,0 1 0,2 3 0,1 1 0,2 2 0,1 2-1,1 1 1,-45 62 0,69-82 1,1 0-1,0 1 1,1 0-1,1 0 1,-12 35-1,18-44-28,0 0 1,1 0-1,0 0 0,0 0 0,0 0 0,1 1 0,1-1 0,-1 0 0,1 0 0,0 0 0,1 0 0,0 0 1,1-1-1,-1 1 0,1 0 0,6 10 0,3 0-79,1-1-1,0 0 1,2-1 0,0 0 0,0-1-1,1-1 1,1 0 0,1-1 0,0-1-1,0-1 1,1-1 0,27 12 0,13 1-23,1-2 1,121 25-1,507 40 248,-434-63-120,27 6 11,790 59-126,1361-62 231,-1704-27-112,-562 1 29,573-7 86,-1-50-109,286-118 53,-950 157-67,-1-3 0,-1-4 1,-1-2-1,-2-4 1,0-2-1,111-76 0,-172 104 37,-1-2 1,0 1-1,0-1 0,0 0 0,-1 0 0,0-1 0,-1 0 0,0 0 0,0 0 0,0-1 0,-1 1 1,-1-1-1,1 0 0,-2 0 0,3-10 0,-2-1 39,0 1 1,-2 0 0,0 0-1,-1-1 1,-2 1-1,-4-29 1,0 19-63,-2 0 0,0 1 0,-2 0 1,-1 1-1,-2 0 0,0 1 0,-2 0 0,0 1 1,-2 1-1,-1 0 0,-22-22 0,6 10 37,-2 2 0,-1 2 0,-1 1-1,-2 1 1,-80-43 0,54 41 98,-2 3 0,-1 3 0,-1 3 0,-1 3 0,-1 3 0,-133-14 0,-451 13-1397,447 20-573,80-2-1481,-2 0-3352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3.002"/>
    </inkml:context>
    <inkml:brush xml:id="br0">
      <inkml:brushProperty name="width" value="0.025" units="cm"/>
      <inkml:brushProperty name="height" value="0.025" units="cm"/>
    </inkml:brush>
  </inkml:definitions>
  <inkml:trace contextRef="#ctx0" brushRef="#br0">60 0 21749,'0'0'5199,"-2"9"-4051,-17 234 1827,18-233-3003,2-35-550,0-34-397,-1 56 933,0 0 0,0 0 0,-1 0 1,1 0-1,-1 0 0,0 1 1,0-1-1,0 0 0,0 0 0,0 1 1,0-1-1,-1 1 0,1-1 0,-1 1 1,-2-3-1,4 4 23,-1 1-1,1 0 1,0-1-1,-1 1 1,1 0 0,0-1-1,-1 1 1,1 0 0,0 0-1,-1-1 1,1 1 0,-1 0-1,1 0 1,0 0-1,-1-1 1,1 1 0,-1 0-1,1 0 1,-1 0 0,1 0-1,-1 0 1,1 0-1,0 0 1,-1 0 0,1 0-1,-1 0 1,1 0 0,-1 0-1,1 1 1,-1-1-1,1 0 1,0 0 0,-1 0-1,1 0 1,-1 1 0,0-1-1,-5 20-180,8 24 284,-1-41-37,1 0 0,-1 0 1,1 0-1,0-1 0,0 1 0,0 0 0,0-1 0,1 1 1,-1-1-1,1 0 0,-1 1 0,1-1 0,0-1 0,0 1 1,0 0-1,0-1 0,0 1 0,0-1 0,0 0 0,0 0 1,1 0-1,-1-1 0,0 1 0,1-1 0,-1 1 0,0-1 1,7-1-1,-5 1 7,0 0-1,0 0 1,0 0 0,0-1 0,-1 0 0,1 0 0,0 0-1,0 0 1,0-1 0,-1 0 0,1 0 0,-1 0 0,0-1 0,1 1-1,-1-1 1,0 0 0,0 0 0,4-6 0,4-17-124,-13 20-431,-7 17 175,4-5 358,0 1 1,0 0-1,1 0 0,0 0 1,-3 13-1,5-19-16,1 0 0,0 0-1,-1 1 1,1-1 0,0 0 0,0 0-1,0 0 1,0 0 0,0 0 0,0 0-1,0 0 1,0 0 0,0 0 0,1 0-1,-1 1 1,0-1 0,1 0 0,-1 0-1,1 0 1,-1 0 0,1-1 0,-1 1-1,1 0 1,0 0 0,-1 0 0,1 0-1,0-1 1,0 1 0,0 0 0,0 0-1,-1-1 1,1 1 0,0-1 0,0 1-1,0-1 1,0 1 0,0-1 0,0 0-1,1 1 1,-1-1 0,0 0 0,0 0-1,0 0 1,0 0 0,0 0 0,0 0-1,2 0 1,5-1 44,1 0 1,0-1-1,0 0 0,-1 0 1,1-1-1,-1 0 0,0-1 0,0 1 1,0-1-1,11-9 0,-10 8-74,0-1-1,1 1 0,0 1 1,0 0-1,0 0 0,12-2 1,-21 6 2,-1-1 1,1 1-1,0 0 1,-1 0 0,1 0-1,0 0 1,0 0-1,-1 0 1,1 0 0,0 1-1,-1-1 1,1 0-1,0 0 1,-1 1 0,1-1-1,0 0 1,-1 1-1,1-1 1,-1 0 0,1 1-1,0-1 1,-1 1-1,1-1 1,-1 1 0,0-1-1,1 1 1,-1-1-1,1 1 1,-1 0-1,0-1 1,1 1 0,-1 0-1,0-1 1,0 1-1,1 0 1,-1-1 0,0 1-1,0 0 1,0-1-1,0 2 1,0-1 17,0 0 0,0 0-1,1 0 1,-1 0 0,0 0 0,1 0 0,-1 0-1,0 0 1,1 0 0,-1 0 0,1 0-1,0 0 1,-1 0 0,1 0 0,0-1 0,-1 1-1,1 0 1,0 0 0,0-1 0,-1 1 0,1-1-1,0 1 1,0-1 0,0 1 0,0-1-1,0 1 1,0-1 0,0 0 0,0 0 0,2 1-1,70-3 289,-72 3-287,0-1 0,-1 1 0,1 0 1,0-1-1,-1 1 0,1-1 0,-1 1 0,1 0 0,-1 0 0,1-1 1,-1 1-1,0 0 0,1 0 0,-1-1 0,0 1 0,0 0 1,1 0-1,-1 0 0,0 0 0,0-1 0,0 1 0,0 1 0,6 19-1770,3-13-5041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3.156"/>
    </inkml:context>
    <inkml:brush xml:id="br0">
      <inkml:brushProperty name="width" value="0.025" units="cm"/>
      <inkml:brushProperty name="height" value="0.025" units="cm"/>
    </inkml:brush>
  </inkml:definitions>
  <inkml:trace contextRef="#ctx0" brushRef="#br0">101 136 7719,'0'0'15749,"-9"0"-15669,5 1-90,-1-1 0,0 1 0,0 0 1,1 1-1,-1-1 0,1 1 0,-1 0 1,1 0-1,0 0 0,0 1 0,-7 5 1,8-6-15,0 0 0,1 0 0,0 0 0,-1 0 0,1 1 0,0-1 0,0 1 0,1 0 0,-1-1 0,0 1 0,1 0 1,0 0-1,0 0 0,0 0 0,0 0 0,0 1 0,0-1 0,1 0 0,-1 0 0,1 0 0,0 1 0,1 5 0,-1-8 15,1 0 0,0 0 0,-1-1 0,1 1 0,0 0 0,0-1 0,-1 1 0,1 0 0,0-1 0,0 1 0,0-1 0,0 1-1,0-1 1,0 1 0,0-1 0,0 0 0,0 1 0,0-1 0,0 0 0,0 0 0,0 0 0,0 0 0,0 0 0,0 0 0,0 0 0,0 0 0,0 0 0,0 0-1,0-1 1,2 0 0,34-9 55,-21 1 52,-1-1-1,0 0 0,-1-1 0,0-1 1,-1 0-1,-1-1 0,1 0 0,-2-1 1,0-1-1,-1 1 0,0-2 0,-1 1 0,13-34 1,-20 33 533,-11 22-317,-13 23-112,9-7-139,-18 46-1,28-59-1,0 0-1,1 0 0,0 0 0,0 0 1,1 1-1,0-1 0,0 1 0,2 14 1,-1-22-54,0-1 0,1 1 0,-1-1-1,0 1 1,1-1 0,-1 0 0,1 1 0,0-1 0,-1 0 0,1 0 0,0 1 0,0-1 0,0 0 0,0 0 0,0 0 0,0 0 0,0 0 0,0 0 0,0 0-1,0-1 1,1 1 0,1 1 0,0-1 16,1 0 0,-1 0 0,1 0 0,0 0 0,0 0 0,-1-1 0,1 0 0,6 0 0,0-1 28,-1 0 1,1 0-1,-1-1 0,0 0 1,0-1-1,13-6 1,-7 2-10,-1-1 0,0-1 0,20-17 0,-28 22-21,-1-1 0,0 0 0,0 0 0,-1 0 1,1-1-1,-1 1 0,0-1 0,-1 0 0,1-1 0,-1 1 0,2-7 1,-5 12-23,0 1 0,1-1 0,-1 1 0,0-1 0,0 1 0,1-1 0,-1 1 0,0-1 0,0 0 0,0 1 0,0-1 0,0 1 0,0-1 0,0 0 0,0 1 0,0-1 0,0 1 0,-1-1 0,1 0 0,0 1 0,0-1 0,0 1 0,-1-1 0,1 1 0,0-1 0,-1 1 0,1-1 0,0 1 0,-1-1 0,1 1 0,-1-1 0,-19 2-142,-19 20 35,-8 24 481,45-42-260,0 0 0,0 0 0,0 0-1,0 0 1,0 0 0,1 0 0,-1 0 0,1 1-1,0-1 1,0 1 0,0-1 0,1 1-1,-1-1 1,1 1 0,0 6 0,0-9-103,0 0 0,1 0 0,-1 1 0,1-1 0,-1 0 1,1 0-1,-1 0 0,1 0 0,0 0 0,0 0 0,-1 0 1,1 0-1,0-1 0,0 1 0,0 0 0,0 0 0,0-1 1,0 1-1,0 0 0,0-1 0,0 1 0,1-1 0,-1 0 1,0 1-1,0-1 0,0 0 0,0 0 0,2 1 0,41 0 162,-33-1-110,8-1 15,-1-1 0,33-7 0,-33 5-56,1 1 0,32-2 0,-50 5-23,-1 0 0,1 1 0,-1-1 0,1 0 0,-1 1 0,1-1 0,-1 0 0,1 1 0,-1-1 1,0 1-1,1-1 0,-1 0 0,1 1 0,-1-1 0,0 1 0,0-1 0,1 1 0,-1-1 0,0 1 0,0 0 0,0-1 1,1 1-1,-1-1 0,0 1 0,0-1 0,0 1 0,0 0 0,0-1 0,0 1 0,0-1 0,0 1 0,-1 0 0,1 0 4,0 1 0,0-1 0,0 0 0,0 0-1,0 0 1,0 0 0,0 0 0,0 0-1,0 0 1,1 0 0,-1 0 0,0 0-1,1 0 1,-1 0 0,1 0 0,-1 0-1,1 0 1,0 0 0,-1 0 0,1 0-1,0 0 1,0-1 0,-1 1 0,1 0-1,0-1 1,0 1 0,0 0 0,0-1-1,0 1 1,0-1 0,0 0 0,1 1-1,9 0 5,-1-1 0,0 0 0,1-1 0,-1 0 0,0-1 0,0 0-1,0 0 1,0-1 0,0 0 0,14-8 0,28-7-647,-52 17 603,1 1 0,-1 0 0,1-1 0,-1 1 1,1 0-1,0 0 0,-1-1 0,1 1 0,-1 0 0,1 0 1,0 0-1,-1 0 0,1 0 0,-1 0 0,1 0 0,0 0 1,-1 0-1,1 0 0,-1 0 0,1 0 0,0 0 0,-1 1 0,1-1 1,-1 0-1,1 0 0,-1 1 0,1-1 0,-1 0 0,1 1 1,-1-1-1,1 0 0,-1 1 0,1-1 0,-1 1 0,0-1 1,1 1-1,-1-1 0,0 1 0,1-1 0,-1 1 0,0 0 0,-2 27-4140,-1-16-3224</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3.735"/>
    </inkml:context>
    <inkml:brush xml:id="br0">
      <inkml:brushProperty name="width" value="0.025" units="cm"/>
      <inkml:brushProperty name="height" value="0.025" units="cm"/>
    </inkml:brush>
  </inkml:definitions>
  <inkml:trace contextRef="#ctx0" brushRef="#br0">97 0 15919,'0'0'9913,"-5"10"-9683,-13 27 448,2 1 0,1 0 0,2 1 0,-15 79 0,28-117-672,-1 0 0,1 1 0,0-1 0,0 0 0,0 0 0,0 0 0,0 1 1,0-1-1,0 0 0,0 0 0,0 0 0,1 1 0,-1-1 0,0 0 0,1 0 0,-1 0 0,1 0 0,-1 0 1,1 0-1,0 0 0,-1 0 0,1 0 0,0 0 0,0 0 0,0 0 0,0 0 0,0 0 0,0-1 0,1 2 1,1-1 7,-1-1 1,1 1 0,0-1 0,0 0 0,-1 0 0,1 0 0,0 0 0,-1 0 0,1-1 0,0 1 0,-1-1-1,6-2 1,10-4 64,0 0 0,31-20-1,-45 24-76,27-19-24,-25 17 7,0 1 0,0-1 0,0 1 0,0 0 0,1 0 1,-1 1-1,1-1 0,0 1 0,15-3 0,-21 8-22,-1 1 0,1 0 0,0-1 0,-1 1 0,0 0 0,0-1 0,1 1 0,-2 0 0,1 0 0,-1 3 0,1-5 33,-1 6 27,0 0-1,-1-1 1,0 1 0,-1 0-1,1-1 1,-5 9 0,3-9-306,2-1 0,-1 1 0,1 0 0,0 1 1,0-1-1,0 0 0,1 0 0,-1 9 1,2-14-2,1-1 0,-1 0 0,0 1 0,1-1 0,-1 0 0,1 1 0,-1-1 0,1 0 0,-1 1 0,0-1 0,1 0 0,-1 0 0,1 0 1,-1 1-1,1-1 0,-1 0 0,1 0 0,-1 0 0,1 0 0,-1 0 0,1 0 0,-1 0 0,1 0 0,-1 0 0,1 0 0,0 0 0,-1 0 0,0-1 1,1 1-1,-1 0 0,2-1 0,9-2-6037</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4.235"/>
    </inkml:context>
    <inkml:brush xml:id="br0">
      <inkml:brushProperty name="width" value="0.025" units="cm"/>
      <inkml:brushProperty name="height" value="0.025" units="cm"/>
    </inkml:brush>
  </inkml:definitions>
  <inkml:trace contextRef="#ctx0" brushRef="#br0">37 61 15118,'0'0'10736,"7"-1"-10560,-5 1-118,35-9-32,-36 9 28,0-1 0,0 0 0,0 0 0,0 0 0,0 1 0,0-1 0,0 0 0,0 0 1,0 0-1,0-1 0,0 1 0,-1 0 0,1 0 0,0 0 0,-1-1 0,1 1 0,-1 0 1,0 0-1,1-1 0,-1 1 0,0-1 0,0 1 0,0 0 0,0-1 0,0 1 0,0 0 0,0-1 1,0 1-1,0 0 0,-1-1 0,0-1 0,1 2-51,-1 0 1,1 1-1,-1-1 1,1 0-1,-1 0 1,1 1-1,-1-1 0,1 1 1,-1-1-1,0 0 1,0 1-1,1-1 1,-1 1-1,0-1 0,0 1 1,1 0-1,-1-1 1,0 1-1,0 0 0,0 0 1,0-1-1,1 1 1,-1 0-1,0 0 1,0 0-1,0 0 0,0 0 1,0 0-1,0 0 1,1 0-1,-1 1 1,0-1-1,0 0 0,0 1 1,0-1-1,1 0 1,-1 1-1,0-1 1,0 1-1,1-1 0,-2 1 1,-2 1-19,1 0 1,-1 0-1,0 0 0,1 0 1,-1 1-1,1 0 0,-5 4 1,-18 41 55,25-47-34,1 0 0,-1 0 0,1 0 0,-1 0 0,1 0-1,-1 0 1,1 0 0,0 0 0,-1 0 0,1 1 0,0-1 0,0 0 0,0 0 0,0 0 0,0 0 0,0 0-1,0 0 1,0 0 0,1 0 0,-1 0 0,0 1 0,1-1 0,-1 0 0,0 0 0,1 0 0,-1 0 0,1-1 0,0 1-1,-1 0 1,1 0 0,0 0 0,0 0 0,-1-1 0,1 1 0,0 0 0,0 0 0,0-1 0,0 1 0,0-1-1,0 1 1,0-1 0,0 0 0,0 1 0,1-1 0,15 2 58,1-1 0,-1-1 1,0-1-1,20-3 0,47 0-567,-83 4 498,-1 0 1,1 0-1,-1 0 0,0 0 0,1 0 1,-1 0-1,0 0 0,1 0 1,-1 0-1,0 1 0,1-1 1,-1 0-1,0 0 0,0 0 1,1 0-1,-1 1 0,0-1 1,0 0-1,1 1 0,-1-1 1,0 0-1,0 0 0,0 1 1,1-1-1,-1 0 0,0 1 0,0-1 1,0 0-1,0 1 0,0-1 1,0 0-1,0 1 0,0-1 1,0 0-1,0 1 0,0-1 1,0 0-1,0 1 0,0-1 1,0 0-1,0 1 0,0 0 1,0-1 10,0 0 0,0 1 0,0-1 0,0 1 1,-1-1-1,1 1 0,1-1 0,-1 1 1,0-1-1,0 0 0,0 1 0,0-1 1,0 1-1,0-1 0,0 1 0,0-1 0,1 0 1,-1 1-1,0-1 0,0 1 0,1-1 1,-1 0-1,0 1 0,1-1 0,-1 0 1,0 1-1,1-1 0,-1 0 0,0 0 0,1 1 1,-1-1-1,1 0 0,-1 0 0,0 0 1,1 0-1,-1 1 0,1-1 0,-1 0 1,1 0-1,-1 0 0,1 0 0,-1 0 0,0 0 1,1 0-1,-1 0 0,1 0 0,1-1 36,0 1-1,0 0 0,-1-1 0,1 1 1,0-1-1,-1 0 0,1 1 0,0-1 1,-1 0-1,1 0 0,-1 0 1,1 0-1,-1-1 0,0 1 0,0 0 1,1 0-1,-1-1 0,0 1 0,0-1 1,0 1-1,0-1 0,0 1 0,-1-1 1,2-2-1,15-51-15,-12 33-1500,-4 21 1035,-1 1 0,1-1 1,0 0-1,0 0 1,0 1-1,0-1 0,0 0 1,0 1-1,0-1 1,0 1-1,0-1 0,0 1 1,0-1-1,0 1 0,0 0 1,0 0-1,0 0 1,0-1-1,0 1 0,0 0 1,1 0-1,-1 0 1,0 1-1,0-1 0,0 0 1,2 1-1,3-1-2256,8 0-2404</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4.922"/>
    </inkml:context>
    <inkml:brush xml:id="br0">
      <inkml:brushProperty name="width" value="0.025" units="cm"/>
      <inkml:brushProperty name="height" value="0.025" units="cm"/>
    </inkml:brush>
  </inkml:definitions>
  <inkml:trace contextRef="#ctx0" brushRef="#br0">130 50 8136,'0'0'14200,"-8"-6"-13811,-29-18-276,35 23-107,1 1-1,-1-1 1,0 1 0,0 0 0,1 0 0,-1 0 0,0 0 0,0 0 0,1 0 0,-1 0 0,0 1 0,0-1-1,1 0 1,-1 1 0,0 0 0,1-1 0,-1 1 0,1 0 0,-1 0 0,1 0 0,-1 0 0,1 0 0,-1 0-1,1 0 1,0 1 0,-2 2 0,-25 35 731,26-37-644,1 1-1,-1-1 1,1 1-1,0 0 1,0-1-1,0 1 0,1 0 1,-1 0-1,0-1 1,1 1-1,0 0 0,0 3 1,0-5-69,0 0 0,0 0 1,1 0-1,-1 0 0,0 0 1,1 0-1,-1 0 0,1 0 1,-1 0-1,1-1 0,-1 1 0,1 0 1,0 0-1,-1 0 0,1-1 1,0 1-1,0 0 0,0-1 0,0 1 1,-1 0-1,1-1 0,2 1 1,3 1 19,0-1 0,0 1 0,1-1 0,-1-1 0,1 1 0,-1-1 0,0 0 0,13-2 0,-5-1-19,0 1-1,-1-2 1,0 0-1,0 0 1,0-1 0,-1-1-1,1 0 1,-1-1-1,0 0 1,-1-1-1,0 0 1,0-1-1,-1 0 1,17-20 0,-18 10-16,-9 19-14,0 0-1,0-1 1,0 1-1,0 0 1,-1 0-1,1-1 1,0 1-1,0 0 1,0-1 0,0 1-1,0 0 1,-1 0-1,1 0 1,0-1-1,0 1 1,-1 0-1,1 0 1,0 0-1,0-1 1,0 1-1,-1 0 1,1 0-1,0 0 1,-1 0-1,1 0 1,0 0-1,0 0 1,-1-1 0,1 1-1,0 0 1,-1 0-1,1 0 1,0 0-1,-1 0 1,1 1-1,-3-1-9,1 0 1,-1 1-1,1-1 0,-1 1 0,1 0 1,-1 0-1,1 0 0,-1 0 0,1 0 1,0 1-1,0-1 0,-3 2 0,0 2 212,-1-1-1,1 1 1,-1 0-1,1 1 0,1-1 1,-1 1-1,1 0 1,0 0-1,0 0 0,1 0 1,0 1-1,0 0 0,-3 11 1,6-17-181,0 0 1,0-1-1,0 1 1,0 0-1,0 0 0,0-1 1,1 1-1,-1 0 1,0-1-1,0 1 1,1 0-1,-1-1 1,0 1-1,1-1 1,-1 1-1,1 0 1,-1-1-1,1 1 0,-1-1 1,1 1-1,-1-1 1,1 0-1,-1 1 1,1-1-1,0 1 1,-1-1-1,2 1 1,25 4 230,29-8 64,-46 1-287,1 0-1,-1-1 0,0 0 1,0-1-1,0 0 1,0 0-1,-1-1 0,0-1 1,0 1-1,0-2 0,-1 1 1,1-1-1,-2 0 0,1-1 1,12-15-1,-19 13-789,-13 20 561,-17 20 370,28-28-122,0 0-1,-1-1 1,1 1 0,0 0 0,0 0-1,0 0 1,0 0 0,0 0-1,1 0 1,-1 0 0,1 0 0,-1 1-1,1-1 1,0 0 0,-1 0-1,1 0 1,1 1 0,-1-1 0,0 0-1,1 4 1,0-5-22,0 0 1,0 1-1,0-1 0,0 0 1,0 0-1,1 0 1,-1 0-1,0 0 0,1 0 1,-1 0-1,1 0 0,-1-1 1,1 1-1,-1 0 0,1-1 1,-1 1-1,1-1 0,-1 0 1,1 0-1,3 1 0,4-1 8,0 0-1,-1 0 0,1-1 1,0 0-1,0-1 0,-1 0 0,1 0 1,-1-1-1,11-4 0,-11 3-24,0-1 0,0 1 0,0-1 0,0-1 0,-1 0 0,0 0 0,0 0 0,0-1 0,-1 1 0,0-2 0,8-11 0,-14 18-127,-16 17-309,13-13 363,1 1-1,-1-1 1,1 1 0,1 0-1,-1-1 1,0 1 0,1 0-1,0 0 1,0 0 0,0 0-1,0 0 1,1 1 0,-1-1-1,1 0 1,0 0 0,1 7-1,0-8-313,0-1 0,0 0 0,0 0 0,0 0 0,0 0-1,0 0 1,1 0 0,-1 0 0,1 0 0,-1 0 0,1 0 0,0-1-1,0 1 1,0-1 0,0 1 0,0-1 0,0 0 0,0 0-1,0 0 1,0 0 0,1 0 0,-1 0 0,0-1 0,1 1-1,-1-1 1,0 0 0,1 1 0,-1-1 0,4 0 0,14 0-5495</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5.281"/>
    </inkml:context>
    <inkml:brush xml:id="br0">
      <inkml:brushProperty name="width" value="0.025" units="cm"/>
      <inkml:brushProperty name="height" value="0.025" units="cm"/>
    </inkml:brush>
  </inkml:definitions>
  <inkml:trace contextRef="#ctx0" brushRef="#br0">103 83 10762,'2'-8'2862,"2"-4"-1631,8-24 1895,-8 12 2329,-5 24-5374,0-1 1,1 1-1,-1 0 1,0-1-1,0 1 1,1 0 0,-1 0-1,0 0 1,1 0-1,-1 0 1,0 0-1,0 0 1,1 0 0,-1 0-1,0 0 1,0 0-1,1 0 1,-1 0-1,0 0 1,0 1 0,1-1-1,-1 0 1,0 1-1,1-1 1,-1 0 0,1 1-1,-2 0 1,-19 9-76,-33 31 1277,52-39-1246,-1 1 0,0-1 0,1 1-1,0 0 1,0 0 0,0 0 0,0 0 0,0 0 0,1 0 0,-1 1 0,1-1 0,0 0 0,0 1 0,0-1 0,0 1 0,0 3 0,1-5-65,1-1 0,-1 0 0,0 0 0,1 0 0,-1 0 0,1 0-1,0 0 1,-1 0 0,1 0 0,0-1 0,-1 1 0,1 0 0,0 0 0,0 0 0,0-1 0,-1 1 0,1 0 0,0-1 0,0 1 0,0-1 0,0 1 0,0-1 0,2 1 0,34 10-957,-22-7 449,-4 0 156,35 13-257,-43-16 632,-1 0 0,1 0 0,-1 1 1,1-1-1,-1 1 0,0-1 0,0 1 1,0 0-1,0 0 0,0 0 0,0 0 1,0 0-1,2 4 0,-4-5 66,0-1 0,0 1 0,0 0 0,0 0 0,0-1 0,0 1 0,-1 0 0,1-1 0,0 1 0,0 0 0,0-1 0,-1 1 0,1 0 0,0-1 0,-1 1 0,1-1 0,-1 1 0,1 0 0,0-1 0,-1 1 0,1-1 0,-1 1 0,0-1 0,1 0 0,-1 1 0,1-1 0,-1 0 0,0 1 0,1-1 0,-1 0 0,0 1 0,1-1 0,-1 0 0,0 0 0,1 0 0,-1 0 0,0 0 0,1 0 0,-2 0 0,-35 5-3,33-4 22,-38 1-770,14-4-3648,3-4-3830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6.480"/>
    </inkml:context>
    <inkml:brush xml:id="br0">
      <inkml:brushProperty name="width" value="0.025" units="cm"/>
      <inkml:brushProperty name="height" value="0.025" units="cm"/>
    </inkml:brush>
  </inkml:definitions>
  <inkml:trace contextRef="#ctx0" brushRef="#br0">105 145 8360,'1'-10'3422,"16"-109"7922,-20 140-10443,0-1 0,-2 0 1,-14 38-1,0 4 421,-4 19-185,10-44-977,3 1 1,1 0-1,2 1 0,-4 64 0,31-132 571,-7 2-831,-1 0-1,-1-1 0,-2 0 0,-1-1 0,-1 0 0,-1 0 1,-2-1-1,2-35 0,-6 65-65,27 0-549,-23-1 740,0 1 0,0-1-1,0-1 1,0 1 0,0 0 0,0-1 0,-1 0 0,1 0-1,0 0 1,-1 0 0,0 0 0,1-1 0,-1 0-1,0 0 1,4-4 0,43-56 404,-39 48-193,-7 10-183,0 0-1,-1-1 1,1 0 0,-1 0-1,0 1 1,-1-2-1,1 1 1,-1 0-1,0 0 1,-1-1 0,1 1-1,0-11 1,-2 17-59,0-1 1,0 1-1,0-1 1,0 1 0,0 0-1,0-1 1,0 1 0,0-1-1,0 1 1,0 0-1,-1-1 1,1 1 0,0 0-1,0-1 1,0 1-1,0-1 1,0 1 0,-1 0-1,1-1 1,0 1-1,0 0 1,-1 0 0,1-1-1,0 1 1,-1 0-1,1 0 1,0-1 0,-1 1-1,1 0 1,0 0-1,-1 0 1,1-1 0,0 1-1,-1 0 1,0 0-1,-15 5-166,-13 18-22,20-9 200,0 0 0,1 0 1,1 1-1,0-1 0,1 2 0,0-1 0,2 1 0,0 0 1,0 0-1,2 0 0,0 0 0,0 18 0,2-32-3,0 0 1,0-1-1,0 1 0,0 0 0,0-1 0,0 1 0,1 0 0,-1-1 0,1 1 1,-1-1-1,1 1 0,0 0 0,0-1 0,-1 1 0,1-1 0,0 0 0,0 1 1,0-1-1,1 0 0,-1 0 0,0 0 0,0 1 0,1-1 0,-1 0 1,1-1-1,-1 1 0,0 0 0,1 0 0,0-1 0,-1 1 0,1-1 0,-1 1 1,1-1-1,0 0 0,-1 1 0,1-1 0,0 0 0,-1 0 0,1 0 0,0 0 1,-1-1-1,1 1 0,0 0 0,1-1 0,3-1 28,1 1 0,-1-1 0,0 0 0,0 0-1,0 0 1,0-1 0,0 0 0,-1 0 0,1-1 0,7-6 0,0-5-29,-1 0 1,0-1 0,9-18-1,-32 54-92,5-10 98,1 0 1,0 0-1,0 0 1,1 0-1,0 1 1,0 0-1,2 0 1,-1 0 0,-1 18-1,5-28-1,-1 1 0,1-1 0,-1 0 0,1 0 0,0 0 0,-1 0 0,1 0 1,0 0-1,0-1 0,0 1 0,0 0 0,0 0 0,-1 0 0,1-1 0,1 1 0,-1-1 0,0 1 0,0-1 0,0 1 0,0-1 0,0 1 0,0-1 0,1 0 0,-1 0 1,0 0-1,0 0 0,0 1 0,1-2 0,-1 1 0,0 0 0,0 0 0,0 0 0,0 0 0,1-1 0,0 0 0,48-10 300,-39 6-277,0 0 1,-1-1-1,0-1 1,1 0-1,-2 0 1,16-16-1,-20 19-13,-1 0 0,0-1 0,0 1 0,-1-1 0,1 0 0,-1-1 0,0 1 0,-1 0 0,1-1 0,-1 1 0,0-1 0,0 0 0,-1 0 0,0 0 0,1-9 0,-6 13-343,-5 9 187,-5 9 124,10-10 46,0 1 1,0 0-1,1 0 0,0 0 0,0 0 1,0 0-1,1 1 0,0-1 1,1 1-1,0-1 0,0 1 1,0 0-1,1-1 0,1 10 1,-1-16-157,0-1 0,0 1 0,1 0 0,-1-1 0,0 1-1,1-1 1,-1 1 0,1 0 0,-1-1 0,0 1 0,1-1 0,-1 1 0,1-1 0,0 1 0,-1-1 0,1 0 0,-1 1 0,1-1 0,0 0 0,-1 1 0,1-1 0,0 0 0,-1 0 0,1 0 0,0 1 0,0-1 0,0 0-267,-1 0-1,1 0 1,0 0 0,-1 0 0,1 0 0,0 0-1,-1 0 1,1 0 0,0-1 0,-1 1-1,1 0 1,0 0 0,-1 0 0,1-1 0,0 1-1,-1 0 1,1-1 0,-1 1 0,1-1 0,-1 1-1,1-1 1,-1 1 0,1-1 0,-1 1 0,1-1-1,-1 1 1,0-1 0,1 0 0,4-13-9020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6.877"/>
    </inkml:context>
    <inkml:brush xml:id="br0">
      <inkml:brushProperty name="width" value="0.025" units="cm"/>
      <inkml:brushProperty name="height" value="0.025" units="cm"/>
    </inkml:brush>
  </inkml:definitions>
  <inkml:trace contextRef="#ctx0" brushRef="#br0">1 1 12204,'0'0'6342</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7.203"/>
    </inkml:context>
    <inkml:brush xml:id="br0">
      <inkml:brushProperty name="width" value="0.025" units="cm"/>
      <inkml:brushProperty name="height" value="0.025" units="cm"/>
    </inkml:brush>
  </inkml:definitions>
  <inkml:trace contextRef="#ctx0" brushRef="#br0">96 126 15791,'0'0'795,"-2"10"855,-32 97 3609,-13 49 545,43-134-5570,0 0 1,-1 43-1,7-74-146,0 1 0,0 0 0,0 0 1,1 0-1,0 0 0,0 0 1,7-10-1,3-8-52,186-373-2759,-196 392 3130,-12 20-338,-15 29-91,19-32-66,1 0 0,0 1 0,0 0 1,1 0-1,0 0 0,1 1 0,0-1 0,1 0 0,1 1 1,0 18-1,1-28-2,-1-1 0,1 1 0,-1-1 1,1 1-1,0-1 0,0 1 0,0-1 1,0 1-1,0-1 0,0 0 0,0 0 1,0 1-1,0-1 0,1 0 0,-1 0 1,0 0-1,1-1 0,-1 1 0,1 0 0,-1 0 1,1-1-1,-1 1 0,1-1 0,0 1 1,2-1-1,-2 1 99,0-1-1,0 1 1,0 0 0,0-1-1,0 1 1,-1 0 0,1 0-1,0 0 1,0 0 0,-1 0 0,1 1-1,2 2 1,-4-3-16,1 0 0,0 1 0,-1-1 1,0 0-1,1 1 0,-1-1 0,0 1 0,0-1 1,0 0-1,0 1 0,0-1 0,0 1 0,0-1 0,0 0 1,0 1-1,-1-1 0,1 1 0,-1-1 0,1 0 0,-1 1 1,1-1-1,-1 0 0,0 0 0,0 1 0,1-1 1,-1 0-1,0 0 0,0 0 0,0 0 0,0 0 0,0 0 1,-3 1-1,-38 27 510,11-17 277,18-13-2958,13 0 1834,0 1 0,0-1 1,-1 1-1,1-1 0,0 1 0,0-1 1,0 0-1,0 1 0,-1-1 0,1 1 1,0-1-1,0 0 0,0 1 0,0-1 1,0 0-1,1 1 0,-1-1 0,0 1 1,0-1-1,0 1 0,0-1 0,1 0 1,-1 1-1,0-1 0,1 0 0,9-14-7743</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7.578"/>
    </inkml:context>
    <inkml:brush xml:id="br0">
      <inkml:brushProperty name="width" value="0.025" units="cm"/>
      <inkml:brushProperty name="height" value="0.025" units="cm"/>
    </inkml:brush>
  </inkml:definitions>
  <inkml:trace contextRef="#ctx0" brushRef="#br0">0 55 13837,'0'0'9935,"7"0"-9124,-6 0-790,4 0 71,0 0 1,0 0-1,0-1 0,-1 1 0,1-1 0,0 0 0,5-2 0,-9 2-45,1 0-1,0 0 0,-1 0 0,1 0 0,-1 0 0,0 0 0,1 0 1,-1 0-1,0-1 0,0 1 0,0 0 0,0-1 0,0 1 0,0-1 0,0 0 1,0 1-1,-1-1 0,1 0 0,0 1 0,-1-1 0,0 0 0,1 1 1,-1-1-1,0 0 0,0 0 0,0 0 0,0-1 0,0 2-44,-1 1-1,1 0 0,0-1 1,0 1-1,-1-1 0,1 1 1,0 0-1,-1-1 0,1 1 1,0 0-1,-1-1 0,1 1 1,-1 0-1,1 0 0,0-1 1,-1 1-1,1 0 0,-1 0 1,1 0-1,-1 0 1,1-1-1,-1 1 0,1 0 1,-1 0-1,1 0 0,-1 0 1,1 0-1,0 0 0,-1 0 1,1 0-1,-1 1 0,1-1 1,-1 0-1,1 0 0,-1 0 1,1 0-1,-1 1 0,1-1 1,0 0-1,-1 0 0,1 1 1,-1-1-1,1 0 0,0 1 1,-1-1-1,1 0 1,0 1-1,-1 0 0,-21 15 29,20-14 16,0 1-1,0 0 0,0-1 0,1 1 1,-1 0-1,1 0 0,0 0 1,0 0-1,0 1 0,0-1 0,0 0 1,1 0-1,-1 1 0,1-1 0,0 0 1,0 0-1,1 5 0,0-6 8,0 0 0,0 0-1,0 0 1,0 0 0,0-1-1,0 1 1,1-1 0,-1 1-1,1-1 1,-1 1 0,1-1 0,-1 0-1,1 0 1,0 0 0,0 0-1,0 0 1,-1 0 0,1 0-1,0 0 1,0-1 0,0 1-1,0-1 1,0 0 0,1 1-1,-1-1 1,0 0 0,4-1-1,9 1 249,0-1 0,0 0 0,0-2 0,0 1 0,20-8 0,13-2-1847,3 7-6107,-46 7 1532,1 7 1692,-4-4 1307,4 1-3230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8.157"/>
    </inkml:context>
    <inkml:brush xml:id="br0">
      <inkml:brushProperty name="width" value="0.025" units="cm"/>
      <inkml:brushProperty name="height" value="0.025" units="cm"/>
    </inkml:brush>
  </inkml:definitions>
  <inkml:trace contextRef="#ctx0" brushRef="#br0">134 84 13421,'0'0'3662,"-10"-4"-2829,-33-10-284,41 14-438,-1 0 0,1-1-1,-1 1 1,0 0 0,1 1-1,-1-1 1,1 0 0,-1 1-1,0 0 1,1-1-1,-1 1 1,1 0 0,0 0-1,-1 0 1,1 1 0,0-1-1,0 1 1,0-1-1,0 1 1,0-1 0,0 1-1,-3 3 1,3-2 182,-1 0 1,1 0-1,0 0 0,0 0 1,0 0-1,0 1 1,1-1-1,-1 1 0,1-1 1,0 1-1,0-1 0,0 1 1,0 5-1,1-8-246,1 0 0,0 0 0,0 0 0,-1 0 1,1 0-1,0 0 0,0 0 0,0 0 0,0 0 0,0-1 0,0 1 0,0 0 0,0-1 0,0 1 0,0 0 0,1-1 1,-1 1-1,0-1 0,0 0 0,0 1 0,1-1 0,-1 0 0,0 0 0,0 0 0,1 0 0,-1 0 0,0 0 0,1 0 1,-1 0-1,1-1 0,45-3 815,-30-2-889,0 0 0,-1-1 0,0 0 0,0-2 0,-1 0-1,0 0 1,0-2 0,-1 0 0,0 0 0,-1-1 0,22-27 0,-30 25-934,-19 20 699,-23 22 326,29-20 158,0 1 0,0-1-1,1 1 1,-9 15 0,14-20-148,0 0 0,0 0 0,0 0 1,1 0-1,-1 0 0,1 1 0,0-1 0,0 0 1,1 1-1,-1-1 0,1 1 0,0-1 0,0 0 0,0 1 1,2 4-1,-1-7-43,0 0 0,0 0 0,1 0 1,-1 0-1,1 0 0,0 0 0,-1-1 1,1 1-1,0-1 0,0 1 0,0-1 1,0 1-1,0-1 0,1 0 0,-1 0 0,0 0 1,0 0-1,1-1 0,-1 1 0,1-1 1,-1 1-1,0-1 0,1 0 0,-1 0 1,5 0-1,3 0 67,0 1 1,1-2 0,-1 0-1,0 0 1,11-3 0,-13 2-67,-1-1 0,1 0 0,0 0 0,-1-1 0,9-5 0,-14 8-25,0-1 0,0 1 0,0-1-1,0 1 1,0-1 0,-1 0 0,1 0 0,0 0 0,-1 0 0,0 0-1,1 0 1,-1 0 0,0-1 0,0 1 0,0 0 0,0-1 0,0 1-1,-1 0 1,1-1 0,-1-4 0,0 6-23,0 1-1,-1-1 1,1 0 0,0 0-1,-1 1 1,1-1 0,-1 0 0,1 1-1,-1-1 1,0 1 0,1-1-1,-1 1 1,1-1 0,-1 1-1,0-1 1,0 1 0,1-1-1,-1 1 1,0 0 0,0-1-1,1 1 1,-1 0 0,0 0 0,0 0-1,0 0 1,0-1 0,1 1-1,-1 0 1,0 0 0,0 1-1,0-1 1,0 0 0,1 0-1,-1 0 1,0 1 0,0-1-1,0 0 1,1 0 0,-1 1-1,-1 0 1,-2 0 23,0 0 1,1 0-1,-1 1 0,1-1 1,-1 1-1,1 0 0,-1 0 1,-3 3-1,6-4 9,0 0 0,0 0 1,0-1-1,1 1 0,-1 0 1,0 0-1,1 0 0,-1 0 1,1 0-1,-1 0 0,1 0 1,-1 0-1,1 0 0,0 0 1,-1 0-1,1 0 0,0 0 1,0 0-1,0 0 0,0 0 0,0 0 1,0 0-1,0 0 0,0 0 1,0 0-1,1 2 0,0-2 2,0 1 0,0-1-1,1 0 1,-1 0 0,0 0-1,0 0 1,1 0 0,-1 0-1,1-1 1,-1 1 0,0 0-1,1-1 1,-1 1 0,1-1-1,2 1 1,10 1 42,0-1-1,-1 0 1,18-1 0,-24 0-45,101-6-448,-102 48 497,-4-40-31,-1-1 0,0 1 0,0-1 0,1 1 0,-1-1 0,1 0 0,-1 1 0,1-1 0,-1 0 0,1 0 0,0 0 0,0 0 0,-1 0 0,1 0 0,0-1 0,0 1 0,0-1 0,0 1 0,0-1 0,0 0 0,2 1 0,46 1-3053,-44-2 1204,3-1-6672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4.149"/>
    </inkml:context>
    <inkml:brush xml:id="br0">
      <inkml:brushProperty name="width" value="0.025" units="cm"/>
      <inkml:brushProperty name="height" value="0.025" units="cm"/>
    </inkml:brush>
  </inkml:definitions>
  <inkml:trace contextRef="#ctx0" brushRef="#br0">52 6 13164,'-3'-6'8558,"-3"14"-5914,-3 13-1909,0 6 122,2 0 1,1 0-1,2 1 0,-3 42 1,7-70-852,0 1 0,0-1-1,0 1 1,0-1 0,0 0 0,0 1 0,0-1 0,0 1 0,0-1 0,0 0-1,0 1 1,0-1 0,0 1 0,1-1 0,-1 0 0,0 1 0,0-1 0,0 0-1,1 1 1,-1-1 0,0 0 0,0 1 0,1-1 0,-1 0 0,0 1 0,1-1 0,-1 0-1,0 0 1,1 1 0,-1-1 0,0 0 0,1 0 0,-1 0 0,0 0 0,1 0-1,-1 1 1,1-1 0,17-6 386,14-19 215,-8-1-511,-2-1 0,-1-2 1,23-40-1,-43 67-144,-2 35-358,-6 4 492,-2 22-33,9-58-44,1-1 0,-1 0 1,0 0-1,0 1 0,0-1 1,0 0-1,1 0 0,-1 1 1,0-1-1,0 0 0,1 0 1,-1 0-1,0 1 0,1-1 1,-1 0-1,0 0 0,0 0 1,1 0-1,-1 0 0,0 0 1,1 0-1,-1 0 0,0 0 1,1 0-1,-1 0 0,0 0 1,1 0-1,-1 0 0,0 0 0,1 0 1,-1 0-1,0 0 0,1 0 1,-1 0-1,0 0 0,0 0 1,1-1-1,-1 1 0,0 0 1,0 0-1,1 0 0,-1-1 1,0 1-1,0 0 0,1 0 1,-1-1-1,0 1 0,0 0 1,0 0-1,1-1 0,14-11 364,5-12-246,-1 0-1,25-43 1,-43 65-330,-5 53-644,3-38 885,0-1 0,0 1 0,1 0 0,3 21 0,-3-33-18,1 0 0,-1 0 1,1 1-1,0-1 0,-1 0 0,1 0 0,0 0 0,0 0 0,0 0 1,0 0-1,0 0 0,0 0 0,0 0 0,0-1 0,0 1 1,0 0-1,0-1 0,1 1 0,-1-1 0,0 1 0,1-1 0,-1 1 1,0-1-1,0 0 0,1 0 0,-1 0 0,1 1 0,-1-1 0,0-1 1,1 1-1,-1 0 0,0 0 0,1 0 0,-1-1 0,0 1 1,0-1-1,1 1 0,0-2 0,5 1 106,-1-1-1,1-1 1,-1 1 0,0-1-1,0-1 1,6-3 0,-2 0-127,-2 0 1,1-1-1,-1 0 1,0 0-1,-1-1 1,0 1-1,0-2 1,-1 1-1,0-1 1,4-10-1,-9 19-292,-9 26-343,5-19 658,0 1-1,1 0 0,0 0 1,0 1-1,1-1 1,-1 0-1,2 0 0,-1 14 1,1-20-13,1 0 0,-1-1 0,1 1 1,-1 0-1,1 0 0,0-1 1,-1 1-1,1 0 0,0-1 1,-1 1-1,1 0 0,0-1 0,0 1 1,0-1-1,-1 1 0,1-1 1,0 0-1,0 1 0,0-1 0,0 0 1,0 0-1,0 1 0,0-1 1,0 0-1,0 0 0,0 0 1,0 0-1,0 0 0,0 0 0,-1-1 1,1 1-1,0 0 0,0 0 1,0-1-1,0 1 0,1-1 0,37-12 149,-29 8-160,-1-1 1,0 0-1,-1 0 0,1-1 0,-1 0 0,-1-1 0,1 0 0,-1 0 0,0 0 0,7-14 0,-19 30-46,1 1 1,0 1-1,0-1 1,1 0-1,0 1 1,1-1-1,0 1 1,0 0-1,1 0 0,0 14 1,1-23-38,1 0 1,-1 0-1,0 0 1,1 0-1,-1 0 1,1 0-1,-1 0 1,1 0-1,-1 0 0,1 0 1,-1-1-1,1 1 1,0 0-1,0 0 1,-1-1-1,1 1 1,0 0-1,0-1 1,0 1-1,0-1 0,0 1 1,0-1-1,0 0 1,0 1-1,0-1 1,0 0-1,0 0 1,0 0-1,0 0 1,0 1-1,0-1 0,0 0 1,0-1-1,0 1 1,0 0-1,0 0 1,0 0-1,0-1 1,1 1-1,1-1-1058,1 0 1,-1 0-1,1-1 0,-1 1 1,1-1-1,-1 1 0,0-1 1,0 0-1,6-5 0,4-9-6432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9.038"/>
    </inkml:context>
    <inkml:brush xml:id="br0">
      <inkml:brushProperty name="width" value="0.025" units="cm"/>
      <inkml:brushProperty name="height" value="0.025" units="cm"/>
    </inkml:brush>
  </inkml:definitions>
  <inkml:trace contextRef="#ctx0" brushRef="#br0">203 7 14414,'0'0'12641,"-10"-3"-12353,7 2-285,-1 1-1,0-1 0,1 0 1,-1 1-1,0 0 0,1 0 1,-1 0-1,0 0 1,1 1-1,-1-1 0,0 1 1,1 0-1,-1 0 0,1 0 1,-1 1-1,1-1 1,-1 1-1,1 0 0,0 0 1,0 0-1,0 0 0,0 0 1,0 1-1,1-1 1,-1 1-1,-1 3 0,-44 56 10,45-58-66,1 0 1,-1 0-1,1 0 1,0 0-1,1 0 1,-1 1 0,1-1-1,0 1 1,0-1-1,0 1 1,0 0-1,1-1 1,0 1 0,1 6-1,-1-9-66,1-1 0,-1 1 0,1-1 0,0 0 0,0 1 0,0-1 0,0 0 0,0 0 0,0 0 0,0 0 0,0 0 0,0 0 1,1 0-1,-1 0 0,0 0 0,1-1 0,-1 1 0,1 0 0,-1-1 0,0 0 0,1 1 0,-1-1 0,1 0 0,-1 1 0,3-1 0,48 2-1578,-34-2 1465,-15 0 283,-1 0 0,1 0 1,0 0-1,-1 0 0,1 1 0,-1-1 0,1 1 0,-1 0 0,1 0 1,-1 0-1,1 0 0,-1 0 0,0 0 0,0 0 0,1 1 0,-1-1 1,0 1-1,0 0 0,-1 0 0,1-1 0,0 1 0,0 0 0,-1 1 1,1-1-1,-1 0 0,0 0 0,0 1 0,0-1 0,0 0 0,0 1 1,0-1-1,-1 1 0,1-1 0,-1 1 0,1 0 0,-1-1 1,0 1-1,0-1 0,-1 4 0,0 1 211,0 0-1,0-1 1,-1 1-1,0 0 1,0-1-1,-1 1 1,0-1-1,0 0 1,-1 0-1,1 0 1,-1 0-1,-1-1 1,-8 10-1,5-7 0,1-1 0,-1-1-1,-1 0 1,1 0 0,-1 0-1,0-1 1,0 0 0,-1-1-1,0 0 1,1-1 0,-1 0 0,-1 0-1,-13 1 1,23-4-336,1 0 0,0 0 0,-1 0 0,1 0 0,-1 0-1,1 0 1,-1 0 0,1 0 0,-1 0 0,1 0 0,0-1 0,-1 1 0,1 0 0,-1 0 0,1-1 0,0 1 0,-1 0 0,1 0 0,0-1 0,-1 1-1,1 0 1,0-1 0,-1 1 0,1-1 0,0 1 0,0 0 0,-1-1 0,1 1 0,0-1 0,0 1 0,0 0 0,0-1 0,0 0 0,2-21-2831,15-20-3547,1 14 37</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9.510"/>
    </inkml:context>
    <inkml:brush xml:id="br0">
      <inkml:brushProperty name="width" value="0.025" units="cm"/>
      <inkml:brushProperty name="height" value="0.025" units="cm"/>
    </inkml:brush>
  </inkml:definitions>
  <inkml:trace contextRef="#ctx0" brushRef="#br0">88 0 15695,'0'0'11985,"-6"13"-11879,-49 122 877,49-119-760,1 1 0,0 0-1,2 0 1,0 0 0,1 1 0,0-1 0,2 26 0,0-43-219,1 1 1,-1 0 0,1 0 0,-1 0 0,1 0 0,-1 0-1,1-1 1,-1 1 0,1 0 0,0 0 0,-1-1-1,1 1 1,0 0 0,0-1 0,0 1 0,-1-1 0,1 1-1,0-1 1,0 0 0,0 1 0,0-1 0,0 0 0,0 1-1,0-1 1,0 0 0,0 0 0,0 0 0,0 0-1,0 0 1,0 0 0,0 0 0,0 0 0,0-1 0,-1 1-1,1 0 1,0-1 0,0 1 0,0 0 0,0-1 0,1 0-1,37-17 204,-11-8-282,-23 20 22,0 1-1,1-1 1,-1 1-1,1 0 0,0 0 1,1 1-1,-1 0 1,1 0-1,0 0 1,0 1-1,13-5 1,-19 9 21,0-1 1,0 0 0,-1 0-1,1 1 1,0-1-1,0 0 1,0 1 0,-1-1-1,1 1 1,0-1 0,-1 1-1,1-1 1,0 1 0,-1-1-1,1 1 1,-1 0-1,1-1 1,-1 1 0,1 0-1,-1 0 1,1-1 0,-1 1-1,0 0 1,1 0 0,-1 0-1,0-1 1,0 1-1,1 1 1,4 32-284,-4-25 158,3 80-75,-4-65 419,4-18 584,5-12-345,7-11-88,79-128-2112,-94 143 1157,0 0 0,0-1 0,0 1 0,0 0 0,0-1 0,0 1-1,-1-1 1,1 1 0,-1-1 0,0 1 0,1-4 0,-1-11-7483</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49.853"/>
    </inkml:context>
    <inkml:brush xml:id="br0">
      <inkml:brushProperty name="width" value="0.025" units="cm"/>
      <inkml:brushProperty name="height" value="0.025" units="cm"/>
    </inkml:brush>
  </inkml:definitions>
  <inkml:trace contextRef="#ctx0" brushRef="#br0">0 22 17392,'0'0'3620,"48"-18"-3300,-17 15 161,5 3-385,3 0-64,3 3-160,0 8-1922,0 2-2403,0 1-4515</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50.350"/>
    </inkml:context>
    <inkml:brush xml:id="br0">
      <inkml:brushProperty name="width" value="0.025" units="cm"/>
      <inkml:brushProperty name="height" value="0.025" units="cm"/>
    </inkml:brush>
  </inkml:definitions>
  <inkml:trace contextRef="#ctx0" brushRef="#br0">177 1 15631,'-9'0'4441,"-4"1"-3624,1 1-1,-1 0 0,1 1 0,0 0 0,0 1 0,-21 9 1,28-10-648,1-1 1,-1 1 0,0 0-1,1 0 1,-1 1-1,1 0 1,0-1 0,0 1-1,-3 5 1,5-6-101,1-1 1,-1 1-1,1 0 1,-1-1-1,1 1 0,0 0 1,0 0-1,1 0 1,-1-1-1,1 1 0,-1 0 1,1 0-1,0 0 1,0 0-1,0 0 0,0 0 1,1 0-1,0 4 1,0-6-64,1 0 0,-1 0 0,0 0 0,1 0 0,-1 0 0,0 0 0,1 0 0,-1-1 0,1 1 0,-1 0 1,1-1-1,-1 1 0,1-1 0,0 0 0,-1 0 0,1 1 0,0-1 0,-1 0 0,1 0 0,-1-1 0,4 1 1,38-3 206,-28 0-177,0-1 1,0-1 0,0 0 0,-1-1 0,0 0 0,0-1 0,14-10-1,-14 8-54,0 1 0,1 1 0,1 0 0,-1 1 0,25-6 0,-40 12 13,1-1-1,-1 1 0,1 0 1,-1 0-1,0 0 0,1 0 0,-1 0 1,0 0-1,1 0 0,-1 0 1,1 0-1,-1 0 0,0 1 0,1-1 1,-1 0-1,1 0 0,-1 0 1,0 0-1,1 0 0,-1 1 0,0-1 1,1 0-1,-1 0 0,0 1 1,0-1-1,1 0 0,-1 1 0,0-1 1,0 0-1,1 0 0,-1 1 0,0-1 1,0 1-1,0-1 0,1 1 1,-1 19-27,-15 29 305,11-37-100,4-11-161,0-1 0,0 1 0,-1-1 0,1 1 0,0-1 0,0 1 1,0-1-1,0 1 0,0 0 0,0-1 0,0 1 0,0-1 0,0 1 1,0-1-1,0 1 0,0 0 0,0-1 0,0 1 0,1-1 0,-1 1 1,0-1-1,0 1 0,1-1 0,-1 1 0,0-1 0,1 1 1,-1-1-1,0 1 0,1-1 0,-1 0 0,1 1 0,-1-1 0,1 0 1,0 1-1,23-1 211,35-22-351,-52 19 8,14-7-192,-13 6 169,1 0 0,0 0 0,1 0-1,-1 1 1,0 1 0,1 0 0,15-2 0,-24 4 145,-1 0 0,1 0 0,-1 0 0,0 0 0,1 0 0,-1 0 0,1 0 0,-1 0 0,1 1 0,-1-1 0,0 0 0,1 0 0,-1 0 0,0 1 0,1-1 0,-1 0 0,1 0 0,-1 1 0,0-1 0,0 0 0,1 0 0,-1 1 0,0-1 0,1 0 0,-1 1 0,0-1 0,0 1 0,0-1 0,0 0 0,1 1 0,-1-1 0,0 1 0,0-1 0,0 0 0,0 1 0,0-1 0,0 1 0,0-1 0,0 1 0,0-1 0,0 0 0,0 2 0,-7 23 350,2 0 331,9-24-670,0-1 1,0 0 0,-1 0-1,1 0 1,0 0 0,0-1-1,0 0 1,5-1-1,75-30-1569,-70 25 975,-1 1-1,1 0 1,0 1-1,1 1 1,-1 0-1,1 1 0,21-2 1,-35 5 612,-1 0-1,0 0 1,1 0 0,-1 1-1,0-1 1,1 0 0,-1 0-1,0 0 1,1 0 0,-1 0-1,0 0 1,1 1 0,-1-1-1,0 0 1,1 0 0,-1 0-1,0 1 1,0-1 0,1 0 0,-1 0-1,0 1 1,0-1 0,0 0-1,1 1 1,-1-1 0,0 0-1,0 1 1,0-1 0,0 0-1,0 1 1,0-1 0,1 0-1,-1 1 1,0-1 0,0 1-1,-3 18 649,-11 19 274,14-36-854,-3 4 372,-6 22 753,14-20-2841,13-11-2721,-3-5-2287</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50.960"/>
    </inkml:context>
    <inkml:brush xml:id="br0">
      <inkml:brushProperty name="width" value="0.025" units="cm"/>
      <inkml:brushProperty name="height" value="0.025" units="cm"/>
    </inkml:brush>
  </inkml:definitions>
  <inkml:trace contextRef="#ctx0" brushRef="#br0">100 91 13677,'0'0'11146,"7"1"-10526,1 0-522,0-1 0,0 0 1,0-1-1,0 1 0,0-1 1,13-4-1,-18 4-56,-1 0 0,0 1 0,0-1-1,1 0 1,-1 0 0,0 0 0,0 0 0,0-1 0,0 1 0,-1-1 0,1 1 0,0-1-1,0 1 1,-1-1 0,1 0 0,-1 0 0,0 0 0,1 0 0,-1 0 0,0 0 0,0 0-1,0 0 1,-1-1 0,1 1 0,0 0 0,-1 0 0,0-1 0,1 1 0,-1 0 0,0-1-1,0-2 1,-1 3-24,1 1-1,-1-1 0,0 1 1,0-1-1,0 1 0,0-1 1,0 1-1,0-1 0,0 1 0,0 0 1,0 0-1,-1-1 0,1 1 1,0 0-1,-1 0 0,1 0 1,-1 1-1,1-1 0,-1 0 1,0 1-1,1-1 0,-1 0 0,0 1 1,1 0-1,-1-1 0,0 1 1,1 0-1,-1 0 0,0 0 1,0 0-1,1 0 0,-4 1 1,-2-1-40,0 1 1,1-1-1,-1 1 1,0 1 0,1-1-1,-1 1 1,-9 4 0,7-1 51,-1 2 0,1-1 1,0 1-1,0 1 0,-13 15 1,17-18 132,1-1 0,0 2 0,1-1 1,-1 0-1,1 1 0,0 0 0,0-1 1,1 1-1,0 0 0,0 1 0,-2 9 0,4-15-147,0 1 0,0-1 0,0 0-1,0 1 1,1-1 0,-1 0 0,0 0-1,1 0 1,-1 1 0,0-1 0,1 0 0,0 0-1,-1 0 1,1 0 0,0 0 0,-1 0-1,1 0 1,0 0 0,0 0 0,0 0-1,0 0 1,0-1 0,0 1 0,0 0-1,0-1 1,0 1 0,0 0 0,1-1 0,-1 0-1,0 1 1,0-1 0,1 0 0,-1 1-1,0-1 1,3 0 0,53 1 117,-45-2-65,10-2-181,0 0-1,0-2 1,0 0-1,-1-1 1,1-1-1,28-15 0,55-17-361,-105 39 494,0 0 0,1 0 0,-1 0-1,0 1 1,0-1 0,1 0 0,-1 0 0,0 0 0,0 0 0,0 1 0,1-1 0,-1 0 0,0 0 0,0 0 0,0 1 0,0-1 0,0 0 0,1 0 0,-1 0 0,0 1 0,0-1 0,0 0 0,0 0 0,0 1 0,0-1 0,0 0 0,0 1 0,0-1 0,0 0 0,0 0 0,0 1 0,0-1 0,0 0 0,0 0 0,0 1 0,0-1 0,0 0 0,0 0 0,0 1 0,-1-1 0,1 0-1,0 0 1,0 0 0,0 1 0,0-1 0,-1 0 0,1 0 0,0 0 0,0 1 0,0-1 0,-1 0 0,1 0 0,0 0 0,-13 25 181,8-15-68,5-9-123,-1 0 1,1-1-1,-1 1 1,1 0-1,0 0 1,0-1-1,-1 1 1,1 0-1,0 0 1,0 0-1,0-1 1,0 1-1,0 0 1,0 0-1,0 0 1,0-1-1,0 1 1,0 0-1,0 0 1,1 0-1,-1-1 1,0 1 0,0 0-1,1 1 1,19 0-156,-11-3 123,3 0-400,0 0 0,0-1 1,0-1-1,11-4 0,-17 5 323,0-1 0,1 1 0,-1 1 0,1-1 0,0 1-1,0 0 1,-1 1 0,1-1 0,0 1 0,0 1 0,0-1 0,0 1 0,-1 0 0,1 1 0,9 3-1,-12-3-289,28 10 907,-22-10-3032,-1-4-3446</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51.302"/>
    </inkml:context>
    <inkml:brush xml:id="br0">
      <inkml:brushProperty name="width" value="0.025" units="cm"/>
      <inkml:brushProperty name="height" value="0.025" units="cm"/>
    </inkml:brush>
  </inkml:definitions>
  <inkml:trace contextRef="#ctx0" brushRef="#br0">0 1 18802,'0'0'2850,"46"1"-2369,-9-1 63,8 0-479,1 0-770,1 1-3203,0 0-5861</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52.645"/>
    </inkml:context>
    <inkml:brush xml:id="br0">
      <inkml:brushProperty name="width" value="0.025" units="cm"/>
      <inkml:brushProperty name="height" value="0.025" units="cm"/>
    </inkml:brush>
  </inkml:definitions>
  <inkml:trace contextRef="#ctx0" brushRef="#br0">0 379 12043,'0'0'10496,"11"-1"-9653,3-2-705,-1-1 0,0 0 0,0 0-1,-1-1 1,1-1 0,-1 0 0,0-1-1,-1 0 1,1-1 0,-2 0 0,1-1 0,-1 0-1,0-1 1,-1 0 0,11-14 0,-19 22-113,0 1 0,0-1 0,0 0 0,0 0 0,0 1 0,-1-1 0,1 0 1,-1 0-1,1 0 0,-1 0 0,1 0 0,-1 0 0,0 0 0,0 0 0,-1-4 0,1 5-7,0 0 0,-1 0 0,1 0-1,-1 0 1,1 1 0,-1-1 0,1 0 0,-1 0-1,0 0 1,1 0 0,-1 1 0,0-1 0,0 0-1,1 1 1,-1-1 0,0 1 0,0-1 0,0 1-1,0-1 1,0 1 0,0-1 0,-1 1 0,-1-1-15,0 1 1,0-1 0,0 1 0,0 0-1,0 0 1,0 0 0,1 1 0,-1-1 0,0 1-1,0-1 1,0 1 0,0 0 0,0 0-1,1 0 1,-1 1 0,0-1 0,1 0-1,-1 1 1,-3 3 0,-3 4-8,0 0-1,1 1 1,0 0-1,0 0 1,-11 23-1,16-28 17,0 0 0,1 0 0,0 0 0,0 0 0,0 0 0,0 1 0,1-1 0,0 1 0,0-1 0,1 1 0,-1 0 1,1-1-1,0 1 0,1-1 0,1 11 0,-1-15-5,0 1 1,0-1-1,1 0 1,-1 1-1,0-1 1,0 0-1,1 0 1,-1 0 0,1 0-1,-1 0 1,1-1-1,-1 1 1,1 0-1,0-1 1,-1 1-1,1-1 1,0 1 0,0-1-1,-1 0 1,1 0-1,0 0 1,0 0-1,-1 0 1,1 0-1,0 0 1,1-1 0,49-9 300,-29 0-241,-1 0-1,0-2 1,29-20 0,-26 16-6,47-24 1,-71 40-66,-1 0 0,0 0 0,1 0 0,-1 0 0,0 0 0,1-1 0,-1 1 1,1 0-1,-1 0 0,0 0 0,1 0 0,-1 0 0,0 0 0,1 0 0,-1 1 0,0-1 0,1 0 1,-1 0-1,0 0 0,1 0 0,-1 0 0,0 0 0,1 1 0,-1-1 0,0 0 0,1 0 0,-1 1 1,0-1-1,0 0 0,1 0 0,-1 1 0,0-1 0,0 0 0,0 0 0,1 1 0,-1-1 0,0 0 1,0 1-1,0-1 0,0 0 0,0 1 0,0-1 0,1 1 0,-1-1 0,0 0 0,0 1 0,2 29 91,0 7 59,-2-36-148,0 0 0,0 0 0,0 0 0,1 0 1,-1 0-1,0 0 0,1 0 0,-1 0 0,0 0 1,1 0-1,-1 0 0,1 0 0,0 0 0,-1-1 0,1 1 1,0 0-1,-1 0 0,1-1 0,0 1 0,0 0 1,0-1-1,0 1 0,1 0 0,1 0-58,1-1 0,-1 0 0,0 0 0,1 0 0,-1 0 0,0 0 0,1 0 0,-1-1 0,0 0 0,1 0 0,-1 0 1,0 0-1,0 0 0,0-1 0,0 1 0,0-1 0,3-2 0,50-42-3443,-45 36 2138,13-12-2054,-1-2-1,-1 0 1,25-39-1,-35 45 2574,-1 0 0,11-25 0,-7 1 3707,-6 1 3917,-9 41-6623,0 0 0,1-1 0,-1 1 0,0 0 0,0 0 0,0-1 0,0 1 0,1 0 0,-1-1 0,0 1 0,0 0 0,0-1 0,0 1 0,0 0 0,0 0 0,0-1 0,0 1 0,0 0 0,0-1 0,0 1 0,0 0 0,0-1 1,0 1-1,0 0 0,0-1 0,0 1 0,0 0 0,0-1 0,-1 1 0,1 0 0,0 0 0,0-1 0,0 1 0,-1 0 0,1 0 0,0-1 0,0 1 0,-1 0 0,1 0 0,0-1 0,0 1 0,-1 0 0,1 0 0,0 0 0,0 0 0,-1-1 0,-12 16 1155,-11 29-1733,12-7 648,2-1 0,1 2 0,2-1 0,1 1 0,2 1 0,2 61 0,2-95-1359,-1-7 593,-8-40 262,-20-11 273,-18-37 1523,47 90-1489,0-1-1,0 1 1,0 0-1,0-1 1,0 1-1,0 0 1,0-1-1,-1 1 1,1-1 0,0 1-1,1 0 1,-1-1-1,0 1 1,0-1-1,0 1 1,0 0-1,0-1 1,0 1-1,0-1 1,1 1 0,-1 0-1,0-1 1,0 1-1,0 0 1,1-1-1,-1 1 1,0 0-1,0-1 1,1 1 0,-1 0-1,0 0 1,1-1-1,-1 1 1,0 0-1,1 0 1,-1 0-1,1 0 1,-1-1-1,0 1 1,1 0 0,-1 0-1,0 0 1,1 0-1,-1 0 1,1 0-1,-1 0 1,0 0-1,1 0 1,-1 0 0,1 0-1,-1 0 1,0 0-1,1 1 1,-1-1-1,1 0 1,-1 0-1,0 0 1,1 0-1,-1 1 1,35 8-488,-29-7 506,88 23-3666,-65-18 939,0-1 0,1-2 1,0-1-1,0-2 0,49-3 1,-78 2 2955,0 0-1,0 0 1,0 0 0,0 0 0,0 0 0,0 0 0,0 0 0,0 0 0,0 0 0,0-1 0,-1 1 0,1 0 0,0-1 0,0 1 0,0-1 0,0 1 0,-1-1 0,1 1 0,0-1 0,0 0 0,-1 1 0,1-1 0,-1 0 0,1 1 0,0-1 0,-1 0 0,1 0 0,-1 0 0,0 0 0,1 1-1,-1-1 1,0 0 0,1 0 0,-1 0 0,0 0 0,0 0 0,0 0 0,0 0 0,0 0 0,0-1 0,0 1 154,-1 0 0,1-1 0,-1 1 0,1 0 0,-1 0 0,0 0 0,1 0 1,-1-1-1,0 1 0,0 0 0,0 0 0,0 0 0,0 1 0,-2-3 0,-13-4 733,9 6-1084,0 0 0,-1 0 0,1 1 0,0 0 0,0 0 0,-1 1 0,1 0 1,0 0-1,-10 3 0,13-3-70,1 1 1,-1-1 0,0 1-1,1-1 1,-1 1 0,1 0-1,-1 1 1,1-1-1,0 1 1,0-1 0,0 1-1,0 0 1,1 0 0,-1 0-1,1 0 1,0 1-1,0-1 1,-3 6 0,5-8-20,0 0 0,-1 0 1,1 0-1,0 0 1,0-1-1,0 1 0,0 0 1,0 0-1,0 0 1,0 0-1,1-1 1,-1 1-1,0 0 0,0 0 1,1 0-1,-1-1 1,0 1-1,1 0 0,-1 0 1,1-1-1,-1 1 1,1 0-1,-1-1 0,1 1 1,-1 0-1,1-1 1,0 1-1,-1-1 0,1 1 1,0-1-1,0 1 1,-1-1-1,1 0 0,0 1 1,0-1-1,0 0 1,-1 0-1,1 0 0,1 1 1,44 8-1273,-29-6 449,-16-3 752,12 3-32,0-1 1,-1 2-1,1 0 0,-1 0 0,0 1 1,0 1-1,-1 0 0,12 8 1,-22-13 162,-1-1 0,1 1 0,-1-1 0,1 1 0,-1-1 0,0 1 1,1 0-1,-1-1 0,0 1 0,1 0 0,-1-1 0,0 1 0,0 0 1,0-1-1,0 1 0,1 0 0,-1 0 0,0-1 0,0 1 0,0 0 1,0-1-1,-1 1 0,1 0 0,0 0 0,0-1 0,0 1 0,-1 0 1,1-1-1,0 1 0,0 0 0,-1-1 0,1 1 0,-1-1 0,1 1 1,-1-1-1,1 1 0,-1-1 0,1 1 0,-1-1 0,1 1 0,-1-1 1,1 1-1,-1-1 0,0 0 0,1 1 0,-1-1 0,0 0 0,-1 1 1,-39 16 1077,36-16-1182,-66 24-1562,71-36-7284,2-6-2570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53.082"/>
    </inkml:context>
    <inkml:brush xml:id="br0">
      <inkml:brushProperty name="width" value="0.025" units="cm"/>
      <inkml:brushProperty name="height" value="0.025" units="cm"/>
    </inkml:brush>
  </inkml:definitions>
  <inkml:trace contextRef="#ctx0" brushRef="#br0">136 1 15599,'-3'26'1514,"0"0"1,-2-1-1,-1 1 1,-1-1-1,-1-1 0,-11 26 1,-13 39 728,25-62-1768,5-16-303,0-1-1,-1 1 1,-1-1-1,0 0 0,0 0 1,0 0-1,-1-1 0,-13 18 1,23-66 202,11-8-1276,2 1 1,2 0 0,2 2 0,43-64 0,-60 101 880,0 0 0,0 0 0,1 1 0,0 0 0,1 0 0,-1 1 0,1-1 0,0 1 0,11-5 1,-16 9 35,0 0 0,0 0-1,0 1 1,0-1 0,0 0 0,0 1 0,0 0 0,0-1 0,0 1 0,0 0 0,0 0 0,0 0 0,0 0 0,0 1 0,0-1 0,0 0 0,4 2 0,-4 0 12,0-1-1,0 0 1,0 1 0,0 0-1,-1-1 1,1 1-1,0 0 1,-1 0 0,0 0-1,1 0 1,-1 0 0,0 1-1,0-1 1,0 0-1,0 1 1,0-1 0,-1 0-1,1 6 1,1-4 37,-1 0 0,0 1 1,0-1-1,-1 1 0,0-1 1,1 0-1,-2 1 1,1-1-1,0 1 0,-1-1 1,0 1-1,0-1 0,0 1 1,0-1-1,-1 0 0,0 0 1,0 0-1,0 0 0,0 0 1,-1 0-1,1-1 0,-1 1 1,0-1-1,0 1 0,0-1 1,-1 0-1,1 0 0,-1-1 1,1 1-1,-1-1 0,0 0 1,0 0-1,0 0 0,0 0 1,-1-1-1,1 1 0,-7 0 1,10-2-244,1 0 1,0 0-1,-1 0 0,1 0 1,-1 0-1,1-1 1,0 1-1,-1 0 0,1 0 1,0 0-1,-1-1 1,1 1-1,0 0 0,-1-1 1,1 1-1,0 0 1,-1-1-1,1 1 0,0 0 1,0-1-1,-1 1 1,1 0-1,0-1 0,0 1 1,0-1-1,0 1 1,0 0-1,0-1 0,-1 1 1,1-1-1,0 1 1,0-1-1,0 1 0,0 0 1,1-1-1,-1 1 1,0-1-1,0 1 0,0-1 1,0 1-1,0 0 1,0-1-1,1 1 0,-1-1 1,0 1-1,1-1 1,-1-1-722,4-15-6078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53.592"/>
    </inkml:context>
    <inkml:brush xml:id="br0">
      <inkml:brushProperty name="width" value="0.025" units="cm"/>
      <inkml:brushProperty name="height" value="0.025" units="cm"/>
    </inkml:brush>
  </inkml:definitions>
  <inkml:trace contextRef="#ctx0" brushRef="#br0">10 41 13325,'0'0'8701,"0"8"-7633,-3 22 48,-1-8-353,2 0 0,2 37 1,0-59-748,0 1 1,0-1-1,0 1 1,0-1-1,0 0 0,0 1 1,1-1-1,-1 1 1,0-1-1,0 0 1,0 1-1,1-1 1,-1 0-1,0 1 1,1-1-1,-1 0 0,0 1 1,1-1-1,-1 0 1,0 0-1,1 1 1,-1-1-1,1 0 1,-1 0-1,0 0 1,1 1-1,-1-1 0,1 0 1,-1 0-1,0 0 1,1 0-1,-1 0 1,1 0-1,-1 0 1,1 0-1,-1 0 0,1 0 1,-1 0-1,0 0 1,1 0-1,-1-1 1,1 1-1,-1 0 1,0 0-1,1 0 1,-1-1-1,1 1 0,-1 0 1,1-1-1,18-14 646,-15 7-777,0 0 1,-1 0-1,0-1 1,-1 1-1,0 0 0,0-1 1,0 0-1,-1 1 1,-1-1-1,1 0 1,-2 1-1,0-13 0,1 21 103,0 0 0,-1 0 0,1 0 0,0 0 0,0 1 0,0-1 0,0 0 0,0 0 0,0 0 0,0 0 0,0 1 0,-1-1 0,1 0 0,0 0 0,0 0 0,0 0 0,0 0 0,0 0 0,-1 0 0,1 0 0,0 1 0,0-1 0,0 0 0,-1 0 0,1 0-1,0 0 1,0 0 0,0 0 0,0 0 0,-1 0 0,1 0 0,0 0 0,0 0 0,0 0 0,-1 0 0,1 0 0,0 0 0,0 0 0,0 0 0,-1-1 0,1 1 0,0 0 0,0 0 0,0 0 0,0 0 0,0 0 0,-1 0 0,1 0 0,0-1 0,0 1 0,0 0 0,0 0 0,0 0 0,0 0-1,-1-1 1,1 2-4,0 0 0,-1 0-1,1 1 1,0-1-1,0 0 1,0 0-1,0 0 1,0 0-1,0 0 1,0 1-1,0-1 1,0 0-1,0 0 1,1 0 0,-1 0-1,1 0 1,-1 0-1,0 1 1,1-1-1,1 1 1,1 1 31,1 0 0,0 0 0,0-1 1,0 1-1,0-1 0,0 0 0,0 0 1,1 0-1,-1-1 0,1 0 0,-1 1 1,1-2-1,0 1 0,-1 0 0,1-1 0,7 0 1,-2 0 28,-1 0-1,1-1 1,0 0 0,0-1 0,-1 0 0,19-6 0,22-20 209,-48 27-222,-1 0 0,1 0 0,-1 0 0,1-1 1,-1 1-1,0-1 0,0 1 0,0-1 0,1 0 0,-1 1 0,-1-1 1,1 0-1,0 0 0,0 1 0,-1-1 0,1 0 0,-1 0 1,1 0-1,-1 0 0,0 0 0,0 0 0,0 0 0,0 0 1,0 0-1,0 0 0,-1-2 0,0 3-25,0 0-1,0 0 1,0 0-1,0 0 1,0 0-1,0 0 1,0 0-1,0 0 1,0 1-1,0-1 1,0 0-1,-1 1 1,1-1 0,0 1-1,0-1 1,-1 1-1,1 0 1,0-1-1,-1 1 1,1 0-1,-1 0 1,1 0-1,0 0 1,-1 0-1,1 1 1,0-1 0,-1 0-1,1 0 1,-3 2-1,-39 12-128,35-9 257,1 1 1,-1 0-1,1 1 0,1 0 1,-1 0-1,-10 15 1,15-18-87,-1-1 0,1 0 0,0 1 1,0-1-1,1 1 0,-1 0 0,1-1 1,0 1-1,0 0 0,0 0 0,0 0 1,1 0-1,-1 0 0,1 0 0,0 0 1,0 0-1,1 0 0,-1 0 0,2 5 1,0-6-164,0-1 1,0 1 0,0-1 0,1 0 0,-1 0 0,1 0 0,-1 0 0,1-1 0,0 1-1,-1-1 1,1 0 0,0 1 0,0-1 0,0 0 0,0-1 0,0 1 0,0 0 0,0-1-1,0 0 1,0 0 0,6 0 0,69-3-4406,-37-7-669,-1-5-3219</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54.083"/>
    </inkml:context>
    <inkml:brush xml:id="br0">
      <inkml:brushProperty name="width" value="0.025" units="cm"/>
      <inkml:brushProperty name="height" value="0.025" units="cm"/>
    </inkml:brush>
  </inkml:definitions>
  <inkml:trace contextRef="#ctx0" brushRef="#br0">145 150 12748,'0'0'3401,"-9"0"-2061,2 0-1069,1 1 1,0 0 0,0 0 0,0 1 0,0-1-1,0 1 1,0 1 0,0-1 0,0 1 0,1 0-1,0 0 1,-1 1 0,1 0 0,0 0 0,1 0 0,-1 0-1,1 1 1,0-1 0,0 1 0,0 0 0,1 1-1,-1-1 1,-2 7 0,5-10-229,-1 1-1,1-1 1,0 1-1,0-1 1,0 1 0,0 0-1,0-1 1,1 1-1,-1 0 1,1 0 0,0-1-1,0 1 1,0 0-1,0 0 1,0-1 0,1 1-1,-1 0 1,1 0-1,0-1 1,1 4 0,-1-4-64,1 0 0,-1-1 0,1 1 0,0 0 1,0-1-1,0 1 0,0-1 0,0 1 0,0-1 1,0 0-1,0 0 0,0 0 0,1 0 1,-1 0-1,0-1 0,1 1 0,-1-1 0,1 0 1,-1 1-1,0-1 0,1 0 0,3-1 0,6 0-440,0 0-1,0-2 0,0 1 0,0-1 0,-1-1 0,1 0 1,-1-1-1,0 0 0,-1-1 0,1 0 0,-1 0 0,0-1 1,0-1-1,-1 1 0,11-13 0,-10 10 376,0-1-1,-1-1 0,0 0 1,-1 0-1,10-18 0,-14 21 475,0 0 0,-1 1-1,0-1 1,0-1 0,-1 1-1,0 0 1,-1-1 0,1-13-1,-1 21-358,-1 1-1,0-1 0,0 0 0,0 1 1,0-1-1,0 1 0,0-1 0,-1 1 1,1-1-1,0 1 0,-1-1 1,1 1-1,-1-1 0,0 1 0,1-1 1,-1 1-1,0 0 0,0 0 0,0-1 1,0 1-1,0 0 0,0 0 1,0 0-1,0 0 0,-1 0 0,1 0 1,0 0-1,0 0 0,-1 1 0,1-1 1,-1 0-1,1 1 0,-1-1 1,1 1-1,-1 0 0,1-1 0,-1 1 1,1 0-1,-1 0 0,1 0 0,-1 0 1,1 0-1,-1 0 0,0 0 1,1 1-1,-1-1 0,1 1 0,0-1 1,-1 1-1,-2 1 0,-4 1 98,0 0-1,0 1 0,0 0 1,0 0-1,1 1 0,0 0 1,-13 11-1,10-6 337,1 1 0,0-1 0,1 2-1,-8 14 1,13-22-347,1 0 1,-1 1-1,1-1 0,1 1 0,-1 0 1,1-1-1,0 1 0,0 0 1,0 0-1,0 0 0,1 0 0,0 0 1,0 0-1,0 0 0,2 6 1,-1-10-126,-1 1 1,1-1-1,0 1 1,0-1-1,0 1 1,0-1-1,0 0 1,0 1-1,0-1 1,1 0-1,-1 0 1,1 0-1,-1 0 1,0 0-1,1 0 1,-1 0-1,1-1 1,0 1-1,-1 0 1,1-1-1,0 1 1,-1-1-1,1 0 1,3 1-1,48 0-491,-40-1 321,84-8-711,-96 9 938,0-1 0,0 0-1,0 1 1,-1-1 0,1 1 0,0-1 0,0 1 0,-1-1 0,1 1 0,0 0-1,-1-1 1,1 1 0,0 0 0,-1 0 0,1-1 0,-1 1 0,0 0 0,1 0-1,-1 0 1,1 0 0,-1 0 0,0 0 0,0-1 0,0 1 0,1 0 0,-1 0-1,0 0 1,0 0 0,0 0 0,-1 0 0,1 0 0,0 0 0,0 0 0,0 0 0,-1 0-1,1-1 1,0 1 0,-1 1 0,-11 39 1344,4-25-1140,5-11-200,-1 1-1,1 0 0,1 0 1,-1 0-1,1 0 0,1 1 1,-1-1-1,-1 11 1,4-17-231,-1 0 1,0 1-1,0-1 1,0 0-1,1 0 0,-1 1 1,0-1-1,1 0 1,-1 0-1,0 1 1,0-1-1,1 0 1,-1 0-1,0 0 1,1 0-1,-1 1 1,0-1-1,1 0 1,-1 0-1,1 0 1,-1 0-1,0 0 1,1 0-1,-1 0 1,0 0-1,1 0 1,-1 0-1,1 0 1,-1 0-1,0 0 1,1 0-1,-1-1 1,0 1-1,1 0 1,-1 0-1,0 0 1,1 0-1,-1-1 1,1 1-1,7-9-5633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4.510"/>
    </inkml:context>
    <inkml:brush xml:id="br0">
      <inkml:brushProperty name="width" value="0.025" units="cm"/>
      <inkml:brushProperty name="height" value="0.025" units="cm"/>
    </inkml:brush>
  </inkml:definitions>
  <inkml:trace contextRef="#ctx0" brushRef="#br0">106 10 19218,'0'0'12625,"-7"-2"-12486,6 2-144,-36-7 37,36 7-39,0 0 1,0 0-1,0 0 1,1 0-1,-1 0 0,0 0 1,0 0-1,0 0 1,0 0-1,0 0 0,0 1 1,1-1-1,-1 0 1,0 0-1,0 1 1,0-1-1,1 1 0,-1-1 1,0 1-1,0-1 1,1 1-1,-1-1 0,0 1 1,1 0-1,-1-1 1,1 1-1,-1 0 0,1-1 1,-1 1-1,1 0 1,0 0-1,-1 0 0,1-1 1,0 1-1,-1 0 1,1 0-1,0 0 0,0 0 1,0 0-1,0 0 1,0-1-1,0 1 0,0 0 1,0 0-1,0 0 1,0 0-1,1 0 0,-1-1 1,0 1-1,1 1 1,3 2-153,0 0 1,0 0-1,1-1 1,0 1-1,-1-1 1,1 0-1,0-1 0,0 1 1,0-1-1,10 3 1,1 2-228,-13-6 337,-1 0 1,0 0-1,0 0 1,1 1-1,-1-1 1,0 1 0,0-1-1,0 1 1,-1 0-1,1 0 1,0 0-1,-1 0 1,1 0 0,-1 0-1,1 1 1,-1-1-1,0 0 1,1 3-1,-2-3 59,0-1 0,-1 1 0,1-1 0,0 0 0,-1 1 0,1-1 0,0 0 0,-1 1 0,0-1 0,1 0 0,-1 0 0,0 1-1,0-1 1,1 0 0,-1 0 0,0 0 0,0 0 0,0 0 0,0 0 0,-1 0 0,1-1 0,0 1 0,0 0 0,0-1 0,-1 1 0,1 0-1,0-1 1,-1 0 0,1 1 0,0-1 0,-1 0 0,-2 1 0,-6 1 412,1 1 0,-1-2 0,0 1 0,0-1 0,-13-1 0,20 0-413,1 0 0,-1-1 0,1 1 0,-1-1 0,0 1 0,1-1 0,0 0 0,-1 0 0,1 0 0,-1 0 0,-1-2 0,3 2-166,-1 0 1,1 0-1,0 0 1,0-1 0,0 1-1,0 0 1,1 0-1,-1-1 1,0 1-1,0-1 1,1 1-1,-1-1 1,1 1-1,-1-1 1,1 1-1,0-1 1,0 1 0,-1-1-1,1 1 1,0-2-1,1 2-200,-1-1-1,0 1 0,1 0 1,-1 0-1,1 0 1,-1 0-1,1 0 0,-1 1 1,1-1-1,0 0 0,-1 0 1,1 0-1,0 0 1,0 1-1,-1-1 0,1 0 1,0 1-1,0-1 1,0 0-1,0 1 0,0-1 1,0 1-1,2-1 1,29-9-6993,-28 9 6183,21-4-4721</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54.669"/>
    </inkml:context>
    <inkml:brush xml:id="br0">
      <inkml:brushProperty name="width" value="0.025" units="cm"/>
      <inkml:brushProperty name="height" value="0.025" units="cm"/>
    </inkml:brush>
  </inkml:definitions>
  <inkml:trace contextRef="#ctx0" brushRef="#br0">6 43 14189,'0'0'10677,"10"2"-9796,-4-1-774,5 1 89,0 0 0,0 0 0,19-1 0,-28 0-202,-1-1 0,1 0 0,0 0 0,-1 0 0,1 0 0,-1 0 0,1 0 0,0-1 0,-1 1 0,1-1 0,-1 1 0,1-1 0,-1 1-1,1-1 1,-1 0 0,1 0 0,-1 0 0,0 0 0,1 0 0,-1 0 0,0 0 0,0 0 0,0 0 0,0 0 0,0-1 0,0 1 0,0 0 0,0-1 0,0 1 0,-1-1 0,1 1 0,-1-1-1,1 1 1,-1-1 0,1 1 0,-1-4 0,0 4-8,-1 0-1,1 0 1,0 0-1,-1 0 1,1 0 0,-1 0-1,1 0 1,-1 0-1,0 1 1,1-1-1,-1 0 1,0 0-1,0 0 1,0 1-1,1-1 1,-1 0-1,0 1 1,0-1 0,0 1-1,0-1 1,0 1-1,0 0 1,0-1-1,0 1 1,0 0-1,0 0 1,0-1-1,-1 1 1,1 0 0,0 0-1,0 0 1,0 0-1,0 1 1,0-1-1,0 0 1,0 0-1,0 1 1,0-1-1,-1 1 1,-3-1 14,1 1-1,0 0 1,-1 0-1,1 1 1,0-1 0,0 1-1,0 0 1,-7 4-1,-26 37 690,36-41-590,-1 0 0,1 0 0,0 1 0,0-1 0,0 0 0,0 0 0,0 1 0,0-1 0,0 1 0,1-1 0,0 1 0,-1-1 0,1 1 0,0-1 0,0 1 1,0-1-1,1 1 0,-1-1 0,2 5 0,-2-6-82,1 0 1,0 0-1,0 0 1,0 0-1,0 0 1,0 0-1,0 0 1,0 0-1,0-1 1,0 1-1,1 0 1,-1-1-1,0 1 1,0-1-1,1 0 1,-1 1-1,0-1 1,1 0-1,-1 0 1,0 1-1,2-1 1,36 0 200,-28 0-149,11-2-162,0-1 0,0 0 1,-1-2-1,1 0 0,30-13 0,42-10-268,-89 31 1457,-9 7-661,-10 13-209,12-21-93,1-1-81,0 1 1,0-1 0,0 1-1,0 0 1,0-1 0,0 1-1,0 0 1,0-1 0,1 1-1,-1 0 1,1 0 0,-1 0-1,1 0 1,0 0 0,0 0-1,0 0 1,0 0-1,0-1 1,0 1 0,1 4-1,0-5-36,0 0-1,0 0 0,0 0 1,0 1-1,1-1 0,-1 0 1,0 0-1,0-1 0,1 1 1,-1 0-1,1 0 0,-1-1 1,0 1-1,1-1 0,0 1 1,-1-1-1,1 1 0,-1-1 1,1 0-1,-1 0 0,1 0 1,0 0-1,2 0 0,17-1-607,-1-1 0,1-1 0,-1 0 0,0-1 0,0-2 0,-1 0 0,1-1 0,-1-1 0,32-18 0,-42 21 1562,-14 7 74,-15 13-608,19-14-496,-1 1 1,1 0-1,0 0 0,0 0 0,0 0 0,0 0 0,0 0 0,0 0 0,0 0 0,1 1 0,-1-1 1,1 0-1,-1 0 0,1 1 0,0-1 0,0 0 0,0 3 0,11 7-4706,13-11-3947,-6-5-779</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6:55.046"/>
    </inkml:context>
    <inkml:brush xml:id="br0">
      <inkml:brushProperty name="width" value="0.025" units="cm"/>
      <inkml:brushProperty name="height" value="0.025" units="cm"/>
    </inkml:brush>
  </inkml:definitions>
  <inkml:trace contextRef="#ctx0" brushRef="#br0">31 52 6951,'0'0'12748,"23"-49"-9385,-23 46 512,0 12-3490,-6 8-193,-4 4 0,5 4-128,-2 0-32,4 3-96,3-2-2178,0-1-1794,0-4-1793,0 0-7047</inkml:trace>
  <inkml:trace contextRef="#ctx0" brushRef="#br0" timeOffset="1">1 421 21140,'0'0'8808</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7:29.583"/>
    </inkml:context>
    <inkml:brush xml:id="br0">
      <inkml:brushProperty name="width" value="0.025" units="cm"/>
      <inkml:brushProperty name="height" value="0.025" units="cm"/>
    </inkml:brush>
  </inkml:definitions>
  <inkml:trace contextRef="#ctx0" brushRef="#br0">0 43 12940,'0'0'673,"9"-3"-444,22-7-76,-1 2 0,1 1 0,0 2 0,55-4 0,144 8-153,-120 3 260,495 22 1369,671 45-1021,-120-75 1090,-1146 6-1749,0 0-1,-1 1 1,1 0 0,0 0 0,-1 1 0,1 1 0,-1 0 0,0 0-1,0 1 1,0 0 0,12 7 0,-12-7-3382,0-3-4211</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7:30.805"/>
    </inkml:context>
    <inkml:brush xml:id="br0">
      <inkml:brushProperty name="width" value="0.025" units="cm"/>
      <inkml:brushProperty name="height" value="0.025" units="cm"/>
    </inkml:brush>
  </inkml:definitions>
  <inkml:trace contextRef="#ctx0" brushRef="#br0">1 197 15759,'0'0'-219,"7"0"-384,657-16-118,-215 3 481,220-4 877,596-7-36,-845 26-486,809-20 486,-630-56 2148,-594 73-2633,11-5-1122,-14-6-3821,-2-6-3362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7:43.050"/>
    </inkml:context>
    <inkml:brush xml:id="br0">
      <inkml:brushProperty name="width" value="0.025" units="cm"/>
      <inkml:brushProperty name="height" value="0.025" units="cm"/>
    </inkml:brush>
  </inkml:definitions>
  <inkml:trace contextRef="#ctx0" brushRef="#br0">1 0 3075</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7:43.645"/>
    </inkml:context>
    <inkml:brush xml:id="br0">
      <inkml:brushProperty name="width" value="0.025" units="cm"/>
      <inkml:brushProperty name="height" value="0.025" units="cm"/>
    </inkml:brush>
  </inkml:definitions>
  <inkml:trace contextRef="#ctx0" brushRef="#br0">143 101 3555,'-8'2'2323,"-53"8"2080,-12-6 6216,72-4-9936,5-1-596,0-1 0,0 1 0,0 0 0,0 0-1,0 1 1,0-1 0,8 1 0,-8 0-8,364-10 680,-141 8-722,395-51 71,-290 19 50,-323 33-150,62-6 58,112 4 1,-161 5 51,0 0-1,0 1 1,0 2 0,0 0 0,-1 1 0,0 1 0,0 1-1,-1 1 1,28 16 0,-34-16-46,1 0-1,0-1 1,32 12-1,-42-18-35,-1-1-1,0 0 0,1 0 1,0 0-1,-1-1 0,1 0 1,-1 1-1,1-2 0,0 1 1,-1 0-1,1-1 0,-1 0 1,1 0-1,-1 0 0,0-1 1,1 1-1,-1-1 0,0 0 1,8-5-1,56-39 88,-63 36-2375,-9 4-5223,-10 1-3111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8:04.028"/>
    </inkml:context>
    <inkml:brush xml:id="br0">
      <inkml:brushProperty name="width" value="0.025" units="cm"/>
      <inkml:brushProperty name="height" value="0.025" units="cm"/>
    </inkml:brush>
  </inkml:definitions>
  <inkml:trace contextRef="#ctx0" brushRef="#br0">118 264 11115,'0'0'667,"-11"-3"192,1-1-581,-49-16 1223,21-4 3297,81 30-4419,19 13-398,1-2 0,1-3 0,0-2-1,115 4 1,-37-21 91,261-42-1,-186 16-48,1482-106 1317,-1115 80 976,-446 39-2038,-125 16-624,-18 3-1273,-12-1-2763,3 0-2782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16.912"/>
    </inkml:context>
    <inkml:brush xml:id="br0">
      <inkml:brushProperty name="width" value="0.025" units="cm"/>
      <inkml:brushProperty name="height" value="0.025" units="cm"/>
    </inkml:brush>
  </inkml:definitions>
  <inkml:trace contextRef="#ctx0" brushRef="#br0">1 173 11050,'0'0'1794,"8"4"-1655,6 2-87,1-2 0,0 0 1,-1 0-1,1-1 0,0-1 0,1-1 0,-1 0 1,16-1-1,763-15 1154,-78-16-878,3 0 668,-263 44-386,-28-1-238,740-31-41,570 7-170,-393-6 534,-1116 9-723,4 0 35,304-17 87,-506 23-94,667-37 32,-673 41-11,-17 1 31,0-2 0,1 1 0,-1-1 1,0-1-1,1 0 0,-1 0 0,15-4 1740,-1 2-2261,3 1-964,49-3-7736,-46 5 1855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21.784"/>
    </inkml:context>
    <inkml:brush xml:id="br0">
      <inkml:brushProperty name="width" value="0.025" units="cm"/>
      <inkml:brushProperty name="height" value="0.025" units="cm"/>
    </inkml:brush>
  </inkml:definitions>
  <inkml:trace contextRef="#ctx0" brushRef="#br0">0 225 7847,'0'0'139,"2"-7"-85,0-1-17,0 1 1,0-1 0,1 1 0,0 0-1,1 0 1,-1 0 0,1 0 0,1 1-1,-1-1 1,1 1 0,0 0 0,0 0-1,1 1 1,0 0 0,0 0 0,0 0-1,0 1 1,1-1 0,0 2 0,0-1-1,0 1 1,0 0 0,1 0 0,-1 1-1,1 0 1,-1 0 0,14 0 0,-5 3 166,0 1 0,0 1 0,-1 1 1,0 0-1,0 1 0,0 1 0,19 9 1,-13-6-37,0 0 1,42 10 0,14-9 367,1-3-1,148-6 1,-101-3-445,364 17 293,224-5 225,-259-58-559,-75 6-31,346 30 125,-204 11 38,-135-31 639,39-2-644,-233 39-105,264 41 0,238-15 580,-313-26-466,-5 4-151,441-47 0,-675 24-21,434-38 16,1 36-15,-549 18 62,1 1 1,50 14 0,21 2-3066,-80-18-375</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55.895"/>
    </inkml:context>
    <inkml:brush xml:id="br0">
      <inkml:brushProperty name="width" value="0.025" units="cm"/>
      <inkml:brushProperty name="height" value="0.025" units="cm"/>
    </inkml:brush>
  </inkml:definitions>
  <inkml:trace contextRef="#ctx0" brushRef="#br0">238 198 32,'-145'22'3547,"53"-14"7063,1612-34-7420,-785 24-3246,189 4 559,449-10 398,606-83-1018,-1125 48 90,-15 13 2189,-839 30-2163,1 0 1,-1 1-1,0-1 0,0 0 1,0 0-1,0 0 1,0 0-1,1 0 0,-1 0 1,0 0-1,0 0 1,0 0-1,0 0 0,0 0 1,1 0-1,-1 0 1,0 0-1,0 0 0,0 0 1,0 0-1,0 0 0,1 0 1,-1 0-1,0 0 1,0 0-1,0 0 0,0 0 1,0 0-1,1 0 1,-1 0-1,0 0 0,0 0 1,0-1-1,0 1 0,0 0 1,0 0-1,1 0 1,-1 0-1,0 0 0,0 0 1,0 0-1,0-1 1,0 1-1,0 0 0,0 0 1,0 0-1,0 0 0,0 0 1,0-1-1,0 1 1,0 0-1,0 0 0,0 0 1,0 0-1,0-1 1,0 1-1,0 0 0,0 0 1,0 0-1,0 0 0,0 0 1,0-1-1,-10-6-2171,3 2-352,-6-8-4133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4.868"/>
    </inkml:context>
    <inkml:brush xml:id="br0">
      <inkml:brushProperty name="width" value="0.025" units="cm"/>
      <inkml:brushProperty name="height" value="0.025" units="cm"/>
    </inkml:brush>
  </inkml:definitions>
  <inkml:trace contextRef="#ctx0" brushRef="#br0">0 33 3908,'70'21'4110,"-67"-21"-3564,0 0-1,0 0 1,0 0-1,0-1 1,1 1 0,-1-1-1,0 0 1,0 0-1,-1 0 1,1 0-1,0 0 1,0-1-1,0 1 1,-1-1 0,1 0-1,-1 0 1,1 0-1,3-4 1,-5 5 136,1-1 1,-1 1 0,0-1 0,1 0-1,-1 1 1,0-1 0,0 0-1,0 0 1,0 0 0,0 0 0,-1 0-1,1 0 1,0 0 0,-1-3-1,-25 5 407,21 1-1081,0 0-1,0 0 1,0 1-1,0 0 1,0-1-1,0 1 1,1 1-1,-1-1 1,1 0-1,-1 1 1,1 0-1,0 0 1,0 0-1,0 0 1,1 0-1,-1 0 1,1 1-1,-1-1 0,1 1 1,0 0-1,1 0 1,-1 0-1,1 0 1,-3 7-1,5-9-30,-1-1 0,1 0 0,0 0 0,-1 0 0,1 0 0,0 0 0,0 0 0,-1 0 0,1 0 0,0 0 0,0 0 0,0 0 0,0 0 0,0-1 0,0 1 0,1 0 0,-1-1 0,0 1 0,0-1 0,0 1 0,1-1 0,1 1 0,38 10-280,-30-9 137,-7-1 89,0 1 0,0-1 1,0 1-1,0-1 0,-1 1 0,1 0 0,0 0 0,-1 1 1,5 3-1,-8-6 60,1 1 0,-1-1 0,1 1 1,-1-1-1,0 1 0,1 0 0,-1-1 1,0 1-1,1-1 0,-1 1 0,0 0 0,0-1 1,1 1-1,-1 0 0,0-1 0,0 1 1,0 0-1,0-1 0,0 1 0,0 0 0,0-1 1,0 1-1,0 1 0,-1-1 48,0 0 0,0 1 1,0-1-1,1 0 0,-1 0 0,0 0 0,0 0 1,-1 0-1,1 0 0,0 0 0,0 0 0,0-1 1,-1 1-1,1 0 0,0-1 0,-2 1 0,-3 2-124,-32 12 2027,23-18-3352,14 2 1129,0 1 0,1-1 0,-1 1 0,1-1 1,-1 0-1,1 1 0,0-1 0,-1 0 0,1 0 1,0 1-1,-1-1 0,1 0 0,0 0 0,0 0 1,0 1-1,-1-1 0,1 0 0,0 0 0,0 0 1,0 0-1,0-12-6112,0 1-3379</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37.829"/>
    </inkml:context>
    <inkml:brush xml:id="br0">
      <inkml:brushProperty name="width" value="0.025" units="cm"/>
      <inkml:brushProperty name="height" value="0.025" units="cm"/>
    </inkml:brush>
  </inkml:definitions>
  <inkml:trace contextRef="#ctx0" brushRef="#br0">0 72 13004,'0'0'5958,"47"-18"-5349,0 9 544,10-2-64,11 1-481,6 0-255,8 2-161,-6 4-96,-5 2-32,-9 2-32,-13 0-64,-9 6-1570,-17 2-1248,-12-3-2339</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38.188"/>
    </inkml:context>
    <inkml:brush xml:id="br0">
      <inkml:brushProperty name="width" value="0.025" units="cm"/>
      <inkml:brushProperty name="height" value="0.025" units="cm"/>
    </inkml:brush>
  </inkml:definitions>
  <inkml:trace contextRef="#ctx0" brushRef="#br0">0 91 13901,'0'0'5798,"68"8"-3780,-20-17-577,13-4-576,13-1-577,3 1-288,-1 2 64,-2 1-96,-8 4-512,-9 0-1699,-14-2-2625,-11-1-2051</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38.517"/>
    </inkml:context>
    <inkml:brush xml:id="br0">
      <inkml:brushProperty name="width" value="0.025" units="cm"/>
      <inkml:brushProperty name="height" value="0.025" units="cm"/>
    </inkml:brush>
  </inkml:definitions>
  <inkml:trace contextRef="#ctx0" brushRef="#br0">1 40 18898,'0'0'1479,"8"-5"-241,7-1-889,1 0 0,0 0 0,0 2-1,0 0 1,1 1 0,0 1 0,-1 0 0,20 1 0,-13 1-302,-1 1 0,0 1 0,-1 1 0,1 0 1,0 2-1,26 10 0,-46-15-49,1 1 0,0 0 0,0 0 0,-1 0 0,1 1 0,-1-1 0,1 1 0,-1-1 0,1 1 0,-1 0 0,0 0 0,0 0 0,0 0 0,0 0 0,0 0 0,-1 1 0,1-1 0,-1 1 0,1-1 0,-1 1 0,0 0 0,0-1 0,0 1 0,0 0 0,-1 0 0,1 0 0,-1-1 0,1 1 0,-1 0 0,0 0 0,0 0 0,-1 0 0,1 0-1,0 0 1,-1-1 0,0 1 0,0 0 0,0 0 0,0-1 0,0 1 0,0 0 0,-1-1 0,1 1 0,-4 3 0,-12 17 112,-1-2-1,0 0 0,-2 0 0,0-2 1,-37 27-1,-40 38-829,78-65-2622,8-8-2936</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39.080"/>
    </inkml:context>
    <inkml:brush xml:id="br0">
      <inkml:brushProperty name="width" value="0.025" units="cm"/>
      <inkml:brushProperty name="height" value="0.025" units="cm"/>
    </inkml:brush>
  </inkml:definitions>
  <inkml:trace contextRef="#ctx0" brushRef="#br0">145 0 7527,'0'0'15903,"-8"10"-15700,-25 31-59,31-40-143,1 0-1,0 1 1,-1-1-1,1 1 1,0-1-1,0 1 1,0-1-1,0 1 1,0 0-1,1 0 1,-1-1-1,0 1 1,1 0-1,-1 0 1,1 0-1,0 0 1,0 0-1,0 0 1,0 0-1,0-1 1,0 1-1,0 0 1,0 0-1,1 0 1,-1 0-1,1 0 1,-1 0-1,1-1 1,0 1-1,0 0 1,0-1-1,0 1 1,0 0-1,0-1 1,0 1-1,1-1 1,-1 0-1,0 1 1,1-1-1,-1 0 1,1 0-1,-1 0 1,4 2-1,6 2 27,1 0 0,0-1 1,0-1-1,0 1 0,18 1 0,-4 0 28,-22-4-57,0 0 0,0 1 0,1 0 0,-1 0 0,0 0 0,-1 0 0,1 0 0,0 1 0,-1 0 0,1 0 0,-1 0 0,0 0 0,0 0 0,0 1 0,4 5 0,-6-7 27,0 0-1,0 0 1,-1 0-1,1 0 1,-1 0-1,1 0 1,-1 0 0,0 1-1,1-1 1,-1 0-1,0 0 1,0 0-1,-1 0 1,1 0 0,0 0-1,-1 1 1,1-1-1,-1 0 1,0 0-1,0 0 1,0 0 0,0-1-1,0 1 1,0 0-1,0 0 1,-1-1-1,1 1 1,0 0-1,-1-1 1,0 1 0,1-1-1,-1 0 1,0 0-1,-2 2 1,-10 5 293,0 0 1,-1-1-1,0-1 1,0 0-1,-1-1 1,1 0 0,-1-1-1,0-1 1,-1-1-1,1 0 1,-30-2-1,44 1-485,0-1-1,0 0 0,0 0 1,0-1-1,0 1 1,0 0-1,0-1 1,0 1-1,0-1 0,1 1 1,-1-1-1,0 0 1,0 0-1,0 0 1,1 0-1,-1 0 1,0 0-1,1-1 0,0 1 1,-1 0-1,1-1 1,-3-2-1,2 0-574,1-1-1,-1 1 0,1 0 1,-1-1-1,1 1 1,0-1-1,1 1 0,-1-1 1,1-5-1,0-29-7099</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39.470"/>
    </inkml:context>
    <inkml:brush xml:id="br0">
      <inkml:brushProperty name="width" value="0.025" units="cm"/>
      <inkml:brushProperty name="height" value="0.025" units="cm"/>
    </inkml:brush>
  </inkml:definitions>
  <inkml:trace contextRef="#ctx0" brushRef="#br0">1 105 16400,'0'0'8263,"55"-41"-6757,-23 31-129,5-1-608,5 1-417,-1 1-256,2 4-96,-1 2 32,2 0-929,-2-2-2338,-5-3-3171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0.517"/>
    </inkml:context>
    <inkml:brush xml:id="br0">
      <inkml:brushProperty name="width" value="0.025" units="cm"/>
      <inkml:brushProperty name="height" value="0.025" units="cm"/>
    </inkml:brush>
  </inkml:definitions>
  <inkml:trace contextRef="#ctx0" brushRef="#br0">50 0 17104,'0'0'4025,"-2"8"-3768,-7 32-11,3 0 1,1 0 0,1 50-1,3-46 392,-2 1-1,-17 82 0,33-176 1483,88-294-2515,-100 342 378,-1-1 1,1 1-1,0-1 1,0 1-1,-1-1 1,1 1 0,0 0-1,0-1 1,0 1-1,1 0 1,-1 0 0,0 0-1,0 0 1,1 0-1,-1 0 1,0 0-1,1 0 1,-1 1 0,1-1-1,-1 1 1,1-1-1,-1 1 1,1-1-1,2 1 1,-1-1 1,0 1 0,1 0 0,-1 1 0,1-1 0,-1 1 0,0-1 0,1 1 0,-1 0 0,0 0 0,0 1 0,5 2-1,-5-3 7,1 1 0,-1-1-1,0 1 1,0 0-1,0 0 1,-1 0-1,1 1 1,0-1-1,-1 1 1,0-1 0,1 1-1,-1 0 1,0 0-1,0 0 1,-1 0-1,1 0 1,-1 0-1,1 0 1,-1 1-1,0-1 1,0 0 0,-1 1-1,1-1 1,0 5-1,-2-5 23,-1-1-1,1 1 1,0-1-1,-1 0 1,1 0-1,-1 1 1,0-1-1,1 0 1,-1-1-1,0 1 1,0 0-1,0 0 1,-1-1 0,1 1-1,0-1 1,-1 0-1,1 0 1,-1 0-1,1 0 1,-1 0-1,-4 0 1,-57 11 528,57-11-731,-50-2 658,32-10-2258,24 10 1431,0 0-1,0 0 0,0 0 1,0 0-1,0 0 0,0-1 1,0 1-1,0 0 1,0-1-1,1 1 0,-1 0 1,1-1-1,-1 1 1,1-1-1,-1-1 0,0-12-5688</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1.257"/>
    </inkml:context>
    <inkml:brush xml:id="br0">
      <inkml:brushProperty name="width" value="0.025" units="cm"/>
      <inkml:brushProperty name="height" value="0.025" units="cm"/>
    </inkml:brush>
  </inkml:definitions>
  <inkml:trace contextRef="#ctx0" brushRef="#br0">98 241 11979,'0'0'9577,"-7"-1"-9593,3 0 13,1 1-1,0 0 0,-1 0 1,1 1-1,-1-1 0,1 1 1,-1 0-1,1 0 0,0 0 1,0 0-1,-1 0 0,1 1 1,0-1-1,0 1 0,0 0 1,0 0-1,1 0 0,-1 0 1,0 1-1,1-1 1,0 1-1,0-1 0,-1 1 1,1 0-1,1 0 0,-1 0 1,0 0-1,1 0 0,0 0 1,-1 1-1,1-1 0,0 0 1,1 1-1,-1 3 0,0-5 11,0 1 0,1 0 0,-1-1 0,1 1 0,-1-1 0,1 1 0,0 0 0,0-1 0,0 1 0,1 0 0,-1-1 0,1 1 0,-1 0 0,3 4 0,-2-6 18,-1 0 0,1 1 1,0-1-1,0 0 0,0 0 0,0 0 1,0 0-1,0-1 0,0 1 0,0 0 1,0 0-1,1-1 0,-1 1 1,0 0-1,0-1 0,1 0 0,-1 1 1,0-1-1,1 0 0,-1 1 0,2-1 1,1 0 55,1 0 0,-1-1 1,0 1-1,0-1 0,0 0 1,0 0-1,0-1 0,0 1 1,0-1-1,0 0 1,0 0-1,0 0 0,-1 0 1,1-1-1,-1 0 0,0 1 1,4-5-1,-1 0 180,-1-1-1,1 1 1,-1-1 0,-1 0-1,1 0 1,-1-1 0,5-15 0,-8 21-239,0-1 0,1 0 0,-1 0 1,-1 0-1,1 0 0,0 0 0,-1 0 0,0-1 1,0 1-1,0 0 0,-1 0 0,0 0 1,1 0-1,-1 0 0,0 0 0,-1 0 1,1 0-1,-1 1 0,-3-7 0,5 9-27,-1 1 0,1-1 0,0 1 0,-1-1-1,1 1 1,0-1 0,-1 1 0,1-1-1,0 1 1,-1-1 0,1 1 0,-1 0 0,1-1-1,-1 1 1,1 0 0,-1 0 0,1-1 0,-1 1-1,1 0 1,-1 0 0,0 0 0,1-1 0,-1 1-1,1 0 1,-1 0 0,1 0 0,-1 0 0,0 0-1,1 0 1,-1 0 0,1 0 0,-1 1 0,0-1-1,1 0 1,-1 0 0,1 0 0,-1 1 0,1-1-1,-1 0 1,1 0 0,-1 1 0,1-1 0,-1 1-1,1-1 1,0 0 0,-1 1 0,1-1-1,-1 1 1,1-1 0,0 1 0,0-1 0,-1 1-1,1-1 1,0 1 0,0-1 0,-1 1 0,1-1-1,0 1 1,0 0 0,0-1 0,0 1 0,-1 1 11,1-1 0,0 1 1,-1-1-1,1 1 1,0-1-1,0 1 0,0-1 1,0 0-1,0 1 0,0-1 1,0 1-1,1-1 1,-1 1-1,0-1 0,1 1 1,0-1-1,-1 0 0,1 1 1,-1-1-1,1 0 1,0 0-1,0 1 0,0-1 1,0 0-1,0 0 0,0 0 1,1 1-1,4 0 14,-1 1 0,0-2 0,0 1 0,0 0 0,1-1-1,-1 0 1,1-1 0,-1 1 0,1-1 0,-1 0 0,1 0 0,-1 0 0,1-1 0,-1 0-1,1 0 1,-1-1 0,0 1 0,1-1 0,-1 0 0,0-1 0,0 1 0,0-1-1,5-4 1,4-3 30,-1 1 0,0-2 0,0 0 1,-1 0-1,-1-1 0,16-21 0,-22 26 2,0 0 0,-1 0 0,0 0 0,0 0 0,-1-1 0,0 1 0,0-1 0,-1 0 0,0 0 0,0 0 0,0-14 0,-2 21-58,0 1 0,0 0 0,-1 0 0,1-1-1,0 1 1,0 0 0,-1 0 0,1-1 0,0 1 0,-1 0 0,1 0-1,0 0 1,-1-1 0,1 1 0,0 0 0,-1 0 0,1 0-1,0 0 1,-1 0 0,1 0 0,-1 0 0,1 0 0,0 0-1,-1 0 1,1 0 0,0 0 0,-1 0 0,1 0 0,-1 0 0,1 0-1,0 0 1,-1 1 0,1-1 0,0 0 0,-1 0 0,1 0-1,0 1 1,0-1 0,-1 0 0,1 0 0,0 1 0,0-1 0,-1 0-1,1 0 1,0 1 0,-1 0 0,-15 11-94,8-3 151,1 0 0,1 0 0,-1 1 0,2-1 0,-1 1 0,1 1 0,1-1 0,0 1 0,1 0 0,0 0 0,0 0 0,1 0 0,0 0 0,1 1 0,1 17 0,0-26-45,1-1 0,-1 1 0,1 0 1,0-1-1,0 1 0,0-1 0,0 1 0,0-1 0,1 0 0,-1 1 0,1-1 0,0 0 0,-1 0 0,1 0 0,0 0 0,0 0 0,0 0 0,1-1 0,-1 1 0,0-1 0,0 1 1,1-1-1,-1 0 0,1 0 0,-1 0 0,1 0 0,0 0 0,-1-1 0,1 1 0,4-1 0,-1 1 28,0 0 1,0-1-1,0 1 1,0-1-1,0-1 1,0 1-1,1-1 0,-1 0 1,0 0-1,-1-1 1,1 0-1,11-5 1,-8 2 4,0-1 1,-1-1 0,1 1 0,-1-1-1,-1-1 1,1 1 0,-1-1-1,6-10 1,-42 45-98,27-25 79,0 1 1,1-1-1,-1 1 1,0 0 0,1 0-1,-1-1 1,1 1-1,0 0 1,0 0 0,0 0-1,0 0 1,1 1-1,-1-1 1,1 0 0,0 0-1,0 0 1,0 0-1,0 0 1,1 1 0,0 5-1,1-7-21,-1 0 0,1 0 0,0 0 0,-1 0 0,1 0 0,0 0 0,0 0 0,0 0 0,0-1 0,1 1 0,-1-1 0,0 0 0,1 0 0,-1 0 0,1 0 0,-1 0 0,1 0 0,-1 0 0,1-1 0,0 0 0,-1 1 0,1-1 0,0 0 0,4-1 0,-5 2-244,1-1 0,-1 0 0,0 0 0,0 0 0,1-1 0,-1 1 0,0-1 0,0 1 0,1-1 0,-1 0 0,0 1 0,0-1 0,0 0 0,0-1 0,0 1 0,0 0 0,0 0 0,-1-1 1,1 1-1,0-1 0,-1 0 0,1 1 0,1-4 0,0 0-708,-1 0 0,0 0 0,-1 0 0,1 0 0,-1-1 0,0 1 0,0 0 1,0-1-1,-1-5 0,0-23-4024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2.028"/>
    </inkml:context>
    <inkml:brush xml:id="br0">
      <inkml:brushProperty name="width" value="0.025" units="cm"/>
      <inkml:brushProperty name="height" value="0.025" units="cm"/>
    </inkml:brush>
  </inkml:definitions>
  <inkml:trace contextRef="#ctx0" brushRef="#br0">0 1 8872,'0'0'8595,"1"8"-8477,0-2-142,0-1 0,0 1 1,0 0-1,1-1 1,0 1-1,0-1 0,1 0 1,-1 0-1,1 0 1,4 6-1,-4-8-155,-1 0 0,0 0 0,1 0 0,-1 0 0,1-1 0,0 1 1,0-1-1,0 1 0,0-1 0,0 0 0,1 0 0,-1-1 0,1 1 0,-1-1 0,1 1 0,-1-1 0,1 0 0,0-1 0,7 2 0,-10-2 363,-1 0-1,1 0 1,0 0-1,-1 0 1,1 0-1,0 1 1,-1-1-1,1 0 1,0 1-1,-1-1 1,1 0-1,-1 1 1,1-1-1,-1 1 1,1-1-1,-1 1 1,1-1-1,-1 1 1,1-1-1,-1 1 1,1 0-1,-1-1 1,0 1-1,1-1 1,-1 2-1,6 28 2237,-6 43-1417,-1-50-858,2-8-136,1-1 1,0 0-1,1 0 0,7 18 1,-7-23 19,0 0 0,0 0 0,-1 0 1,0 1-1,0-1 0,-1 0 0,0 1 1,-1-1-1,0 1 0,-1-1 0,0 0 1,-4 18-1,3-23 251,0 0 1,0 0-1,-1 0 1,1-1-1,-1 1 0,0-1 1,0 0-1,-1 0 1,-6 6-1,8-8-210,0 1 0,-1 0 1,1-1-1,0 1 0,-1-1 0,1 0 1,-1 0-1,1 0 0,-1 0 0,0-1 0,1 1 1,-1 0-1,0-1 0,1 0 0,-1 0 0,0 0 1,-3 0-1,5-1-69,-1 0-1,1 1 1,0-1 0,0 0 0,0 0-1,1 0 1,-1 0 0,0 0 0,0 0 0,0 0-1,1 0 1,-1 0 0,0 0 0,1-1-1,-1 1 1,1 0 0,0 0 0,-1-1 0,1 1-1,0 0 1,0-1 0,0 1 0,0-2-1,-1-38-351,2 34 235,0-1 22,0-1 0,1 1 0,0-1 0,0 1 0,1 0 0,0 0 0,1 0 0,0 0 0,0 1 0,0-1 0,1 1 0,1 0 0,10-11 0,10-9 63,56-44-1,-47 42-260,-31 26 290,1 0-1,-1-1 0,0 1 1,0-1-1,-1 0 0,1 0 1,-1 0-1,0 0 0,0-1 1,0 1-1,-1-1 0,1 0 1,-1 0-1,0 0 0,2-10 1,-4 14 8,-1 1 0,1-1 0,-1 0 0,1 1 0,-1-1 0,1 1 0,-1-1 0,1 1 0,-1-1-1,0 1 1,1-1 0,-1 1 0,0 0 0,0-1 0,1 1 0,-1 0 0,0-1 0,0 1 0,1 0 0,-1 0 0,0 0 0,0 0 0,0 0 0,1 0 0,-1 0 0,0 0 0,0 0 0,0 0 0,1 0 0,-1 1 0,0-1 0,0 0 0,1 0 0,-1 1 0,0-1 0,0 0 0,0 2 0,-2-2 17,0 1-1,1 0 1,-1 0 0,1 0 0,-1 0 0,0 0 0,1 1 0,0-1 0,-1 1 0,1 0 0,-2 1 0,3-1-20,0-1 1,0 1 0,0-1-1,0 1 1,0 0 0,0-1 0,1 1-1,-1 0 1,1-1 0,-1 1-1,1 0 1,0 0 0,0-1 0,0 1-1,-1 0 1,2 0 0,-1 0-1,0-1 1,0 1 0,1 0 0,-1 0-1,1-1 1,-1 1 0,1 0-1,0-1 1,-1 1 0,1 0 0,0-1-1,0 1 1,0-1 0,1 0-1,-1 1 1,0-1 0,0 0 0,1 0-1,-1 1 1,1-1 0,-1 0-1,1 0 1,-1-1 0,1 1 0,-1 0-1,1-1 1,0 1 0,0 0-1,-1-1 1,4 1 0,10 2 229,0 0 0,1 0 1,-1-2-1,19 0 0,-29 0-72,1-1-87,7 0 90,0 1 1,1-2-1,-1 0 0,0 0 0,17-5 0,-27 5-48,0 0 0,0 0-1,0 0 1,0 0-1,0-1 1,-1 1-1,1-1 1,0 0-1,-1 0 1,0 0-1,1 0 1,-1 0-1,0 0 1,0-1-1,0 1 1,0-1-1,-1 1 1,1-1-1,-1 0 1,0 1-1,1-1 1,-1 0-1,0 0 1,-1 0-1,1 0 1,0 0-1,-1 0 1,0-6 0,0 1-35,0 1 0,-1-1 1,0 0-1,0 0 1,-1 1-1,0-1 0,-1 0 1,0 1-1,0 0 1,0 0-1,-8-13 0,59 38-6903,-16-8 2647,4-5-2097</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2.807"/>
    </inkml:context>
    <inkml:brush xml:id="br0">
      <inkml:brushProperty name="width" value="0.025" units="cm"/>
      <inkml:brushProperty name="height" value="0.025" units="cm"/>
    </inkml:brush>
  </inkml:definitions>
  <inkml:trace contextRef="#ctx0" brushRef="#br0">47 167 6438,'6'-56'5090,"-5"20"2323,-9 50-3919,1-5-3417,0 6 202,1 1 0,0 0 0,1 0 0,1 0 0,0 1 0,1 0 0,1-1 0,1 1 0,0 0 0,2 21 1,0-36-256,-1 1 0,1-1 0,-1 1 1,1-1-1,0 0 0,0 1 1,0-1-1,0 0 0,0 0 0,0 1 1,1-1-1,-1 0 0,1 0 1,-1-1-1,1 1 0,0 0 0,0 0 1,0-1-1,3 3 0,0-2 49,-1 0-1,1 0 0,-1 0 0,1-1 0,0 1 0,-1-1 1,1-1-1,0 1 0,8 0 0,-2-1 75,-1-1 1,0 0-1,0 0 0,-1-1 0,1 0 1,0 0-1,0-2 0,-1 1 0,15-8 0,-15 5-164,0 0 0,0-1 0,-1 0 0,0 0 0,0-1 0,-1 0 0,0-1-1,0 0 1,-1 0 0,0 0 0,-1-1 0,0 1 0,0-1 0,-1-1-1,0 1 1,-1 0 0,0-1 0,-1 0 0,0 0 0,0 0 0,-2 0 0,1 0-1,-2-11 1,1 21 1,0 1 0,0-1 0,0 1 0,0-1 0,0 1 0,0 0 0,0-1 0,0 1 0,0-1 0,0 1 0,0-1 0,0 1 0,-1 0 0,1-1 0,0 1 0,0-1 0,0 1 0,-1 0 0,1-1 0,0 1 0,-1 0 0,1 0 0,0-1 0,-1 1-1,1 0 1,0-1 0,-1 1 0,1 0 0,0 0 0,-1 0 0,1 0 0,-1-1 0,1 1 0,-1 0 0,1 0 0,0 0 0,-1 0 0,1 0 0,-1 0 0,1 0 0,-1 0 0,1 0 0,0 0 0,-1 0 0,1 0 0,-1 0 0,1 1 0,0-1 0,-1 0 0,1 0 0,-1 0 0,1 1 0,0-1-1,-1 0 1,1 0 0,0 1 0,-1-1 0,1 0 0,0 1 0,-1-1 0,1 0 0,0 1 0,0-1 0,-1 1 0,-21 23-202,17-17 244,1 1-1,0 0 0,0 0 0,1 0 0,0 0 1,0 0-1,1 1 0,0-1 0,1 1 0,0 0 1,0-1-1,1 1 0,0 11 0,1-16 16,0 0-1,0 0 0,0 0 1,0-1-1,0 1 1,1-1-1,0 1 1,0-1-1,0 1 0,0-1 1,0 0-1,1 0 1,-1 0-1,1 0 1,0-1-1,0 1 0,0-1 1,0 0-1,0 1 1,1-2-1,-1 1 1,1 0-1,-1 0 1,1-1-1,-1 0 0,1 0 1,0 0-1,0 0 1,0-1-1,-1 1 1,1-1-1,4 0 0,-1 0 73,0 0-1,0 0 1,-1 0-1,1-1 1,0 0-1,-1 0 0,1-1 1,-1 0-1,1 0 1,-1 0-1,0-1 1,0 0-1,0 0 1,0-1-1,0 0 0,-1 0 1,0 0-1,0 0 1,0-1-1,0 0 1,-1 0-1,1 0 1,-1-1-1,-1 1 0,1-1 1,-1 0-1,0 0 1,0 0-1,-1 0 1,0-1-1,3-10 0,-2 2-85,0 1-1,-1-1 1,-1 0-1,0 1 0,-2-18 1,1 28-139,0 0 1,0 0 0,0-1-1,-1 1 1,0 0 0,0 0-1,0 0 1,0 0 0,-1 0-1,1 1 1,-1-1 0,0 0-1,0 1 1,0-1 0,-1 1-1,1-1 1,-1 1 0,0 0-1,0 0 1,0 0 0,0 1 0,-6-5-1,8 7-29,0 0 0,1 0 0,-1-1-1,0 1 1,0 0 0,1 0 0,-1 0 0,0 0 0,0 0-1,0 0 1,1 0 0,-1 0 0,0 0 0,0 0-1,0 0 1,1 0 0,-1 1 0,0-1 0,0 0-1,1 1 1,-1-1 0,0 0 0,1 1 0,-1-1-1,0 1 1,1-1 0,-1 1 0,1-1 0,-1 1 0,1 0-1,-1-1 1,1 1 0,-1 0 0,1-1 0,0 1-1,-1 0 1,1-1 0,0 1 0,-1 0 0,1 0-1,0-1 1,0 1 0,0 0 0,0 0 0,0 0 0,0 1-1,-2 47-8113,3-37 4494,-1 15-5875</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3.447"/>
    </inkml:context>
    <inkml:brush xml:id="br0">
      <inkml:brushProperty name="width" value="0.025" units="cm"/>
      <inkml:brushProperty name="height" value="0.025" units="cm"/>
    </inkml:brush>
  </inkml:definitions>
  <inkml:trace contextRef="#ctx0" brushRef="#br0">0 355 11050,'0'0'5408,"8"-6"-3507,1-2-1487,-7 5-285,1 1 0,0-1 0,0 1 1,0-1-1,0 1 0,0 0 1,1 0-1,-1 0 0,1 0 1,5-1-1,-8 4-164,-1 1 0,0 0-1,0-1 1,1 1 0,-1-1 0,1 1-1,0 0 1,-1-1 0,1 0 0,0 1 0,0-1-1,0 1 1,0-1 0,0 0 0,0 0-1,0 1 1,1-1 0,-1 0 0,2 1-1,2 0 67,1 0 0,-1 0 0,1 0 0,0-1 0,0 0 0,0 0 0,0-1 0,0 0 0,-1 0 0,1 0 0,0 0 0,0-1 0,0 0 0,0 0 0,-1-1 0,1 0 0,0 0 0,-1 0 0,1-1 0,-1 1 0,0-1 0,0 0 0,0-1 0,-1 1 0,9-9 0,-3 2-158,0 0 0,-1 0 0,0-1 0,-1 0 0,-1-1 0,1 0 0,-2 0 0,0-1 0,9-24 0,-10 22-270,-1-1 0,0 1 0,-1-1 0,-1 0 0,0 1 0,-2-1 0,-1-28 0,2 43 460,-1 0 0,0 0 0,0 0 0,0 1 0,0-1 0,0 0 0,-1 0-1,1 0 1,0 0 0,0 1 0,0-1 0,-1 0 0,1 0 0,0 1 0,-1-1 0,1 0 0,-1 0 0,1 1 0,-1-1 0,1 0 0,-1 1 0,1-1 0,-1 1 0,0-1 0,1 1 0,-1-1 0,0 1 0,0-1 0,1 1 0,-1 0 0,0-1 0,0 1 0,1 0 0,-1 0 0,0-1 0,0 1 0,0 0 0,0 0 0,1 0 0,-1 0 0,0 0 0,0 0 0,0 0 0,0 1 0,1-1 0,-1 0 0,0 0 0,0 1 0,0-1 0,1 0-1,-1 1 1,0-1 0,1 1 0,-1-1 0,0 1 0,1-1 0,-1 1 0,0-1 0,1 1 0,-1 0 0,1-1 0,-1 1 0,1 0 0,0-1 0,-1 1 0,1 0 0,0 0 0,-1 1 0,-3 10 137,1 1 0,0 0 1,1-1-1,1 1 0,0 0 0,0 0 0,1 0 0,3 18 0,-1 3 49,0-4-144,1-1 0,11 40 0,-8-42 2,-1 0-1,3 52 1,-8-78 11,-2-23 1553,-2 11-1687,-1 1 1,0-1 0,0 1 0,-2 0 0,1 0-1,-1 1 1,0 0 0,-14-13 0,-75-62-1762,78 70 1374,-37-28 168,97 42 1495,4 9-389,29 4-850,-69-12-989,0-1 0,-1 0 0,1-1 0,-1 1 1,1-1-1,6-2 0,-6-2-5347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5.325"/>
    </inkml:context>
    <inkml:brush xml:id="br0">
      <inkml:brushProperty name="width" value="0.025" units="cm"/>
      <inkml:brushProperty name="height" value="0.025" units="cm"/>
    </inkml:brush>
  </inkml:definitions>
  <inkml:trace contextRef="#ctx0" brushRef="#br0">0 87 6438,'0'0'13464,"8"0"-11820,-5 0-1484,12 0 769,1-1-1,-1 0 1,21-5 0,-33 6-861,0 0 0,0-1 0,-1 1 0,1-1 0,0 0 0,-1 0 0,1 0 0,0 0 0,-1 0 0,1-1 0,-1 1 0,0-1 0,0 1 0,1-1 0,-1 0 0,0 0 0,0 0 0,-1 0 0,1 0 0,0-1 0,-1 1 0,1 0 0,-1-1 0,0 1 0,0-1 0,0 0 0,0 1 0,0-1 0,0-5 0,-1 7-71,0 1 1,0-1 0,0 0 0,0 0 0,0 0 0,0 0-1,-1 0 1,1 1 0,0-1 0,-1 0 0,1 0-1,-1 0 1,1 1 0,0-1 0,-1 0 0,0 1-1,1-1 1,-1 0 0,1 1 0,-1-1 0,0 1-1,0-1 1,1 1 0,-1-1 0,0 1 0,0-1 0,0 1-1,-30-4-151,26 5 144,0-1 0,0 1 0,0 0 0,0 0 0,0 1 0,0 0 0,1-1 0,-1 2 0,1-1 0,-5 3 0,5-1 65,1-1 0,0 1 0,0-1 1,0 1-1,0 0 0,0 0 0,1 1 0,0-1 0,0 0 0,0 1 0,-1 7 1,2-11-32,1 1 0,0-1 0,0 1 0,0-1 0,0 0 0,0 1 0,0-1 0,0 0 0,1 1 0,-1-1 0,0 0 0,1 1 0,-1-1 0,1 0 0,0 0 0,-1 0 0,1 1 0,0-1 0,0 0 0,-1 0 0,1 0 0,0 0 0,0 0 0,0 0 0,0 0 0,0-1 0,1 1 0,-1 0 0,0-1 1,0 1-1,0 0 0,1-1 0,-1 1 0,0-1 0,1 0 0,-1 0 0,0 1 0,1-1 0,-1 0 0,0 0 0,1 0 0,-1 0 0,2-1 0,14 1 170,-1-1 1,1-1-1,-1 0 0,0-1 1,0-1-1,18-6 0,-17 4-226,0 1 1,1 1-1,-1 1 0,32-2 0,-48 5 25,0 1-1,0-1 1,-1 1 0,1-1-1,0 1 1,0-1 0,-1 1-1,1 0 1,-1-1 0,1 1-1,-1 0 1,1-1 0,-1 1-1,1 0 1,-1 0 0,1 0-1,-1-1 1,0 1 0,1 0-1,-1 0 1,0 0 0,0 0-1,0 0 1,0 0 0,0 0-1,0-1 1,0 1 0,0 0-1,0 0 1,0 0 0,0 0-1,-1 0 1,1 0 0,0 0-1,-1 0 1,0 0 29,1 0 1,0 0-1,-1 0 0,1 0 0,0 0 0,0 0 1,0-1-1,0 1 0,0 0 0,0 0 0,0 0 1,0 0-1,0 0 0,0 0 0,0 0 1,0 0-1,1 0 0,-1-1 0,0 1 0,1 0 1,-1 0-1,1 0 0,-1 0 0,1-1 0,-1 1 1,1 0-1,-1-1 0,1 1 0,0 0 0,-1-1 1,1 1-1,0-1 0,0 1 0,26-1 802,50-7 0,-33 2-2709,1 3-4876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3.825"/>
    </inkml:context>
    <inkml:brush xml:id="br0">
      <inkml:brushProperty name="width" value="0.025" units="cm"/>
      <inkml:brushProperty name="height" value="0.025" units="cm"/>
    </inkml:brush>
  </inkml:definitions>
  <inkml:trace contextRef="#ctx0" brushRef="#br0">0 0 15214,'0'0'3524,"46"18"-3556,-18-5-1282,8-1-2401,1 1-3524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4.167"/>
    </inkml:context>
    <inkml:brush xml:id="br0">
      <inkml:brushProperty name="width" value="0.025" units="cm"/>
      <inkml:brushProperty name="height" value="0.025" units="cm"/>
    </inkml:brush>
  </inkml:definitions>
  <inkml:trace contextRef="#ctx0" brushRef="#br0">158 20 11627,'0'0'6577,"-9"-2"-3945,-10-2-1823,4 0-580,1 1-1,0 1 0,-1 0 0,1 1 1,-1 0-1,-17 2 0,31-1-280,0 1-1,1-1 1,-1 1 0,0-1-1,1 1 1,-1-1-1,0 1 1,1 0 0,-1-1-1,1 1 1,-1 0-1,1 0 1,0-1-1,-1 1 1,1 0 0,0 0-1,-1 0 1,1-1-1,0 1 1,0 0-1,0 0 1,0 0 0,-1 0-1,1-1 1,1 1-1,-1 0 1,0 0-1,0 0 1,0 0 0,0-1-1,0 1 1,1 0-1,0 1 1,-1 1-90,1-1 0,0 1 1,0 0-1,-1-1 0,2 1 0,-1-1 1,0 0-1,0 1 0,1-1 0,1 2 1,9 4 29,1-1 1,-1-1 0,1 0 0,1-1 0,-1 0-1,0-1 1,1-1 0,0 0 0,0-1 0,21 1 0,-10 0 212,46 12 1,-70-15-80,0 0 1,1 0-1,-1 1 0,0-1 1,0 0-1,0 1 1,0-1-1,0 1 0,0-1 1,0 1-1,0-1 1,0 1-1,0 0 0,0 0 1,0-1-1,-1 1 1,1 0-1,0 0 0,0 0 1,0 2-1,-1-3 24,0 1-1,0 0 1,-1-1-1,1 1 1,0 0-1,-1-1 1,1 1-1,0-1 0,-1 1 1,1 0-1,-1-1 1,1 1-1,-1-1 1,0 1-1,1-1 1,-1 0-1,1 1 1,-1-1-1,0 0 1,1 1-1,-1-1 1,-1 1-1,-48 12 788,-19-9-1466,38-5-4379,8 1-4883</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4.539"/>
    </inkml:context>
    <inkml:brush xml:id="br0">
      <inkml:brushProperty name="width" value="0.025" units="cm"/>
      <inkml:brushProperty name="height" value="0.025" units="cm"/>
    </inkml:brush>
  </inkml:definitions>
  <inkml:trace contextRef="#ctx0" brushRef="#br0">1 389 4805,'0'0'13805,"7"5"-12391,-2 0-1077,-3-3-220,0 0 1,0 0 0,0-1 0,0 1 0,1 0 0,-1-1-1,0 1 1,1-1 0,-1 0 0,1 0 0,-1 0 0,1 0-1,4 1 1,-3-3 66,0 1 0,0-1 0,0 0 0,0 0-1,0 0 1,0-1 0,0 1 0,0-1 0,0 0 0,-1 0-1,1-1 1,-1 1 0,0-1 0,1 1 0,-1-1 0,0 0-1,-1 0 1,1 0 0,2-5 0,7-7-148,-1-1 0,16-29 0,-19 28-10,-1 1-1,-1-1 0,0 0 1,-2 0-1,0-1 1,0 1-1,-2-1 1,0 0-1,-1 0 1,-1 1-1,0-1 1,-6-30-1,6 46-38,0 0 0,-1 0-1,1 0 1,-1 0 0,1 0-1,-1 0 1,0 0 0,1 1 0,-1-1-1,0 0 1,0 0 0,0 1 0,-1-1-1,1 1 1,0-1 0,-1 1 0,1-1-1,0 1 1,-1 0 0,0 0 0,1 0-1,-1 0 1,0 0 0,1 0 0,-1 0-1,0 0 1,0 1 0,0-1 0,0 1-1,0-1 1,0 1 0,0 0-1,0 0 1,0 0 0,0 0 0,0 0-1,0 0 1,0 1 0,0-1 0,1 0-1,-1 1 1,-4 1 0,-1 1 99,0 0 1,0 1-1,1 0 0,-1 0 1,1 0-1,0 1 1,0 0-1,0 0 0,-8 10 1,9-8 106,0 0 1,0 0 0,1 0-1,0 0 1,1 1 0,-1-1 0,2 1-1,-1 0 1,1 0 0,-3 16-1,5-21-185,-1 1 0,1 0-1,0-1 1,1 1-1,-1-1 1,0 1 0,1-1-1,0 0 1,0 1-1,0-1 1,0 1 0,1-1-1,-1 0 1,1 0-1,0 0 1,0 0 0,0 0-1,0 0 1,0-1-1,1 1 1,-1-1 0,1 1-1,0-1 1,0 0-1,-1 0 1,1 0 0,5 2-1,1 0-74,0-1-1,0 1 1,0-1-1,0-1 1,1 0-1,0 0 1,-1-1-1,18 0 1,0-2-970,48-9 1,-32 3 396,-42 7 623,0 0 0,0 0 0,0 0 0,0-1 0,0 1 1,0 0-1,0 0 0,0 0 0,0 1 0,0-1 0,0 0 1,-1 0-1,1 0 0,0 1 0,0-1 0,0 0 0,0 1 0,0-1 1,-1 1-1,1-1 0,0 1 0,0-1 0,-1 1 0,1 0 1,0-1-1,0 2 0,0 0 67,0 0 1,-1-1 0,1 1 0,-1 0-1,0 0 1,0-1 0,1 1-1,-1 0 1,0 0 0,-1-1-1,1 1 1,0 0 0,-1 3-1,-3 9 799,-1 0 0,-13 27 1,10-23-246,1 17-1337,10-24-6718,4-11-1523</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5.610"/>
    </inkml:context>
    <inkml:brush xml:id="br0">
      <inkml:brushProperty name="width" value="0.025" units="cm"/>
      <inkml:brushProperty name="height" value="0.025" units="cm"/>
    </inkml:brush>
  </inkml:definitions>
  <inkml:trace contextRef="#ctx0" brushRef="#br0">142 294 8552,'0'0'10922,"4"-8"-7991,14-26-726,-18 34-2135,1-1 0,-1 0 0,1 0 1,-1 1-1,0-1 0,0 0 0,1 0 0,-1 0 1,0 1-1,0-1 0,0 0 0,0 0 0,0 0 0,0 1 1,0-1-1,0 0 0,0 0 0,0 0 0,0 1 0,-1-1 1,1 0-1,0 0 0,-1 0 0,1 1 0,0-1 1,-1 0-1,1 1 0,-1-1 0,0-1 0,-1 1-19,1 0 0,-1 0 0,0 0 0,0 1 0,1-1 0,-1 0 0,0 1 0,0-1 0,0 1 0,0-1 0,-4 1 0,0-1-74,-1 1 0,1 0 0,-1 1 0,0-1 0,-11 4-1,11-1 5,0 1 1,1 0-1,0 1 0,0 0 0,0-1 0,0 2 0,1-1 0,-6 7 0,9-10 13,0 1 0,-1-1-1,1 1 1,0-1-1,1 1 1,-1 0 0,0 0-1,1 0 1,0 0-1,-1 0 1,1 0 0,0 0-1,1 0 1,-1 1-1,1-1 1,-1 0 0,1 1-1,0-1 1,0 0-1,1 6 1,0-7 20,1-1 0,-1 0 0,1 1-1,0-1 1,-1 0 0,1 0 0,0 0 0,0 0 0,0 0-1,0-1 1,0 1 0,-1 0 0,1-1 0,0 0 0,0 1-1,0-1 1,1 0 0,-1 0 0,0 0 0,0 0 0,0-1-1,2 0 1,49-6 469,-36 1-471,1-1 0,-1-1 0,-1 0 1,1-1-1,-1-1 0,-1-1 0,0 0 0,-1-1 1,0 0-1,0-1 0,-2-1 0,1 0 0,13-21 1,-107 122-1684,79-84 1709,-1 1 25,0 0-1,0-1 1,1 1-1,-1 0 1,1 1 0,0-1-1,0 0 1,0 1-1,1-1 1,-1 1-1,1-1 1,0 1 0,1 0-1,-1 6 1,1-10-64,1 0 1,0 0-1,0 0 1,-1 0-1,1 0 1,0 0-1,0 0 1,0 0 0,0-1-1,0 1 1,0 0-1,0 0 1,0-1-1,1 1 1,-1-1-1,0 1 1,0-1-1,0 0 1,1 1-1,-1-1 1,0 0 0,0 0-1,1 0 1,-1 0-1,0 0 1,0 0-1,1 0 1,1-1-1,41-6-188,-29 1 73,-2-1 0,1 0 0,-1-1 0,0-1 0,-1 0-1,0 0 1,-1-2 0,18-18 0,4-10 126,36-52 0,-52 65-232,22-43 1,-39 63 164,-8 11 27,-11 11 63,4 0 13,1 2 0,0 0 0,1 0-1,1 1 1,0 1 0,2 0-1,0 0 1,1 1 0,2 1-1,0-1 1,1 1 0,1 0 0,1 1-1,1-1 1,0 36 0,3-57-45,0 0 1,-1 0 0,1 1-1,0-1 1,0 0 0,0 0-1,0 0 1,0 0-1,1 0 1,-1 1 0,0-1-1,0 0 1,1 0 0,-1 0-1,1 0 1,-1 0-1,1 0 1,-1 0 0,1 0-1,0 0 1,0 0 0,-1 0-1,1-1 1,0 1 0,0 0-1,0 0 1,0-1-1,0 1 1,0 0 0,0-1-1,0 1 1,0-1 0,0 0-1,0 1 1,0-1-1,0 0 1,0 1 0,0-1-1,0 0 1,1 0 0,-1 0-1,0 0 1,0 0 0,2-1-1,1 0 35,1 0-1,-1 0 1,1-1-1,-1 0 1,0 1-1,1-2 1,-1 1 0,0-1-1,-1 1 1,5-4-1,16-17 104,0 0-1,-2-2 1,-1 0 0,34-53-1,-27 31 7,-2-2-1,22-56 1,-47 103-164,-1 1 1,1 0-1,0-1 1,-1 1 0,1 0-1,0-1 1,-1 1 0,0-1-1,1 1 1,-1-1-1,0 1 1,0-1 0,0 1-1,0-1 1,0 1 0,0-1-1,0 1 1,0-1-1,-1-1 1,0 3-7,0 0 0,0 0 0,0 0 0,0 0-1,0 0 1,0 0 0,0 0 0,0 1 0,0-1 0,0 0 0,0 1 0,0-1-1,0 1 1,0-1 0,1 1 0,-1 0 0,0-1 0,0 1 0,0 0-1,0 0 1,-47 48-286,38-36 303,1 0 0,1 1-1,0 0 1,1 0 0,1 1 0,0 0-1,1 0 1,0 1 0,-4 29 0,3 4 97,1 93 0,5-141-94,0-34-588,-1 3 515,-1-1 0,-2 1 0,0 0 1,-16-52-1,75 109-2821,10 0-5007,-28-17 2562</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5.971"/>
    </inkml:context>
    <inkml:brush xml:id="br0">
      <inkml:brushProperty name="width" value="0.025" units="cm"/>
      <inkml:brushProperty name="height" value="0.025" units="cm"/>
    </inkml:brush>
  </inkml:definitions>
  <inkml:trace contextRef="#ctx0" brushRef="#br0">176 13 14446,'0'0'8477,"-9"-2"-7772,-27-8-204,36 10-491,-1 0-1,1 0 0,-1-1 0,0 1 1,1 0-1,-1 0 0,1 0 0,-1 0 1,0 0-1,1 0 0,-1 0 0,0 0 0,1 0 1,-1 1-1,1-1 0,-1 0 0,0 0 1,1 0-1,-1 1 0,1-1 0,-1 0 0,1 1 1,-1-1-1,1 0 0,-1 1 0,1-1 1,-1 1-1,1-1 0,0 1 0,-1-1 0,1 1 1,0-1-1,-1 1 0,1-1 0,0 1 1,-1 0-1,1-1 0,0 1 0,0-1 0,0 1 1,0 0-1,0-1 0,0 1 0,0-1 1,0 1-1,0 0 0,0-1 0,0 1 0,0 0 1,0-1-1,0 1 0,0-1 0,1 1 1,-1 0-1,10 32 29,-9-32-18,5 12-6,-4-8-9,0-1-1,0 1 0,0 0 1,-1 0-1,1 0 1,-1 0-1,0 0 0,0 6 1,-2-10-2,1 0 1,-1 0-1,1 0 0,-1 0 1,0 0-1,1-1 0,-1 1 1,0 0-1,0 0 1,0-1-1,0 1 0,1 0 1,-1-1-1,0 1 0,0-1 1,0 1-1,0-1 1,0 0-1,0 1 0,-2-1 1,-27 9 96,26-8-95,-38 6-575,15-5-2960,6-2-3362</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6.850"/>
    </inkml:context>
    <inkml:brush xml:id="br0">
      <inkml:brushProperty name="width" value="0.025" units="cm"/>
      <inkml:brushProperty name="height" value="0.025" units="cm"/>
    </inkml:brush>
  </inkml:definitions>
  <inkml:trace contextRef="#ctx0" brushRef="#br0">65 0 14638,'0'0'11242,"0"7"-10996,-5 44 744,-23 98-1,-2 6 299,30-154-1280,0 0 0,-1 0-1,1 0 1,0 0 0,0 0 0,0 0-1,0 0 1,0-1 0,0 1 0,0 0 0,0 0-1,0 0 1,0 0 0,0 0 0,1 0-1,-1 0 1,0 0 0,1-1 0,-1 1-1,0 0 1,1 0 0,-1 0 0,1-1-1,-1 1 1,1 0 0,0 0 0,-1-1 0,1 1-1,1 0 1,-1-1 30,0 0-1,1 0 1,-1 0-1,1 0 1,-1 0-1,1 0 1,-1 0 0,1-1-1,-1 1 1,0-1-1,1 1 1,-1-1-1,0 1 1,1-1-1,-1 0 1,1-1 0,50-39 724,-33 20-741,0-1 0,-1 0 1,-1-2-1,17-32 0,-34 56-68,0 0 0,0 0 0,1 0 0,-1 0 0,0 1 0,0-1 0,0 0 0,0 0-1,0 0 1,0 0 0,0 0 0,1 0 0,-1 0 0,0 0 0,0 0 0,0 0 0,0 0-1,0 0 1,0 0 0,1 0 0,-1 0 0,0 0 0,0 0 0,0 0 0,0 0 0,0 0-1,1 0 1,-1 0 0,0 0 0,0 0 0,0 0 0,0 0 0,0 0 0,0 0 0,1 0-1,-1 0 1,0 0 0,0 0 0,0 0 0,0 0 0,0 0 0,0-1 0,0 1 0,1 0 0,-1 0-1,0 0 1,0 0 0,0 0 0,0 0 0,0-1 0,0 1 0,0 0 0,0 0 0,0 0-1,0 23-1099,-7 31 476,-6-7 156,8-35 474,2 0 0,0 0 0,0 1-1,-1 24 1,6-37 36,-1 0-1,1 0 0,0 0 0,-1 0 1,1-1-1,-1 1 0,1 0 1,-1-1-1,1 1 0,-1-1 0,1 1 1,-1-1-1,3-1 0,3-6 41,0-1 1,0 0-1,-1 1 0,-1-2 0,1 1 1,-1-1-1,-1 0 0,0 0 0,0 0 1,-1 0-1,0-1 0,-1 1 0,0-1 0,0-13 1,-2 23-90,0 2 40,-1 0-1,1 0 1,0 1-1,0-1 1,-1 0-1,1 0 0,0 0 1,0 0-1,0 1 1,0-1-1,1 0 1,-1 0-1,0 0 1,0 0-1,1 0 1,-1 0-1,1 0 1,-1 1-1,1-1 0,-1 0 1,1 0-1,-1-1 1,1 1-1,0 0 1,0 0-1,0 0 1,1 1-1,21 22 38,-17-20 101,1-1 0,-1 0 0,0-1 1,1 1-1,-1-1 0,1 0 0,0-1 0,0 0 0,0 0 0,-1 0 1,1-1-1,11-1 0,-15 2-74,-1-1 0,1 0 0,0-1 0,-1 1 1,1 0-1,-1-1 0,1 0 0,-1 1 0,1-1 0,-1 0 0,1 0 0,-1-1 1,0 1-1,1 0 0,-1-1 0,0 1 0,0-1 0,0 0 0,0 0 1,-1 1-1,1-1 0,0 0 0,-1-1 0,1 1 0,-1 0 0,0 0 0,0-1 1,0 1-1,0-1 0,0 1 0,0-1 0,-1 1 0,1-1 0,0-4 0,-2 6-70,1 0 0,0 1 0,0-1 0,-1 0 0,1 1 0,0-1 0,-1 0 0,1 1 0,0-1 0,-1 1 0,1-1 0,-1 1 0,1-1 0,-1 1 0,1-1 0,-1 1 0,0-1 0,1 1 0,-1-1 0,1 1 0,-1 0 0,0 0 0,1-1 0,-1 1 0,0 0 0,0 0-1,1 0 1,-1 0 0,0 0 0,1-1 0,-1 1 0,0 1 0,0-1 0,1 0 0,-1 0 0,0 0 0,1 0 0,-1 0 0,0 1 0,0-1 0,1 0 0,-1 1 0,1-1 0,-1 0 0,0 1 0,0 0 0,-34 17-288,30-13 293,0 0 0,0 0 0,0 1 0,1 0-1,-5 7 1,8-11 17,-1 0-1,1 1 1,0-1-1,0 0 1,0 1-1,0-1 1,0 1-1,1 0 1,-1-1-1,1 1 1,-1-1-1,1 1 1,0 0-1,0-1 1,0 1-1,1 0 1,0 4-1,0-6 12,0 0-1,0 0 0,0 1 1,1-1-1,-1 0 0,0 0 1,1 0-1,-1 0 1,1-1-1,-1 1 0,1 0 1,-1-1-1,1 1 0,0 0 1,-1-1-1,1 0 1,-1 1-1,1-1 0,0 0 1,-1 0-1,1 0 1,2 0-1,43-2 321,-43 1-278,13-2-128,-1-1-1,0 0 1,1-1 0,-2-1-1,1-1 1,-1 0 0,0-1 0,0 0-1,-1-1 1,18-16 0,-44 57-1438,-7 19-1918,19-50 3235,-1 1-1,0-1 0,1 0 0,-1 1 0,1-1 1,0 0-1,-1 1 0,1-1 0,0 1 0,0-1 0,0 0 1,0 1-1,0-1 0,0 1 0,0-1 0,1 1 1,-1-1-1,0 0 0,1 1 0,-1-1 0,1 0 1,0 1-1,-1-1 0,1 0 0,0 0 0,0 0 0,0 1 1,0-1-1,0 0 0,0 0 0,0 0 0,0-1 1,2 2-1,5-1-7338</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7.274"/>
    </inkml:context>
    <inkml:brush xml:id="br0">
      <inkml:brushProperty name="width" value="0.025" units="cm"/>
      <inkml:brushProperty name="height" value="0.025" units="cm"/>
    </inkml:brush>
  </inkml:definitions>
  <inkml:trace contextRef="#ctx0" brushRef="#br0">0 0 14894,'0'0'37,"10"4"-330,1 1 376,9 1-68,-1 2-1,0 1 1,0 0 0,-1 1-1,26 20 1,-44-30 93,1 0 1,-1 1-1,0-1 0,0 0 1,0 0-1,0 0 1,0 1-1,0-1 1,1 0-1,-1 0 1,0 1-1,0-1 0,0 0 1,0 0-1,0 1 1,0-1-1,0 0 1,0 0-1,0 1 1,0-1-1,0 0 1,0 0-1,-1 1 0,1-1 1,0 0-1,0 0 1,0 0-1,0 1 1,0-1-1,0 0 1,0 0-1,-1 0 0,1 1 1,0-1-1,0 0 1,0 0-1,-1 0 1,1 0-1,0 1 1,0-1-1,0 0 0,-1 0 1,1 0-1,0 0 1,0 0-1,-1 0 1,1 0-1,0 0 1,0 0-1,-1 0 1,1 0-1,0 0 0,0 0 1,0 0-1,-1 0 1,1 0-1,0 0 1,0 0-1,-1 0 1,1 0-1,-31 4 1651,27-4-1725,-1 0 0,1 0 0,0 1 0,0-1 0,0 1 0,0 0 0,0 1 0,-4 1 0,7-2-65,0 0 0,0 0 0,0 1 0,0-1 0,1 0 0,-1 1-1,0-1 1,1 0 0,0 1 0,-1-1 0,1 1 0,0-1 0,-1 1 0,1-1 0,0 1 0,0-1 0,0 1 0,0-1 0,1 1 0,-1-1 0,0 1 0,1-1 0,-1 1-1,1-1 1,-1 1 0,1-1 0,0 0 0,-1 1 0,1-1 0,0 0 0,0 0 0,0 0 0,0 0 0,0 1 0,0-1 0,1-1 0,-1 1 0,2 1 0,5 5 33,0-1 1,1 0-1,18 10 1,-24-14 136,36 22-41,-38-24-81,-1 1 0,1-1 0,-1 1-1,1-1 1,-1 1 0,1 0 0,-1-1 0,0 1-1,1-1 1,-1 1 0,1 0 0,-1-1 0,0 1-1,0 0 1,1 0 0,-1-1 0,0 1 0,0 0-1,0-1 1,0 1 0,0 1 0,0-1 44,-1 0 0,1 0-1,-1-1 1,0 1 0,1 0 0,-1 0 0,0-1-1,0 1 1,1 0 0,-1-1 0,0 1 0,0 0 0,0-1-1,0 0 1,0 1 0,0-1 0,0 1 0,1-1 0,-1 0-1,-2 1 1,-6 1 74,1 1 0,-1-1 0,0-1 0,0 0 1,1 0-1,-1 0 0,0-1 0,0-1 0,-11-1 0,19 2-465,0-1 1,0 0 0,0 1-1,0-1 1,1 0-1,-1 0 1,0 1-1,0-1 1,1 0 0,-1 0-1,0 0 1,1 0-1,-1 0 1,1 0-1,-1 0 1,1 0 0,0-1-1,-1 1 1,1 0-1,0 0 1,0 0-1,0 0 1,0-2 0,-1-18-9152</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7.603"/>
    </inkml:context>
    <inkml:brush xml:id="br0">
      <inkml:brushProperty name="width" value="0.025" units="cm"/>
      <inkml:brushProperty name="height" value="0.025" units="cm"/>
    </inkml:brush>
  </inkml:definitions>
  <inkml:trace contextRef="#ctx0" brushRef="#br0">50 1 17136,'0'0'2627,"-22"58"319,12-30-960,-1 3-256,6 0-257,4 2-736,1-1-385,0 0-95,1 0-33,4 0-96,1-5-96,-6-5 0,5-2-673,-5-8-1344,5-6-1283,3-6-1664,-1-7-2403</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19:48.452"/>
    </inkml:context>
    <inkml:brush xml:id="br0">
      <inkml:brushProperty name="width" value="0.025" units="cm"/>
      <inkml:brushProperty name="height" value="0.025" units="cm"/>
    </inkml:brush>
  </inkml:definitions>
  <inkml:trace contextRef="#ctx0" brushRef="#br0">78 150 19635,'0'0'3977,"-7"1"-2776,4-1-1087,0 0 0,0 0 0,0 0 0,0 0-1,1 1 1,-1 0 0,0-1 0,0 1 0,0 0 0,1 0 0,-1 1 0,1-1 0,-1 0 0,1 1 0,-1 0 0,1 0 0,0-1 0,0 1 0,0 0-1,0 1 1,0-1 0,0 0 0,1 0 0,-1 1 0,1-1 0,-1 1 0,1 0 0,0-1 0,0 1 0,0 0 0,1 0 0,-1-1 0,0 1-1,1 0 1,0 0 0,0 0 0,0 3 0,0-4-124,0 0 0,0 0-1,0 0 1,0 0 0,1 0 0,-1 0-1,0 0 1,1 0 0,0 0 0,-1 0-1,1 0 1,0 0 0,0-1-1,0 1 1,0 0 0,1-1 0,1 4-1,-1-4 4,-1-1 0,0 1 0,1-1 0,-1 1-1,1 0 1,-1-1 0,0 0 0,1 1 0,-1-1-1,1 0 1,-1 0 0,1 0 0,-1 0 0,1 0 0,-1 0-1,1 0 1,-1-1 0,1 1 0,-1 0 0,1-1-1,-1 1 1,0-1 0,1 0 0,-1 1 0,0-1-1,3-2 1,0 0-172,0 0 0,-1 0 0,1 0 0,0-1 0,-1 1-1,0-1 1,0 0 0,0 0 0,-1 0 0,1 0 0,-1-1 0,0 1-1,0-1 1,0 0 0,-1 1 0,0-1 0,2-6 0,-5 11 186,1 0 0,-1 1 0,1-1-1,0 0 1,-1 1 0,1 0 0,0-1 0,0 1 0,-1 0 0,1-1 0,0 1 0,0 0 0,0 0 0,0 0-1,0 0 1,-1 2 0,-2 1 168,1 0-1,1 0 1,-1 0 0,0 0-1,1 1 1,0-1-1,0 1 1,0 0 0,1-1-1,0 1 1,0 0-1,0 0 1,0 0 0,1 6-1,0-9-135,0 0-1,1 1 0,-1-1 1,1 0-1,0 0 1,0 0-1,0 0 0,0 0 1,0 0-1,0-1 0,0 1 1,1 0-1,-1 0 1,1-1-1,-1 1 0,1-1 1,0 1-1,-1-1 0,1 0 1,0 0-1,0 0 1,0 0-1,0 0 0,0 0 1,0 0-1,0-1 0,0 1 1,1-1-1,-1 1 1,0-1-1,0 0 0,0 0 1,4 0-1,4 1 71,0-1 0,0 0 0,-1-1 0,1 0 0,0 0 0,-1-1 0,1 0 0,-1-1 0,17-7 0,-22 9-175,0-1 0,-1 0-1,1-1 1,-1 1 0,1-1 0,-1 1 0,0-1 0,0 0 0,0 0-1,0 0 1,-1-1 0,1 1 0,-1-1 0,0 1 0,0-1 0,0 0-1,0 0 1,-1 0 0,0 0 0,0 0 0,0 0 0,0 0-1,0 0 1,-1 0 0,0-5 0,0 8 56,0 1 0,0 0 1,0 0-1,0 0 0,-1-1 0,1 1 0,0 0 1,0 0-1,0 0 0,0 0 0,-1-1 0,1 1 0,0 0 1,0 0-1,0 0 0,-1 0 0,1 0 0,0 0 1,0-1-1,-1 1 0,1 0 0,0 0 0,0 0 1,-1 0-1,1 0 0,0 0 0,0 0 0,-1 0 0,1 0 1,0 0-1,0 0 0,-1 0 0,1 0 0,0 1 1,0-1-1,-1 0 0,1 0 0,0 0 0,0 0 0,0 0 1,-1 0-1,1 1 0,0-1 0,0 0 0,0 0 1,-1 0-1,1 0 0,0 1 0,-11 7 117,10-7-96,0 0-1,0 0 0,0 0 1,0 0-1,0 0 0,0 0 1,1 0-1,-1 1 0,0-1 1,1 0-1,-1 1 0,1-1 1,0 0-1,-1 1 0,1-1 1,0 0-1,0 1 0,0-1 1,0 1-1,0-1 0,0 0 1,0 1-1,0-1 0,1 0 1,-1 1-1,1-1 0,-1 0 1,1 1-1,0 1 0,1-1 12,0-1 0,0 1-1,0-1 1,1 1-1,-1-1 1,0 0 0,1 0-1,-1 0 1,1 0-1,-1 0 1,1 0 0,-1-1-1,1 1 1,3 0-1,4 0-60,0-1-1,0 1 0,0-2 0,0 1 0,0-1 0,0-1 0,15-4 0,20-21-1137,-42 26 1076,-1-1-1,0 1 0,0-1 1,0 0-1,0 0 1,-1 0-1,1 0 1,-1 0-1,1-1 0,-1 1 1,1 0-1,-1-1 1,0 1-1,0-1 1,-1 1-1,1-1 0,0-3 1,-1 6 108,0-1 0,0 1 0,0 0 0,0 0 0,0 0 0,0 0 0,0-1 0,0 1 0,0 0 0,0 0 0,-1 0 0,1 0 0,0 0 0,0-1 0,0 1 0,0 0 0,0 0 0,-1 0 0,1 0 0,0 0 0,0 0 0,0 0 0,0 0 0,-1 0 0,1-1 0,0 1 0,0 0 0,0 0 0,-1 0 0,1 0 0,0 0 0,0 0 0,0 0 0,-1 0 0,1 0 0,0 1 0,0-1 0,0 0 1,0 0-1,-1 0 0,1 0 0,0 0 0,0 0 0,0 0 0,0 0 0,-1 0 0,1 1 0,0-1 0,0 0 0,0 0 0,0 0 0,0 0 0,0 0 0,-1 1 0,1-1 0,0 0 0,0 0 0,0 0 0,0 0 0,0 1 0,-9 10 1076,8-10-1065,1 0 1,0-1 0,0 1-1,0 0 1,0-1 0,0 1-1,0 0 1,0-1 0,1 1-1,-1-1 1,0 1 0,0 0-1,0-1 1,1 1 0,-1-1-1,0 1 1,0-1 0,1 1-1,-1 0 1,1-1 0,-1 0-1,0 1 1,1-1 0,-1 1-1,1-1 1,-1 1 0,1-1-1,-1 0 1,2 1 0,24 6 361,28-10 73,-42 1-494,0-1 0,0-1-1,0 0 1,-1-1 0,1 0 0,-1-1 0,-1 0 0,1 0-1,-1-1 1,15-14 0,-19 16-31,-1 1-1,0-1 1,-1 0-1,1-1 1,-1 1-1,0-1 1,0 0-1,-1 0 1,1 0-1,-1 0 1,-1 0-1,1-1 1,-1 1-1,0-1 1,-1 0-1,0 0 1,0 1-1,0-1 1,-1 0-1,0-9 1,0 16 79,0-1-1,0 0 1,-1 0 0,1 1 0,0-1 0,0 1 0,-1-1 0,1 0-1,0 1 1,-1-1 0,1 1 0,-1-1 0,1 1 0,-1-1 0,1 1 0,-1-1-1,1 1 1,-1-1 0,1 1 0,-1-1 0,1 1 0,-1 0 0,0 0-1,1-1 1,-1 1 0,0 0 0,1 0 0,-1 0 0,0-1 0,1 1-1,-1 0 1,0 0 0,0 0 0,1 0 0,-1 0 0,0 1 0,1-1 0,-1 0-1,0 0 1,1 0 0,-1 1 0,0-1 0,1 0 0,-1 1 0,1-1-1,-2 1 1,-1 0 63,0 0 0,1 1-1,-1-1 1,0 1 0,1 0 0,-1 0-1,1 0 1,0 0 0,-4 4-1,0 5 209,0 0 0,1 0 0,0 1 0,1 0 0,0 0 0,1 0 0,0 1 0,-1 24 0,1 11 230,4 49 0,1-33-380,1 3-48,0-34-33,-4 61 0,1-87-31,-1 0 1,0 0-1,0 0 1,-1 0-1,0 0 1,0 0 0,0 0-1,-1-1 1,0 1-1,-1-1 1,1 0-1,-1 0 1,0 0 0,-6 6-1,9-11 1,0 0 1,0 0-1,0 0 0,0 0 0,0 0 1,0-1-1,0 1 0,-1 0 0,1-1 1,0 1-1,0 0 0,-1-1 0,1 0 1,0 1-1,-1-1 0,1 0 0,0 1 1,-1-1-1,1 0 0,-1 0 0,1 0 1,0 0-1,-1-1 0,1 1 0,-2-1 1,1 0 3,-1 0 1,1 0 0,0-1-1,0 1 1,0-1 0,0 0 0,0 1-1,0-1 1,1 0 0,-1 0-1,1 0 1,-3-4 0,-3-8-55,0-1-1,1 1 1,-7-24 0,11 31-74,-5-14-306,1 0 0,2-1-1,0 1 1,0-1 0,2 0 0,2-43-1,0 59 377,0 1 0,1-1-1,0 1 1,0-1-1,0 1 1,1 0 0,0 0-1,0 0 1,0 0 0,1 0-1,-1 0 1,1 0-1,0 1 1,1-1 0,-1 1-1,1 0 1,0 0 0,0 0-1,0 1 1,0-1-1,0 1 1,1 0 0,0 0-1,0 1 1,0-1-1,0 1 1,0 0 0,0 0-1,0 1 1,1 0 0,-1 0-1,10-1 1,6 1-778,1 0 0,-1 2 0,1 0 0,-1 2 0,39 9 0,-4 1-4273</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0:31.670"/>
    </inkml:context>
    <inkml:brush xml:id="br0">
      <inkml:brushProperty name="width" value="0.025" units="cm"/>
      <inkml:brushProperty name="height" value="0.025" units="cm"/>
    </inkml:brush>
  </inkml:definitions>
  <inkml:trace contextRef="#ctx0" brushRef="#br0">1 80 11979,'0'0'2146,"8"4"-2087,4 0-70,2 0-1,-1 0 1,0-1 0,1-1-1,0 0 1,21-1 0,99-5-780,-53 0 545,122-3 314,89-2 911,1447 79-436,-1550-59-531,751 63 15,103 6 21,961-37-321,-1636-41 254,795-4 25,-3-45 141,178-69-134,129-9 11,245 55 120,317 82 24,-1546-8-95,1024 71 364,-967-24 1074,-514-48-1644,-24-3-357,-3 0-940,-3 0 221,-17 0-2223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5.701"/>
    </inkml:context>
    <inkml:brush xml:id="br0">
      <inkml:brushProperty name="width" value="0.025" units="cm"/>
      <inkml:brushProperty name="height" value="0.025" units="cm"/>
    </inkml:brush>
  </inkml:definitions>
  <inkml:trace contextRef="#ctx0" brushRef="#br0">0 33 4004,'0'0'21268,"68"-32"-22229,-42 32-3203,5 0-3299</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0:32.969"/>
    </inkml:context>
    <inkml:brush xml:id="br0">
      <inkml:brushProperty name="width" value="0.025" units="cm"/>
      <inkml:brushProperty name="height" value="0.025" units="cm"/>
    </inkml:brush>
  </inkml:definitions>
  <inkml:trace contextRef="#ctx0" brushRef="#br0">3110 202 10442,'-840'-142'2034,"660"115"-2075,-1 8 0,-1 8 0,0 8 0,0 8 0,-276 43 0,385-37 177,1 4 0,1 3 0,0 2 0,2 4 0,-89 44 0,125-51-56,1 2 0,2 1 1,-1 2-1,2 0 0,-31 33 0,42-36-53,0 2 0,1 0 0,1 0-1,2 2 1,0 0 0,1 0-1,-19 50 1,25-51-36,0 1 0,1-1 0,2 1 0,0 0 0,1 0 0,2 1 1,0-1-1,1 0 0,2 1 0,7 41 0,-2-36-21,2-1 0,0 0 1,2 0-1,1-1 0,2 0 0,0-1 0,30 41 1,-5-20-41,1-2 0,3-1-1,1-3 1,2-1 0,2-2 0,1-3 0,97 53 0,-42-35-247,2-5 0,2-4-1,135 34 1,-83-38 303,275 33 0,-267-58 377,1-7 0,-1-8-1,255-31 1,-285 10-56,-1-5-1,-1-7 1,-2-5 0,213-92-1,-297 108-286,-1-3-1,0-2 1,-3-2-1,0-3 1,-2-1-1,-1-2 1,62-66-1,-88 82 91,0-1-1,-2 0 1,0-1-1,-2-1 1,0 0-1,-2-1 1,0 0-1,-1-1 1,-2 0-1,0-1 1,-2 1-1,0-1 1,-2-1-1,-1 1 1,-1-1-1,-1 1 1,-1-1-1,-6-42 1,1 44-10,-1 0 0,-2 1 0,0 0 0,-1 0 1,-1 0-1,-1 1 0,-1 1 0,-1 0 0,-1 1 0,-1 0 0,-31-31 1,14 19 42,-2 1 0,-1 2 0,-1 2 0,-2 1 0,-61-32 0,38 29-103,-2 2-1,0 3 0,-2 3 1,0 3-1,-108-16 0,58 21-208,-1 4 0,-168 9-1,179 8-594,-207 44-1,-95 56-3460,340-89 3034,-102 27-3437</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0:51.458"/>
    </inkml:context>
    <inkml:brush xml:id="br0">
      <inkml:brushProperty name="width" value="0.025" units="cm"/>
      <inkml:brushProperty name="height" value="0.025" units="cm"/>
    </inkml:brush>
  </inkml:definitions>
  <inkml:trace contextRef="#ctx0" brushRef="#br0">5442 282 11787,'-8'0'-48,"-52"-4"-225,1-2 0,-99-25 0,-45-6-1540,-369-37 2765,-36-5 477,-113 36-1005,-1 40-409,394 5 112,174 0 286,-1 7 1,2 7-1,-296 69 1,350-57-459,2 3 0,1 5 0,2 4 0,2 4 1,2 4-1,-165 117 0,221-138-125,0 1 0,2 1 0,-43 52 0,64-68 155,1 1 1,0 0 0,1 0 0,1 1 0,0 0 0,1 1-1,1-1 1,0 1 0,1 1 0,1-1 0,0 1-1,-1 17 1,4-19 20,1 1 0,1-1 0,0 1 0,1 0-1,0-1 1,1 0 0,1 1 0,11 26 0,-6-22-6,1-1 0,1 0 0,1 0 0,1-2 0,26 30 1,10 3-12,1-3 1,3-1-1,2-3 1,2-3-1,1-2 1,107 52 0,-42-35 41,2-5 0,197 50 1,-84-45 60,332 34 0,250-27 119,479-45-78,-492-89 148,-625 42-172,-1-9 1,240-83-1,-346 94 10,-1-3 1,-2-3-1,86-55 1,-120 64-31,-1-2 0,-2-1 0,0-2 0,-2-1 0,-1-2 0,-2-1 0,31-44 0,-51 63-47,-1-1 0,0 0 0,-1-1 0,0 0 0,-2 0 0,0-1 0,0 0 1,-2 0-1,-1 0 0,0 0 0,-1-1 0,-1 1 0,0-1 0,-4-25 0,0 20 18,-2 0 0,-1 0 0,0 1 0,-2-1 0,-1 1 1,0 1-1,-2 0 0,-1 0 0,0 1 0,-22-27 0,-2 5 51,-1 2-1,-3 1 0,-1 2 0,-1 2 0,-2 2 0,-2 2 0,-77-42 1,9 16 18,-3 5 1,-145-44 0,148 62-156,-1 5 1,-2 5 0,-1 5-1,-189-7 1,168 26-1892,-244 28 0,206-2-1238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0:56.666"/>
    </inkml:context>
    <inkml:brush xml:id="br0">
      <inkml:brushProperty name="width" value="0.025" units="cm"/>
      <inkml:brushProperty name="height" value="0.025" units="cm"/>
    </inkml:brush>
  </inkml:definitions>
  <inkml:trace contextRef="#ctx0" brushRef="#br0">1 355 10154,'11'2'475,"49"8"374,0-3 0,0-3 1,98-5-1,196-34-372,-68 5-342,1431-108 25,-713 57 823,-476 41-882,519-6 818,1 44-552,92-2-207,405 9-144,-530 6 283,-168 33 68,-592-24-344,61 17-13,60 3 717,-344-36 651,-25 0 181,-22 3-2681,-2-5-1905,-4-2-2776</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26.406"/>
    </inkml:context>
    <inkml:brush xml:id="br0">
      <inkml:brushProperty name="width" value="0.025" units="cm"/>
      <inkml:brushProperty name="height" value="0.025" units="cm"/>
    </inkml:brush>
  </inkml:definitions>
  <inkml:trace contextRef="#ctx0" brushRef="#br0">95 75 9545,'-8'2'2018,"-2"-1"-1713,-51 9 539,45-6-641,32-2-311,413 32 791,-184-16 179,248-12 1,-280-8-832,1020-49 51,-997 37-46,910-17-6,-257 12 15,269-15 9,1 60-71,1279 84 12,-1921-96 8,858 6 20,-801-49-8,-268 9-163,-288 19-44,-3 1-552,0-1 0,0 0 0,0-1 0,0-1 1,19-6-1,-12-3-2982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2.073"/>
    </inkml:context>
    <inkml:brush xml:id="br0">
      <inkml:brushProperty name="width" value="0.025" units="cm"/>
      <inkml:brushProperty name="height" value="0.025" units="cm"/>
    </inkml:brush>
  </inkml:definitions>
  <inkml:trace contextRef="#ctx0" brushRef="#br0">292 91 11307,'0'0'2034,"8"-7"-726,-2 1-812,26-28 1744,-15 4 2946,-17 29-5113,0 1 0,0-1 0,0 1 0,0-1 0,0 1 0,0-1 0,0 0 0,-1 1 1,1-1-1,0 1 0,0-1 0,-1 1 0,1-1 0,0 1 0,-1 0 0,1-1 0,0 1 0,-1-1 0,1 1 1,-1 0-1,1-1 0,-1 1 0,1 0 0,-1-1 0,1 1 0,-1 0 0,1 0 0,-1 0 0,1-1 1,-1 1-1,1 0 0,-1 0 0,0 0 0,1 0 0,-1 0 0,1 0 0,-1 0 0,1 0 0,-1 0 0,0 0 1,1 0-1,-1 1 0,0-1 0,-28 3-289,7 4 215,0 1 0,0 2 0,1 0 0,0 1 0,1 1-1,0 1 1,1 1 0,0 0 0,-33 34 0,46-42-10,0 0 0,0 1 0,0-1 0,0 1 0,1 0 0,1 1 0,-1-1 0,1 1 0,0 0 0,1 0 0,0 0 0,0 0 1,1 1-1,0-1 0,0 1 0,1-1 0,-1 15 0,3-21 14,-1 0 1,0 0 0,1 0 0,0-1 0,-1 1 0,1 0-1,0 0 1,0 0 0,0 0 0,0-1 0,1 1-1,-1-1 1,0 1 0,1-1 0,-1 1 0,1-1 0,-1 0-1,1 1 1,0-1 0,-1 0 0,1 0 0,0 0-1,0 0 1,0-1 0,0 1 0,0-1 0,0 1 0,0-1-1,3 1 1,9 1-72,0-1 0,-1 0 1,21-2-1,-13 0-619,-11 1-603,0 0 1,0-1-1,0 0 0,14-3 0,4-6-5665</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2.430"/>
    </inkml:context>
    <inkml:brush xml:id="br0">
      <inkml:brushProperty name="width" value="0.025" units="cm"/>
      <inkml:brushProperty name="height" value="0.025" units="cm"/>
    </inkml:brush>
  </inkml:definitions>
  <inkml:trace contextRef="#ctx0" brushRef="#br0">59 0 22485,'0'0'1538,"-27"45"-1474,17-25-64,5-2 0,-1 0-641,0 1-352,3-6-512,1-2-1,2-6-191,2-5-449,12 0 865,2-16-1794,5-4-1634</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2.775"/>
    </inkml:context>
    <inkml:brush xml:id="br0">
      <inkml:brushProperty name="width" value="0.025" units="cm"/>
      <inkml:brushProperty name="height" value="0.025" units="cm"/>
    </inkml:brush>
  </inkml:definitions>
  <inkml:trace contextRef="#ctx0" brushRef="#br0">246 0 11018,'0'0'9594,"-9"8"-9045,-1 2-460,1-1 0,0 1 0,0 0 0,1 1 0,0 0 0,1 0 0,1 1 0,0-1 0,0 1 0,1 1 0,0-1 0,2 1 0,-1 0 0,-2 23 0,5-32-257,2 36 591,-1-39-524,0-1-1,0 1 1,0 0-1,0 0 1,0-1 0,0 1-1,0 0 1,1-1-1,-1 1 1,0 0 0,0-1-1,1 1 1,-1 0-1,0-1 1,1 1 0,-1-1-1,1 1 1,-1-1-1,1 1 1,-1-1 0,1 1-1,-1-1 1,1 1-1,-1-1 1,1 1 0,0-1-1,-1 0 1,1 1-1,0-1 1,-1 0-1,1 0 1,0 0 0,-1 1-1,1-1 1,0 0-1,-1 0 1,1 0 0,0 0-1,0 0 1,-1 0-1,1-1 1,0 1 0,-1 0-1,1 0 1,0 0-1,-1-1 1,2 1 0,3-6-4613,-3-8-2883</inkml:trace>
  <inkml:trace contextRef="#ctx0" brushRef="#br0" timeOffset="1">1 168 19250,'0'0'10538,"64"-16"-10250,-36 10-256,4 4-32,0-1-160,-2 2-2210,-8-3-3011,-2-2-3812</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3.120"/>
    </inkml:context>
    <inkml:brush xml:id="br0">
      <inkml:brushProperty name="width" value="0.025" units="cm"/>
      <inkml:brushProperty name="height" value="0.025" units="cm"/>
    </inkml:brush>
  </inkml:definitions>
  <inkml:trace contextRef="#ctx0" brushRef="#br0">1 1 20628,'0'0'7174,"37"47"-23093</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3.491"/>
    </inkml:context>
    <inkml:brush xml:id="br0">
      <inkml:brushProperty name="width" value="0.025" units="cm"/>
      <inkml:brushProperty name="height" value="0.025" units="cm"/>
    </inkml:brush>
  </inkml:definitions>
  <inkml:trace contextRef="#ctx0" brushRef="#br0">1 0 20179,'0'0'6406</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3.822"/>
    </inkml:context>
    <inkml:brush xml:id="br0">
      <inkml:brushProperty name="width" value="0.025" units="cm"/>
      <inkml:brushProperty name="height" value="0.025" units="cm"/>
    </inkml:brush>
  </inkml:definitions>
  <inkml:trace contextRef="#ctx0" brushRef="#br0">4 58 10570,'2'-8'3982,"1"-4"-3437,9-26 6381,-12 39-6880,0-1 1,0 0 0,0 0-1,0 0 1,0 0-1,0 0 1,0 0 0,0 0-1,0 0 1,0 0-1,0 1 1,1-1 0,-1 0-1,0 0 1,0 0 0,0 0-1,0 0 1,0 0-1,0 0 1,0 0 0,0 0-1,0 0 1,1 0-1,-1 0 1,0 0 0,0 0-1,0 0 1,0 0 0,0 0-1,0 0 1,0 0-1,0 0 1,1 0 0,-1 0-1,0 0 1,0 0-1,0 0 1,0 0 0,0 0-1,0 0 1,0 0 0,0 0-1,0 0 1,1 0-1,-1 0 1,0 0 0,0 0-1,0-1 1,0 1-1,0 0 1,0 0 0,0 0-1,0 0 1,0 0 0,0 0-1,0 0 1,0 0-1,0 0 1,0 0 0,0-1-1,0 1 1,1 0-1,0 27 85,-14 131 607,-1-3-392,15-155-318,-1 0 1,0 1-1,0-1 1,0 1-1,0-1 0,0 1 1,1-1-1,-1 0 1,0 1-1,0-1 0,1 0 1,-1 1-1,0-1 0,1 0 1,-1 1-1,0-1 1,1 0-1,-1 1 0,0-1 1,1 0-1,-1 0 0,1 0 1,-1 1-1,0-1 1,1 0-1,-1 0 0,1 0 1,-1 0-1,1 0 1,-1 0-1,1 0 0,-1 0 1,0 0-1,1 0 0,-1 0 1,1 0-1,-1 0 1,1 0-1,-1 0 0,1 0 1,-1-1-1,0 1 0,1 0 1,-1 0-1,1-1 1,23-9 1345,-2-5-814,-1-2 1,0 0-1,-1-1 0,28-33 1,64-90 96,-110 138-1597,11-16 2948,-11 12-4793,-9 8-8539,-10 7 1437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6.516"/>
    </inkml:context>
    <inkml:brush xml:id="br0">
      <inkml:brushProperty name="width" value="0.025" units="cm"/>
      <inkml:brushProperty name="height" value="0.025" units="cm"/>
    </inkml:brush>
  </inkml:definitions>
  <inkml:trace contextRef="#ctx0" brushRef="#br0">73 60 13132,'2'-8'3524,"-2"4"-3633,8-36 4954,-5 33-2270,-3 30-2140,-7 40 183,-21 85 1,3-19 1176,23-116-1654,-8 51 725,-3 99 1,23-167-536,-3-8-207,0 0 1,-1-1 0,-1 1-1,0-1 1,-1 0 0,0-1-1,3-17 1,-4 17-65,24-135-2692,-27 152 2653,0 0 0,0 0 1,0-1-1,0 1 0,0 0 0,1 0 1,-1 0-1,1-1 0,-1 1 0,1 0 1,0-1-1,1 1 0,-1 0 0,0-1 1,1 1-1,-1-1 0,1 0 0,-1 0 1,1 1-1,0-1 0,0 0 0,0 0 1,1-1-1,-1 1 0,0 0 0,1-1 1,-1 0-1,1 1 0,-1-1 0,1 0 1,-1 0-1,1 0 0,0-1 0,4 2 1,-1-2 97,-1 0 1,1 0-1,-1-1 1,1 1-1,-1-1 1,1 0 0,-1-1-1,1 1 1,-1-1-1,0 0 1,0-1-1,0 1 1,0-1-1,0 0 1,0 0-1,6-7 1,34-37 91,-43 43-291,1 0-1,0 0 0,-1 0 0,0 0 1,0 0-1,0 0 0,-1-1 0,1 1 1,-1 0-1,0-1 0,0 1 0,0-6 1,-17 29-716,14-15 823,0 0 0,1 0 0,-1 0 0,1 0 0,0 0 0,0 0 0,0 0 0,1 0 0,-1 0 0,1 1 0,0-1 0,1 8 0,-1-11-11,1 1 1,-1 0-1,1-1 1,0 1-1,-1-1 0,1 1 1,0-1-1,0 1 1,0-1-1,0 1 0,0-1 1,1 0-1,-1 0 1,0 1-1,0-1 0,1 0 1,-1 0-1,1 0 1,-1-1-1,1 1 0,0 0 1,-1 0-1,1-1 1,0 1-1,-1-1 0,1 0 1,0 1-1,-1-1 1,1 0-1,0 0 0,3 0 1,3-1 10,1 1-1,-1-1 1,1 0 0,-1-1-1,0 0 1,1-1 0,-1 0-1,0 0 1,0 0 0,-1-1 0,1 0-1,12-10 1,28-14-1191,-53 57-48,3-23 1351,0 1 0,1-1 0,-1 1-1,2 0 1,-1 10 0,3-17-23,1 1-1,0-1 1,0 0 0,0 0-1,0 0 1,0-1 0,-1 1-1,1-1 1,0 1 0,0-1-1,4-2 1,1 0-153,10-5-378,0 1 0,0 1-1,33-7 1,-49 12 79,-1 1 69,-1 0 0,1 0-1,0 0 1,0 0 0,-1 0 0,1 0 0,0-1 0,-1 1 0,1 0-1,0-1 1,-1 1 0,1 0 0,0-1 0,-1 1 0,1-1 0,-1 1-1,1-1 1,0 1 0,-1-1 0,1 1 0,-1-1 0,1-1 0,4-7-5846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4.228"/>
    </inkml:context>
    <inkml:brush xml:id="br0">
      <inkml:brushProperty name="width" value="0.025" units="cm"/>
      <inkml:brushProperty name="height" value="0.025" units="cm"/>
    </inkml:brush>
  </inkml:definitions>
  <inkml:trace contextRef="#ctx0" brushRef="#br0">0 1 17072,'0'0'7848,"42"55"-7848,-23-40-993,-6-3-1634,-3 0-1537,5-4-3011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4.590"/>
    </inkml:context>
    <inkml:brush xml:id="br0">
      <inkml:brushProperty name="width" value="0.025" units="cm"/>
      <inkml:brushProperty name="height" value="0.025" units="cm"/>
    </inkml:brush>
  </inkml:definitions>
  <inkml:trace contextRef="#ctx0" brushRef="#br0">94 8 15439,'0'0'5509,"-8"-3"-4634,6 2-776,-1 0 0,1 0 1,-1 1-1,0-1 0,1 1 0,-1 0 0,0 0 0,1 0 0,-1 0 0,0 0 0,1 0 0,-1 1 0,0-1 0,1 1 0,-1 0 0,0-1 1,1 1-1,-1 1 0,1-1 0,0 0 0,-1 0 0,1 1 0,0 0 0,0-1 0,0 1 0,0 0 0,0 0 0,0 0 0,1 0 0,-1 0 1,1 1-1,-1-1 0,1 0 0,0 1 0,0-1 0,0 1 0,0-1 0,0 1 0,0 0 0,1-1 0,0 1 0,-1 4 0,1-6-64,0 0 0,-1 0-1,1 0 1,0 0-1,0 0 1,0 0 0,0-1-1,0 1 1,0 0-1,1 0 1,-1 0 0,0 0-1,0 0 1,0 0-1,1 0 1,-1-1 0,1 1-1,-1 0 1,1 0-1,-1 0 1,1-1 0,-1 1-1,1 0 1,-1-1-1,1 1 1,0 0 0,0-1-1,-1 1 1,2 0-1,1 0 41,-1 0-1,1 0 1,0 0-1,0-1 0,-1 1 1,1-1-1,0 1 1,0-1-1,5 0 1,5-2 113,-1 1 0,0-1 1,23-8-1,-6-1-98,-21 7-120,0 0 1,0 1-1,0 0 0,1 1 1,0 0-1,12-2 1,-20 5-20,0 1 1,-1-1 0,1 0-1,-1 1 1,1-1 0,-1 0-1,1 1 1,-1-1 0,0 1-1,0-1 1,1 0 0,-1 1 0,0-1-1,0 1 1,-1-1 0,1 1-1,-1 2 1,-2 29 154,4-7-220,-1-26 139,1 1-1,-1-1 1,0 1-1,0-1 1,1 1-1,-1-1 1,1 1-1,-1-1 1,0 1-1,1-1 1,-1 0-1,1 1 1,-1-1-1,1 0 1,-1 1-1,1-1 1,-1 0-1,1 0 1,-1 1-1,1-1 1,0 0-1,-1 0 1,1 0-1,0 0 1,2 0-173,0-1 1,0 1-1,0-1 1,-1 0-1,1 0 1,0 0-1,-1 0 1,1-1-1,-1 1 1,1-1-1,-1 1 1,1-1 0,-1 0-1,3-3 1,8-11-10167,-7 8-2995</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4.935"/>
    </inkml:context>
    <inkml:brush xml:id="br0">
      <inkml:brushProperty name="width" value="0.025" units="cm"/>
      <inkml:brushProperty name="height" value="0.025" units="cm"/>
    </inkml:brush>
  </inkml:definitions>
  <inkml:trace contextRef="#ctx0" brushRef="#br0">152 2 18674,'0'0'4762,"-9"-1"-4592,0 0-140,-1 2 1,1-1-1,-1 2 0,1-1 0,-1 1 0,1 0 0,0 1 0,0 0 0,0 1 1,0-1-1,1 2 0,0-1 0,-16 12 0,74-13-227,-27-4 144,29 0 33,-49 1 16,0 1-1,0-1 0,0 0 0,0 1 1,0 0-1,0 0 0,0 0 0,0 0 1,-1 0-1,1 0 0,0 1 0,-1-1 1,4 3-1,-6-3 81,1-1 1,-1 1 0,1 0-1,-1-1 1,0 1 0,0-1-1,1 1 1,-1 0 0,0-1-1,0 1 1,1 0-1,-1-1 1,0 1 0,0 0-1,0-1 1,0 1 0,0 0-1,0-1 1,0 1 0,0 0-1,-1-1 1,1 1 0,0 0-1,0-1 1,0 1-1,-1-1 1,1 1 0,0 0-1,-1-1 1,1 1 0,0-1-1,-1 1 1,1-1 0,-1 1-1,1-1 1,-1 1 0,1-1-1,-1 1 1,1-1-1,-1 0 1,0 1 0,1-1-1,-1 0 1,0 0 0,1 1-1,-1-1 1,-1 0 0,-34 14 2766,33-13-2724,-51 12 1272,31-12-6007</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5.449"/>
    </inkml:context>
    <inkml:brush xml:id="br0">
      <inkml:brushProperty name="width" value="0.025" units="cm"/>
      <inkml:brushProperty name="height" value="0.025" units="cm"/>
    </inkml:brush>
  </inkml:definitions>
  <inkml:trace contextRef="#ctx0" brushRef="#br0">112 7 15791,'0'0'3625,"-9"-2"-2563,6 1-896,0 0-1,0 1 1,0-1-1,-1 1 0,1-1 1,0 1-1,0 0 1,0 0-1,0 0 1,-1 1-1,1-1 1,0 1-1,0 0 1,0 0-1,0 0 1,0 0-1,0 0 1,0 1-1,0-1 1,1 1-1,-1 0 1,1-1-1,-1 1 1,1 1-1,-1-1 1,1 0-1,0 1 1,0-1-1,0 1 1,1-1-1,-1 1 1,-2 6-1,2-7-65,1 0 0,0 0 1,0 1-1,0-1 0,0 1 0,0-1 0,0 1 0,0-1 0,1 1 1,0-1-1,-1 1 0,1-1 0,0 1 0,0 0 0,0-1 0,1 1 0,-1-1 1,1 1-1,0 3 0,0-4-67,0 0-1,1-1 1,-1 1 0,0 0 0,1-1-1,-1 1 1,1-1 0,0 1 0,-1-1 0,1 0-1,0 0 1,0 0 0,-1 0 0,1 0-1,0 0 1,0 0 0,0-1 0,4 2-1,0-1-25,-1-1-1,1 1 0,-1-1 1,1 0-1,-1 0 1,1 0-1,-1-1 0,1 0 1,-1 0-1,1 0 0,-1-1 1,0 0-1,1 0 0,-1 0 1,0-1-1,9-5 0,3-13-267,-17 18-160,-8 13 233,6-8 252,0 0 0,0 1 0,1-1-1,-1 0 1,1 1 0,0-1 0,-1 0-1,1 1 1,-1 5 0,2-8-51,1 1 1,-1 0-1,0 0 1,1-1-1,-1 1 1,1 0-1,-1-1 0,1 1 1,-1-1-1,1 1 1,-1 0-1,1-1 1,-1 1-1,1-1 0,0 0 1,-1 1-1,1-1 1,0 1-1,0-1 1,-1 0-1,1 0 0,0 1 1,0-1-1,-1 0 1,1 0-1,0 0 1,0 0-1,0 0 0,-1 0 1,1 0-1,0 0 1,0 0-1,0 0 1,-1-1-1,3 1 0,8-1 67,1 0 0,-1-1 0,1-1 0,-1 0 0,18-7-1,-18 7-203,-1-1 0,1 1-1,0 0 1,-1 1 0,19-1-1,-9 31-35,-11-26 231,0 0 0,0-1 0,0-1 0,0 1 0,0-1 0,0-1-1,0 0 1,0 0 0,0-1 0,0 0 0,10-4 0,-4 3-73,-12 2-52,1-1 1,0 1-1,0 0 1,0 0-1,-1 1 0,1-1 1,0 1-1,0 0 0,0 0 1,0 0-1,0 1 0,0-1 1,0 1-1,0 0 0,0 0 1,0 0-1,-1 1 0,1 0 1,6 3-1,8 4 1275,-4-3-2500,-7 0-4402</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6.500"/>
    </inkml:context>
    <inkml:brush xml:id="br0">
      <inkml:brushProperty name="width" value="0.025" units="cm"/>
      <inkml:brushProperty name="height" value="0.025" units="cm"/>
    </inkml:brush>
  </inkml:definitions>
  <inkml:trace contextRef="#ctx0" brushRef="#br0">22 141 8104,'0'0'7153,"4"-9"-3848,-1 2-2646,0-1 183,-1 1 1,1-1-1,-1 0 0,0 1 1,-1-1-1,1-13 0,-4 22-804,0 0 1,0 0-1,0 0 0,0 0 0,1 0 1,-1 1-1,0-1 0,0 1 0,1-1 1,-1 1-1,-1 2 0,0 0-49,0 0 0,1 1 0,0-1 0,0 1 0,0 0 0,0-1 0,1 1 0,0 0 0,0 0 0,0 0 0,1 0 0,-1 0 0,1 0 0,0 0 0,1 6 0,0-10 14,0 0 1,0 0-1,0 0 1,0 0-1,0-1 1,0 1-1,0 0 0,0-1 1,0 1-1,0 0 1,1-1-1,-1 1 0,0-1 1,0 0-1,1 1 1,-1-1-1,0 0 1,0 0-1,1 0 0,-1 0 1,0 0-1,1 0 1,-1 0-1,0 0 0,2-1 1,37-5 291,-25 0-238,0-1-1,0 0 1,0-1-1,-1-1 1,0 0-1,-1 0 0,1-2 1,-2 0-1,0 0 1,0-1-1,-1 0 1,-1-1-1,11-17 0,-21 23-312,-11 12-95,-12 12-131,7 0 464,2 1-1,-25 38 0,35-47 103,-1-1 0,1 1 0,0 0 1,1 0-1,0 0 0,1 1 0,0-1 0,0 1 0,0 17 0,2-26-73,0-1 1,0 1-1,0 0 0,0 0 0,0-1 0,0 1 0,0 0 0,0 0 1,0-1-1,1 1 0,-1 0 0,0 0 0,1-1 0,-1 1 1,0 0-1,1-1 0,-1 1 0,1-1 0,-1 1 0,1 0 1,-1-1-1,1 1 0,-1-1 0,1 0 0,0 1 0,-1-1 1,1 1-1,0-1 0,-1 0 0,1 1 0,0-1 0,0 0 1,31-3 905,-23 0-698,0-1 0,0 0 0,0 0 0,12-9 0,-16 10-217,1-1 0,-1-1 0,0 1 0,-1-1 0,1 0-1,-1 0 1,0 0 0,0 0 0,0-1 0,-1 0 0,0 1 0,0-1 0,0 0-1,-1-1 1,0 1 0,2-9 0,-4 15-26,-1 0 0,1-1 0,0 1 0,-1 0-1,1-1 1,-1 1 0,1 0 0,-1 0 0,1 0 0,0-1-1,-1 1 1,1 0 0,-1 0 0,1 0 0,-1 0 0,1 0 0,-1 0-1,1 0 1,-1 0 0,1 0 0,0 0 0,-1 0 0,1 0 0,-1 0-1,1 0 1,-1 1 0,1-1 0,-1 0 0,1 0 0,0 0 0,-1 1-1,1-1 1,-1 0 0,1 1 0,0-1 0,-1 0 0,1 1-1,0-1 1,-1 1 0,-18 11-24,17-10 47,-1 0 3,-1 0 1,1 1 0,0-1 0,0 1 0,0 0 0,0 0 0,1 0 0,-1 0 0,1 0 0,0 1-1,0-1 1,0 1 0,0 0 0,0-1 0,1 1 0,-2 6 0,4-9 5,0 0 1,-1 0-1,1 0 1,0 0-1,0 0 0,0 0 1,0 0-1,0-1 1,0 1-1,0 0 0,0-1 1,0 1-1,1-1 1,-1 1-1,0-1 1,0 1-1,1-1 0,-1 0 1,0 0-1,0 0 1,1 1-1,-1-1 0,0 0 1,2-1-1,43 4 193,-37-3-185,19 3-276,0 0 0,47 14 0,-73-17 245,-1-8 3247,0-27-3022,-1 34-150,-14-149 105,39 156-3582,-9 3 1960,-7-4-614,1-1 0,0 0-1,19 6 1,5-5-7234</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7.204"/>
    </inkml:context>
    <inkml:brush xml:id="br0">
      <inkml:brushProperty name="width" value="0.025" units="cm"/>
      <inkml:brushProperty name="height" value="0.025" units="cm"/>
    </inkml:brush>
  </inkml:definitions>
  <inkml:trace contextRef="#ctx0" brushRef="#br0">1 8 11179,'0'0'11306,"1"12"-10153,-1 203 1212,0-214-2369,0-1 1,0 0-1,0 1 0,0-1 0,0 0 0,0 1 1,0-1-1,0 0 0,0 1 0,0-1 0,0 0 0,0 1 1,0-1-1,0 0 0,0 1 0,1-1 0,-1 0 1,0 0-1,0 1 0,0-1 0,0 0 0,1 1 1,-1-1-1,0 0 0,0 0 0,0 1 0,1-1 0,-1 0 1,0 0-1,1 0 0,-1 1 0,0-1 0,0 0 1,1 0-1,-1 0 0,0 0 0,1 0 0,-1 0 1,0 0-1,1 1 0,-1-1 0,1 0 0,15-9-259,14-21-425,-19 13 207,0 0-1,-1-1 1,-1-1 0,-1 0 0,-1 0 0,-1 0 0,0-1 0,5-38 0,-24 138 2133,8-59-649,1 0 0,-2 41 0,13-9-706,-1-23-2089,-6-26 1422,-10-13-16546</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7.574"/>
    </inkml:context>
    <inkml:brush xml:id="br0">
      <inkml:brushProperty name="width" value="0.025" units="cm"/>
      <inkml:brushProperty name="height" value="0.025" units="cm"/>
    </inkml:brush>
  </inkml:definitions>
  <inkml:trace contextRef="#ctx0" brushRef="#br0">62 73 8168,'0'0'7367,"-47"-56"-4260,37 45-545,5 7-672,5 3-1121,5 1-1026,5 4 353,7 3 65,3 2-1,2-2-96,0 1-352,7-1-1826,-6-1-641,-1-2-1441,2 0-1570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7.966"/>
    </inkml:context>
    <inkml:brush xml:id="br0">
      <inkml:brushProperty name="width" value="0.025" units="cm"/>
      <inkml:brushProperty name="height" value="0.025" units="cm"/>
    </inkml:brush>
  </inkml:definitions>
  <inkml:trace contextRef="#ctx0" brushRef="#br0">87 3 11211,'0'0'12150,"-9"-1"-11979,6 0-154,1 1-1,-1 0 1,0-1 0,0 1 0,1 1 0,-1-1 0,0 0 0,1 1 0,-1-1 0,0 1 0,1 0-1,-1 0 1,1 0 0,-1 0 0,1 0 0,0 1 0,-1-1 0,1 1 0,-3 1 0,3 0 28,-1 0 0,1 0 0,0 1 0,0-1 0,0 0 0,0 1 1,1-1-1,-1 1 0,1-1 0,0 1 0,0 0 0,0 0 0,1-1 0,-1 1 0,1 0 1,0 7-1,0-9-28,0-1 0,0 1 1,0-1-1,0 1 0,0-1 1,1 1-1,-1-1 0,0 0 1,1 1-1,-1-1 0,1 0 1,0 1-1,-1-1 1,1 0-1,0 1 0,0-1 1,0 0-1,-1 0 0,1 0 1,1 0-1,-1 0 0,0 0 1,0 0-1,0 0 0,2 0 1,0 1 89,0-1 0,0-1 0,0 1 0,0 0 0,0-1 0,1 0 0,-1 1 0,0-1 1,0-1-1,0 1 0,5-1 0,0-1 110,1 0 1,0 0-1,-1-1 0,1 0 1,-1 0-1,0-1 1,14-9-1,-19 11-223,1-1 0,-1 0 0,1 0 0,-1 0 1,0 0-1,0-1 0,0 1 0,-1-1 0,1 0 0,-1 0 0,0 0 0,0 0 1,0 0-1,-1 0 0,1 0 0,-1-1 0,0 1 0,0-1 0,0-6 0,-2 11-17,1 0 0,0 0 0,-1 0 0,1-1 0,-1 1 0,1 0 0,-1 0 0,1 0 0,0 0 0,-1 0 0,1 0 0,-1 0 0,1 0 0,-1 0 0,1 0 0,-1 0 0,1 0 0,0 1 0,-1-1 0,1 0 0,-1 0 0,1 0 0,0 1 0,-1-1 0,1 0 0,-1 0 0,1 1 0,0-1 0,-1 0 0,1 1 0,0-1 0,0 0 0,-1 1 0,-14 10-518,13-8 594,0-1 0,-1 1 0,1 0 0,1 0 0,-1 0 0,0 1 0,1-1 0,-1 0 0,1 1 0,0-1 0,0 1 0,1-1 0,-2 8 0,3-11 11,0 1 0,0 0 0,0 0 0,1-1 0,-1 1 0,0-1 0,0 1 0,0-1 0,0 0 0,1 1 0,-1-1 1,0 0-1,0 0 0,0 0 0,1 0 0,-1 0 0,0 0 0,0 0 0,1 0 0,-1 0 0,0 0 0,0-1 0,2 0 0,33-6 443,-28 1-656,1 1 0,-1-1 1,0-1-1,0 1 0,-1-1 0,0-1 0,0 1 0,7-11 0,-16 21 144,0 0-1,0 0 0,0 1 0,1-1 1,-1 1-1,1-1 0,0 1 0,0 0 1,0-1-1,0 1 0,1 0 0,-1 0 0,1 0 1,0-1-1,1 6 0,-1-8 60,1 1-1,0 0 1,0-1-1,0 1 0,0-1 1,1 1-1,-1-1 1,0 0-1,1 1 0,-1-1 1,0 0-1,1 0 1,0 0-1,-1 0 1,1 0-1,-1 0 0,1-1 1,0 1-1,0 0 1,0-1-1,-1 1 1,1-1-1,0 0 0,0 0 1,0 0-1,0 0 1,0 0-1,-1 0 0,1 0 1,0 0-1,0-1 1,2 0-1,2 0-26,-1 1-1,1-1 0,-1-1 1,1 1-1,-1-1 1,0 0-1,0 0 0,0 0 1,0-1-1,0 0 1,-1 0-1,1 0 0,-1-1 1,1 1-1,-1-1 1,-1 0-1,6-6 0,-12 14-277,-17 34-2911,20-37 2946,-1 0 1,1-1 0,0 1 0,0 0 0,0 0 0,0 0 0,0 0-1,0 0 1,0 0 0,0 0 0,0 0 0,0 0 0,1 0 0,-1 0-1,0-1 1,1 1 0,-1 0 0,0 0 0,1 0 0,-1 0 0,1-1-1,-1 1 1,1 0 0,0 0 0,-1-1 0,1 1 0,0-1 0,-1 1-1,1 0 1,0-1 0,0 1 0,0-1 0,-1 0 0,1 1 0,0-1-1,0 0 1,0 1 0,0-1 0,0 0 0,0 0 0,0 0 0,0 0 0,0 0-1,1 0 1,13 1-6009,4-1-4656</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8.308"/>
    </inkml:context>
    <inkml:brush xml:id="br0">
      <inkml:brushProperty name="width" value="0.025" units="cm"/>
      <inkml:brushProperty name="height" value="0.025" units="cm"/>
    </inkml:brush>
  </inkml:definitions>
  <inkml:trace contextRef="#ctx0" brushRef="#br0">120 10 14734,'0'0'7164,"-8"-2"-6491,7 2-591,-1-1-54,0 0-1,0 0 0,0 0 0,0 0 0,0 0 0,0 1 0,0-1 1,0 1-1,0 0 0,0-1 0,-1 1 0,1 0 0,0 0 0,0 0 0,0 1 1,0-1-1,-3 1 0,4 0-22,1-1 1,-1 1-1,0 0 0,1-1 1,-1 1-1,1 0 0,-1 0 1,1 0-1,-1-1 1,1 1-1,0 0 0,-1 0 1,1 0-1,0 0 0,0 0 1,0 0-1,0-1 1,0 1-1,0 0 0,0 0 1,0 0-1,0 0 0,0 0 1,0 0-1,0 0 0,1 0 1,-1-1-1,0 1 1,1 0-1,-1 0 0,1 0 1,-1 0-1,1-1 0,-1 1 1,1 0-1,-1-1 0,1 1 1,0 0-1,-1-1 1,1 1-1,0-1 0,0 1 1,-1-1-1,1 1 0,1 0 1,45 27-805,-35-22 326,-9-4 455,-1-1 0,0 0 0,0 0-1,0 1 1,0-1 0,0 1 0,0 0 0,0 0 0,0 0 0,-1-1 0,1 2-1,-1-1 1,1 0 0,-1 0 0,0 0 0,1 4 0,-2-5 122,0 0 0,0 0 0,-1 1 0,1-1 0,0 0 0,-1 0 0,0 0 0,1 1-1,-1-1 1,1 0 0,-1 0 0,0 0 0,0 0 0,0 0 0,0 0 0,0-1 0,0 1 0,0 0 0,0 0 0,0-1 0,0 1 0,0 0 0,0-1 0,0 1 0,-1-1 0,1 1 0,0-1 0,0 0 0,-1 0 0,1 1 0,0-1 0,-2 0 0,-71 12 2440,49-12-4990,1-3-4042,10-2-1536</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2:58.856"/>
    </inkml:context>
    <inkml:brush xml:id="br0">
      <inkml:brushProperty name="width" value="0.025" units="cm"/>
      <inkml:brushProperty name="height" value="0.025" units="cm"/>
    </inkml:brush>
  </inkml:definitions>
  <inkml:trace contextRef="#ctx0" brushRef="#br0">35 36 10762,'0'0'6193,"-1"-8"-4773,0 0-1557,-4-12 2547,-5 47 602,5-4-2139,0 0-1,1 0 1,2 1 0,0 0 0,3 31 0,-1-54-870,0 0 1,0 0-1,0 0 1,0 0-1,1 0 1,-1 0-1,0 0 1,1 0-1,-1 0 1,1 0-1,-1 0 1,1 0-1,-1 0 0,1-1 1,0 1-1,-1 0 1,1 0-1,0-1 1,0 1-1,-1-1 1,1 1-1,0 0 1,0-1-1,0 1 1,0-1-1,2 1 1,0-1 26,0 1 1,0-1 0,0 1 0,0-1-1,0 0 1,0-1 0,0 1-1,0 0 1,4-2 0,1 0 57,1 0 1,-1-1 0,1-1 0,-1 1 0,12-8 0,-12 5-54,-1 0-1,1 0 1,-1 0 0,0-1-1,-1 0 1,0 0 0,0 0-1,-1-1 1,7-11 0,-18 31-1305,-18 51 1068,23-39-2351,4-23 1598,0 0-1,1-1 1,-1 0 0,0 0 0,0 0 0,0 0 0,1 0 0,-1-1 0,0 0-1,0 1 1,4-3 0,11-5-5376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6.860"/>
    </inkml:context>
    <inkml:brush xml:id="br0">
      <inkml:brushProperty name="width" value="0.025" units="cm"/>
      <inkml:brushProperty name="height" value="0.025" units="cm"/>
    </inkml:brush>
  </inkml:definitions>
  <inkml:trace contextRef="#ctx0" brushRef="#br0">1 21 12844,'0'0'13965,"48"-20"-14125,-26 24-1858,-2-3-5221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00.073"/>
    </inkml:context>
    <inkml:brush xml:id="br0">
      <inkml:brushProperty name="width" value="0.025" units="cm"/>
      <inkml:brushProperty name="height" value="0.025" units="cm"/>
    </inkml:brush>
  </inkml:definitions>
  <inkml:trace contextRef="#ctx0" brushRef="#br0">93 177 13421,'0'0'8114,"-9"0"-7447,6 0-569,0 0 0,-1 1 0,1-1-1,-1 0 1,1 1 0,-1 0 0,1 0 0,0 0-1,-1 0 1,1 1 0,0-1 0,0 1-1,0 0 1,0-1 0,0 1 0,1 1 0,-1-1-1,0 0 1,1 1 0,0-1 0,-1 1-1,1 0 1,0 0 0,1 0 0,-1 0 0,0 0-1,1 0 1,0 0 0,-1 1 0,1-1-1,1 0 1,-1 1 0,0-1 0,1 1 0,0-1-1,0 1 1,0 4 0,0-7-30,1 0 1,0 0-1,-1-1 1,1 1-1,0 0 1,0 0-1,-1-1 1,1 1-1,0 0 1,0-1-1,0 1 1,0-1-1,0 1 0,0-1 1,0 0-1,0 1 1,0-1-1,0 0 1,0 0-1,0 1 1,0-1-1,0 0 1,0 0-1,0 0 1,0 0-1,0-1 1,0 1-1,0 0 1,1-1-1,33-5 990,-29 4-1052,0-1 0,0 0-1,-1-1 1,1 1 0,-1-1 0,0 0-1,0 0 1,-1-1 0,1 1-1,-1-1 1,6-9 0,-8 12-341,-1 0 0,0-1 0,1 1 1,-1-1-1,0 1 0,-1-1 0,1 0 0,0 1 1,-1-1-1,1-4 0,-1 7 290,0-1 1,0 1-1,0 0 1,0 0-1,0 0 0,0-1 1,0 1-1,0 0 1,0 0-1,0 0 0,0-1 1,0 1-1,0 0 1,0 0-1,0 0 0,0-1 1,0 1-1,0 0 1,0 0-1,-1 0 0,1 0 1,0-1-1,0 1 1,0 0-1,0 0 0,0 0 1,-1 0-1,1 0 1,0-1-1,0 1 0,0 0 1,0 0-1,-1 0 1,1 0-1,0 0 0,0 0 1,0 0-1,0 0 1,-1 0-1,1 0 0,0 0 1,0 0-1,0 0 1,-1 0-1,1 0 0,0 0 1,0 0-1,-1 0 1,-12 7-484,-8 14 705,19-19-120,1 0-1,-1 1 1,0-1 0,1 1-1,-1 0 1,1-1-1,0 1 1,0 0 0,0 0-1,0 0 1,0-1-1,1 1 1,-1 0-1,1 0 1,0 0 0,0 0-1,0 0 1,1 6-1,0-8-34,0 1 0,0 0 1,0 0-1,0-1 0,1 1 0,-1-1 0,1 1 0,-1-1 0,1 0 0,-1 0 0,1 1 0,0-1 0,-1 0 0,1-1 0,0 1 0,0 0 0,0 0 0,0-1 0,0 1 0,0-1 0,0 1 0,0-1 0,0 0 0,0 0 0,0 0 1,0 0-1,3-1 0,6 0 33,1 0 1,-1-2 0,0 1-1,1-1 1,-1-1 0,0 0-1,-1 0 1,1-1 0,-1-1-1,0 0 1,0 0 0,0-1-1,14-13 1,-14 11-103,-1 1 0,0-1-1,-1-1 1,0 1 0,0-2 0,-1 1-1,0-1 1,-1 0 0,0 0 0,-1-1 0,0 0-1,5-18 1,-10 28 32,1 0-1,-1 0 1,0 0 0,1 0-1,-1 0 1,0-1-1,0 1 1,-1 0 0,1 0-1,0 0 1,-1 0 0,1 0-1,-2-3 1,1 4 15,1 0 1,-1 0 0,0 0-1,1 1 1,-1-1-1,1 0 1,-1 1-1,0-1 1,0 0-1,1 1 1,-1-1-1,0 1 1,0-1 0,0 1-1,0 0 1,0-1-1,1 1 1,-1 0-1,0-1 1,0 1-1,-2 0 1,1 0 38,-1 0 1,0 1-1,1-1 1,-1 1 0,0 0-1,1 0 1,-1 0-1,1 0 1,-1 0-1,1 0 1,0 0-1,-1 1 1,1-1-1,0 1 1,0 0-1,0 0 1,0 0-1,1 0 1,-4 4-1,-1 4 68,0 1-1,0-1 0,1 1 1,1 0-1,0 1 1,1-1-1,0 1 0,0 0 1,1 0-1,1-1 1,0 1-1,1 0 0,1 20 1,0-29-99,-1 0 0,1 0 1,0 0-1,-1-1 1,1 1-1,0 0 0,1 0 1,-1-1-1,0 1 1,1 0-1,0-1 0,-1 0 1,1 1-1,0-1 1,0 0-1,0 0 0,1 0 1,-1 0-1,0 0 1,1-1-1,-1 1 0,1-1 1,0 1-1,-1-1 0,1 0 1,0 0-1,0 0 1,0 0-1,0-1 0,0 1 1,3-1-1,0 1 53,1 0 0,0-1 0,0 0 0,-1-1 1,1 1-1,0-1 0,-1 0 0,1-1 0,0 0 0,-1 0 0,0 0 0,12-6 0,-5-1 69,1-1-1,-1 0 0,-1 0 1,0-2-1,-1 1 1,0-2-1,15-21 1,-20 24-280,1 1 1,-2-2-1,1 1 1,-2-1-1,1 0 1,-1 0-1,-1 0 1,0 0-1,-1 0 1,0-1-1,1-15 1,-3 26 129,0 1 0,0-1 1,0 0-1,0 1 0,0-1 0,0 1 1,0-1-1,0 1 0,-1-1 0,1 1 1,0-1-1,0 1 0,0-1 0,-1 1 0,1-1 1,0 1-1,0 0 0,-1-1 0,1 1 1,0-1-1,-1 1 0,1 0 0,0-1 1,-1 1-1,1 0 0,-1-1 0,1 1 0,-1 0 1,1 0-1,-1-1 0,1 1 0,-1 0 1,1 0-1,-1 0 0,1 0 0,-1-1 1,1 1-1,-1 0 0,1 0 0,-1 0 0,1 0 1,-1 0-1,1 1 0,-1-1 0,1 0 1,-1 0-1,1 0 0,-1 0 0,1 0 1,-1 1-1,1-1 0,-1 0 0,1 1 0,-1-1 1,-25 20-266,20-7 386,1 0 0,0 0 0,1 1 0,0 0 0,1 0 0,1 0 0,0 0 0,1 0 0,0 1 0,1-1 0,1 0 0,3 22 0,8-1-1,-12-34-71,1 1 0,-1-1 1,1 1-1,0-1 0,-1 0 0,1 0 0,0 1 1,0-1-1,0 0 0,0 0 0,0 0 0,0 0 1,0 0-1,1 0 0,-1 0 0,0 0 0,0 0 1,1-1-1,-1 1 0,1 0 0,1 0 0,-2-1 196,-3-8-325,0 0 0,-1 0 0,1 0 0,-1 0 0,-1 0 0,1 1 0,-2 0 0,1 0 0,-1 0 0,0 0 1,-6-6-1,-16-27 23,66 52 1453,-9-1-1429,0-2 0,42 9 0,22-15-7683,-92-4 7823,-1 1 0,0-1-1,1 0 1,-1 0-1,0 0 1,1 0-1,-1 0 1,0 0-1,0 0 1,0 0-1,0-1 1,0 1-1,0 0 1,0-1-1,0 1 1,-1-1-1,1 1 1,0-1-1,-1 1 1,1-1-1,-1 1 1,0-1-1,1 1 1,-1-1-1,0 0 1,0-2-1,0 3-35,0 0 0,1 0 1,-1 0-1,0-1 0,0 1 0,0 0 0,0 0 0,0 0 0,0-1 0,0 1 0,0 0 0,0 0 0,-1 0 0,1 0 0,0-1 0,-1 1 0,1 0 0,-1 0 0,0 0 0,1 0 1,-1 0-1,0 0 0,1 0 0,-1 0 0,0 1 0,0-1 0,0 0 0,0 0 0,0 1 0,0-1 0,0 0 0,0 1 0,0-1 0,0 1 0,0-1 0,0 1 0,-2-1 1,0 2 47,1-1 1,-1 1 0,0 0 0,0 0 0,1 0 0,-1 0 0,0 0-1,1 1 1,0-1 0,-1 1 0,1 0 0,0-1 0,-1 1 0,1 0-1,0 0 1,0 1 0,1-1 0,-1 0 0,0 1 0,1-1-1,0 1 1,-1-1 0,1 1 0,0-1 0,-1 4 0,1-3-36,0-1 0,0 1 0,0 0 1,1-1-1,-1 1 0,1 0 0,-1-1 0,1 1 0,0 0 1,0 0-1,0-1 0,0 1 0,1 0 0,-1-1 1,1 1-1,0 0 0,-1-1 0,1 1 0,0-1 1,1 1-1,-1-1 0,0 1 0,1-1 0,-1 0 1,1 0-1,2 3 0,4 0 11,-1 0 0,1-1 0,0 0 1,0-1-1,0 0 0,0 0 0,1-1 0,-1 1 0,12 0 0,1-1-1896,1 0-1,35-3 0,-17-2-3692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7:04.006"/>
    </inkml:context>
    <inkml:brush xml:id="br0">
      <inkml:brushProperty name="width" value="0.025" units="cm"/>
      <inkml:brushProperty name="height" value="0.025" units="cm"/>
    </inkml:brush>
  </inkml:definitions>
  <inkml:trace contextRef="#ctx0" brushRef="#br0">68 36 11563,'4'-13'3184,"2"-6"378,-4 16-1073,-3 8 987,-8 43-3306,-18 54 1,17-68-21,0 0-1,3 1 1,1 0-1,-3 48 1,9-82-171,0 0 0,0 0 1,0 0-1,0-1 0,0 1 1,0 0-1,0 0 1,0-1-1,0 1 0,0 0 1,1 0-1,-1 0 0,0-1 1,1 1-1,-1 0 0,0-1 1,1 1-1,-1 0 0,1-1 1,-1 1-1,1 0 1,-1-1-1,1 1 0,-1-1 1,1 1-1,0-1 0,-1 1 1,1-1-1,0 0 0,1 1 1,0-1-35,0 0 1,-1 1-1,1-2 1,0 1-1,0 0 1,0 0-1,0-1 1,0 1-1,0-1 1,0 1 0,-1-1-1,3-1 1,6-2-421,-1-1 1,-1-1-1,16-12 1,-10 5-19,0-1 0,-1 0 0,-1-1-1,-1 0 1,0-1 0,-1-1 0,8-17 0,47-127 1367,-49 117 110,-34 91 1209,-1-1-396,-13 53 0,28-85-1776,1 1 0,0-1-1,1 0 1,1 1 0,0-1-1,1 0 1,1 1 0,4 26-1,-4-23-2939,-8-11-4390,-8-7 2905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7:04.366"/>
    </inkml:context>
    <inkml:brush xml:id="br0">
      <inkml:brushProperty name="width" value="0.025" units="cm"/>
      <inkml:brushProperty name="height" value="0.025" units="cm"/>
    </inkml:brush>
  </inkml:definitions>
  <inkml:trace contextRef="#ctx0" brushRef="#br0">0 52 17008,'0'0'10890,"64"-39"-9640,-20 35-193,6 1-545,1 3-448,1 0-96,-3 0-1922,-12 0-4420,-5-5-8232</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09.827"/>
    </inkml:context>
    <inkml:brush xml:id="br0">
      <inkml:brushProperty name="width" value="0.025" units="cm"/>
      <inkml:brushProperty name="height" value="0.025" units="cm"/>
    </inkml:brush>
  </inkml:definitions>
  <inkml:trace contextRef="#ctx0" brushRef="#br0">0 1 18321,'0'0'6791,"61"24"-6535,-44-10-192,3 0 0,-3 0 64,1-2-96,-4-3-64,1-2-704,-4-4-1122,0-3-224,2 0-1313,-5-10-3011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10.159"/>
    </inkml:context>
    <inkml:brush xml:id="br0">
      <inkml:brushProperty name="width" value="0.025" units="cm"/>
      <inkml:brushProperty name="height" value="0.025" units="cm"/>
    </inkml:brush>
  </inkml:definitions>
  <inkml:trace contextRef="#ctx0" brushRef="#br0">90 0 17553,'0'0'2626,"-37"48"-1505,24-21-224,1 3 96,5 3 128,-3-2-384,2 0-481,8-3-160,0-3-32,-2-3-32,2 0-32,0-5-640,0-2-1314,0-3-1410,0-6-2849</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10.790"/>
    </inkml:context>
    <inkml:brush xml:id="br0">
      <inkml:brushProperty name="width" value="0.025" units="cm"/>
      <inkml:brushProperty name="height" value="0.025" units="cm"/>
    </inkml:brush>
  </inkml:definitions>
  <inkml:trace contextRef="#ctx0" brushRef="#br0">1 58 1313,'0'0'5766,"0"-46"-5190,0 40 225,0 2 448,0 3-576,0 1-641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11.383"/>
    </inkml:context>
    <inkml:brush xml:id="br0">
      <inkml:brushProperty name="width" value="0.025" units="cm"/>
      <inkml:brushProperty name="height" value="0.025" units="cm"/>
    </inkml:brush>
  </inkml:definitions>
  <inkml:trace contextRef="#ctx0" brushRef="#br0">35 142 3683,'-13'-28'993,"10"22"225,12-29 2401,-4 7 611,3-13 2603,-6 38-3843,-3 22-932,-2 5-1983,-1-1-1,-9 27 0,8-31-710,0 0 0,1 1-1,-3 39 1,7-59 571,0 0 0,0 1 0,0-1 0,0 0 0,0 1 0,0-1 0,0 1 0,0-1-1,0 0 1,0 1 0,0-1 0,0 0 0,0 1 0,0-1 0,0 0 0,0 1 0,0-1 0,0 0 0,1 0 0,-1 1 0,0-1 0,0 0 0,0 1-1,1-1 1,-1 0 0,0 0 0,0 1 0,1-1 0,-1 0 0,0 0 0,1 0 0,-1 0 0,0 1 0,1-1 0,-1 0 0,1 0 0,12-6-1381,9-18-1523,-10 5 359,-2 1 1,0-2 0,11-31-1,-11 12 4166,-6 2 5414,-15 54-2774,0-1-3806,7-7 166,-1 1 1,2 0-1,-1 0 0,1 0 0,1 0 1,0 1-1,-2 20 0,4-26-1017,1 0 0,-1-1 1,1 1-1,0 0 0,0-1 0,0 1 0,3 6 1,-3-9-1668</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11.744"/>
    </inkml:context>
    <inkml:brush xml:id="br0">
      <inkml:brushProperty name="width" value="0.025" units="cm"/>
      <inkml:brushProperty name="height" value="0.025" units="cm"/>
    </inkml:brush>
  </inkml:definitions>
  <inkml:trace contextRef="#ctx0" brushRef="#br0">1 22 13805,'0'0'12684,"40"-20"-12716,-17 20 0,3 0-1570,-4 0-704,-1 0-480,-5 0-930,-1 0-1345,-5-1-3363</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12.092"/>
    </inkml:context>
    <inkml:brush xml:id="br0">
      <inkml:brushProperty name="width" value="0.025" units="cm"/>
      <inkml:brushProperty name="height" value="0.025" units="cm"/>
    </inkml:brush>
  </inkml:definitions>
  <inkml:trace contextRef="#ctx0" brushRef="#br0">24 1 18802,'0'0'3235,"0"11"-1933,-1 54 706,-12 83-1,5-88-3799,7-40-1833,0-1-3605</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12.451"/>
    </inkml:context>
    <inkml:brush xml:id="br0">
      <inkml:brushProperty name="width" value="0.025" units="cm"/>
      <inkml:brushProperty name="height" value="0.025" units="cm"/>
    </inkml:brush>
  </inkml:definitions>
  <inkml:trace contextRef="#ctx0" brushRef="#br0">17 12 12460,'0'0'10356,"-2"8"-10057,-3 19 175,1 0-1,-2 40 0,7-67-436,-1 1 0,0-1 1,1 1-1,-1 0 0,0-1 0,1 1 0,-1 0 0,0-1 0,1 1 1,-1-1-1,1 1 0,-1-1 0,1 1 0,0-1 0,-1 0 0,1 1 1,-1-1-1,1 0 0,0 1 0,-1-1 0,1 0 0,0 0 0,-1 0 1,1 1-1,0-1 0,-1 0 0,1 0 0,0 0 0,0 0 0,-1 0 1,1 0-1,0 0 0,-1 0 0,1-1 0,0 1 0,-1 0 0,1 0 1,0-1-1,-1 1 0,1 0 0,0-1 0,-1 1 0,1-1 0,33-14 1452,-28 10-1380,1 0 0,0-1 0,-1 0 0,0 0 0,-1 0 0,1 0 0,-1-1 0,0 0 0,-1 0 0,0-1 0,0 1 0,-1-1 0,1 0 0,-2 0 0,1 0 0,2-14 0,-5 22-114,0 0 0,-1 0 0,1-1 1,0 1-1,0 0 0,0 0 0,0 0 0,0 0 1,0-1-1,-1 1 0,1 0 0,0 0 1,0 0-1,0 0 0,0 0 0,-1 0 1,1 0-1,0 0 0,0 0 0,0-1 1,-1 1-1,1 0 0,0 0 0,0 0 0,0 0 1,-1 0-1,1 0 0,0 0 0,0 0 1,0 0-1,-1 1 0,1-1 0,0 0 1,0 0-1,0 0 0,0 0 0,-1 0 1,1 0-1,0 0 0,0 0 0,0 0 0,0 1 1,-1-1-1,1 0 0,0 0 0,0 0 1,0 0-1,0 0 0,0 1 0,0-1 1,0 0-1,-1 0 0,1 0 0,0 1 0,0-1 1,-9 9-295,7-6 293,0-1 1,0 1 0,1 0 0,-1-1 0,1 1-1,0 0 1,0 0 0,0 0 0,0 0-1,0 0 1,1 0 0,-1 0 0,1 0 0,0 0-1,0 0 1,0 0 0,0 1 0,1-1-1,-1 0 1,1 0 0,0 0 0,0 0 0,0 0-1,0-1 1,0 1 0,1 0 0,-1 0-1,1-1 1,0 1 0,0-1 0,0 1-1,2 2 1,0-3-311,0 1 0,-1 0 0,1-1 0,0 0 0,0 0 0,0 0 0,1 0 0,7 1 1,10 1-3817,-1-3-2419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7.899"/>
    </inkml:context>
    <inkml:brush xml:id="br0">
      <inkml:brushProperty name="width" value="0.025" units="cm"/>
      <inkml:brushProperty name="height" value="0.025" units="cm"/>
    </inkml:brush>
  </inkml:definitions>
  <inkml:trace contextRef="#ctx0" brushRef="#br0">0 197 11691,'0'0'6855,"8"7"-5617,-3-3-963,-4-2-198,1 0 0,-1-1 0,0 0 0,1 1 0,-1-1 0,1 0 0,-1 0 0,1 1 0,-1-1 0,1 0 0,0-1 0,0 1 0,-1 0 0,1 0 0,0-1 0,0 1 0,0-1 0,0 0 0,0 1 0,0-1 0,0 0 0,-1 0 0,1 0 0,0-1 0,0 1 0,0 0 0,0-1 0,0 1 0,0-1 0,0 1 0,-1-1 0,1 0 0,3-2 0,9-8 426,1 0 0,-2-1-1,0-1 1,15-18-1,-24 26-408,0 0 0,-1 0 0,1-1 0,-1 0-1,0 0 1,0 0 0,-1 0 0,0 0 0,0 0 0,0-1 0,-1 1-1,0-1 1,0 1 0,-1-1 0,0-8 0,0 14-103,-1-1 1,1 0-1,-1 0 0,0 0 0,1 0 1,-1 1-1,0-1 0,0 0 1,0 1-1,0-1 0,0 0 1,-1 1-1,1 0 0,0-1 1,-1 1-1,1 0 0,-1 0 1,0-1-1,1 1 0,-1 1 1,0-1-1,1 0 0,-1 0 1,0 1-1,0-1 0,0 0 0,0 1 1,0 0-1,0 0 0,0-1 1,1 1-1,-1 0 0,-3 1 1,0-1-31,1 0 0,0 0 1,-1 1-1,1-1 0,0 1 1,-1 0-1,1 0 0,0 1 1,0-1-1,0 1 0,0 0 0,0 0 1,1 0-1,-5 3 0,0 6 34,-1 0-1,2 1 1,0 0-1,0 0 0,1 1 1,0-1-1,1 1 0,1 1 1,0-1-1,1 1 0,0-1 1,1 1-1,1 0 1,0 0-1,0 0 0,2 0 1,1 13-1,-1-25 19,-1 0 0,0 0 1,0 0-1,1 0 0,0-1 0,-1 1 1,1 0-1,0-1 0,-1 1 0,1 0 0,0-1 1,0 1-1,1-1 0,-1 1 0,0-1 0,0 0 1,1 1-1,-1-1 0,1 0 0,-1 0 1,1 0-1,-1 0 0,1 0 0,0 0 0,-1-1 1,1 1-1,0-1 0,0 1 0,-1-1 0,1 1 1,0-1-1,0 0 0,0 0 0,0 0 1,-1 0-1,1 0 0,0 0 0,0-1 0,0 1 1,-1 0-1,4-2 0,4 0 167,0-1 0,-1 0 1,1-1-1,-1 0 0,0 0 0,0 0 0,8-7 1,0-1-68,0-1 0,-1-1 0,-1 0 0,-1 0 0,0-2 1,0 0-1,-2 0 0,0-1 0,15-31 0,-32 66-308,1 1 1,2-1-1,-3 21 0,6-38 213,0 0 0,-1 0 0,1 0-1,0 1 1,0-1 0,0 0 0,0 0 0,0 0 0,0 0 0,0 0 0,0 0 0,1 0-1,-1 0 1,0 0 0,1 0 0,-1 0 0,0 0 0,1 0 0,-1 0 0,1 0 0,0-1 0,-1 1-1,1 0 1,0 0 0,-1 0 0,1-1 0,0 1 0,1 0 0,0 0 20,0-1-1,-1 1 1,1-1 0,0 0 0,0 0-1,0 0 1,0 0 0,-1-1 0,1 1-1,0 0 1,0-1 0,0 1 0,-1-1-1,4-1 1,6-3 122,1-1 0,-1-1-1,16-12 1,-18 12-143,-7 5-28,1-1-1,0 1 1,0-1 0,0 1 0,0 0 0,1 0 0,-1 0 0,0 0 0,1 1 0,-1-1 0,1 1 0,0 0 0,-1 0 0,1 0 0,7 0 0,-10 3 8,1-1 0,-1 1 0,0 0 0,1-1 0,-1 1 1,0 0-1,0 0 0,0 0 0,0 0 0,0 0 0,-1 0 0,1 0 0,-1 0 0,1 0 0,-1 4 0,12 25 18,-11-30-1,0 0 0,1 0 0,-1 0 0,1 0 0,0 0 1,-1 0-1,1 0 0,-1-1 0,1 1 0,0 0 0,0-1 0,-1 0 0,1 1 0,0-1 0,0 0 1,0 0-1,-1 0 0,1 0 0,0 0 0,0 0 0,0-1 0,-1 1 0,1 0 0,0-1 0,0 0 1,-1 1-1,1-1 0,0 0 0,1-1 0,7-4 146,0-1 1,0 0-1,13-12 1,-6 5-52,-15 13-165,-1 0 0,1-1-1,0 1 1,0 0 0,-1 0-1,1 0 1,0 0 0,0 1-1,0-1 1,0 1 0,4-2-1,-5 2 85,-1 1-1,1-1 1,-1 0-1,1 0 0,0 0 1,-1 0-1,1 0 1,-1 1-1,1-1 0,-1 0 1,1 0-1,-1 1 0,1-1 1,-1 0-1,1 1 1,-1-1-1,1 1 0,-1-1 1,1 1-1,-1-1 1,0 1-1,1-1 0,-1 1 1,0-1-1,0 1 0,1 0 1,3 27-869,-4-6-2810,-1-5-1989</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12.826"/>
    </inkml:context>
    <inkml:brush xml:id="br0">
      <inkml:brushProperty name="width" value="0.025" units="cm"/>
      <inkml:brushProperty name="height" value="0.025" units="cm"/>
    </inkml:brush>
  </inkml:definitions>
  <inkml:trace contextRef="#ctx0" brushRef="#br0">1 1 19314,'0'0'8648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13.152"/>
    </inkml:context>
    <inkml:brush xml:id="br0">
      <inkml:brushProperty name="width" value="0.025" units="cm"/>
      <inkml:brushProperty name="height" value="0.025" units="cm"/>
    </inkml:brush>
  </inkml:definitions>
  <inkml:trace contextRef="#ctx0" brushRef="#br0">0 29 20820,'0'0'8360,"10"-29"-27547</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23.877"/>
    </inkml:context>
    <inkml:brush xml:id="br0">
      <inkml:brushProperty name="width" value="0.025" units="cm"/>
      <inkml:brushProperty name="height" value="0.025" units="cm"/>
    </inkml:brush>
  </inkml:definitions>
  <inkml:trace contextRef="#ctx0" brushRef="#br0">17 1 8232,'0'0'16399,"2"9"-16100,0 10 29,-1 0 0,-1 0 0,-1 0 0,0 0 0,-1 1 0,-9 31 0,9-47-194,1 0 0,0 0-1,0 0 1,1 1 0,-1-1 0,1 0 0,0 0 0,0 1 0,1 4-1,0-8-106,-1 0 0,1 0-1,0 1 1,0-1-1,0 0 1,-1 0-1,1 0 1,1 0-1,-1 0 1,0 0 0,0-1-1,0 1 1,0 0-1,0-1 1,1 1-1,-1 0 1,0-1-1,1 1 1,-1-1 0,0 0-1,1 0 1,-1 1-1,1-1 1,-1 0-1,0 0 1,1 0-1,-1 0 1,1-1 0,0 1-1,48-2-1334,-34 0-1043,1 0 0,-1-1 0,17-6 0,-26 7 1694,0 0 0,-1-1 0,1 0 0,-1 0 0,1-1-1,-1 1 1,0-2 0,-1 1 0,7-6 0,-9 7 996,0-1 0,0 1 0,-1 0 0,0-1 0,0 0 0,0 1 0,0-1 0,0 0 0,-1 0 0,2-5 0,-2 7 168,0-1 0,-1 1 1,1 0-1,-1-1 0,0 1 0,0-1 1,0 1-1,0 0 0,0-1 0,0 1 1,-1-1-1,1 1 0,-1 0 0,0 0 1,-1-4-1,2 5-345,-1 1-1,0-1 1,1 0 0,-1 0 0,0 0 0,0 0-1,0 0 1,0 1 0,0-1 0,0 0 0,0 1-1,0-1 1,0 1 0,0-1 0,0 1-1,0 0 1,0-1 0,0 1 0,-1 0 0,1 0-1,0 0 1,-1 0 0,-2 0-134,0 0 0,1 1 0,-1 0 0,1 0 0,-1 0 0,1 0 0,-1 0 0,1 1 0,0-1 0,0 1 0,-1 0 0,1 0 0,1 0 0,-1 1 0,0-1 0,0 1 0,1-1 0,-3 5 0,1-3-11,1 1 1,-1 0-1,1 0 0,0 0 1,1 0-1,-1 1 0,1-1 1,0 1-1,1-1 0,-1 1 1,1 0-1,0 0 1,0 0-1,1 0 0,0 9 1,1-14 27,0 0 1,0 1 0,-1-1-1,1 0 1,0 0 0,0 0-1,1 0 1,-1 0 0,0 0-1,0-1 1,0 1 0,1 0-1,-1 0 1,0-1 0,0 1-1,1-1 1,-1 1 0,1-1-1,-1 0 1,1 1 0,-1-1-1,0 0 1,1 0 0,-1 0-1,1 0 1,-1 0 0,1-1-1,-1 1 1,0 0 0,4-2-1,1 2 259,0-1 1,0-1-1,0 1 0,0-1 0,12-5 0,-15 6-263,0-1 1,0 0-1,0 1 0,-1-1 0,1-1 1,0 1-1,-1 0 0,1-1 0,-1 1 1,0-1-1,0 1 0,0-1 1,0 0-1,-1 0 0,1 0 0,-1 0 1,1 0-1,-1-1 0,0 1 0,0 0 1,-1-1-1,1 1 0,-1 0 0,0-1 1,0-6-1,0 9-333,-1 0 0,0 0 1,0 1-1,1-1 0,-1 0 0,0 1 1,0-1-1,0 0 0,0 1 0,0-1 1,0 1-1,0-1 0,0 1 0,0 0 1,0-1-1,0 1 0,0 0 0,0 0 1,0 0-1,-1-1 0,1 1 0,0 0 0,0 1 1,0-1-1,-2 0 0,2 0-11,0 0-1,0 0 0,0 0 1,0 0-1,0 1 1,0-1-1,0 0 0,0 0 1,0 1-1,0-1 1,0 0-1,0 1 0,0-1 1,1 1-1,-1-1 1,0 1-1,0 0 0,0-1 1,1 1-1,-1 0 1,0-1-1,1 1 0,-1 0 1,1 0-1,-1 0 1,1-1-1,-1 1 0,1 0 1,-1 0-1,1 2 1</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24.459"/>
    </inkml:context>
    <inkml:brush xml:id="br0">
      <inkml:brushProperty name="width" value="0.025" units="cm"/>
      <inkml:brushProperty name="height" value="0.025" units="cm"/>
    </inkml:brush>
  </inkml:definitions>
  <inkml:trace contextRef="#ctx0" brushRef="#br0">44 0 8808,'0'0'16784,"-3"9"-16122,-29 128 1123,29-116-1681,0 0 1,1 0 0,2 0 0,0 0-1,3 24 1,-3-44-84,0-1 0,1 1 0,-1-1 0,0 1 0,0-1 0,1 1 0,-1 0 1,0-1-1,1 1 0,-1-1 0,0 1 0,1-1 0,-1 0 0,1 1 0,-1-1 0,1 1 0,-1-1 0,1 0 0,-1 1 0,1-1 0,0 0 0,-1 0 0,1 0 0,-1 1 0,1-1 0,0 0 0,-1 0 1,1 0-1,0 0 0,-1 0 0,1 0 0,-1 0 0,1 0 0,0 0 0,-1 0 0,1 0 0,-1-1 0,1 1 0,0 0 0,-1 0 0,1-1 0,-1 1 0,1 0 0,-1-1 0,1 1 0,-1 0 0,1-1 0,27-18 843,-7-9-522,8-8-65,-27 35-341,-2 40-539,-1-37 609,1-1 1,0 1-1,0-1 1,0 1-1,0-1 1,1 1-1,-1-1 1,0 1-1,1-1 0,-1 1 1,1-1-1,-1 1 1,1-1-1,0 1 1,-1-1-1,1 0 1,0 1-1,0-1 1,0 0-1,0 0 1,0 0-1,0 1 0,0-1 1,1-1-1,-1 1 1,3 2-1,-2-3 19,0 0-1,1 1 0,-1-1 0,1 0 1,-1 0-1,0 0 0,1-1 0,-1 1 1,0 0-1,1-1 0,-1 0 0,0 1 1,0-1-1,0 0 0,1 0 0,-1 0 1,0-1-1,3-2 0,6-3 20,-7 3-62,0 1 0,0 0 0,1 1 0,-1-1 0,1 1 0,-1 0 0,1 0 0,0 0-1,0 0 1,8-1 0,-13 6 4,1-1-1,0 0 1,0 1-1,0-1 1,0 0-1,0 0 1,0 0-1,1 0 1,-1 0-1,1 0 1,-1 0-1,1 0 1,3 2-1,9-3 234,-2 1-444,-9 8-6255</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25.560"/>
    </inkml:context>
    <inkml:brush xml:id="br0">
      <inkml:brushProperty name="width" value="0.025" units="cm"/>
      <inkml:brushProperty name="height" value="0.025" units="cm"/>
    </inkml:brush>
  </inkml:definitions>
  <inkml:trace contextRef="#ctx0" brushRef="#br0">73 180 6566,'0'0'12989,"5"-8"-10395,23-38 1490,-28 43-952,-8 7-2719,-8 9-782,15-13 369,-50 62-42,47-57 24,1 0 1,0 0-1,0 0 0,0 1 0,0-1 0,1 1 0,0 0 0,0-1 1,1 1-1,0 0 0,-1 8 0,21-16 45,-11-2 23,-1 0 0,1-1 0,-1 0 0,0 0 0,0-1 0,0 1 0,7-10 0,43-53 65,-46 54-81,-9 11-35,10-10 115,-1 0 0,-1-1 1,0-1-1,-1 1 0,0-2 1,-2 1-1,9-25 0,-44 70-888,21-22 771,1 1 0,-1-1 0,1 1 0,1 0 0,0 0 0,0 1 0,1 0 0,0 0 0,0 0 0,1 0 0,1 0 0,0 1 0,-2 15 0,5-24 8,0 0 1,0 0 0,0 0 0,0 0 0,0 0 0,0 0 0,0-1 0,1 1 0,-1 0 0,1-1 0,-1 1-1,1-1 1,-1 1 0,1-1 0,0 0 0,0 0 0,0 0 0,0 0 0,0 0 0,0 0 0,0 0 0,0-1-1,0 1 1,0-1 0,0 1 0,0-1 0,0 0 0,1 0 0,2 0 0,69 0 185,-73 0-191,5-1 14,0 0 0,0 0 0,0-1 0,0 0 0,0 0 0,0 0 0,6-4 0,-10 5-9,0 0 0,0 0 0,0-1 0,0 1 0,0 0 1,0-1-1,0 1 0,0-1 0,-1 0 0,1 1 0,-1-1 0,1 0 0,-1 0 0,0 0 0,1 0 1,-1 0-1,0 0 0,0-1 0,-1 1 0,1 0 0,0-4 0,-1 5-12,-1 0 0,1 0 0,-1 0 0,0 1-1,1-1 1,-1 0 0,0 0 0,0 1 0,1-1 0,-1 1 0,0-1 0,0 1-1,0-1 1,0 1 0,0-1 0,0 1 0,0 0 0,0-1 0,0 1 0,0 0-1,0 0 1,0 0 0,0 0 0,0 0 0,0 0 0,0 0 0,0 0-1,0 0 1,0 0 0,0 1 0,0-1 0,0 0 0,0 1 0,-1 0 0,-3 0-35,0 0 1,1 0-1,-1 1 1,0-1 0,1 1-1,-8 5 1,11-7 34,0 0 0,0 0 0,1 1 1,-1-1-1,1 1 0,-1-1 0,0 0 0,1 1 0,-1-1 1,1 1-1,-1-1 0,1 1 0,-1 0 0,1-1 0,-1 1 1,1-1-1,0 1 0,-1 0 0,1-1 0,0 1 0,0 0 1,-1-1-1,1 1 0,0 0 0,0 0 0,0-1 0,0 1 1,0 0-1,0 0 0,0-1 0,0 1 0,0 0 0,0 0 1,0-1-1,1 1 0,-1 0 0,0-1 0,0 1 0,1 0 1,-1-1-1,1 1 0,-1 0 0,0-1 0,1 1 0,-1-1 1,1 1-1,-1-1 0,1 1 0,0-1 0,-1 1 0,1-1 1,-1 0-1,1 1 0,0-1 0,-1 0 0,1 1 0,0-1 1,0 0-1,-1 0 0,1 0 0,0 1 0,-1-1 0,2 0 1,58 7-36,-48-6 19,58 20-9,-69-21 79,0-1 1,0 1-1,0-1 0,0 1 1,0-1-1,-1 0 0,1 1 1,0-1-1,0 0 0,0 0 1,-1 0-1,1 1 0,0-1 1,-1 0-1,1 0 0,-1 0 1,1 0-1,-1 0 0,1 0 1,-1 0-1,0 0 0,1 0 1,-1 0-1,0-1 1,0 1-1,0 0 0,0 0 1,0 0-1,0-1 0,1-43 1787,-2 36-1666,0-8-403,1 16 175,0 1 1,-1-1 0,1 0-1,0 0 1,0 0 0,-1 0-1,1 0 1,0 0 0,0 1-1,0-1 1,0 0 0,0 0-1,0 0 1,0 0 0,1 0 0,-1 0-1,0 0 1,0 1 0,1-1-1,-1 0 1,0 0 0,1 0-1,-1 0 1,1 1 0,-1-1-1,1 0 1,0 1 0,-1-1-1,1 0 1,0 1 0,-1-1-1,1 1 1,0-1 0,0 1 0,-1-1-1,1 1 1,0 0 0,0-1-1,0 1 1,0 0 0,-1-1-1,1 1 1,0 0 0,0 0-1,0 0 1,0 0 0,0 0-1,0 0 1,0 0 0,0 0-1,-1 0 1,2 1 0,43-1-6967,-21 0 583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26.202"/>
    </inkml:context>
    <inkml:brush xml:id="br0">
      <inkml:brushProperty name="width" value="0.025" units="cm"/>
      <inkml:brushProperty name="height" value="0.025" units="cm"/>
    </inkml:brush>
  </inkml:definitions>
  <inkml:trace contextRef="#ctx0" brushRef="#br0">21 34 10442,'-1'-26'9787,"-3"52"-4399,0 10-5290,-1 4 559,-1 68-1,6-107-623,0 0 0,-1 1 0,1-1 0,0 0-1,1 0 1,-1 0 0,0 0 0,0 0 0,0 1-1,1-1 1,-1 0 0,0 0 0,1 0 0,-1 0 0,1 0-1,-1 0 1,1 0 0,0 0 0,-1 0 0,1 0 0,0-1-1,0 1 1,0 0 0,0 0 0,0-1 0,-1 1 0,1 0-1,0-1 1,0 1 0,1-1 0,-1 0 0,0 1-1,0-1 1,0 0 0,0 1 0,0-1 0,0 0 0,0 0-1,1 0 1,-1 0 0,0 0 0,0 0 0,0 0 0,0 0-1,0-1 1,2 0 0,2 0 194,0-1 1,0 1-1,0-1 1,0 0-1,-1-1 1,1 1-1,-1-1 0,1 0 1,4-5-1,5-6-54,0-1 0,-2 0-1,0-1 1,-1-1 0,0 0 0,-1 0 0,-1-1-1,-1 0 1,-1-1 0,9-31 0,-17 47-736,-5 8 335,-6 11 111,4-2 123,0 0 0,1 1-1,1-1 1,-7 23 0,12-34 5,0 0 0,0 1-1,1-1 1,-1 0 0,1 0 0,-1 1 0,1-1-1,0 0 1,0 1 0,0-1 0,1 0-1,-1 1 1,1-1 0,0 0 0,0 0 0,0 1-1,0-1 1,1 0 0,-1 0 0,1 0 0,0-1-1,0 1 1,0 0 0,0-1 0,0 1 0,0-1-1,6 5 1,33 14-1016,-12-14-5779,-14-7-1869</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27.566"/>
    </inkml:context>
    <inkml:brush xml:id="br0">
      <inkml:brushProperty name="width" value="0.025" units="cm"/>
      <inkml:brushProperty name="height" value="0.025" units="cm"/>
    </inkml:brush>
  </inkml:definitions>
  <inkml:trace contextRef="#ctx0" brushRef="#br0">116 93 12716,'2'-4'804,"0"1"-1,0-1 1,0 0 0,-1 0 0,0 1-1,0-1 1,0 0 0,0 0-1,0 0 1,-1-1 0,0 1-1,0 0 1,0 0 0,-1-8 0,0 11-742,1-1 1,-1 1 0,1 0-1,-1-1 1,0 1 0,0-1 0,0 1-1,1 0 1,-1 0 0,-1 0 0,1-1-1,0 1 1,0 0 0,0 0-1,0 0 1,-1 1 0,1-1 0,0 0-1,-1 0 1,1 1 0,-1-1 0,1 1-1,-1-1 1,1 1 0,-1 0-1,1-1 1,-1 1 0,1 0 0,-1 0-1,1 0 1,-1 0 0,0 1-1,1-1 1,-1 0 0,1 0 0,-1 1-1,1-1 1,0 1 0,-1 0 0,-1 0-1,-2 2-70,0-1-1,1 1 0,-1 0 1,1 0-1,0 1 1,0-1-1,0 1 1,0 0-1,1 0 0,0 0 1,0 0-1,0 1 1,-4 6-1,5-7 4,-1 0 0,1 0 0,0 0-1,1 0 1,-1 0 0,1 0 0,0 0 0,0 1-1,0-1 1,0 0 0,1 1 0,0-1 0,0 0 0,0 1-1,0-1 1,2 9 0,-1-12 14,1 1 0,-1-1 0,0 0 0,0 0 0,0 0-1,1 0 1,-1 0 0,1 0 0,-1 0 0,0 0 0,1 0 0,0 0 0,-1-1 0,1 1 0,-1-1 0,1 1 0,0-1-1,-1 0 1,1 0 0,0 0 0,0 0 0,-1 0 0,1 0 0,0 0 0,-1 0 0,3-1 0,2 0 52,0 0 1,0 0 0,0 0 0,-1-1-1,1 0 1,8-4 0,-7 1-13,0 0 0,0-1 0,0 0 0,0 0 1,-1-1-1,0 1 0,-1-1 0,7-10 0,13-17 75,-27 39-186,-1 0 0,1 0 0,0 1 0,1-1 0,-1 0 0,1 1 0,0-1 0,1 1 0,-1 8 0,2-13 100,0 0-1,0 0 0,0-1 0,0 1 1,0 0-1,0-1 0,0 1 1,0-1-1,0 0 0,0 1 0,0-1 1,0 0-1,0 1 0,1-1 1,-1 0-1,0 0 0,0 0 1,0 0-1,1 0 0,-1 0 0,2-1 1,28-2 1031,-24 0-978,0 0 0,0 0 0,0-1-1,0 1 1,9-9 0,-11 9-97,1-1-1,-1 0 0,1 1 1,0 0-1,0 0 1,0 1-1,0 0 0,7-2 1,12 57-411,-23-52 372,0 0-1,0 0 0,0 0 0,0-1 0,1 1 0,-1 0 1,0-1-1,0 1 0,1-1 0,-1 0 0,0 0 0,1 0 1,-1 0-1,0 0 0,1 0 0,-1-1 0,0 1 0,0-1 1,0 0-1,1 0 0,-1 1 0,4-4 0,24-3-1579,-26 8-3766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27.987"/>
    </inkml:context>
    <inkml:brush xml:id="br0">
      <inkml:brushProperty name="width" value="0.025" units="cm"/>
      <inkml:brushProperty name="height" value="0.025" units="cm"/>
    </inkml:brush>
  </inkml:definitions>
  <inkml:trace contextRef="#ctx0" brushRef="#br0">140 83 15695,'0'0'5018,"-11"1"-3790,3 0-955,-1 0 0,1 0 0,0 1-1,0 1 1,0-1 0,0 1 0,-13 7 0,17-8-201,1 0 1,0 0-1,0 0 0,-1 0 1,1 1-1,1-1 0,-1 1 0,0 0 1,1 0-1,-1 0 0,1 0 1,0 0-1,0 1 0,0-1 1,0 0-1,1 1 0,-1 0 0,1-1 1,0 1-1,0 0 0,0 0 1,1-1-1,-1 6 0,2-8-32,-1 0 1,0 0-1,1 0 0,-1 0 0,1 0 1,-1 0-1,1 0 0,0 0 0,-1 0 1,1 0-1,0 0 0,0 0 0,0-1 1,0 1-1,0 0 0,0-1 0,0 1 1,0 0-1,0-1 0,0 1 0,0-1 1,0 1-1,0-1 0,0 0 1,0 0-1,1 1 0,-1-1 0,0 0 1,0 0-1,0 0 0,0 0 0,1 0 1,-1 0-1,0-1 0,0 1 0,2-1 1,3 1 239,1-1 0,-1 0 0,0 0 1,0-1-1,11-4 0,-3-2-197,0 0 0,-1-1 1,0-1-1,0 0 0,-1-1 0,-1 0 0,0-1 0,0-1 0,-1 1 0,-1-1 1,0-1-1,-1 0 0,10-22 0,-18 36-87,0 0 0,1 0 0,-1-1 0,0 1 0,0 0 0,0 0 0,0 0 0,0-1 0,1 1 0,-1 0 0,0 0 0,0-1 0,0 1 0,0 0 0,0 0 0,0 0 0,0-1 0,0 1 0,0 0 0,0 0 0,0-1 0,0 1 0,0 0 0,0 0 0,0-1 0,0 1 0,0 0 0,0 0 0,0-1 0,0 1 0,0 0 0,0 0 0,0-1 0,-1 1 0,1 0 0,0 0 0,0 0 0,0-1 0,0 1 0,-1 0 0,1 0-1,0 0 1,0 0 0,0 0 0,-1-1 0,1 1 0,0 0 0,0 0 0,0 0 0,-1 0 0,1 0 0,-1 0 0,-15 9-182,-15 20 163,28-24 107,0 0-1,0 1 1,1-1-1,-1 0 1,1 1-1,1-1 1,-1 1-1,1 0 1,0-1-1,0 1 1,1 0-1,-1 0 1,1 0 0,1 0-1,-1-1 1,3 12-1,-2-14-222,0 1-1,0-1 1,1 0 0,-1 0 0,1 0-1,0 0 1,0 0 0,0 0-1,0 0 1,1 0 0,-1-1-1,4 3 1,-3-2-763,1-1-1,-1 0 1,1 0-1,0 0 0,0 0 1,0-1-1,0 1 1,0-1-1,0 0 1,0 0-1,8 0 1,14 0-13998</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28.940"/>
    </inkml:context>
    <inkml:brush xml:id="br0">
      <inkml:brushProperty name="width" value="0.025" units="cm"/>
      <inkml:brushProperty name="height" value="0.025" units="cm"/>
    </inkml:brush>
  </inkml:definitions>
  <inkml:trace contextRef="#ctx0" brushRef="#br0">70 136 5669,'0'0'14975,"5"-8"-12936,-3 5-1781,17-33 2246,-13 4 2325,-6 31-4813,0 1 0,0 0 0,-1-1-1,1 1 1,0-1 0,0 1 0,0 0 0,-1-1 0,1 1 0,0-1-1,-1 1 1,1 0 0,0-1 0,-1 1 0,1 0 0,0 0 0,-1-1-1,1 1 1,-1 0 0,1 0 0,0 0 0,-1 0 0,1-1 0,-1 1 0,1 0-1,-1 0 1,1 0 0,-1 0 0,1 0 0,0 0 0,-1 0 0,1 0-1,-1 0 1,1 0 0,-1 0 0,1 1 0,-1-1 0,1 0 0,0 0-1,-1 0 1,1 0 0,-1 1 0,1-1 0,0 0 0,-1 0 0,1 1 0,0-1-1,-1 0 1,0 1 0,-21 14-366,15-8 336,2-1 0,-1 1 0,1 0 0,0 1 0,0-1 0,1 1 0,0 0 0,1 0 0,-1 0 0,1 1 0,1-1 0,0 1 0,0-1 0,1 1 0,-1 10 0,2-18 13,0-1 0,0 1 0,0 0 0,0 0 0,0 0 0,0 0 0,1 0 0,-1-1 0,0 1 0,0 0 0,1 0 0,-1 0 0,0-1 0,1 1 0,-1 0 0,1 0-1,-1-1 1,1 1 0,-1 0 0,1-1 0,0 1 0,-1-1 0,1 1 0,0-1 0,-1 1 0,1-1 0,0 1 0,1-1 0,27 0 142,-22-2-101,-1 0 0,1 0-1,0-1 1,-1 0 0,0 0 0,9-6 0,1-5-5,-2 0 1,0-1 0,0-1 0,-2 0-1,0-1 1,-1 0 0,0-1 0,-1 0-1,13-37 1,-54 97-906,27-33 862,1-1 0,0 1 0,1 0 1,0 0-1,0 0 0,0 0 0,2 0 0,-1 14 0,1-20 16,0-1-1,0 1 1,1-1 0,-1 0 0,1 1-1,0-1 1,-1 0 0,1 1-1,0-1 1,0 0 0,0 0-1,1 0 1,-1 0 0,0 0-1,1 0 1,0 0 0,-1 0 0,1-1-1,0 1 1,0-1 0,0 1-1,0-1 1,0 0 0,0 0-1,0 0 1,0 0 0,0 0-1,1 0 1,-1 0 0,0-1-1,1 1 1,-1-1 0,0 0 0,1 1-1,-1-1 1,5-1 0,-1 1 22,0-1 0,0 0 0,0 0 1,-1 0-1,1-1 0,0 0 1,-1 0-1,1-1 0,-1 1 1,1-1-1,-1 0 0,0-1 0,7-5 1,-9 6-41,1 0 1,-1-1 0,1 1-1,-1-1 1,0 1 0,0-1-1,-1 0 1,1 0 0,-1 0-1,0 0 1,0-1 0,0 1-1,-1-1 1,0 1 0,1-1-1,-2 0 1,2-7 0,-2 12-4,0 0 0,-1 0 0,1-1 0,0 1 0,0 0 0,0 0 0,-1 0 0,1 0 0,0 0 0,0 0 0,0 0 0,-1-1 0,1 1 0,0 0 0,0 0 0,-1 0 0,1 0 0,0 0 0,0 0 0,0 0 0,-1 0 0,1 0 0,0 0 0,0 1 0,-1-1 0,1 0 0,0 0 0,0 0 0,0 0 0,-1 0 0,1 0 0,0 0 0,0 0 0,0 1 0,0-1 0,-1 0 0,1 0 0,0 0 0,0 0 0,0 1 0,0-1 0,0 0 0,-1 0 0,1 0 0,0 1 0,0-1 1,0 0-1,0 0 0,0 0 0,0 1 0,0-1 0,-10 11-97,9-9 104,-1 0 1,0 1-1,1 0 0,0-1 0,0 1 0,0 0 1,0 0-1,0 0 0,0 0 0,1 0 1,-1 0-1,1 0 0,0 0 0,0 0 0,0 0 1,1 4-1,-1-6 18,1 1 0,-1-1 0,1 1 0,0-1 0,0 0 1,0 1-1,0-1 0,0 0 0,0 0 0,0 1 0,0-1 0,0 0 0,1 0 1,-1 0-1,0 0 0,1-1 0,-1 1 0,1 0 0,-1 0 0,1-1 0,-1 1 1,1-1-1,-1 0 0,1 1 0,-1-1 0,1 0 0,0 0 0,-1 0 0,1 0 1,2 0-1,1 0-9,1 0 1,-1 0 0,1-1 0,-1 0 0,1 0-1,-1 0 1,0 0 0,1-1 0,-1 0-1,0 0 1,0 0 0,0-1 0,0 0-1,-1 0 1,1 0 0,-1 0 0,0-1 0,0 0-1,0 0 1,0 0 0,-1 0 0,1 0-1,-1-1 1,0 0 0,-1 1 0,1-1-1,-1 0 1,0 0 0,0-1 0,0 1-1,-1 0 1,0-1 0,1-7 0,-2 13-13,0-1 1,0 1 0,0-1-1,0 0 1,0 1 0,0-1-1,0 1 1,0-1 0,0 0-1,0 1 1,0-1 0,0 1-1,0-1 1,-1 0-1,1 1 1,0-1 0,0 1-1,-1-1 1,1 1 0,0-1-1,-1 1 1,1-1 0,0 1-1,-1-1 1,1 1 0,-1-1-1,1 1 1,-1 0 0,1-1-1,-1 1 1,1 0-1,-1-1 1,0 1 0,1 0-1,-1 0 1,1 0 0,-1-1-1,0 1 1,1 0 0,-1 0-1,1 0 1,-1 0 0,0 0-1,1 0 1,-1 0-1,0 0 1,1 1 0,-1-1-1,1 0 1,-1 0 0,0 0-1,1 1 1,-1-1 0,0 1-1,0-1 15,-1 1-1,0 0 0,1 0 1,-1 0-1,0 0 0,1 1 1,0-1-1,-1 0 1,1 1-1,0-1 0,-1 1 1,1-1-1,0 1 0,0 0 1,0-1-1,1 1 0,-1 0 1,0 2-1,0 0 17,1-1 0,0 1-1,1 0 1,-1 0 0,1 0-1,-1 0 1,1 0 0,0 0-1,1-1 1,-1 1 0,1 0-1,-1-1 1,1 1 0,0-1-1,0 0 1,1 0 0,-1 1-1,1-1 1,0-1 0,-1 1 0,1 0-1,0-1 1,1 1 0,-1-1-1,6 3 1,-7-4-702,1 0 0,0 1 0,1-1 0,-1 0 1,0 0-1,0-1 0,0 1 0,1-1 0,-1 1 0,0-1 0,0 0 1,5-1-1,5-2-7120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29.268"/>
    </inkml:context>
    <inkml:brush xml:id="br0">
      <inkml:brushProperty name="width" value="0.025" units="cm"/>
      <inkml:brushProperty name="height" value="0.025" units="cm"/>
    </inkml:brush>
  </inkml:definitions>
  <inkml:trace contextRef="#ctx0" brushRef="#br0">1 0 21492,'0'0'7303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8.243"/>
    </inkml:context>
    <inkml:brush xml:id="br0">
      <inkml:brushProperty name="width" value="0.025" units="cm"/>
      <inkml:brushProperty name="height" value="0.025" units="cm"/>
    </inkml:brush>
  </inkml:definitions>
  <inkml:trace contextRef="#ctx0" brushRef="#br0">0 0 11979,'0'0'4997</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29.625"/>
    </inkml:context>
    <inkml:brush xml:id="br0">
      <inkml:brushProperty name="width" value="0.025" units="cm"/>
      <inkml:brushProperty name="height" value="0.025" units="cm"/>
    </inkml:brush>
  </inkml:definitions>
  <inkml:trace contextRef="#ctx0" brushRef="#br0">3 64 6022,'0'0'7532,"3"-8"-3363,4-6-2720,1-6 319,-1-1 4069,-17 90-3204,5-30-2538,1-16-29,2-9-35,-1 0 0,1 0 0,1 1 0,1-1 0,0 0 0,4 24 0,-4-37-124,0 0-1,0 0 0,1 0 1,-1 0-1,0 0 1,1 0-1,-1 0 0,1 0 1,-1 0-1,1 0 1,0 0-1,-1 0 0,1 0 1,0 0-1,0 0 1,0-1-1,0 1 0,0 0 1,-1-1-1,1 1 1,0-1-1,0 1 0,1-1 1,-1 1-1,0-1 1,0 0-1,0 1 0,0-1 1,0 0-1,0 0 1,0 0-1,0 0 0,1 0 1,-1 0-1,0 0 1,0 0-1,0 0 0,0-1 1,0 1-1,0 0 1,0-1-1,0 1 0,0-1 1,0 1-1,0-1 1,0 0-1,0 1 0,0-1 1,0 0-1,1-1 1,4-2-1016,0 0 0,0-1 1,0 0-1,-1 0 0,0-1 0,6-6 1,8-23-3814,0-5 758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3:29.955"/>
    </inkml:context>
    <inkml:brush xml:id="br0">
      <inkml:brushProperty name="width" value="0.025" units="cm"/>
      <inkml:brushProperty name="height" value="0.025" units="cm"/>
    </inkml:brush>
  </inkml:definitions>
  <inkml:trace contextRef="#ctx0" brushRef="#br0">249 1 11723,'0'0'11574,"-5"10"-10998,-2 7-101,1-1 0,0 1 1,1 1-1,1-1 0,1 1 0,-3 35 0,6-6-528,0 51 743,0-35-7151,0-62 6307,0-1-1,0 0 1,0 0 0,0 0 0,0 0 0,0 0-1,0 1 1,0-1 0,0 0 0,0 0 0,0 0-1,0 0 1,0 1 0,0-1 0,0 0 0,0 0-1,0 0 1,0 0 0,0 0 0,0 1 0,0-1-1,0 0 1,0 0 0,0 0 0,0 0 0,-1 0-1,1 0 1,0 1 0,0-1 0,0 0 0,0 0-1,0 0 1,0 0 0,-1 0 0,1 0 0,0 0-1,0 0 1,0 0 0,0 0 0,0 0 0,-1 0-1,1 0 1,0 0 0,0 0 0,0 0 0,0 0-1,0 0 1,-1 0 0,1 0 0,0 0 0,0 0-1,0 0 1,0 0 0,-1 0 0,1 0 0,0 0-1,0 0 1,0 0 0,0 0 0,-1 0 0,-6-3-6370</inkml:trace>
  <inkml:trace contextRef="#ctx0" brushRef="#br0" timeOffset="1">41 195 13869,'0'0'7623,"-37"-49"-4131,33 41-642,4 2-1312,9 5-994,11 1-416,3 0-192,8 4 32,7 5-192,4-3-2659,0-4-2722,2-2-7559</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4.970"/>
    </inkml:context>
    <inkml:brush xml:id="br0">
      <inkml:brushProperty name="width" value="0.025" units="cm"/>
      <inkml:brushProperty name="height" value="0.025" units="cm"/>
    </inkml:brush>
  </inkml:definitions>
  <inkml:trace contextRef="#ctx0" brushRef="#br0">1 1 10826,'0'0'13837,"8"0"-13201,-6 0-620,-1 0 0,1 0 1,0 0-1,0 0 0,-1 0 0,1 0 1,0 1-1,-1-1 0,1 1 1,0-1-1,-1 1 0,1-1 1,-1 1-1,1 0 0,-1 0 1,1 0-1,-1 0 0,1 0 1,-1 0-1,0 0 0,0 1 0,1-1 1,-1 0-1,0 1 0,0-1 1,0 1-1,0 1 0,2 5 24,-1 0-1,0 0 0,-1 1 0,0-1 0,-1 0 1,0 10-1,2 16 37,0-21-573,-1-1-1,0 1 1,-1 0 0,-1-1-1,0 1 1,-1 0 0,-4 19 0,-4-22-3359,-3-8-3387,2-3-935</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5.344"/>
    </inkml:context>
    <inkml:brush xml:id="br0">
      <inkml:brushProperty name="width" value="0.025" units="cm"/>
      <inkml:brushProperty name="height" value="0.025" units="cm"/>
    </inkml:brush>
  </inkml:definitions>
  <inkml:trace contextRef="#ctx0" brushRef="#br0">25 110 1153,'0'0'24210,"-6"-8"-22801,3 4-1287,1 2-45,1 0-1,-1 0 1,1 0 0,-1 0 0,1 0 0,0 0 0,0-1 0,0 1 0,0 0 0,0-1-1,0-2 1,1 3-36,1 1 0,-1-1 0,1 1 0,-1-1-1,1 1 1,-1 0 0,1-1 0,0 1 0,0 0-1,0-1 1,0 1 0,0 0 0,0 0 0,0 0-1,0 0 1,0 0 0,0 0 0,1 0 0,-1 0-1,0 1 1,1-1 0,-1 0 0,1 1 0,-1-1-1,0 1 1,4-1 0,19-7 358,1 0 0,-1 2 0,2 1 0,38-4 0,20 6-1142,-1 3-6459,-31 0-2217,-37 0-2464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5.673"/>
    </inkml:context>
    <inkml:brush xml:id="br0">
      <inkml:brushProperty name="width" value="0.025" units="cm"/>
      <inkml:brushProperty name="height" value="0.025" units="cm"/>
    </inkml:brush>
  </inkml:definitions>
  <inkml:trace contextRef="#ctx0" brushRef="#br0">29 1 21076,'0'0'3021,"-3"10"-2444,1 1-637,-19 83 741,20-84-1336,0 0 0,1 0 1,-1 0-1,4 18 0,-3-28 608,0 1-1,0-1 1,0 0 0,0 1 0,0-1 0,0 1 0,0-1-1,0 0 1,0 1 0,0-1 0,0 1 0,1-1 0,-1 0-1,0 1 1,0-1 0,0 0 0,1 1 0,-1-1 0,0 0-1,0 1 1,1-1 0,-1 0 0,0 0 0,1 1 0,-1-1-1,0 0 1,1 0 0,-1 0 0,0 0 0,1 1 0,-1-1-1,1 0 1,-1 0 0,0 0 0,1 0 0,0 0 0,12-9-1980,9-21-2860,1-17-3484,-13 23 4021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6.033"/>
    </inkml:context>
    <inkml:brush xml:id="br0">
      <inkml:brushProperty name="width" value="0.025" units="cm"/>
      <inkml:brushProperty name="height" value="0.025" units="cm"/>
    </inkml:brush>
  </inkml:definitions>
  <inkml:trace contextRef="#ctx0" brushRef="#br0">133 20 3267,'7'-19'9971,"-9"26"-2941,-5 17-3027,0 0-4684,5-15 854,1 1 0,0 0 0,0-1 0,1 1 0,0 0 0,0 0 0,1-1 0,3 12-1,-2-13-639,1 1-1,0-1 1,1 0-1,0 0 1,9 13-1,-12-21-163,1 5-837</inkml:trace>
  <inkml:trace contextRef="#ctx0" brushRef="#br0" timeOffset="1">0 134 16015,'0'0'13325,"64"-46"-13229,-35 42-64,3 2-224,-4 0-1474,-1 0-2017,0-2-1634,-5-2-2915</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6.374"/>
    </inkml:context>
    <inkml:brush xml:id="br0">
      <inkml:brushProperty name="width" value="0.025" units="cm"/>
      <inkml:brushProperty name="height" value="0.025" units="cm"/>
    </inkml:brush>
  </inkml:definitions>
  <inkml:trace contextRef="#ctx0" brushRef="#br0">9 0 19186,'0'0'2402,"7"46"-16014</inkml:trace>
  <inkml:trace contextRef="#ctx0" brushRef="#br0" timeOffset="1">1 159 9321,'0'0'15150,"0"14"-15566,0-11-2275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7.172"/>
    </inkml:context>
    <inkml:brush xml:id="br0">
      <inkml:brushProperty name="width" value="0.025" units="cm"/>
      <inkml:brushProperty name="height" value="0.025" units="cm"/>
    </inkml:brush>
  </inkml:definitions>
  <inkml:trace contextRef="#ctx0" brushRef="#br0">149 87 5061,'0'0'6678,"5"-7"-3299,-3 3-2990,2 0 341,-1-1-1,0 0 1,-1 0-1,1 0 1,-1-1-1,0 1 1,0 0-1,-1-1 1,0 0-1,1-9 1,-2 14-703,-1 0 1,1 1 0,-1-1 0,0 0 0,1 1 0,-1-1 0,0 1 0,0-1-1,0 1 1,1-1 0,-1 1 0,0 0 0,0-1 0,0 1 0,0 0 0,0 0-1,0-1 1,0 1 0,1 0 0,-1 0 0,0 0 0,0 0 0,0 0-1,0 1 1,0-1 0,0 0 0,0 0 0,0 0 0,0 1 0,1-1 0,-1 1-1,0-1 1,-1 1 0,-35 13 295,31-10-323,-55 36-1,58-38-4,-1 1 0,0 0 0,1 0 1,0 0-1,0 1 0,0-1 0,0 1 0,0 0 0,1 0 1,-1 0-1,1 0 0,-3 8 0,5-12-12,0 1-1,0 0 1,1 0 0,-1 0-1,0 0 1,1 0 0,-1 0-1,0-1 1,1 1-1,-1 0 1,1 0 0,0 0-1,-1-1 1,1 1 0,-1 0-1,1-1 1,0 1 0,0-1-1,-1 1 1,1-1 0,0 1-1,0-1 1,0 1-1,-1-1 1,1 0 0,0 1-1,0-1 1,0 0 0,0 0-1,0 0 1,0 1 0,1-1-1,42 6 115,-31-5-117,-1 1-17,0 1 1,0 1-1,0 0 1,14 6-1,-24-9 42,1 0 0,-1 1-1,0-1 1,1 1 0,-1-1 0,0 1-1,0 0 1,0 0 0,0 0 0,0 0-1,-1 0 1,2 2 0,-2-2 28,-1-1 0,1 0-1,-1 0 1,0 0 0,0 1 0,0-1 0,1 0 0,-1 0 0,0 0 0,-1 1 0,1-1 0,0 0 0,0 0 0,0 1-1,-1-1 1,1 0 0,-1 0 0,1 0 0,-1 0 0,1 0 0,-1 0 0,1 0 0,-1 0 0,0 0 0,0 0 0,0 0-1,-1 1 1,-2 2 215,-1-1 0,1 0 0,-1 0-1,1 0 1,-1-1 0,0 0 0,0 0 0,0 0-1,0 0 1,-1-1 0,1 0 0,0 0-1,-9 0 1,-5 0 233,0 0 0,-29-4 0,39 1 102,3-2-4450,5 4 3623,1-1 0,0 1 0,0 0 0,0 0 0,0-1 0,0 1 0,0 0 0,-1 0 0,1-1 0,0 1 0,0 0 0,0 0 0,0-1 0,0 1 0,0 0-1,0 0 1,0-1 0,0 1 0,0 0 0,0-1 0,0 1 0,1 0 0,-1 0 0,0-1 0,0 1 0,0 0 0,0 0 0,0-1 0,0 1 0,1 0 0,-1 0 0,0 0 0,0-1 0,0 1 0,1 0 0,-1 0-1,0 0 1,0-1 0,0 1 0,1 0 0,-1 0 0,0 0 0,0 0 0,1 0 0,-1 0 0,0 0 0,1 0 0,-1 0 0,0 0 0,0 0 0,1 0 0,-1 0 0,13-5-8687</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7.929"/>
    </inkml:context>
    <inkml:brush xml:id="br0">
      <inkml:brushProperty name="width" value="0.025" units="cm"/>
      <inkml:brushProperty name="height" value="0.025" units="cm"/>
    </inkml:brush>
  </inkml:definitions>
  <inkml:trace contextRef="#ctx0" brushRef="#br0">112 1 8296,'0'0'14659,"1"10"-14034,8 268 3715,-10-283-4309,-1-1 1,-1 1 0,1 0 0,-1 0-1,0-1 1,0 2 0,0-1-1,0 0 1,-1 1 0,-8-8-1,0-2-609,4 2-50,2 4 407,0 0 0,0 0 0,-1 1 0,0 0-1,0 0 1,-1 1 0,-8-7 0,27 18 712,0-1-1,1-1 0,-1 0 0,1 0 1,0-2-1,15 2 0,29-1-52,-2-2-4356,-25 0-1570,-19 0-2418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8.678"/>
    </inkml:context>
    <inkml:brush xml:id="br0">
      <inkml:brushProperty name="width" value="0.025" units="cm"/>
      <inkml:brushProperty name="height" value="0.025" units="cm"/>
    </inkml:brush>
  </inkml:definitions>
  <inkml:trace contextRef="#ctx0" brushRef="#br0">1 77 13421,'0'0'6155,"8"1"-4975,-3 0-1017,13 1 550,0-1 1,-1-1 0,1-1-1,17-2 1,-31 3-564,0-1 0,0 0 0,0 0 0,-1 0 0,1-1 0,0 1 0,-1-1 0,1 0 0,-1 0 0,0 0 0,6-4 0,-8 4-120,0 0 0,1 1 0,-1-1 0,0 0 0,0 0 0,0 0 0,0 0 0,-1 0 0,1 0 0,0 0 0,-1 0 0,1 0 0,-1 0 0,0 0 0,0 0 0,0 0 0,0-1 0,0 1 0,0 0 0,0 0 0,-1 0 0,1 0 0,-2-3 0,-1 4-66,1 0 0,-1 0 0,0 0 0,0 1 0,0-1 0,-1 1 0,1-1 0,0 1 0,0 0 0,0 0 0,0 1-1,0-1 1,0 1 0,0-1 0,-5 3 0,2 0 27,1 0 0,0 1 0,-1 0 0,1 0 0,1 0 0,-1 1 0,1 0 0,-1 0-1,1 0 1,1 0 0,-5 9 0,5-10 43,1 0-1,-1 0 0,1 1 1,1-1-1,-1 1 1,1-1-1,-1 1 1,1 0-1,1 0 0,-1-1 1,1 1-1,-1 0 1,1 0-1,1 0 1,-1 0-1,2 5 0,-1-8-9,1 0-1,-1 0 0,0 0 0,1-1 0,0 1 1,-1 0-1,1-1 0,0 0 0,0 1 0,0-1 1,-1 0-1,2 0 0,-1 0 0,0 0 1,0 0-1,0-1 0,0 1 0,0 0 0,1-1 1,-1 0-1,0 0 0,0 1 0,1-1 0,-1-1 1,0 1-1,0 0 0,3-1 0,3 1 68,-1-1 0,1 0 0,0-1 0,-1 0 0,1 0 0,12-5 0,-9 0 28,0 0 1,0-1-1,0 0 1,12-12-1,-19 16-68,-1 1-1,0 0 0,0-1 1,0 0-1,0 0 1,0 0-1,-1 0 1,0 0-1,0 0 0,0-1 1,0 1-1,-1-1 1,1 1-1,-1-1 1,0-6-1,-2 11-82,0 1-1,0-1 1,0 0 0,-1 0-1,1 1 1,0-1 0,0 0-1,0 1 1,0-1 0,0 1-1,0-1 1,0 1 0,0 0-1,0 0 1,0-1 0,0 1-1,-1 1 1,-2 3 43,-1 1-1,1 0 1,0 0 0,1 0-1,0 0 1,0 1 0,0-1 0,1 1-1,-1-1 1,2 1 0,-1 0-1,1 0 1,0 0 0,0 13-1,1-19-1,0 0-1,1 0 0,-1 0 1,1 0-1,-1 1 0,1-1 0,-1 0 1,1-1-1,-1 1 0,1 0 1,0 0-1,0 0 0,-1 0 1,1 0-1,0-1 0,0 1 1,0 0-1,0-1 0,0 1 1,0-1-1,0 1 0,0-1 1,0 1-1,0-1 0,0 0 1,1 1-1,-1-1 0,0 0 0,0 0 1,0 0-1,0 0 0,0 0 1,1 0-1,-1 0 0,0 0 1,0-1-1,0 1 0,2-1 1,2 1 44,0-1-1,0 0 1,0-1 0,0 1 0,0-1 0,0 0 0,8-4 0,43-42 157,-52 45-198,-1-1 1,0 1-1,0-1 1,0 0-1,-1 1 1,1-1-1,-1 0 0,0 0 1,0-1-1,0 1 1,0 0-1,-1-1 1,2-8-1,-27 51-391,22-35 378,1-1 0,0 1-1,0 0 1,0 0 0,0 0 0,0 0 0,0 0 0,1 0-1,-1 0 1,1 0 0,0 1 0,0-1 0,0 0 0,1 0 0,-1 0-1,1 0 1,-1 0 0,1 0 0,0 0 0,0 0 0,1 0-1,-1 0 1,0-1 0,1 1 0,0 0 0,0-1 0,-1 1-1,1-1 1,1 0 0,-1 0 0,0 1 0,5 2 0,15 1-4896,4-9-4742,-13-4-1566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0:40.419"/>
    </inkml:context>
    <inkml:brush xml:id="br0">
      <inkml:brushProperty name="width" value="0.025" units="cm"/>
      <inkml:brushProperty name="height" value="0.025" units="cm"/>
    </inkml:brush>
  </inkml:definitions>
  <inkml:trace contextRef="#ctx0" brushRef="#br0">6486 178 7911,'-14'0'678,"-17"0"818,-128-8 661,137 5-2025,0 0-1,0-2 1,0 0-1,1-2 1,-33-13-1,-136-64 872,160 74-1055,-1 1 0,1 1 0,-1 2-1,-52-3 1,-595 12 370,408 6 181,-256 5-140,-372 5-916,-660-11 1951,1035 22-1271,392-13 477,-252 67 1,316-63-690,2 3 0,1 3 1,0 3-1,-58 37 1,86-44-20,0 1 0,2 2-1,0 1 1,2 2 0,1 1 0,2 2 0,-43 58 0,62-75 89,1 1 0,1 0 1,0 1-1,1-1 0,1 2 1,0-1-1,2 1 0,0-1 0,0 1 1,2 0-1,0 1 0,2-1 1,0 0-1,0 0 0,2 0 1,0 0-1,1 0 0,1 0 1,1 0-1,1-1 0,0 0 1,1 0-1,0 0 0,2-1 1,0 0-1,1-1 0,20 25 0,14 10-240,1-2-1,3-2 0,2-2 0,2-2 0,1-3 0,87 49 1,370 157-138,-356-185 367,3-6 0,215 44 1,-162-58 12,290 17 0,194-54 45,1-51 64,-227 13-62,-247 22-32,515-45-19,-565 36 23,0-8 0,205-63 1,-257 53 218,-2-5 0,-2-5 0,-2-5 0,133-86 0,-207 114-143,-1 0 0,-1-3 0,-2-1 0,-1-1 0,-1-2 0,52-71 0,-66 76-45,-2 0-1,0-1 1,-2-1 0,-2 0 0,-1-1 0,-1 0 0,-1-1 0,-2 0 0,-2 0-1,3-41 1,-6 38-26,-2 0-1,-1 0 1,-2 1-1,-1-1 0,-3 1 1,0-1-1,-2 1 1,-2 1-1,-17-42 1,19 58-11,-1 0 0,-1 0 1,-1 1-1,0 0 0,-1 1 1,-1 1-1,0 0 0,-1 0 1,0 1-1,-2 1 0,1 1 1,-2 0-1,0 1 0,0 1 1,0 0-1,-2 2 0,1 0 1,-21-6-1,-2 3-115,-1 2 1,0 2-1,-1 2 1,1 1-1,-1 3 1,0 1-1,0 2 1,-49 9-1,-47 15-2482,-149 48-1,280-72 2423,-187 54-8165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8.618"/>
    </inkml:context>
    <inkml:brush xml:id="br0">
      <inkml:brushProperty name="width" value="0.025" units="cm"/>
      <inkml:brushProperty name="height" value="0.025" units="cm"/>
    </inkml:brush>
  </inkml:definitions>
  <inkml:trace contextRef="#ctx0" brushRef="#br0">90 46 13997,'0'0'8761,"4"1"-8500,21-4 25,-24 3-270,0 0-1,-1-1 0,1 1 1,0 0-1,-1-1 1,1 1-1,-1 0 0,1-1 1,-1 1-1,1-1 0,-1 1 1,1-1-1,-1 1 1,1-1-1,-1 1 0,0-1 1,1 0-1,-1 1 0,0-1 1,0 1-1,1-1 1,-1 0-1,0 1 0,0-1 1,0 0-1,0 1 1,0-1-1,0 0 0,0 0 1,0 1-1,0-1 0,0 0 1,0 1-1,0-1 1,0 0-1,-1 1 0,1-1 1,0 1-1,-1-1 0,1 0 1,0 1-1,-1-1 1,1 1-1,0-1 0,-1 1 1,0-1-1,0-1-9,0 1 0,0-1 0,0 1 0,-1 0 0,1 0 0,0 0 0,-1 0 0,1 0 0,-1 0 0,1 0 0,-1 0 0,0 0 0,1 1 1,-1-1-1,0 1 0,1-1 0,-1 1 0,0 0 0,0 0 0,1-1 0,-1 1 0,0 0 0,0 1 0,1-1 0,-1 0 0,0 0 0,0 1 0,1-1 0,-1 1 0,-2 1 0,0-1-43,0 1-1,0-1 1,0 1 0,1 0-1,-1 0 1,1 1-1,-1-1 1,1 1 0,0-1-1,0 1 1,-5 6-1,5-4 24,-1 1 0,1 0-1,0 0 1,0 0-1,1 1 1,0-1-1,0 1 1,1-1-1,-1 1 1,1-1 0,1 1-1,-1 0 1,1 0-1,1-1 1,-1 1-1,2 8 1,0-13 31,-1 0-1,0 0 1,0-1 0,1 1 0,-1-1 0,0 1-1,1-1 1,0 1 0,-1-1 0,1 0 0,0 0-1,0 0 1,0 0 0,-1 0 0,1 0 0,0-1-1,0 1 1,0-1 0,0 1 0,0-1-1,1 0 1,-1 0 0,0 0 0,0 0 0,0 0-1,0 0 1,0 0 0,0-1 0,0 1 0,3-2-1,4 1 82,0-1-1,-1 0 1,1-1-1,-1 0 1,15-7-1,73-58 146,-62 41-214,-45 77-290,10-49 293,1 0-1,-1 0 1,1 0 0,0 0 0,0 0 0,-1 1 0,1-1 0,0 0 0,0 0 0,0 0 0,0 0 0,0 1 0,0-1 0,1 0-1,-1 0 1,0 0 0,1 0 0,-1 0 0,0 1 0,1-1 0,0 0 0,-1 0 0,1 0 0,-1 0 0,1 0 0,0-1 0,0 1-1,0 0 1,-1 0 0,1 0 0,0-1 0,0 1 0,0 0 0,0-1 0,0 1 0,0-1 0,1 1 0,-1-1 0,0 0 0,0 1-1,0-1 1,0 0 0,0 0 0,1 0 0,-1 0 0,0 0 0,0 0 0,0 0 0,0 0 0,1 0 0,-1 0 0,0-1 0,0 1-1,0-1 1,2 0 0,11-3 209,1-1-1,-1 0 1,22-12-1,-16 7-411,-19 9 159,0 1 0,0-1 0,0 0 0,0 1 0,0-1 0,0 1 0,0-1 0,0 1 0,0 0-1,0-1 1,0 1 0,0 0 0,1 0 0,-1 0 0,0 0 0,0 0 0,0 0 0,0 0 0,0 0 0,1 0 0,-1 1 0,0-1 0,0 0 0,0 1 0,0-1 0,0 1-1,0-1 1,0 1 0,0-1 0,0 1 0,1 1 0,-1 1 123,0 0 0,0 0-1,0 0 1,-1 0 0,1 0-1,-1 0 1,0 0 0,0 0-1,-1 5 1,1-6-121,-1 1 0,1-1 0,0 0 1,0 1-1,0-1 0,0 1 0,0-1 0,1 0 0,-1 1 1,1-1-1,-1 0 0,1 1 0,0-1 0,0 0 0,0 0 0,0 1 1,1-1-1,1 2 0,2-2-3188,0-2-3352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49.258"/>
    </inkml:context>
    <inkml:brush xml:id="br0">
      <inkml:brushProperty name="width" value="0.025" units="cm"/>
      <inkml:brushProperty name="height" value="0.025" units="cm"/>
    </inkml:brush>
  </inkml:definitions>
  <inkml:trace contextRef="#ctx0" brushRef="#br0">0 99 16656,'0'0'8573,"9"0"-8295,-5 0-258,4 0 34,0 0 1,-1-1-1,1 1 1,0-2-1,12-2 1,-18 3-30,0 1 0,0-1 0,0 0 0,0 0 0,0 0 0,-1 0 0,1-1 0,0 1 0,0 0 0,-1-1 0,1 1 0,-1-1 0,1 1 0,-1-1 0,0 0 0,0 0 0,0 0 0,0 1 0,0-1 1,0 0-1,0 0 0,0 0 0,-1-1 0,1 1 0,-1 0 0,0 0 0,1 0 0,-1-4 0,-1 4-27,1 1 1,0 0-1,-1 0 1,1 0-1,-1 0 0,1 1 1,-1-1-1,0 0 1,1 0-1,-1 0 1,0 0-1,0 1 1,1-1-1,-1 0 0,0 1 1,0-1-1,0 0 1,0 1-1,0-1 1,0 1-1,0 0 0,0-1 1,0 1-1,0 0 1,0-1-1,0 1 1,0 0-1,0 0 1,0 0-1,0 0 0,-1 0 1,1 0-1,0 0 1,0 1-1,0-1 1,-1 1-1,-2-1-16,1 0 1,-1 1-1,1-1 1,-1 1-1,1 0 1,-1 0-1,1 0 1,-1 1-1,1-1 0,-5 4 1,6-3 20,-1 0 0,1 0 0,0 1 0,0-1 0,0 1 0,1-1 1,-1 1-1,0-1 0,1 1 0,0 0 0,0 0 0,0 0 0,0 0 0,0 0 0,0 3 0,1-4 13,0-1 1,1 0-1,-1 0 0,0 0 0,1 1 0,-1-1 0,1 0 0,0 0 0,-1 0 1,1 0-1,0 0 0,0 0 0,0 0 0,0 0 0,-1 0 0,1-1 0,0 1 1,1 0-1,-1 0 0,0-1 0,0 1 0,0-1 0,0 1 0,0-1 0,1 1 0,-1-1 1,0 0-1,0 0 0,1 0 0,-1 1 0,0-1 0,0 0 0,1 0 0,-1-1 1,0 1-1,0 0 0,2-1 0,22 1 129,-8-1-10,-1 1-1,1 0 1,0 2-1,-1-1 1,1 2-1,-1 0 1,1 2-1,16 5 1,-31-8-107,1-1 0,-1 0-1,1 0 1,-1-1 0,1 1 0,-1 0 0,1-1 0,-1 0-1,1 1 1,-1-1 0,1 0 0,0 0 0,-1-1 0,1 1 0,3-1-1,-5 0 30,1 0-1,-1 1 0,1-1 0,-1 0 0,1 0 0,-1 0 0,0 0 0,0-1 0,1 1 0,-1 0 0,0-1 0,0 1 0,0 0 0,0-1 0,-1 1 0,1-1 0,1-2 0,1-6 193,-1-1-1,0 1 0,-1 0 1,0-1-1,-1 1 1,0-11-1,0 9-206,-1 12-128,1 0 0,0-1 0,0 1 0,0-1 0,-1 1 0,1 0 0,0-1 0,0 1 0,0-1 0,0 1 0,0-1 0,0 1 0,0 0 0,0-1 0,0 1 0,0-1 0,0 1 0,0-1 0,0 1 0,1 0 0,-1-1 0,0 1 0,0-1 0,0 1 0,0 0 0,1-1 0,-1 1 0,0 0 0,1-1 0,-1 1 0,0 0 0,0-1 0,1 1 0,-1 0 0,1-1 0,-1 1 0,0 0 0,1 0 0,-1 0 0,0-1 0,1 1 0,-1 0 0,1 0 0,-1 0 0,1 0 0,-1 0 0,1 0 0,-1 0 0,0 0 0,1 0 0,-1 0 0,1 0 0,-1 0 0,1 0 0,-1 0 0,1 1 0,7-1-1028,41 0-8448,-16 0-1061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50.557"/>
    </inkml:context>
    <inkml:brush xml:id="br0">
      <inkml:brushProperty name="width" value="0.025" units="cm"/>
      <inkml:brushProperty name="height" value="0.025" units="cm"/>
    </inkml:brush>
  </inkml:definitions>
  <inkml:trace contextRef="#ctx0" brushRef="#br0">70 184 10186,'0'0'6011,"0"-8"-2926,0 7-2966,1-38 2663,-1 38-2688,0 0 1,0 1-1,0-1 0,0 0 0,0 0 0,0 0 0,0 0 1,0 0-1,0 0 0,-1 0 0,1 0 0,0 0 0,-1 0 1,1 0-1,-1 0 0,1 0 0,-1 1 0,1-1 0,-1 0 1,1 0-1,-1 1 0,0-1 0,1 0 0,-1 1 0,0-1 1,0 0-1,0 1 0,1-1 0,-1 1 0,0 0 0,0-1 1,0 1-1,0 0 0,0-1 0,0 1 0,0 0 0,0 0 1,0 0-1,-1 0 0,0 1-99,0 0 0,0 1 0,0-1-1,0 1 1,0-1 0,0 1 0,0 0 0,1 0 0,-1 0 0,1 0 0,-1 0-1,1 0 1,0 0 0,0 1 0,0-1 0,0 0 0,-1 5 0,-12 42-175,13-47 204,0 0 0,1-1 0,-1 1 1,1 0-1,-1 0 0,1 0 0,0 0 1,0-1-1,0 1 0,0 0 0,0 0 1,0 0-1,1 0 0,-1 0 0,0-1 1,1 1-1,0 0 0,-1 0 0,1 0 1,0-1-1,0 1 0,0-1 0,0 1 1,0-1-1,0 1 0,1-1 0,-1 1 1,0-1-1,2 1 0,0-1 26,0 0-1,0 0 1,0 0 0,0-1-1,1 1 1,-1-1 0,0 0-1,0 0 1,0 0 0,0-1-1,0 1 1,0-1 0,0 0-1,0 1 1,0-1 0,0 0-1,0-1 1,3-1 0,6-3 34,-1-1 1,1 0 0,-1-1-1,0 0 1,-1 0-1,0-1 1,0-1 0,-1 0-1,11-15 1,-14 16-50,1 0 0,-1 0 0,-1-1 0,0 1 0,0-1 1,-1 0-1,0-1 0,-1 1 0,0-1 0,-1 1 0,0-1 0,1-11 0,-7 18-631,-3 10 327,-6 11 163,8-5 567,-1-1 1,0 0 0,-9 14 0,9-17-362,1-1 0,1 1 1,-1 0-1,1 0 0,1 0 1,-1 1-1,2-1 0,-1 1 1,-1 9-1,3-10-93,0-1 0,1 1 1,0 0-1,1-1 0,-1 1 0,4 13 0,-4-19 5,0-1-1,1 0 1,-1 0-1,1 1 1,-1-1-1,1 0 1,-1 0-1,1 0 1,0 0-1,-1 0 1,1 0-1,0 0 1,0 0-1,0 0 1,0 0-1,0 0 0,0 0 1,0-1-1,0 1 1,0 0-1,0-1 1,0 1-1,1-1 1,-1 1-1,0-1 1,0 0-1,0 1 1,1-1-1,-1 0 1,0 0-1,1 0 1,-1 0-1,0 0 1,0 0-1,1 0 1,-1 0-1,0-1 1,0 1-1,1 0 1,-1-1-1,0 1 1,0-1-1,0 1 1,0-1-1,1 0 1,-1 0-1,0 1 1,0-1-1,0-1 1,3 0-160,-1 0 0,1-1 0,-1 0 0,0 1 0,0-1 0,0 0 0,0 0 0,-1-1 0,1 1 0,-1 0 0,0-1 0,0 0 0,0 1 1,0-1-1,-1 0 0,1 0 0,-1 0 0,0 0 0,0 0 0,0-5 0,-1 9-7,4-1 132,0 0 0,0 0 0,0 0 0,0-1 0,0 0 0,0 1 0,0-1-1,-1-1 1,1 1 0,5-5 0,-6 5 109,-1 0 0,1 1 0,-1-1 0,0 0 0,0-1 0,0 1 0,0 0 0,0 0 0,0-1 0,-1 1-1,1-1 1,-1 0 0,0 1 0,0-1 0,2-5 0,-6 7-114,1 1-1,-1 0 1,1 0 0,-1 0-1,1 0 1,-1 1 0,1-1-1,-1 1 1,1 0 0,0-1-1,-1 1 1,-2 2 0,0 0 12,1 0 0,0 1 1,-1 0-1,2 0 0,-1 0 1,0 1-1,1-1 0,-1 1 1,1 0-1,1 0 0,-1 0 1,1 0-1,0 0 0,0 1 1,-2 10-1,4-15 27,0 0 1,1 0 0,-1 0-1,1 0 1,0 0-1,-1-1 1,1 1-1,0 0 1,-1 0-1,1 0 1,0 0-1,0-1 1,0 1 0,-1 0-1,1-1 1,0 1-1,0-1 1,0 1-1,0-1 1,0 0-1,0 1 1,0-1 0,0 0-1,1 1 1,-1-1-1,0 0 1,0 0-1,0 0 1,0 0-1,2-1 1,46 1 275,-35 0-249,16-2 16,-22 1-107,0 0 0,1 1 1,-1 0-1,1 0 0,-1 1 1,15 2-1,-21-2-29,12 2 1057,-12-16 585,-2 2-1717,-7-72 349,10 82-880,0 1 0,-1 0 0,1 0-1,0 1 1,0-1 0,0 0 0,0 1 0,-1 0 0,5 1 0,28 13-11035,-25-7-668</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51.093"/>
    </inkml:context>
    <inkml:brush xml:id="br0">
      <inkml:brushProperty name="width" value="0.025" units="cm"/>
      <inkml:brushProperty name="height" value="0.025" units="cm"/>
    </inkml:brush>
  </inkml:definitions>
  <inkml:trace contextRef="#ctx0" brushRef="#br0">6 34 12524,'-4'-33'15312,"3"53"-14935,1-19-344,0 0 0,0 0 0,0 0 0,-1 0-1,1-1 1,0 1 0,0 0 0,0 0-1,0 0 1,1 0 0,-1 0 0,0 0 0,0-1-1,0 1 1,1 0 0,-1 0 0,0 0 0,1-1-1,-1 1 1,1 0 0,-1 0 0,1-1-1,-1 1 1,1 0 0,-1-1 0,1 1 0,0-1-1,-1 1 1,1-1 0,0 1 0,0-1 0,-1 1-1,1-1 1,0 1 0,0-1 0,0 0-1,-1 0 1,2 1 0,2-2 51,-1 0 0,1 1 0,-1-1 0,0-1 0,1 1 0,-1 0 1,0-1-1,0 1 0,3-3 0,-6 3-90,1 1 0,0 0 1,-1-1-1,1 1 0,-1 0 0,1 0 1,-1 0-1,1 0 0,0-1 1,-1 1-1,1 0 0,-1 0 0,1 0 1,0 0-1,-1 0 0,1 1 1,-1-1-1,1 0 0,0 0 0,-1 0 1,1 0-1,-1 1 0,1-1 1,-1 0-1,1 0 0,-1 1 0,1-1 1,-1 0-1,1 1 0,-1-1 0,1 1 1,-1-1-1,0 1 0,1-1 1,-1 1-1,0-1 0,1 1 0,-1-1 1,0 1-1,0-1 0,1 1 1,-1-1-1,0 1 0,0 0 0,0-1 1,0 1-1,0-1 0,0 2 1,7 45-1312,-2-10-6178,1-29 572</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51.942"/>
    </inkml:context>
    <inkml:brush xml:id="br0">
      <inkml:brushProperty name="width" value="0.025" units="cm"/>
      <inkml:brushProperty name="height" value="0.025" units="cm"/>
    </inkml:brush>
  </inkml:definitions>
  <inkml:trace contextRef="#ctx0" brushRef="#br0">0 72 11339,'0'0'4639,"2"-9"-1474,-2-1-2178,0 7-612,0 0 0,0 0-1,1-1 1,-1 1 0,1 0-1,-1 0 1,1 0-1,0 0 1,0 0 0,0-1-1,3-4 1,1 36 1040,-3 138-849,-2-165-569,0 0 1,0 0-1,0 0 1,0 0-1,0 0 1,0 1 0,0-1-1,1 0 1,-1 0-1,0 0 1,1 0 0,-1 0-1,0 0 1,1 0-1,-1 0 1,1 0 0,0 0-1,-1 0 1,1 0-1,0 0 1,0 0 0,-1-1-1,1 1 1,0 0-1,0-1 1,0 1-1,0 0 1,1 0 0,0-1 2,0 0 0,-1-1 0,1 1 0,-1 0 0,1-1 0,0 1 0,-1-1 0,1 1 0,-1-1 0,1 0 1,-1 0-1,1 0 0,-1 0 0,0 0 0,1 0 0,0-1 0,7-6-30,-1-1 0,-1 1 0,1-1 0,7-13 0,-7 9 23,-1-1 1,0 0-1,-1-1 1,0 1 0,-1-1-1,-1 0 1,0-1-1,-1 1 1,1-18 0,-5 39-119,0 0 0,-1 0 0,1 0 0,-1 0 1,0 0-1,-4 7 0,-3 9-128,0 7 406,1-1 0,2 2 0,1-1 0,1 1 0,1 53 0,3-82 50,1-4-169,0-1 0,-1 1 0,1 0 1,0 0-1,-1-1 0,0 1 0,0 0 0,0 0 0,0-1 0,-1 1 0,1 0 0,-1 0 0,0-1 0,0 1 0,0 0 1,0 0-1,-2-3 0,-29-47-1011,29 50 847,1 0 59,0 0 0,0 0 0,0 0 0,0 0 0,-1 1 1,0-1-1,1 1 0,-1 0 0,0-1 0,0 2 0,0-1 0,-6-3 1,9 6 58,0-1 0,0 0 0,-1 0 0,1 0 0,0 1 0,0-1 0,-1 0 1,1 1-1,0-1 0,0 0 0,0 0 0,-1 1 0,1-1 0,0 0 1,0 1-1,0-1 0,0 0 0,0 1 0,0-1 0,0 0 0,0 1 0,0-1 1,0 0-1,0 1 0,0-1 0,0 0 0,0 1 0,0-1 0,0 0 0,0 1 1,0-1-1,0 0 0,0 1 0,1-1 0,-1 0 0,0 0 0,0 1 1,0-1-1,1 0 0,-1 0 0,0 1 0,0-1 0,1 0 0,-1 0 0,1 1 1,9 14-116,-5-11-238,0 1 0,1-2 0,0 1 0,-1-1 0,1 0 0,0 0 0,1 0 0,11 2 1,-5-1-1993,0-2 0,0 0 1,21 1-1,1-3-3878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52.491"/>
    </inkml:context>
    <inkml:brush xml:id="br0">
      <inkml:brushProperty name="width" value="0.025" units="cm"/>
      <inkml:brushProperty name="height" value="0.025" units="cm"/>
    </inkml:brush>
  </inkml:definitions>
  <inkml:trace contextRef="#ctx0" brushRef="#br0">128 52 10922,'0'0'11083,"-11"-7"-10549,-33-19-342,42 26-175,0-1 0,0 1 0,0 0 0,0 0 0,0 0 0,0 1 0,0-1 1,1 0-1,-1 1 0,0-1 0,0 1 0,0 0 0,0-1 0,1 1 0,-1 0 0,0 0 0,1 0 0,-1 0 0,1 1 1,-1-1-1,1 0 0,-1 1 0,1-1 0,-2 3 0,0 0 64,-1 0-1,1 0 1,0 0 0,1 1 0,-1-1-1,1 1 1,-3 5 0,5-9-76,-1 0 1,1 1 0,0-1-1,-1 0 1,1 1-1,0-1 1,0 0-1,-1 1 1,1-1 0,0 0-1,1 1 1,-1-1-1,0 0 1,0 1-1,1-1 1,-1 0 0,0 1-1,1-1 1,-1 0-1,1 0 1,0 0-1,-1 1 1,1-1-1,0 0 1,0 0 0,0 0-1,0 0 1,1 1-1,0-1 72,1 0-1,-1 0 0,1 0 0,0 0 0,-1 0 0,1-1 1,0 0-1,0 1 0,-1-1 0,1 0 0,0 0 0,0 0 1,3-1-1,4-1 190,1 0 0,0-1 0,0 0 0,-1 0 1,1-1-1,11-7 0,-13 6-220,-2 0 0,1-1 1,0 1-1,-1-2 0,0 1 0,0-1 1,-1 0-1,0 0 0,0-1 0,-1 0 1,6-11-1,-18 21-1400,-3 8 1315,5-3 37,1-1-1,-1 1 1,2 0 0,-7 15 0,10-21 12,0-1-1,-1 1 1,1 0-1,0 0 1,0 0-1,-1 0 1,1 0-1,0 0 1,0 0-1,0 0 1,0 0-1,0 0 1,1 0-1,-1 0 1,0 0-1,0 0 1,1 0-1,-1-1 1,0 1 0,1 0-1,-1 0 1,1 0-1,-1 0 1,1-1-1,-1 1 1,1 0-1,0 0 1,-1-1-1,1 1 1,0-1-1,0 1 1,-1 0-1,1-1 1,0 1-1,0-1 1,0 0-1,0 1 1,0-1 0,0 0-1,-1 1 1,1-1-1,0 0 1,0 0-1,0 0 1,0 0-1,0 0 1,0 0-1,0 0 1,0 0-1,2-1 1,5 1 83,0-1 0,0 0 0,0-1 0,0 1 1,0-1-1,0-1 0,-1 0 0,1 0 0,-1 0 1,0-1-1,0 0 0,0 0 0,0-1 0,-1 0 0,0 0 1,0-1-1,0 0 0,0 0 0,-1 0 0,0 0 1,6-11-1,-16 26-1342,2-5 1228,1 0 0,0 1 0,0-1 0,0 1 0,1-1 0,-1 1 0,0 6 0,2-10 57,0-1 0,0 1 1,0 0-1,0 0 0,0 0 0,0 0 1,0 0-1,0 0 0,1-1 0,-1 1 0,0 0 1,1 0-1,-1 0 0,1-1 0,-1 1 0,1 0 1,-1 0-1,1-1 0,-1 1 0,2 0 1,-1 0 8,1 0 0,0 0 1,-1 0-1,1 0 0,0-1 1,0 1-1,-1-1 0,1 1 1,0-1-1,0 0 0,0 1 1,0-1-1,3-1 0,1 2-84,-1-1-1,1 0 0,0-1 0,-1 1 1,1-1-1,-1 0 0,1-1 0,-1 1 1,1-1-1,-1 0 0,0-1 0,0 1 1,0-1-1,0 0 0,0 0 0,-1-1 1,5-3-1,-13 24-14954,3-10 3969</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52.887"/>
    </inkml:context>
    <inkml:brush xml:id="br0">
      <inkml:brushProperty name="width" value="0.025" units="cm"/>
      <inkml:brushProperty name="height" value="0.025" units="cm"/>
    </inkml:brush>
  </inkml:definitions>
  <inkml:trace contextRef="#ctx0" brushRef="#br0">110 15 9001,'0'0'11984,"-8"-4"-11354,6 3-579,0-1 0,-1 1 0,1 0 0,-1 0-1,1 0 1,-1 0 0,1 1 0,-1-1 0,1 1 0,-1-1 0,1 1 0,-1 0-1,0 0 1,1 0 0,-1 0 0,1 1 0,-1-1 0,0 1 0,1-1 0,-1 1-1,1 0 1,0 0 0,-1 0 0,1 0 0,0 0 0,-1 1 0,1-1 0,0 1-1,0 0 1,0-1 0,0 1 0,1 0 0,-3 3 0,2-3-8,0-1 1,0 1-1,1 0 1,-1-1-1,1 1 1,0 0-1,-1 0 1,1 0-1,0 0 1,0 0-1,0 0 1,1 0-1,-1 0 1,0 1-1,1-1 1,-1 2-1,2-2-29,-1-1-1,1 0 0,0 0 0,-1 0 1,1 0-1,0 0 0,0 0 0,0 0 1,0 0-1,0-1 0,0 1 0,0 0 1,0 0-1,0-1 0,0 1 0,0-1 0,0 1 1,1-1-1,-1 1 0,0-1 0,0 0 1,1 1-1,-1-1 0,0 0 0,1 0 1,-1 0-1,3-1 0,25 3-152,-21-2 69,1 0 0,-1 1 0,1-1 1,-1 2-1,1-1 0,-1 1 0,1 0 0,-1 1 1,0 0-1,0 0 0,7 5 0,-14-8 113,-1 1 0,1-1 0,-1 1 0,1-1 0,-1 1 0,1-1-1,-1 1 1,0-1 0,1 1 0,-1-1 0,0 1 0,1-1 0,-1 1 0,0 0 0,0-1-1,1 1 1,-1 0 0,0-1 0,0 1 0,0-1 0,0 1 0,0 0 0,0-1 0,0 1-1,0 0 1,0-1 0,-1 1 0,1 0 0,0-1 0,-1 2 0,-17 14 1349,-31 4-21,48-19-1391,-9 2 58,0-1 0,0 1-1,0-2 1,-11 2-1,-5-5-3876,26 1 3532,-1 1 0,1 0 0,-1 0-1,1-1 1,0 1 0,-1 0 0,1 0 0,-1-1 0,1 1-1,-1 0 1,1-1 0,0 1 0,-1-1 0,1 1 0,0 0 0,-1-1-1,1 1 1,0-1 0,0 1 0,0-1 0,-1 1 0,1-1 0,0 1-1,0-1 1,0 1 0,0-1 0,0 0 0,-1-11-8203</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53.265"/>
    </inkml:context>
    <inkml:brush xml:id="br0">
      <inkml:brushProperty name="width" value="0.025" units="cm"/>
      <inkml:brushProperty name="height" value="0.025" units="cm"/>
    </inkml:brush>
  </inkml:definitions>
  <inkml:trace contextRef="#ctx0" brushRef="#br0">121 1 21268,'0'0'2285,"-9"8"-1260,-5 6-462,2-1 1,0 2 0,0-1-1,-12 24 1,18-30-412,2 1 0,-1-1 0,1 1 0,0 0 0,1 0 0,0 1 0,1-1 0,0 0 0,0 1 0,1 0 0,0-1 0,1 13 0,0-21-144,0 0-1,0 0 1,0 1 0,1-1 0,-1 0 0,1 0-1,-1 0 1,0 0 0,1 0 0,0 0 0,-1 0-1,1 0 1,0 0 0,-1 0 0,1 0-1,0 0 1,0-1 0,0 1 0,0 0 0,0-1-1,0 1 1,0 0 0,0-1 0,0 1 0,2 0-1,0 0 20,1-1 0,-1 1 1,1 0-1,0-1 0,-1 0 0,1 0 0,0 0 0,4-1 0,3-1 5,-1 0 1,0 0-1,0-1 1,19-9-1,25-24-74,-53 35-65,-1 5 27,0-1 1,0 1-1,0-1 1,-1 0-1,1 1 0,-1-1 1,0 0-1,0 1 1,0-1-1,-3 6 1,-6 25 196,10-33-136,0 0 1,0 0-1,0 0 0,0 0 1,0 0-1,1 0 0,-1 0 1,0 0-1,0 0 0,1 0 1,-1 0-1,1 0 1,-1 0-1,1 0 0,-1 0 1,1-1-1,-1 1 0,1 0 1,0 0-1,-1-1 0,2 2 1,20 2-3721,-16-6 1938,-1 1 0,1-1 0,0 1-1,-1-2 1,1 1 0,6-5 0,9-5-7696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5:54.344"/>
    </inkml:context>
    <inkml:brush xml:id="br0">
      <inkml:brushProperty name="width" value="0.025" units="cm"/>
      <inkml:brushProperty name="height" value="0.025" units="cm"/>
    </inkml:brush>
  </inkml:definitions>
  <inkml:trace contextRef="#ctx0" brushRef="#br0">58 233 9065,'0'0'17504,"-8"3"-16575,6-2-881,-30 17 506,31-17-539,-1 0-1,1-1 1,0 1 0,0 0 0,0 1 0,0-1 0,0 0-1,0 0 1,1 0 0,-1 1 0,0-1 0,1 0-1,-1 1 1,1-1 0,-1 0 0,1 1 0,-1-1 0,1 1-1,0-1 1,0 0 0,0 1 0,0-1 0,0 1-1,0-1 1,0 1 0,0-1 0,1 1 0,-1-1 0,1 3-1,1-3 7,-1 0 0,0 1 0,1-1 0,-1 0 0,1 0 0,0 0-1,-1 0 1,1 0 0,0-1 0,-1 1 0,1 0 0,0-1 0,0 1 0,0-1 0,0 0-1,0 0 1,-1 1 0,1-1 0,4-1 0,38-2 373,-35 0-333,-1 0 0,1 0 0,-1-1 0,0 0 0,15-11 0,-20 14-95,0-1 0,0 0 1,0-1-1,-1 1 0,1 0 0,0-1 0,-1 1 0,0-1 0,0 0 0,0 0 0,0 0 0,0 0 1,0 0-1,-1 0 0,1 0 0,-1-1 0,0 1 0,1-4 0,-26 9-788,20 1 871,1-1-1,-1 1 0,1 0 1,0 0-1,0 0 1,0 1-1,0-1 1,0 1-1,1-1 1,-3 7-1,-2 16 267,7-25-308,0-1-1,0 1 1,1 0-1,-1 0 1,0-1-1,1 1 0,-1 0 1,0 0-1,1-1 1,-1 1-1,1 0 1,-1-1-1,1 1 1,-1-1-1,1 1 1,-1-1-1,1 1 1,0-1-1,-1 1 1,1-1-1,0 1 0,-1-1 1,1 0-1,0 1 1,0-1-1,-1 0 1,1 0-1,1 0 1,10 2 39,0-1 1,0-1 0,0 0-1,0-1 1,0 0 0,0-1-1,-1 0 1,1-1 0,0 0-1,-1-1 1,0-1-1,0 1 1,0-2 0,-1 1-1,11-8 1,-10 6-40,0 0 0,-1-1 0,0 0 0,0-1 0,-1 0 0,0 0 0,0-1 0,-1 0-1,0-1 1,-1 0 0,0 0 0,-1 0 0,8-22 0,-13 30-38,0 0 0,0 0 0,0 0 0,-1 0 0,0 0 0,1 0 0,-1 0 0,0-1 0,0 1 0,-1 0 0,1 0 0,-1 0 0,-1-5 0,2 7 21,-1 1 0,1-1-1,0 0 1,-1 1 0,1-1 0,-1 1-1,1-1 1,-1 1 0,1-1 0,-1 1-1,1-1 1,-1 1 0,1 0 0,-1-1 0,0 1-1,1 0 1,-1-1 0,0 1 0,1 0-1,-1 0 1,0 0 0,1 0 0,-1-1-1,0 1 1,-1 1 9,-1-1 0,1 0 0,0 1-1,0-1 1,0 1 0,0 0 0,0 0-1,0-1 1,0 1 0,1 1 0,-4 1 0,-2 2 45,1 0 1,0 1 0,0 0 0,1 0-1,0 0 1,0 1 0,0-1 0,1 1 0,0 0-1,0 1 1,1-1 0,0 1 0,0-1 0,1 1-1,0 0 1,0 0 0,1 0 0,0 0 0,0 0-1,1 1 1,0-1 0,2 12 0,-1-17-39,0-1 1,0 1-1,0 0 1,0-1 0,0 1-1,1-1 1,-1 1-1,1-1 1,0 0-1,0 0 1,0 0 0,0 0-1,0 0 1,0 0-1,0 0 1,1-1-1,-1 1 1,1-1-1,-1 0 1,1 1 0,-1-1-1,1-1 1,0 1-1,0 0 1,-1 0-1,1-1 1,0 0-1,0 0 1,3 0 0,2 1 26,0-1 1,0 0 0,0 0-1,0-1 1,0 0 0,0-1 0,0 1-1,0-2 1,10-3 0,0-3-11,-1-1 1,1-1 0,-2 0-1,0-1 1,0-1 0,-1 0-1,-1-1 1,0-1-1,-1 0 1,-1-1 0,0 0-1,-1-1 1,15-31 0,-25 45-32,0 0 0,0 0 0,0 0 1,0 1-1,-1-1 0,1 0 0,-1-1 0,0 1 1,0 0-1,0 0 0,-1-3 0,1 5 2,0 1 0,0 0 0,0-1-1,0 1 1,0 0 0,-1-1 0,1 1 0,0 0-1,0-1 1,0 1 0,-1 0 0,1-1 0,0 1-1,-1 0 1,1 0 0,0-1 0,0 1 0,-1 0-1,1 0 1,0 0 0,-1-1 0,1 1-1,0 0 1,-1 0 0,1 0 0,-1 0 0,1 0-1,0 0 1,-1 0 0,1 0 0,-1 0 0,-19 11-167,12-3 190,1 0 0,0 1 0,0 0 0,1 0 0,0 0 0,0 1 0,1 0 0,1 0 0,0 0 0,0 1 0,-4 20 0,4-13 21,1 0-1,1 0 0,1 0 0,0 0 0,1 0 0,5 31 1,1-27-157,-2-20 21,-3-13 21,-2-3 4,0 0 0,-1 0 0,-1 0 0,0 0 0,-1 0 0,0 1 0,-1-1 0,-8-14 0,13 28 87,0-1 1,-1 1-1,1 0 0,0-1 0,0 1 0,0-1 0,0 0 0,0 1 0,-1-1 0,1 1 0,0-1 0,0 1 0,0-1 1,0 1-1,1-1 0,-1 1 0,0-1 0,0 1 0,0-1 0,0 1 0,0-1 0,1 1 0,-1-1 0,0 1 0,0-1 1,1 1-1,-1-1 0,0 1 0,1 0 0,-1-1 0,1 1 0,-1 0 0,0-1 0,1 1 0,-1 0 0,1-1 0,-1 1 1,1 0-1,-1 0 0,1 0 0,-1-1 0,1 1 0,-1 0 0,1 0 0,-1 0 0,1 0 0,-1 0 0,1 0 1,-1 0-1,1 0 0,0 0 0,-1 0 0,1 0 0,-1 0 0,1 1 0,-1-1 0,1 0 0,-1 0 0,1 0 0,-1 1 1,48 10-64,-34-7 178,21 5-63,0-3 1,1-1-1,0-1 0,0-2 1,0-2-1,39-4 0,-71 3-47,0 0-1,0 1 0,0-2 0,0 1 0,0 0 0,0-1 1,-1 0-1,1 0 0,-1 0 0,1 0 0,-1-1 0,5-4 0,-7 7-14,-1-1 0,1 1 0,-1-1 0,0 1 0,1-1 0,-1 1-1,1-1 1,-1 0 0,0 1 0,0-1 0,1 0 0,-1 1-1,0-1 1,0 0 0,0 0 0,0 1 0,0-1 0,0 0 0,0 1-1,0-1 1,0 0 0,0 0 0,0 1 0,0-1 0,0 0-1,-1-1 1,0 1-6,-1-1 0,1 1 0,-1-1 0,1 1 0,-1 0 0,1 0 0,-1 0 0,0-1 0,1 1 0,-1 1 0,0-1 0,0 0 0,0 0 0,-3 0 0,-10-3-21,0 0 0,0 2 1,0 0-1,0 0 0,-22 1 0,32 1 32,-1 1 1,0 0-1,1 0 0,-1 0 1,0 0-1,1 1 1,0 0-1,-6 2 0,9-2 15,0-1 1,0 0-1,0 0 0,0 1 0,1-1 0,-1 1 0,0-1 0,1 1 0,-1 0 0,1-1 1,0 1-1,0 0 0,0 0 0,-1 0 0,2 0 0,-1 0 0,0 0 0,0 0 1,1 1-1,-1 2 0,1-2-19,0-1 1,0 1 0,0 0 0,1-1-1,-1 1 1,1-1 0,0 1-1,0-1 1,0 1 0,0-1-1,0 1 1,0-1 0,1 0-1,-1 0 1,1 1 0,0-1 0,-1 0-1,1-1 1,0 1 0,0 0-1,0 0 1,0-1 0,1 1-1,-1-1 1,0 0 0,1 0-1,3 2 1,11 4 10,-1-1 0,1-1 0,17 4 0,-23-6-15,97 16-1450,3-11-4085,-32-8-4747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1.142"/>
    </inkml:context>
    <inkml:brush xml:id="br0">
      <inkml:brushProperty name="width" value="0.025" units="cm"/>
      <inkml:brushProperty name="height" value="0.025" units="cm"/>
    </inkml:brush>
  </inkml:definitions>
  <inkml:trace contextRef="#ctx0" brushRef="#br0">43 79 3491,'0'0'11521,"0"-9"-9552,3-14-907,1-6 1398,-3 11 3254,-13 158-3590,5-93-2402,1 49 1,5-85 498,-1-1-6175,2-10 5592,-1-1-1,0 1 1,1 0-1,-1 0 1,0 0-1,1 0 1,-1-1-1,1 1 1,-1 0-1,1-1 1,-1 1-1,1 0 1,-1-1-1,1 1 1,-1-1-1,1 1 1,-1-1-1,1 1 1,0-1-1,-1 1 1,1-1-1,0 1 1,0-1-1,-1 0 1,1 1-1,0-1 1,0 1 0,0-1-1,-1-1 1,-8-16-7710</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1.473"/>
    </inkml:context>
    <inkml:brush xml:id="br0">
      <inkml:brushProperty name="width" value="0.025" units="cm"/>
      <inkml:brushProperty name="height" value="0.025" units="cm"/>
    </inkml:brush>
  </inkml:definitions>
  <inkml:trace contextRef="#ctx0" brushRef="#br0">1 17 16015,'0'0'6438,"47"3"-4676,-20 0-385,0-2-448,10-1-128,-5 0-385,3 0-320,-1-4-32,-2-2 0,-6 0-480,-4 3-1089,-3 2-962,-9-2-1312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9.512"/>
    </inkml:context>
    <inkml:brush xml:id="br0">
      <inkml:brushProperty name="width" value="0.025" units="cm"/>
      <inkml:brushProperty name="height" value="0.025" units="cm"/>
    </inkml:brush>
  </inkml:definitions>
  <inkml:trace contextRef="#ctx0" brushRef="#br0">214 72 18161,'0'0'5125,"-8"-3"-3160,6 1-1932,-1 0 1,1 1 0,-1-1-1,0 1 1,0 0 0,0 0-1,0 0 1,0 0 0,0 1 0,0-1-1,0 1 1,0 0 0,0-1-1,0 2 1,-1-1 0,1 0-1,0 0 1,0 1 0,0 0 0,0 0-1,0 0 1,0 0 0,0 0-1,1 0 1,-1 1 0,0-1-1,1 1 1,-1 0 0,1 0 0,-1 0-1,-2 4 1,0-2-61,0 1 1,0 1-1,0-1 0,1 1 0,0 0 1,0 0-1,1 0 0,0 0 1,0 1-1,0-1 0,1 1 1,0 0-1,-2 14 0,4-21 23,0 0 0,-1 0 0,1 0-1,0 0 1,0 1 0,0-1 0,1 0 0,-1 0 0,0 0-1,0 0 1,0 0 0,0 1 0,0-1 0,0 0-1,0 0 1,0 0 0,0 0 0,0 0 0,0 1-1,0-1 1,0 0 0,1 0 0,-1 0 0,0 0-1,0 0 1,0 0 0,0 0 0,0 0 0,0 1-1,1-1 1,-1 0 0,0 0 0,0 0 0,0 0 0,0 0-1,0 0 1,1 0 0,-1 0 0,0 0 0,0 0-1,0 0 1,0 0 0,0 0 0,1 0 0,-1 0-1,0 0 1,0 0 0,0 0 0,0 0 0,1 0-1,-1 0 1,0-1 0,0 1 0,12-7 42,9-12 33,-12 8-297,-7 7 59,0 1 0,1 0 1,-1 0-1,1 0 0,0 0 1,0 0-1,0 0 0,0 1 1,0-1-1,0 1 0,7-3 1,-9 6 92,0 0 0,0 1 0,-1-1 0,1 1 0,0-1 0,-1 1 0,1-1 0,-1 1 0,0-1 0,0 1 0,1 0 0,-1-1 0,0 1 0,0-1 0,-1 1 1,1 0-1,-1 2 0,1 2-42,0 50 799,-8 64 0,4-98-126,0 0 0,-1 0 0,-1-1 0,-1 0 0,-19 39 0,-43 57 890,68-116-1436,1-1 0,0 1 0,0 0 0,0-1 0,-1 1 0,1-1 0,0 1-1,-1-1 1,1 1 0,0-1 0,-1 0 0,1 1 0,-1-1 0,1 1 0,0-1 0,-1 0 0,1 1 0,-1-1 0,1 0 0,-1 1-1,1-1 1,-1 0 0,0 0 0,1 0 0,-1 0 0,1 1 0,-1-1 0,-1 0 0,-4-15 138,4-30-191,2 42 13,1-8-39,0 0 0,1 0 0,0 1 0,1-1 0,0 1 0,0 0 0,1-1-1,1 1 1,0 1 0,0-1 0,9-10 0,11-15-386,44-46 0,-55 66 348,75-77-806,25-28 735,-110 116 187,-1 0-1,0 0 1,0 0-1,-1 0 1,1 0 0,-1 0-1,0-1 1,0 1-1,-1-1 1,2-6-1,-2 11-9,-1-1 0,0 0-1,0 0 1,0 1-1,0-1 1,-1 0 0,1 1-1,0-1 1,0 0 0,0 0-1,-1 1 1,1-1-1,0 0 1,0 1 0,-1-1-1,1 0 1,-1 1 0,1-1-1,-1 1 1,1-1-1,-1 1 1,1-1 0,-1 1-1,0-2 1,-2 1-12,1 1 0,0-1 0,0 0 0,0 1 0,-1-1 1,1 1-1,0 0 0,0-1 0,-1 1 0,1 0 0,0 1 0,-3-1 0,0 1 31,-1 1 0,1 0 0,-1-1 0,1 2 0,0-1 0,0 1-1,0 0 1,0 0 0,0 0 0,0 0 0,1 1 0,0 0 0,0 0-1,0 0 1,0 1 0,1-1 0,-1 1 0,-3 7 0,1-3 30,2-1 0,-1 1 0,1 0 0,0 0 0,1 1 0,0-1 0,1 1 0,0 0 0,-2 19 0,4-28-62,0 1 0,0-1 0,0 1 0,0-1-1,1 1 1,-1-1 0,0 0 0,1 1 0,-1-1 0,1 1 0,0-1 0,-1 0-1,1 0 1,0 1 0,0-1 0,0 0 0,0 0 0,0 0 0,0 0-1,0 0 1,0 0 0,0 0 0,2 1 0,0-1-183,0 1 1,0-1-1,0 0 0,1 0 1,-1 0-1,0-1 0,1 1 1,-1-1-1,7 0 1,-1 0-878,0-1 0,0 0 1,0 0-1,-1-1 0,1 0 1,0-1-1,11-5 0,12-11-4409</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1.987"/>
    </inkml:context>
    <inkml:brush xml:id="br0">
      <inkml:brushProperty name="width" value="0.025" units="cm"/>
      <inkml:brushProperty name="height" value="0.025" units="cm"/>
    </inkml:brush>
  </inkml:definitions>
  <inkml:trace contextRef="#ctx0" brushRef="#br0">27 1 13901,'0'0'11510,"-4"10"-11142,3-7-357,-3 4 42,1 1 0,0 0 0,0 0 0,1 0-1,0 0 1,0 0 0,1 1 0,0-1 0,1 0 0,0 11 0,0-18-45,1 0 0,-1 0 0,1-1 0,-1 1 0,1 0 0,0-1 0,-1 1 0,1 0 0,0-1 0,-1 1 0,1-1 0,0 1 0,0-1 0,-1 0 0,1 1 0,0-1 0,0 0 0,0 1 0,0-1 0,-1 0 0,1 0 0,0 0 0,0 0 0,0 0 0,0 0 0,0 0 0,0 0 0,-1 0 0,1 0 0,0-1 0,0 1 0,1-1 0,30-8 406,-20 2-338,0-1-1,0 0 1,-1 0 0,-1-1 0,1-1 0,-1 0 0,-1 0 0,13-18 0,-27 39-55,1-1-1,0 1 1,1 0 0,1 0 0,-1 0-1,2 1 1,0-1 0,0 21 0,1-31-97,1 0 1,0 1 0,-1-1-1,1 0 1,0 1 0,-1-1-1,1 0 1,0 0 0,0 0-1,0 0 1,0 0 0,0 0-1,0 0 1,1 0 0,-1 0-1,0 0 1,0-1 0,1 1-1,-1 0 1,0-1 0,1 1-1,-1-1 1,1 1 0,-1-1-1,0 0 1,1 0-1,-1 0 1,1 0 0,1 0-1,0 1-475,-1-1-1,1 0 1,-1 0-1,1 0 0,-1-1 1,1 1-1,-1-1 1,1 1-1,-1-1 0,1 0 1,-1 0-1,0 0 1,1 0-1,-1 0 0,0 0 1,4-3-1,4-12-7274</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2.333"/>
    </inkml:context>
    <inkml:brush xml:id="br0">
      <inkml:brushProperty name="width" value="0.025" units="cm"/>
      <inkml:brushProperty name="height" value="0.025" units="cm"/>
    </inkml:brush>
  </inkml:definitions>
  <inkml:trace contextRef="#ctx0" brushRef="#br0">44 1 20563,'0'0'7592,"0"46"-20949</inkml:trace>
  <inkml:trace contextRef="#ctx0" brushRef="#br0" timeOffset="1">0 187 14638,'0'0'13036,"0"6"-13132,2-6-2755</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3.055"/>
    </inkml:context>
    <inkml:brush xml:id="br0">
      <inkml:brushProperty name="width" value="0.025" units="cm"/>
      <inkml:brushProperty name="height" value="0.025" units="cm"/>
    </inkml:brush>
  </inkml:definitions>
  <inkml:trace contextRef="#ctx0" brushRef="#br0">138 68 14894,'0'0'4271,"5"-8"-1367,0 3-2105,-3 3-558,0 0-1,0 0 1,0-1 0,-1 1-1,1 0 1,-1-1 0,1 1 0,-1-1-1,0 1 1,1-1 0,-2 0-1,1 0 1,0 1 0,0-7-1,-1 8-183,0 1 0,0-1-1,-1 0 1,1 1-1,-1-1 1,1 0-1,-1 1 1,1-1 0,-1 1-1,1-1 1,-1 1-1,1-1 1,-1 1-1,0-1 1,1 1 0,-1-1-1,0 1 1,1 0-1,-1 0 1,0-1-1,0 1 1,1 0 0,-1 0-1,0 0 1,0 0-1,1-1 1,-1 1-1,0 0 1,0 0-1,1 1 1,-1-1 0,0 0-1,0 0 1,1 0-1,-1 0 1,0 1-1,0-1 1,0 1 0,-32 10-374,23-4 301,1 0 0,1 0 0,-1 1-1,1 0 1,-8 12 0,12-16 3,1 1 1,0-1-1,0 1 0,0 0 1,1 0-1,0 0 0,0 0 1,0 1-1,0-1 1,1 0-1,0 1 0,-1 9 1,3-13 1,-1-1 1,1 1-1,-1 0 1,1-1-1,-1 1 1,1 0-1,0-1 1,0 1 0,0-1-1,0 1 1,0-1-1,0 1 1,0-1-1,0 0 1,1 0-1,-1 0 1,0 1-1,1-1 1,-1-1 0,1 1-1,-1 0 1,1 0-1,-1 0 1,1-1-1,0 1 1,3 0-1,56 12-354,-37-9 292,-22-4 83,1 1 0,0 0 0,-1 0 0,1 0 0,0 0 0,-1 0 1,0 0-1,1 1 0,-1-1 0,0 1 0,3 1 0,-5-2 2,1 0-1,-1-1 1,1 1-1,-1 0 0,1-1 1,-1 1-1,0 0 1,1 0-1,-1-1 1,0 1-1,0 0 1,1 0-1,-1-1 1,0 1-1,0 0 1,0 0-1,0 0 1,0 0-1,0-1 1,0 1-1,-1 0 1,1 0-1,0-1 1,-1 2-1,-1 2 41,0 0-1,-1-1 0,0 1 1,1-1-1,-1 0 1,-1 0-1,1 0 0,0 0 1,-1 0-1,1-1 1,-8 4-1,3-1 110,0-1 0,-1-1 1,1 0-1,-1 0 0,1 0 0,-1-1 1,0-1-1,-11 2 0,-20-2-3336,39-1 2859,1 0 0,0-1 0,-1 1 0,1 0 0,0-1 0,0 1 0,-1 0 0,1-1 0,0 1 0,0-1 0,0 1 0,0 0 0,-1-1 0,1 1 1,0-1-1,0 1 0,0-1 0,0 1 0,0 0 0,0-1 0,0 1 0,0-1 0,0 1 0,1-1 0,-1 1 0,0 0 0,0-1 0,0 1 0,0-1 1,1 1-1,-1 0 0,0-1 0,0 1 0,1 0 0,-1-1 0,0 1 0,0 0 0,1-1 0,-1 1 0,0 0 0,1 0 0,-1-1 0,1 1 0,11-13-9875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3.920"/>
    </inkml:context>
    <inkml:brush xml:id="br0">
      <inkml:brushProperty name="width" value="0.025" units="cm"/>
      <inkml:brushProperty name="height" value="0.025" units="cm"/>
    </inkml:brush>
  </inkml:definitions>
  <inkml:trace contextRef="#ctx0" brushRef="#br0">37 0 17136,'0'0'10768,"1"9"-10768,-7 113 144,0-66 77,3-43 162,2-16 273,1-7-755,-1 0 0,0 0 0,-1 1 1,0-1-1,-1 1 0,0-1 0,-6-13 1,13 26 70,1 0 0,-1 0 1,1-1-1,0 1 1,0-1-1,0 0 1,0 0-1,0-1 0,1 0 1,-1 0-1,0 0 1,1 0-1,-1-1 1,1 0-1,-1 0 0,1 0 1,8-2-1,-9 1 95,-1 0 0,1 0 0,0 0 0,0 0 0,0-1-1,-1 0 1,1 0 0,-1 0 0,6-5 0,-8 6-54,0 0 1,0-1-1,-1 0 0,1 1 1,0-1-1,-1 0 1,0 0-1,1 0 1,-1 0-1,0 0 0,0 0 1,0 0-1,0 0 1,0 0-1,-1 0 0,1-1 1,-1 1-1,1 0 1,-1-1-1,0-2 0,0 5-27,-1 0 0,1-1 0,0 1 0,-1 0 0,1 0 0,0 0 0,-1-1-1,1 1 1,-1 0 0,1 0 0,0 0 0,-1 0 0,1 0 0,-1-1 0,1 1 0,-1 0-1,1 0 1,0 0 0,-1 0 0,1 0 0,-1 1 0,1-1 0,-1 0 0,1 0-1,0 0 1,-1 0 0,1 0 0,-1 0 0,1 1 0,0-1 0,-1 0 0,1 0-1,0 1 1,-1-1 0,1 0 0,0 1 0,-1-1 0,-15 9-208,13-5 222,-1 0 0,1 1 0,0-1 0,0 0 0,1 1 0,-1 0 0,1-1 0,0 1 0,1 0 0,-1 0 0,1 0 0,0 0 0,0 1 0,0-1 0,1 0 0,0 0 0,0 8 0,1-12 7,0 0-1,0 0 0,0 1 0,1-1 1,-1 0-1,0 0 0,0 0 1,1 0-1,-1-1 0,1 1 0,-1 0 1,1-1-1,-1 1 0,1-1 1,-1 1-1,1-1 0,0 1 0,-1-1 1,1 0-1,0 0 0,-1 0 1,1 0-1,2-1 0,40-2 318,-38 1-299,0 0 0,0-1 0,-1 1-1,1-1 1,-1 0 0,0-1-1,0 1 1,0-1 0,-1 0-1,9-9 1,34-49 251,-46 60-268,-9 14-133,5-8 147,0 0 1,0 0 0,0 0-1,1 0 1,-1 1 0,1-1-1,0 1 1,1-1 0,-1 1-1,1 0 1,0-1 0,0 1-1,0 8 1,4-12 22,1-1 0,-1 1 0,0-1 0,1 1 1,-1-1-1,0 0 0,1-1 0,-1 1 0,0 0 0,4-2 0,2-2-50,0-1 0,0 0 0,-1-1 0,0 0 0,0 0 0,-1 0 0,1-1 0,-1 0 0,6-9 0,9-7-67,-24 27-35,0-1 1,0 1-1,1 0 1,-1 0 0,1 0-1,0-1 1,-1 8 0,-2 7 220,3-14-41,-1-1-1,1 1 1,0-1 0,1 1-1,-1 0 1,0-1 0,1 1 0,0 0-1,0 0 1,0-1 0,1 1 0,-1 0-1,1-1 1,0 1 0,0 0 0,0-1-1,0 1 1,3 4 0,-3-6-191,0 0 0,1-1 0,-1 1 0,0-1 0,1 1 0,0-1 0,-1 0 0,1 0 0,0 0 0,-1 1 0,1-2 0,0 1 0,0 0 0,2 1 0,0-2-786,0 1 0,0 0 0,0-1 0,0 0 0,0 0 0,-1 0 0,1 0 0,0-1 0,6 0 0,2-4-7530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4.503"/>
    </inkml:context>
    <inkml:brush xml:id="br0">
      <inkml:brushProperty name="width" value="0.025" units="cm"/>
      <inkml:brushProperty name="height" value="0.025" units="cm"/>
    </inkml:brush>
  </inkml:definitions>
  <inkml:trace contextRef="#ctx0" brushRef="#br0">51 35 11659,'0'0'17045,"4"-1"-16820,-2 1-224,18-7 134,-20 7-139,1 0 0,-1 0 0,0 0 1,0 0-1,1 0 0,-1 0 0,0 0 1,1-1-1,-1 1 0,0 0 0,0 0 1,1 0-1,-1 0 0,0 0 0,1 0 1,-1-1-1,0 1 0,0 0 0,0 0 1,1 0-1,-1-1 0,0 1 0,0 0 1,0 0-1,1 0 0,-1-1 0,0 1 1,0 0-1,0 0 0,0-1 0,0 1 1,0 0-1,0-1 0,1 1 0,-1 0 1,0 0-1,0-1 0,0 1 0,0 0 1,0-1-1,0 1 0,0 0 0,-1-1 1,1 1-1,0 0 0,0 0 0,0-1 1,0 1-1,0 0 0,0 0 0,0-1 1,-1 1-1,1 0 0,0 0 0,0-1 1,0 1-1,-1 0 0,1-1 0,-2 1-54,0-1 0,1 1-1,-1 0 1,0 0 0,0-1 0,1 1-1,-1 0 1,0 0 0,0 1-1,0-1 1,1 0 0,-1 1-1,0-1 1,0 1 0,1-1 0,-1 1-1,0 0 1,1-1 0,-1 1-1,1 0 1,-1 0 0,1 0-1,0 1 1,-1-1 0,1 0 0,0 0-1,-2 2 1,-1 1 48,0 0 0,1 0-1,-1 0 1,1 1 0,0-1 0,0 1 0,-4 8 0,6-12 16,1 0 0,-1 0 0,1 0 0,0 0 0,-1 0 1,1 0-1,0 0 0,0 0 0,-1 1 0,1-1 0,0 0 0,0 0 1,0 0-1,0 0 0,1 0 0,-1 0 0,0 0 0,0 0 0,1 0 1,-1 0-1,0 0 0,1 0 0,-1 0 0,1 0 0,0 0 0,-1 0 1,1 0-1,0 0 0,-1 0 0,1 0 0,0-1 0,0 1 0,0 0 1,0-1-1,0 1 0,-1-1 0,1 1 0,0-1 0,0 1 0,1-1 1,-1 1-1,1-1 0,5 1 122,1 0-1,0 0 1,-1-1 0,1-1 0,10 0-1,6-1-52,-9 2-34,0 1 0,-1 0 0,1 1 0,0 0 1,-1 1-1,16 5 0,-30-8 65,1-1-1,0 0 1,-1 0-1,1 0 1,-1 1-1,1-1 1,-1 0-1,1 0 1,-1 0-1,0 0 1,0 0-1,1 0 1,-1 0-1,0 0 1,0 0 0,0 0-1,0 0 1,0 0-1,0 0 1,0 0-1,0 0 1,-1 0-1,1-2 1,-4-29-103,-5 15-5,7 12-73,-1 0 1,0-1-1,1 1 1,0-1-1,1 1 1,-1-1-1,0-7 1,45 12-11067,-19 1 3320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5.239"/>
    </inkml:context>
    <inkml:brush xml:id="br0">
      <inkml:brushProperty name="width" value="0.025" units="cm"/>
      <inkml:brushProperty name="height" value="0.025" units="cm"/>
    </inkml:brush>
  </inkml:definitions>
  <inkml:trace contextRef="#ctx0" brushRef="#br0">10 57 6278,'0'0'7586,"0"-8"-4559,0-19-923,0 6 2443,-4 45-1647,-1 12-3040,5-25 242,0-7-108,0 0 1,0 0-1,0 0 1,0 0-1,1 0 1,-1 0 0,4 8-1,-4-11 13,1 0-1,0 0 1,-1 0-1,1-1 1,0 1-1,0 0 1,0-1-1,-1 1 1,1 0-1,0-1 1,0 1-1,0-1 1,0 1-1,0-1 1,0 0-1,0 1 1,0-1-1,0 0 1,1 0-1,-1 0 1,0 0-1,0 0 1,0 0-1,0 0 1,0 0 0,0 0-1,0 0 1,0-1-1,0 1 1,0 0-1,0-1 1,0 1-1,0-1 1,0 1-1,0-1 1,1 0-1,3-2 31,0 0-1,-1 0 1,1 0-1,-1 0 1,0-1 0,0 1-1,5-7 1,-6 6-29,1 0 1,-1 1 0,1 0-1,-1 0 1,1 0 0,0 0-1,0 0 1,0 1 0,5-3-1,-3 27 117,1 5-2887</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6.074"/>
    </inkml:context>
    <inkml:brush xml:id="br0">
      <inkml:brushProperty name="width" value="0.025" units="cm"/>
      <inkml:brushProperty name="height" value="0.025" units="cm"/>
    </inkml:brush>
  </inkml:definitions>
  <inkml:trace contextRef="#ctx0" brushRef="#br0">148 87 14446,'0'0'8931,"-9"0"-7581,4 0-1296,0 0-1,0 0 1,0 1-1,0 0 0,0 0 1,1 0-1,-1 0 0,0 1 1,1-1-1,-1 1 1,1 1-1,-1-1 0,1 0 1,0 1-1,0 0 1,0 0-1,1 0 0,-5 5 1,-27 34 111,34-40-176,-1 0 0,0 1 0,1-1 0,0 1 0,-1 0 0,1-1 0,0 1 0,0 0 0,0-1 0,1 1 0,-1 0 0,1 0 0,-1 0 0,1 0 0,0 0 0,1 5 0,0-7 15,0 0-1,-1 0 0,1 0 1,0-1-1,0 1 0,0 0 1,0-1-1,0 1 0,1-1 0,-1 1 1,0-1-1,0 1 0,0-1 1,0 0-1,0 0 0,1 1 1,-1-1-1,0 0 0,0 0 1,0 0-1,1 0 0,-1-1 1,0 1-1,2 0 0,31-7 411,-26 4-374,-1-1 0,0 0 0,-1 0 0,1-1 0,-1 0 0,1 0 0,-2-1 0,1 1 0,0-1 0,-1 0-1,7-11 1,4-10 53,22-46-1,-24 45-9,-6 7-37,-17 30-149,-19 28 32,19-21 188,1 0 0,-11 29 1,18-41-100,-1-1 1,1 1-1,0-1 1,0 1 0,0 0-1,1-1 1,-1 1-1,1 0 1,0-1 0,0 1-1,0 0 1,0-1-1,1 1 1,-1 0 0,1-1-1,0 1 1,0 0-1,1-1 1,-1 0 0,2 4-1,0-5 5,-1 0 0,0 0 1,0-1-1,1 1 0,-1-1 0,1 0 0,0 0 0,-1 0 0,1 0 1,0 0-1,-1 0 0,1-1 0,0 0 0,0 1 0,-1-1 0,1 0 1,0 0-1,0 0 0,0-1 0,-1 1 0,1-1 0,4-1 0,-1 1 30,1-1 0,0 0 0,0-1 0,-1 1 0,0-1 0,1-1 0,9-6 0,-12 7-26,-1 1 1,-1 0 0,1-1-1,0 1 1,0-1-1,-1 0 1,0 0 0,1 0-1,-1 0 1,0 0 0,-1 0-1,1 0 1,0-1 0,-1 1-1,0-1 1,1-5-1,-2 9-34,0 0-1,0-1 1,-1 1 0,1-1-1,0 1 1,0-1-1,-1 1 1,1 0-1,0-1 1,-1 1-1,1 0 1,-1-1-1,1 1 1,0 0-1,-1 0 1,1-1-1,-1 1 1,1 0-1,-1 0 1,1 0 0,0 0-1,-1 0 1,1-1-1,-1 1 1,1 0-1,-1 0 1,1 0-1,-1 0 1,1 0-1,-1 0 1,1 1-1,-1-1 1,1 0-1,-1 0 1,1 0-1,-1 0 1,1 1-1,-1-1 1,1 0 0,0 0-1,-1 1 1,1-1-1,-1 0 1,1 0-1,0 1 1,-1 0-1,-21 13-260,20-13 268,1 0 0,0 1 0,0-1 0,0 1 0,0-1 0,0 1 0,0-1 0,0 1 0,0 0 0,1-1 0,-1 1 0,0 0 0,1-1 0,0 1 0,-1 0 0,1 0 0,0 0 0,0-1 0,0 1 0,0 0 0,0 0 0,1 0 0,0 2 0,0-2 0,0 0 1,1 0-1,-1-1 1,1 1-1,-1-1 1,1 1-1,0-1 1,-1 0-1,1 0 1,0 1-1,0-1 1,0-1-1,0 1 1,0 0-1,0 0 1,4 0-1,11 2 5,0 0-1,0-1 1,32-2 0,-41 0-5,-6 1 15,1-1 1,-1 0-1,1 0 0,-1-1 0,1 1 1,-1 0-1,1-1 0,-1 1 1,0-1-1,1 0 0,-1 0 1,0 0-1,0 0 0,1 0 1,-1-1-1,0 1 0,0 0 1,0-1-1,0 0 0,-1 1 1,1-1-1,1-2 0,-1 0 15,0 0-1,-1 0 1,1 0-1,-1 0 1,0 0 0,-1 0-1,1 0 1,0-1-1,-1 1 1,0 0-1,0 0 1,-2-7 0,1 4-27,0 1 0,-1 0 1,0 0-1,0 1 1,0-1-1,-1 0 0,0 1 1,0-1-1,0 1 1,-5-5-1,36 13-8085,-1 0 2129</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6.974"/>
    </inkml:context>
    <inkml:brush xml:id="br0">
      <inkml:brushProperty name="width" value="0.025" units="cm"/>
      <inkml:brushProperty name="height" value="0.025" units="cm"/>
    </inkml:brush>
  </inkml:definitions>
  <inkml:trace contextRef="#ctx0" brushRef="#br0">28 49 12908,'0'0'9930,"-2"8"-9744,-6 25 121,2 1-1,-5 63 0,11-96-298,0 0-1,0 0 1,0 0 0,-1 0 0,1 0 0,0 0 0,0 1 0,1-1 0,-1 0 0,0 0-1,0 0 1,0 0 0,1 0 0,-1 0 0,1 0 0,-1 0 0,1 0 0,-1 0-1,1 0 1,-1-1 0,1 1 0,0 0 0,-1 0 0,1 0 0,0-1 0,0 1 0,0 0-1,-1-1 1,1 1 0,0-1 0,0 1 0,0-1 0,0 1 0,0-1 0,0 0-1,0 1 1,0-1 0,0 0 0,0 0 0,0 0 0,0 0 0,1 0 0,-1 0 0,0 0-1,0 0 1,1-1 0,2 0 33,0 0 1,0 0-1,-1-1 0,1 1 0,-1-1 0,1 0 1,-1-1-1,0 1 0,0 0 0,0-1 0,5-5 0,3-5-53,-1-1-1,0 0 0,-1-1 1,0 0-1,-1 0 0,-1-1 0,-1 0 1,0 0-1,-1-1 0,-1 1 0,0-1 1,1-22-1,-13 44-830,-1 10 976,1 1 0,0-1 1,1 2-1,1-1 1,1 1-1,1 0 1,0 0-1,1 1 1,0-1-1,1 34 1,2-49-124,0 1 1,0-1 0,0 1 0,1-1 0,-1 0 0,1 1-1,0-1 1,-1 0 0,1 0 0,0 1 0,0-1-1,1 0 1,-1 0 0,0 0 0,1 0 0,-1 0 0,1-1-1,-1 1 1,1 0 0,0-1 0,0 1 0,0-1 0,0 1-1,0-1 1,0 0 0,0 0 0,0 0 0,1 0 0,-1 0-1,0-1 1,0 1 0,1-1 0,-1 1 0,1-1-1,-1 0 1,0 0 0,1 0 0,-1 0 0,5-1 0,1 0 31,0 0 1,0 0 0,-1-1-1,1 0 1,0 0 0,-1 0-1,0-1 1,1 0-1,-1-1 1,-1 0 0,10-6-1,-2-4 122,-2 7-475,-12 28 208,0-21 120,0 1 0,0 0 0,0 0 0,0 0 1,0 0-1,0 0 0,0 0 0,0 0 1,0 0-1,0 0 0,0 0 0,0-1 0,1 1 1,-1 0-1,0 0 0,1 0 0,-1 0 1,1 0-1,-1-1 0,1 1 0,-1 0 0,1 0 1,-1-1-1,1 1 0,0 0 0,1 0 0,0 0 22,-1-1 0,1 0 0,0 0-1,0 0 1,-1 0 0,1 0-1,0 0 1,0 0 0,-1-1-1,1 1 1,0 0 0,-1-1-1,1 0 1,0 1 0,2-2-1,13-9 71,-14 9-311,0 0 1,0 0-1,0 1 1,0-1-1,0 1 1,1-1-1,-1 1 0,0 0 1,1 0-1,5 0 1,-2 10-1352,0 3-1692,1-7-3104,2-5-2603</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7.763"/>
    </inkml:context>
    <inkml:brush xml:id="br0">
      <inkml:brushProperty name="width" value="0.025" units="cm"/>
      <inkml:brushProperty name="height" value="0.025" units="cm"/>
    </inkml:brush>
  </inkml:definitions>
  <inkml:trace contextRef="#ctx0" brushRef="#br0">67 1 9033,'0'0'14424,"-2"9"-13634,-15 225 326,3-261-7013,-20-38 5142,82 62 4065,-18 4-2179,-8 0-309,0-1 0,31-5 0,-47 4-747,0 0 1,-1 0-1,1-1 1,-1 1-1,0-1 1,0-1-1,0 1 1,0-1-1,0 1 1,0-2-1,0 1 1,-1 0 0,0-1-1,7-6 1,-12 10-80,1 0 0,-1 0 1,1 0-1,0 0 0,-1 0 0,1 0 1,-1 0-1,1 0 0,0 0 1,-1 0-1,1 0 0,-1 0 1,1 0-1,0-1 0,-1 1 0,1 0 1,0 0-1,-1 0 0,1 0 1,0-1-1,-1 1 0,1 0 1,0 0-1,-1-1 0,1 1 1,0 0-1,0-1 0,-1 1 0,1 0 1,0-1-1,0 1 0,-1 0 1,1-1-1,0 1 0,0-1 1,0 1-1,0 0 0,0-1 0,0 1 1,0-1-1,0 1 0,0 0 1,0-1-1,0 1 0,0-1 1,0 1-1,0 0 0,0-1 0,0 1 1,0-1-1,0 1 0,1 0 1,-1-1-1,0 1 0,0 0 1,0-1-1,1 1 0,-1 0 1,0-1-1,1 1 0,-1 0 0,1-1 1,-34 10-1040,28-6 1023,0 1 0,0-1 0,0 0 0,0 1 0,1 0 0,-1 0 0,1 1 0,0-1 0,1 1 0,-1 0 0,1 0 0,0 0 0,0 0 0,0 1-1,1-1 1,0 1 0,0 0 0,0-1 0,-1 8 0,4-12 26,0 0 0,-1 0 0,1 0 0,0-1 0,0 1 0,-1 0 0,1-1-1,0 1 1,0 0 0,0-1 0,0 1 0,0-1 0,0 0 0,0 1 0,0-1-1,0 0 1,0 1 0,0-1 0,0 0 0,0 0 0,0 0 0,0 0 0,1 0-1,0-1 1,39 1 220,-32 0-204,18-1 73,-19 0-93,1 0 0,-1 1 0,1 0 1,-1 0-1,1 1 0,-1 0 0,10 3 1,-7 1 648,-5-3 1284,-2-12-478,-1-3-1513,-1 6 159,0-3-52,0 0 1,2 0-1,-1 0 1,6-9 0,-9 17-80,1 1 1,-1 0-1,1 0 1,-1-1 0,1 1-1,0 0 1,0 0-1,-1 0 1,1 0 0,0 0-1,0 0 1,0 0-1,0 0 1,0 0 0,0 1-1,0-1 1,1 0-1,-1 1 1,0-1-1,0 1 1,1-1 0,-1 1-1,0-1 1,1 1-1,-1 0 1,0 0 0,1 0-1,-1 0 1,0 0-1,1 0 1,-1 0 0,0 0-1,1 0 1,-1 1-1,0-1 1,0 0 0,1 1-1,-1-1 1,0 1-1,3 1 1,1 5-740,-2-1-4002</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8.403"/>
    </inkml:context>
    <inkml:brush xml:id="br0">
      <inkml:brushProperty name="width" value="0.025" units="cm"/>
      <inkml:brushProperty name="height" value="0.025" units="cm"/>
    </inkml:brush>
  </inkml:definitions>
  <inkml:trace contextRef="#ctx0" brushRef="#br0">4 9 9129,'0'-8'14358,"0"29"-10783,-2 39-6124,2-41 3981,-1-14-1424,1 1 0,0 0 0,0-1 0,0 1 0,1-1 0,0 1 0,2 9 0,-2-14-5,-1 0 0,0-1-1,1 1 1,-1-1 0,0 1-1,1 0 1,-1-1 0,1 1-1,-1-1 1,1 1 0,-1-1-1,1 1 1,0-1-1,-1 1 1,1-1 0,0 1-1,-1-1 1,1 0 0,0 0-1,-1 1 1,1-1 0,0 0-1,-1 0 1,2 1 0,0-2 19,0 1 1,1 0 0,-1-1-1,0 1 1,0-1 0,0 0-1,0 0 1,-1 0 0,1 0-1,0 0 1,0 0 0,0 0-1,1-2 1,6-5 17,-1 0-1,0-1 1,0 1 0,7-12 0,-9 12-25,0 0 1,1 0 0,0 0 0,0 1 0,12-10 0,-17 24-146,-1-1 0,0 1 1,0 0-1,0-1 0,-1 1 1,-1 12-1,-7 30-1701,15-49-4486,0-1 377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2:59.844"/>
    </inkml:context>
    <inkml:brush xml:id="br0">
      <inkml:brushProperty name="width" value="0.025" units="cm"/>
      <inkml:brushProperty name="height" value="0.025" units="cm"/>
    </inkml:brush>
  </inkml:definitions>
  <inkml:trace contextRef="#ctx0" brushRef="#br0">113 0 10954,'0'0'6049,"-8"2"-4581,2-1-1276,0 1 0,1 0 1,-1 1-1,0-1 0,1 1 0,0 0 1,-1 0-1,1 1 0,-4 3 1,7-5-195,-1 0 1,2 0 0,-1-1-1,0 1 1,0 0 0,1 0-1,-1 1 1,1-1 0,-1 0-1,1 0 1,0 1 0,0-1-1,0 1 1,0-1 0,0 1-1,1-1 1,-1 1 0,1-1-1,0 1 1,0 0 0,0-1 0,0 1-1,0 0 1,0-1 0,1 1-1,-1-1 1,1 1 0,1 4-1,0-4-77,1 1-1,-1-1 1,1 0-1,0 0 1,0 0-1,0 0 1,0-1 0,0 1-1,1-1 1,-1 0-1,1 0 1,0 0-1,-1 0 1,1 0-1,6 1 1,-6-2 77,0 0 0,0 0 1,-1 1-1,1-1 0,-1 1 1,1 0-1,-1 0 0,0 0 0,0 1 1,0-1-1,0 1 0,0-1 0,-1 1 1,1 0-1,-1 0 0,1 1 0,2 4 1,-5-7 109,0 0-1,0 1 1,0-1 0,-1 0 0,1 0 0,0 0 0,-1 0 0,1 0 0,0 0 0,-1 0 0,1 0-1,-1 0 1,1 0 0,-1-1 0,0 1 0,1 0 0,-1 0 0,0 0 0,0-1 0,0 1-1,1 0 1,-1-1 0,0 1 0,0-1 0,0 1 0,0-1 0,0 1 0,0-1 0,0 0 0,0 1-1,0-1 1,0 0 0,0 0 0,-1 0 0,0 0 0,-41 8 1355,42-8-1456,-5 0 66,-1 1 0,0-1 1,0 0-1,0-1 0,-10-2 0,16 3-224,0 0-1,-1-1 1,1 1 0,0 0-1,0-1 1,0 1 0,0-1-1,0 0 1,0 1 0,0-1-1,0 0 1,0 0-1,0 1 1,1-1 0,-1 0-1,-1-2 1,1 2-165,1 0-1,0 0 1,0-1-1,-1 1 1,1 0-1,0 0 1,0 0-1,0 0 1,0-1-1,1 1 1,-1 0-1,0 0 1,0 0-1,1 0 1,-1 0-1,0 0 1,1 0-1,-1-1 1,1 1-1,0 0 1,0-1-1,12-10-5672</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8.763"/>
    </inkml:context>
    <inkml:brush xml:id="br0">
      <inkml:brushProperty name="width" value="0.025" units="cm"/>
      <inkml:brushProperty name="height" value="0.025" units="cm"/>
    </inkml:brush>
  </inkml:definitions>
  <inkml:trace contextRef="#ctx0" brushRef="#br0">19 50 15727,'0'0'8435,"8"2"-7672,3 0-598,0-1 0,0 0 0,1-1 0,14-2 1,-24 3-109,0-1 0,1 0 0,-1 0 0,0-1 1,0 1-1,1 0 0,-1-1 0,0 1 0,0-1 1,0 0-1,1 0 0,-1 0 0,0 0 0,0 0 1,0 0-1,-1-1 0,1 1 0,0-1 0,0 1 1,-1-1-1,1 0 0,-1 1 0,1-1 0,-1 0 1,0 0-1,0 0 0,0 0 0,0 0 0,0 0 1,0 0-1,0-1 0,-1 1 0,1-3 1,-1 4-65,0 1 1,-1-1-1,1 1 1,0-1 0,-1 1-1,1-1 1,-1 1 0,1-1-1,-1 1 1,1 0-1,0-1 1,-1 1 0,0 0-1,1-1 1,-1 1 0,1 0-1,-1 0 1,1-1-1,-1 1 1,1 0 0,-1 0-1,0 0 1,1 0 0,-1 0-1,1 0 1,-1 0 0,0 0-1,1 0 1,-1 0-1,0 0 1,1 0 0,-1 0-1,1 0 1,-1 1 0,1-1-1,-1 0 1,1 0-1,-1 1 1,0-1 0,1 0-1,0 1 1,-1-1 0,0 1-1,-27 14-647,15-4 583,0 0 0,1 1 0,-17 23 0,24-29 67,1 0-1,0 0 1,0 0 0,1 1-1,0 0 1,0-1 0,1 1-1,-1 0 1,2 0 0,-1 1-1,0 6 1,2-12-68,0-1 1,0 1-1,1-1 0,-1 1 1,1-1-1,-1 0 0,1 1 1,-1-1-1,1 0 0,0 1 0,0-1 1,0 0-1,-1 0 0,1 0 1,0 0-1,1 0 0,-1 0 1,0 0-1,0 0 0,0 0 1,0 0-1,1-1 0,-1 1 1,0 0-1,1-1 0,-1 1 0,1-1 1,-1 0-1,1 1 0,-1-1 1,0 0-1,1 0 0,-1 0 1,4 0-1,2 0-763,1 1 1,0-1-1,0-1 1,-1 1-1,11-4 1,5-6-4975</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29.504"/>
    </inkml:context>
    <inkml:brush xml:id="br0">
      <inkml:brushProperty name="width" value="0.025" units="cm"/>
      <inkml:brushProperty name="height" value="0.025" units="cm"/>
    </inkml:brush>
  </inkml:definitions>
  <inkml:trace contextRef="#ctx0" brushRef="#br0">98 0 17969,'0'0'2402,"-7"3"-1686,4-2-663,-1 0 1,1 1-1,0 0 1,0-1-1,0 1 1,0 0-1,0 0 1,1 1-1,-1-1 1,0 1 0,1-1-1,0 1 1,-3 4-1,1 0 197,0 0-1,1 1 1,0-1 0,0 1-1,-3 15 1,-3 22 584,2 1 0,2-1 0,1 64 1,4-108-829,0 0 0,0 0 0,0 0 0,0-1 1,0 1-1,0 0 0,0 0 0,1 0 0,-1 0 1,0-1-1,0 1 0,1 0 0,-1 0 0,1 0 1,-1-1-1,1 1 0,-1 0 0,1-1 0,-1 1 1,1 0-1,-1-1 0,1 1 0,0-1 0,0 1 1,-1-1-1,1 1 0,0-1 0,0 1 0,-1-1 1,1 0-1,0 0 0,0 1 0,0-1 0,0 0 1,-1 0-1,1 0 0,0 0 0,0 0 0,0 0 1,0 0-1,0 0 0,-1 0 0,1 0 0,0-1 1,0 1-1,0 0 0,0 0 0,-1-1 0,1 1 1,0-1-1,0 1 0,0-1 0,5-2 24,0 1 0,-1-1 0,0 0 1,1 0-1,-1-1 0,6-5 0,5-10-498,0 1 1,20-35 0,-23 33 598,-12 19 157,-8 24-184,-7 35 93,13-55-188,0 1-1,1 0 1,-1 0 0,1 0 0,0 0 0,0 0-1,1-1 1,-1 1 0,1 0 0,0 0-1,1 5 1,0-8 16,-1 1 0,0-1 0,1 0 1,-1 1-1,0-1 0,1 0 0,-1 0 0,1 0 0,0 0 0,-1 0 0,1-1 0,0 1 0,0 0 0,-1-1 0,1 1 0,0-1 0,0 0 1,0 0-1,0 1 0,-1-1 0,1 0 0,0-1 0,0 1 0,0 0 0,0 0 0,-1-1 0,1 1 0,3-2 0,3 0 74,0-1 0,0 0 1,0 0-1,15-8 0,16-20-38,-33 25-271,1-1 1,1 1-1,0 1 1,-1 0-1,18-9 1,-25 14 191,1 0-1,-1 0 1,0 0-1,1 0 1,-1 0 0,1 0-1,-1 0 1,0 0 0,1 0-1,-1 0 1,0 1 0,0-1-1,1 0 1,-1 0-1,0 0 1,1 0 0,-1 1-1,0-1 1,0 0 0,1 0-1,-1 1 1,0-1 0,0 0-1,1 0 1,-1 1-1,0-1 1,0 0 0,0 1-1,0-1 1,0 0 0,1 1-1,-1-1 1,0 0-1,0 1 1,0-1 0,0 0-1,0 1 1,0-1 0,0 0-1,0 1 1,0-1 0,0 0-1,0 1 1,0 26 458,0-8 729,3-19-1110,0 1 1,0-1-1,0 1 1,1-1-1,-1 0 1,0 0-1,0 0 1,0-1 0,0 1-1,0-1 1,0 1-1,6-3 1,34-17 110,-34 15-307,0 1 0,1-1 1,0 2-1,0-1 0,0 1 1,0 1-1,21-3 0,-30 5 124,-1 0-1,1 1 1,-1-1-1,1 0 1,0 1-1,-1-1 1,1 1 0,-1-1-1,1 1 1,-1-1-1,1 1 1,-1-1-1,1 1 1,-1 0-1,0-1 1,1 1 0,-1 0-1,0-1 1,1 1-1,-1 0 1,0-1-1,0 1 1,0 0-1,0-1 1,0 1 0,0 0-1,0 0 1,0-1-1,0 1 1,0 0-1,0 0 1,0-1-1,0 1 1,-1 1 0,1-1 21,-1 0 0,1 0 0,0 0 0,0 1 0,-1-1 0,1 0 0,0 0 0,0 0 0,0 0 0,1 1 1,-1-1-1,0 0 0,0 0 0,1 0 0,-1 0 0,0 1 0,1-1 0,-1 0 0,1 0 0,0 0 0,-1 0 1,1 0-1,0 0 0,0-1 0,-1 1 0,1 0 0,0 0 0,0 0 0,0-1 0,0 1 0,0 0 1,0-1-1,0 1 0,0-1 0,0 1 0,0-1 0,1 0 0,-1 1 0,0-1 0,2 0 0,7-1 79,0 0 0,0 0 0,0-1 0,-1-1-1,13-4 1,-12 4-570,-1 0-1,0 0 0,1 1 1,-1 0-1,14 0 0,-22 2 429,-1 1 0,1-1 0,-1 1 0,1-1 0,-1 1-1,0-1 1,1 0 0,-1 1 0,1 0 0,-1-1 0,0 1-1,1-1 1,-1 1 0,0-1 0,0 1 0,1 0 0,-1-1-1,0 1 1,0 0 0,0-1 0,0 1 0,0-1 0,0 1-1,0 0 1,0-1 0,0 1 0,0 0 0,-1 0 0,-1 31-2357,1-20-6421</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30.087"/>
    </inkml:context>
    <inkml:brush xml:id="br0">
      <inkml:brushProperty name="width" value="0.025" units="cm"/>
      <inkml:brushProperty name="height" value="0.025" units="cm"/>
    </inkml:brush>
  </inkml:definitions>
  <inkml:trace contextRef="#ctx0" brushRef="#br0">68 29 14061,'0'0'5712,"7"3"-5034,-7-3-648,51 12 551,-49-12-554,0 0 0,-1 1-1,1-1 1,0 0 0,-1 0-1,1 0 1,0-1 0,0 1 0,-1 0-1,1-1 1,0 1 0,-1-1-1,2 0 1,-2 0-17,-1 1-1,1-1 1,-1 1-1,0-1 1,1 0-1,-1 1 1,0-1-1,0 0 1,0 1-1,1-1 1,-1 0 0,0 1-1,0-1 1,0 0-1,0 1 1,0-1-1,0 0 1,0 1-1,0-1 1,-1 0-1,1 1 1,0-1-1,0 0 1,-1 1 0,1-1-1,0 0 1,0 1-1,-1-1 1,1 1-1,-1-1 1,1 1-1,-1-1 1,1 1-1,-2-2 1,1 1-81,0-1 1,-1 1-1,1 0 1,-1-1-1,1 1 1,-1 0-1,0 0 1,1 0-1,-1 0 1,0 0-1,0 0 1,0 0-1,0 1 1,0-1-1,0 1 1,0-1-1,0 1 0,0 0 1,0 0-1,0 0 1,0 0-1,0 0 1,0 0-1,0 1 1,0-1-1,0 1 1,0-1-1,0 1 1,-3 1-1,-1 1 16,1-1 0,-1 1 0,1 0 0,-1 0 0,1 0 0,0 1 0,0 0 0,-7 7 0,8-5 267,-1-1 1,1 1-1,0 0 0,1 1 0,-1-1 0,-4 12 0,8-17-183,-1 0 0,1 1-1,0-1 1,-1 0 0,1 0 0,0 0 0,0 1 0,0-1 0,-1 0 0,1 0 0,1 1 0,-1-1 0,0 0-1,0 0 1,0 1 0,1-1 0,-1 0 0,0 0 0,1 0 0,-1 0 0,1 1 0,0-1 0,-1 0 0,1 0 0,0 0-1,-1 0 1,1 0 0,0-1 0,0 1 0,0 0 0,0 0 0,0 0 0,0-1 0,0 1 0,0-1 0,0 1-1,1-1 1,-1 1 0,0-1 0,0 1 0,0-1 0,1 0 0,-1 0 0,0 0 0,0 0 0,1 0 0,1 0 0,13 0-56,1 0 0,0-1 0,0-1 0,-1-1 0,1-1 0,-1 0 1,0-1-1,0 0 0,0-1 0,21-13 0,11-2-270,-48 21 325,0 0 0,0 0 0,1 0 1,-1 0-1,0 0 0,0 0 0,0 0 0,0 0 1,1 0-1,-1 0 0,0 0 0,0 0 0,0 0 0,0 0 1,1 0-1,-1 0 0,0 0 0,0 0 0,0 0 0,0 0 1,1 0-1,-1 0 0,0 0 0,0 0 0,0 0 0,0 0 1,0 0-1,1 1 0,-1-1 0,0 0 0,0 0 0,0 0 1,0 0-1,0 0 0,0 0 0,0 1 0,1-1 1,-1 0-1,0 0 0,0 0 0,0 0 0,0 1 0,0-1 1,0 0-1,0 0 0,0 0 0,0 1 0,1 12 1422,-2-12-1378,1 0 1,0 0-1,-1 0 1,1 0-1,0 0 1,0 0-1,0 0 1,0 0-1,0 0 1,0 0-1,0 0 1,0-1-1,1 1 1,-1 0 0,0 0-1,0 0 1,1 0-1,-1 0 1,1 0-1,-1-1 1,1 1-1,-1 0 1,1 0-1,-1 0 1,1-1-1,0 1 1,-1 0-1,1-1 1,0 1 0,1 0-1,11-1-86,1-1-1,0 0 1,-1-1-1,1 0 1,-1-1-1,22-7 1,28-7-3974,-63 17 3999,1 0 0,-1 0 0,0 0 1,1-1-1,-1 1 0,1 0 0,-1 0 1,1 0-1,-1 0 0,0 0 0,1 0 0,-1 0 1,1 0-1,-1 0 0,1 1 0,-1-1 0,0 0 1,1 0-1,-1 0 0,1 0 0,-1 1 1,0-1-1,1 0 0,-1 0 0,0 1 0,1-1 1,-1 0-1,0 1 0,1-1 0,-1 0 0,0 1 1,0-1-1,1 0 0,-1 1 0,0-1 0,0 0 1,0 1-1,1-1 0,-1 1 0,0-1 1,0 1-1,0-1 0,0 0 0,0 1 0,0-1 1,0 1-1,0-1 0,0 1 0,0 0 0,-8 30 1052,1-7-4111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49.356"/>
    </inkml:context>
    <inkml:brush xml:id="br0">
      <inkml:brushProperty name="width" value="0.025" units="cm"/>
      <inkml:brushProperty name="height" value="0.025" units="cm"/>
    </inkml:brush>
  </inkml:definitions>
  <inkml:trace contextRef="#ctx0" brushRef="#br0">1 62 15535,'0'0'8536,"12"-6"-7362,10-4-779,1 1 0,1 1 0,-1 1 0,1 1 0,1 0 0,-1 2 0,35-1 1,-58 5-403,0 0 1,0 0 0,0 0 0,0 0 0,0 0-1,0 0 1,0 0 0,0 0 0,0 0 0,0 0-1,0 1 1,-1-1 0,1 0 0,0 1 0,0-1-1,0 1 1,0-1 0,0 1 0,0-1 0,0 1-1,-1-1 1,1 1 0,0 0 0,-1 0 0,1-1 0,0 1-1,-1 0 1,1 1 0,0 0 1,-1-1 0,0 1 0,0-1 0,-1 1 0,1 0 0,0-1 0,0 1 0,-1-1 1,1 1-1,-1-1 0,1 1 0,-1-1 0,0 1 0,1-1 0,-3 3 0,-38 45 135,21-31-69,-1-1 0,-31 19 0,31-23-54,0 2-1,-35 32 1,55-47-16,1 1 0,-1 0 0,0-1 0,0 1 0,0 0 0,1 0 0,-1 0 0,0 0 0,1-1 0,-1 1 0,1 0 1,-1 0-1,1 0 0,0 0 0,-1 0 0,1 0 0,0 0 0,0 1 0,0-1 0,-1 0 0,1 0 0,1 2 0,-1-2 14,1-1 0,-1 1 0,1 0 0,-1 0 1,1-1-1,0 1 0,0 0 0,-1-1 0,1 1 1,0-1-1,0 1 0,0-1 0,0 1 0,-1-1 0,1 1 1,0-1-1,0 0 0,0 0 0,2 1 0,57 2 909,-50-4-566,89-7 1918,-50 3-3479,-2 2-7549,-54 3 2078</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49.703"/>
    </inkml:context>
    <inkml:brush xml:id="br0">
      <inkml:brushProperty name="width" value="0.025" units="cm"/>
      <inkml:brushProperty name="height" value="0.025" units="cm"/>
    </inkml:brush>
  </inkml:definitions>
  <inkml:trace contextRef="#ctx0" brushRef="#br0">0 51 10122,'0'0'12075,"46"-3"-9481,-9-8-480,5-1-768,2 2-578,3 0-511,-2 5-257,-11 5-673,-7 0-1889,-5 1-2339,-7 6-3683</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0.092"/>
    </inkml:context>
    <inkml:brush xml:id="br0">
      <inkml:brushProperty name="width" value="0.025" units="cm"/>
      <inkml:brushProperty name="height" value="0.025" units="cm"/>
    </inkml:brush>
  </inkml:definitions>
  <inkml:trace contextRef="#ctx0" brushRef="#br0">17 36 7399,'0'0'17035,"-1"8"-16085,-3 8-688,2-8-261,-1 0 0,1 0 1,1 0-1,-1 0 0,1 1 0,1-1 0,0 0 0,0 11 0,1-18-98,0-1 1,-1 1-1,1 0 0,0-1 0,0 1 0,0 0 0,0-1 1,-1 1-1,1-1 0,0 1 0,0-1 0,0 1 0,0-1 1,0 0-1,0 0 0,0 1 0,0-1 0,0 0 0,0 0 1,1 0-1,-1 0 0,0 0 0,0 0 0,0-1 0,0 1 1,1 0-1,29-8-3236,-21 3 2232,-1-1 0,0 0 0,-1-1-1,1 0 1,-2 0 0,1 0 0,-1-1-1,12-16 1,1-10 2525,-8 1 5040,-18 46-1088,-13 9-4113,3-3-711,11-11-355,1-1 1,0 1-1,1 0 0,0 0 1,0 0-1,0 1 1,1-1-1,0 0 0,0 10 1,2-16-274,-1 1 1,1 0-1,0 0 1,0-1-1,0 1 1,0 0-1,1-1 1,-1 1-1,1 0 1,0-1-1,-1 1 1,1-1-1,0 1 1,1-1-1,-1 1 1,0-1-1,1 0 1,-1 1-1,1-1 1,0 0-1,-1 0 1,1 0-1,0-1 1,0 1-1,1 0 1,-1-1-1,0 1 1,0-1-1,1 0 1,-1 1-1,1-1 1,2 0-1,0 0-1504</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0.439"/>
    </inkml:context>
    <inkml:brush xml:id="br0">
      <inkml:brushProperty name="width" value="0.025" units="cm"/>
      <inkml:brushProperty name="height" value="0.025" units="cm"/>
    </inkml:brush>
  </inkml:definitions>
  <inkml:trace contextRef="#ctx0" brushRef="#br0">0 240 3619,'0'0'23927,"69"3"-22902,-28-7-705,-3 0-256,3 1-32,-4 3-896,-5-1-2147,-5-3-2210,1 0-3139</inkml:trace>
  <inkml:trace contextRef="#ctx0" brushRef="#br0" timeOffset="1">606 1 22389,'0'0'7015,"8"52"-17265,-8-42-2722</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0.769"/>
    </inkml:context>
    <inkml:brush xml:id="br0">
      <inkml:brushProperty name="width" value="0.025" units="cm"/>
      <inkml:brushProperty name="height" value="0.025" units="cm"/>
    </inkml:brush>
  </inkml:definitions>
  <inkml:trace contextRef="#ctx0" brushRef="#br0">1 0 2787,'0'0'26104,"10"2"-35585</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1.108"/>
    </inkml:context>
    <inkml:brush xml:id="br0">
      <inkml:brushProperty name="width" value="0.025" units="cm"/>
      <inkml:brushProperty name="height" value="0.025" units="cm"/>
    </inkml:brush>
  </inkml:definitions>
  <inkml:trace contextRef="#ctx0" brushRef="#br0">20 0 17713,'0'0'7554,"1"8"-7325,3 182 791,-13-107-4987,8-80 3504,-2 7-2115,-4-7-3088,2-3-8</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1.423"/>
    </inkml:context>
    <inkml:brush xml:id="br0">
      <inkml:brushProperty name="width" value="0.025" units="cm"/>
      <inkml:brushProperty name="height" value="0.025" units="cm"/>
    </inkml:brush>
  </inkml:definitions>
  <inkml:trace contextRef="#ctx0" brushRef="#br0">0 100 17040,'0'0'9033,"72"-42"-8104,-30 28-97,9 0-31,-1 3-352,3 1-257,-1 5-160,-4 1-64,-9 4-1057,-4 0-1666,-8 2-2434,-10-2-4644</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0.189"/>
    </inkml:context>
    <inkml:brush xml:id="br0">
      <inkml:brushProperty name="width" value="0.025" units="cm"/>
      <inkml:brushProperty name="height" value="0.025" units="cm"/>
    </inkml:brush>
  </inkml:definitions>
  <inkml:trace contextRef="#ctx0" brushRef="#br0">110 58 15567,'0'0'7073,"-10"3"-6988,4-1-44,0 0 0,1 0 0,-1 0-1,1 1 1,0 0 0,0 0 0,0 0-1,0 1 1,1 0 0,-1-1 0,1 2-1,0-1 1,0 0 0,1 1-1,-1 0 1,1 0 0,0 0 0,0 0-1,1 0 1,-1 1 0,1-1 0,0 1-1,1 0 1,-1-1 0,1 1-1,0 9 1,1-14-41,0 0-1,0 0 1,0 0 0,0 0-1,0 0 1,0 0 0,1 0-1,-1 0 1,0 0-1,1 0 1,-1 0 0,1 0-1,-1-1 1,1 1-1,-1 0 1,1 0 0,-1 0-1,1-1 1,0 1 0,0 0-1,-1-1 1,1 1-1,0 0 1,0-1 0,0 1-1,0-1 1,0 0-1,0 1 1,3 0 4,-1 0-1,1 0 1,-1-1 0,1 0-1,-1 1 1,1-1-1,-1 0 1,6-1 0,1-1-70,0 0 0,0 0 0,0-1 0,-1 0 0,11-5 1,-1-3-870,0 0 0,-1-1 0,17-16 0,-23 18-389,-1-1 1,-1 0-1,0 0 1,0-1 0,10-18-1,2-13-3849</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2.419"/>
    </inkml:context>
    <inkml:brush xml:id="br0">
      <inkml:brushProperty name="width" value="0.025" units="cm"/>
      <inkml:brushProperty name="height" value="0.025" units="cm"/>
    </inkml:brush>
  </inkml:definitions>
  <inkml:trace contextRef="#ctx0" brushRef="#br0">0 60 13421,'0'0'13559,"4"9"-13415,3 14-30,-2 0 0,5 38 0,-10-59-105,0-1 0,0 1 0,0-1 1,0 1-1,0-1 0,0 1 0,0-1 0,1 1 0,-1-1 1,1 1-1,-1-1 0,1 0 0,-1 1 0,1-1 0,0 0 1,0 1-1,-1-1 0,1 0 0,0 0 0,0 0 0,0 0 1,1 0-1,-1 0 0,0 0 0,0 0 0,0 0 0,1-1 1,-1 1-1,0 0 0,1-1 0,-1 1 0,1-1 0,2 1 1,-2-2 83,0 1 1,0-1 0,0 0 0,0 0 0,0 0 0,0 0 0,0-1 0,0 1 0,-1 0 0,1-1 0,0 1 0,-1-1 0,1 0-1,-1 0 1,0 1 0,1-1 0,-1 0 0,0 0 0,0 0 0,0 0 0,-1 0 0,2-3 0,1-9-6,0 1 1,0-1-1,-1 1 0,-1-1 1,-1 0-1,-1-23 1,0 3-3933,1 37 3480,1-1 0,0 0 0,-1 0-1,1 0 1,0 1 0,0-1 0,0 0 0,0 0-1,1-1 1,-1 1 0,1 0 0,-1 0 0,1-1-1,-1 1 1,1 0 0,0-1 0,0 0 0,0 1-1,2 0 1,1 1-412,0 1 0,1-2 0,-1 1 0,1-1 0,0 1 0,5 0 0,37 2-5033,-1-13 5983,-44 7 240,0 0 0,0-1 0,-1 1 0,1-1 0,0 0-1,0 1 1,-1-1 0,1-1 0,-1 1 0,1 0 0,2-4-1,-4 3 246,1 1 0,0-1 0,-1 0 0,1 0-1,-1 0 1,0-1 0,0 1 0,0 0 0,-1 0-1,1-1 1,-1 1 0,0-7 0,0 10-606,0 0 1,0 0 0,0-1-1,0 1 1,0 0-1,0-1 1,0 1 0,0 0-1,0-1 1,0 1-1,0 0 1,0 0 0,0-1-1,0 1 1,-1 0 0,1-1-1,0 1 1,0 0-1,0 0 1,0 0 0,-1-1-1,1 1 1,0 0-1,0 0 1,-1 0 0,1-1-1,0 1 1,0 0 0,-1 0-1,1 0 1,0 0-1,-1 0 1,1 0 0,0-1-1,0 1 1,-1 0-1,1 0 1,0 0 0,-1 0-1,1 0 1,0 0-1,-1 0 1,1 1 0,-20 6 464,-14 16-384,29-18-52,0-1 0,1 1 0,-1 0 0,1 0 0,0 0 0,0 0 0,1 1 1,-1 0-1,1 0 0,0-1 0,1 2 0,-3 9 0,4-15-77,1-1-1,0 1 0,0 0 1,1-1-1,-1 1 0,0-1 1,0 1-1,0-1 1,0 1-1,0-1 0,0 1 1,1-1-1,-1 1 0,0-1 1,1 1-1,-1-1 0,0 1 1,1-1-1,-1 1 1,0-1-1,1 1 0,-1-1 1,1 0-1,-1 1 0,1-1 1,-1 0-1,1 0 0,-1 1 1,1-1-1,0 0 1,24 4 786,24-9 978,-39 2-1609,-1-1 0,0 0 0,0 0-1,0-1 1,12-9 0,35-17-30,-56 31-151,1 0 0,-1-1 0,1 1 0,-1 0 0,1 0 1,0 0-1,-1 0 0,1 0 0,-1 0 0,1 0 0,-1 0 0,1 0 0,-1 0 0,1 0 0,-1 0 0,1 1 0,-1-1 0,1 0 0,-1 0 0,1 0 0,-1 1 1,1-1-1,-1 0 0,1 1 0,-1-1 0,0 0 0,1 1 0,-1-1 0,1 1 0,-1-1 0,0 0 0,0 1 0,1-1 0,-1 1 0,0-1 0,0 1 0,1-1 1,-1 1-1,0-1 0,0 1 0,0-1 0,0 1 0,0-1 0,0 1 0,0 0 0,0 0 0,0 33 137,0-23-113,0-11 10,1 1 0,-1-1 0,1 1 0,-1-1 0,1 1 0,-1-1-1,1 0 1,-1 1 0,1-1 0,0 1 0,-1-1 0,1 0 0,0 0 0,-1 1 0,1-1-1,0 0 1,-1 0 0,1 0 0,0 0 0,0 0 0,-1 0 0,1 0 0,0 0-1,-1 0 1,1 0 0,0 0 0,0 0 0,-1-1 0,1 1 0,0-1 0,26-5 687,-8-4-454,-1-1 0,20-15 1,8-5-223,-45 31-38,-1 0 0,0-1 0,0 1 0,1 0 0,-1 0 0,0 0 0,1 0 0,-1 0 0,0-1 0,0 1 0,1 0 0,-1 0 0,0 0 0,1 0 0,-1 0 0,0 0 0,1 0 0,-1 0 0,0 0 0,1 0 0,-1 0 0,0 0 0,0 0 0,1 0 0,-1 0 0,0 0 0,1 1 0,-1-1-1,0 0 1,0 0 0,1 0 0,-1 0 0,0 1 0,1-1 0,-1 0 0,0 0 0,0 0 0,1 1 0,2 16-145,-9 31 135,4-32-340,2-15 181,0 0 0,0 0 0,0 1 0,0-1 0,0 0 0,1-1 0,-1 1 0,0 0 0,1 0 0,-1 0 0,0 0 0,1 0 0,-1 0 0,1 0 0,0 0 0,-1-1 0,1 1 0,0 0 0,0 0 0,-1-1 0,1 1 0,0-1 0,0 1 0,0-1 0,0 1-1,-1-1 1,1 1 0,0-1 0,0 0 0,0 1 0,0-1 0,0 0 0,0 0 0,0 0 0,0 0 0,0 0 0,0 0 0,0 0 0,0 0 0,0 0 0,2-1 0,2 1-895,1-1-1,-1 0 1,1-1 0,-1 0-1,0 1 1,9-6-1,9-7-6747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2.774"/>
    </inkml:context>
    <inkml:brush xml:id="br0">
      <inkml:brushProperty name="width" value="0.025" units="cm"/>
      <inkml:brushProperty name="height" value="0.025" units="cm"/>
    </inkml:brush>
  </inkml:definitions>
  <inkml:trace contextRef="#ctx0" brushRef="#br0">122 4 15022,'0'0'11077,"-7"-1"-10468,3 0-573,0 0 0,1 1 0,-1 0 1,1 0-1,-1 0 0,0 0 0,1 0 0,-1 1 0,-5 1 1,8-1-39,-1-1 1,1 1 0,-1 0 0,1 0-1,-1 0 1,1 0 0,0 0 0,-1 0-1,1 1 1,0-1 0,0 0 0,0 1-1,0-1 1,0 0 0,0 1 0,0 0-1,0-1 1,1 1 0,-1-1 0,1 1 0,-1 0-1,1-1 1,0 1 0,-1 0 0,1-1-1,0 1 1,0 0 0,0 2 0,1-2 1,0-1 0,0 0 1,0 0-1,0 0 1,0 0-1,0 0 1,0 0-1,0 0 1,0-1-1,0 1 0,1 0 1,-1 0-1,0-1 1,0 1-1,1-1 1,-1 1-1,0-1 0,1 0 1,1 1-1,35 8 72,-34-8-126,4 0-37,34 10-311,-40-10 388,-1-1 1,1 1 0,0-1-1,-1 1 1,1-1-1,-1 1 1,0 0 0,1 0-1,-1 0 1,1 0 0,-1 0-1,0 0 1,0 0 0,0 0-1,0 1 1,0-1 0,0 0-1,0 1 1,0-1 0,1 3-1,-2-3 38,0 0 1,0 0-1,-1 0 0,1-1 1,0 1-1,-1 0 0,1 0 1,0 0-1,-1 0 0,1 0 0,-1-1 1,1 1-1,-1 0 0,1 0 1,-1-1-1,0 1 0,1 0 1,-1-1-1,0 1 0,0-1 0,1 1 1,-1-1-1,0 1 0,0-1 1,0 0-1,0 1 0,0-1 1,-1 1-1,-30 8 859,26-8-629,-89 17 1391,54-16-9280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3.530"/>
    </inkml:context>
    <inkml:brush xml:id="br0">
      <inkml:brushProperty name="width" value="0.025" units="cm"/>
      <inkml:brushProperty name="height" value="0.025" units="cm"/>
    </inkml:brush>
  </inkml:definitions>
  <inkml:trace contextRef="#ctx0" brushRef="#br0">61 88 12460,'2'-10'3763,"0"0"-2738,4-25 989,-4 3 2229,-24 69-3255,14-19-943,1 1 0,2 1 0,-1-1 1,2 1-1,1 0 0,-1 24 0,2 130 1525,4-92-910,-1-33-361,-2 52 128,-9-219 924,10 85-1355,1-7-13,-6-43 0,8 97-788,-2-11 797,1 0 0,-1 0 1,0 0-1,1 0 1,-1 0-1,1-1 1,0 1-1,0 0 1,4 3-1,0-1 18,-1-1 0,1 0 0,1-1-1,-1 0 1,0 1 0,1-2 0,-1 1 0,1-1-1,0 0 1,10 1 0,-12-2-280,0-1 0,-1 1 0,1-1 0,0 0 0,0-1 0,0 1 0,5-2 1,-7 1-212,-1 0 1,1 0 0,-1 0-1,1 0 1,-1 0 0,0 0-1,1-1 1,-1 1 0,0-1-1,0 0 1,0 1 0,0-1-1,2-3 1,7-14-5584</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4.209"/>
    </inkml:context>
    <inkml:brush xml:id="br0">
      <inkml:brushProperty name="width" value="0.025" units="cm"/>
      <inkml:brushProperty name="height" value="0.025" units="cm"/>
    </inkml:brush>
  </inkml:definitions>
  <inkml:trace contextRef="#ctx0" brushRef="#br0">0 156 9641,'0'0'15150,"8"4"-13746,-6-2-1304,1 0 0,-1-1 0,1 1 0,-1-1 0,1 0 0,0 0 0,0 0 0,-1 0 0,1 0 0,0-1 1,0 1-1,0-1 0,0 0 0,0 1 0,0-1 0,0-1 0,0 1 0,0 0 0,0-1 0,-1 0 0,1 1 0,0-1 0,0 0 0,-1 0 0,1-1 0,0 1 0,-1-1 0,1 1 0,3-5 0,4-2 33,0 0 1,-1-1-1,0 0 1,13-19 0,-19 24-122,-1 1 0,0-1 0,0 0 0,0 0 0,0 0 0,0 0 0,-1 0 1,1 0-1,-1 0 0,0 0 0,0-1 0,-1 1 0,0 0 0,1-1 0,-1 1 1,-1 0-1,0-8 0,0 11-31,1 0 1,-1 0 0,1 0-1,-1 0 1,1 1 0,-1-1-1,0 0 1,1 1 0,-1-1-1,0 0 1,1 1 0,-1-1-1,0 1 1,0-1 0,0 1-1,0-1 1,0 1 0,1 0 0,-1 0-1,0-1 1,0 1 0,0 0-1,0 0 1,0 0 0,0 0-1,0 0 1,0 0 0,0 0-1,0 0 1,0 0 0,0 1-1,-1-1 1,-2 1-25,1 0 1,0-1-1,0 1 1,0 1-1,0-1 1,0 0-1,0 1 1,1-1-1,-4 3 0,-2 4 34,-1 0 0,1 1 0,1 0 0,-10 15-1,14-19 3,0-1-1,1 0 1,-1 1-1,1 0 1,0 0-1,1-1 1,-1 1-1,1 0 0,0 0 1,0 0-1,1 1 1,-1 7-1,2-12 27,0 0 0,1 0 0,-1 0 0,0 0-1,0-1 1,0 1 0,1-1 0,-1 1 0,0-1 0,1 1-1,-1-1 1,0 0 0,1 0 0,-1 1 0,0-1 0,1 0-1,-1 0 1,1 0 0,-1-1 0,0 1 0,3-1 0,35-4 453,-11-2-297,-17 4-189,0 0-1,0 1 0,0 0 1,1 0-1,14 1 0,-24 1 9,0 0 1,0 1-1,1-1 0,-1 1 1,0-1-1,0 1 0,1 0 0,-1-1 1,0 1-1,0 0 0,0 1 0,0-1 1,0 0-1,0 0 0,0 1 0,-1-1 1,1 1-1,0 0 0,-1-1 0,1 1 1,-1 0-1,0 0 0,0 0 0,0 0 1,0 0-1,0 0 0,0 1 0,0-1 1,0 0-1,-1 0 0,1 4 0,6 15 393,-7-21-373,0 0 0,0 1 0,0-1 1,0 0-1,0 0 0,0 0 0,0 0 0,0 0 1,0 0-1,0 0 0,0 0 0,1 1 0,-1-1 1,0 0-1,0 0 0,0 0 0,0 0 1,0 0-1,0 0 0,0 0 0,1 0 0,-1 0 1,0 0-1,0 0 0,0 0 0,0 0 0,0 0 1,1 0-1,-1 0 0,0 0 0,0 0 1,0 0-1,0 0 0,0 0 0,0 0 0,0 0 1,1 0-1,-1 0 0,0 0 0,0 0 0,0-1 1,0 1-1,0 0 0,0 0 0,0 0 1,0 0-1,1 0 0,-1 0 0,0 0 0,0 0 1,0-1-1,0 1 0,0 0 0,0 0 0,0 0 1,0 0-1,0 0 0,0 0 0,0 0 1,0-1-1,9-35 1664,-7 24-1540,1-3-700,-2 0 1,-1-30-1,0 24-241,5 33-17721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4.995"/>
    </inkml:context>
    <inkml:brush xml:id="br0">
      <inkml:brushProperty name="width" value="0.025" units="cm"/>
      <inkml:brushProperty name="height" value="0.025" units="cm"/>
    </inkml:brush>
  </inkml:definitions>
  <inkml:trace contextRef="#ctx0" brushRef="#br0">21 44 6534,'3'-21'4860,"1"-1"1262,-7 33-315,-6 27-5122,3 1-1,1 0 0,2 0 0,2 1 0,5 58 1,-4-96-614,1 0 1,-1-1 0,1 1 0,0 0 0,0-1-1,0 1 1,0-1 0,0 1 0,0-1 0,0 1-1,0-1 1,1 0 0,-1 0 0,0 0 0,1 0-1,-1 0 1,1 0 0,-1 0 0,1 0 0,0 0-1,-1-1 1,1 1 0,0-1 0,-1 1 0,1-1-1,0 1 1,0-1 0,2 0 0,24-3-557,-27 2 182,0 1 1,0-1-1,0 1 1,0-1-1,0 0 1,0 1 0,0-1-1,0 0 1,-1 0-1,1 1 1,0-1-1,0 0 1,-1 0-1,1 0 1,0 0-1,-1 0 1,1 0-1,-1 0 1,1-2-1,2-11-5382,0-4-3919</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5.462"/>
    </inkml:context>
    <inkml:brush xml:id="br0">
      <inkml:brushProperty name="width" value="0.025" units="cm"/>
      <inkml:brushProperty name="height" value="0.025" units="cm"/>
    </inkml:brush>
  </inkml:definitions>
  <inkml:trace contextRef="#ctx0" brushRef="#br0">0 32 13901,'0'0'6598,"1"9"-5076,-1-6-1385,0 0 1,0 0 0,1 0-1,-1 0 1,1 0 0,-1 0-1,1 0 1,0 0 0,0 0-1,0 0 1,1 0 0,-1 0-1,1-1 1,0 1 0,-1-1-1,1 1 1,0-1-1,1 1 1,-1-1 0,0 0-1,1 0 1,-1 0 0,1-1-1,-1 1 1,1 0 0,0-1-1,0 0 1,0 0 0,0 0-1,0 0 1,0 0-1,0 0 1,0-1 0,0 1-1,0-1 1,6 0 0,-5 0-53,0 0 0,1 0 0,-1-1 1,1 0-1,-1 1 0,0-1 1,0-1-1,1 1 0,-1-1 0,0 1 1,0-1-1,0-1 0,-1 1 0,1 0 1,5-5-1,-7 5-66,0-1 0,0 1 1,0 0-1,0-1 0,-1 1 0,1-1 1,-1 0-1,1 0 0,-1 0 0,0 1 0,0-1 1,0 0-1,-1 0 0,1 0 0,-1 0 1,0 0-1,1-1 0,-1 1 0,-1 0 0,1 0 1,0 0-1,-1 0 0,-1-4 0,2 6-30,0 0-1,0 0 0,-1 0 1,1 0-1,0 0 0,-1 1 1,1-1-1,-1 0 0,1 0 0,-1 0 1,0 0-1,1 1 0,-1-1 1,0 0-1,1 1 0,-1-1 1,0 1-1,0-1 0,0 1 0,0-1 1,1 1-1,-1-1 0,0 1 1,0 0-1,0-1 0,0 1 1,0 0-1,0 0 0,0 0 1,0 0-1,0 0 0,0 0 0,0 0 1,0 0-1,0 0 0,0 0 1,0 0-1,0 1 0,0-1 1,0 0-1,-1 1 0,-1 1-27,0-1-1,-1 1 1,1-1-1,0 1 1,0 0-1,0 0 1,0 0-1,0 1 1,-4 4-1,0 2 8,1 0-1,0 1 1,-9 18 0,13-23 38,1-1 1,-1 0 0,1 0-1,0 0 1,0 1 0,0-1-1,0 1 1,1-1 0,0 1-1,0-1 1,0 1 0,2 7 0,-2-12 41,1 1 0,0 0 0,0 0 1,0 0-1,0 0 0,0-1 1,0 1-1,0 0 0,1-1 1,-1 1-1,0-1 0,0 1 1,0-1-1,1 0 0,-1 1 1,0-1-1,0 0 0,1 0 1,-1 0-1,0 0 0,1 0 1,-1 0-1,0 0 0,0-1 1,1 1-1,-1 0 0,1-1 1,37-10 1101,-19 0-986,-1-1 0,0-1 0,0 0 0,17-19 0,-12 12-119,-24 20-64,0 0-1,0-1 1,0 1-1,0 0 1,0 0-1,1 0 1,-1 0-1,0 0 1,0-1-1,0 1 1,0 0-1,1 0 1,-1 0-1,0 0 1,0 0-1,0 0 1,1 0-1,-1 0 1,0 0-1,0-1 1,0 1-1,1 0 1,-1 0-1,0 0 1,0 0-1,1 0 1,-1 0-1,0 0 1,0 1-1,0-1 1,1 0-1,-1 0 1,0 0 0,0 0-1,0 0 1,1 0-1,-1 0 1,0 0-1,0 0 1,0 1-1,0-1 1,1 0-1,-1 0 1,0 0-1,0 0 1,0 1-1,0-1 1,0 0-1,1 0 1,-1 0-1,0 1 1,0-1-1,0 0 1,0 0-1,1 22-342,-8 36 510,5-44-202,0-5-226,0 43 863,2-51-723,0 0 0,0 0 0,0 0 0,0 1 0,0-1-1,1 0 1,-1 0 0,1 0 0,-1 0 0,1 0 0,-1 0 0,1 0-1,-1 0 1,1 0 0,0 0 0,-1 0 0,1 0 0,0 0 0,0 0-1,0 0 1,0-1 0,0 1 0,0 0 0,0-1 0,0 1 0,0-1 0,0 1-1,0-1 1,0 1 0,1-1 0,-1 0 0,0 1 0,0-1 0,3 0-1,-4 0-137,1 0-1,-1 0 0,1 0 0,-1 0 0,1-1 0,-1 1 0,1 0 0,-1 0 1,1 0-1,-1 0 0,1-1 0,-1 1 0,1 0 0,-1-1 0,1 1 1,-1 0-1,0-1 0,1 1 0,-1 0 0,0-1 0,1 1 0,-1-1 1,0 1-1,1-1 0,-1 1 0,0-1 0,0 1 0,0-1 0,1 1 0,-1-1 1,0 1-1,0-1 0,0 1 0,0-1 0,0 0 259,5-17-10000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5.887"/>
    </inkml:context>
    <inkml:brush xml:id="br0">
      <inkml:brushProperty name="width" value="0.025" units="cm"/>
      <inkml:brushProperty name="height" value="0.025" units="cm"/>
    </inkml:brush>
  </inkml:definitions>
  <inkml:trace contextRef="#ctx0" brushRef="#br0">0 1 16784,'0'0'2568,"7"7"-2510,13 12 764,-14-13-1549,2 0 0,-1-1 0,0-1 0,1 1 0,0-1 0,0 0 0,1-1 0,-1 0 0,10 2 0,-12-4 692,-1 0 0,1-1-1,-1 1 1,0-1 0,1 0 0,6-2 0,-30 2 7698,15 0-7524,-1 0 1,1 0 0,0 0-1,-1 0 1,1 0-1,-1 1 1,1 0-1,0 0 1,0-1 0,-4 3-1,5-2-82,-2 0 146,0 1-1,0-1 1,1 1 0,-1 0-1,0 0 1,0 1 0,1-1-1,0 1 1,-1 0 0,1 0-1,0 0 1,0 0-1,1 0 1,-1 1 0,1-1-1,-4 8 1,6-10-204,0 0 0,0 0 1,1-1-1,-1 1 0,1-1 0,-1 1 0,0 0 0,1-1 1,-1 1-1,1-1 0,-1 1 0,1-1 0,0 1 0,-1-1 1,1 1-1,-1-1 0,1 0 0,0 1 0,0-1 0,-1 0 1,1 1-1,0-1 0,-1 0 0,1 0 0,0 0 0,0 0 1,-1 0-1,2 0 0,30 6 124,-25-5-78,-3-1-48,8 2-115,-1 0-1,1 1 1,18 7 0,-28-9 99,0-1 0,1 1 0,-1 0 0,0 0 0,0 1 0,0-1 0,-1 0-1,1 1 1,0-1 0,0 1 0,-1-1 0,1 1 0,-1 0 0,1 0 0,-1 0 0,0 0 0,0 0 0,0 0 0,0 0 0,0 0 0,0 0 0,-1 0 0,1 0 0,-1 1 0,1 3 0,-1-3 102,-1-1 0,0 0 0,0 1 0,0-1 0,0 0 0,-1 0 0,1 0 0,0 0 0,-1 0 1,1 0-1,-1 0 0,0-1 0,0 1 0,1 0 0,-1-1 0,0 0 0,-1 1 0,1-1 0,0 0 0,0 0 0,0 0 1,-1 0-1,-1 0 0,-5 2 271,1 0 1,0 0-1,0-1 1,-1 0-1,-12 0 1,14-1-409,-11-3-1112,10-7-4805,4 0-173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6.999"/>
    </inkml:context>
    <inkml:brush xml:id="br0">
      <inkml:brushProperty name="width" value="0.025" units="cm"/>
      <inkml:brushProperty name="height" value="0.025" units="cm"/>
    </inkml:brush>
  </inkml:definitions>
  <inkml:trace contextRef="#ctx0" brushRef="#br0">15 0 14478,'0'0'7543,"0"12"-7335,0-3-219,0 61 2093,-14 113 0,13-157-1460,2-26-589,-1 0 0,1 0 0,-1 0 0,0 0 0,1 0-1,-1 0 1,1 0 0,-1 0 0,1 0 0,-1 0 0,0 0 0,1-1-1,-1 1 1,1 0 0,-1 0 0,0-1 0,1 1 0,-1 0 0,0 0-1,1-1 1,-1 1 0,0 0 0,0-1 0,1 1 0,-1 0 0,0-1-1,0 1 1,0-1 0,1 1 0,-1-1 0,26-47 771,-21 35-811,0-1-1,-1 1 0,-1-1 1,0 0-1,-1 0 1,1-26-1,-13 82-804,10-35 772,-1 1 0,1-1 0,1 0 0,-1 1 0,1-1 0,0 0 0,4 10 0,-4-15 65,-1-1 1,2 1-1,-1 0 0,0-1 1,0 1-1,1-1 1,-1 1-1,0-1 0,1 0 1,-1 1-1,1-1 0,0 0 1,-1 0-1,1 0 0,0 0 1,0-1-1,0 1 1,0 0-1,0-1 0,0 1 1,-1-1-1,1 0 0,0 1 1,0-1-1,0 0 0,0 0 1,0-1-1,0 1 1,0 0-1,0-1 0,4 0 1,-1-1 124,-1 1 0,1-1 0,-1 0 0,1 0 1,-1 0-1,0-1 0,0 0 0,0 1 0,0-1 0,0-1 1,-1 1-1,4-5 0,36-47 289,-45 147-1533,1-91 1096,1-1 1,0 1-1,0 0 1,1-1-1,-1 1 0,0 0 1,0-1-1,0 1 1,0-1-1,0 1 1,1 0-1,-1-1 1,0 1-1,1-1 0,-1 1 1,0 0-1,1-1 1,-1 1-1,1-1 1,-1 1-1,1-1 1,-1 0-1,1 1 0,-1-1 1,1 1-1,-1-1 1,1 0-1,-1 1 1,1-1-1,0 0 1,0 0-1,26-1 497,21-20 248,-27 4-631,-17 14-139,-1-1 0,1 1 1,0 0-1,-1 0 0,2 1 1,-1-1-1,0 1 0,0 0 1,1 0-1,6-2 0,-10 44-906,-1-38 929,0 0-1,0 0 0,0 0 0,0 0 0,0 0 1,0 0-1,1 0 0,-1 0 0,1 0 0,-1 0 0,1 0 1,0 0-1,0-1 0,0 1 0,0 0 0,0 0 1,0-1-1,2 3 0,-1-3-65,-1-1 1,1 1-1,-1-1 1,1 0-1,0 1 1,-1-1-1,1 0 0,0 0 1,-1 0-1,1 0 1,-1 0-1,1-1 0,0 1 1,-1 0-1,1-1 1,-1 1-1,1-1 1,-1 1-1,1-1 0,-1 0 1,1 0-1,-1 0 1,0 0-1,3-2 0,50-31-10573,-36 21 3587</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7.809"/>
    </inkml:context>
    <inkml:brush xml:id="br0">
      <inkml:brushProperty name="width" value="0.025" units="cm"/>
      <inkml:brushProperty name="height" value="0.025" units="cm"/>
    </inkml:brush>
  </inkml:definitions>
  <inkml:trace contextRef="#ctx0" brushRef="#br0">125 13 12620,'0'0'7324,"-6"8"-6891,4-6-424,-4 5 295,1 0 0,-1 1-1,1-1 1,1 1 0,-8 17 0,11-23-273,1 0 0,-1 1 0,0-1-1,1 1 1,-1 0 0,1-1 0,0 1 0,0-1 0,0 1 0,0-1 0,1 1 0,-1 0 0,1-1 0,-1 1 0,1-1 0,0 0 0,0 1 0,0-1 0,0 1 0,0-1 0,1 0 0,-1 0 0,1 0 0,-1 0 0,1 0 0,0 0 0,0 0 0,0-1 0,0 1 0,2 1 0,-1 0-9,0 0 0,-1 0 0,1 0 0,-1 0 0,0 1 1,0-1-1,0 1 0,0 0 0,-1-1 0,1 1 0,-1 0 1,0 0-1,0 0 0,0 0 0,-1 0 0,1 0 0,-1 0 1,0 0-1,0 0 0,-1 0 0,1 0 0,-1 0 0,0 0 1,-2 6-1,1 0 369,-1 0 1,0 0 0,-1 0-1,0 0 1,-1 0-1,0-1 1,0 0 0,-11 13-1,15-20-363,0-1 0,0 1 0,0-1 0,0 0 0,-1 1 0,1-1 0,0 0 0,-1 0 0,0 0 0,1 0 0,-1 0 0,1 0 0,-1 0 0,0-1 0,0 1 0,1-1 0,-1 1 0,0-1 0,0 1 0,0-1 0,1 0 0,-1 0 0,0 0 0,0 0 0,0 0 0,0-1 0,0 1 0,1 0 0,-1-1 0,0 1 0,0-1 0,1 0 0,-1 0 0,0 0 0,1 1 0,-1-1 0,1-1 0,-1 1 0,1 0 0,-1 0 0,1-1 0,0 1 0,0 0 0,0-1 0,0 1 0,0-1 0,0 0 0,0 1 0,0-1 0,0 0 0,1 1 0,-1-1 0,1 0 0,-1 0 0,1 0 0,0-2 0,0-6-120,1 0 0,0 1 0,0-1 0,1 1 0,0-1 0,1 1 0,0 0 0,1 0 0,0 0-1,0 0 1,1 1 0,0 0 0,0 0 0,1 0 0,9-10 0,42-50 51,-33 42 51,-1-2 0,19-31 0,-75 94-229,30-30 264,-1 0-1,1 0 1,0 0-1,0 0 1,1 1-1,0-1 1,0 1-1,0 0 1,0-1-1,1 1 1,0 0-1,0 0 1,1 0-1,0 6 1,1-11-26,-1 0 0,1 0 1,0 0-1,0 0 0,0 0 1,0 0-1,0-1 0,0 1 1,0 0-1,0-1 0,0 1 1,1-1-1,-1 1 0,0-1 0,0 1 1,0-1-1,1 0 0,-1 0 1,0 1-1,0-1 0,1 0 1,-1 0-1,0 0 0,0-1 1,2 1-1,36-3 472,-24-1-446,0-1 1,-1 0 0,0-1 0,25-13 0,25-11 2,-62 41-453,-2-10 412,0 0 1,0 0 0,0 1 0,0-1 0,0 0 0,0 0 0,0 0 0,0 0-1,0 0 1,1 0 0,-1 1 0,0-1 0,1 0 0,-1 0 0,1 0 0,-1 0-1,1 0 1,0 0 0,-1 0 0,2 1 0,68-15 633,-70 13-724,1 1 1,0-1-1,-1 1 1,1-1-1,-1 1 1,1-1 0,-1 1-1,1-1 1,-1 1-1,1 0 1,-1-1-1,1 1 1,-1-1 0,0 1-1,1 0 1,-1 0-1,0-1 1,0 1-1,1 0 1,-1-1 0,0 1-1,0 0 1,0 0-1,0 0 1,0-1-1,0 1 1,0 1 0,0 30-5026,-1-25 106,1 3-9465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8.613"/>
    </inkml:context>
    <inkml:brush xml:id="br0">
      <inkml:brushProperty name="width" value="0.025" units="cm"/>
      <inkml:brushProperty name="height" value="0.025" units="cm"/>
    </inkml:brush>
  </inkml:definitions>
  <inkml:trace contextRef="#ctx0" brushRef="#br0">96 170 3619,'4'-8'1033,"24"-51"6191,-27 56-6548,1 0 0,-1 0-1,0-1 1,0 1 0,-1 0 0,1 0-1,-1-1 1,1 1 0,-1 0 0,0-1-1,-1 1 1,1 0 0,0-1 0,-1 1-1,-1-6 1,1 8-584,0 0-1,0 1 1,1-1-1,-1 0 1,0 1 0,0-1-1,0 1 1,0-1-1,0 1 1,1-1 0,-1 1-1,0 0 1,0-1-1,0 1 1,0 0 0,0 0-1,0 0 1,0 0-1,0 0 1,-1 0 0,1 0-1,0 0 1,0 0-1,0 0 1,0 0-1,0 1 1,0-1 0,1 0-1,-1 1 1,0-1-1,0 1 1,-1 0 0,-30 19 286,26-14-394,-1 0 0,1 1 1,1 0-1,-1 0 0,1 0 0,1 1 1,-1-1-1,1 1 0,1 0 1,-1 1-1,1-1 0,1 0 1,-1 1-1,1 0 0,1 0 0,-1 10 1,2-18 17,1-1 1,-1 1-1,0 0 1,1-1 0,-1 1-1,0 0 1,1-1-1,-1 1 1,1-1-1,-1 1 1,1-1 0,-1 1-1,1-1 1,-1 1-1,1-1 1,0 1-1,-1-1 1,1 0-1,0 1 1,-1-1 0,1 0-1,0 0 1,-1 1-1,1-1 1,0 0-1,-1 0 1,1 0 0,0 0-1,0 0 1,-1 0-1,1 0 1,0 0-1,0 0 1,-1 0 0,1-1-1,0 1 1,-1 0-1,1 0 1,0-1-1,-1 1 1,2-1-1,33-14 948,-9-5-555,-1-1 0,-1-2-1,36-41 1,3-4 129,-75 82-583,1 1 1,1 0-1,0 0 0,1 1 0,1 1 1,0-1-1,-8 30 0,15-45 91,0 1 1,1 0-1,-1-1 0,1 1 0,-1-1 0,1 1 0,0 0 0,0-1 0,-1 1 1,1 0-1,0-1 0,0 1 0,1 0 0,-1-1 0,0 1 0,1-1 0,-1 1 1,1 0-1,-1-1 0,1 1 0,0-1 0,-1 1 0,1-1 0,0 0 0,0 1 0,0-1 1,0 0-1,0 1 0,1-1 0,-1 0 0,0 0 0,0 0 0,1 0 0,2 1 1,-1-2 74,0 1 1,1-1 0,-1 0-1,0 0 1,0-1 0,0 1 0,1-1-1,-1 1 1,0-1 0,0 0 0,0 0-1,0-1 1,0 1 0,0-1-1,0 1 1,-1-1 0,1 0 0,2-2-1,4-3 59,0 0-1,-1-1 0,0 0 0,9-12 1,-14 16-148,0 0 0,0 0 0,0 0 0,-1 0 0,0-1 0,0 1 1,0-1-1,0 1 0,-1-1 0,0 0 0,0 0 0,1-6 1,-6 8-602,-6 9 345,-5 10 124,8-5 47,2-5 26,0 0 1,1 0 0,0 1 0,0 0 0,0 0 0,1 0-1,0 0 1,1 0 0,-1 1 0,1-1 0,-1 9 0,4-15-108,-1 0 1,1 0 0,-1 0 0,1 0 0,-1 0 0,1 0-1,0 0 1,-1 0 0,1 0 0,0 0 0,0 0-1,0 0 1,-1-1 0,1 1 0,0 0 0,0-1 0,0 1-1,0 0 1,0-1 0,1 1 0,-1-1 0,0 0-1,0 1 1,0-1 0,0 0 0,0 0 0,1 0 0,-1 0-1,0 0 1,0 0 0,0 0 0,1 0 0,-1 0-1,0 0 1,0-1 0,1 1 0,48-11-6419,-22-5-230,3-3-4249</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0.532"/>
    </inkml:context>
    <inkml:brush xml:id="br0">
      <inkml:brushProperty name="width" value="0.025" units="cm"/>
      <inkml:brushProperty name="height" value="0.025" units="cm"/>
    </inkml:brush>
  </inkml:definitions>
  <inkml:trace contextRef="#ctx0" brushRef="#br0">118 0 10122,'0'0'4019,"-8"2"-1179,4-1-2641,1 1-1,-1-1 0,0 0 0,1 1 0,-1 0 0,1 0 1,-1 0-1,1 0 0,0 0 0,0 1 0,0-1 1,0 1-1,-3 4 0,1 0 183,0 0-1,1 0 1,0 0 0,0 1 0,1 0-1,-4 12 1,0-2-80,2 0 0,0 1 0,1-1 1,1 1-1,1 0 0,1 0 0,0 0 0,2-1 0,4 38 0,-4-54-293,-1-1-1,0 1 1,1-1-1,-1 0 1,1 1-1,-1-1 1,1 0-1,0 1 1,-1-1-1,1 0 1,0 0-1,0 0 1,0 0 0,0 1-1,0-1 1,0-1-1,0 1 1,1 0-1,-1 0 1,0 0-1,0-1 1,1 1-1,-1 0 1,1-1-1,-1 1 1,2-1-1,0 0-25,0 0-1,0 0 0,0 0 0,0-1 1,-1 1-1,1-1 0,0 0 0,0 1 0,0-2 1,-1 1-1,1 0 0,3-2 0,4-3-192,-1-1 0,1 0 0,-1 0-1,0-1 1,10-12 0,-19 20 205,0 0 0,0 0-1,0 0 1,0 0 0,0-1-1,0 1 1,0 0 0,0 0-1,0 0 1,0 0 0,0-1-1,0 1 1,1 0 0,-1 0-1,0 0 1,0 0 0,0 0-1,0-1 1,0 1 0,0 0-1,0 0 1,0 0 0,1 0-1,-1 0 1,0 0 0,0 0-1,0-1 1,0 1 0,0 0-1,1 0 1,-1 0 0,0 0-1,0 0 1,0 0 0,0 0 0,1 0-1,-1 0 1,0 0 0,0 0-1,0 0 1,0 0 0,1 0-1,-1 0 1,0 0 0,0 0-1,0 0 1,0 0 0,0 0-1,1 0 1,-1 1 0,0-1-1,0 0 1,0 0 0,0 0-1,0 0 1,1 0 0,-1 0-1,0 0 1,0 0 0,0 1-1,-1 14 58,-8 20 348,4-22-437,2 0-1,0 1 1,0-1-1,-1 24 1,4-37-28,1 0 1,-1 0-1,0 1 0,0-1 0,0 0 1,0 1-1,0-1 0,1 0 0,-1 0 1,0 1-1,0-1 0,1 0 1,-1 0-1,0 0 0,0 1 0,1-1 1,-1 0-1,0 0 0,0 0 1,1 0-1,-1 0 0,0 1 0,1-1 1,-1 0-1,0 0 0,1 0 0,-1 0 1,0 0-1,0 0 0,1 0 1,-1 0-1,0 0 0,1 0 0,-1 0 1,0 0-1,1 0 0,-1-1 0,0 1 1,1 0-1,-1 0 0,0 0 1,0 0-1,1 0 0,-1-1 0,0 1 1,0 0-1,1 0 0,-1-1 0,0 1 1,0 0-1,0 0 0,1-1 1,-1 1-1,0 0 0,0-1 0,16-13-2381,8-34-5139,-14 17 2044</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8.954"/>
    </inkml:context>
    <inkml:brush xml:id="br0">
      <inkml:brushProperty name="width" value="0.025" units="cm"/>
      <inkml:brushProperty name="height" value="0.025" units="cm"/>
    </inkml:brush>
  </inkml:definitions>
  <inkml:trace contextRef="#ctx0" brushRef="#br0">110 0 15118,'0'0'5376,"-11"3"-3951,6-2-1370,-42 13 1130,44-13-1082,1 0 0,-1 1 0,0-1-1,1 1 1,-1 0 0,0-1 0,1 1 0,0 0 0,0 1-1,-1-1 1,1 0 0,1 1 0,-1-1 0,0 1 0,0-1 0,1 1-1,-2 3 1,3-5-100,0 0 0,0-1 0,0 1-1,0 0 1,0-1 0,0 1 0,1-1 0,-1 1-1,0 0 1,0-1 0,0 1 0,1-1 0,-1 1-1,0 0 1,1-1 0,-1 1 0,1-1 0,-1 1-1,0-1 1,1 1 0,-1-1 0,1 0-1,-1 1 1,1-1 0,0 1 0,-1-1 0,1 0-1,-1 0 1,1 1 0,0-1 0,-1 0 0,1 0-1,-1 0 1,1 0 0,0 0 0,0 1 0,32 4 200,-25-4-168,46 15-79,-52-16 43,0 1-1,0-1 1,0 1 0,0 0 0,-1 0 0,1 0-1,0 0 1,-1 0 0,1 1 0,-1-1-1,1 0 1,-1 1 0,1-1 0,-1 1-1,0 0 1,0-1 0,0 1 0,0 0 0,0-1-1,0 1 1,0 0 0,-1 0 0,1 0-1,0 2 1,-2-2 15,1 0-1,-1-1 0,0 1 0,1-1 1,-1 1-1,0-1 0,0 1 1,0-1-1,0 0 0,-1 1 1,1-1-1,0 0 0,0 0 0,-1 0 1,1 0-1,-1 0 0,1 0 1,-1 0-1,1-1 0,-1 1 1,-3 0-1,-42 15 126,38-13-128,-24 3-642,22-6-1952,0 0-3321,1 0-8744</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6:59.705"/>
    </inkml:context>
    <inkml:brush xml:id="br0">
      <inkml:brushProperty name="width" value="0.025" units="cm"/>
      <inkml:brushProperty name="height" value="0.025" units="cm"/>
    </inkml:brush>
  </inkml:definitions>
  <inkml:trace contextRef="#ctx0" brushRef="#br0">45 227 3523,'9'-10'1201,"13"-15"-229,50-59 3978,-67 79-4107,-1-1 1,0 1 0,-1-1 0,1 0 0,-1 0-1,0-1 1,-1 1 0,1-1 0,-1 1 0,-1-1-1,1 0 1,0-12 0,-2 18-750,-1 0 0,1 0 1,-1 0-1,1 1 0,-1-1 0,1 0 0,-1 0 1,1 0-1,-1 1 0,0-1 0,0 0 0,1 1 1,-1-1-1,0 1 0,0-1 0,0 1 0,0-1 1,0 1-1,1 0 0,-1-1 0,0 1 0,0 0 0,0 0 1,0 0-1,0-1 0,0 1 0,0 0 0,0 0 1,0 1-1,0-1 0,0 0 0,-1 0 0,-34 6 498,25-1-577,1 1 0,0 0 0,1 1 0,-1 0 1,1 0-1,1 1 0,-1 0 0,1 0 0,0 1 1,1 0-1,0 1 0,-6 11 0,13-21-19,-1 1-1,1-1 0,0 1 1,-1 0-1,1-1 0,0 1 1,-1 0-1,1 0 1,0-1-1,0 1 0,0 0 1,-1-1-1,1 1 1,0 0-1,0 0 0,0-1 1,0 1-1,0 0 0,1 0 1,-1-1-1,0 1 1,0 0-1,0 0 0,1-1 1,-1 1-1,0 0 1,1-1-1,-1 1 0,0-1 1,1 1-1,-1 0 0,1-1 1,-1 1-1,1-1 1,0 1-1,-1-1 0,1 1 1,-1-1-1,1 0 1,0 1-1,-1-1 0,1 0 1,0 1-1,-1-1 0,1 0 1,0 0-1,0 0 1,-1 1-1,1-1 0,1 0 1,55 3 18,-12 0-220,-40-2 193,-1 1 0,0-1 0,0 1 0,1 0 0,-1 1 0,-1-1 0,1 1 0,0 0 0,-1 0 0,1 0 0,-1 0 0,0 0 0,0 1 0,0-1 0,0 1 0,-1 0 0,1 0 0,-1 0 0,2 6 0,-3-6 21,0-1 1,0 0-1,-1 1 1,1-1 0,-1 1-1,0-1 1,0 0-1,0 1 1,-1-1-1,1 1 1,-1-1 0,1 1-1,-1-1 1,0 0-1,-1 0 1,1 1 0,-1-1-1,1 0 1,-1 0-1,0 0 1,0-1-1,0 1 1,0 0 0,-1-1-1,-4 5 1,1-1 52,-1-1 1,1 1-1,-1-1 1,-1 0-1,1-1 1,-1 1 0,0-1-1,0-1 1,0 0-1,0 0 1,-1 0-1,1-1 1,-1-1-1,1 1 1,-1-1-1,-11-1 1,19 0-188,0 0 1,0 0-1,1-1 1,-1 1-1,0 0 0,1-1 1,-1 1-1,1-1 0,-1 1 1,0-1-1,1 1 0,-1-1 1,1 1-1,-1-1 1,1 1-1,0-1 0,-1 0 1,1 1-1,-1-1 0,1 0 1,0 0-1,0 1 1,-1-1-1,1 0 0,0 1 1,0-1-1,0 0 0,0 0 1,0 1-1,0-1 1,0-1-1,3-26-5383,9 1-422</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7:00.391"/>
    </inkml:context>
    <inkml:brush xml:id="br0">
      <inkml:brushProperty name="width" value="0.025" units="cm"/>
      <inkml:brushProperty name="height" value="0.025" units="cm"/>
    </inkml:brush>
  </inkml:definitions>
  <inkml:trace contextRef="#ctx0" brushRef="#br0">146 0 8360,'0'0'11872,"0"11"-10692,-9 37 283,-2-1 0,-18 48-1,21-74-1407,1 0-1,1 1 1,1-1-1,-3 33 1,-27-134-3861,7 21 4142,28 58 139,3 1-460,0 0 0,0 0 0,0 0 0,0 1 0,1 0 0,-1-1 0,-1 1 0,1 0 0,0 0-1,0 1 1,0-1 0,3 3 0,3 0-6,49 14-354,-42-14-1412,0 0-1,0-1 1,0 0 0,0-2-1,1 1 1,29-3-1,-45 0 1935,-1 1 0,1-1 1,0 1-1,-1 0 0,1-1 0,-1 1 1,1-1-1,-1 1 0,1-1 0,-1 0 0,1 1 1,-1-1-1,1 1 0,-1-1 0,0 0 0,1 1 1,-1-1-1,0 0 0,0 0 0,0 1 1,1-1-1,-1 0 0,0 0 0,0 1 0,0-1 1,0 0-1,0 0 0,0 1 0,-1-1 0,1 0 1,0 1-1,0-1 0,0 0 0,-1 0 1,1 1-1,0-1 0,-1 0 0,1 1 0,0-1 1,-1 1-1,1-1 0,-1 0 0,1 1 0,-1-1 1,0 1-1,1-1 0,-1 1 0,1 0 1,-1-1-1,-1 0 0,-1 1-27,-1-1 0,0 1 0,0 0 0,0 0 0,0 1 0,1-1 0,-1 1 0,0 0 0,1-1 0,-1 2 0,0-1 0,1 0 0,-1 1 0,1 0 0,0-1 0,-1 1 0,1 1 0,0-1 0,-5 5 0,4-3-20,0-1 0,1 1 0,0 0 0,-1-1-1,1 2 1,1-1 0,-1 0 0,1 0 0,0 1 0,0-1 0,0 1 0,0 0 0,1 0 0,-2 9 0,3-14-118,0 1 1,0-1 0,0 1-1,0-1 1,0 1 0,0 0 0,0-1-1,0 1 1,0-1 0,0 1-1,1-1 1,-1 1 0,0-1-1,0 1 1,1-1 0,-1 1 0,0-1-1,0 1 1,1-1 0,-1 0-1,1 1 1,-1-1 0,0 1-1,1-1 1,-1 0 0,1 1 0,-1-1-1,1 0 1,-1 0 0,1 1-1,0-1 1,22 0 875,20-15 636,-29 6-1265,-1 0 0,0-1 0,23-24 0,15-13-88,-59 83-1015,-3-11 809,8-18-305,-1 1 0,1 0 0,0 0 0,0 0 0,1 0 0,0 0 1,-2 17-1,4-25 220,0 0 0,1 1 1,-1-1-1,0 1 0,0-1 1,0 1-1,0-1 0,0 0 1,0 1-1,0-1 0,1 1 1,-1-1-1,0 0 0,0 1 1,1-1-1,-1 0 0,0 1 1,1-1-1,-1 0 0,0 1 1,1-1-1,-1 0 0,0 0 1,1 1-1,-1-1 0,0 0 1,1 0-1,-1 0 0,1 0 1,-1 1-1,1-1 0,-1 0 1,0 0-1,1 0 0,0 0 1,22-3-1972,19-13-2022,13-19-4919,-31 15 3528</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7:01.188"/>
    </inkml:context>
    <inkml:brush xml:id="br0">
      <inkml:brushProperty name="width" value="0.025" units="cm"/>
      <inkml:brushProperty name="height" value="0.025" units="cm"/>
    </inkml:brush>
  </inkml:definitions>
  <inkml:trace contextRef="#ctx0" brushRef="#br0">120 240 3908,'0'-1'432,"1"-1"-1,0 1 1,0-1 0,-1 0 0,1 1 0,0-1-1,-1 0 1,0 1 0,1-1 0,-1 0 0,0 0 0,0 1-1,0-1 1,0-2 0,-1 4-296,1-1 0,0 1 0,-1 0 1,1-1-1,0 1 0,-1 0 0,1 0 0,0-1 0,-1 1 0,1 0 1,-1 0-1,1 0 0,0 0 0,-1-1 0,1 1 0,-1 0 0,1 0 1,0 0-1,-1 0 0,1 0 0,-1 0 0,1 0 0,-1 0 0,1 0 1,-1 0-1,1 0 0,0 1 0,-1-1 0,1 0 0,-1 0 0,1 0 1,0 0-1,-1 1 0,-5 2 234,0 0 0,1 0 1,0 1-1,0 0 0,0 0 1,-6 6-1,9-9-372,-6 7 587,0 0-1,0 1 1,1 0 0,0 0 0,0 1 0,1-1 0,-9 21-1,15-30-577,0 0 0,0 0 1,0 1-1,0-1 0,0 0 0,-1 0 0,1 0 0,0 1 0,0-1 0,0 0 0,0 0 0,0 1 0,0-1 0,0 0 0,0 0 0,0 0 0,1 1 0,-1-1 0,0 0 0,0 0 0,0 0 0,0 1 0,0-1 0,0 0 0,0 0 0,0 0 0,1 0 0,-1 1 0,0-1 0,0 0 0,0 0 0,0 0 1,0 0-1,1 0 0,-1 1 0,0-1 0,0 0 0,0 0 0,1 0 0,-1 0 0,0 0 0,0 0 0,0 0 0,1 0 0,-1 0 0,0 0 0,0 0 0,0 0 0,1 0 0,-1 0 0,0 0 0,18-5 608,16-11 166,-25 8-905,1 0 1,-1 0-1,-1-1 0,0 0 0,0 0 1,0-1-1,-1 0 0,-1-1 0,0 1 1,8-20-1,-53 81-1915,37-47 2041,0 0 0,0 0 0,0 0 0,1 0 1,-1 1-1,1-1 0,0 0 0,0 1 0,1-1 1,-1 1-1,1-1 0,0 0 0,0 6 0,1-9 4,0 1 0,-1-1 0,1 1 0,0-1-1,0 1 1,0-1 0,0 0 0,0 1 0,0-1-1,0 0 1,0 0 0,1 0 0,-1 0 0,0 0 0,1 0-1,-1 0 1,1 0 0,-1-1 0,1 1 0,-1 0-1,1-1 1,-1 1 0,1-1 0,0 0 0,-1 0 0,1 1-1,0-1 1,-1 0 0,1 0 0,0-1 0,-1 1-1,1 0 1,0 0 0,-1-1 0,3 0 0,6-2-89,0 0 0,0 0 0,-1-1 1,1 0-1,-1 0 0,0-1 0,0-1 1,-1 1-1,1-1 0,-1-1 0,12-12 0,-3 2-174,-2-1 0,0 0 0,-1 0-1,13-23 1,8-31 172,-33 67 51,-1 1 0,1-1 0,-1 0 0,0 0 0,0 0 0,0 0 0,-1 0 0,1-1 0,-1 1 0,-1 0 1,1 0-1,-1 0 0,-1-7 0,2 11 58,0 1 0,-1 0 0,1-1 1,0 1-1,0 0 0,0-1 0,0 1 1,-1 0-1,1-1 0,0 1 0,0 0 1,0-1-1,-1 1 0,1 0 0,0 0 1,-1-1-1,1 1 0,0 0 0,0 0 1,-1 0-1,1-1 0,0 1 0,-1 0 0,1 0 1,-1 0-1,1 0 0,0 0 0,-1 0 1,1 0-1,0 0 0,-1 0 0,1 0 1,0 0-1,-1 0 0,1 0 0,-1 0 1,-14 10 525,-7 16 133,7 2 170,1 1-1,2 1 1,1 0 0,1 0 0,2 1 0,1 0-1,-4 40 1,11-54-792,7-23 25,7-25-67,-10-29-960,-3 57 788,-1-1 1,0 1 0,-1 0-1,1-1 1,-1 1-1,1 0 1,-1-1 0,0 1-1,0 0 1,-1 0-1,1 0 1,0 0 0,-1 0-1,0 0 1,-2-3-1,4 6 136,0 0-1,-1 0 0,1 0 0,0 0 0,0 0 0,0 0 0,0 0 1,-1 0-1,1 0 0,0 0 0,0 0 0,0 0 0,0 0 0,0 0 0,-1 0 1,1 1-1,0-1 0,0 0 0,0 0 0,0 0 0,0 0 0,-1 0 0,1 0 1,0 0-1,0 1 0,0-1 0,0 0 0,0 0 0,0 0 0,0 0 0,0 0 1,0 1-1,0-1 0,0 0 0,0 0 0,0 0 0,0 0 0,0 1 0,0-1 1,0 0-1,0 0 0,0 0 0,0 0 0,0 1 0,0-1 0,0 0 0,0 0 1,0 0-1,0 0 0,0 1 0,0-1 0,0 0 0,0 0 0,0 0 0,0 0 1,1 0-1,-1 1 0,0-1 0,0 0 0,0 0 0,0 0 0,9 16-75,-3-12 253,1 0-1,-1-1 0,1 1 0,0-2 0,-1 1 1,1-1-1,1 0 0,-1 0 0,0-1 0,0 0 1,0 0-1,1-1 0,-1 0 0,0 0 1,1-1-1,-1 0 0,8-2 0,-2 1 84,0-2 1,0 1-1,0-1 0,0-1 1,-1 0-1,0-1 0,0-1 1,16-11-1,-27 18-232,0-1 1,0 1-1,0-1 0,-1 0 1,1 1-1,0-1 0,0 0 1,-1 0-1,1 0 0,0 1 1,-1-1-1,1 0 0,-1 0 1,1 0-1,-1 0 0,0 0 1,1 0-1,-1-1 0,-9-7-5,6 8-29,0 0 0,0 1 0,0 0 0,-1-1 0,1 1 0,0 0 0,0 0 0,0 1 0,-1-1 0,-3 2 0,0 0 28,0 2 0,0-1 0,0 1-1,0 0 1,0 0 0,1 1 0,0 0 0,0 0 0,-8 9 0,10-10 8,0 0 0,1 0 0,-1 0 0,1 1 0,0 0 1,1 0-1,-1-1 0,1 1 0,0 1 0,0-1 0,0 0 0,1 0 0,0 1 0,-1 8 0,2-13-11,0 0 0,0 0-1,1 0 1,-1 0 0,0 0-1,0 0 1,1 0 0,-1 0-1,1 0 1,-1 0 0,1 0-1,-1 0 1,1 0 0,0 0-1,-1 0 1,1-1 0,0 1-1,0 0 1,-1 0 0,1-1-1,0 1 1,0 0 0,0-1-1,0 1 1,2 0 0,36 6-375,-24-7-507,0-1 0,1 0 0,15-4 0,-15 1-1307,-1-1 0,0 0-1,15-9 1,7-4-5794</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7:01.519"/>
    </inkml:context>
    <inkml:brush xml:id="br0">
      <inkml:brushProperty name="width" value="0.025" units="cm"/>
      <inkml:brushProperty name="height" value="0.025" units="cm"/>
    </inkml:brush>
  </inkml:definitions>
  <inkml:trace contextRef="#ctx0" brushRef="#br0">112 0 17104,'0'0'1708,"-10"0"145,9 0-1813,-8 1 426,-1-1 0,0 1 0,1 1 0,-12 3 0,19-5-425,0 1 1,0-1 0,0 1 0,0-1-1,1 1 1,-1 0 0,0 0-1,1-1 1,-1 1 0,0 0-1,1 1 1,-1-1 0,1 0-1,0 0 1,-1 1 0,1-1-1,0 0 1,0 1 0,0 0-1,0-1 1,0 1 0,0-1-1,0 1 1,1 0 0,-1 0-1,0 0 1,1-1 0,0 1-1,-1 0 1,1 0 0,0 0 0,0 0-1,0 0 1,0-1 0,1 4-1,-1-4-35,1 1 1,0-1-1,0 0 0,0 0 0,0 0 1,0 1-1,0-1 0,0 0 0,1 0 1,-1 0-1,0-1 0,1 1 0,-1 0 1,0 0-1,1-1 0,-1 1 0,1-1 1,2 1-1,38 9 181,-24-6-146,-13-2 83,48 18-464,-52-19 360,0-1-1,0 1 0,0-1 1,0 1-1,-1-1 1,1 1-1,0 0 1,0-1-1,-1 1 1,1 0-1,0 0 0,-1 0 1,1 0-1,-1-1 1,1 1-1,-1 0 1,0 0-1,1 0 0,-1 2 1,0-2 61,0 0 1,0 0 0,-1 0-1,1 0 1,-1 0 0,1 0-1,-1 0 1,1 0-1,-1 0 1,0 0 0,1 0-1,-1-1 1,0 1 0,0 0-1,0 0 1,1-1-1,-1 1 1,0 0 0,0-1-1,0 1 1,0-1-1,-2 1 1,-8 5 277,0 0 0,-1-1 0,0-1 0,-19 6-1,3-7-2138,3-5-3449,12-4-3676</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7:02.293"/>
    </inkml:context>
    <inkml:brush xml:id="br0">
      <inkml:brushProperty name="width" value="0.025" units="cm"/>
      <inkml:brushProperty name="height" value="0.025" units="cm"/>
    </inkml:brush>
  </inkml:definitions>
  <inkml:trace contextRef="#ctx0" brushRef="#br0">162 80 13613,'0'0'6940,"2"-9"-4554,0-1-1753,0 6-435,-1 0-1,-1 0 1,1 0 0,0 0 0,-1 0-1,0 0 1,0 0 0,0 0 0,-1-6 0,0 9-174,1 0 0,-1 0 0,1 0 0,-1 0 0,0 0 0,0 0 0,0 0 0,1 0 0,-1 1 0,0-1 0,0 0 0,0 1 0,0-1 0,0 1 0,0-1 0,0 1 0,0-1 0,-1 1 0,1 0 0,0 0 0,0-1 0,0 1 0,0 0 0,0 0 0,-1 0 0,1 0 0,0 0 0,0 0 0,0 1 0,0-1 0,0 0 0,0 1 0,-1-1 0,0 1 0,-40 14-74,31-7 133,-1 1 0,1 0 1,-14 16-1,22-21-63,-1-1 0,1 1 0,0 0 0,1 0 1,-1 0-1,1 0 0,0 0 0,0 1 0,0-1 0,1 1 0,-1 0 0,1-1 1,0 1-1,0 5 0,1-9-12,1 0 0,-1 0 1,1 0-1,0 0 0,-1 0 1,1 0-1,0-1 0,0 1 1,-1 0-1,1-1 0,0 1 0,0 0 1,0-1-1,0 1 0,0-1 1,0 0-1,0 1 0,0-1 0,0 0 1,0 1-1,0-1 0,0 0 1,1 0-1,-1 0 0,0 0 1,0 0-1,0 0 0,0 0 0,0 0 1,0-1-1,0 1 0,1-1 1,41-7 277,-24-1-215,-1-1 0,0-1 0,0-1 0,-1 0 0,0-1 0,-1-1 0,26-30 0,-30 32-35,-30 56-469,18-42 423,-13 32 86,13-33-49,0-1 1,0 1-1,0 0 0,0 0 0,0-1 0,1 1 0,-1 0 0,0 0 1,0-1-1,1 1 0,-1 0 0,1-1 0,-1 1 0,0 0 1,1-1-1,-1 1 0,1-1 0,0 1 0,-1-1 0,1 1 0,-1-1 1,1 1-1,0-1 0,-1 0 0,1 1 0,0-1 0,0 0 1,-1 0-1,1 1 0,0-1 0,0 0 0,-1 0 0,1 0 0,0 0 1,0 0-1,-1 0 0,1 0 0,0 0 0,0 0 0,-1 0 1,2-1-1,9 0 116,0 0 0,-1-1 0,1-1 0,-1 0 0,0 0 0,0-1 0,15-7 1,-15 5-229,1 2 1,0-1 0,1 2 0,-1-1-1,1 1 1,14-1 0,-25 4 76,-1 0 0,1 0 1,-1 0-1,1 0 0,-1 0 1,1 0-1,0 0 0,-1 0 0,1 0 1,-1 1-1,1-1 0,-1 0 1,1 0-1,-1 0 0,0 1 0,1-1 1,-1 0-1,1 1 0,-1-1 0,1 0 1,-1 1-1,0-1 0,1 1 1,-1-1-1,0 1 0,1-1 0,-1 0 1,0 1-1,0-1 0,1 2 1,0 22-229,-16 32-91,12-44 296,2-11 42,1-1-1,-1 1 0,1 0 1,0 0-1,-1-1 1,1 1-1,0 0 1,0 0-1,0 0 1,-1-1-1,1 1 0,0 0 1,0 0-1,0 0 1,0-1-1,0 1 1,1 0-1,-1 0 1,0 0-1,0-1 0,0 1 1,1 0-1,-1 0 1,0-1-1,1 1 1,-1 0-1,1-1 0,-1 1 1,1 0-1,-1-1 1,1 1-1,-1-1 1,1 1-1,0-1 1,-1 1-1,1-1 0,0 1 1,-1-1-1,3 1 1,0-1 35,0 0 0,0 0 0,0 0 0,0-1 0,0 1 0,0-1 0,0 0 0,0 0 0,0 0 0,3-2 0,51-28 112,-47 24-286,0 1-1,1 0 0,0 1 0,0 0 1,19-6-1,-29 11 124,-1 1 0,0-1 0,1 0-1,-1 0 1,1 1 0,-1-1 0,0 0 0,1 1 0,-1-1 0,0 0 0,1 1 0,-1-1 0,0 0 0,1 1 0,-1-1 0,0 1 0,0-1 0,0 0 0,1 1-1,-1-1 1,0 1 0,0-1 0,0 1 0,0-1 0,0 1 0,0-1 0,0 1 0,0-1 0,0 0 0,0 1 0,0-1 0,0 1 0,0-1 0,0 1 0,-1-1-1,1 1 1,0-1 0,0 1 0,0-1 0,-1 0 0,1 1 0,-1 0 0,-8 32-102,5-21-833,4-8-2946</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3.245"/>
    </inkml:context>
    <inkml:brush xml:id="br0">
      <inkml:brushProperty name="width" value="0.025" units="cm"/>
      <inkml:brushProperty name="height" value="0.025" units="cm"/>
    </inkml:brush>
  </inkml:definitions>
  <inkml:trace contextRef="#ctx0" brushRef="#br0">0 59 16752,'0'0'2968,"5"-8"-1318,-2 5-1472,-1-1 0,0 0 0,1 1 0,0 0 0,0 0 0,0 0 0,0 0 0,1 0 0,-1 0 0,1 1 0,-1 0 0,1-1 0,0 1 1,0 1-1,0-1 0,0 1 0,0-1 0,0 1 0,1 0 0,-1 1 0,0-1 0,1 1 0,-1 0 0,0 0 0,1 0 0,-1 1 1,6 0-1,-9 0-173,0 0 1,1 0-1,-1 0 1,0 0-1,1 0 1,-1 1-1,0-1 1,0 0-1,0 1 1,0-1-1,0 0 1,-1 1-1,1-1 1,0 1 0,-1-1-1,1 1 1,-1 0-1,1-1 1,-1 1-1,0 0 1,1-1-1,-1 1 1,0 0-1,0-1 1,0 1-1,-1 3 1,1 0 39,-1 0 0,0-1 0,1 1 0,-2 0 0,1 0 0,0 0 1,-1-1-1,-2 6 0,-24 20 839,25-27-769,0-1 0,0 1 0,0 0 1,0 0-1,0 0 0,0 0 0,1 1 1,0-1-1,0 1 0,0 0 0,0-1 1,0 1-1,1 0 0,-1 0 0,0 5 1,2-8-107,1 0 0,0 0 0,-1 0 0,1 0 0,0 0 0,0 0 0,-1 0 0,1 0 0,0-1 0,0 1 0,0 0 0,0-1 0,0 1 0,0-1 0,0 1 0,0-1 0,0 1 0,0-1 0,1 0 0,-1 1 0,0-1 0,0 0 0,0 0 0,0 0-1,1 0 1,1 0 1,37 1 314,-36-1-304,35 0-1586,-34 0-2546,-15 0-10539</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3.574"/>
    </inkml:context>
    <inkml:brush xml:id="br0">
      <inkml:brushProperty name="width" value="0.025" units="cm"/>
      <inkml:brushProperty name="height" value="0.025" units="cm"/>
    </inkml:brush>
  </inkml:definitions>
  <inkml:trace contextRef="#ctx0" brushRef="#br0">0 1 19282,'0'0'5958,"57"1"-5894,-35 2-1121,8-1-3844,-1 1-3843</inkml:trace>
  <inkml:trace contextRef="#ctx0" brushRef="#br0" timeOffset="1">303 38 22742,'0'0'1985</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3.902"/>
    </inkml:context>
    <inkml:brush xml:id="br0">
      <inkml:brushProperty name="width" value="0.025" units="cm"/>
      <inkml:brushProperty name="height" value="0.025" units="cm"/>
    </inkml:brush>
  </inkml:definitions>
  <inkml:trace contextRef="#ctx0" brushRef="#br0">14 1 18866,'0'0'1858,"-10"44"-1250,7-22-384,3-1-95,0-1-129,0 0-129,0 0-1024,5-2 0,-5 0-769,3-3-2242,-3-3-1793</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4.274"/>
    </inkml:context>
    <inkml:brush xml:id="br0">
      <inkml:brushProperty name="width" value="0.025" units="cm"/>
      <inkml:brushProperty name="height" value="0.025" units="cm"/>
    </inkml:brush>
  </inkml:definitions>
  <inkml:trace contextRef="#ctx0" brushRef="#br0">1 81 15567,'0'0'5594,"5"-8"-4238,-1 2-1137,1 0 0,0 1 0,0 0 0,0 0 0,0 0 0,1 0-1,0 1 1,0 0 0,0 0 0,0 0 0,1 1 0,-1 0 0,1 1 0,0-1-1,0 1 1,0 0 0,0 1 0,0 0 0,0 0 0,8 0 0,-7 1-225,0 0-1,0 0 1,0 1 0,0 0 0,0 1 0,0-1 0,0 2-1,10 3 1,-16-5 3,0 0-1,-1 0 1,1 0-1,0 0 1,-1 0 0,1 0-1,-1 1 1,1-1-1,-1 1 1,0-1-1,1 1 1,-1-1-1,0 1 1,0 0-1,0-1 1,0 1-1,0 0 1,-1 0-1,1 0 1,-1 0-1,1 0 1,-1 0 0,0 0-1,1 0 1,-1 0-1,0 0 1,0 0-1,0 0 1,-1 0-1,1-1 1,0 1-1,-1 0 1,0 0-1,1 0 1,-1 0-1,0 0 1,0 0 0,0-1-1,0 1 1,-2 2-1,1 0 86,0-1 0,-1 1 0,1 0 0,-1-1 0,0 0 0,0 0 0,0 0 0,0 0 0,-1 0 0,1-1 0,-1 1 0,0-1 0,-7 3 0,11-5-216,2 0-33,0 0-1,0 1 0,0-1 0,0 1 1,-1-1-1,1 1 0,0-1 0,0 1 0,0 0 1,-1 0-1,1 0 0,0 0 0,1 1 1,2 4 82,0-1 0,0 1 0,0 0 0,-1 0 0,0 0 0,0 1 0,-1-1 1,4 8-1,-7-12 198,0 0 0,1 0 0,-1 0 1,0 0-1,0 0 0,0-1 0,0 1 1,0 0-1,0 0 0,0 0 0,-1 0 1,1 0-1,-1-1 0,1 1 0,-1 0 1,0 0-1,0-1 0,1 1 0,-1 0 1,-1-1-1,1 1 0,0-1 0,0 0 0,0 1 1,-1-1-1,1 0 0,-1 1 0,1-1 1,-1 0-1,1 0 0,-1 0 0,0-1 1,1 1-1,-1 0 0,0-1 0,0 1 1,-2 0-1,-7 2 553,0 0 1,0 0-1,0-1 1,-17 1-1,21-2-739,1-1 0,-1 0 0,1 0-1,0-1 1,-1 0 0,1 0-1,0 0 1,0-1 0,-8-2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0.863"/>
    </inkml:context>
    <inkml:brush xml:id="br0">
      <inkml:brushProperty name="width" value="0.025" units="cm"/>
      <inkml:brushProperty name="height" value="0.025" units="cm"/>
    </inkml:brush>
  </inkml:definitions>
  <inkml:trace contextRef="#ctx0" brushRef="#br0">37 1 8456,'0'0'14937,"-5"8"-13960,-1 7-734,1 0 0,0 0 0,1 1 0,0 0 1,1 0-1,1 0 0,1 0 0,0 20 0,1-26-437,0-1-1,1 1 0,0-1 0,0 0 0,1 1 1,3 9-1,-4-17-200,0 1-1,0-1 1,0 0 0,0 1 0,1-1 0,-1 0 0,1 0-1,0 0 1,0 0 0,0 0 0,2 1 0,-2-1-358,0-1-1,1 1 1,-1-1 0,1 0 0,-1 0-1,1 0 1,-1-1 0,1 1 0,0-1-1,-1 1 1,1-1 0,4 0 0,10 0-6225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4.604"/>
    </inkml:context>
    <inkml:brush xml:id="br0">
      <inkml:brushProperty name="width" value="0.025" units="cm"/>
      <inkml:brushProperty name="height" value="0.025" units="cm"/>
    </inkml:brush>
  </inkml:definitions>
  <inkml:trace contextRef="#ctx0" brushRef="#br0">1 0 23094,'0'0'9064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5.205"/>
    </inkml:context>
    <inkml:brush xml:id="br0">
      <inkml:brushProperty name="width" value="0.025" units="cm"/>
      <inkml:brushProperty name="height" value="0.025" units="cm"/>
    </inkml:brush>
  </inkml:definitions>
  <inkml:trace contextRef="#ctx0" brushRef="#br0">6 0 13485,'0'0'11146,"1"9"-11108,-7 151 875,6-160-881,0 1 1,0 0-1,0-1 1,0 1 0,0-1-1,0 1 1,0-1 0,1 1-1,-1-1 1,0 1-1,0-1 1,1 1 0,-1-1-1,0 1 1,1-1 0,-1 0-1,0 1 1,1-1 0,-1 0-1,1 1 1,-1-1-1,1 0 1,-1 1 0,1-1-1,-1 0 1,1 0 0,-1 1-1,1-1 1,-1 0-1,1 0 1,-1 0 0,1 0-1,-1 0 1,1 0 0,-1 0-1,1 0 1,-1 0 0,1 0-1,-1 0 1,1 0-1,0 0 1,-1 0 0,1 0-1,-1-1 1,1 1 0,-1 0-1,1 0 1,-1-1-1,0 1 1,1 0 0,-1-1-1,1 1 1,-1 0 0,1-1-1,28-19 1467,-19 10-1267,0-1 0,0-1-1,-2 1 1,1-2 0,-2 1-1,1-1 1,-2 0 0,0-1-1,6-18 1,-44 122-18126,23-64 10522</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5.564"/>
    </inkml:context>
    <inkml:brush xml:id="br0">
      <inkml:brushProperty name="width" value="0.025" units="cm"/>
      <inkml:brushProperty name="height" value="0.025" units="cm"/>
    </inkml:brush>
  </inkml:definitions>
  <inkml:trace contextRef="#ctx0" brushRef="#br0">0 69 2370,'0'0'14323,"9"-1"-11851,5-2-1455,70-14 4013,-74 14-4954,-1 1 0,0-2 1,0 1-1,-1-1 0,1-1 0,-1 0 1,12-8-1,-19 12-107,-1 1 1,0-1-1,1 1 1,-1-1-1,0 1 1,1-1-1,-1 1 1,1-1 0,-1 1-1,1-1 1,-1 1-1,1 0 1,0-1-1,-1 1 1,1 0-1,-1 0 1,1-1-1,0 1 1,-1 0-1,1 0 1,0 0-1,-1 0 1,1 0-1,-1 0 1,1 0-1,0 0 1,-1 0 0,1 0-1,0 0 1,-1 0-1,1 1 1,0-1-1,-1 0 1,1 0-1,-1 1 1,1-1-1,0 1 1,7 22-3692,-2 0-6095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5.925"/>
    </inkml:context>
    <inkml:brush xml:id="br0">
      <inkml:brushProperty name="width" value="0.025" units="cm"/>
      <inkml:brushProperty name="height" value="0.025" units="cm"/>
    </inkml:brush>
  </inkml:definitions>
  <inkml:trace contextRef="#ctx0" brushRef="#br0">1 1 12204,'0'0'9256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6.299"/>
    </inkml:context>
    <inkml:brush xml:id="br0">
      <inkml:brushProperty name="width" value="0.025" units="cm"/>
      <inkml:brushProperty name="height" value="0.025" units="cm"/>
    </inkml:brush>
  </inkml:definitions>
  <inkml:trace contextRef="#ctx0" brushRef="#br0">102 130 13645,'0'0'6790,"-9"1"-5167,3-1-1522,0 1 0,0 0 0,1 0 0,-1 1 0,1-1 1,-1 1-1,1 0 0,-8 5 0,11-6-85,-1 1 1,1-1 0,-1 1-1,1 0 1,0 0-1,0 0 1,0 0 0,0 0-1,1 0 1,-1 1 0,0-1-1,1 1 1,0-1-1,-1 1 1,1 0 0,0-1-1,0 1 1,1 0 0,-1 0-1,1-1 1,-1 1-1,1 6 1,0-9-14,0 1 1,1-1-1,-1 1 0,1 0 0,-1-1 1,0 1-1,1-1 0,-1 0 0,1 1 1,-1-1-1,1 1 0,0-1 0,-1 0 0,1 1 1,-1-1-1,1 0 0,0 1 0,-1-1 1,1 0-1,0 0 0,-1 0 0,1 0 1,0 0-1,-1 0 0,1 0 0,0 0 1,-1 0-1,1 0 0,0 0 0,-1 0 1,1 0-1,1-1 0,25-5 451,-14-2-361,0-1-1,-1-1 1,0 0 0,-1 0 0,0-1 0,0 0 0,-1-1 0,-1-1 0,0 1 0,-1-1-1,0-1 1,-1 1 0,-1-1 0,7-20 0,-13 34-97,1 0-1,-1 0 1,0-1 0,0 1 0,1 0 0,-1-1-1,0 1 1,0 0 0,0 0 0,1-1-1,-1 1 1,0 0 0,0-1 0,0 1 0,0 0-1,0-1 1,0 1 0,0 0 0,0-1-1,0 1 1,0 0 0,0-1 0,0 1 0,0 0-1,0-1 1,0 1 0,0 0 0,0-1-1,0 1 1,0 0 0,-1-1 0,1 1-1,0 0 1,0-1 0,0 1 0,-1 0 0,1 0-1,0-1 1,0 1 0,-1 0 0,1 0-1,0 0 1,0-1 0,-1 1 0,1 0 0,0 0-1,-1 0 1,-16 13-139,-17 28 158,27-30-143,-26 47 1281,31-55-1074,1 1 1,-1-1 0,1 1 0,0 0-1,0-1 1,1 1 0,-1 0 0,1 0-1,-1 0 1,1-1 0,0 1-1,1 0 1,-1 0 0,2 6 0,-1-9-76,0 1 1,1-1 0,-1 1-1,0-1 1,1 0-1,-1 0 1,0 0-1,1 1 1,0-1 0,-1-1-1,1 1 1,0 0-1,-1 0 1,1-1 0,0 1-1,0-1 1,0 1-1,-1-1 1,1 0 0,0 1-1,0-1 1,0 0-1,0 0 1,0-1 0,0 1-1,3-1 1,1 0-38,1 1 0,-1-2 0,0 1 0,1-1 0,-1 0 0,10-4 0,-12 4 41,1-1 0,-1 1 0,0-1-1,0 0 1,0 0 0,-1 0 0,1-1 0,-1 1 0,1-1 0,-1 0 0,0 0 0,-1 0-1,1 0 1,-1-1 0,0 1 0,0-1 0,0 1 0,0-1 0,-1 0 0,2-6-1,-4 10-7,1 1-1,0-1 0,0 1 0,-1-1 0,1 1 1,0 0-1,-1-1 0,1 1 0,0 0 0,-1-1 1,1 1-1,-1 0 0,1-1 0,-1 1 0,1 0 0,0 0 1,-1 0-1,1-1 0,-1 1 0,1 0 0,-1 0 1,1 0-1,-1 0 0,1 0 0,-1 0 0,1 0 1,-1 0-1,1 0 0,-1 0 0,1 0 0,-1 0 1,1 0-1,-1 1 0,1-1 0,-1 0 0,1 0 0,0 0 1,-1 1-1,-22 7-80,-14 19 451,35-26-320,-1 1-1,1 0 1,0 0-1,0 0 0,1 0 1,-1 0-1,0 0 0,0 0 1,1 1-1,0-1 0,-1 0 1,1 1-1,0-1 0,-1 5 1,2-6-52,1 0 0,-1-1 0,1 1 0,-1 0 0,1-1 0,-1 1 0,1-1 0,-1 1 0,1 0 0,-1-1 0,1 1 0,0-1 0,0 0-1,-1 1 1,1-1 0,0 1 0,-1-1 0,1 0 0,0 0 0,0 1 0,0-1 0,-1 0 0,1 0 0,0 0 0,0 0 0,0 0 0,0 0 0,1 0 0,32 0 70,-27-1-51,-7 1-15,14 1 34,0-1 1,-1-1-1,1 0 1,0-1-1,-1 0 0,22-7 1,-34 8 22,0 1 0,0-1 0,-1 0 0,1 0 0,0 0 1,0 0-1,-1 0 0,1 0 0,0 0 0,-1 0 0,1 0 1,-1 0-1,1 0 0,-1 0 0,0 0 0,1 0 0,-1-1 0,0 1 1,0 0-1,0 0 0,0 0 0,0 0 0,0-1 0,0 1 1,0 0-1,-1 0 0,1 0 0,0 0 0,-1 0 0,1-1 0,0 1 1,-1 0-1,0 0 0,1 0 0,-1 0 0,0 0 0,0-1 1,-2-3-276,0 0 0,0-1 0,0 1 0,-1 1 0,0-1 0,-4-4 0,4 7-1674,3 10-12152,2-4 13618,6 5-4931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7.237"/>
    </inkml:context>
    <inkml:brush xml:id="br0">
      <inkml:brushProperty name="width" value="0.025" units="cm"/>
      <inkml:brushProperty name="height" value="0.025" units="cm"/>
    </inkml:brush>
  </inkml:definitions>
  <inkml:trace contextRef="#ctx0" brushRef="#br0">72 231 2851,'0'0'11066,"3"-8"-7115,2 1-2873,-4 4-732,1 1 0,-1 0 1,1-1-1,-1 0 0,0 1 0,0-1 0,0 0 0,0 0 1,0 1-1,-1-1 0,1 0 0,-1-4 0,0 7-297,0 0-1,0 0 0,0-1 1,-1 1-1,1 0 0,0 0 1,0-1-1,-1 1 0,1 0 1,0 0-1,0 0 0,-1-1 1,1 1-1,0 0 0,0 0 1,-1 0-1,1 0 0,0 0 1,-1 0-1,1 0 0,0 0 1,-1 0-1,1 0 0,0 0 1,-1 0-1,1 0 0,0 0 1,-1 0-1,1 0 0,0 0 1,-1 0-1,1 0 0,0 0 1,0 0-1,-1 1 0,1-1 1,0 0-1,-1 0 0,1 0 1,0 0-1,0 1 0,-1-1 1,1 0-1,0 0 0,0 1 1,0-1-1,-1 0 0,1 0 1,0 1-1,0 0 0,-15 11-201,12-7 153,0 0 1,1 0-1,-1 0 1,1 1 0,1-1-1,-1 1 1,1-1-1,0 1 1,0-1-1,0 1 1,1 10 0,8 70 42,-5-68-62,0 0 1,-1 33-1,-2-49 23,0-1 0,-1 0 0,1 1 0,0-1 0,-1 0 0,1 1 0,-1-1 0,0 0 0,1 0-1,-1 0 1,0 1 0,0-1 0,0 0 0,0 0 0,0 0 0,0 0 0,0 0 0,0-1 0,0 1-1,0 0 1,0 0 0,-1-1 0,1 1 0,0-1 0,0 1 0,-1-1 0,1 1 0,-2-1 0,2 1 2,0-1 0,0 0 0,0 0 0,-1 0 0,1 0 0,0 0 0,0 0 0,0 0 0,0 0 0,0 0 0,0 0 0,0-1 0,0 1 0,0 0 0,0-1 0,0 1 0,0-1 0,0 1 1,0-1-1,0 0 0,1 1 0,-1-1 0,0 0 0,0 1 0,1-1 0,-1 0 0,0 0 0,1 0 0,-1 0 0,1 0 0,-1 1 0,1-1 0,-1 0 0,1 0 0,-1-2 0,0-3-109,0 0-1,1 1 1,0-1-1,0 0 1,0 0-1,1 1 1,-1-1-1,2 1 1,-1-1-1,0 0 1,1 1-1,0 0 1,0-1-1,1 1 0,-1 0 1,1 0-1,0 0 1,1 1-1,4-6 1,8-7 120,1 1 0,0 0-1,31-20 1,-29 23-7,-2-1 0,0 0-1,17-19 1,-29 22-260,-17 12 22,-17 15 199,24-11 150,1 0 1,0 0 0,0 1 0,0-1-1,1 1 1,-3 6 0,5-9-45,0-1 0,0 1 0,0-1 0,0 1 0,0 0 0,1-1-1,-1 1 1,1 0 0,-1 0 0,1-1 0,0 1 0,1 0 0,-1 0 0,0-1 0,1 1 0,-1 0 0,2 3-1,-1-5-50,0 1-1,1-1 0,-1 0 1,0 0-1,0 0 0,1-1 0,-1 1 1,0 0-1,1 0 0,-1-1 0,1 1 1,-1-1-1,1 1 0,-1-1 1,1 1-1,-1-1 0,1 0 0,-1 0 1,1 0-1,0 0 0,-1 0 0,1 0 1,-1-1-1,1 1 0,-1 0 1,1-1-1,-1 1 0,3-2 0,42-18 753,-30 8-637,0-2-1,0 0 1,-2 0-1,21-27 1,-30 35-143,0 0 1,-1-1 0,0 1 0,0-1 0,0 0-1,-1 0 1,0 0 0,0 0 0,-1 0 0,0-1-1,-1 1 1,1-1 0,-1 0 0,-1 1 0,0-13 0,0 19-19,0 1 1,0-1 0,-1 0-1,1 1 1,-1-1 0,1 1 0,0-1-1,-1 1 1,1-1 0,-1 1 0,1-1-1,-1 1 1,0-1 0,1 1 0,-1-1-1,1 1 1,-1 0 0,0-1-1,1 1 1,-1 0 0,0 0 0,1-1-1,-1 1 1,0 0 0,0 0 0,1 0-1,-1 0 1,0 0 0,0 0 0,1 0-1,-1 0 1,0 0 0,1 1-1,-1-1 1,0 0 0,1 0 0,-1 1-1,-1-1 1,-26 13-132,24-9 216,0 0-1,0 0 0,1 1 1,-1-1-1,1 1 1,0 0-1,0 0 0,0 0 1,1 0-1,0 0 0,0 1 1,0-1-1,1 1 0,0-1 1,0 1-1,-1 8 1,2-12-74,0 1 1,0 0-1,0-1 1,1 1 0,-1 0-1,0-1 1,1 1 0,0-1-1,0 1 1,0-1 0,0 0-1,0 1 1,0-1-1,0 0 1,1 1 0,-1-1-1,1 0 1,0 0 0,-1 0-1,1-1 1,0 1 0,0 0-1,0-1 1,1 1-1,-1-1 1,0 0 0,0 1-1,1-1 1,-1 0 0,1-1-1,-1 1 1,1 0 0,-1-1-1,1 1 1,0-1-1,3 0 1,0 0-167,0-1 1,0 1-1,-1-1 1,1-1-1,0 1 0,0-1 1,-1 0-1,1 0 0,-1-1 1,0 0-1,0 0 0,0 0 1,0 0-1,0-1 0,-1 0 1,1 0-1,-1 0 1,0 0-1,6-9 0,0 1-616,-1-1 0,0 0-1,-1-1 1,-1 0-1,0-1 1,6-17 0,-9-1 22,-9 28 1174,-5 19 316,1 5 509,0-1 0,2 1 1,0 1-1,1 0 0,-3 21 0,6-27-1300,2 0 0,0 0 0,1 1 0,2 23 0,11-18-1564,-9-15-1136</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7.592"/>
    </inkml:context>
    <inkml:brush xml:id="br0">
      <inkml:brushProperty name="width" value="0.025" units="cm"/>
      <inkml:brushProperty name="height" value="0.025" units="cm"/>
    </inkml:brush>
  </inkml:definitions>
  <inkml:trace contextRef="#ctx0" brushRef="#br0">0 37 15855,'0'0'6566,"49"-34"-5509,-32 32-769,1 2-255,-1 0-898,-2 0-3363,-3 0-9161</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9.446"/>
    </inkml:context>
    <inkml:brush xml:id="br0">
      <inkml:brushProperty name="width" value="0.025" units="cm"/>
      <inkml:brushProperty name="height" value="0.025" units="cm"/>
    </inkml:brush>
  </inkml:definitions>
  <inkml:trace contextRef="#ctx0" brushRef="#br0">118 174 5381,'2'-4'1668,"-1"0"0,0-1-1,0 1 1,-1 0 0,1-1 0,-1 1-1,0 0 1,-1-9 0,0 12-1574,0 0 0,0 0 0,1 0 1,-1 0-1,0 0 0,0 0 0,0 0 0,-1 0 0,1 0 0,0 1 1,0-1-1,0 0 0,0 1 0,-1-1 0,1 1 0,0-1 0,-1 1 1,1 0-1,0 0 0,-1-1 0,1 1 0,0 0 0,-1 0 0,1 0 1,0 1-1,-1-1 0,1 0 0,0 0 0,-1 1 0,1-1 0,-2 1 0,-3 1 70,1-1-1,-1 1 0,1 0 0,-1 0 0,1 1 0,0-1 0,0 1 0,0 0 0,-6 6 0,9-8-142,1 0-1,-1 1 0,0-1 1,1 0-1,-1 1 0,1 0 1,-1-1-1,1 1 0,0 0 1,0 0-1,0-1 0,0 1 1,0 0-1,0 0 0,0 0 1,1 0-1,-1 0 1,1 1-1,-1-1 0,1 0 1,0 0-1,0 0 0,0 0 1,0 0-1,0 1 0,1-1 1,-1 0-1,1 3 0,0-4-8,0 1 1,0-1-1,0 0 0,0 0 0,0 1 0,0-1 1,0 0-1,1 0 0,-1 0 0,0 0 0,0 0 1,1 0-1,-1 0 0,1-1 0,-1 1 1,1-1-1,-1 1 0,1-1 0,0 1 0,-1-1 1,1 0-1,-1 1 0,1-1 0,0 0 0,-1 0 1,1-1-1,0 1 0,-1 0 0,1 0 0,2-2 1,0 2 106,0-2 0,1 1 1,-1 0-1,0-1 1,0 0-1,-1 0 1,1 0-1,0 0 1,-1 0-1,5-4 1,4-7 160,-1 0 1,0-1 0,-1 0 0,0 0 0,-1-1-1,-1-1 1,0 1 0,-2-1 0,10-29-1,-15 24-656,-12 40 306,-12 41 143,21-49-50,-1 0 7,1-1 0,0 1-1,1-1 1,0 1 0,1 0 0,0-1 0,3 22-1,4-24-2503,2 0-7042</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39.920"/>
    </inkml:context>
    <inkml:brush xml:id="br0">
      <inkml:brushProperty name="width" value="0.025" units="cm"/>
      <inkml:brushProperty name="height" value="0.025" units="cm"/>
    </inkml:brush>
  </inkml:definitions>
  <inkml:trace contextRef="#ctx0" brushRef="#br0">138 54 5605,'0'0'6625,"4"-7"-4164,0 1-1559,6-12 166,-1-4 4222,-36 71 712,-33 29-4741,-4 8-1295,50-65-1150,21-33-4232,22-34-4827,-11 19 4248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0.266"/>
    </inkml:context>
    <inkml:brush xml:id="br0">
      <inkml:brushProperty name="width" value="0.025" units="cm"/>
      <inkml:brushProperty name="height" value="0.025" units="cm"/>
    </inkml:brush>
  </inkml:definitions>
  <inkml:trace contextRef="#ctx0" brushRef="#br0">75 37 8264,'4'-11'-303,"5"-8"5329,-6 12 232,-9 21-2859,-13 26-729,13-28-1246,-1 0 0,2 1 0,0-1 0,0 1-1,1 1 1,1-1 0,0 0 0,1 1 0,-1 18 0,4-22 639,0 2-7804,-2-12 6493,1 1-1,0-1 0,0 0 1,-1 0-1,1 0 1,0 1-1,-1-1 1,1 0-1,0 0 0,-1 0 1,1 0-1,0 0 1,-1 0-1,1 0 0,0 0 1,-1 1-1,1-1 1,0 0-1,-1-1 0,1 1 1,0 0-1,-1 0 1,1 0-1,0 0 0,-1 0 1,1 0-1,0 0 1,0 0-1,-1 0 1,1-1-1,0 1 0,-1 0 1,1 0-1,0 0 1,-1-1-1,-11-7-4598</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1.238"/>
    </inkml:context>
    <inkml:brush xml:id="br0">
      <inkml:brushProperty name="width" value="0.025" units="cm"/>
      <inkml:brushProperty name="height" value="0.025" units="cm"/>
    </inkml:brush>
  </inkml:definitions>
  <inkml:trace contextRef="#ctx0" brushRef="#br0">58 56 10762,'0'0'9556,"-9"6"-8040,9-5-1517,-4 1 163,1 0 1,-1 1-1,1 0 0,0 0 1,-1 0-1,2 0 1,-1 0-1,0 0 1,1 1-1,-1 0 0,1-1 1,0 1-1,0 0 1,0 0-1,1 0 1,0 0-1,-1 0 0,1 0 1,1 1-1,-1-1 1,1 0-1,-1 0 1,2 7-1,-1-10-114,0 0 1,1 0-1,-1 0 0,0 0 0,1-1 1,-1 1-1,1 0 0,-1 0 1,1-1-1,0 1 0,-1 0 0,1-1 1,0 1-1,-1-1 0,1 1 1,0-1-1,0 1 0,0-1 0,-1 1 1,1-1-1,0 0 0,0 1 1,0-1-1,0 0 0,0 0 0,0 0 1,-1 0-1,1 0 0,0 0 1,0 0-1,0 0 0,0 0 0,0 0 1,0 0-1,0-1 0,-1 1 1,1 0-1,0 0 0,0-1 0,0 1 1,1-2-1,36-15 1330,-34 15-1359,-1-1 1,1 1-1,-1-1 1,0 0-1,0 0 1,0-1-1,0 1 1,0 0-1,-1-1 1,0 0-1,0 0 1,0 1-1,0-1 1,0 0-1,-1-1 1,1 1-1,-1 0 1,-1 0-1,1 0 1,0-1-1,-1 1 1,0-8-1,0 11-38,0 0-1,-1 0 0,1 0 0,0 1 1,-1-1-1,1 0 0,0 0 0,-1 0 1,1 1-1,-1-1 0,1 0 1,-1 1-1,1-1 0,-1 0 0,0 1 1,1-1-1,-1 1 0,0-1 0,1 1 1,-1-1-1,0 1 0,0-1 0,1 1 1,-1 0-1,0-1 0,0 1 1,0 0-1,0 0 0,1 0 0,-1 0 1,0-1-1,0 1 0,0 0 0,0 1 1,0-1-1,0 0 0,1 0 1,-1 0-1,0 0 0,0 1 0,0-1 1,0 0-1,1 1 0,-1-1 0,0 1 1,0 0-1,-2 0-39,0 0 1,0 0 0,0 0-1,0 1 1,1-1-1,-1 1 1,1 0 0,-1 0-1,1 0 1,0 0-1,0 0 1,-4 5-1,6-7-86,-1 1 0,1 0-1,-1 0 1,1-1 0,0 1-1,0 0 1,-1 0-1,1 0 1,0-1 0,0 1-1,0 0 1,0 0 0,0 0-1,0 0 1,0 0-1,0-1 1,0 1 0,0 0-1,0 0 1,1 0 0,-1 0-1,0-1 1,0 1-1,1 0 1,-1 0 0,1-1-1,-1 1 1,1 0 0,-1-1-1,1 1 1,-1 0-1,1-1 1,0 1 0,0 0-1,2 1-230,0-1-1,0 0 0,0 0 0,0 0 0,1 0 0,-1 0 1,0-1-1,0 1 0,6-1 0,6 0-1035,0-1 0,0 0 0,21-5 0,-22 2 124,0 0 0,0-1 1,0-1-1,-1 0 0,15-9 0,5-12 5267,-32 26-3681,-1 1-1,1-1 1,0 1-1,-1-1 1,1 0-1,0 1 0,-1-1 1,1 0-1,-1 1 1,1-1-1,-1 0 0,1 0 1,-1 1-1,1-1 1,-1 0-1,0 0 1,0 0-1,1 0 0,-1 0 1,0 0-1,0 1 1,0-1-1,0 0 0,0 0 1,0 0-1,0 0 1,0 0-1,0 0 1,-1-1-1,0 1-82,0 0 0,-1 1 0,1-1 1,0 0-1,0 1 0,-1-1 0,1 1 0,0-1 1,-1 1-1,1 0 0,0 0 0,-1-1 0,1 1 0,-1 0 1,1 0-1,-3 1 0,-3-1-97,0 1-1,-1 0 1,1 0 0,0 1 0,0 0-1,-10 4 1,13-4-3,1 1 0,-1-1-1,1 1 1,0-1 0,0 1-1,0 0 1,1 1 0,-1-1 0,1 0-1,-4 7 1,5-9-104,1-1 1,0 1-1,0-1 1,-1 1-1,1 0 0,0-1 1,0 1-1,0 0 1,0-1-1,0 1 0,0 0 1,0-1-1,0 1 0,0 0 1,0-1-1,0 1 1,0 0-1,0-1 0,1 1 1,-1 0-1,0-1 1,1 1-1,-1-1 0,0 1 1,1 0-1,1 0-12,-1 0 0,1 0 0,-1 0 0,1 0 0,-1-1 0,1 1 1,-1-1-1,1 1 0,0-1 0,-1 1 0,1-1 0,0 0 0,-1 0 0,1 0 0,2 0 0,21-1-456,32 0-441,-54 1 774,-1 0 0,1 0-1,0 1 1,0-1 0,-1 1 0,1 0 0,0 0 0,-1 0-1,1 0 1,-1 0 0,1 0 0,-1 1 0,1-1-1,-1 1 1,3 2 0,-5-3 116,1 0 0,0 0 0,0 0 0,-1 0 0,1 0 0,-1 0 0,1 0-1,-1 0 1,1 0 0,-1 1 0,0-1 0,1 0 0,-1 0 0,0 0 0,0 0 0,0 1 0,0-1 0,0 0 0,0 0 0,0 0 0,-1 1-1,1-1 1,0 0 0,-1 2 0,-1-1 173,1 1 0,-1 0-1,0 0 1,0-1 0,0 1 0,0-1 0,0 1-1,0-1 1,-4 3 0,2-2-36,-1 1 0,1-1 0,-1 0 1,0-1-1,0 1 0,0-1 0,0 0 0,0 0 0,-1 0 1,-8 1-1,13-3-235,1 0 0,0 0-1,0 0 1,0 0 0,-1 0 0,1 0 0,0 0 0,0 0 0,-1 0 0,1 0-1,0 0 1,0 0 0,0 0 0,-1 0 0,1 0 0,0 0 0,0-1 0,0 1 0,-1 0-1,1 0 1,0 0 0,0 0 0,0 0 0,0 0 0,-1-1 0,1 1 0,0 0-1,0 0 1,0 0 0,0-1 0,0 1 0,0 0 0,0 0 0,-1 0 0,1-1-1,0 1 1,0 0 0,0 0 0,0 0 0,0-1 0,0 1 0,0 0 0,0 0-1,0 0 1,0-1 0,0 1 0,0 0 0,0 0 0,0-1 0,0 1 0,1 0-1,-1 0 1,0-1-403,0-14-6618</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0.624"/>
    </inkml:context>
    <inkml:brush xml:id="br0">
      <inkml:brushProperty name="width" value="0.025" units="cm"/>
      <inkml:brushProperty name="height" value="0.025" units="cm"/>
    </inkml:brush>
  </inkml:definitions>
  <inkml:trace contextRef="#ctx0" brushRef="#br0">0 178 5637,'0'0'18386,"59"-33"-18226,-34 33-96,-3 0-320,0 0-1602,-2 0-1505,-3 0-2243,-2 0-3939</inkml:trace>
  <inkml:trace contextRef="#ctx0" brushRef="#br0" timeOffset="1">271 1 12268,'0'0'14632,"-7"8"-13986,-3 6-539,1 0 0,0 1 1,1 0-1,1 0 0,0 1 0,1-1 1,1 2-1,0-1 0,1 0 0,1 1 0,-1 20 1,4-35-127,1-1 0,-1 1 0,0-1 0,1 0 0,0 1 0,-1-1 0,1 0 0,0 1-1,0-1 1,0 0 0,-1 0 0,1 1 0,1-1 0,-1 0 0,0 0 0,0 0 0,0-1 0,0 1 0,1 0 0,-1 0 0,0-1 0,1 1 0,-1 0 0,1-1 0,-1 1 0,0-1 0,1 0 0,-1 0 0,1 1 0,1-1 0,26 1-3123,-6-6-4556,-8-3-769</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1.325"/>
    </inkml:context>
    <inkml:brush xml:id="br0">
      <inkml:brushProperty name="width" value="0.025" units="cm"/>
      <inkml:brushProperty name="height" value="0.025" units="cm"/>
    </inkml:brush>
  </inkml:definitions>
  <inkml:trace contextRef="#ctx0" brushRef="#br0">103 109 3651,'0'0'5003,"6"-7"-2249,2-2-2062,27-31 2727,-33 37-2757,1 0 0,-1 0 1,0-1-1,0 1 1,0 0-1,0-1 0,-1 0 1,1 1-1,-1-1 1,0 0-1,1-5 1,-3 9-598,1-1 0,0 1 0,0 0 0,-1-1 0,1 1 0,0 0 0,0-1 0,-1 1 1,1 0-1,0 0 0,-1-1 0,1 1 0,0 0 0,-1 0 0,1 0 0,0-1 1,-1 1-1,1 0 0,0 0 0,-1 0 0,1 0 0,-1 0 0,1 0 0,0 0 1,-1 0-1,1 0 0,-1 0 0,1 0 0,0 0 0,-1 0 0,1 0 0,-1 0 0,1 0 1,0 0-1,-1 1 0,1-1 0,0 0 0,-1 0 0,1 0 0,0 1 0,-1-1 1,1 0-1,-1 1 0,-18 9-144,5 2 132,0 2 0,0-1 0,1 2 0,1-1 0,1 2 0,0 0-1,1 0 1,0 1 0,2 0 0,-8 21 0,15-36-33,0 1 0,0 0 0,0-1 0,0 1 0,1 0 0,0-1 0,-1 1 0,1 0-1,0 0 1,0-1 0,0 1 0,1 0 0,-1 0 0,1-1 0,0 1 0,-1 0 0,3 4 0,-2-6-3,0 0 1,1 1 0,-1-1-1,0 0 1,1 0 0,-1 0-1,0 0 1,1 0-1,-1 0 1,1 0 0,0 0-1,-1 0 1,1-1 0,0 1-1,-1-1 1,1 1-1,0-1 1,0 0 0,-1 0-1,4 0 1,1 0 32,-1 0 1,1-1-1,0 0 0,0 0 1,0 0-1,-1-1 0,1 0 1,-1 0-1,0-1 0,1 1 1,-1-1-1,0 0 0,0-1 1,8-6-1,-11 8-27,-1 1 0,1-1 0,0 0-1,-1 1 1,1-1 0,-1 0 0,0 0 0,1 0 0,-1 0-1,0 0 1,0 0 0,0 0 0,-1 0 0,2-4 0,-3 5-26,1 0 1,-1 1-1,1-1 1,-1 0 0,0 0-1,1 0 1,-1 1 0,0-1-1,0 0 1,1 0 0,-1 1-1,0-1 1,0 1 0,0-1-1,0 1 1,0-1-1,0 1 1,0 0 0,0-1-1,0 1 1,0 0 0,0 0-1,0 0 1,0-1 0,0 1-1,0 0 1,0 1-1,0-1 1,0 0 0,0 0-1,-2 1 1,-3-1-13,0 1-1,1 0 1,-1 1-1,0-1 1,1 1-1,-7 3 1,10-5 29,1 1 1,-1-1-1,0 1 1,0 0-1,1 0 1,-1 0-1,0 0 0,1 0 1,-1 0-1,1 0 1,0 1-1,-1-1 1,1 1-1,0-1 1,0 1-1,0-1 1,0 1-1,0-1 0,0 1 1,0 0-1,0 0 1,0 3-1,28-6 152,12-8-19,-34 7-278,0 0 0,0 0 0,0 1 0,0 0 1,0 0-1,1 0 0,-1 1 0,0 0 0,0 0 1,10 1-1,-13 0 66,-1 0 0,0 0 0,0 0 0,0 0 0,0 0 0,0 1 0,0-1 0,0 0 0,0 1 0,0-1 0,0 0 0,-1 1-1,1-1 1,-1 1 0,1-1 0,-1 1 0,1 0 0,-1-1 0,0 1 0,0-1 0,0 1 0,0 0 0,0 2 0,-3 40-360,0-30-367,0-2-1313,2-4-2066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1.951"/>
    </inkml:context>
    <inkml:brush xml:id="br0">
      <inkml:brushProperty name="width" value="0.025" units="cm"/>
      <inkml:brushProperty name="height" value="0.025" units="cm"/>
    </inkml:brush>
  </inkml:definitions>
  <inkml:trace contextRef="#ctx0" brushRef="#br0">27 1 13837,'0'0'8616,"-13"46"-8231,8-25-65,0 2-224,3-1-96,1 0-96,1-3-1570,0-3-1793,0-4-2370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2.308"/>
    </inkml:context>
    <inkml:brush xml:id="br0">
      <inkml:brushProperty name="width" value="0.025" units="cm"/>
      <inkml:brushProperty name="height" value="0.025" units="cm"/>
    </inkml:brush>
  </inkml:definitions>
  <inkml:trace contextRef="#ctx0" brushRef="#br0">26 1 17392,'0'0'8264,"-9"58"-8104,4-38-96,0-1-64,5-1-64,0-4-672,-5 1-1186,5-3-1377,-1-5-2787</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2.997"/>
    </inkml:context>
    <inkml:brush xml:id="br0">
      <inkml:brushProperty name="width" value="0.025" units="cm"/>
      <inkml:brushProperty name="height" value="0.025" units="cm"/>
    </inkml:brush>
  </inkml:definitions>
  <inkml:trace contextRef="#ctx0" brushRef="#br0">29 0 13613,'0'0'10186,"5"71"-9674,-7-36-352,-3 0-96,2-3-64,-2-5-769,5-7-608,-3-6-449,-1-6-288,-1-5-896,-2-3-1795</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3.375"/>
    </inkml:context>
    <inkml:brush xml:id="br0">
      <inkml:brushProperty name="width" value="0.025" units="cm"/>
      <inkml:brushProperty name="height" value="0.025" units="cm"/>
    </inkml:brush>
  </inkml:definitions>
  <inkml:trace contextRef="#ctx0" brushRef="#br0">0 34 15503,'0'0'2701,"8"-4"-235,2-1-1689,-1 1 0,1 0 0,0 0 0,0 1 0,1 0 0,-1 1 0,1 0 0,16 0 1,-24 2-712,0-1 1,0 1 0,0 0-1,-1 1 1,1-1 0,0 1 0,0-1-1,0 1 1,0 0 0,0 0-1,0 0 1,-1 0 0,1 0 0,0 1-1,-1-1 1,3 3 0,-3-2-55,-1 1-1,1-1 1,-1 1 0,0-1-1,0 1 1,0 0 0,0-1 0,0 1-1,0 0 1,-1 0 0,1-1-1,-1 1 1,0 0 0,0 0 0,0 0-1,0 0 1,-1 3 0,0 2 66,-1 0-1,0-1 1,0 1 0,-1-1 0,0 0-1,0 0 1,-1 0 0,1 0 0,-2 0-1,-7 10 1,-56 57 199,136-69-4906,-53-4 2371,23-2-7837,-27-4 2477</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3.734"/>
    </inkml:context>
    <inkml:brush xml:id="br0">
      <inkml:brushProperty name="width" value="0.025" units="cm"/>
      <inkml:brushProperty name="height" value="0.025" units="cm"/>
    </inkml:brush>
  </inkml:definitions>
  <inkml:trace contextRef="#ctx0" brushRef="#br0">19 110 10570,'0'0'15001,"-4"-4"-15071,-10-5-98,36 12 2269,-22 42-2539,0-44 443,0-1-1,0 1 0,1 0 0,-1-1 1,0 1-1,0-1 0,1 1 1,-1-1-1,1 1 0,-1-1 1,0 1-1,1-1 0,-1 1 1,1-1-1,-1 1 0,1-1 1,-1 0-1,1 1 0,-1-1 1,1 0-1,-1 0 0,1 1 1,0-1-1,-1 0 0,1 0 0,0 0 1,-1 0-1,1 0 0,-1 0 1,1 0-1,0 0 0,-1 0 1,1 0-1,-1 0 0,1 0 1,0 0-1,-1 0 0,1-1 1,-1 1-1,1 0 0,0 0 1,-1-1-1,2 0 0,27-11 356,-7-1-257,-16 8-119,0 1 1,1-1-1,0 1 0,0 1 1,0-1-1,0 1 0,1 1 1,-1-1-1,1 1 0,13-1 1,-20 3-6,0 1 1,0 0-1,-1 0 1,1 0 0,0 0-1,0 1 1,-1-1-1,1 0 1,0 0-1,-1 0 1,1 0 0,-1 1-1,0-1 1,1 0-1,-1 1 1,0-1-1,0 0 1,0 0 0,0 1-1,0-1 1,0 0-1,0 1 1,0-1-1,0 0 1,-1 3 0,2 14 65,-1-18-52,0 0 0,0 0 0,1 1 1,-1-1-1,1 0 0,-1 0 0,0 0 1,1 1-1,-1-1 0,1 0 0,-1 0 0,0 0 1,1 0-1,-1 0 0,1 0 0,-1 0 0,0 0 1,1 0-1,-1 0 0,1 0 0,-1 0 0,1 0 1,-1 0-1,0 0 0,1-1 0,-1 1 0,1 0 1,-1 0-1,0 0 0,1-1 0,-1 1 1,0 0-1,1 0 0,-1-1 0,0 1 0,0 0 1,1-1-1,-1 1 0,14-12-438,23-36-5430,-7-6-3998,-19 30 2447</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4.111"/>
    </inkml:context>
    <inkml:brush xml:id="br0">
      <inkml:brushProperty name="width" value="0.025" units="cm"/>
      <inkml:brushProperty name="height" value="0.025" units="cm"/>
    </inkml:brush>
  </inkml:definitions>
  <inkml:trace contextRef="#ctx0" brushRef="#br0">80 1 11691,'0'0'5472,"-5"7"-3721,-2 5-963,1 1-1,0 0 1,1 0 0,-5 16 0,8-22-666,1-1 0,-1 1 0,1 0 0,1 0 0,-1 0 0,1-1 0,0 1 0,0 0 0,1 0 0,0 0 0,0-1 0,4 12 0,4-2-224,-10-28-932,-11-28 227,10 35 879,-1-2 161,0 1 0,-1 0 0,1 0 0,-1 1 0,0-1 0,-10-9 0,14 14 562,32 5-421,27 11-1443,-19-10-8037,-23-5 928</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4.831"/>
    </inkml:context>
    <inkml:brush xml:id="br0">
      <inkml:brushProperty name="width" value="0.025" units="cm"/>
      <inkml:brushProperty name="height" value="0.025" units="cm"/>
    </inkml:brush>
  </inkml:definitions>
  <inkml:trace contextRef="#ctx0" brushRef="#br0">0 59 9961,'0'0'17452,"9"-3"-17212,-5 2-247,3-1 15,0-1 0,-1 1 1,1-1-1,-1 0 0,1-1 1,-1 0-1,0 0 0,0 0 1,-1 0-1,1-1 1,-1 0-1,5-6 0,-9 10-259,-4 3 207,1 0 0,0 0 0,0 0 0,0 0-1,0 0 1,0 0 0,0 1 0,1-1 0,-1 1-1,1-1 1,0 1 0,-2 4 0,0-2 15,1-1 99,0-1 1,0 1-1,1-1 0,-1 1 0,1 0 1,0 0-1,0 0 0,0 0 1,0 0-1,0 4 0,1-7-35,0-1 0,1 1-1,-1-1 1,0 1 0,0-1 0,0 1 0,0-1-1,1 0 1,-1 1 0,0-1 0,0 1-1,1-1 1,-1 0 0,0 1 0,1-1 0,-1 0-1,0 1 1,1-1 0,-1 0 0,0 0-1,1 1 1,-1-1 0,1 0 0,-1 0 0,1 0-1,-1 1 1,0-1 0,1 0 0,-1 0-1,1 0 1,0 0 0,29-7 844,1-12-609,-27 16-303,-1 0 1,1 1-1,0-1 0,0 1 1,0 0-1,1 0 0,-1 0 0,0 1 1,1 0-1,-1-1 0,5 1 1,20 20 453,-27-18-521,0 1 0,0-1-1,0 1 1,0 0 0,0-1-1,-1 1 1,1 0 0,-1 0-1,1 0 1,-1 0 0,2 4-1,-1 4-3814,-4 1-4637</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5.408"/>
    </inkml:context>
    <inkml:brush xml:id="br0">
      <inkml:brushProperty name="width" value="0.025" units="cm"/>
      <inkml:brushProperty name="height" value="0.025" units="cm"/>
    </inkml:brush>
  </inkml:definitions>
  <inkml:trace contextRef="#ctx0" brushRef="#br0">4 0 15118,'0'0'10506,"-2"58"-10089,2-30-289,-1 0-64,1-4-673,0-7-2306,0-7-2177</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1.584"/>
    </inkml:context>
    <inkml:brush xml:id="br0">
      <inkml:brushProperty name="width" value="0.025" units="cm"/>
      <inkml:brushProperty name="height" value="0.025" units="cm"/>
    </inkml:brush>
  </inkml:definitions>
  <inkml:trace contextRef="#ctx0" brushRef="#br0">82 1 11787,'0'0'4463,"-8"3"-2680,6-3-1702,-46 20 2486,47-19-2532,0-1 0,-1 1 0,1-1 0,0 1 0,-1 0 0,1-1 0,0 1 0,0 0 0,0 0 0,0 0 0,0 0 0,0 0 0,0 0 0,0 0 0,0 0 0,0 1 0,0-1 0,1 0 0,-1 1 0,0-1 0,1 0 0,-1 1 0,1-1 0,0 0 0,-1 1 0,1-1 0,0 1 0,0-1 0,0 1 0,0-1 0,0 0 0,0 1 0,1-1 0,-1 1 0,1 1 0,2-1-82,0 0 1,1 0 0,-1 0-1,1 0 1,-1 0 0,1-1-1,0 1 1,0-1 0,0 0-1,6 0 1,5 3 11,-10-2 25,-1 0 0,1 0 0,-1 1 0,1-1 0,-1 1 0,0 0 0,0 0 0,0 0 0,0 0 0,-1 1 0,5 5 0,-7-8 83,0 0 0,-1 1-1,1-1 1,0 0 0,-1 0-1,1 1 1,-1-1-1,1 1 1,-1-1 0,0 0-1,1 1 1,-1-1 0,0 1-1,0-1 1,0 1 0,0-1-1,0 1 1,0-1-1,-1 1 1,1-1 0,0 0-1,-1 1 1,1-1 0,-1 0-1,0 1 1,1-1-1,-1 0 1,0 1 0,0-1-1,0 0 1,0 0 0,0 0-1,0 0 1,0 0 0,0 0-1,0 0 1,0 0-1,0-1 1,-1 1 0,1 0-1,-3 0 1,-2 2 127,0 0 1,0 0-1,0-1 1,0 0-1,-13 2 0,-6-6-1706,24 2 1252,1 0 0,-1-1 1,0 1-1,0-1 0,1 1 0,-1-1 1,0 1-1,1-1 0,-1 1 1,1-1-1,-1 0 0,1 1 1,-1-1-1,1 0 0,-1 0 1,1 1-1,-1-1 0,1 0 1,0 0-1,0 1 0,-1-1 1,1 0-1,0 0 0,0-1 1,-1-16-6826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5.924"/>
    </inkml:context>
    <inkml:brush xml:id="br0">
      <inkml:brushProperty name="width" value="0.025" units="cm"/>
      <inkml:brushProperty name="height" value="0.025" units="cm"/>
    </inkml:brush>
  </inkml:definitions>
  <inkml:trace contextRef="#ctx0" brushRef="#br0">141 6 19699,'0'0'7078,"-7"-2"-6421,3 1-617,0 0 1,1 0-1,-1 1 1,1 0-1,-1 0 1,0 0-1,0 0 1,1 1-1,-1-1 1,1 1-1,-1 0 1,1 0-1,-8 3 1,3 0 65,0 0-1,0 1 1,0 0 0,1 1-1,-11 9 1,1 7-15,17-22-109,-1 1-1,1-1 1,0 0 0,0 1 0,0-1-1,0 1 1,0-1 0,0 1-1,0-1 1,0 1 0,0-1 0,0 1-1,0-1 1,0 1 0,0-1-1,0 0 1,1 1 0,-1-1 0,0 1-1,0-1 1,1 1 0,-1-1-1,0 0 1,0 1 0,1-1 0,-1 0-1,0 1 1,1-1 0,-1 1-1,5 1-177,-1-1-1,0 1 1,1-1-1,-1 1 0,0-1 1,1 0-1,8 0 1,6 2-91,-18-3 289,15 3-456,0 1 0,26 9 0,-39-13 358,0 1 0,-1 0 0,1 0 0,-1 0 0,1 1 0,-1-1 0,1 0 1,-1 1-1,0 0 0,0-1 0,0 1 0,0 0 0,0 0 0,0 0 0,0 0 0,-1 1 0,1-1 0,-1 0 0,0 1 0,1-1 1,-1 1-1,0-1 0,-1 1 0,1 0 0,0 2 0,-1-3 268,-1 0-1,0 0 1,0 0 0,1 0 0,-2 0-1,1 0 1,0-1 0,0 1 0,0 0-1,-1-1 1,1 1 0,-1-1 0,1 0-1,-1 1 1,0-1 0,1 0-1,-1 0 1,0 0 0,0 0 0,0 0-1,0-1 1,0 1 0,0-1 0,0 1-1,0-1 1,0 1 0,-3-1 0,-61 7 3357,59-7-3446,-33-2 704,39 2-877,0 0 1,0 0-1,0 0 0,0 0 0,0 0 1,0 0-1,0-1 0,0 1 1,0 0-1,0-1 0,0 1 1,0-1-1,0 1 0,0-1 0,0 1 1,0-1-1,1 0 0,-1 1 1,0-1-1,0 0 0,1 0 1,-1 0-1,1 1 0,-1-1 0,0 0 1,1 0-1,0 0 0,-1 0 1,1 0-1,-1-2 0,15 0-8631,25 3 3883,-32 0 2452,21 0-2718,0 0-1521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6.295"/>
    </inkml:context>
    <inkml:brush xml:id="br0">
      <inkml:brushProperty name="width" value="0.025" units="cm"/>
      <inkml:brushProperty name="height" value="0.025" units="cm"/>
    </inkml:brush>
  </inkml:definitions>
  <inkml:trace contextRef="#ctx0" brushRef="#br0">67 50 7944,'0'0'8899,"4"-8"-5819,10-23-929,-13 31-2105,-1 0-1,0 0 0,0-1 1,0 1-1,1 0 0,-1 0 1,0-1-1,0 1 0,0 0 1,0 0-1,0-1 0,0 1 1,0 0-1,0-1 0,0 1 1,0 0-1,0 0 0,0-1 1,0 1-1,0 0 0,0-1 1,0 1-1,0 0 0,0 0 1,0-1-1,0 1 0,0 0 1,-1 0-1,1-1 0,0 1 1,0 0-1,0 0 0,0-1 1,-1 1-1,1 0 0,0 0 1,0 0-1,0-1 0,-1 1 1,1 0-1,0 0 0,0 0 1,-1 0-1,1-1 0,0 1 1,-1 0-1,1 0 0,0 0 1,0 0-1,-1 0 0,1 0 1,0 0-1,-1 0 0,1 0 1,0 0-1,0 0 0,-1 0 1,-14 3 154,10 0-80,1 0 0,-1 0 1,1 0-1,0 1 0,0-1 1,0 1-1,1 0 0,-1 0 1,1 0-1,0 1 0,0-1 1,1 1-1,-1-1 0,1 1 1,0 0-1,0 0 0,0 0 1,1 0-1,0 1 0,0-1 1,0 0-1,1 0 0,0 9 1,1-13-89,-1 0 0,1 0 0,0 0 1,0-1-1,0 1 0,0 0 1,0 0-1,0 0 0,0-1 0,0 1 1,0-1-1,0 1 0,0-1 1,1 1-1,-1-1 0,0 0 0,0 1 1,0-1-1,1 0 0,-1 0 1,0 0-1,0 0 0,1 0 0,-1 0 1,0 0-1,0 0 0,3-1 1,34-10 840,-33 8-829,1-1-1,-1 0 1,-1 0-1,1 0 1,0 0 0,-1-1-1,0 0 1,0 0-1,-1 0 1,5-9-1,0-17-2550,-8 31 2241,0-1 0,-1 1 0,1-1 0,0 1 0,0-1 0,0 1 0,-1-1 0,1 1 0,0-1 0,-1 1 0,1 0 0,0-1 0,-1 1 0,1 0 0,-1-1 0,1 1 0,-1 0 0,1-1 0,0 1 0,-1 0 0,1 0 0,-1-1 0,1 1 0,-1 0 0,1 0 0,-1 0 0,1 0 0,-1 0 0,0 0 0,1 0-1,-1 0 1,1 0 0,-1 0 0,1 0 0,-1 0 0,1 0 0,-1 0 0,1 0 0,-1 1 0,0-1 0,-5 0-3577,-2 0-4304</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7.500"/>
    </inkml:context>
    <inkml:brush xml:id="br0">
      <inkml:brushProperty name="width" value="0.025" units="cm"/>
      <inkml:brushProperty name="height" value="0.025" units="cm"/>
    </inkml:brush>
  </inkml:definitions>
  <inkml:trace contextRef="#ctx0" brushRef="#br0">1 29 12460,'22'-17'7653,"7"7"-4079,-27 10-3543,-1-1 1,0 1 0,0 0-1,1 0 1,-1 0 0,0 0-1,1 0 1,-1 0 0,0 0-1,1 0 1,-1 0-1,0 1 1,0-1 0,1 0-1,-1 1 1,0-1 0,0 1-1,0 0 1,0-1-1,1 1 1,-1 0 0,0 0-1,0-1 1,0 1 0,-1 0-1,1 0 1,0 0-1,0 0 1,0 0 0,-1 0-1,1 1 1,0-1 0,-1 0-1,1 0 1,-1 0-1,0 1 1,1-1 0,-1 0-1,0 0 1,0 3 0,0 2 16,-1 0 1,0 0-1,0 0 1,0 0 0,-1 0-1,0-1 1,0 1-1,-1 0 1,1-1 0,-1 0-1,0 0 1,-1 0-1,1 0 1,-1 0 0,0 0-1,0-1 1,-1 0-1,1 0 1,-6 4 0,-3 4 778,58-11 2216,39-20-1667,-51 10-1877,-43 10-6323,-9-2 2498,6-1 529,-12 0-3949</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7.875"/>
    </inkml:context>
    <inkml:brush xml:id="br0">
      <inkml:brushProperty name="width" value="0.025" units="cm"/>
      <inkml:brushProperty name="height" value="0.025" units="cm"/>
    </inkml:brush>
  </inkml:definitions>
  <inkml:trace contextRef="#ctx0" brushRef="#br0">1 60 12236,'0'0'10762,"49"-12"-8712,-24 8-609,-3 0-896,5 1-449,0 0-128,-7 3-1538,0-1-2562,-8-1-3395</inkml:trace>
  <inkml:trace contextRef="#ctx0" brushRef="#br0" timeOffset="1">238 1 13613,'0'0'10153,"-3"46"-9096,1-32-288,-1-1-448,3-2-225,0-2 0,0-2-64,0-2-513,0-1-1601,0-1-1089</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8.219"/>
    </inkml:context>
    <inkml:brush xml:id="br0">
      <inkml:brushProperty name="width" value="0.025" units="cm"/>
      <inkml:brushProperty name="height" value="0.025" units="cm"/>
    </inkml:brush>
  </inkml:definitions>
  <inkml:trace contextRef="#ctx0" brushRef="#br0">6 26 19314,'0'0'10923,"-5"-25"-14287,6 32 802,5 3-1282,-3 0-1152,-1 0-2371</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8.611"/>
    </inkml:context>
    <inkml:brush xml:id="br0">
      <inkml:brushProperty name="width" value="0.025" units="cm"/>
      <inkml:brushProperty name="height" value="0.025" units="cm"/>
    </inkml:brush>
  </inkml:definitions>
  <inkml:trace contextRef="#ctx0" brushRef="#br0">107 160 14318,'0'0'11797,"-10"-2"-11636,7 1-136,0 0 0,0 0 1,0 0-1,0 1 1,0 0-1,0-1 1,0 1-1,-1 0 1,1 1-1,0-1 1,0 0-1,0 1 1,0 0-1,0 0 1,0 0-1,0 0 1,0 0-1,0 1 1,1-1-1,-1 1 1,0-1-1,1 1 1,-1 0-1,1 0 0,0 1 1,0-1-1,0 0 1,0 1-1,0-1 1,0 1-1,0-1 1,1 1-1,0 0 1,-1 0-1,1 0 1,0 0-1,0 0 1,1 0-1,-1 0 1,1 0-1,-1 0 1,1 0-1,0 4 1,0-6-15,0 0 0,0-1 1,0 1-1,0 0 0,0 0 1,0 0-1,0-1 1,0 1-1,0 0 0,0 0 1,1-1-1,-1 1 0,0 0 1,0 0-1,1-1 0,-1 1 1,1 0-1,-1-1 1,1 1-1,-1 0 0,1-1 1,-1 1-1,1-1 0,-1 1 1,1-1-1,0 1 0,-1-1 1,1 1-1,0-1 1,-1 1-1,2-1 0,1 1 30,0-1-1,-1 0 0,1 1 0,-1-1 0,1 0 1,0-1-1,-1 1 0,1 0 0,-1-1 0,4 0 1,2-2 41,0 1-1,0-1 1,0-1 0,0 0 0,10-6 0,-11 4-113,0 0 0,0-1 1,-1 1-1,0-1 0,0-1 1,-1 1-1,8-14 0,-12 20-529,-11 19-556,1 8 1312,9-26-166,0 0 0,0 1 1,0-1-1,0 0 1,0 1-1,0-1 1,0 0-1,0 1 0,0-1 1,0 0-1,0 1 1,0-1-1,1 0 1,-1 0-1,0 1 0,0-1 1,0 0-1,1 0 1,-1 1-1,0-1 1,0 0-1,1 0 1,-1 0-1,0 1 0,0-1 1,1 0-1,-1 0 1,0 0-1,1 0 1,-1 0-1,0 0 0,1 1 1,-1-1-1,0 0 1,0 0-1,1 0 1,-1 0-1,1 0 0,2-1 79,0 0 0,1 0 0,-1 0 0,0 0 0,0-1-1,0 1 1,0-1 0,0 0 0,-1 1 0,1-2 0,0 1-1,2-2 1,14-14-131,4-1 205,31-36-1,-50 50-298,1 0 0,-2 0 0,1 0 0,-1-1 0,1 1 0,-1-1 0,-1 0 0,1 1 0,-1-1 0,0 0 0,-1-1 0,1 1 0,0-10 0,-3 16 72,0-1 0,0 1 0,1 0-1,-1-1 1,0 1 0,0 0 0,0 0 0,0 0-1,0 0 1,0 0 0,0 0 0,0 0-1,0 0 1,0 0 0,0 0 0,0 1 0,0-1-1,1 0 1,-1 0 0,0 1 0,0-1 0,0 1-1,0-1 1,-1 2 0,-5 3 170,0 1 0,1 0 0,0 0 0,0 0 0,0 1 0,1 0 0,-1 0 1,2 0-1,-9 16 0,11-19-34,-1 1 1,1 0 0,0 0 0,1 0 0,-1 0-1,1 0 1,0 0 0,0 1 0,1-1 0,-1 0-1,1 1 1,0-1 0,0 0 0,1 1-1,0-1 1,0 0 0,3 10 0,0-10-114,-1-1 1,1 1 0,0-1-1,0 0 1,1 0-1,-1 0 1,1 0-1,0-1 1,6 4 0,9 4-3038,-2-5-4357,-9-5-1548</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9.534"/>
    </inkml:context>
    <inkml:brush xml:id="br0">
      <inkml:brushProperty name="width" value="0.025" units="cm"/>
      <inkml:brushProperty name="height" value="0.025" units="cm"/>
    </inkml:brush>
  </inkml:definitions>
  <inkml:trace contextRef="#ctx0" brushRef="#br0">54 1 15727,'0'0'10025,"-5"9"-9534,4-7-460,-34 72 625,32-69-590,1 0 1,0 1-1,1-1 0,-1 1 1,1-1-1,0 1 0,1 0 1,-1 0-1,1-1 0,0 1 1,1 0-1,-1-1 0,1 1 1,2 6-1,-2-11-1,0 0 1,0 0-1,0 0 0,1-1 0,-1 1 1,0 0-1,1-1 0,-1 1 1,0-1-1,1 0 0,-1 1 0,0-1 1,1 0-1,-1 0 0,1 0 0,-1 0 1,1 0-1,1 0 0,30-3 820,-27 0-840,0 1 0,0-1 1,0 0-1,0 0 0,0-1 0,0 1 0,-1-1 1,6-6-1,-8 8-80,0 0 0,0-1 0,0 0-1,-1 0 1,1 0 0,-1 0 0,1 0 0,-1 0 0,0-1 0,-1 1 0,1-1-1,0 1 1,-1-1 0,0 1 0,1-7 0,-12 46-846,10-35 881,-1 0 1,1 0-1,0 0 0,0 0 0,0 0 0,0 0 1,0 0-1,0-1 0,0 1 0,0 0 1,0 0-1,0 0 0,0 0 0,0 0 0,1 0 1,-1 0-1,0 0 0,1 0 0,-1 0 1,1 0-1,-1-1 0,1 1 0,-1 0 0,1 0 1,0-1-1,-1 1 0,1 0 0,0-1 1,-1 1-1,1 0 0,0-1 0,0 1 0,0-1 1,1 1-1,1 0 28,-1-1 0,0 0 0,1 0 0,-1 1 0,1-1 0,-1-1 0,0 1 0,1 0-1,-1-1 1,0 1 0,1-1 0,-1 0 0,0 0 0,4-2 0,-2 1-4,0 0 0,0 0 0,-1-1 0,1 0 0,-1 0-1,0 0 1,0 0 0,0-1 0,0 1 0,0-1 0,-1 1 0,0-1-1,0 0 1,0 0 0,0 0 0,2-7 0,-4 11-39,0-1 0,0 1 0,-1 0 0,1 0 1,0 0-1,0 0 0,0 0 0,0-1 0,0 1 0,-1 0 1,1 0-1,0 0 0,0 0 0,0 0 0,-1 0 0,1 0 0,0 0 1,0 0-1,0 0 0,-1 0 0,1 0 0,0 0 0,0 0 0,0 0 1,-1 0-1,1 0 0,0 0 0,0 0 0,0 0 0,-1 0 0,1 0 1,0 0-1,0 0 0,0 1 0,0-1 0,-1 0 0,1 0 0,0 0 1,0 0-1,0 0 0,0 1 0,0-1 0,0 0 0,-1 0 1,1 0-1,0 0 0,0 1 0,0-1 0,0 0 0,0 0 0,0 0 1,0 1-1,-9 8-106,6-5 114,0 0 1,1 0-1,0 1 0,0-1 0,0 1 0,1-1 0,-1 1 0,1-1 0,0 1 0,0 0 0,1-1 0,-1 1 1,1 0-1,0 0 0,0 0 0,2 6 0,-1-10 45,0 0 1,0 0-1,0 0 0,1 0 1,-1 0-1,0 0 0,1-1 1,-1 1-1,1 0 0,-1-1 0,0 1 1,1-1-1,-1 1 0,1-1 1,0 1-1,-1-1 0,1 0 1,-1 0-1,1 0 0,0 0 1,-1 0-1,1 0 0,1-1 1,20-5-1436,-11-5-6737,-12 0-546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49.893"/>
    </inkml:context>
    <inkml:brush xml:id="br0">
      <inkml:brushProperty name="width" value="0.025" units="cm"/>
      <inkml:brushProperty name="height" value="0.025" units="cm"/>
    </inkml:brush>
  </inkml:definitions>
  <inkml:trace contextRef="#ctx0" brushRef="#br0">0 0 16656,'0'0'10185,"44"12"-10121,-29-4-192,0 1-1505,-3 1-1282,-2 0-672,0-3-1570,-3-3-3716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50.268"/>
    </inkml:context>
    <inkml:brush xml:id="br0">
      <inkml:brushProperty name="width" value="0.025" units="cm"/>
      <inkml:brushProperty name="height" value="0.025" units="cm"/>
    </inkml:brush>
  </inkml:definitions>
  <inkml:trace contextRef="#ctx0" brushRef="#br0">111 0 4805,'0'0'17397,"-8"0"-16500,0 1-600,-1 0-1,1 0 1,-1 0-1,-14 5 1,21-5-272,0-1 0,-1 1 0,1 0 0,0-1 0,0 1 0,0 0 0,0 0 0,0 1 0,0-1 0,0 0 0,0 1 0,0-1-1,1 1 1,-1-1 0,0 1 0,1 0 0,-1 0 0,1 0 0,0 0 0,0 0 0,0 0 0,0 0 0,0 0 0,0 1 0,0-1 0,0 4 0,1-5-74,1 0-1,-1 0 1,1 0 0,-1 0-1,1 0 1,0 0 0,-1 0 0,1 0-1,0 0 1,0 0 0,-1-1-1,1 1 1,0 0 0,0-1-1,0 1 1,0 0 0,0-1 0,0 1-1,0-1 1,0 0 0,0 1-1,0-1 1,1 0 0,0 1-1,37 7-630,-26-6 532,-5 0 57,-1 0 0,1 1 0,0-1 0,-1 1-1,12 7 1,-18-10 100,-1 0 0,1 1 0,0-1 0,-1 1 0,1-1 0,-1 1 0,1-1 0,-1 1 0,1-1 0,-1 1 0,1 0 0,-1-1 0,1 1 0,-1 0 0,0-1 0,1 1 0,-1 0 0,0 0 0,0-1 0,0 1 0,1 0 0,-1 0 0,0-1 0,0 1 0,0 1 0,-1 0 76,0-1 0,0 1 0,0-1 0,0 0 0,0 1 0,0-1 0,0 0 0,0 1 0,-1-1 0,1 0 0,0 0 0,-1 0 0,1 0 0,-1 0 0,1 0 0,-4 0 0,-4 4 288,0-1 0,0 0 0,-1-1 1,1 0-1,-16 3 0,22-6-525,1 0 1,0 1-1,0-1 1,-1 0 0,1-1-1,0 1 1,-1 0-1,1-1 1,0 1-1,0-1 1,0 1 0,-5-3-1,6 2-265,0 0 0,0 0 0,0 0 0,0 0 0,0 0 0,0 0 0,0 0 0,0 0 0,1-1 0,-1 1 0,0 0 0,1-1 0,-1 1 0,1 0 0,-1-1 0,1 1 0,0 0 0,-1-1 0,1 1 0,0-1 0,0 1 0,0-3 0,0-13-7158</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51.131"/>
    </inkml:context>
    <inkml:brush xml:id="br0">
      <inkml:brushProperty name="width" value="0.025" units="cm"/>
      <inkml:brushProperty name="height" value="0.025" units="cm"/>
    </inkml:brush>
  </inkml:definitions>
  <inkml:trace contextRef="#ctx0" brushRef="#br0">80 1 15054,'0'0'6422,"-5"8"-5002,-3 5-990,-1 0 24,1 0-1,0 0 1,1 1-1,0 0 1,1 1-1,1 0 1,0 0-1,1 0 1,-3 25-1,7-38-445,-1-1 1,1 0-1,0 0 1,0 1-1,0-1 1,1 0-1,-1 0 1,0 0-1,0 1 1,1-1-1,-1 0 0,0 0 1,1 0-1,-1 0 1,1 0-1,0 0 1,-1 0-1,1 0 1,0 0-1,0 0 1,-1 0-1,1 0 0,0 0 1,0 0-1,0-1 1,2 2-1,-2-2 2,1 1 1,0-1-1,0 0 0,-1 0 0,1 0 1,0-1-1,0 1 0,-1 0 0,1-1 0,0 1 1,-1-1-1,1 1 0,0-1 0,-1 0 0,1 1 1,-1-1-1,1 0 0,-1 0 0,2-2 0,30-31-1051,-20 19 268,-13 15 767,0 0 0,0 0-1,0 0 1,0 1-1,0-1 1,0 0 0,1 0-1,-1 0 1,0 0 0,0 0-1,0 0 1,0 0 0,0 0-1,0 0 1,0 0-1,0 0 1,0 0 0,0 0-1,0 0 1,1 0 0,-1 1-1,0-1 1,0 0-1,0 0 1,0 0 0,0 0-1,0 0 1,0 0 0,0 0-1,1 0 1,-1 0 0,0 0-1,0 0 1,0 0-1,0-1 1,0 1 0,0 0-1,0 0 1,0 0 0,0 0-1,1 0 1,-1 0 0,0 0-1,0 0 1,0 0-1,0 0 1,0 0 0,0 0-1,0 0 1,0 0 0,0-1-1,0 1 1,0 0 0,0 0-1,0 0 1,0 0-1,0 0 1,0 2 23,-1 0-1,1 0 1,-1 0-1,1 0 1,0 0 0,0 0-1,0 0 1,0 0-1,0 0 1,0 0 0,1 0-1,-1 0 1,0 0-1,1 0 1,0 0 0,0 0-1,-1 0 1,1 0-1,0 0 1,0-1 0,1 1-1,-1 0 1,0-1-1,0 1 1,3 1 0,0-1 70,1 0-1,0-1 1,-1 1 0,1-1 0,0 0 0,0-1 0,0 1 0,0-1 0,0 0 0,5-1 0,9-1-17,0 0 0,0-2 0,-1-1 0,1 0 0,-1-1 0,0-1 0,-1 0-1,0-2 1,20-12 0,-37 21-86,1 0-1,0 0 0,-1-1 0,1 1 0,-1 0 1,1 0-1,0 0 0,-1 0 0,1 0 0,0-1 0,-1 1 1,1 1-1,0-1 0,-1 0 0,1 0 0,0 0 1,-1 0-1,1 0 0,-1 0 0,1 1 0,0-1 1,-1 0-1,1 1 0,-1-1 0,1 0 0,-1 1 1,1-1-1,-1 1 0,1-1 0,-1 1 0,1 0 1,18 8 110,66-10 204,-66-1-1266,0 1-1,-1 1 0,27 3 1,-43-2 954,0 0-1,0 0 1,0 0 0,0 0 0,-1 0 0,1 1 0,0-1 0,-1 0 0,1 1 0,-1-1 0,1 1 0,-1 0 0,0-1 0,0 1 0,1 0 0,-1 0 0,-1 0 0,1 0 0,0 0 0,0 0 0,-1 0 0,1 0 0,-1 0 0,0 0 0,1 0 0,-1 0 0,0 1 0,-1 1 0,-1 72 906,1-66-699,0-5-157,0 11 405,0 1 0,-1-1 0,-1 0 0,-1 1 0,-1-1 0,-8 20-1,13-36-431,0 0-1,0 0 1,0 0-1,0 0 1,0 0-1,0 0 1,0 0-1,0 0 0,0 0 1,0-1-1,0 1 1,0 0-1,0 0 1,0 0-1,-1 0 0,1 0 1,0 0-1,0 0 1,0 0-1,0 0 1,0 0-1,0 0 1,0 0-1,0 0 0,0 0 1,-1 0-1,1 0 1,0 0-1,0 0 1,0 0-1,0 0 0,0 0 1,0 0-1,0 0 1,0 0-1,-1 0 1,1 0-1,0 0 1,0 0-1,0 0 0,0 0 1,0 0-1,0 0 1,0 0-1,0 0 1,0 0-1,0 0 0,0 1 1,-1-1-1,1 0 1,0 0-1,0 0 1,0 0-1,0 0 1,0 0-1,0 0 0,0 0 1,0 0-1,0 0 1,0 1-1,0-1 1,-2-15 73,0-19-373,3 21-34,0-1-1,1 0 1,0 1-1,1-1 1,1 1 0,0 0-1,0 0 1,12-21-1,-2 9-877,0 1 0,2 1 1,23-28-1,-36 43 3034,-16 11-743,-17 14 509,29-16-1538,0-1 0,0 1 1,0 0-1,0 0 0,0 0 0,0 0 0,0 0 0,0 0 1,1 0-1,-1 0 0,0 1 0,1-1 0,-1 0 0,1 0 0,-1 0 1,1 1-1,0-1 0,0 0 0,-1 1 0,1-1 0,0 0 1,0 1-1,0-1 0,0 0 0,1 3 0,0-3-22,0 1 0,0-1-1,0 0 1,1 0 0,-1 0-1,0 0 1,1 0 0,-1 0-1,1 0 1,-1 0-1,1 0 1,-1-1 0,1 1-1,-1-1 1,1 1 0,0-1-1,1 1 1,14 1 19,0 0 0,0-2 1,18 0-1,-25 0 30,53-9 36,-54 6-130,0 1-1,0 1 1,0 0-1,0 0 0,1 0 1,-1 1-1,16 2 0,-21 8 366,-4-9-341,0-1-1,0 1 1,0-1 0,0 1 0,0 0-1,0-1 1,0 1 0,0-1 0,0 1-1,1 0 1,-1-1 0,0 1 0,0-1-1,0 1 1,1-1 0,-1 1 0,0-1-1,1 1 1,-1-1 0,0 1 0,1-1-1,-1 1 1,1-1 0,-1 0 0,1 1 0,-1-1-1,1 0 1,-1 1 0,1-1 0,-1 0-1,1 0 1,-1 1 0,1-1 0,0 0-1,0 0 1,11 1 109,0-1 1,0-1-1,0 0 0,0-1 1,20-5-1,-22 4-706,0 1 0,0 0 0,1 0-1,-1 1 1,1 1 0,-1 0 0,21 2 0,-30-2 524,-1 1 0,1 0 1,0-1-1,0 1 0,0-1 0,-1 1 1,1 0-1,0 0 0,-1-1 0,1 1 1,-1 0-1,1 0 0,-1 0 0,1 0 1,-1 0-1,0 0 0,1-1 0,-1 1 1,0 0-1,0 0 0,1 0 0,-1 0 0,0 0 1,0 0-1,0 0 0,0 0 0,-1 0 1,1 0-1,0 2 0,0 0-1181,0 3-3503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2.085"/>
    </inkml:context>
    <inkml:brush xml:id="br0">
      <inkml:brushProperty name="width" value="0.025" units="cm"/>
      <inkml:brushProperty name="height" value="0.025" units="cm"/>
    </inkml:brush>
  </inkml:definitions>
  <inkml:trace contextRef="#ctx0" brushRef="#br0">1 75 10474,'0'0'3176,"10"0"33,0 1-2629,4 1 258,-1-1 0,1-1 0,0 0-1,16-2 1,-28 2-764,1-1 0,-1 1 0,0 0 0,1-1 0,-1 1 1,1-1-1,-1 0 0,0 0 0,0 0 0,0 0 0,1 0 0,-1 0 0,0-1 0,0 1 0,-1-1 0,1 1 0,0-1 0,0 0 0,-1 0 0,1 0 0,-1 0 0,0 0 0,1 0 0,-1 0 0,0 0 0,0 0 0,0-1 0,-1 1 0,1 0 0,-1-1 0,1 1 0,-1 0 0,1-4 1,-1 5-73,0 0 1,0 1-1,-1-1 1,1 0-1,0 0 1,0 0-1,0 0 1,0 1 0,-1-1-1,1 0 1,0 0-1,-1 0 1,1 1-1,-1-1 1,1 0 0,-1 0-1,1 1 1,-1-1-1,0 1 1,1-1-1,-1 0 1,0 1 0,1-1-1,-1 1 1,0-1-1,0 1 1,1 0-1,-3-1 1,-29 0-105,26 2 93,0 0 0,0 0-1,0 1 1,0 0-1,1 0 1,-1 1-1,1 0 1,-10 5-1,12-4 43,-1 0-1,1 0 0,0 0 1,0 1-1,0-1 0,0 1 1,1-1-1,-3 9 1,4-12-23,1 0 1,0 0 0,-1 0-1,1 0 1,0 0 0,-1 0 0,1 0-1,0 0 1,0 0 0,0 0 0,0 0-1,0 0 1,0 0 0,1 0-1,-1 0 1,0 0 0,0 0 0,1 0-1,-1 0 1,1 0 0,-1 0 0,1 0-1,-1 0 1,1 0 0,-1 0-1,1 0 1,0-1 0,-1 1 0,1 0-1,0 0 1,0-1 0,0 1 0,0-1-1,0 1 1,0-1 0,0 1-1,-1-1 1,1 1 0,0-1 0,1 0-1,-1 1 1,0-1 0,0 0 0,0 0-1,0 0 1,0 0 0,1 0 0,9 0 190,0-1 0,-1 0 0,1 0 0,0-1 0,-1 0 0,0-1 0,0 0 0,0-1 0,0 0 0,11-7 0,-11 6-234,0 0-1,1 1 1,0 0-1,0 1 0,0 0 1,0 0-1,21-1 1,-31 5 12,0 1 0,-1-1-1,1 1 1,-1-1 0,1 1 0,-1 0 0,0-1 0,0 1 0,0-1 0,0 1 0,0 0 0,0-1 0,0 1 0,0 1 0,1 19 689,1-20-586,0-1 0,0 0 1,1 0-1,-1 0 0,0 0 0,0 0 0,1-1 0,-1 1 1,0 0-1,1-1 0,-1 0 0,1 0 0,-1 0 1,1 0-1,-1 0 0,4 0 0,41-7 603,-6-4-595,-23 6-238,0 1 0,0 0-1,0 1 1,20 0 0,-38 3 132,1 0 0,-1 0 0,1 0 1,-1 0-1,0 1 0,1-1 0,-1 0 1,1 0-1,-1 0 0,0 0 0,1 1 0,-1-1 1,0 0-1,1 0 0,-1 1 0,0-1 1,1 0-1,-1 1 0,0-1 0,0 0 1,1 1-1,-1-1 0,0 0 0,0 1 0,0-1 1,0 1-1,1-1 0,-1 0 0,0 1 1,0-1-1,0 1 0,0-1 0,0 1 1,-2 23 660,-9 18-4427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8:51.755"/>
    </inkml:context>
    <inkml:brush xml:id="br0">
      <inkml:brushProperty name="width" value="0.025" units="cm"/>
      <inkml:brushProperty name="height" value="0.025" units="cm"/>
    </inkml:brush>
  </inkml:definitions>
  <inkml:trace contextRef="#ctx0" brushRef="#br0">0 174 15727,'3'-2'5315,"9"-4"-4363,79-12 175,1 3 0,99-2 0,-92 9-488,1602-73-230,-980 59 3447,-740 22-8019,-29-1-263,20 1-1308,-5-3-6218</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5.909"/>
    </inkml:context>
    <inkml:brush xml:id="br0">
      <inkml:brushProperty name="width" value="0.025" units="cm"/>
      <inkml:brushProperty name="height" value="0.025" units="cm"/>
    </inkml:brush>
  </inkml:definitions>
  <inkml:trace contextRef="#ctx0" brushRef="#br0">60 67 9321,'0'0'2979,"3"-8"475,1-1-2209,6-18 520,-6 4 4252,-31 57-4976,20-25-867,0 1 1,1 1-1,1-1 1,0 1-1,0 0 1,1 0-1,1 0 1,0 1-1,0-1 1,1 1 0,0 0-1,1 23 1,1-33-132,1-1 1,0 1 0,0 0 0,0-1 0,0 1 0,0-1 0,0 1-1,0-1 1,0 1 0,0-1 0,1 0 0,-1 0 0,1 1 0,-1-1-1,1 0 1,-1-1 0,1 1 0,0 0 0,-1 0 0,1-1 0,0 1-1,-1-1 1,1 1 0,0-1 0,0 0 0,0 1 0,0-1 0,-1 0-1,1 0 1,0 0 0,2-1 0,6 1 139,-1-1-1,1 0 1,0 0 0,15-5-1,-11 0-145,1 0-1,-1 0 1,-1-2-1,1 1 1,-1-2-1,-1 0 1,17-14-1,-20 15-40,-1 0 0,0-1-1,0 0 1,0 0 0,-1-1 0,0 1 0,-1-2 0,0 1-1,-1-1 1,4-12 0,-7 11-499,-12 26 288,-11 28 154,18-34 131,1-1 0,0 0 0,1 1 0,0 0 0,0-1 0,0 1 0,1 0 0,0-1 0,1 1 0,0-1 0,0 1 0,0 0 0,1-1 0,0 0 0,4 8 0,-4-9-153,1 0-1,0-1 1,0 1-1,1 0 1,0-1-1,0 0 1,0 0-1,5 4 1,-5-5-392,0-1 0,0 0-1,0 0 1,1 0 0,-1-1 0,1 0 0,0 1-1,0-2 1,0 1 0,8 2 0,18-2-5899</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3.494"/>
    </inkml:context>
    <inkml:brush xml:id="br0">
      <inkml:brushProperty name="width" value="0.025" units="cm"/>
      <inkml:brushProperty name="height" value="0.025" units="cm"/>
    </inkml:brush>
  </inkml:definitions>
  <inkml:trace contextRef="#ctx0" brushRef="#br0">39 96 9929,'0'0'6033,"-2"-7"-3882,1 4-1996,0 0-1,1 0 1,-1 0 0,1 0 0,0 1-1,0-1 1,0 0 0,0 0-1,0 0 1,1 0 0,-1 0-1,1 1 1,0-1 0,0 0-1,0 1 1,0-1 0,0 0-1,1 1 1,-1-1 0,1 1-1,-1 0 1,1-1 0,0 1-1,0 0 1,0 0 0,0 0-1,1 0 1,-1 1 0,0-1 0,1 1-1,-1-1 1,1 1 0,0 0-1,-1 0 1,1 0 0,0 0-1,-1 0 1,1 1 0,3-1-1,-3 0-98,-1 1-1,0-1 0,1 1 0,-1 0 0,0-1 1,1 1-1,-1 0 0,0 1 0,1-1 0,-1 0 1,0 1-1,0-1 0,1 1 0,-1-1 0,0 1 1,0 0-1,0 0 0,0 0 0,0 1 1,0-1-1,0 0 0,0 1 0,0-1 0,0 1 1,2 3-1,-2-1-44,-1 0 0,1 0 0,-1 0 0,0 0 0,0 0 0,0 0 0,-1 0 0,1 0 0,-1 1 0,0-1 1,0 0-1,-1 0 0,1 1 0,-2 3 0,1-1 18,-1 1-1,0-1 1,-1 0 0,0 0 0,0 0 0,0-1-1,-1 1 1,1-1 0,-9 10 0,-49 48 193,6-6-140,54-58-65,0 1 0,1-1 0,-1 1 0,1-1 0,-1 1 0,1-1 0,-1 1 0,1 0 0,0-1 0,-1 1 0,1-1 0,0 1 0,0 0 0,-1-1 0,1 1 0,0 0 0,0-1 0,0 1 0,0 0 0,-1-1 0,1 1 0,0 0 0,1 0-1,-1-1 1,0 1 0,0 0 0,0-1 0,0 1 0,0 0 0,1-1 0,-1 1 0,0 0 0,1-1 0,-1 1 0,0-1 0,1 1 0,-1 0 0,1-1 0,-1 1 0,1-1 0,-1 1 0,1-1 0,-1 0 0,1 1 0,-1-1 0,1 1 0,0-1 0,-1 0 0,1 0 0,0 1-1,-1-1 1,1 0 0,0 0 0,-1 0 0,1 0 0,0 0 0,-1 1 0,1-1 0,1-1 0,51 4 1283,-43-4-1087,5 0-88,1 0 0,0-2 0,21-5 0,-2 0-2248,-35 8 2005,6-3-3095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3.821"/>
    </inkml:context>
    <inkml:brush xml:id="br0">
      <inkml:brushProperty name="width" value="0.025" units="cm"/>
      <inkml:brushProperty name="height" value="0.025" units="cm"/>
    </inkml:brush>
  </inkml:definitions>
  <inkml:trace contextRef="#ctx0" brushRef="#br0">1 14 15855,'0'0'9417,"57"-2"-7687,-35-1-898,3 0-672,2-1-95,-2 3-130,-3 1-1504,-4 0-1218,6 0-2177,-7 0-2531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4.210"/>
    </inkml:context>
    <inkml:brush xml:id="br0">
      <inkml:brushProperty name="width" value="0.025" units="cm"/>
      <inkml:brushProperty name="height" value="0.025" units="cm"/>
    </inkml:brush>
  </inkml:definitions>
  <inkml:trace contextRef="#ctx0" brushRef="#br0">45 1 16656,'0'0'6726,"-5"7"-5605,3-5-1022,-26 41 949,27-41-1028,0 0-1,0 0 0,0-1 0,0 1 1,0 0-1,0 0 0,0 0 1,1 1-1,-1-1 0,1 0 0,-1 0 1,1 0-1,0 0 0,0 0 1,0 1-1,0-1 0,0 0 1,1 0-1,-1 0 0,1 0 0,-1 0 1,2 4-1,0-5-17,-1 0 1,1 0-1,0 0 1,-1 0-1,1-1 1,0 1-1,-1 0 1,1-1-1,0 0 1,0 1-1,-1-1 1,1 0-1,0 0 1,0 0-1,0 0 1,-1 0-1,1 0 1,0 0-1,0-1 1,0 1-1,-1-1 1,1 1-1,0-1 1,-1 0-1,1 0 1,2-2-1,41-24 16,20-30-156,-64 56 90,-8 25-182,0-9 272,3-8 75,0 0 1,0 0 0,1 1-1,0 0 1,1-1-1,0 1 1,0 0-1,0 0 1,0 12-1,2-19-234,1 0-1,-1 0 1,0-1-1,1 1 1,-1 0-1,0 0 1,1-1 0,-1 1-1,1 0 1,-1-1-1,1 1 1,-1-1-1,1 1 1,-1-1-1,1 1 1,0-1 0,-1 1-1,1-1 1,0 1-1,0-1 1,-1 0-1,1 1 1,0-1-1,0 0 1,-1 0-1,1 0 1,0 0 0,0 1-1,0-1 1,-1 0-1,1 0 1,0 0-1,0-1 1,0 1-1,-1 0 1,1 0 0,1-1-1,0 1-677,12 0-5168</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4.552"/>
    </inkml:context>
    <inkml:brush xml:id="br0">
      <inkml:brushProperty name="width" value="0.025" units="cm"/>
      <inkml:brushProperty name="height" value="0.025" units="cm"/>
    </inkml:brush>
  </inkml:definitions>
  <inkml:trace contextRef="#ctx0" brushRef="#br0">28 1 8264,'0'0'23670,"20"1"-49646</inkml:trace>
  <inkml:trace contextRef="#ctx0" brushRef="#br0" timeOffset="1">9 182 7207,'0'0'23926,"-8"-7"-26808,11 3-2083</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6.753"/>
    </inkml:context>
    <inkml:brush xml:id="br0">
      <inkml:brushProperty name="width" value="0.025" units="cm"/>
      <inkml:brushProperty name="height" value="0.025" units="cm"/>
    </inkml:brush>
  </inkml:definitions>
  <inkml:trace contextRef="#ctx0" brushRef="#br0">217 64 7751,'1'-2'716,"0"0"0,0 1 0,0-1-1,0 0 1,-1 0 0,1 0-1,-1 0 1,1 0 0,-1 0 0,0 0-1,0 0 1,0 0 0,0-1-1,0 1 1,0 0 0,-1 0 0,1 0-1,-2-3 1,1 3-456,0 1 0,0-1-1,0 1 1,0 0 0,-1-1 0,1 1 0,0 0-1,-1 0 1,1 0 0,0 0 0,-1 0-1,0 0 1,1 0 0,-1 1 0,1-1 0,-1 0-1,-3 0 1,0 0-243,-1 0-1,1 1 1,-1 0 0,0 0-1,1 0 1,-1 0 0,1 1-1,-1 0 1,1 0 0,-1 1-1,1-1 1,0 1 0,-7 3 0,7-2-22,-1 1 0,1-1 1,0 1-1,1 0 0,-1 0 1,1 1-1,0-1 1,0 1-1,0 0 0,-5 9 1,8-12-56,0-1 0,0 1 0,0 0 0,0 0 0,0 0 0,1 0 0,-1 0 1,1 0-1,-1 0 0,1 0 0,0 0 0,0 0 0,0 0 0,0 0 0,0 0 0,0 0 0,1 1 1,-1-1-1,1 0 0,-1 0 0,1-1 0,0 1 0,-1 0 0,1 0 0,0 0 0,1 0 0,-1-1 1,0 1-1,0 0 0,1-1 0,-1 1 0,1-1 0,2 3 0,42 22-59,-34-20 117,0 0 0,-1 1 0,1 0 0,16 15 0,-26-20-9,0 0 0,0 0 0,0 0 0,-1 0-1,1 0 1,0 1 0,-1-1 0,0 0 0,1 1 0,-1 0 0,0-1 0,0 1 0,-1 0 0,1-1 0,0 1 0,-1 0 0,0 0 0,0-1 0,0 1 0,0 0 0,0 0 0,0 0 0,-1-1 0,1 1 0,-1 0 0,-2 5 0,1-5 161,0 1 1,0-1-1,-1 0 0,0 0 0,1 0 1,-1 0-1,0-1 0,0 1 0,-1-1 1,1 0-1,0 1 0,-1-2 0,1 1 1,-1 0-1,0-1 0,0 1 1,1-1-1,-6 1 0,-5 1 355,0 0 0,0-1-1,-27 1 1,4-11-74,36 8-575,0-1 0,-1 1 0,1-1-1,0 0 1,0 0 0,0 1 0,0-1 0,0 0 0,0 0 0,0 0 0,0 0 0,0 0 0,0-1 0,0 1 0,1 0 0,-1 0 0,0 0 0,1-1-1,-1 1 1,1 0 0,-1-1 0,1 1 0,0 0 0,0-1 0,-1-1 0,2 3-104,-1-1 0,0 1 1,1-1-1,-1 1 0,1-1 1,-1 1-1,0-1 0,1 1 0,-1 0 1,1-1-1,-1 1 0,1-1 0,0 1 1,-1 0-1,1 0 0,-1-1 0,1 1 1,-1 0-1,1 0 0,0 0 0,-1 0 1,1 0-1,0-1 0,-1 1 1,1 0-1,0 1 0,0-1 0,25 0-2487,-20 0 1495,50-1-6623,-27-2 1943</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7.129"/>
    </inkml:context>
    <inkml:brush xml:id="br0">
      <inkml:brushProperty name="width" value="0.025" units="cm"/>
      <inkml:brushProperty name="height" value="0.025" units="cm"/>
    </inkml:brush>
  </inkml:definitions>
  <inkml:trace contextRef="#ctx0" brushRef="#br0">45 55 5285,'0'0'12561,"5"-8"-9518,16-26-593,-21 34-2407,1 0 0,-1 0-1,0 0 1,0 0 0,1-1-1,-1 1 1,0 0 0,0 0-1,0 0 1,1-1 0,-1 1-1,0 0 1,0 0 0,0-1-1,0 1 1,1 0 0,-1 0-1,0-1 1,0 1 0,0 0-1,0 0 1,0-1 0,0 1-1,0 0 1,0 0 0,0-1-1,0 1 1,0 0 0,0-1-1,0 1 1,0 0 0,0 0-1,0-1 1,0 1 0,0 0-1,0-1 1,0 1 0,-1 0-1,1 0 1,0-1 0,0 1-1,0 0 1,0 0 0,-1 0 0,1-1-1,0 1 1,0 0 0,0 0-1,-1 0 1,1-1 0,0 1-1,0 0 1,-1 0 0,1 0-1,0 0 1,0 0 0,-1 0-1,1 0 1,0 0 0,-1 0-1,1 0 1,0 0 0,-1 0-1,-13 3-61,10 1 8,-1 0-1,1 0 0,0 0 0,0 1 1,0 0-1,0-1 0,1 1 0,0 1 1,0-1-1,0 0 0,1 1 0,0-1 1,0 1-1,0 0 0,1 0 0,0 0 1,0 0-1,0 0 0,1 10 0,0-16 11,0 1 0,0 0 0,0 0 0,0-1-1,0 1 1,0 0 0,1 0 0,-1-1 0,0 1 0,1 0-1,-1-1 1,0 1 0,1 0 0,-1-1 0,1 1-1,-1-1 1,1 1 0,-1 0 0,1-1 0,-1 1-1,1-1 1,-1 0 0,1 1 0,0-1 0,-1 1 0,1-1-1,0 0 1,-1 0 0,3 1 0,28 0 221,-22-2-123,0-1-1,-1 0 1,1-1-1,15-6 1,-11 2-10,-1-1 0,-1-1 0,1 1 0,-2-2 1,1 0-1,-1 0 0,-1-1 0,14-18 0,-28 37-211,0 0-1,0 1 0,1 0 0,0-1 0,1 1 0,0 1 0,0-1 0,1 0 0,-1 12 0,3-20 13,0-1 0,1 1 0,-1 0 0,0-1 0,0 1 0,1-1 0,-1 1 0,0-1 0,1 1 0,-1 0 0,1-1 0,-1 1-1,1-1 1,-1 0 0,1 1 0,-1-1 0,1 1 0,-1-1 0,1 0 0,0 1 0,-1-1 0,1 0 0,-1 0 0,1 1 0,0-1 0,-1 0 0,1 0-1,0 0 1,-1 0 0,1 0 0,0 0 0,-1 0 0,1 0 0,0 0 0,-1 0 0,1 0 0,0-1 0,-1 1 0,1 0 0,0 0 0,0-1 0,28-11-3958,-14-5 130,1-6-1387</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7.454"/>
    </inkml:context>
    <inkml:brush xml:id="br0">
      <inkml:brushProperty name="width" value="0.025" units="cm"/>
      <inkml:brushProperty name="height" value="0.025" units="cm"/>
    </inkml:brush>
  </inkml:definitions>
  <inkml:trace contextRef="#ctx0" brushRef="#br0">93 0 14061,'0'0'5712,"-7"7"-3859,-5 4-968,2 0 0,0 1 0,-11 16 0,19-25-825,-1 1 0,1-1 0,0 0 0,0 1 0,0 0-1,1-1 1,-1 1 0,1 0 0,0 0 0,0 0 0,0 0 0,1 0 0,-1 0 0,1 0-1,0 0 1,0 0 0,0 0 0,1 0 0,-1 0 0,1 0 0,2 6 0,-1-8-81,0 0 0,0 0 0,0 0 0,1 0 1,-1 0-1,1-1 0,-1 1 0,1-1 0,0 1 0,-1-1 0,1 0 1,0 0-1,0 0 0,0-1 0,0 1 0,0-1 0,0 1 1,0-1-1,0 0 0,0 0 0,5-1 0,37 7-592,-44-5 608,1-1 1,-1 1-1,1 0 0,-1-1 0,0 1 1,0 0-1,1 0 0,-1 0 0,0 0 1,0 0-1,0 0 0,0 0 0,0 1 1,0-1-1,0 0 0,0 1 0,-1-1 1,1 0-1,0 1 0,-1-1 0,1 1 1,-1-1-1,0 1 0,1 2 0,0-1 110,-1 0 0,0 0 0,1 0-1,-1 0 1,0 0 0,-1 0 0,1 0-1,0 0 1,-1 0 0,0 0 0,0 0-1,0 0 1,0 0 0,0 0 0,0 0-1,-1-1 1,1 1 0,-1 0 0,0-1-1,0 0 1,0 1 0,0-1 0,0 0-1,0 0 1,-1 0 0,1 0 0,-1-1-1,1 1 1,-1 0 0,-4 1 0,-4 0 43,1 1 1,-1-2-1,1 1 1,-1-1 0,0-1-1,0 0 1,-15-1-1,26 0-311,0 0-1,0 0 0,-1 0 0,1 0 0,0 0 0,0-1 1,-1 1-1,1 0 0,0 0 0,0 0 0,-1 0 0,1-1 0,0 1 1,0 0-1,-1 0 0,1 0 0,0-1 0,0 1 0,0 0 0,0-1 1,0 1-1,-1 0 0,1 0 0,0-1 0,0 1 0,0 0 0,0 0 1,0-1-1,0 1 0,0 0 0,0-1 0,0 1 0,0 0 1,0-1-1,0 1 0,0 0 0,0 0 0,0-1 0,0 1 0,0 0 1,1-1-1,-1 1 0,0 0 0,0 0 0,0-1 0,1 1-269,1-10-6688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8.345"/>
    </inkml:context>
    <inkml:brush xml:id="br0">
      <inkml:brushProperty name="width" value="0.025" units="cm"/>
      <inkml:brushProperty name="height" value="0.025" units="cm"/>
    </inkml:brush>
  </inkml:definitions>
  <inkml:trace contextRef="#ctx0" brushRef="#br0">0 215 12300,'0'0'10949,"9"-4"-9342,7-5-805,1-1 0,-2-1 1,1-1-1,25-25 1,-35 32-672,0-1 0,0 0 0,-1-1 0,0 1 0,0-1 1,-1 0-1,1 0 0,-1 0 0,-1-1 0,0 0 0,0 1 0,0-1 0,-1 0 0,3-17 1,-5 25-137,0 0 0,0-1 0,0 1 0,0 0 1,0-1-1,0 1 0,-1-1 0,1 1 1,0 0-1,0-1 0,0 1 0,0 0 1,0-1-1,-1 1 0,1 0 0,0-1 0,0 1 1,0 0-1,-1-1 0,1 1 0,0 0 1,0 0-1,-1-1 0,1 1 0,0 0 1,-1 0-1,1 0 0,0-1 0,-1 1 0,1 0 1,-1 0-1,1 0 0,0 0 0,-1 0 1,1 0-1,0 0 0,-1 0 0,1 0 1,-1 0-1,1 0 0,0 0 0,-1 0 1,1 0-1,0 0 0,-1 0 0,1 0 0,-1 0 1,1 0-1,0 1 0,-1-1 0,1 0 1,0 0-1,0 0 0,-1 1 0,1-1 1,0 0-1,-1 1 0,1-1 0,0 0 0,0 0 1,-1 1-1,1 0 0,-22 18-319,8 1 275,0 1 0,-18 36 1,27-47 43,0 1 1,1 0-1,1 0 1,-1 0 0,2 1-1,-1-1 1,0 22-1,3-32 0,0 0-1,0 0 0,0-1 0,0 1 1,0 0-1,0 0 0,1 0 0,-1-1 0,0 1 1,0 0-1,1-1 0,-1 1 0,0 0 1,1-1-1,-1 1 0,1 0 0,-1-1 0,1 1 1,-1-1-1,1 1 0,0-1 0,-1 1 1,1-1-1,0 1 0,-1-1 0,1 0 0,0 1 1,-1-1-1,3 1 0,28-1 13,-21-2 17,0 0-1,0-1 1,0 0 0,10-6-1,17-15 21,-31 19-58,0 1 0,0-1 0,0 1 0,0 0 1,1 1-1,-1 0 0,1 0 0,0 0 0,0 1 0,0 0 0,9-1 1,-16 3 3,1 0 1,-1 0 0,1 0 0,-1 1-1,1-1 1,-1 0 0,1 1 0,-1-1-1,1 0 1,-1 1 0,0-1 0,1 0 0,-1 1-1,1-1 1,-1 1 0,0-1 0,1 1-1,-1-1 1,0 1 0,0-1 0,1 1-1,-1-1 1,0 1 0,0 0 0,0 0-1,0 0 11,1 0 0,-1 0-1,0 0 1,1 0 0,-1 0-1,1 0 1,-1-1 0,1 1-1,-1 0 1,1 0-1,0 0 1,-1 0 0,1-1-1,0 1 1,0 0 0,0-1-1,-1 1 1,1-1 0,0 1-1,0-1 1,0 1-1,0-1 1,0 0 0,2 1-1,5-1 15,-1 0 0,1-1-1,-1 1 1,1-2-1,-1 1 1,1-1 0,-1-1-1,0 1 1,1-1 0,7-5-1,-7 4-95,0 1-1,0 0 1,1 0-1,-1 0 1,1 1-1,0 0 1,13 0-1,-21 2 57,0 0-1,-1 1 1,1-1 0,0 0-1,0 1 1,-1-1 0,1 1-1,0 0 1,-1-1-1,1 1 1,0-1 0,-1 1-1,1 0 1,-1 0-1,1-1 1,-1 1 0,1 0-1,-1 0 1,0 0-1,1-1 1,-1 1 0,0 0-1,0 0 1,1 0-1,-1 0 1,0 0 0,0-1-1,0 1 1,0 0 0,-1 2-1,1 38-1133,-1-29-2057,13-12-16728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2.849"/>
    </inkml:context>
    <inkml:brush xml:id="br0">
      <inkml:brushProperty name="width" value="0.025" units="cm"/>
      <inkml:brushProperty name="height" value="0.025" units="cm"/>
    </inkml:brush>
  </inkml:definitions>
  <inkml:trace contextRef="#ctx0" brushRef="#br0">1 91 16592,'0'0'5290,"9"3"-3902,2 0-1028,0-1 0,0 0 0,1 0 1,-1-1-1,1 0 0,-1-1 0,13-2 0,-17 2-269,-1-1 1,1-1-1,0 1 0,-1-1 0,1 0 0,-1-1 1,1 1-1,-1-1 0,0-1 0,0 1 0,0-1 0,-1 0 1,1 0-1,-1-1 0,5-5 0,-9 9-75,0 0 0,0 0 0,0-1 0,0 1 1,0 0-1,0-1 0,0 1 0,0-1 0,-1 1 0,1-1 0,0 0 0,-1 1 0,1-1 0,-1 1 0,0-1 1,0 0-1,1 1 0,-1-4 0,-1 4-16,1 0 0,0 0 1,-1 0-1,1 0 0,-1 0 0,1 0 1,-1 0-1,0 0 0,1 0 0,-1 0 1,0 1-1,0-1 0,1 0 0,-1 0 1,0 1-1,0-1 0,0 1 1,0-1-1,0 0 0,0 1 0,-2-1 1,1 0-13,-1 0 1,0 1 0,1-1 0,-1 1-1,0 0 1,0 0 0,0 0 0,1 0 0,-1 0-1,0 0 1,0 1 0,1 0 0,-1-1-1,0 1 1,1 0 0,-1 0 0,1 0 0,-1 1-1,1-1 1,-1 1 0,1-1 0,-3 4-1,-7 7 25,0 0 0,-16 23 0,24-30 14,1 0 0,0 0 0,1 0 0,-1 0 0,1 0 0,0 1 0,0-1 0,1 1 0,-1-1 0,1 1 0,0 9 1,1-15-26,0 1 0,0 0 0,0-1 0,0 1 1,1-1-1,-1 1 0,0-1 0,0 1 1,0 0-1,1-1 0,-1 1 0,0-1 1,1 1-1,-1-1 0,1 1 0,-1-1 1,0 1-1,1-1 0,-1 0 0,1 1 0,-1-1 1,1 0-1,-1 1 0,1-1 0,0 0 1,-1 1-1,1-1 0,0 0 0,26 3 114,25-13 104,33-28-262,-69 29 24,1 1 0,0 0 0,0 2 0,0 0 0,21-4 0,-38 9 20,1 1 0,-1 0 1,0 0-1,1 0 0,-1 0 0,0 0 0,1 0 0,-1 0 0,0 0 0,1 1 0,-1-1 0,0 0 0,1 0 0,-1 0 0,0 0 0,0 0 0,1 0 0,-1 1 0,0-1 0,1 0 0,-1 0 0,0 0 0,0 1 0,1-1 0,-1 0 0,0 1 0,0-1 0,0 0 0,1 0 0,-1 1 0,0-1 0,0 0 0,0 1 0,0-1 0,0 0 0,0 1 1,0-1-1,1 20 305,-1-19-285,-1 0 1,1 1-1,0-1 1,0 0-1,-1 0 1,1 1-1,0-1 0,0 0 1,0 1-1,0-1 1,0 0-1,1 1 0,-1-1 1,0 0-1,1 1 1,-1-1-1,1 0 0,-1 0 1,1 0-1,-1 1 1,1-1-1,0 0 1,0 0-1,0 0 0,-1 0 1,1 0-1,0 0 1,0 0-1,0-1 0,1 1 1,-1 0-1,0 0 1,0-1-1,2 1 1,8-1 54,1 0 1,0-1 0,-1 0 0,1-1-1,-1-1 1,0 0 0,0 0 0,13-7 0,-12 6-199,0-1 0,0 2 1,0-1-1,1 2 1,-1 0-1,14-1 0,-25 4 107,0 0 0,0 0 0,0 0 0,0 0 0,-1 0 1,1 0-1,0 0 0,-1 0 0,1 0 0,-1 1 0,1-1 0,-1 0 0,0 0 0,1 1 0,-1-1 0,0 0 0,0 0 0,0 1 0,0-1 0,0 0 0,0 0 0,0 1 0,-1-1 0,1 0 0,-1 2 0,-4 37-632,-1-21-5434,1-15-887</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8.943"/>
    </inkml:context>
    <inkml:brush xml:id="br0">
      <inkml:brushProperty name="width" value="0.025" units="cm"/>
      <inkml:brushProperty name="height" value="0.025" units="cm"/>
    </inkml:brush>
  </inkml:definitions>
  <inkml:trace contextRef="#ctx0" brushRef="#br0">56 4 17809,'0'0'9000,"-8"9"-8300,-24 34-113,30-40-564,0 0 0,1 0-1,-1 1 1,0-1 0,1 0 0,0 0 0,0 1-1,0-1 1,0 0 0,0 1 0,1-1 0,0 1 0,-1 5-1,2-7-12,-1 0-1,0 0 1,1 0-1,-1-1 1,1 1-1,0 0 1,-1 0-1,1-1 1,0 1-1,0 0 1,0-1-1,0 1 1,1-1-1,-1 1 1,0-1-1,0 0 1,1 1-1,2 0 1,-2 0 33,1-1 1,-1 0 0,1 0 0,0 0 0,-1 0 0,1 0 0,0-1 0,0 1 0,0-1-1,-1 0 1,1 0 0,0 0 0,0 0 0,0 0 0,-1-1 0,1 1 0,0-1 0,0 0-1,-1 0 1,1 0 0,0 0 0,-1 0 0,1-1 0,-1 1 0,0-1 0,1 1-1,-1-1 1,3-4 0,0 2 24,0-1 0,0 1 0,-1-2 1,0 1-1,0 0 0,0-1 0,-1 0 0,0 1 0,0-1 0,0-1 0,-1 1 0,0 0 0,0-1 0,-1 1 0,2-14 0,-4 20-76,1 0 0,-1 0-1,0 0 1,0 0-1,1 0 1,-1 0 0,0 0-1,0 0 1,1 0 0,-1 0-1,0 0 1,0 1-1,1-1 1,-1 0 0,0 0-1,1 1 1,-1-1 0,0 1-1,1-1 1,-1 0 0,1 1-1,-1-1 1,0 1-1,1 0 1,-1-1 0,1 1-1,-1-1 1,1 1 0,0 0-1,-1-1 1,1 1-1,0 0 1,-1-1 0,1 1-1,0 0 1,0 1 0,-1-1 2,1 0 0,0 1 0,0-1 0,1 1 1,-1-1-1,0 0 0,0 1 0,1-1 0,-1 0 1,1 1-1,-1-1 0,1 0 0,-1 1 0,1-1 1,0 0-1,0 0 0,-1 0 0,1 0 0,0 0 1,0 0-1,0 0 0,0 0 0,0 0 0,2 1 1,0 0 11,1-1 0,0 1 0,0 0 1,0-1-1,0 0 0,0 0 1,0 0-1,6 0 0,1 0 24,0-1 0,0 0 0,0 0 0,1-1 0,20-5-1,-23 3-11,-1-1 0,1 1-1,-1-1 1,11-7-1,-17 9-31,1 1-1,-1 0 1,0-1-1,0 1 1,0-1-1,0 0 1,0 0-1,0 0 0,-1 0 1,1 0-1,0 0 1,-1 0-1,0-1 1,1 1-1,-1-1 1,0 1-1,0-1 1,-1 1-1,2-5 1,-3 7-8,1-1 0,-1 1 1,1-1-1,-1 1 1,1 0-1,-1-1 0,1 1 1,-1 0-1,1-1 1,-1 1-1,1 0 0,-1-1 1,0 1-1,1 0 1,-1 0-1,0 0 0,1 0 1,-1 0-1,0 0 1,1 0-1,-1 0 0,0 0 1,1 0-1,-1 0 0,0 0 1,1 0-1,-1 0 1,1 1-1,-1-1 0,0 0 1,1 0-1,-1 1 1,1-1-1,-1 0 0,1 1 1,-2 0-1,-23 11-17,23-11 35,0 1 0,0 0-1,0 0 1,0 0-1,0 0 1,1 0 0,-1 0-1,1 0 1,-1 0-1,1 1 1,0-1 0,0 0-1,0 1 1,0-1-1,0 1 1,0 4 0,1-6 4,0 0 0,1 0 0,-1 0 0,1 0 0,-1 0 1,1 0-1,-1 0 0,1 0 0,0 0 0,0 0 0,-1 0 1,1 0-1,0 0 0,0 0 0,0 0 0,0-1 0,0 1 0,0 0 1,0-1-1,0 1 0,0-1 0,0 1 0,1-1 0,-1 0 1,0 1-1,0-1 0,0 0 0,1 0 0,-1 0 0,0 0 0,0 0 1,0 0-1,1 0 0,1-1 0,26 3-599,54 1 36,-57-7-4800,-3-3-5200,-9 0 2091</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29.680"/>
    </inkml:context>
    <inkml:brush xml:id="br0">
      <inkml:brushProperty name="width" value="0.025" units="cm"/>
      <inkml:brushProperty name="height" value="0.025" units="cm"/>
    </inkml:brush>
  </inkml:definitions>
  <inkml:trace contextRef="#ctx0" brushRef="#br0">0 1 5445,'0'0'23009,"3"8"-22849,11 26-107,-13-32-42,0-1 0,1 0 0,-1 1 0,0-1 0,0 0 0,1 0 0,-1 0 0,0 0 0,1 0 1,-1 0-1,1 0 0,-1-1 0,1 1 0,0 0 0,-1-1 0,1 1 0,0-1 0,-1 0 0,1 1 0,0-1 0,-1 0 0,1 0 0,0 0 0,0 0 0,-1-1 0,3 1 0,38-12 252,-14-2-235,-24 10-46,1 1-1,1 0 1,-1 0-1,0 1 0,1-1 1,-1 1-1,1 1 0,9-3 1,-14 18 82,1 9-2680,-1-23 2419,-1 1-1,0-1 0,0 0 0,0 1 0,0-1 0,1 0 0,-1 0 0,0 1 0,0-1 0,1 0 1,-1 0-1,0 1 0,0-1 0,1 0 0,-1 0 0,0 0 0,1 0 0,-1 0 0,0 1 0,1-1 1,-1 0-1,0 0 0,1 0 0,-1 0 0,0 0 0,1 0 0,-1 0 0,0 0 0,1 0 0,-1 0 1,0 0-1,1 0 0,-1 0 0,0 0 0,1-1 0,-1 1 0,0 0 0,0 0 0,1 0 0,-1 0 1,0-1-1,1 1 0,-1 0 0,0 0 0,0 0 0,1-1 0,-1 1 0,0 0 0,0-1 0,0 1 1,0 0-1,1 0 0,-1-1 0,0 1 0,0 0 0,0-1 0,6-8-5258</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0.205"/>
    </inkml:context>
    <inkml:brush xml:id="br0">
      <inkml:brushProperty name="width" value="0.025" units="cm"/>
      <inkml:brushProperty name="height" value="0.025" units="cm"/>
    </inkml:brush>
  </inkml:definitions>
  <inkml:trace contextRef="#ctx0" brushRef="#br0">80 1 15214,'0'0'8067,"-8"7"-6807,1 0-1057,1 0 0,0 0 0,0 0 0,0 1 0,1 0 1,0 0-1,1 0 0,0 1 0,0 0 0,1-1 0,0 1 1,0 0-1,1 1 0,0-1 0,1 0 0,-1 10 0,2 0-111,-1-8-37,0 1 1,1 0-1,0-1 0,1 1 1,1 0-1,0-1 0,5 18 0,-7-29-47,0 0-1,0 1 0,0-1 1,0 1-1,0-1 0,1 0 0,-1 1 1,0-1-1,0 0 0,0 1 1,0-1-1,1 0 0,-1 1 0,0-1 1,0 0-1,1 1 0,-1-1 1,0 0-1,0 0 0,1 1 0,-1-1 1,0 0-1,1 0 0,-1 0 1,0 1-1,1-1 0,-1 0 1,0 0-1,1 0 0,-1 0 0,0 0 1,1 0-1,-1 0 0,1 0 1,-1 0-1,0 0 0,1 0 0,9-12 272,2-22-39,-6-21-837,-6 53 559,0 1 0,0 0 0,1-1 0,-1 1 0,0 0 0,0-1 0,-1 1 0,1 0 0,0-1 0,0 1 0,-1 0 0,1 0 0,0-1 0,-1 1 0,1 0 0,-1 0 0,0-1 0,1 1 0,-1 0 0,0 0 0,0 0 0,0 0 0,0 0 0,0 0 0,0 0 0,0 1 0,0-1 0,0 0 0,0 0 0,0 1 0,0-1 0,-1 1 0,1-1 0,0 1 0,-2-1 0,3 1 33,-1 0-1,1 0 1,-1 0-1,1 0 1,-1 0-1,1 0 1,0 0-1,-1 0 1,1 0-1,-1 0 1,1 0-1,-1 1 1,1-1-1,0 0 1,-1 0-1,1 0 0,-1 0 1,1 1-1,0-1 1,-1 0-1,1 1 1,0-1-1,-1 0 1,1 1-1,0-1 1,0 0-1,-1 1 1,1-1-1,0 0 1,0 1-1,0-1 1,-1 1-1,1-1 1,0 0-1,0 1 1,0-1-1,0 1 1,0-1-1,0 1 1,0-1-1,0 1 1,0-1-1,0 0 1,0 1-1,0-1 1,0 1-1,0-1 1,0 1-1,1-1 1,-1 0-1,0 1 1,0-1-1,0 1 0,1-1 1,14 21 31,-7-17 94,0-1 0,1 1 1,0-1-1,-1-1 0,1 1 1,0-2-1,0 1 0,0-1 1,0 0-1,0-1 0,1 0 1,13-2-1,-12 0 7,1 1 0,0-2 0,-1 1 0,1-2 0,-1 1 0,0-2 0,0 1 0,-1-1 0,12-8 0,-19 10-111,-7 12-147,0-4 203,1 1 1,0-1-1,1 1 1,-1 0-1,1 1 1,0-1-1,1 0 1,-1 0 0,1 1-1,1-1 1,-1 1-1,1 6 1,0-13-98,0 1 1,1 0-1,-1-1 1,0 1-1,0 0 1,1-1-1,-1 1 1,0-1-1,1 1 1,-1 0-1,1-1 1,-1 1-1,1-1 1,-1 1-1,1-1 1,-1 0-1,1 1 1,-1-1-1,1 0 1,-1 1-1,1-1 0,0 0 1,-1 1-1,1-1 1,0 0-1,-1 0 1,1 0-1,0 0 1,-1 0-1,1 0 1,0 0-1,0 0 1,-1 0-1,1 0 1,0 0-1,-1 0 1,1 0-1,0 0 1,0-1-1,1 0-450,0 1 0,0 0 1,-1-1-1,1 0 0,0 1 0,-1-1 0,1 0 0,-1 0 0,1 0 0,-1 0 0,1 0 1,-1 0-1,0 0 0,1 0 0,0-2 0,5-16-6155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0.560"/>
    </inkml:context>
    <inkml:brush xml:id="br0">
      <inkml:brushProperty name="width" value="0.025" units="cm"/>
      <inkml:brushProperty name="height" value="0.025" units="cm"/>
    </inkml:brush>
  </inkml:definitions>
  <inkml:trace contextRef="#ctx0" brushRef="#br0">1 1 18033,'0'0'7335,"54"38"-18834,-38-27 1057</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0.920"/>
    </inkml:context>
    <inkml:brush xml:id="br0">
      <inkml:brushProperty name="width" value="0.025" units="cm"/>
      <inkml:brushProperty name="height" value="0.025" units="cm"/>
    </inkml:brush>
  </inkml:definitions>
  <inkml:trace contextRef="#ctx0" brushRef="#br0">78 1 7335,'0'0'14632,"-7"2"-12982,6-2-1687,-46 19 3231,46-19-3103,-1 1 1,1 0-1,-1-1 1,1 1 0,0 0-1,0 0 1,-1 0-1,1 0 1,0 0 0,0 1-1,0-1 1,0 0-1,0 0 1,0 1 0,1-1-1,-1 0 1,0 1-1,1-1 1,-1 1 0,1-1-1,-1 1 1,1-1-1,0 1 1,0-1 0,-1 1-1,1 0 1,0-1-1,0 1 1,1-1 0,-1 1-1,0-1 1,1 1-1,-1-1 1,0 1-1,2 2 1,-1-3-83,1 1 1,-1-1-1,1 1 0,-1-1 1,1 0-1,-1 0 0,1 0 1,-1 0-1,1 0 0,0 0 1,0 0-1,0-1 0,-1 1 1,1-1-1,0 1 0,0-1 1,0 0-1,0 0 0,2 0 1,46 1 190,-37-2-144,-5 1-98,-1-1 0,0 0 0,0 0 0,0-1 1,0 0-1,-1-1 0,9-3 0,36-9-386,-49 19 315,-1-2 123,0 1 1,0-1-1,0 0 0,0 0 0,0 0 1,1 0-1,-1 0 0,1 0 1,-1 0-1,1 0 0,3 2 0,42 3-800,29-14-4836,-11 1 3661,-43 6 3598,44-2-115,-62 2-1475,-1-1-1,1 1 1,-1-1 0,0 0-1,1 0 1,-1 0-1,0-1 1,0 1 0,0-1-1,0 0 1,0 0 0,0 0-1,0 0 1,-1 0 0,5-5-1,-8 8 13,1-1-1,-1 1 1,1-1-1,0 0 1,-1 1-1,1-1 1,0 1-1,-1-1 1,1 1-1,0 0 1,0-1-1,0 1 1,-1-1-1,1 1 1,0-1-1,0 1 0,0 0 1,0-1-1,0 1 1,0-1-1,0 1 1,0-1-1,0 1 1,0 0-1,0-1 1,0 1-1,1-1 1,-1 1-1,0-1 1,0 1-1,1-1 1,-1 1-1,0-1 1,1 1-1,22 9 675,42-7-593,-58-3-25,15 1-597,17 1-2308,-17-7-7849,-12 0 506</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1.811"/>
    </inkml:context>
    <inkml:brush xml:id="br0">
      <inkml:brushProperty name="width" value="0.025" units="cm"/>
      <inkml:brushProperty name="height" value="0.025" units="cm"/>
    </inkml:brush>
  </inkml:definitions>
  <inkml:trace contextRef="#ctx0" brushRef="#br0">91 141 10410,'0'0'3251,"7"-10"534,-3 4-3222,1-1 203,0-1 0,0 1 0,-1 0 0,0-1 0,-1 0 0,1 0 0,-1 0 0,-1-1 1,0 1-1,2-13 0,-4 20-718,0 1 0,0-1 1,0 0-1,0 1 0,0-1 1,0 1-1,0-1 1,0 1-1,0-1 0,-1 1 1,1-1-1,0 1 0,0-1 1,-1 1-1,1-1 0,0 1 1,0-1-1,-1 1 1,1 0-1,-1-1 0,1 1 1,0-1-1,-1 1 0,1 0 1,-1-1-1,1 1 0,-1 0 1,1 0-1,-1-1 0,1 1 1,-1 0-1,0 0 1,-22 2 159,-20 20-454,37-16 238,0-1 0,0 1 0,1 0 0,-1 1 0,1-1-1,1 1 1,-1 0 0,1 0 0,0 0 0,1 1-1,0 0 1,0-1 0,1 1 0,-2 10 0,4-18 11,0 1 0,0 0 0,0 0 0,1 0 0,-1-1 1,0 1-1,0 0 0,1 0 0,-1-1 0,1 1 0,-1 0 1,1-1-1,-1 1 0,1 0 0,-1-1 0,1 1 0,0-1 1,-1 1-1,1-1 0,0 1 0,-1-1 0,1 1 0,0-1 0,-1 0 1,1 1-1,0-1 0,0 0 0,0 0 0,-1 1 0,1-1 1,0 0-1,0 0 0,0 0 0,0 0 0,-1 0 0,1 0 1,0-1-1,1 1 0,38-6 301,-24-2-277,0 0 0,-1-1 0,0 0 0,0-1 0,-1-1 1,-1 0-1,0-1 0,0-1 0,-1 0 0,-1-1 0,18-25 0,-29 37-187,-2 4-304,-5 6 447,0 0 1,1 0 0,-1 0-1,2 1 1,-1 0 0,1 0-1,0 0 1,1 1 0,1 0-1,-1-1 1,1 1 0,1 1-1,0-1 1,0 0 0,0 21-1,2-29 32,0-1 0,0 1 0,0 0-1,0 0 1,1 0 0,-1 0 0,0-1-1,1 1 1,-1 0 0,1 0 0,0-1-1,0 1 1,0-1 0,0 1 0,0 0 0,0-1-1,0 0 1,0 1 0,0-1 0,1 0-1,-1 1 1,3 1 0,-1-2 14,0 1 0,0-1 0,0 0 0,1 0 0,-1-1-1,0 1 1,0 0 0,0-1 0,1 0 0,-1 0 0,0 0 0,4-1 0,1 0 15,0 0-1,-1 0 1,1-1 0,-1-1-1,1 1 1,-1-1-1,0 0 1,0-1 0,0 0-1,9-7 1,-11 7-38,0 0-1,-1-1 1,1 0 0,-1 0-1,0 0 1,-1-1-1,1 1 1,-1-1 0,0 0-1,0 0 1,-1 0 0,0 0-1,0 0 1,0-1 0,-1 1-1,0-1 1,1-6-1,-2 13-12,-1-1-1,1 1 0,0 0 0,0-1 0,0 1 0,-1-1 0,1 1 1,0 0-1,-1-1 0,1 1 0,0-1 0,-1 1 0,1 0 0,0 0 1,-1-1-1,1 1 0,0 0 0,-1 0 0,1-1 0,-1 1 0,1 0 1,-1 0-1,1 0 0,0 0 0,-1-1 0,1 1 0,-1 0 0,1 0 1,-1 0-1,1 0 0,-1 0 0,1 0 0,-1 0 0,1 1 0,-1-1 1,1 0-1,-1 0 0,1 0 0,0 0 0,-1 1 0,1-1 0,-1 0 1,1 0-1,0 1 0,-1-1 0,-23 12 17,20-8 147,-1 0-1,1 0 0,0 1 1,0-1-1,0 1 1,1 0-1,-1 0 1,1 0-1,-3 8 0,5-12-153,1 1 0,-1-1-1,1 1 1,0-1-1,-1 1 1,1-1 0,0 0-1,0 1 1,0-1-1,0 1 1,0-1 0,0 1-1,1-1 1,-1 1-1,0-1 1,1 1 0,-1-1-1,1 0 1,0 1-1,-1-1 1,1 0 0,0 1-1,0-1 1,0 0-1,0 0 1,0 0-1,0 0 1,0 0 0,0 0-1,0 0 1,0 0-1,0 0 1,1-1 0,-1 1-1,0 0 1,1-1-1,-1 1 1,1-1 0,-1 1-1,0-1 1,1 0-1,2 1 1,55 7-3892,2-12-4456,-27-6 1551</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2.139"/>
    </inkml:context>
    <inkml:brush xml:id="br0">
      <inkml:brushProperty name="width" value="0.025" units="cm"/>
      <inkml:brushProperty name="height" value="0.025" units="cm"/>
    </inkml:brush>
  </inkml:definitions>
  <inkml:trace contextRef="#ctx0" brushRef="#br0">104 9 14029,'0'0'8814,"-9"-3"-6412,8 3-2371,-5-1 324,-1-1-1,1 1 1,-1 0 0,1 0 0,-1 1-1,-11 1 1,16-1-310,0 0 1,1 1-1,-1-1 0,0 1 0,0-1 0,1 1 0,-1 0 0,1 0 1,-1 0-1,0 0 0,1 0 0,0 0 0,-1 0 0,1 0 1,0 1-1,-1-1 0,1 1 0,0-1 0,0 1 0,0-1 1,0 1-1,0-1 0,1 1 0,-1 0 0,0-1 0,1 1 0,0 0 1,-1 0-1,1 0 0,0-1 0,0 1 0,0 0 0,0 0 1,0 3-1,0-4-87,1 1 0,0 0 0,-1-1 1,1 1-1,0-1 0,0 1 0,-1-1 1,1 1-1,0-1 0,1 0 0,-1 1 1,0-1-1,0 0 0,1 0 0,-1 0 1,0 0-1,1 0 0,-1 0 0,1 0 1,-1-1-1,1 1 0,-1 0 0,1-1 0,0 1 1,3 0-1,50 10-1609,-46-10 1446,-3 0-18,37 8-577,-33 2 888,-10-11-56,0 1 0,0 0 1,-1 0-1,1 0 0,0 0 0,-1-1 0,1 1 0,-1 0 0,1 0 0,-1-1 0,1 1 0,-1 0 0,1-1 0,-1 1 0,0 0 0,1-1 0,-1 1 0,0-1 1,1 1-1,-1-1 0,-1 1 0,-8 5 136,-1 0 1,0-1-1,0 0 0,-1 0 1,-22 5-1,-5-5-6090,22-5-3516</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2.643"/>
    </inkml:context>
    <inkml:brush xml:id="br0">
      <inkml:brushProperty name="width" value="0.025" units="cm"/>
      <inkml:brushProperty name="height" value="0.025" units="cm"/>
    </inkml:brush>
  </inkml:definitions>
  <inkml:trace contextRef="#ctx0" brushRef="#br0">204 28 15407,'0'0'2936,"-8"-4"-465,2 0-2241,-1 1 0,0 0 0,0 0 0,0 1 0,0 0-1,0 0 1,0 1 0,0-1 0,-1 2 0,1-1 0,-1 1 0,1 0-1,0 0 1,-1 1 0,1 0 0,0 1 0,-12 3 0,13-3-241,-25 14 33,30-16-30,0 1 1,0 0-1,-1-1 1,1 1-1,0 0 1,0 0-1,0 0 1,0 0-1,0 0 1,0 0-1,0 0 1,0 0-1,1 1 1,-1-1-1,0 0 1,1 0-1,-1 1 1,0-1-1,1 2 1,39 1-362,-27-3 373,57 10 43,-65-11-51,-1 1 0,0 0 0,0-1 0,1 2 0,-1-1 0,0 0 0,0 0 0,0 1 0,-1 0 0,1 0 0,0 0 0,-1 0 0,1 0 0,-1 0 0,1 0 0,-1 1 0,2 2 0,-4-3 10,1 0 0,-1-1 0,0 1 0,0 0 1,1-1-1,-1 1 0,-1 0 0,1 0 0,0-1 0,0 1 0,-1 0 0,1 0 0,-1-1 0,1 1 0,-1-1 0,0 1 0,1 0 1,-1-1-1,0 1 0,0-1 0,0 0 0,0 1 0,0-1 0,-1 0 0,1 0 0,0 1 0,-1-1 0,1 0 0,-3 1 0,-52 31 708,46-29-692,0 2-31,4-3-24,1 0-1,-1 0 1,-1 0-1,1-1 1,0 1 0,-1-1-1,1-1 1,-9 2 0,14-5-384,1 1 1,0 0 0,-1 0-1,1-1 1,0 1-1,0 0 1,-1 0 0,1-1-1,0 1 1,1 0-1,-1-1 1,0 1 0,0 0-1,0-1 1,1 1-1,-1 0 1,1 0 0,-1-1-1,2-1 1,11-19-5206</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3.002"/>
    </inkml:context>
    <inkml:brush xml:id="br0">
      <inkml:brushProperty name="width" value="0.025" units="cm"/>
      <inkml:brushProperty name="height" value="0.025" units="cm"/>
    </inkml:brush>
  </inkml:definitions>
  <inkml:trace contextRef="#ctx0" brushRef="#br0">80 1 12300,'0'0'7228,"2"7"-5952,3 14-644,-1-1-1,-1 1 1,-1 0 0,-1 0 0,-2 27 0,0-13-403,6 43 0,-56-147-3880,2 0 5257,94 66-25,59 19-4400,-49-6-2398,1-4-3830,-31-4 3143</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3.395"/>
    </inkml:context>
    <inkml:brush xml:id="br0">
      <inkml:brushProperty name="width" value="0.025" units="cm"/>
      <inkml:brushProperty name="height" value="0.025" units="cm"/>
    </inkml:brush>
  </inkml:definitions>
  <inkml:trace contextRef="#ctx0" brushRef="#br0">116 44 4132,'1'0'352,"0"0"-1,0 0 1,-1 0 0,1 0-1,0 0 1,0-1 0,0 1 0,0 0-1,-1 0 1,1-1 0,0 1-1,0 0 1,-1-1 0,1 1-1,0 0 1,-1-1 0,1 1-1,0-1 1,-1 1 0,1-1 0,0 0-1,-1 1 1,1-1 0,-1 0-1,0 1 1,1-1 0,-1 0-1,1 0 1,-1 1 0,0-1 0,0 0-1,1 0 1,-1 1 0,0-1-1,0 0 1,0 0 0,0 0-1,0-1 1,-7-12 4686,-11 7-3485,12 6-1451,-1 1 0,1 0 0,0 0 0,-1 0 0,1 1 0,0 0-1,-1 0 1,1 1 0,-11 4 0,14-5-60,1 0 1,0 0-1,0 0 1,0 0-1,0 1 0,0-1 1,0 1-1,0-1 0,0 1 1,0 0-1,1 0 0,-1-1 1,1 1-1,-1 0 1,1 1-1,0-1 0,0 0 1,0 0-1,0 0 0,0 1 1,0-1-1,1 1 0,-1-1 1,1 0-1,-1 1 1,1-1-1,0 1 0,0 2 1,1-3-20,0-1 1,0 0-1,0 0 1,0 0-1,1 0 1,-1 0-1,0 0 1,0 0-1,1-1 1,-1 1-1,0 0 1,1-1-1,-1 1 1,0-1-1,1 1 1,-1-1-1,1 0 1,-1 1-1,1-1 1,-1 0-1,1 0 1,-1 0-1,1 0 1,2-1-1,41-2 425,-36 1-447,-1-1-1,1-1 0,-1 0 0,1 0 1,-1 0-1,0-1 0,-1 0 1,1-1-1,11-11 0,-7 7-430,-11 9-18,-23 35-716,15-7 1302,12-7-3675,-4-18 3088,0-1 0,1 0-1,-1 0 1,1 0 0,-1 0 0,1 0-1,-1 0 1,1-1 0,-1 1-1,1 0 1,0-1 0,-1 1 0,1-1-1,0 0 1,0 0 0,-1 1-1,1-1 1,0 0 0,-1 0 0,1-1-1,0 1 1,0 0 0,-1 0-1,1-1 1,0 1 0,2-2 0,14-6-4580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1:23.921"/>
    </inkml:context>
    <inkml:brush xml:id="br0">
      <inkml:brushProperty name="width" value="0.025" units="cm"/>
      <inkml:brushProperty name="height" value="0.025" units="cm"/>
    </inkml:brush>
  </inkml:definitions>
  <inkml:trace contextRef="#ctx0" brushRef="#br0">0 1 7815,'0'0'-571,"7"0"1991,43 2-575,54 11 1,36 2-369,415-9 345,-222-6-406,6 2-370,599 28 42,-772-14-39,695 41 644,-378-85-607,-312 11 188,339 13 1,-455 11 654,102 28-1,19 4-207,-167-38-1491,0 0-1,1 0 1,-1-1-1,0 0 1,14-2-1,-1-8-6729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3.880"/>
    </inkml:context>
    <inkml:brush xml:id="br0">
      <inkml:brushProperty name="width" value="0.025" units="cm"/>
      <inkml:brushProperty name="height" value="0.025" units="cm"/>
    </inkml:brush>
  </inkml:definitions>
  <inkml:trace contextRef="#ctx0" brushRef="#br0">24 217 14125,'9'-58'6092,"-9"52"-4845,0 7-403,-6 32-939,-3 24 147,2-23-47,2 0-1,1 1 1,2-1-1,3 52 1,-1-85-6,1 0 1,-1-1 0,0 1 0,0 0-1,0 0 1,1 0 0,-1 0 0,1-1-1,-1 1 1,0 0 0,1-1 0,-1 1-1,1 0 1,0-1 0,-1 1 0,1 0-1,-1-1 1,1 1 0,0-1 0,0 1-1,-1-1 1,1 1 0,0-1 0,0 0-1,-1 1 1,1-1 0,0 0-1,0 0 1,0 0 0,0 1 0,-1-1-1,1 0 1,0 0 0,0 0 0,0 0-1,0 0 1,0-1 0,-1 1 0,1 0-1,0 0 1,0-1 0,0 1 0,-1 0-1,1-1 1,0 1 0,0 0 0,-1-1-1,1 0 1,1 0 0,38-27 408,-9-3-278,-1-1 1,-1-2-1,-2-1 0,-2-1 1,-1-1-1,33-71 1,-45 65-580,-27 68-538,-24 111 842,35-119 248,2 0-1,0 0 0,0 0 0,2 0 0,0 0 1,3 21-1,-3-36-70,1 0 1,-1 0 0,0 0-1,1 0 1,0 0 0,-1-1-1,1 1 1,0 0-1,0-1 1,0 1 0,0 0-1,0-1 1,0 1 0,1-1-1,-1 0 1,0 1-1,1-1 1,-1 0 0,1 0-1,-1 0 1,1 0 0,0 0-1,-1 0 1,1 0-1,0 0 1,0-1 0,0 1-1,-1-1 1,1 0 0,0 1-1,0-1 1,0 0 0,0 0-1,0 0 1,0 0-1,0 0 1,-1-1 0,1 1-1,0 0 1,0-1 0,0 0-1,0 1 1,2-2-1,5-2 367,0 1-1,0-2 1,0 1-1,0-1 1,-1 0-1,1-1 0,7-6 1,-1-3-79,-1 0 0,0-1 0,-1-1 1,0 0-1,-2-1 0,0 0 0,-1-1 0,0 0 1,11-34-1,-15 31-448,0 1 0,-1-1 0,-1 0 0,-1-1 0,-1-29 0,-1 52 53,-1-1 0,0 0 0,0 1 0,0-1-1,0 1 1,0-1 0,0 1 0,0-1 0,0 1 0,0-1 0,0 1-1,0-1 1,0 0 0,0 1 0,0-1 0,-1 1 0,1-1 0,0 1-1,0-1 1,-1 1 0,1-1 0,0 1 0,-1 0 0,1-1 0,0 1-1,-1-1 1,1 1 0,-1 0 0,1-1 0,-1 1 0,1 0 0,0-1-1,-1 1 1,1 0 0,-1 0 0,0 0 0,1-1 0,-1 1 0,1 0-1,-1 0 1,1 0 0,-1 0 0,1 0 0,-2 0 0,1 0-149,0 1 1,-1 0-1,1-1 1,-1 1-1,1 0 1,0-1 0,0 1-1,0 0 1,-1 0-1,1 0 1,0 0-1,0 0 1,0 1-1,0-1 1,1 0-1,-2 2 1,-4 8-1754,1 1-1,0 1 1,1-1 0,-5 23-1,6-7-3568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4.160"/>
    </inkml:context>
    <inkml:brush xml:id="br0">
      <inkml:brushProperty name="width" value="0.025" units="cm"/>
      <inkml:brushProperty name="height" value="0.025" units="cm"/>
    </inkml:brush>
  </inkml:definitions>
  <inkml:trace contextRef="#ctx0" brushRef="#br0">65 196 8360,'0'0'10757,"-8"1"-10202,6-1-432,-1 0 0,1 0 1,-1 1-1,1-1 0,-1 1 0,1 0 0,-1 0 1,1 0-1,0 0 0,-1 0 0,1 0 0,0 1 1,0-1-1,0 1 0,0 0 0,0-1 0,0 1 1,1 0-1,-1 0 0,1 0 0,-1 0 0,1 0 1,-1 1-1,1-1 0,0 0 0,0 1 0,0-1 1,1 1-1,-1-1 0,1 1 0,-1-1 1,1 1-1,0-1 0,0 1 0,0-1 0,0 1 1,0 2-1,1-4-109,0 1 1,-1-1-1,1 0 0,0 0 1,0 1-1,0-1 1,0 0-1,0 0 0,0 0 1,0 0-1,0 0 1,0 0-1,0-1 0,0 1 1,1 0-1,-1-1 1,0 1-1,1 0 1,-1-1-1,0 0 0,1 1 1,-1-1-1,1 0 1,-1 0-1,1 1 0,-1-1 1,1 0-1,-1-1 1,0 1-1,1 0 1,2-1-1,3 1 43,0-1 1,0 1-1,0-2 1,0 1-1,10-4 1,-6-1-206,0 0 1,-1 0 0,16-13-1,-22 17-143,-2 0 0,1-1 0,0 1 0,0-1 0,-1 1 0,1-1 0,-1 0 1,0 0-1,0 0 0,0 0 0,0-1 0,-1 1 0,1 0 0,-1-1 0,0 1 0,1-7 0,-23 37 883,21-26-563,0-1-1,0 1 1,0 0-1,0-1 1,-1 1-1,1 0 1,0-1-1,0 1 0,0 0 1,1 0-1,-1-1 1,0 1-1,0 0 1,0-1-1,0 1 1,1 0-1,-1-1 0,0 1 1,0 0-1,1-1 1,-1 1-1,1-1 1,-1 1-1,1-1 1,-1 1-1,1-1 0,-1 1 1,1-1-1,0 1 1,23 3 385,-19-5-352,1 1 0,0-1 0,-1-1-1,1 1 1,-1-1 0,1 0-1,5-3 1,2-3-22,-2 0 0,1-1 0,-1 0 0,-1 0-1,1-1 1,16-22 0,-22 25-113,0-1 0,-1 1 1,1-1-1,-2 0 0,1 0 0,-1 0 1,0 0-1,-1-1 0,0 1 0,0-1 0,-1 1 1,1-15-1,-2 23 75,0-1 0,0 1 0,0-1-1,0 1 1,0-1 0,0 1 0,0-1 0,0 1 0,-1-1 0,1 1 0,0-1 0,0 1-1,0-1 1,0 1 0,-1 0 0,1-1 0,0 1 0,-1-1 0,1 1 0,0 0 0,0-1-1,-1 1 1,1-1 0,-1 1 0,1 0 0,0 0 0,-1-1 0,1 1 0,-1 0 0,1 0-1,-1-1 1,1 1 0,-1 0 0,1 0 0,-1 0 0,1 0 0,-1 0 0,1 0 0,-1 0-1,1 0 1,-1 0 0,1 0 0,-1 0 0,1 0 0,-1 0 0,1 0 0,-1 0 0,1 0-1,-1 1 1,1-1 0,0 0 0,-1 0 0,1 1 0,-1-1 0,1 0 0,0 1 0,-1-1-1,1 0 1,-1 1 0,1-1 0,-1 1 0,-25 23 505,20-14-273,0 1 0,1 0-1,1 0 1,0 1 0,0 0-1,1-1 1,1 1-1,0 0 1,0 0 0,1 0-1,1 1 1,0-1 0,1 0-1,0 0 1,1 0 0,5 19-1,-7-30-220,0 0 0,0-1-1,0 1 1,0-1 0,0 1-1,0-1 1,1 1 0,-1-1-1,0 1 1,0-1 0,1 1-1,-1-1 1,0 0 0,1 1-1,-1-1 1,0 1 0,1-1-1,-1 0 1,0 1 0,1-1-1,-1 0 1,1 1 0,-1-1-1,1 0 1,-1 0 0,1 0-1,-1 1 1,1-1 0,-1 0 0,1 0-1,-1 0 1,2 0 0,8-15 369,-1-26-254,-8 33-194,0 0-125,0 0 0,-1 0 0,0 0 0,0 0 0,-3-14 0,1 18 154,8 9 36,0 0 1,0-1-1,0 0 1,0 0-1,1 0 1,0-1-1,0 0 1,0 0-1,0-1 1,0 0-1,0 0 1,13 1-1,9 0 460,56-3 0,-83 0-447,4 0 98,-1-1 0,1 0 0,-1 0 0,0 0 0,1-1-1,5-2 1,-10 4-92,0-1 1,1 1-1,-1 0 0,0-1 1,0 0-1,0 1 0,0-1 1,0 1-1,0-1 0,0 0 0,0 0 1,0 0-1,-1 1 0,1-1 1,0 0-1,0 0 0,-1 0 1,1 0-1,0 0 0,-1-1 0,0 1 1,1 0-1,-1 0 0,1 0 1,-1 0-1,0 0 0,0-1 1,0 1-1,0 0 0,0 0 1,0 0-1,0-1 0,0 1 0,0-2 1,-2 2-24,1 0 1,-1-1 0,1 1-1,0 0 1,-1 0-1,0 1 1,1-1 0,-1 0-1,1 0 1,-1 1 0,0-1-1,0 1 1,1-1-1,-1 1 1,0 0 0,0 0-1,0 0 1,1 0-1,-1 0 1,-2 0 0,-39 4-112,39-3 164,-1 1 0,1 0 1,0 0-1,0 0 1,0 1-1,0-1 1,1 1-1,-1 0 1,1 0-1,-1 0 1,1 1-1,0-1 1,-2 5-1,4-7-27,0 0 1,0 0-1,0 0 0,0 0 0,1 1 1,-1-1-1,0 0 0,1 0 0,-1 1 0,1-1 1,0 0-1,-1 1 0,1-1 0,0 1 1,0-1-1,0 0 0,0 1 0,0-1 0,0 1 1,0-1-1,0 0 0,1 1 0,-1-1 1,0 0-1,1 1 0,-1-1 0,1 0 0,0 1 1,-1-1-1,1 0 0,0 0 0,0 0 1,0 0-1,0 0 0,0 0 0,0 0 0,0 0 1,0 0-1,0 0 0,0 0 0,0-1 1,1 1-1,-1 0 0,0-1 0,2 1 0,9 3-285,0 0 0,0-1-1,1 0 1,-1-1 0,0 0-1,17-1 1,25-4-4735,-7-8-3878,-17-3-727</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4.493"/>
    </inkml:context>
    <inkml:brush xml:id="br0">
      <inkml:brushProperty name="width" value="0.025" units="cm"/>
      <inkml:brushProperty name="height" value="0.025" units="cm"/>
    </inkml:brush>
  </inkml:definitions>
  <inkml:trace contextRef="#ctx0" brushRef="#br0">107 2 9705,'0'0'9001,"-8"-1"-7058,3 1-1600,0-1 0,-1 1 0,1 1 0,0-1 0,0 1 0,-9 1 0,13-1-314,0-1 0,0 1 0,0-1 0,0 1 0,0-1 0,0 1 0,0 0-1,0-1 1,0 1 0,0 0 0,0 0 0,0 0 0,0 0 0,0 0 0,1 0 0,-1 0 0,0 0 0,1 0 0,-1 0 0,1 0 0,-1 0 0,1 1 0,-1-1 0,1 0 0,0 0 0,0 1 0,0-1 0,0 0 0,0 0 0,0 1-1,0-1 1,0 0 0,0 0 0,0 0 0,1 1 0,-1-1 0,0 0 0,1 0 0,-1 0 0,1 0 0,0 1 0,0 0 0,1 1-23,0 0 0,0 0 1,0 0-1,0 0 0,0-1 0,1 1 1,-1-1-1,1 0 0,-1 1 0,1-1 1,0 0-1,0-1 0,0 1 0,4 1 1,53 19-176,-15-6-124,-45-16 306,0 0 0,1 0 0,-1 0 0,1 1 0,-1-1 0,1 0-1,-1 0 1,0 0 0,1 1 0,-1-1 0,1 0 0,-1 1 0,0-1 0,1 0 0,-1 1 0,0-1 0,0 0 0,1 1 0,-1-1 0,0 0 0,0 1 0,1-1 0,-1 1 0,0-1 0,0 0 0,0 1 0,0-1 0,0 1 0,0-1 0,0 1 0,0-1 0,0 1 0,0 0 0,-13 10 919,-27 3 1091,37-13-1811,-70 15 2131,49-14-4594,-2-2-4487,13-2-3357</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9:35.267"/>
    </inkml:context>
    <inkml:brush xml:id="br0">
      <inkml:brushProperty name="width" value="0.025" units="cm"/>
      <inkml:brushProperty name="height" value="0.025" units="cm"/>
    </inkml:brush>
  </inkml:definitions>
  <inkml:trace contextRef="#ctx0" brushRef="#br0">148 53 12011,'0'0'10165,"2"-7"-7715,2-24-587,-4 30-1825,0 1 0,-1-1 0,1 0 0,0 0 0,-1 1 1,1-1-1,-1 0 0,1 0 0,-1 1 0,1-1 0,-1 0 0,0 1 0,1-1 0,-1 1 0,0-1 0,1 1 0,-1-1 0,0 1 0,0 0 1,1-1-1,-1 1 0,0 0 0,0-1 0,0 1 0,0 0 0,1 0 0,-1 0 0,0 0 0,0 0 0,0 0 0,0 0 0,0 0 1,-1 0-1,-29 4 471,25-2-506,0 1 0,0 0 0,0 0 0,0 1 0,0-1 0,0 1 0,1 0 0,0 1 0,0 0 0,0-1 0,0 2 0,1-1 0,0 0 0,0 1-1,0 0 1,1 0 0,0 0 0,0 0 0,-3 11 0,6-16 3,0-1-1,0 1 1,0-1-1,0 1 1,0-1-1,0 1 0,0-1 1,0 1-1,0-1 1,0 1-1,0-1 1,0 1-1,1-1 1,-1 1-1,0-1 1,0 1-1,0-1 1,1 1-1,-1-1 1,0 1-1,1-1 0,-1 0 1,0 1-1,1-1 1,-1 0-1,1 1 1,-1-1-1,1 0 1,-1 1-1,1-1 1,-1 0-1,0 0 1,1 0-1,0 1 1,0-1-1,27 0 222,24-15 11,-39 7-275,0-1 1,0 0-1,-1-1 0,-1 0 1,0-1-1,0 0 0,15-22 1,-25 32-135,-12 29-517,-1 4 1301,12-31-588,0 0-1,1 0 0,-1 0 1,0 0-1,0 0 0,1 0 1,-1 0-1,1 0 0,-1 0 1,1-1-1,-1 1 0,1 0 1,0 0-1,-1 0 0,1-1 1,0 1-1,0 0 0,0-1 0,-1 1 1,1 0-1,0-1 0,0 1 1,0-1-1,0 0 0,0 1 1,0-1-1,0 0 0,0 1 1,0-1-1,0 0 0,0 0 1,0 0-1,1 0 0,11 2 146,0-1 0,0 0-1,0-1 1,0 0 0,0-1-1,25-5 1,74-26-20,-109 31-137,-2 1-26,0 0 0,-1 0 0,1 0 0,0-1 0,-1 1 0,1 0 0,0 0 0,0 0 0,-1 1 0,1-1 0,0 0 0,-1 0 0,1 0 0,0 0 1,-1 1-1,1-1 0,0 0 0,-1 1 0,1-1 0,-1 0 0,1 1 0,0-1 0,-1 1 0,1-1 0,-1 1 0,1-1 0,-1 1 0,0-1 0,1 1 0,17 11 114,-1-11-79,-1-1 0,1 0 0,0-1 0,18-3 0,33-2-2129,-67 6 2067,-1 0 1,1 1-1,-1-1 0,1 0 1,-1 1-1,1-1 0,-1 0 1,1 1-1,-1-1 0,1 1 1,-1-1-1,1 1 0,-1-1 1,0 1-1,1-1 0,-1 1 1,0-1-1,1 1 0,-1 0 1,0-1-1,0 1 0,0-1 1,1 1-1,-1 0 0,0-1 1,0 1-1,0 0 0,0-1 1,0 1-1,0 0 0,0-1 0,0 1 1,-1 0-1,1-1 0,0 1 1,-1 0-1,-7 25-4941,2-22-1307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50.424"/>
    </inkml:context>
    <inkml:brush xml:id="br0">
      <inkml:brushProperty name="width" value="0.025" units="cm"/>
      <inkml:brushProperty name="height" value="0.025" units="cm"/>
    </inkml:brush>
  </inkml:definitions>
  <inkml:trace contextRef="#ctx0" brushRef="#br0">292 20 12172,'0'0'14130,"-10"-5"-14039,7 3-67,0 0 0,-1 0 0,1 1 0,-1-1 1,0 1-1,1 0 0,-1 0 0,0 0 0,1 0 0,-1 1 0,0-1 1,0 1-1,0 0 0,0 0 0,0 1 0,1-1 0,-1 1 0,0 0 0,0 0 1,1 0-1,-1 0 0,0 1 0,1-1 0,-6 4 0,-8 5 42,0 1-1,0 1 0,1 0 1,0 1-1,-25 28 1,34-34-55,1 1 0,0-1 0,1 1 0,0 0 1,0 1-1,1-1 0,0 1 0,0 0 0,1 0 1,0 0-1,1 1 0,0-1 0,0 1 1,0 12-1,2-20-4,1 0 0,-1 0 0,1 0 0,-1 0 0,1 0 0,0 0 1,0-1-1,0 1 0,0 0 0,0-1 0,1 1 0,-1-1 0,0 1 1,1-1-1,-1 0 0,1 1 0,-1-1 0,1 0 0,0 0 0,-1 0 0,1 0 1,0 0-1,0-1 0,0 1 0,0 0 0,0-1 0,-1 0 0,1 1 0,0-1 1,4 0-1,11 2-754,0 0 0,27-2-1,-30 0-669,1 0-119,28-1-7439,-17-3-2327</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50.863"/>
    </inkml:context>
    <inkml:brush xml:id="br0">
      <inkml:brushProperty name="width" value="0.025" units="cm"/>
      <inkml:brushProperty name="height" value="0.025" units="cm"/>
    </inkml:brush>
  </inkml:definitions>
  <inkml:trace contextRef="#ctx0" brushRef="#br0">148 8 16207,'0'0'10597,"-10"-3"-10282,5 2-306,-1 0 1,0 0-1,-1 0 0,1 1 1,0 0-1,-12 1 1,16-1-13,-1 0 0,1 1 0,-1 0 0,1-1 0,0 1 1,-1 0-1,1 0 0,0 0 0,-1 0 0,1 1 0,0-1 1,0 1-1,0-1 0,0 1 0,0 0 0,1 0 0,-1-1 0,1 1 1,-1 1-1,1-1 0,-1 0 0,1 0 0,0 0 0,-2 5 1,3-6-15,0-1 1,0 1-1,0 0 1,0 0-1,1-1 1,-1 1-1,0 0 1,0-1-1,0 1 1,0 0-1,1-1 1,-1 1-1,0 0 1,1-1-1,-1 1 1,0 0-1,1-1 1,-1 1-1,1-1 1,-1 1-1,1-1 1,-1 1-1,1-1 1,0 0-1,-1 1 1,1-1-1,-1 1 1,1-1-1,0 0 1,-1 0-1,1 1 1,0-1-1,-1 0 1,1 0-1,0 0 1,0 0-1,42 8-559,-9-1 327,-33-6 252,1-1 1,-1 1-1,0-1 0,0 1 1,0 0-1,0-1 1,1 1-1,-1 0 1,0 0-1,0 0 1,0 0-1,0 0 0,-1 0 1,1 0-1,0 0 1,0 0-1,-1 0 1,1 1-1,0-1 1,-1 0-1,1 0 0,-1 1 1,0-1-1,1 0 1,-1 1-1,0-1 1,0 0-1,0 1 1,0-1-1,0 0 0,0 1 1,0-1-1,0 0 1,-1 1-1,1-1 1,-1 2-1,-1 0 209,1 0 0,-1 0 0,0-1-1,0 1 1,0-1 0,0 1 0,0-1 0,0 0-1,-1 0 1,1 0 0,-1 0 0,1 0 0,-1-1-1,-4 3 1,0-2 172,0 1 0,0-1 0,0 0 0,-1 0-1,1-1 1,-10 0 0,-25 0-2576,34-1 1035,28-6-22711</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51.191"/>
    </inkml:context>
    <inkml:brush xml:id="br0">
      <inkml:brushProperty name="width" value="0.025" units="cm"/>
      <inkml:brushProperty name="height" value="0.025" units="cm"/>
    </inkml:brush>
  </inkml:definitions>
  <inkml:trace contextRef="#ctx0" brushRef="#br0">65 1 16303,'0'0'11168,"-6"9"-10783,0 2-273,0 0 1,0 1 0,1 0-1,0 0 1,1 0 0,0 0-1,1 1 1,1 0-1,-2 16 1,5-14-619,1 7 1076,-5-18-6260,-10-21-14975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51.522"/>
    </inkml:context>
    <inkml:brush xml:id="br0">
      <inkml:brushProperty name="width" value="0.025" units="cm"/>
      <inkml:brushProperty name="height" value="0.025" units="cm"/>
    </inkml:brush>
  </inkml:definitions>
  <inkml:trace contextRef="#ctx0" brushRef="#br0">1 223 5669,'0'0'18258,"3"-46"-16945,10 42-288,8 3-385,0 1-479,6 0-129,0 0-385,4 0-1729,-3 0-2626,4-3-3556</inkml:trace>
  <inkml:trace contextRef="#ctx0" brushRef="#br0" timeOffset="1">493 0 20371,'0'0'8713,"0"55"-9963,0-40-1761,0-3-1729,0-2-3011</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51.854"/>
    </inkml:context>
    <inkml:brush xml:id="br0">
      <inkml:brushProperty name="width" value="0.025" units="cm"/>
      <inkml:brushProperty name="height" value="0.025" units="cm"/>
    </inkml:brush>
  </inkml:definitions>
  <inkml:trace contextRef="#ctx0" brushRef="#br0">12 1 12620,'0'0'15439,"-12"41"-16400,12-36-2595</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57.339"/>
    </inkml:context>
    <inkml:brush xml:id="br0">
      <inkml:brushProperty name="width" value="0.025" units="cm"/>
      <inkml:brushProperty name="height" value="0.025" units="cm"/>
    </inkml:brush>
  </inkml:definitions>
  <inkml:trace contextRef="#ctx0" brushRef="#br0">167 112 9129,'8'-6'3395,"1"0"-2399,47-33 3969,-52 37-4221,-1-1 0,0 0 0,1 0 0,-1 0 0,0 0 0,-1-1 0,1 1 0,0-1 0,-1 1 1,0-1-1,0 0 0,0 0 0,1-4 0,-3 7-669,0 1 0,-1-1 0,1 1 0,-1-1 0,1 0-1,0 1 1,-1-1 0,1 1 0,-1 0 0,1-1 0,-1 1 0,0-1 0,1 1 0,-1 0 0,1-1 0,-1 1-1,0 0 1,1 0 0,-1-1 0,1 1 0,-1 0 0,0 0 0,1 0 0,-1 0 0,0 0 0,1 0 0,-1 0-1,0 0 1,1 0 0,-1 0 0,-1 1 0,-26 0-308,27-1 279,-13 4-58,-1 0 0,1 1-1,0 0 1,1 1 0,-1 1 0,1 0-1,0 0 1,1 2 0,0-1 0,0 2-1,1 0 1,0 0 0,1 1 0,0 0-1,1 0 1,-9 15 0,15-22-1,1-1 1,1 1 0,-1 0-1,0 0 1,1 0-1,0 0 1,0 0-1,0 0 1,0 1-1,1-1 1,0 0-1,0 0 1,0 0-1,0 1 1,1 3-1,0-5-53,-1-1 1,1 0-1,0 1 0,0-1 0,0 0 0,0 0 0,1 0 0,-1 0 0,0 0 0,1 0 0,0 0 0,-1 0 0,1-1 0,0 1 0,0-1 0,0 1 0,0-1 0,0 0 0,0 1 0,0-1 0,0 0 0,1-1 0,-1 1 0,0 0 0,1-1 0,2 1 0,14 2-1962,0-1 0,39-1 0,4-7-5538,-19-3-180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57.695"/>
    </inkml:context>
    <inkml:brush xml:id="br0">
      <inkml:brushProperty name="width" value="0.025" units="cm"/>
      <inkml:brushProperty name="height" value="0.025" units="cm"/>
    </inkml:brush>
  </inkml:definitions>
  <inkml:trace contextRef="#ctx0" brushRef="#br0">110 0 17360,'0'0'3785,"-8"0"-881,2 1-2429,0 0 0,-1 0-1,1 0 1,0 1 0,0 0-1,1 0 1,-1 1-1,-7 3 1,10-4-361,0-1 0,1 1 0,-1 0 0,1-1 0,-1 1 0,1 0 0,0 0-1,-1 1 1,1-1 0,1 0 0,-1 1 0,0-1 0,0 1 0,1 0 0,0 0 0,-1-1 0,1 1 0,0 0 0,0 0 0,1 0-1,-1 0 1,0 5 0,2-7-111,0-1 0,-1 1-1,1-1 1,0 1 0,-1 0-1,1-1 1,0 1-1,0-1 1,0 0 0,0 1-1,-1-1 1,1 0 0,0 1-1,0-1 1,0 0 0,0 0-1,0 0 1,0 0 0,0 0-1,0 0 1,0 0 0,0 0-1,0 0 1,1-1 0,26-2 176,-16 0-186,0-1 0,-1 0 0,22-12 0,-27 12-74,2 0 0,-1 1 0,0-1 1,1 1-1,-1 1 0,1-1 0,0 1 0,0 1 1,0-1-1,0 1 0,0 1 0,10 0 0,-17 0 74,0 1 0,0-1 0,-1 1 0,1-1-1,0 1 1,0 0 0,-1-1 0,1 1 0,0 0-1,-1 0 1,1 0 0,-1-1 0,1 1-1,-1 0 1,1 0 0,-1 0 0,0 0 0,1 0-1,-1 0 1,0 0 0,0 0 0,0 0-1,0 0 1,0 0 0,0 0 0,0 1 0,0 34 425,-1-26-209,2-9-223,0 0 0,0-1 0,0 1 0,-1-1 1,1 1-1,0-1 0,0 1 0,0-1 0,0 1 0,1-1 0,-1 0 0,0 1 1,0-1-1,0 0 0,0 0 0,0 0 0,0 0 0,0 0 0,0 0 0,2-1 0,28-1-1659,-18-2-1198,0 0 0,0-1 0,-1-1 0,23-13-1,-34 19 2809,18-12-8168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4.620"/>
    </inkml:context>
    <inkml:brush xml:id="br0">
      <inkml:brushProperty name="width" value="0.025" units="cm"/>
      <inkml:brushProperty name="height" value="0.025" units="cm"/>
    </inkml:brush>
  </inkml:definitions>
  <inkml:trace contextRef="#ctx0" brushRef="#br0">40 387 2787,'0'0'20969,"-4"8"-20889,-1-2-30,1-2 37,1 1 0,0 0 1,-1 0-1,1-1 1,1 2-1,-1-1 0,1 0 1,0 0-1,-3 12 0,30-33 362,-5-4-377,20-19 56,-38 37-245,0 0-1,1 0 1,0 0 0,-1 0 0,1 1-1,0-1 1,0 1 0,0 0 0,0 0 0,0 0-1,0 0 1,6-1 0,-7 3 52,0 0 0,0 0 0,0 0 0,-1 0 0,1 0 1,0 0-1,-1 0 0,1 0 0,-1 1 0,1-1 0,-1 1 0,0-1 0,1 1 0,-1-1 0,0 1 1,1 3-1,0-2 25,-1-1 1,1 1-1,0-1 0,0 1 1,0-1-1,0 0 1,0 0-1,1 0 1,-1 0-1,1 0 1,-1 0-1,4 1 0,0-2 89,0-1-1,0 1 0,-1-1 0,1 0 0,0-1 1,0 1-1,0-1 0,0-1 0,0 1 0,-1-1 1,1 0-1,-1 0 0,1 0 0,-1-1 0,0 0 1,0 0-1,0 0 0,0-1 0,0 1 0,-1-1 1,5-6-1,10-9 52,0 0 1,-2-2 0,19-27-1,-20 25-359,-2-1 0,0 0 0,19-49 0,-27 57-687,-1-1 1,-1 1-1,0-1 0,1-22 0,-5 38 878,0 0-1,1 0 1,-1 0 0,0 0 0,0 0 0,0 0 0,0 0 0,0 0 0,0 0-1,0 0 1,0 0 0,-1 0 0,1 0 0,0 0 0,-1 0 0,1 1 0,0-1-1,-1 0 1,1 0 0,-1 0 0,0-1 0,-13 10 766,-11 29 957,12-1-1013,2 1 1,1-1 0,3 1-1,0 1 1,3 0-1,1-1 1,2 48 0,8-58-443,-3-26 136,-1-15 14,-3-2-364,-1 1 0,0-1 1,-1 1-1,0-1 0,-1 1 0,-1 0 1,-1 0-1,0 0 0,-1 1 1,0-1-1,-1 1 0,-1 1 0,-9-14 1,22 32 32,1-1 0,0 0 0,0 0 0,0-1 0,1 1 0,-1-2 0,1 1 1,0-1-1,-1 0 0,1 0 0,0 0 0,8 0 0,-11-2-457,-1 0 0,1 1 0,-1-1 0,1 0 0,-1-1 0,1 1 0,-1-1 0,7-1 0,-7-3-3881,-3-4-2488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58.039"/>
    </inkml:context>
    <inkml:brush xml:id="br0">
      <inkml:brushProperty name="width" value="0.025" units="cm"/>
      <inkml:brushProperty name="height" value="0.025" units="cm"/>
    </inkml:brush>
  </inkml:definitions>
  <inkml:trace contextRef="#ctx0" brushRef="#br0">132 15 9353,'0'0'17184,"-8"-2"-16303,3-1-716,3 2-130,0 0 0,0 0 0,-1-1 0,1 1 0,-1 1 0,1-1 0,-1 0-1,1 1 1,-1-1 0,1 1 0,-1 0 0,0-1 0,1 1 0,-6 1 0,7-1-39,1 0 1,-1 0 0,0 1 0,0-1 0,0 0 0,0 0 0,1 1 0,-1-1 0,0 0 0,0 1-1,1-1 1,-1 1 0,0-1 0,0 1 0,1 0 0,-1-1 0,1 1 0,-1 0 0,1-1-1,-1 1 1,1 0 0,-1-1 0,1 1 0,-1 0 0,1 0 0,0 0 0,-1-1 0,1 1 0,0 0-1,0 0 1,0 0 0,0 0 0,0 0 0,0 0 0,0-1 0,0 1 0,0 0 0,0 0-1,0 0 1,0 0 0,1 1 0,0 0-137,0-1 0,0 1 0,0 0 0,1 0 1,-1-1-1,0 1 0,1-1 0,-1 1 0,1-1 0,-1 0 0,1 1 0,0-1 0,-1 0 0,1 0 0,0 0 0,3 1 1,8 2-729,32 11-201,-43-14 1111,0 0 1,0 0 0,0 0-1,0 0 1,0 1 0,0-1-1,0 0 1,-1 1 0,1 0-1,0-1 1,-1 1-1,1 0 1,-1 0 0,0 0-1,2 4 1,-3-5 118,0 0-1,0 0 1,0 0-1,0 0 1,-1 0-1,1 0 1,-1 0-1,1 0 1,0 0 0,-1 0-1,0 0 1,1 0-1,-1 0 1,0 0-1,1 0 1,-1-1-1,0 1 1,0 0-1,0-1 1,1 1 0,-1 0-1,0-1 1,0 1-1,0-1 1,0 1-1,0-1 1,0 0-1,0 1 1,-1-1-1,1 0 1,0 0 0,-1 1-1,-37 7 2144,-30-7-1054,26-13-6509</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58.414"/>
    </inkml:context>
    <inkml:brush xml:id="br0">
      <inkml:brushProperty name="width" value="0.025" units="cm"/>
      <inkml:brushProperty name="height" value="0.025" units="cm"/>
    </inkml:brush>
  </inkml:definitions>
  <inkml:trace contextRef="#ctx0" brushRef="#br0">107 0 3716,'0'0'18823,"-8"1"-17996,2-1-629,0 1 0,0 1 0,0-1 0,0 1 0,0 0 0,1 1 0,-1-1-1,-7 6 1,10-6-76,0-1 0,1 1-1,-1 0 1,1 0 0,-1 0-1,1 1 1,0-1 0,0 1-1,0-1 1,0 1 0,0 0-1,1-1 1,-1 1-1,1 0 1,0 0 0,0 0-1,0 0 1,0 0 0,0 0-1,0 1 1,1 3 0,0-6-117,1 0 1,0-1 0,-1 1 0,1-1-1,0 1 1,-1-1 0,1 1 0,0-1-1,0 0 1,-1 1 0,1-1 0,0 0-1,0 1 1,0-1 0,-1 0 0,1 0-1,0 0 1,0 0 0,0 0 0,0 0-1,-1 0 1,1 0 0,0 0 0,1-1 0,25-2-156,-20 0-21,-1 0 0,0 0 0,0 0 0,0-1 0,0 0 0,8-8 0,11-7 130,-26 20 207,-17 10 1496,9-6-9603</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59.056"/>
    </inkml:context>
    <inkml:brush xml:id="br0">
      <inkml:brushProperty name="width" value="0.025" units="cm"/>
      <inkml:brushProperty name="height" value="0.025" units="cm"/>
    </inkml:brush>
  </inkml:definitions>
  <inkml:trace contextRef="#ctx0" brushRef="#br0">148 45 14606,'0'0'3571,"2"-7"-464,6-19-616,-6 15-279,-9 23 602,-27 55-2193,8-17-89,1 1 0,3 0 0,-20 74 0,41-123-523,0-1-1,1 1 1,0-1 0,-1 1-1,1-1 1,0 1 0,0 0-1,0-1 1,0 1 0,0-1-1,0 1 1,0-1 0,0 1 0,1 0-1,-1-1 1,2 3 0,-2-3 2,1-1 0,-1 0 1,1 0-1,-1 1 0,1-1 0,0 0 1,-1 0-1,1 0 0,-1 0 1,1 0-1,0 1 0,-1-1 0,1 0 1,-1-1-1,1 1 0,0 0 1,-1 0-1,1 0 0,-1 0 1,1 0-1,0-1 0,-1 1 0,1 0 1,-1 0-1,1-1 0,-1 1 1,1 0-1,0-1 0,50-41 652,-38 30-584,308-249-79,-307 250-1695,-14 16-2331,-22 18-4683,2-9 2063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0:59.441"/>
    </inkml:context>
    <inkml:brush xml:id="br0">
      <inkml:brushProperty name="width" value="0.025" units="cm"/>
      <inkml:brushProperty name="height" value="0.025" units="cm"/>
    </inkml:brush>
  </inkml:definitions>
  <inkml:trace contextRef="#ctx0" brushRef="#br0">0 0 16143,'0'0'14393,"1"8"-13812,3 10-353,1 1-1,0-1 0,2 0 0,9 19 0,19 38-2600,-34-72 2153,19 29-7964,-13-26-128</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00.879"/>
    </inkml:context>
    <inkml:brush xml:id="br0">
      <inkml:brushProperty name="width" value="0.025" units="cm"/>
      <inkml:brushProperty name="height" value="0.025" units="cm"/>
    </inkml:brush>
  </inkml:definitions>
  <inkml:trace contextRef="#ctx0" brushRef="#br0">71 113 4036,'13'-112'24951,"-41"143"-25127,21-21 171,1 0 0,-1 0-1,1 1 1,1 0 0,0 0-1,1 0 1,0 1 0,1-1-1,0 1 1,0 0 0,0 12-1,3-23 9,1-1 0,-1 1 0,0 0 0,1-1 0,-1 1-1,0-1 1,1 1 0,-1-1 0,1 1 0,-1-1 0,1 1 0,-1-1 0,1 0-1,-1 1 1,1-1 0,0 0 0,-1 1 0,1-1 0,-1 0 0,1 0 0,0 1-1,-1-1 1,1 0 0,0 0 0,-1 0 0,1 0 0,0 0 0,-1 0 0,1 0 0,0 0-1,-1 0 1,1 0 0,0 0 0,-1-1 0,1 1 0,0 0 0,-1 0 0,1-1-1,-1 1 1,1 0 0,0-1 0,0 0 0,30-12 231,-9-3-148,-1-1 1,20-22-1,10-7 55,-54 88-942,2-35 812,-1 0-1,0 0 0,1 0 0,1 0 1,-1 0-1,2 13 0,-1-18 0,0-1 0,1 1 0,-1-1 0,1 0 0,0 1 0,-1-1 0,1 1 0,0-1 0,0 0 0,0 0 0,0 1 0,0-1 0,0 0 0,0 0 0,0 0 0,0 0 0,1 0 0,-1 0 1,0 0-1,1-1 0,-1 1 0,0 0 0,1-1 0,-1 1 0,1-1 0,-1 0 0,1 1 0,-1-1 0,1 0 0,0 0 0,-1 0 0,1 0 0,-1 0 0,1 0 0,2-1 0,4 0 27,1-1 1,-1 0-1,0-1 1,0 1-1,0-2 1,0 1-1,-1-1 1,1 0-1,-1-1 1,0 1-1,0-1 0,11-12 1,28-17-231,-46 34 153,1 0 0,-1 0 0,0 0 0,0 0 0,1 0 0,-1 0 1,0 0-1,0 0 0,1 1 0,-1-1 0,0 0 0,0 0 0,1 0 1,-1 0-1,0 1 0,0-1 0,0 0 0,0 0 0,1 0 0,-1 1 1,0-1-1,0 0 0,0 0 0,0 1 0,0-1 0,0 0 0,1 0 1,-1 1-1,0-1 0,0 0 0,0 0 0,0 1 0,0-1 1,0 0-1,0 1 0,0-1 0,0 0 0,0 0 0,0 1 0,-1-1 1,1 0-1,0 0 0,0 1 0,0-1 0,0 0 0,0 1 0,-1-1 64,1 1-1,0-1 0,0 1 0,0 0 0,0-1 0,0 1 1,0-1-1,0 1 0,0 0 0,0-1 0,0 1 0,0-1 1,0 1-1,1 0 0,-1-1 0,0 1 0,0-1 0,1 1 1,-1-1-1,0 1 0,1-1 0,-1 1 0,0-1 0,1 1 1,-1-1-1,1 1 0,-1-1 0,1 0 0,-1 1 0,1-1 0,-1 0 1,1 1-1,-1-1 0,2 0 0,37-11 433,-34 8-483,1 1 1,-1 1 0,0-1 0,1 1 0,-1-1 0,1 2 0,-1-1 0,8 0 0,-11 2 28,0-1 0,0 1 0,-1 0 0,1 0 0,-1-1 0,1 1 0,-1 0 1,1 0-1,-1 0 0,1 1 0,-1-1 0,0 0 0,1 1 0,-1-1 0,0 0 1,0 1-1,0-1 0,0 1 0,-1 0 0,1-1 0,0 1 0,-1 0 0,1-1 1,-1 1-1,1 0 0,-1 0 0,0 0 0,0-1 0,0 1 0,0 0 0,0 3 0,0-4 56,0 0 0,0 0-1,1 1 1,-1-1-1,0 0 1,1 0 0,-1 0-1,1 0 1,-1 0-1,1 0 1,-1 0-1,1 0 1,0 0 0,-1 0-1,1 0 1,1 1-1,7 0-1863,0-10-6783,-4 0-2836</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01.711"/>
    </inkml:context>
    <inkml:brush xml:id="br0">
      <inkml:brushProperty name="width" value="0.025" units="cm"/>
      <inkml:brushProperty name="height" value="0.025" units="cm"/>
    </inkml:brush>
  </inkml:definitions>
  <inkml:trace contextRef="#ctx0" brushRef="#br0">1 112 12236,'1'-3'10244,"9"-14"-7970,5 2-886,2 1-1,26-18 0,-37 28-1353,1 0 0,-1 0-1,1 1 1,0 0 0,0 0-1,0 1 1,0 0-1,1 0 1,-1 1 0,14-1-1,-20 2-36,0 0-1,0 1 0,0-1 0,0 1 0,1 0 1,-1-1-1,0 1 0,0 0 0,-1 0 1,1 0-1,0 0 0,0 0 0,0 0 0,0 0 1,-1 0-1,1 0 0,-1 0 0,1 0 0,0 0 1,-1 0-1,0 0 0,1 1 0,-1-1 0,0 0 1,0 0-1,0 1 0,1-1 0,-1 0 1,-1 2-1,3 48 51,-2-42-98,0-9-570,0 7 883,0-5-2839</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02.355"/>
    </inkml:context>
    <inkml:brush xml:id="br0">
      <inkml:brushProperty name="width" value="0.025" units="cm"/>
      <inkml:brushProperty name="height" value="0.025" units="cm"/>
    </inkml:brush>
  </inkml:definitions>
  <inkml:trace contextRef="#ctx0" brushRef="#br0">51 158 10346,'0'0'3945,"7"-5"-1836,21-16-513,-21 12 1550,-12 7-1210,-10 5-1066,9 0-752,1 1 0,0 0 0,0-1 0,0 2 0,0-1 0,0 0 0,1 1 0,0 0 0,0 0 0,1 1 0,-1-1 0,1 0 0,0 1 1,1 0-1,-1 0 0,1 0 0,-3 12 0,6-17-94,-1-1 0,0 1 0,1 0 0,-1-1 0,1 1 1,-1-1-1,1 1 0,-1-1 0,1 1 0,-1-1 0,1 1 1,0-1-1,-1 0 0,1 1 0,-1-1 0,1 0 0,0 0 0,-1 1 1,1-1-1,0 0 0,0 0 0,-1 0 0,1 0 0,0 0 1,-1 0-1,1 0 0,0 0 0,0 0 0,-1 0 0,1 0 0,0 0 1,-1-1-1,1 1 0,0 0 0,-1 0 0,1-1 0,1 0 1,30-10 776,-2-4-719,0-2 1,-1-1-1,-1-1 0,-1-2 1,0-1-1,-2-1 1,0-1-1,28-36 1,-94 106-585,-13 17 1763,51-58-1116,0 0 0,0 0 0,0 0 0,1 0 0,-1 0 0,1 1-1,1-1 1,-1 1 0,1-1 0,0 1 0,0 10 0,1-15-142,0-1 0,0 1 0,0 0 0,0 0 0,0 0 0,1 0 0,-1 0-1,0-1 1,1 1 0,-1 0 0,1 0 0,-1-1 0,1 1 0,-1 0 0,1 0 0,-1-1 0,1 1 0,0-1 0,-1 1 0,1-1 0,0 1 0,-1-1-1,1 1 1,0-1 0,0 1 0,1-1 0,30 6 162,-22-6-132,-1 0-1,0-1 0,1 0 0,17-5 1,-17 2-80,-1 0 1,0-1-1,0 0 1,0 0-1,9-9 1,-15 12 14,1-1 1,-1 0-1,0 0 0,1 0 1,-1 0-1,0-1 1,-1 1-1,1-1 1,-1 0-1,0 0 0,0 0 1,0 0-1,0 0 1,1-6-1,-3 10 23,0-1 0,-1 1 0,1-1 0,0 1 0,-1 0-1,1-1 1,0 1 0,-1-1 0,1 1 0,0 0 0,-1 0 0,1-1 0,-1 1 0,1 0 0,-1 0-1,1-1 1,-1 1 0,1 0 0,-1 0 0,1 0 0,-1 0 0,1 0 0,-1 0 0,1 0-1,-1 0 1,1 0 0,-1 0 0,1 0 0,-1 0 0,1 0 0,-1 0 0,1 1 0,-1-1 0,1 0-1,-1 0 1,1 0 0,-1 1 0,1-1 0,-1 1 0,-22 7-150,11 0 323,0 0 0,1 0-1,-14 14 1,22-20-133,1 0-1,0 0 0,0 0 1,0 0-1,0 0 0,0 1 0,1-1 1,-1 1-1,1-1 0,-1 1 1,1-1-1,0 1 0,0 0 1,0 0-1,0-1 0,1 1 0,-1 0 1,1 0-1,-1 0 0,1 0 1,0 0-1,0 0 0,1 3 1,0-5-57,0 1 1,0-1 0,0 0-1,0 1 1,1-1 0,-1 0-1,0 0 1,0 0 0,1 0 0,-1 0-1,1 0 1,-1-1 0,1 1-1,-1 0 1,1-1 0,0 1-1,-1-1 1,1 0 0,-1 1 0,1-1-1,0 0 1,2 0 0,46-1-1985,-38 1 854,-3-1-351,0-1 0,0 1-1,0-1 1,0-1 0,0 0 0,0 0 0,-1-1-1,11-6 1,13-7-5871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02.729"/>
    </inkml:context>
    <inkml:brush xml:id="br0">
      <inkml:brushProperty name="width" value="0.025" units="cm"/>
      <inkml:brushProperty name="height" value="0.025" units="cm"/>
    </inkml:brush>
  </inkml:definitions>
  <inkml:trace contextRef="#ctx0" brushRef="#br0">102 2 10218,'0'0'14883,"-8"-1"-13714,5 1-1074,-31 1 864,33-1-944,0 0-1,0 0 1,0 1 0,0-1 0,0 1 0,0-1-1,0 1 1,0-1 0,0 1 0,0-1 0,0 1-1,0 0 1,0 0 0,0 0 0,0-1-1,0 1 1,1 0 0,-1 0 0,0 0 0,1 0-1,-1 0 1,1 0 0,-1 0 0,1 0-1,-1 0 1,1 1 0,0-1 0,0 0 0,-1 0-1,1 0 1,0 3 0,1-3-68,0 0 0,-1 1 0,1-1 0,0 0 0,0 1 0,0-1 0,0 0 0,0 0 0,1 0 0,-1 0 0,0 0 0,0 0 0,1 0 0,-1 0 0,0-1 0,1 1 1,-1 0-1,1-1 0,-1 1 0,1-1 0,1 1 0,43 11-1193,-38-10 1180,-6-2 95,0 1 0,0-1 1,0 0-1,0 1 0,0 0 1,0-1-1,0 1 0,0 0 0,0 0 1,-1 0-1,1 0 0,0 0 0,0 1 1,-1-1-1,1 0 0,-1 1 0,1-1 1,-1 1-1,0 0 0,2 2 0,-3-3 88,-1 1-1,1-1 1,0 1-1,-1-1 1,0 1-1,1-1 1,-1 0-1,0 1 1,1-1-1,-1 0 1,0 0-1,0 1 1,0-1-1,0 0 1,0 0-1,0 0 0,0 0 1,-1 0-1,1-1 1,0 1-1,-1 0 1,1 0-1,0-1 1,-1 1-1,1-1 1,-1 1-1,-1-1 1,-3 3-236,-48 18 2854,25-16-4369,4-11-6331,15-5-2717</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03.255"/>
    </inkml:context>
    <inkml:brush xml:id="br0">
      <inkml:brushProperty name="width" value="0.025" units="cm"/>
      <inkml:brushProperty name="height" value="0.025" units="cm"/>
    </inkml:brush>
  </inkml:definitions>
  <inkml:trace contextRef="#ctx0" brushRef="#br0">116 0 14382,'0'0'12902,"2"10"-12421,0 5-314,-1 0 0,-1 1 0,0-1 0,-4 29-1,-16 76 771,15-98-1314,2 0 0,-3 32 1,4-67-211,0 1 1,-1 0 0,-1-1 0,0 1-1,0 1 1,-1-1 0,-8-12 0,7 13 967,-1 0 1,0 1 0,-1 0 0,-10-9-1,51 21 3084,64 12-2964,-64-12-3186,1-1-3422,-9-1-918</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04.089"/>
    </inkml:context>
    <inkml:brush xml:id="br0">
      <inkml:brushProperty name="width" value="0.025" units="cm"/>
      <inkml:brushProperty name="height" value="0.025" units="cm"/>
    </inkml:brush>
  </inkml:definitions>
  <inkml:trace contextRef="#ctx0" brushRef="#br0">146 61 10826,'0'0'3967,"3"-8"-850,0 1-2079,8-18 635,-8 4 3640,-5 21-5192,0 0 0,-1 0 0,1 0 0,0 1 1,-1-1-1,1 1 0,0-1 0,0 1 0,-1 0 0,1-1 0,0 1 1,-4 3-1,-10 6-55,0 0 1,0 2 0,-24 23-1,37-32-104,-1 0-1,1 1 0,0 0 1,0 0-1,0 0 1,0 0-1,1 0 1,0 0-1,0 1 1,0-1-1,0 1 0,1-1 1,0 1-1,0 0 1,0 0-1,0-1 1,1 1-1,0 0 0,0 0 1,0 0-1,1 4 1,1-5-37,0 0 1,0-1-1,0 1 0,0-1 1,1 0-1,-1 0 0,1 0 1,0 0-1,0 0 1,0 0-1,0-1 0,0 0 1,7 4-1,-5-3 72,-1 0 0,1 1-1,0 0 1,-1 0 0,0 0-1,5 6 1,-7-8 7,-1 0-1,1 0 1,-1 0 0,0 0-1,1 1 1,-1-1 0,0 0-1,0 1 1,0-1-1,-1 1 1,1-1 0,0 1-1,-1-1 1,0 1 0,0-1-1,0 1 1,0 0 0,0-1-1,0 1 1,0-1-1,-1 1 1,0-1 0,1 1-1,-1-1 1,0 1 0,0-1-1,-2 4 1,0-4 174,0 1 0,0-1 0,0 0 0,0 0 0,0 0-1,-1 0 1,1 0 0,-1-1 0,1 0 0,-1 1 0,0-1 0,1 0 0,-1-1 0,0 1 0,0-1 0,1 0 0,-8 0 0,-9-3 75,15 0-3709,13-2-7243,3 2 2227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4.967"/>
    </inkml:context>
    <inkml:brush xml:id="br0">
      <inkml:brushProperty name="width" value="0.025" units="cm"/>
      <inkml:brushProperty name="height" value="0.025" units="cm"/>
    </inkml:brush>
  </inkml:definitions>
  <inkml:trace contextRef="#ctx0" brushRef="#br0">0 0 17392,'0'0'2467,"64"13"-2435,-37 0-128,0 1-2082,-3 2-2819,3 3-2818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04.559"/>
    </inkml:context>
    <inkml:brush xml:id="br0">
      <inkml:brushProperty name="width" value="0.025" units="cm"/>
      <inkml:brushProperty name="height" value="0.025" units="cm"/>
    </inkml:brush>
  </inkml:definitions>
  <inkml:trace contextRef="#ctx0" brushRef="#br0">140 1 7239,'0'0'16939,"-9"0"-15979,0 2-738,1 0 0,0 0-1,0 0 1,-1 1 0,1 0-1,1 1 1,-15 8 0,18-10-121,1 0 0,-1 0-1,1 1 1,0-1 0,-1 1 0,1 0 0,0 0 0,1 0 0,-1 0 0,0 1 0,1-1 0,0 1-1,0 0 1,0-1 0,0 1 0,1 0 0,-1 0 0,1 0 0,0 0 0,0 0 0,0 6 0,2-9-93,-1 0 1,1 0 0,0 0 0,0 0 0,-1 0 0,1 0 0,0 0 0,0-1 0,0 1 0,0 0 0,0 0-1,0-1 1,0 1 0,1-1 0,-1 1 0,0-1 0,0 1 0,0-1 0,1 0 0,-1 0 0,0 1-1,0-1 1,1 0 0,-1 0 0,0 0 0,0 0 0,1 0 0,-1-1 0,0 1 0,2-1 0,43-5 280,-31 0-272,-1 0 0,0-1 0,-1-1 0,0 0 0,0-1 0,0 0 0,-1-1 0,-1 0 0,0-1 0,14-17 0,-24 27-166,-9 7-470,-37 39 642,42-42 68,0 0 0,0 0 0,1 1 0,-1-1 0,1 1 0,0 0 0,0 0 0,0 0 0,1 0 0,-1 0 0,1 0 0,-1 8 0,2-12-155,1 1 0,-1 0 0,0-1 0,1 1 0,0-1 0,-1 1 0,1-1 1,-1 1-1,1-1 0,-1 1 0,1-1 0,0 1 0,-1-1 0,1 0 0,0 1 0,0-1 0,-1 0 0,1 0 0,0 0 0,0 1 0,-1-1 0,1 0 1,0 0-1,0 0 0,-1 0 0,1 0 0,0 0 0,0-1 0,-1 1 0,1 0 0,0 0 0,0 0 0,-1-1 0,1 1 0,1-1 0,28-10-11338,-16-2-956</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05.046"/>
    </inkml:context>
    <inkml:brush xml:id="br0">
      <inkml:brushProperty name="width" value="0.025" units="cm"/>
      <inkml:brushProperty name="height" value="0.025" units="cm"/>
    </inkml:brush>
  </inkml:definitions>
  <inkml:trace contextRef="#ctx0" brushRef="#br0">126 17 15246,'0'0'14798,"-9"-5"-14675,5 3-121,0 0 1,0 0-1,-1 1 0,1 0 0,0 0 0,-1 0 1,1 0-1,-1 1 0,0 0 0,1-1 0,-1 2 1,-6 0-1,9-1-1,-1 1 1,0-1-1,1 1 1,-1 0 0,1 0-1,-1 0 1,1 0-1,-1 1 1,1-1 0,0 1-1,0-1 1,0 1-1,0 0 1,0-1 0,0 1-1,0 0 1,0 1-1,1-1 1,-1 0 0,1 0-1,0 1 1,-1-1-1,1 0 1,0 1 0,1 0-1,-1-1 1,0 1-1,0 3 1,1-5 2,1 0-1,-1 0 1,0 0-1,1-1 1,-1 1 0,1 0-1,-1 0 1,1-1 0,-1 1-1,1 0 1,0-1-1,-1 1 1,1 0 0,0-1-1,-1 1 1,1-1 0,0 1-1,0-1 1,0 1-1,0-1 1,-1 0 0,1 1-1,0-1 1,0 0 0,0 0-1,0 0 1,0 0 0,0 1-1,0-1 1,-1 0-1,1-1 1,0 1 0,0 0-1,0 0 1,1-1-1,38-1 129,-31 0-179,0-1 1,0 0-1,0 0 1,-1-1 0,1 0-1,-1 0 1,10-8 0,34-16-2594,-49 37-840,-5 25 3753,1-21-515,1-12 95,1 0 0,-1 0 0,1-1 0,-1 1 0,1-1 0,-1 1 0,1 0 0,0-1 0,-1 1 0,1-1 0,0 1 0,-1-1 0,1 1 0,0-1-1,0 0 1,-1 1 0,1-1 0,0 0 0,0 0 0,-1 1 0,1-1 0,0 0 0,0 0 0,0 0 0,0 0 0,-1 0 0,1 0 0,0 0 0,0 0 0,0-1 0,0 1 0,-1 0 0,1 0 0,0-1 0,0 0 0,33-9-3496,-14-5 66,4-4-2989</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05.535"/>
    </inkml:context>
    <inkml:brush xml:id="br0">
      <inkml:brushProperty name="width" value="0.025" units="cm"/>
      <inkml:brushProperty name="height" value="0.025" units="cm"/>
    </inkml:brush>
  </inkml:definitions>
  <inkml:trace contextRef="#ctx0" brushRef="#br0">117 1 5445,'0'0'14259,"-8"6"-13095,-1 0-696,0 1 1,1 0-1,0 0 1,0 1-1,1 0 1,0 0-1,0 1 1,1 0-1,0 0 1,1 0-1,0 1 1,0 0 0,1 0-1,0 0 1,1 0-1,-4 21 1,7 49-69,3-124-3024,-1 33 2191,-1 0 0,-1 0 0,0 0 1,0 0-1,-3-17 0,1 21 254,3 11 131,13 13 115,-2-11 50,1-1-1,0 0 1,0-1 0,0 0 0,0-1-1,1 0 1,-1-1 0,1-1-1,-1 0 1,1-1 0,0 0 0,0-1-1,-1-1 1,23-5 0,-5-10 701,-30 16-774,0 1 0,-1-1 0,1 0 0,0 1 1,0-1-1,0 0 0,-1 0 0,1 1 1,0-1-1,-1 0 0,1 0 0,-1 0 1,1 0-1,-1 0 0,1 0 0,-1 0 0,0 0 1,1 0-1,-1 0 0,0 0 0,0 0 1,0 0-1,0 0 0,0 0 0,0 0 0,0 0 1,0 0-1,0 0 0,-1 0 0,1-2 1,-2 2-34,1 0 1,-1 0 0,1 1 0,0-1-1,-1 0 1,0 1 0,1-1 0,-1 1-1,1-1 1,-1 1 0,0 0 0,1 0-1,-1 0 1,0 0 0,1 0 0,-1 0-1,0 0 1,-2 1 0,-33 6 69,30-5 97,1 1-1,-1 0 1,1 1 0,0 0-1,0 0 1,0 0 0,-10 10 0,14-12-122,0-1 0,0 1 0,0 0 0,0 1-1,1-1 1,-1 0 0,0 0 0,1 1 0,0-1 0,-1 1 0,1 0 0,0-1 0,1 1 0,-1 0 0,0-1 0,1 1 0,-1 0 0,1 0 0,0-1 0,0 1 0,0 0 0,0 0 0,1 3 0,0-5-81,0 0-1,0 0 1,0 1-1,-1-1 1,1 0-1,1 0 1,-1 0-1,0 0 0,0 0 1,0 0-1,0-1 1,1 1-1,-1 0 1,0-1-1,1 1 1,-1-1-1,1 1 1,-1-1-1,1 1 1,-1-1-1,3 0 1,39 3-1813,-34-3 1056,57-3-7498,-32-5 1660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05.929"/>
    </inkml:context>
    <inkml:brush xml:id="br0">
      <inkml:brushProperty name="width" value="0.025" units="cm"/>
      <inkml:brushProperty name="height" value="0.025" units="cm"/>
    </inkml:brush>
  </inkml:definitions>
  <inkml:trace contextRef="#ctx0" brushRef="#br0">130 1 15599,'0'0'3288,"-7"0"-699,6 0-2549,-50 3 4301,50-3-4290,0 0-1,-1 0 0,1 0 0,0 1 0,0-1 0,0 0 0,0 1 1,0-1-1,0 0 0,0 1 0,0 0 0,0-1 0,0 1 0,0-1 1,0 1-1,0 0 0,0 0 0,0 0 0,1-1 0,-1 1 1,0 0-1,1 0 0,-1 0 0,1 0 0,-1 0 0,1 0 0,-1 0 1,1 1-1,-1-1 0,1 0 0,0 0 0,0 0 0,0 0 0,0 0 1,0 1-1,0-1 0,0 0 0,0 0 0,0 0 0,0 0 1,1 0-1,-1 0 0,0 1 0,1-1 0,-1 0 0,1 0 0,-1 0 1,2 1-1,-1 0-101,1 0 0,0 0 0,0 0 0,0 0 0,0 0 0,0 0 0,1-1 0,-1 1 0,0-1 0,1 1 0,-1-1 0,1 0 0,-1 0 0,1 0 0,3 0 0,48 11-438,-41-10 582,-11-2-91,-1 0 1,1 0-1,0 1 0,0-1 1,-1 0-1,1 1 1,0-1-1,-1 1 0,1 0 1,0 0-1,-1 0 1,1 0-1,-1 0 0,1 0 1,-1 0-1,0 0 0,1 0 1,-1 1-1,0-1 1,0 0-1,1 3 0,-2-3 55,0 1 1,0-1-1,0 1 0,0-1 0,0 1 0,-1-1 0,1 1 0,0-1 0,-1 1 1,1-1-1,-1 1 0,0-1 0,0 0 0,1 1 0,-1-1 0,0 0 0,0 0 0,0 1 1,0-1-1,0 0 0,0 0 0,-1 0 0,1 0 0,0-1 0,-3 2 0,-4 4 70,0-1-1,0 0 1,-1 0-1,1-1 1,-1 0-1,0-1 1,0 1-1,0-2 1,-1 0-1,-9 2 1,-6-2-4265,-1-1-4166,14-1-3200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5.376"/>
    </inkml:context>
    <inkml:brush xml:id="br0">
      <inkml:brushProperty name="width" value="0.025" units="cm"/>
      <inkml:brushProperty name="height" value="0.025" units="cm"/>
    </inkml:brush>
  </inkml:definitions>
  <inkml:trace contextRef="#ctx0" brushRef="#br0">0 1 4740,'0'0'15791,"44"43"-15630,-29-27-97,2-2-32,0-6-96,0-2-385,3-5-191,-3-1-449,1-3-1090,-1-9-959,-2-5-450,-1-4-1697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5.718"/>
    </inkml:context>
    <inkml:brush xml:id="br0">
      <inkml:brushProperty name="width" value="0.025" units="cm"/>
      <inkml:brushProperty name="height" value="0.025" units="cm"/>
    </inkml:brush>
  </inkml:definitions>
  <inkml:trace contextRef="#ctx0" brushRef="#br0">91 61 737,'0'0'4276,"2"-9"-299,-1-2-2693,3-10 305,4 2 5969,-16 46-4498,6-21-2735,-54 216 3223,28-97-8853,18-90-2617,8-26 881</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6.077"/>
    </inkml:context>
    <inkml:brush xml:id="br0">
      <inkml:brushProperty name="width" value="0.025" units="cm"/>
      <inkml:brushProperty name="height" value="0.025" units="cm"/>
    </inkml:brush>
  </inkml:definitions>
  <inkml:trace contextRef="#ctx0" brushRef="#br0">60 7 6598,'0'0'14793,"-3"11"-14291,-14 45-3,8-30-422,0 0 1,2 0-1,2 0 1,-4 34-1,9-60-104,0 0 0,0 1-1,0-1 1,0 0 0,0 0 0,0 0 0,0 0-1,0 0 1,0 1 0,0-1 0,0 0 0,0 0 0,0 0-1,0 0 1,0 1 0,0-1 0,0 0 0,0 0 0,0 0-1,0 0 1,0 0 0,1 0 0,-1 1 0,0-1 0,0 0-1,0 0 1,0 0 0,0 0 0,0 0 0,0 0-1,1 0 1,-1 0 0,0 0 0,0 1 0,0-1 0,0 0-1,1 0 1,-1 0 0,0 0 0,0 0 0,0 0 0,0 0-1,0 0 1,1 0 0,-1 0 0,0 0 0,0 0-1,0 0 1,0-1 0,1 1 0,-1 0 0,0 0 0,12-8-688,8-11-168,2-12-223,30-59-1,2-3 2541,-79 164 974,16-52-2037,2 0 1,0 1 0,1-1 0,-3 22 0,4 14-2909,-4-61-7692,0-8 3321</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6.408"/>
    </inkml:context>
    <inkml:brush xml:id="br0">
      <inkml:brushProperty name="width" value="0.025" units="cm"/>
      <inkml:brushProperty name="height" value="0.025" units="cm"/>
    </inkml:brush>
  </inkml:definitions>
  <inkml:trace contextRef="#ctx0" brushRef="#br0">0 202 11659,'0'0'13261,"47"-1"-12877,-26 6-288,4-1-32,-2 0-64,-1-1-1313,2-3-2018,-7 0-897,0 0-2082</inkml:trace>
  <inkml:trace contextRef="#ctx0" brushRef="#br0" timeOffset="1">312 0 12620,'0'0'9374,"-4"8"-8851,-62 153 2180,58-137-2954,1 0 0,1 1 0,1-1 0,1 1-1,-1 33 1,5-55-283,2 16-2794,7-12-4309,2-6-1086</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6.768"/>
    </inkml:context>
    <inkml:brush xml:id="br0">
      <inkml:brushProperty name="width" value="0.025" units="cm"/>
      <inkml:brushProperty name="height" value="0.025" units="cm"/>
    </inkml:brush>
  </inkml:definitions>
  <inkml:trace contextRef="#ctx0" brushRef="#br0">138 1 14446,'0'0'9139,"-8"0"-9000,3 0-117,-1 0 1,1 1-1,-1 0 1,1 0-1,0 1 1,-1-1-1,1 1 1,0 0-1,0 1 1,0-1-1,0 1 1,1 0-1,-1 0 1,1 0 0,0 1-1,0 0 1,0-1-1,0 2 1,0-1-1,1 0 1,0 1-1,-4 6 1,7-10-26,0 0 1,0 0-1,0-1 1,0 1 0,0 0-1,0 0 1,0 0 0,0 0-1,0-1 1,0 1 0,0 0-1,1 0 1,-1 0-1,0-1 1,1 1 0,-1 0-1,0 0 1,1-1 0,-1 1-1,1 0 1,-1-1-1,1 1 1,0-1 0,-1 1-1,1-1 1,0 1 0,-1-1-1,1 1 1,0-1-1,-1 1 1,1-1 0,0 0-1,0 1 1,0-1 0,1 0-1,42 12-56,-14-4 75,-29-8-30,1 1 0,-1-1 0,0 1-1,0-1 1,0 1 0,0 0-1,0-1 1,0 1 0,0 0-1,0 0 1,0 0 0,-1 0-1,1 0 1,0 0 0,0 0-1,-1 0 1,1 0 0,-1 0-1,1 0 1,-1 0 0,1 0 0,-1 1-1,0-1 1,1 0 0,-1 0-1,0 0 1,0 1 0,0 0-1,-1 0 55,0 0 0,0 0 0,0 0 0,0-1 0,0 1 0,0 0 0,-1-1 0,1 1 0,0-1 0,-1 0 0,1 1 0,-1-1 0,0 0 0,1 0 0,-4 1 0,-4 3 204,0-1 0,0 0 0,-1 0 0,1-1 0,-1-1 0,-12 3 0,1-8-229,14-7-3556,7 8 2830,0-1-1,1 1 0,-1 0 0,1-1 1,0 1-1,0 0 0,0 0 0,0 0 1,0 0-1,0-1 0,0 1 0,1 1 1,2-5-1,15-15-6687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7.125"/>
    </inkml:context>
    <inkml:brush xml:id="br0">
      <inkml:brushProperty name="width" value="0.025" units="cm"/>
      <inkml:brushProperty name="height" value="0.025" units="cm"/>
    </inkml:brush>
  </inkml:definitions>
  <inkml:trace contextRef="#ctx0" brushRef="#br0">71 1 8072,'0'0'11696,"4"8"-10340,-2-3-1213,0 0-1,0 0 1,-1 0-1,0 0 1,1 1-1,-2-1 1,1 0 0,0 1-1,-1-1 1,0 0-1,-1 1 1,1-1-1,-1 0 1,0 1-1,0-1 1,-2 5 0,0 2-24,0-1 1,1 0-1,0 1 1,1 21 0,-4 26-1119,3-55-353,2-3 1165,0-1 0,0 0 0,-1 0 1,1 0-1,0 1 0,0-1 1,0 0-1,0 0 0,-1 0 0,1 0 1,0 1-1,0-1 0,0 0 1,0 0-1,-1 0 0,1 0 1,0 0-1,0 0 0,-1 0 0,1 0 1,0 0-1,0 1 0,-1-1 1,1 0-1,0 0 0,0 0 0,0 0 1,-1-1-1,1 1 0,0 0 1,0 0-1,-1 0 0,1 0 1,0 0-1,0 0 0,0 0 0,-1 0 1,1 0-1,0 0 0,0-1 1,0 1-1,-1 0 0,1 0 0,0 0 1,0 0-1,0-1 0,0 1 1,0 0-1,-1 0 0,1 0 1,0-1-1,0 1 0,0 0 0,-8-13-5567</inkml:trace>
  <inkml:trace contextRef="#ctx0" brushRef="#br0" timeOffset="1">0 147 5541,'0'0'18193,"52"-32"-18000,-28 31-97,3 1-96,3 0-513,-1 0-2177,1-2-2179,-3 0-3235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5.299"/>
    </inkml:context>
    <inkml:brush xml:id="br0">
      <inkml:brushProperty name="width" value="0.025" units="cm"/>
      <inkml:brushProperty name="height" value="0.025" units="cm"/>
    </inkml:brush>
  </inkml:definitions>
  <inkml:trace contextRef="#ctx0" brushRef="#br0">141 1 13549,'0'0'5675,"-10"0"-5259,-56 3-31,62-3-359,0 1-1,1-1 1,-1 1-1,0 1 1,1-1-1,-1 0 1,1 1-1,-1 0 1,1-1-1,0 2 1,0-1-1,0 0 1,0 0 0,0 1-1,0 0 1,0-1-1,1 1 1,-4 5-1,7-7-46,-1-1-1,0 0 1,0 1-1,0-1 1,1 1 0,-1-1-1,0 0 1,0 1-1,1-1 1,-1 0-1,0 1 1,1-1 0,-1 0-1,0 1 1,1-1-1,-1 0 1,1 0-1,-1 0 1,0 1 0,1-1-1,-1 0 1,1 0-1,-1 0 1,1 0 0,-1 0-1,1 0 1,-1 0-1,0 0 1,1 0-1,-1 0 1,1 0 0,-1 0-1,1 0 1,-1 0-1,1 0 1,25 0-345,-23 0 270,10 0-51,1 1 0,-1 0 0,0 1 0,23 6 1,-33-7 218,0 0 0,0 0 0,0 1 0,0-1 0,0 1 0,0-1 0,-1 1 0,1 0 0,-1 0 0,1 0 0,3 5 0,-5-6 91,0 1-1,0-1 1,-1 1-1,1 0 1,0-1 0,-1 1-1,1 0 1,-1 0 0,0-1-1,1 1 1,-1 0-1,0 0 1,0 0 0,0-1-1,0 1 1,-1 0 0,1 0-1,0 0 1,-1-1-1,1 1 1,-1 0 0,-1 2-1,0-1 83,0 0-1,-1 0 1,1 0 0,-1 0-1,0 0 1,0-1-1,0 1 1,0-1-1,0 0 1,-1 0-1,1 0 1,-1 0 0,1 0-1,-1-1 1,-7 2-1,5-1-530,-1 0 1,1 0-1,-1-1 0,0 0 0,1 0 0,-1-1 0,0 1 0,-11-3 0,18 2 83,-1 0 1,1 0-1,-1 0 0,1-1 0,-1 1 1,1 0-1,0 0 0,-1-1 1,1 1-1,-1 0 0,1-1 0,0 1 1,-1-1-1,1 1 0,0 0 0,0-1 1,-1 1-1,1-1 0,0 1 0,0-1 1,0 1-1,-1-1 0,1 1 0,0-1 1,0 1-1,0-1 0,0 1 0,0-1 1,0 1-1,0-1 0,0 1 1,0-1-1,0 1 0,1-1 0,-1-1-708,0-13-6504</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7.468"/>
    </inkml:context>
    <inkml:brush xml:id="br0">
      <inkml:brushProperty name="width" value="0.025" units="cm"/>
      <inkml:brushProperty name="height" value="0.025" units="cm"/>
    </inkml:brush>
  </inkml:definitions>
  <inkml:trace contextRef="#ctx0" brushRef="#br0">44 1 12075,'0'0'10955,"-3"28"-17425,1-17-5446</inkml:trace>
  <inkml:trace contextRef="#ctx0" brushRef="#br0" timeOffset="1">0 170 13036,'0'0'15599,"9"3"-19923,-4-11-2595</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7.889"/>
    </inkml:context>
    <inkml:brush xml:id="br0">
      <inkml:brushProperty name="width" value="0.025" units="cm"/>
      <inkml:brushProperty name="height" value="0.025" units="cm"/>
    </inkml:brush>
  </inkml:definitions>
  <inkml:trace contextRef="#ctx0" brushRef="#br0">65 0 11691,'0'0'13688,"-4"12"-13096,-12 36-205,7-26-348,1 1 0,1-1 1,1 1-1,1 0 0,1 0 1,-1 36-1,6-58-113,-1 0 1,1 0-1,0 0 0,-1-1 0,1 1 0,0 0 1,0-1-1,0 1 0,0 0 0,0-1 0,-1 1 0,1-1 1,0 1-1,0-1 0,1 1 0,-1-1 0,0 0 1,0 0-1,0 0 0,0 1 0,0-1 0,0 0 1,0 0-1,0 0 0,0 0 0,2-1 0,33 0-3339,-35 0 3107,7 0-1759,1 0 0,-1-1 0,0 0 1,15-7-1,8-4-6226</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8.234"/>
    </inkml:context>
    <inkml:brush xml:id="br0">
      <inkml:brushProperty name="width" value="0.025" units="cm"/>
      <inkml:brushProperty name="height" value="0.025" units="cm"/>
    </inkml:brush>
  </inkml:definitions>
  <inkml:trace contextRef="#ctx0" brushRef="#br0">121 10 12107,'0'0'10512,"-9"-3"-9946,6 1-528,0 1 1,0 0 0,-1 1-1,1-1 1,0 0 0,-1 1 0,1 0-1,0 0 1,-1 0 0,1 0-1,-1 1 1,1-1 0,0 1-1,-1 0 1,1 0 0,-3 1 0,2 0 35,0 0 0,1 1 0,0-1 0,-1 1 0,1 0 0,0 0 0,1 0 0,-1 0 0,0 0 0,1 1 0,0-1 0,-1 1 0,2-1 0,-1 1 0,0 0 0,-1 5 0,2-7-59,0 0 0,0 0-1,1 1 1,-1-1 0,1 0 0,-1 1 0,1-1-1,0 0 1,0 1 0,0-1 0,0 1 0,0-1-1,0 0 1,1 1 0,-1-1 0,2 4 0,-1-5 40,0 1 1,0-1 0,0 0 0,0 0 0,0 1-1,0-1 1,0 0 0,0 0 0,1 0 0,-1 0-1,0 0 1,1-1 0,-1 1 0,0 0 0,1-1-1,-1 1 1,1 0 0,-1-1 0,3 1 0,0-1 64,1 1 0,-1-1 0,1 0 1,-1-1-1,1 1 0,-1-1 0,0 1 0,1-1 1,-1-1-1,0 1 0,1 0 0,-1-1 0,0 0 1,0 0-1,0 0 0,5-5 0,-7 5-98,1 0 1,0-1-1,-1 0 0,0 0 0,1 1 0,-1-1 1,0-1-1,-1 1 0,1 0 0,0 0 0,-1-1 1,0 1-1,0 0 0,0-1 0,1-7 0,-2 10-92,0 0-1,0-1 1,0 1-1,0-1 1,0 1-1,0-1 1,-1 1-1,1 0 1,0-1-1,-1 1 1,1 0-1,-1-1 1,1 1-1,-1 0 1,0 0-1,0-1 1,1 1-1,-1 0 1,0 0-1,0 0 1,0 0-1,0 0 1,0 0-1,-1 0 1,1 1-1,0-1 1,0 0-1,0 1 1,-1-1-1,1 0 1,0 1-1,-1 0 1,1-1-1,0 1 1,-1 0-1,1 0 1,-1-1-1,1 1 1,-1 0-1,-2 1 1,-12 10-2878,13-2-64,8-2-3451,4-6 116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8.613"/>
    </inkml:context>
    <inkml:brush xml:id="br0">
      <inkml:brushProperty name="width" value="0.025" units="cm"/>
      <inkml:brushProperty name="height" value="0.025" units="cm"/>
    </inkml:brush>
  </inkml:definitions>
  <inkml:trace contextRef="#ctx0" brushRef="#br0">97 1 13261,'0'0'6833,"-7"8"-6465,-5 5-23,2 0 0,0 1-1,0 1 1,-12 25 0,18-31-170,0-1 1,0 1-1,1 0 0,1 0 1,-1 0-1,1 1 0,1-1 0,0 0 1,0 1-1,1-1 0,1 19 1,0-27-165,-1 1 0,1-1 0,-1 0 1,1 1-1,0-1 0,0 0 0,-1 0 1,1 1-1,0-1 0,0 0 0,0 0 1,1 0-1,-1 0 0,0 0 0,0 0 1,0 0-1,1-1 0,-1 1 0,0 0 1,1-1-1,-1 1 0,1-1 0,-1 1 0,1-1 1,-1 0-1,1 0 0,-1 0 0,1 0 1,-1 0-1,1 0 0,-1 0 0,0 0 1,1 0-1,-1-1 0,1 1 0,-1 0 1,1-1-1,-1 1 0,2-2 0,7-1 70,-1 0 0,0-1 0,0 0 0,14-8 0,-13 5-66,-7 5 20,-1 0 0,1 0 0,0 0 0,0 1 0,0-1 0,0 1 0,0 0 0,0-1 0,0 1 0,7-1 0,-9 5 0,0-1 0,0 0 0,0 0 0,0 0 0,1 0 0,-1 0 0,1 0 0,-1 0 0,1 0 0,3 2 0,1-3 61,1 0 1,0 0 0,-1 0 0,1-1 0,0 0 0,0-1 0,-1 1 0,1-1 0,0-1 0,-1 1 0,1-1 0,-1 0 0,10-5 0,-9 4-140,0 0 0,1 1 0,-1 0 1,0 0-1,1 1 0,-1 0 0,1 0 0,0 1 0,-1-1 1,9 2-1,-15 0 37,0 0 1,0 0-1,0 1 1,0-1-1,0 0 1,0 0 0,0 0-1,-1 1 1,1-1-1,-1 0 1,1 1-1,-1-1 1,1 1-1,-1-1 1,0 0-1,0 1 1,0-1-1,0 1 1,0-1 0,0 1-1,0-1 1,0 0-1,0 1 1,-1-1-1,1 1 1,-1 1-1,0-2-58,1 1-1,0-1 1,-1 0-1,1 0 0,0 1 1,0-1-1,0 0 1,0 1-1,0-1 0,0 0 1,0 1-1,0-1 1,0 0-1,1 0 0,-1 1 1,0-1-1,1 0 1,-1 0-1,1 0 0,-1 1 1,1-1-1,0 0 1,1 2-1,13-4-7441,-7-1-1841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9.409"/>
    </inkml:context>
    <inkml:brush xml:id="br0">
      <inkml:brushProperty name="width" value="0.025" units="cm"/>
      <inkml:brushProperty name="height" value="0.025" units="cm"/>
    </inkml:brush>
  </inkml:definitions>
  <inkml:trace contextRef="#ctx0" brushRef="#br0">5 91 8264,'0'0'5696,"-1"-8"-2765,1 5-2900,-1-4 888,0 0 0,1 1 0,0-1 0,0 0 1,1 1-1,1-9 0,-2 13-820,1 1 0,-1 0 0,1-1 0,-1 1 0,1 0 0,-1 0 0,1 0 0,0 0 1,0 0-1,0 0 0,0 0 0,-1 0 0,1 0 0,0 0 0,0 0 0,1 0 0,-1 0 0,0 1 1,0-1-1,0 0 0,0 1 0,1-1 0,-1 1 0,0 0 0,1-1 0,-1 1 0,0 0 1,1 0-1,-1 0 0,0 0 0,1 0 0,-1 0 0,0 0 0,1 0 0,-1 0 0,0 1 0,1-1 1,-1 1-1,0-1 0,0 1 0,0-1 0,1 1 0,-1 0 0,0-1 0,1 2 0,1 0-107,-1-1 0,0 1-1,0 0 1,1 0 0,-1 0-1,0 0 1,-1 0 0,1 1-1,0-1 1,-1 0 0,1 1-1,-1-1 1,0 1 0,0 0-1,0-1 1,0 1 0,0 0-1,0 0 1,-1-1 0,1 1-1,-1 0 1,0 0 0,0 0-1,0 0 1,0 0 0,-1-1-1,1 1 1,-1 0 0,-1 3 0,1 2-84,-1 0 1,0 0-1,0 0 1,-1-1 0,0 1-1,-1-1 1,0 1-1,0-1 1,-5 7 0,-39 31 342,77-44-209,26-7 101,84-4-1417,-137 10 436,1 0-305,-2-7-10233</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39.753"/>
    </inkml:context>
    <inkml:brush xml:id="br0">
      <inkml:brushProperty name="width" value="0.025" units="cm"/>
      <inkml:brushProperty name="height" value="0.025" units="cm"/>
    </inkml:brush>
  </inkml:definitions>
  <inkml:trace contextRef="#ctx0" brushRef="#br0">1 13 10890,'0'0'9609,"59"5"-9288,-32-5-257,1 0-32,4-3-1057,0-1-1634,0 0-2434,-10-2-3491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0.891"/>
    </inkml:context>
    <inkml:brush xml:id="br0">
      <inkml:brushProperty name="width" value="0.025" units="cm"/>
      <inkml:brushProperty name="height" value="0.025" units="cm"/>
    </inkml:brush>
  </inkml:definitions>
  <inkml:trace contextRef="#ctx0" brushRef="#br0">134 220 13100,'0'0'5136,"-8"0"-3887,2 1-1069,0 0 0,-1 0 0,1 0 0,0 1 0,0 0 0,0 1 0,1-1 0,-1 1 1,1 0-1,-1 0 0,1 1 0,0 0 0,0 0 0,0 0 0,1 0 0,-1 1 0,1 0 0,0 0 0,1 0 0,-1 0 0,-3 9 0,5-12-118,1 0-1,0 1 1,0-1-1,0 0 0,0 1 1,1-1-1,-1 1 1,1-1-1,-1 1 1,1 0-1,0-1 1,0 1-1,0-1 0,1 4 1,-1-5-50,1 0 0,-1 0 0,1 0 0,0 0 0,0 0 0,-1 0 0,1 0 0,0 0 0,0 0 0,0 0 0,0-1 0,0 1 0,0 0 0,0-1 0,0 1 0,1-1 0,-1 1 0,0-1 0,0 0 0,0 1 0,0-1 1,1 0-1,-1 0 0,0 0 0,0 0 0,1 0 0,-1 0 0,2 0 0,6-1 70,1 0 1,-1-1 0,0 0 0,1 0-1,-1-1 1,0 0 0,0 0 0,-1-1-1,12-7 1,-14 8-91,-1 0 0,0-1 0,1 0 0,-1 0 0,-1 0 0,1 0 0,-1 0 0,1-1 0,-1 0 0,-1 0 0,1 0 0,-1-1 0,0 1 0,0-1 0,2-6 0,-5 12-11,-1 0-1,0 0 1,1 0-1,-1 0 1,1 0-1,-1 0 1,0 0-1,1 0 1,-1 0-1,0 0 1,1 0-1,-1 1 0,0-1 1,1 0-1,-1 0 1,1 1-1,-1-1 1,1 0-1,-1 1 1,1-1-1,-1 1 1,1-1-1,-1 0 1,1 1-1,-1-1 1,1 1-1,-1-1 1,1 1-1,-1 0 1,-21 19 140,21-19-113,-3 3 92,0 0 0,0 1 1,0-1-1,1 1 1,0 0-1,0 0 0,0 0 1,1 0-1,-1 0 1,1 1-1,1-1 0,-3 10 1,5-14-91,-1 0 1,1 0 0,-1 0-1,1 0 1,-1 0-1,1 0 1,0-1-1,-1 1 1,1 0 0,0 0-1,0-1 1,0 1-1,-1 0 1,1-1-1,0 1 1,0-1 0,0 1-1,0-1 1,0 0-1,0 1 1,0-1-1,0 0 1,0 0-1,0 1 1,0-1 0,0 0-1,1 0 1,-1 0-1,1-1 1,42 2 302,-36-1-271,-5 0-14,0-1 0,-1 0 0,1 1 0,-1-1 0,1 0 0,-1 0-1,0-1 1,1 1 0,-1 0 0,0-1 0,0 0 0,0 1-1,0-1 1,0 0 0,0 0 0,0 0 0,-1 0 0,1 0-1,-1-1 1,1 1 0,1-4 0,27-64 539,-21 47-529,4-6 64,-6 15-650,-1 0-1,0 0 0,-1-1 1,-1 1-1,0-1 0,-1 0 1,2-18-1,-5 33 303,-2 1-274,0 1 309,0-1 0,0 1 1,0-1-1,0 1 0,0 0 0,0-1 1,1 1-1,-1 0 0,1 0 0,-1 1 0,1-1 1,0 0-1,-1 4 0,-14 37-1640,17-53 6198,6-12-2646,-2 15-1617,1 1-1,-2-1 0,1 1 0,-1-1 0,0-1 0,0 1 0,-1 0 0,0-1 1,0 0-1,-1 0 0,0 0 0,0 0 0,0-9 0,-2 17-19,-1 0-84,1 0 16,-1 0 0,1 0 0,-1 1 0,0-1 0,1 0 0,-1 0 0,1 1 1,-1-1-1,1 1 0,-1-1 0,1 0 0,-1 1 0,1-1 0,-1 1 0,1-1 0,0 1 0,-1-1 0,1 1 0,0-1 0,-1 1 0,1 0 0,0-1 0,0 1 0,0-1 0,-1 1 0,1 0 0,0-1 0,0 2 0,-8 20-32,6-14 15,-11 35 466,2 0 1,2 1-1,2 0 0,-2 48 0,9-91-279,19-37 811,-16 31-980,0 1 1,0-1-1,0 0 1,0 1-1,1-1 1,0 1-1,0 0 1,0 0-1,0 1 1,1-1-1,-1 1 1,7-3 0,-10 9-47,0-1 1,-1 1 0,1 0 0,0-1 0,-1 1 0,0 0 0,0 0 0,1 0 0,-2-1 0,1 5 0,0-5 27,0 3 31,0 6 18,0 0-1,0-1 1,-1 1-1,-1 0 1,1-1-1,-6 17 1,16-46-10935,-4-2 3722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1.571"/>
    </inkml:context>
    <inkml:brush xml:id="br0">
      <inkml:brushProperty name="width" value="0.025" units="cm"/>
      <inkml:brushProperty name="height" value="0.025" units="cm"/>
    </inkml:brush>
  </inkml:definitions>
  <inkml:trace contextRef="#ctx0" brushRef="#br0">49 0 15631,'-2'0'5548,"-7"6"-3430,4 5-1523,0-1-1,0 1 1,1 0 0,0 0 0,-2 15 0,3-9-494,0 0 0,2 0 0,0 1-1,1-1 1,3 29 0,-3-45-100,0-1 0,0 1 0,0 0 0,1 0-1,-1 0 1,0-1 0,0 1 0,1 0 0,-1 0 0,0-1-1,1 1 1,-1 0 0,1-1 0,-1 1 0,1 0-1,-1-1 1,1 1 0,0-1 0,-1 1 0,1-1 0,-1 1-1,1-1 1,0 1 0,0-1 0,-1 0 0,1 1-1,0-1 1,0 0 0,1 0 0,28-3 18,23-24-602,-39 17 365,-6 5 158,0-1 0,0 1 0,0 0 0,18-7 0,-24 17 39,-1 0-1,0 0 1,0 0-1,-1 0 1,1 0-1,-1 0 1,0 0-1,-1 6 1,1-7 54,0-1-12,-1-1 0,1 1 0,0 0-1,1-1 1,-1 1 0,0-1 0,1 1-1,-1-1 1,1 1 0,0-1 0,0 0 0,0 1-1,0-1 1,0 0 0,0 1 0,1-1-1,-1 0 1,3 2 0,-2-2 15,1-1 0,0 1 1,0-1-1,1 0 0,-1 0 0,0 0 1,0 0-1,0 0 0,1-1 0,-1 0 1,0 1-1,1-1 0,4-1 0,6 1 31,-1-1-1,0-1 1,0 0-1,1-1 0,-1 0 1,14-6-1,41-19-3816,-66 27 3544,-2 1 193,1 0 0,-1 0 0,1 0 0,-1 1-1,0-1 1,1 0 0,-1 0 0,1 0 0,-1 1 0,0-1 0,1 0 0,-1 1 0,0-1-1,1 0 1,-1 1 0,0-1 0,0 0 0,1 1 0,-1-1 0,0 1 0,0-1 0,0 0-1,1 1 1,-1-1 0,0 1 0,0-1 0,0 1 0,0-1 0,0 1 0,0-1-1,0 0 1,0 1 0,0-1 0,0 1 0,0 0 0,3 32 2107,1-1-1581,13 15-364,-8-24-267,-1 0-1,11 46 0,-18-65 114,-1 1 0,1 0 0,0 0 0,-1 0 1,0 0-1,-1 0 0,1 0 0,-1 0 0,0 0 0,0 0 1,0 0-1,0 0 0,-1-1 0,0 1 0,0 0 0,-1-1 1,1 0-1,-1 1 0,-5 6 0,6-10 52,1 1-1,0-1 0,-1 1 1,1-1-1,-1 0 1,1 1-1,-1-1 1,0 0-1,1 0 1,-1 0-1,0 0 0,0-1 1,0 1-1,0 0 1,0-1-1,0 1 1,0-1-1,0 0 1,0 1-1,0-1 0,0 0 1,0 0-1,0-1 1,0 1-1,-3-1 1,2 0 13,0-1 1,0 0-1,0 0 0,0 0 1,0 0-1,1 0 1,-1-1-1,1 1 0,-1-1 1,1 0-1,0 0 1,0 0-1,-2-4 1,-2-3-30,1 0 1,1-1-1,-1 1 1,2-1 0,0 0-1,0 0 1,1 0 0,-2-14-1,4 22-28,0 1 0,0 0 0,0-1 0,1 1 0,-1-1 0,0 1-1,1 0 1,0-1 0,-1 1 0,1 0 0,0 0 0,0 0 0,0-1 0,1 1-1,-1 0 1,0 0 0,1 0 0,-1 1 0,1-1 0,0 0 0,0 1 0,-1-1 0,1 1-1,0-1 1,3 0 0,2-1-188,1 0-1,0 1 0,0 0 1,0 0-1,0 1 1,8-1-1,27-5-5594,-19-1-1789</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2.213"/>
    </inkml:context>
    <inkml:brush xml:id="br0">
      <inkml:brushProperty name="width" value="0.025" units="cm"/>
      <inkml:brushProperty name="height" value="0.025" units="cm"/>
    </inkml:brush>
  </inkml:definitions>
  <inkml:trace contextRef="#ctx0" brushRef="#br0">0 170 17521,'0'0'7073,"9"-1"-6294,5-2-575,0 0 1,0-1-1,0-1 0,-1 0 0,0-1 0,24-14 0,-32 17-106,1 0 0,-2-1 0,1 1 1,0-1-1,-1 0 0,1 0 0,-1 0 0,0-1 0,-1 1 0,1-1 0,-1 0 1,0 0-1,0-1 0,-1 1 0,1 0 0,-1-1 0,0 0 0,-1 1 0,1-1 0,-1 0 1,1-7-1,-2 13-107,0 0 1,0 0 0,0-1-1,0 1 1,0 0 0,0-1-1,0 1 1,0-1 0,0 1-1,0 0 1,0-1 0,0 1-1,0 0 1,0-1 0,0 1-1,0 0 1,0-1 0,0 1-1,0 0 1,0-1 0,-1 1-1,1 0 1,0-1 0,0 1-1,0 0 1,-1 0 0,1-1-1,0 1 1,0 0-1,-1 0 1,1-1 0,0 1-1,0 0 1,-1 0 0,1 0-1,0 0 1,-1-1 0,1 1-1,0 0 1,-1 0 0,1 0-1,-1 0 1,-14 11-248,-9 23 187,21-30 70,1 0-1,0 0 0,0 0 1,0 1-1,0-1 0,1 1 1,-1-1-1,1 1 0,1-1 1,-1 1-1,0 0 0,1-1 1,0 1-1,0 0 0,2 7 1,-1-11 8,1 0 0,0 0 1,-1 0-1,1 0 0,0 0 1,0-1-1,-1 1 0,1-1 1,0 0-1,0 1 1,0-1-1,0 0 0,0 0 1,-1 0-1,1 0 0,0 0 1,0-1-1,3 0 0,36-6 225,8-11-115,-40 14-153,1 0 1,0 0-1,0 1 0,1 0 0,-1 1 0,21-2 0,-30 4-4,-1 0 0,1 0-1,0 0 1,-1 0 0,1 0-1,-1 0 1,1 1 0,0-1-1,-1 0 1,1 0-1,-1 1 1,1-1 0,-1 0-1,1 1 1,-1-1 0,1 0-1,-1 1 1,1-1 0,-1 1-1,0-1 1,1 1 0,-1-1-1,0 1 1,1-1-1,-1 1 1,0-1 0,1 1-1,-1 0 1,0-1 0,0 2-1,3 24 545,1 3-1077,-4-29 409,0 1 1,0 0-1,0-1 0,1 1 1,-1 0-1,0-1 1,1 1-1,-1 0 1,1-1-1,-1 1 0,1-1 1,-1 1-1,1-1 1,-1 1-1,1-1 1,-1 1-1,1-1 0,0 1 1,-1-1-1,1 0 1,0 1-1,-1-1 1,1 0-1,0 0 0,-1 1 1,1-1-1,0 0 1,0 0-1,1 0 1,3 0-6395</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2.868"/>
    </inkml:context>
    <inkml:brush xml:id="br0">
      <inkml:brushProperty name="width" value="0.025" units="cm"/>
      <inkml:brushProperty name="height" value="0.025" units="cm"/>
    </inkml:brush>
  </inkml:definitions>
  <inkml:trace contextRef="#ctx0" brushRef="#br0">72 112 6726,'0'0'16950,"-9"4"-16048,9-4-877,-40 26 617,38-25-627,0 0 1,1 0 0,0 0-1,-1 0 1,1 0 0,0 0-1,-1 0 1,1 1 0,0-1-1,0 0 1,0 1 0,0-1 0,0 1-1,0-1 1,1 1 0,-1-1-1,0 1 1,1 0 0,-1-1-1,1 1 1,0 0 0,0 0-1,-1-1 1,1 1 0,0 0 0,0 0-1,1-1 1,-1 1 0,0 0-1,1 1 1,0-2-15,0 0-1,0 0 1,1 0-1,-1-1 1,0 1-1,0-1 1,1 1-1,-1-1 1,0 1-1,1-1 1,-1 0-1,1 1 1,-1-1-1,0 0 1,1 0-1,-1 0 1,1 0-1,-1 0 1,0-1-1,1 1 1,-1 0-1,0-1 1,3 0-1,32-12 73,-20 4-116,-1-1 0,0-1 0,0 0 0,-1-1 0,-1 0 0,0-1-1,-1-1 1,0 0 0,-1 0 0,-1-1 0,16-31 0,-61 101-1505,-5 10 1946,38-61-307,0 0 1,0 0-1,1 0 0,0 0 0,-1 1 1,1-1-1,1 0 0,-1 1 0,1-1 1,0 0-1,0 1 0,0-1 0,1 8 1,0-11-67,0 0 0,-1 0 1,1 0-1,0-1 0,0 1 1,0 0-1,0 0 0,0 0 1,0-1-1,0 1 0,0 0 1,1-1-1,-1 1 0,0-1 1,0 0-1,0 1 0,1-1 1,-1 0-1,0 0 0,0 0 1,1 0-1,-1 0 0,0 0 1,0 0-1,3 0 0,34-5 731,-27 1-747,0 0 0,-1-1 0,0 0 1,0 0-1,0-1 0,-1-1 0,0 0 0,0 0 0,0-1 0,-1 0 0,0 0 0,12-18 0,-14 14-466,-10 11-133,-15 16 265,13-7 259,-37 54 448,40-58-301,1 1-1,-1 0 0,1 0 1,0 0-1,1 0 1,-1 1-1,1-1 0,0 0 1,1 1-1,-1-1 1,1 8-1,1-12-225,0 1 0,-1-1 0,1 0 0,0 0 0,0 0 0,0-1 0,0 1 0,0 0 0,0 0 0,0 0 0,0-1 0,1 1 0,-1-1 0,0 1 0,0-1 0,1 1 0,-1-1 0,0 0 0,1 1 0,-1-1-1,0 0 1,0 0 0,1 0 0,-1 0 0,0 0 0,1-1 0,-1 1 0,0 0 0,3-1 0,42-8-8471,-20-3 32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5.672"/>
    </inkml:context>
    <inkml:brush xml:id="br0">
      <inkml:brushProperty name="width" value="0.025" units="cm"/>
      <inkml:brushProperty name="height" value="0.025" units="cm"/>
    </inkml:brush>
  </inkml:definitions>
  <inkml:trace contextRef="#ctx0" brushRef="#br0">81 243 10762,'0'0'8093,"-7"7"-7762,2 0-435,-43 57 1591,45-60-1315,1 1 1,-1-1-1,1 0 0,0 1 0,0-1 0,1 1 0,-1-1 0,1 1 1,0 0-1,0 0 0,1 0 0,-1-1 0,1 1 0,0 0 0,1 7 0,0-10-128,0-1-1,0 1 1,0-1-1,0 1 1,0-1-1,0 1 1,0-1-1,0 0 1,1 0-1,-1 0 1,1 1-1,-1-1 1,1 0-1,-1-1 1,1 1-1,-1 0 1,1 0-1,0-1 0,-1 1 1,1-1-1,0 1 1,-1-1-1,1 0 1,0 0-1,0 0 1,0 0-1,-1 0 1,1 0-1,0 0 1,0 0-1,-1-1 1,1 1-1,0-1 1,2 0-1,5-2 415,0 1 0,0-1 0,0-1 0,17-8 0,-3-3-192,0 0 0,-1-2 1,-1-1-1,0 0 0,-1-2 0,18-23 1,-28 31-550,-2 1 1,1-1 0,-2-1 0,0 1 0,0-1-1,-1 0 1,-1-1 0,0 0 0,0 0 0,-2 0-1,0 0 1,0 0 0,0-19 0,-3 32 190,0-1 0,0 0 0,0 0 0,0 0 1,0 0-1,-1 0 0,1 0 0,-1 0 0,1 0 0,-1 1 1,1-1-1,-1 0 0,0 0 0,0 1 0,0-1 0,0 0 1,0 1-1,0-1 0,-1 1 0,1 0 0,0-1 0,-1 1 1,1 0-1,-1 0 0,1 0 0,-1 0 0,0 0 0,1 0 1,-1 0-1,0 0 0,0 1 0,0-1 0,0 1 0,1-1 1,-1 1-1,0 0 0,0 0 0,0 0 0,0 0 1,0 0-1,0 0 0,-2 1 0,-3 0 103,1 0-1,-1 0 1,0 1-1,1 0 1,-1 1-1,1-1 1,0 1-1,0 0 1,0 1-1,0-1 1,-5 6-1,-1 1 357,0 1 0,1 1 0,1 0 0,-11 14-1,17-20-213,0 0-1,1 0 0,0 1 1,0-1-1,0 1 0,1-1 1,0 1-1,0 0 1,1 0-1,0 0 0,-1 12 1,2-18-144,0 0 0,1 1 0,-1-1 1,0 0-1,1 1 0,-1-1 1,1 0-1,-1 1 0,1-1 1,0 0-1,-1 0 0,1 1 1,0-1-1,0 0 0,0 0 0,0 0 1,0 0-1,0 0 0,0 0 1,0-1-1,1 1 0,-1 0 1,0 0-1,0-1 0,1 1 1,-1-1-1,0 1 0,1-1 0,-1 0 1,2 1-1,55 5 287,-25-4-277,-28-1-46,0-1 1,-1 1-1,1 0 1,0 0-1,-1 1 1,1-1-1,-1 1 1,0 0-1,1 0 1,-1 1-1,0-1 1,0 1-1,0 0 1,-1 0-1,1 0 1,-1 1-1,0-1 1,0 1-1,0 0 1,0 0-1,0 0 1,-1 0-1,0 0 1,0 0-1,0 1 1,0-1-1,-1 1 1,2 8-1,6 16-2437,-8-28 2026,0 0 0,0 0 0,0 0 0,1 0 1,-1 0-1,0 0 0,0-1 0,1 1 0,-1 0 0,1-1 1,-1 1-1,1-1 0,-1 1 0,1-1 0,-1 0 1,1 1-1,-1-1 0,1 0 0,-1 0 0,1 0 0,-1 0 1,1-1-1,-1 1 0,1 0 0,-1-1 0,3 0 1,19-7-6733</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3.262"/>
    </inkml:context>
    <inkml:brush xml:id="br0">
      <inkml:brushProperty name="width" value="0.025" units="cm"/>
      <inkml:brushProperty name="height" value="0.025" units="cm"/>
    </inkml:brush>
  </inkml:definitions>
  <inkml:trace contextRef="#ctx0" brushRef="#br0">100 0 14670,'0'0'6166,"-9"3"-4586,6-2-1484,-37 14 1670,39-15-1740,-1 1 0,1 0 0,-1-1 0,1 1-1,0 0 1,0 0 0,-1 0 0,1 0 0,0 0 0,0 0-1,0 0 1,0 0 0,0 1 0,0-1 0,0 0-1,1 0 1,-1 1 0,0-1 0,1 1 0,-1-1 0,1 1-1,-1-1 1,1 1 0,0-1 0,0 1 0,-1-1 0,1 1-1,0-1 1,1 2 0,1 1-171,1 0 1,0-1-1,0 0 1,1 0-1,-1 0 0,1 0 1,-1 0-1,1-1 1,0 0-1,0 0 0,0 0 1,0 0-1,0 0 1,8 1-1,7 5-72,-10-4 200,-6-3 42,1 0 1,-1 0-1,0 1 1,0-1-1,0 1 1,0 0 0,0-1-1,0 1 1,0 1-1,0-1 1,-1 0-1,5 6 1,-9-7 120,1 0 0,-1 0 0,1-1 0,-1 1 0,0 0 1,0-1-1,1 1 0,-1-1 0,0 0 0,0 0 0,0 1 1,0-1-1,-2-1 0,2 2-36,-74 0 1055,44-1-3461,21-2-3737,3-6-5471</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3.861"/>
    </inkml:context>
    <inkml:brush xml:id="br0">
      <inkml:brushProperty name="width" value="0.025" units="cm"/>
      <inkml:brushProperty name="height" value="0.025" units="cm"/>
    </inkml:brush>
  </inkml:definitions>
  <inkml:trace contextRef="#ctx0" brushRef="#br0">110 115 2691,'8'-6'6011,"4"-2"-4634,41-31 4244,-50 37-4846,1-2 0,-1 1 0,1 0 0,-1 0 0,0-1 0,0 0 0,-1 0 0,1 0 0,-1 0 0,1 0 0,1-7 0,-4 10-697,-1 1 1,1-1-1,-1 0 1,0 0-1,1 0 1,-1 1-1,0-1 1,0 0-1,1 1 1,-1-1-1,0 1 1,0-1-1,0 1 1,0-1-1,0 1 1,0 0-1,0-1 1,0 1-1,0 0 1,0 0-1,0 0 1,0-1-1,0 1 1,0 0-1,0 0 1,0 1-1,0-1 1,0 0-1,0 0 1,-1 1-1,-38 2-301,29-1 211,-1 2 1,1 0-1,0 0 1,0 1-1,0 0 1,1 1-1,0 1 1,0-1-1,0 1 1,1 1-1,0 0 1,-11 13-1,19-21-26,1 1-1,-1 0 1,1 0 0,-1-1-1,1 1 1,-1 0-1,1 0 1,-1 0-1,1 0 1,0 0 0,-1 0-1,1-1 1,0 1-1,0 0 1,0 0 0,-1 0-1,1 0 1,0 0-1,0 0 1,1 0-1,-1 0 1,0 0 0,0 0-1,0 0 1,1 0-1,-1 0 1,0 0-1,1-1 1,-1 1 0,1 0-1,-1 0 1,1 0-1,-1-1 1,1 1-1,0 0 1,-1 0 0,1-1-1,0 1 1,0-1-1,-1 1 1,1-1 0,0 1-1,0-1 1,0 1-1,0-1 1,-1 0-1,1 1 1,0-1 0,0 0-1,1 1 1,9 2-127,-1-1 1,1 1-1,18 0 1,-12-1 171,-4 1-33,-1 0-1,1 0 1,-1 1 0,16 8 0,-26-12 14,0 1-1,1 0 1,-1 0 0,0 1 0,0-1 0,0 0-1,0 1 1,0 0 0,0-1 0,0 1 0,0 0 0,-1 0-1,1 0 1,-1 0 0,1 0 0,-1 0 0,0 0-1,0 1 1,0-1 0,0 0 0,0 1 0,0-1 0,-1 1-1,1-1 1,-1 1 0,0-1 0,0 1 0,0-1-1,0 6 1,-1-6 82,-1 1 1,1-1-1,-1 0 0,0 1 0,0-1 0,0 0 0,0 0 0,0 0 0,0 0 0,0-1 0,-1 1 1,1-1-1,-1 1 0,1-1 0,-1 0 0,0 0 0,1 0 0,-1 0 0,0 0 0,-3 0 1,-59 11 709,59-12-1018,-36 2 562,23-5-2464,12-6-3995,7-3-31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4.191"/>
    </inkml:context>
    <inkml:brush xml:id="br0">
      <inkml:brushProperty name="width" value="0.025" units="cm"/>
      <inkml:brushProperty name="height" value="0.025" units="cm"/>
    </inkml:brush>
  </inkml:definitions>
  <inkml:trace contextRef="#ctx0" brushRef="#br0">63 1 7143,'0'0'14232,"-4"11"-13688,1-3-439,-11 32 78,2 0 1,2 1-1,-10 79 1,20-119-526,0-14-1356,0-137 1730,0 149 5,0 1 0,0-1 0,0 1 0,1-1 0,-1 1 0,0-1 0,0 1 0,0 0 0,0-1 0,1 1 0,-1-1 0,0 1 0,0 0 0,1-1 0,-1 1 0,0 0 0,0-1 0,1 1 0,-1 0 0,0-1 0,1 1 0,-1 0 0,1 0 0,-1-1 0,0 1 0,1 0 0,-1 0 0,1 0 0,-1 0 0,1-1 0,-1 1 0,0 0 0,1 0 0,-1 0 0,1 0 0,-1 0 0,1 0 0,-1 0 0,1 0 0,-1 0 0,1 1 0,-1-1 0,0 0 0,1 0 0,-1 0 0,1 0 0,-1 1 0,0-1 0,1 0 0,0 1 0,28 13-673,-20-9 58,10 2-2540,2-1-2503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4.522"/>
    </inkml:context>
    <inkml:brush xml:id="br0">
      <inkml:brushProperty name="width" value="0.025" units="cm"/>
      <inkml:brushProperty name="height" value="0.025" units="cm"/>
    </inkml:brush>
  </inkml:definitions>
  <inkml:trace contextRef="#ctx0" brushRef="#br0">147 1 11883,'0'0'5162,"-11"1"-4238,3 0-762,0 1 0,0 0 0,0 1 0,1-1 0,-1 1 0,0 1 0,1 0 0,0 0 0,-8 6 0,11-8 25,0 1 0,0 0 0,1 0 0,-1 1 0,1-1 0,0 1 0,-1 0 0,2 0 0,-1 0 0,0 0 0,1 0 0,0 0 0,0 1 0,0-1 0,0 1 0,1 0 0,0-1 0,0 1 0,-1 10 0,2-15-169,0 1 0,0 0 1,1-1-1,-1 1 0,0 0 0,0-1 1,0 1-1,1 0 0,-1-1 0,0 1 1,1-1-1,-1 1 0,1 0 1,-1-1-1,0 1 0,1-1 0,-1 1 1,1-1-1,0 1 0,-1-1 1,1 0-1,-1 1 0,1-1 0,0 0 1,-1 1-1,1-1 0,0 0 0,28 5 556,26-13 508,-42 3-1014,-1 0-1,1-1 1,-2-1-1,1 0 1,-1 0-1,0-1 1,18-17 0,12-9-11,-46 37-82,0 1 0,0-1 1,1 1-1,0 0 0,-1 0 0,2 1 0,-1-1 0,0 1 1,1 0-1,0 0 0,0 0 0,0 0 0,1 0 0,0 1 1,0-1-1,0 1 0,1-1 0,-1 1 0,1 7 1,1-12-72,0 0 1,1 0 0,-1 0-1,1 0 1,-1 0-1,1 0 1,-1 0 0,1 0-1,0 0 1,-1 0 0,1 0-1,0-1 1,0 1 0,0 0-1,0-1 1,0 1 0,0 0-1,0-1 1,0 1 0,0-1-1,0 1 1,0-1 0,0 0-1,0 1 1,0-1 0,0 0-1,0 0 1,0 0 0,0 0-1,2 0 1,38-1-5598,-39 1 4946,23-3-5237</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4.870"/>
    </inkml:context>
    <inkml:brush xml:id="br0">
      <inkml:brushProperty name="width" value="0.025" units="cm"/>
      <inkml:brushProperty name="height" value="0.025" units="cm"/>
    </inkml:brush>
  </inkml:definitions>
  <inkml:trace contextRef="#ctx0" brushRef="#br0">176 0 13805,'0'0'4869,"-11"1"-3017,-1 1-1357,0 0 1,1 0-1,-1 1 0,1 1 0,0 0 1,-18 9-1,25-11-416,-1 0 0,1 0-1,0 1 1,0-1 0,1 1 0,-1 0 0,0 0 0,1 0 0,0 1 0,0-1-1,0 1 1,0 0 0,0 0 0,1 0 0,0 0 0,0 0 0,0 0 0,0 1-1,1-1 1,-1 1 0,1-1 0,0 1 0,0 5 0,1-8-59,0-1 1,1 0-1,-1 1 1,1-1-1,-1 0 1,1 0-1,0 0 1,-1 1-1,1-1 0,0 0 1,0 0-1,0 0 1,0 0-1,0 0 1,0-1-1,0 1 1,0 0-1,0 0 1,0-1-1,0 1 1,1 0-1,-1-1 0,0 1 1,0-1-1,1 0 1,-1 1-1,0-1 1,1 0-1,-1 0 1,0 0-1,1 0 1,-1 0-1,0 0 1,1 0-1,-1 0 0,0-1 1,2 0-1,5 1 123,-1-1 0,1 0-1,-1-1 1,1 0 0,10-4-1,-6 1-169,0-1 0,-1-1 0,0 0 0,0 0-1,0-1 1,-1 0 0,0-1 0,-1 0 0,0-1 0,9-12-1,-17 16-1371,-11 14 1078,-13 14 322,21-20-54,0 1 0,0-1 0,0 1 0,0 0 0,0-1 0,1 1 0,-1 0 0,1 0 0,0 0 0,0 1 0,0-1 0,0 0 0,1 0 0,-1 0 0,1 7 0,0-9-76,1 1 0,0-1-1,0 0 1,0 1 0,0-1 0,0 0-1,0 1 1,0-1 0,0 0 0,0 0-1,0 0 1,1 0 0,-1 0-1,0 0 1,1 0 0,-1-1 0,1 1-1,-1-1 1,1 1 0,-1-1 0,1 1-1,0-1 1,-1 0 0,1 1-1,-1-1 1,1 0 0,0 0 0,-1 0-1,1-1 1,-1 1 0,1 0 0,2-1-1,0 1-636,0-1-1,1 0 1,-1 0-1,0 0 0,0 0 1,1-1-1,-1 1 1,0-1-1,6-4 0,18-12-7630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5.386"/>
    </inkml:context>
    <inkml:brush xml:id="br0">
      <inkml:brushProperty name="width" value="0.025" units="cm"/>
      <inkml:brushProperty name="height" value="0.025" units="cm"/>
    </inkml:brush>
  </inkml:definitions>
  <inkml:trace contextRef="#ctx0" brushRef="#br0">156 0 12332,'0'0'9673,"-9"10"-8360,-8 8-653,1 0 1,1 2-1,1-1 1,0 2-1,2 0 1,-20 44-1,23-34 192,-9 55-1,20-103-1349,1 1-1,1-1 1,0 1-1,8-19 1,8-30-763,-20 64 1715,17 26 117,-6-19-467,0-1 0,-1 0-1,2-1 1,-1 0 0,1 0 0,-1-1-1,1-1 1,0 0 0,0-1 0,0 0 0,0-1-1,0 0 1,0-1 0,0 0 0,18-5-1,-29 6-91,0-1 0,0 1 0,0 0-1,1-1 1,-1 1 0,0 0 0,0-1-1,0 1 1,0-1 0,0 0 0,0 1 0,-1-1-1,1 0 1,0 0 0,0 1 0,0-1-1,-1 0 1,1 0 0,0 0 0,-1 0-1,1 0 1,-1 0 0,1 0 0,0-2 0,-2 3-13,1-1 1,0 0 0,-1 0-1,1 1 1,-1-1 0,1 0-1,-1 1 1,1-1 0,-1 1-1,1-1 1,-1 0 0,0 1-1,1-1 1,-1 1 0,0 0-1,1-1 1,-1 1 0,0-1-1,0 1 1,1 0 0,-1 0-1,0-1 1,0 1 0,0 0-1,1 0 1,-1 0 0,0 0-1,0 0 1,0 0 0,0 0-1,1 0 1,-1 0 0,-1 1-1,-5-1-30,0 1 0,-1 0 0,1 0 0,0 1 0,0 0-1,0 0 1,1 1 0,-1 0 0,1 0 0,-1 0 0,-9 8 0,13-9 37,0 0 0,0 1 0,0-1 0,0 1 1,0 0-1,0 0 0,1 0 0,-1 0 1,1 0-1,0 0 0,0 1 0,0-1 1,1 1-1,-1 0 0,1-1 0,0 1 0,0 0 1,0 0-1,1 0 0,-1 0 0,1-1 1,0 1-1,0 6 0,1-9-51,-1 0 0,1 0-1,-1 1 1,1-1 0,-1 0 0,1 0-1,0 0 1,0-1 0,-1 1-1,1 0 1,0 0 0,0 0 0,0-1-1,0 1 1,0 0 0,0-1 0,0 1-1,0-1 1,1 1 0,-1-1 0,0 1-1,0-1 1,0 0 0,0 0 0,1 0-1,-1 0 1,2 0 0,40 1-2739,-35-1 1918,7-2-1087,0 0-1,-1 0 0,1-1 0,-1-1 0,0-1 0,24-11 1,8-4-6744</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5.733"/>
    </inkml:context>
    <inkml:brush xml:id="br0">
      <inkml:brushProperty name="width" value="0.025" units="cm"/>
      <inkml:brushProperty name="height" value="0.025" units="cm"/>
    </inkml:brush>
  </inkml:definitions>
  <inkml:trace contextRef="#ctx0" brushRef="#br0">192 10 9673,'0'0'8979,"-9"-4"-6091,3 3-2635,0-1 0,-1 1-1,1 0 1,0 1-1,-1-1 1,1 1 0,-1 1-1,1-1 1,0 1-1,-10 2 1,12-2-77,-1 0-1,1 1 1,-1 0 0,1-1 0,-1 2-1,1-1 1,0 0 0,0 1-1,0 0 1,1 0 0,-1 0 0,1 0-1,-1 0 1,1 1 0,0-1 0,0 1-1,-4 8 1,6-11-168,1 0 0,-1 0-1,1 0 1,-1 0 0,1 1 0,-1-1-1,1 0 1,0 0 0,0 0 0,0 0-1,0 0 1,0 1 0,0-1 0,0 0 0,0 0-1,0 0 1,0 0 0,1 0 0,-1 1-1,0-1 1,1 0 0,-1 0 0,1 0-1,-1 0 1,1 0 0,-1 0 0,1 0 0,0 0-1,0-1 1,-1 1 0,1 0 0,0 0-1,0 0 1,0-1 0,0 1 0,0-1 0,0 1-1,0 0 1,0-1 0,0 0 0,0 1-1,2 0 1,8 2-10,-1 0-1,1-1 1,20 2-1,-8-1-310,-17-2 254,0 1 1,0 0-1,0 0 1,0 1-1,-1 0 1,9 5-1,-13-8 59,0 1-1,-1-1 0,1 1 0,0 0 0,0-1 1,-1 1-1,1 0 0,0-1 0,-1 1 0,1 0 1,-1 0-1,1 0 0,-1 0 0,1 0 1,-1 0-1,0-1 0,1 1 0,-1 0 0,0 2 1,0-2 15,0 1 0,-1-1 1,1 0-1,-1 0 1,1 0-1,-1 0 0,1 0 1,-1 0-1,0 0 1,0 0-1,1 0 1,-1 0-1,0 0 0,0 0 1,0-1-1,0 1 1,0 0-1,0-1 0,0 1 1,-3 0-1,-7 5 100,0 0 1,-1-1-1,1 0 0,-1-1 0,0-1 0,-1 0 1,-16 2-1,-21-6-6658,36-2-2927</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6.455"/>
    </inkml:context>
    <inkml:brush xml:id="br0">
      <inkml:brushProperty name="width" value="0.025" units="cm"/>
      <inkml:brushProperty name="height" value="0.025" units="cm"/>
    </inkml:brush>
  </inkml:definitions>
  <inkml:trace contextRef="#ctx0" brushRef="#br0">134 67 9833,'0'0'3839,"0"-8"-588,0 4-3120,1 1 326,-1-1-1,0 1 0,-1-1 1,1 0-1,-1 1 0,1-1 1,-1 1-1,-3-7 0,4 8-373,-1 1-1,0 0 0,0 0 1,-1 0-1,1 0 0,0 0 1,0 0-1,0 0 1,-1 0-1,1 0 0,0 1 1,-1-1-1,1 0 1,-1 1-1,1-1 0,0 1 1,-1 0-1,0-1 1,1 1-1,-1 0 0,1 0 1,-1 0-1,1 0 1,-1 0-1,1 0 0,-1 0 1,1 1-1,-1-1 1,-2 2-1,-1-1-26,0 1 1,0 0-1,1 1 1,-1-1-1,0 1 1,1 0-1,0 0 0,0 1 1,0-1-1,0 1 1,0 0-1,1 0 1,-1 0-1,1 0 1,0 0-1,1 1 0,-1 0 1,1-1-1,0 1 1,0 0-1,0 0 1,1 0-1,-1 0 0,1 1 1,1-1-1,-1 0 1,1 7-1,0-10-38,1-1 0,0 0 0,-1 0 0,1-1 0,0 1 0,0 0 0,-1 0 0,1 0 0,0 0 0,0-1 0,0 1 0,0 0 1,0-1-1,0 1 0,0-1 0,0 1 0,1-1 0,-1 0 0,0 1 0,0-1 0,0 0 0,0 0 0,1 0 0,-1 0 0,0 0 0,2 0 0,36-1 443,-36 0-411,8-1-12,0-1-1,0-1 0,-1 0 0,0 0 0,1-1 0,-2-1 0,1 1 0,-1-1 0,1-1 0,-2 0 0,1 0 0,-1-1 0,0 0 0,-1 0 0,7-10 0,-39 55-829,24-35 843,-1 0-1,1 0 1,1 1-1,-1-1 1,0 0-1,1 1 1,-1-1-1,1 0 1,-1 1-1,1 3 0,0-6-13,0 1-1,1 0 1,-1 0-1,0 0 0,1 0 1,-1-1-1,0 1 1,1 0-1,-1 0 0,1-1 1,-1 1-1,1 0 1,-1-1-1,1 1 0,-1 0 1,1-1-1,0 1 0,0-1 1,-1 1-1,1-1 1,0 1-1,0-1 0,-1 0 1,1 1-1,0-1 1,0 0-1,0 0 0,-1 1 1,1-1-1,1 0 1,11 1 152,0 0 0,-1-1 0,1 0 0,0-1 0,0 0 0,-1-1 0,1-1 0,22-7 0,39-7-540,-73 17 326,-1 0-1,1 0 1,0-1 0,0 1-1,0 0 1,-1 0 0,1 0-1,0 0 1,0 0-1,-1 0 1,1 0 0,0 0-1,0 0 1,0 0-1,-1 1 1,1-1 0,0 0-1,0 1 1,-1-1 0,1 0-1,0 1 1,-1-1-1,1 1 1,0-1 0,-1 1-1,1-1 1,-1 1 0,1-1-1,-1 1 1,1 0-1,-1-1 1,1 1 0,-1 0-1,0-1 1,1 1 0,-1 0-1,0-1 1,0 1-1,1 0 1,-1 0 0,0-1-1,0 1 1,0 0 0,0 0-1,0 0 1,0-1-1,0 1 1,0 0 0,0 0-1,-1 0 1,1-1-1,0 1 1,0 0 0,-1-1-1,1 1 1,-1 1 0,1-1 28,-1 0 1,1-1 0,0 1 0,-1 0 0,1 0 0,0 0-1,0 0 1,0 0 0,-1 0 0,1 0 0,0 0 0,0 0-1,1 0 1,-1 0 0,0 0 0,0 0 0,0 0-1,1-1 1,-1 1 0,0 0 0,1 0 0,-1 0 0,1 0-1,-1 0 1,1-1 0,-1 1 0,1 0 0,-1 0 0,1-1-1,0 1 1,0 0 0,-1-1 0,1 1 0,0-1 0,0 1-1,0-1 1,-1 1 0,1-1 0,0 0 0,0 1-1,0-1 1,0 0 0,0 0 0,0 0 0,1 1 0,7-2 113,1 1 0,-1-1 1,0 0-1,0-1 1,0 0-1,14-5 0,11-3-943,0 6-3301,-36 22-2295,-7-8 1500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6.937"/>
    </inkml:context>
    <inkml:brush xml:id="br0">
      <inkml:brushProperty name="width" value="0.025" units="cm"/>
      <inkml:brushProperty name="height" value="0.025" units="cm"/>
    </inkml:brush>
  </inkml:definitions>
  <inkml:trace contextRef="#ctx0" brushRef="#br0">78 1 14574,'0'0'6726,"-2"9"-6261,-25 78 841,16-57-454,2 1 0,0 1-1,2-1 1,2 1 0,-2 36-1,7-67-861,0 1 0,0-1-1,0 1 1,0-1-1,0 1 1,1-1 0,-1 1-1,0-1 1,1 1-1,0-1 1,-1 1 0,1-1-1,0 0 1,0 1-1,-1-1 1,1 0-1,0 0 1,0 1 0,1-1-1,-1 0 1,0 0-1,0 0 1,0 0 0,1 0-1,-1-1 1,0 1-1,1 0 1,-1-1 0,1 1-1,-1-1 1,1 1-1,-1-1 1,1 0 0,-1 1-1,1-1 1,-1 0-1,1 0 1,-1 0 0,1 0-1,0-1 1,-1 1-1,1 0 1,2-1 0,3-1-372,0 1-1,1-1 1,-1-1 0,0 1 0,0-1 0,0 0 0,-1-1-1,8-5 1,3-5-1311,0-1-1,-1-1 1,-1 0-1,0-1 0,-1-1 1,-1 0-1,17-32 0,-3-4-5229</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1:47.328"/>
    </inkml:context>
    <inkml:brush xml:id="br0">
      <inkml:brushProperty name="width" value="0.025" units="cm"/>
      <inkml:brushProperty name="height" value="0.025" units="cm"/>
    </inkml:brush>
  </inkml:definitions>
  <inkml:trace contextRef="#ctx0" brushRef="#br0">288 1 5349,'0'0'4660,"-9"7"-1403,-3 4-2591,0 1 1,1 0-1,0 0 1,1 1-1,0 1 1,1 0-1,1 0 1,0 1-1,1-1 1,0 2-1,1-1 1,-7 31-1,9 37-7,4-63-1156,-1 1 0,0-1 0,-6 25 0,-1-31-2154,8-14 2430,-1 0 0,1 0 0,0 0 0,-1 0 1,1 0-1,-1 0 0,1 1 0,0-1 0,-1 0 0,1 0 1,-1-1-1,1 1 0,0 0 0,-1 0 0,1 0 0,0 0 0,-1 0 1,1 0-1,-1 0 0,1-1 0,0 1 0,-1 0 0,1 0 1,0 0-1,-1-1 0,1 1 0,0 0 0,0-1 0,-1 1 0,1 0 1,0 0-1,0-1 0,-1 1 0,1-1 0,0 1 0,0 0 1,0-1-1,0 0 0,-9-15-9116</inkml:trace>
  <inkml:trace contextRef="#ctx0" brushRef="#br0" timeOffset="1">1 206 12716,'0'0'13229,"72"-16"-11852,-27 25-416,11 1-609,-6 0-288,1-3-736,-6-6-3556,2-1-8456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6.818"/>
    </inkml:context>
    <inkml:brush xml:id="br0">
      <inkml:brushProperty name="width" value="0.025" units="cm"/>
      <inkml:brushProperty name="height" value="0.025" units="cm"/>
    </inkml:brush>
  </inkml:definitions>
  <inkml:trace contextRef="#ctx0" brushRef="#br0">87 297 12812,'0'0'8942,"-9"3"-8019,5-2-818,0 0-1,0 0 0,0 0 0,0 1 0,0 0 0,0 0 0,1 0 0,-1 0 0,1 1 0,0-1 1,-1 1-1,1 0 0,0 0 0,1 0 0,-1 0 0,0 0 0,1 1 0,0-1 0,0 1 0,0-1 1,0 1-1,0 0 0,1 0 0,0 0 0,0 0 0,0 0 0,0 0 0,0 0 0,1 6 0,0-9-85,0 0-1,0-1 1,0 1 0,1-1-1,-1 1 1,0-1-1,1 1 1,-1 0-1,0-1 1,1 1-1,-1-1 1,0 1-1,1-1 1,-1 0-1,1 1 1,-1-1 0,1 1-1,-1-1 1,1 0-1,0 1 1,-1-1-1,1 0 1,-1 0-1,1 0 1,-1 1-1,1-1 1,0 0-1,-1 0 1,1 0 0,0 0-1,-1 0 1,1 0-1,-1 0 1,1 0-1,0 0 1,-1 0-1,1-1 1,0 1-1,-1 0 1,1 0-1,-1 0 1,1-1 0,29-10 1025,-13-1-955,-2 0 0,1-1 0,20-22 0,10-20-4630,-81 107 2000,30-44 2900,1-1 0,-1 1-1,2 1 1,-1-1 0,1 0-1,1 1 1,-1 0 0,2-1-1,-3 16 1,4-24-335,0 1-1,0 0 0,0-1 1,1 1-1,-1-1 0,0 1 1,0 0-1,0-1 0,0 1 1,0 0-1,1-1 0,-1 1 1,0-1-1,1 1 1,-1-1-1,0 1 0,1-1 1,-1 1-1,1-1 0,-1 1 1,1-1-1,-1 1 0,1-1 1,-1 0-1,1 1 0,-1-1 1,1 0-1,-1 1 1,1-1-1,0 0 0,-1 0 1,2 1-1,26-4 705,25-19 234,-16-2-853,-1-2 0,63-57 1,-81 64-512,-1 0 0,19-27 0,-26 32-599,-1-1 0,-1 0 0,-1 0 0,8-20 0,-16 30 571,-8 10 454,-10 11 297,-31 40 1047,3 2 0,2 2 0,-40 71 0,80-123-1263,1-1 1,0 2-1,0-1 0,1 0 1,0 1-1,0-1 1,1 1-1,0 0 1,1 0-1,0 0 0,0 11 1,1-19-102,1 0 1,-1 0-1,0 0 0,1 0 1,-1-1-1,1 1 0,-1 0 1,1 0-1,0-1 0,-1 1 1,1 0-1,0 0 1,-1-1-1,1 1 0,0-1 1,0 1-1,-1-1 0,1 1 1,0-1-1,0 1 0,0-1 1,0 0-1,0 1 0,0-1 1,-1 0-1,1 0 1,0 0-1,0 0 0,0 0 1,0 0-1,0 0 0,0 0 1,0 0-1,0 0 0,0 0 1,0-1-1,1 0 0,37-13 370,-18 0-299,-2 0 0,0-2 1,0 0-1,22-25 0,60-82-33,-64 75-1,75-106-4,-52 69-624,-50 69 243,-10 16 338,0 0 0,0 0 1,0 0-1,0 0 0,0 0 1,0 0-1,0 0 0,-1 0 1,1 0-1,0 0 0,0 0 1,0 0-1,0 0 0,0 0 1,0 0-1,0 0 0,0 0 1,0-1-1,0 1 0,0 0 1,0 0-1,0 0 0,0 0 1,0 0-1,0 0 0,0 0 1,0 0-1,0 0 0,0 0 0,-1 0 1,1 0-1,0 0 0,0 0 1,0 0-1,0 0 0,0 0 1,0 0-1,0 0 0,0-1 1,0 1-1,0 0 0,0 0 1,0 0-1,-21 26-99,-25 51 595,3 2 0,4 2-1,-35 105 1,70-173 246,12-29-436,13-34-236,-15 17-973,-2 1 0,-1-1 0,-1-61 0,-3 60 632,-4 6 1274,1 23 262,4 18-1108,0-8-161,1-1-1,1 0 0,-1 0 1,0 0-1,1 0 0,0 0 1,0 0-1,0-1 0,1 1 0,-1-1 1,1 1-1,0-1 0,0 0 1,0 0-1,0 0 0,0 0 1,1-1-1,-1 1 0,1-1 1,0 0-1,0 0 0,0 0 0,7 2 1,2 1-712,0-1-1,1 0 1,-1-1 0,1 0 0,0-1 0,17 0 0,-18-2-982,-1 0 0,1-1 1,-1 0-1,15-4 0,-24 4 1367,1 0-1,-1 0 1,0-1-1,1 1 1,-1-1-1,0 0 1,0 1-1,0-1 1,0 0-1,4-5 1,-5 5 419,-1 1 1,0-1 0,0 0-1,0 0 1,0 1-1,0-1 1,0 0 0,0 0-1,-1 0 1,1 0-1,-1 0 1,1-3 0,-1 4 10,0 1 1,0-1 0,0 1-1,0-1 1,-1 1 0,1-1-1,0 1 1,0-1 0,-1 1-1,1 0 1,0-1 0,-1 1 0,1-1-1,0 1 1,-1 0 0,1-1-1,0 1 1,-1 0 0,1-1-1,-1 1 1,1 0 0,-1 0 0,1-1-1,-1 1 1,1 0 0,-1 0-1,1 0 1,-1 0 0,1 0-1,-1 0 1,1 0 0,-1-1-1,1 2 1,-1-1 0,1 0 0,-1 0-1,1 0 1,-1 0 0,1 0-1,-1 0 1,1 0 0,-1 1-1,1-1 1,-1 0 0,1 0-1,-1 1 1,1-1 0,0 0 0,-2 1-1,-25 14 1191,-11 30 1611,36-43-2826,0 1-1,0-1 1,1 0 0,0 1 0,-1-1 0,1 1-1,0-1 1,0 1 0,0-1 0,0 1-1,1 0 1,-1-1 0,1 1 0,0 0 0,-1 0-1,1 0 1,1-1 0,-1 1 0,1 3 0,2-3-95,1-1 0,-1 1 0,1-1 0,0 0 1,0 0-1,0 0 0,0 0 0,0-1 0,5 2 1,17 8-6,-24-11 73,0 1 0,0 0-1,-1 0 1,1 0-1,0 1 1,-1-1 0,1 0-1,-1 0 1,0 1 0,1-1-1,-1 1 1,0 0-1,0-1 1,0 1 0,0 0-1,0-1 1,0 1-1,-1 0 1,1 0 0,-1 0-1,1 0 1,-1-1 0,1 4-1,-2-4 102,0 1-1,1 0 1,-1-1-1,0 1 1,0 0-1,0-1 0,0 1 1,0-1-1,0 1 1,-1-1-1,1 0 1,-1 0-1,1 1 1,0-1-1,-1 0 1,0 0-1,1 0 1,-1-1-1,0 1 1,1 0-1,-1-1 1,0 1-1,0-1 0,1 1 1,-4-1-1,-11 5 87,-1-2-1,0 0 0,-20 1 1,0-8-2846,17-5-3009</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18.123"/>
    </inkml:context>
    <inkml:brush xml:id="br0">
      <inkml:brushProperty name="width" value="0.025" units="cm"/>
      <inkml:brushProperty name="height" value="0.025" units="cm"/>
    </inkml:brush>
  </inkml:definitions>
  <inkml:trace contextRef="#ctx0" brushRef="#br0">225 41 9449,'1'-1'548,"1"0"-1,-1 0 1,0 0 0,0 0-1,0 0 1,0 0 0,0 0-1,0 0 1,0 0 0,0-1-1,-1 1 1,1 0 0,0-1-1,-1 1 1,1 0 0,-1-1-1,1 1 1,-1 0 0,0-1-1,1 1 1,-1-4 0,-10-3 3269,-11 5-3801,12 4-23,1 0 0,0 0 0,0 1 0,0 0 0,0 1 0,0-1 0,0 1 0,1 1 0,-1 0 0,1 0 0,-13 9 0,10-5 5,-1 0 1,1 1-1,1 0 0,0 1 0,0 0 0,-13 20 1,21-29-11,0 0 1,0 0 0,0 1-1,0-1 1,1 0 0,-1 1-1,0-1 1,0 1 0,1-1 0,-1 1-1,1-1 1,-1 1 0,1-1-1,0 1 1,0-1 0,0 1-1,0 0 1,0-1 0,0 1-1,0-1 1,0 1 0,0 0 0,1-1-1,-1 1 1,1-1 0,-1 1-1,1-1 1,0 1 0,-1-1-1,1 0 1,0 1 0,0-1 0,0 0-1,0 0 1,0 1 0,0-1-1,1 0 1,-1 0 0,0 0-1,3 1 1,5 2-85,0 0 1,1 0-1,0-1 0,0-1 1,16 3-1,14 5 141,-38-10-49,0 1 0,0-1 0,0 1 0,0 0 0,0 0 1,0 0-1,0 0 0,-1 0 0,1 0 0,0 0 0,0 1 1,-1-1-1,1 1 0,-1-1 0,0 1 0,1-1 0,-1 1 0,0 0 1,0 0-1,0 0 0,0 0 0,0 0 0,0 0 0,-1 0 1,1 0-1,-1 0 0,1 0 0,-1 0 0,0 0 0,0 3 1,-1-2 122,1 0 0,-2-1 0,1 1 1,0 0-1,-1 0 0,1-1 1,-1 1-1,1-1 0,-1 0 1,0 1-1,0-1 0,-1 0 0,1 0 1,0 0-1,-1 0 0,1-1 1,-1 1-1,1-1 0,-1 1 1,-4 1-1,-5 1 354,-1 1 1,1-2 0,0 0-1,-1 0 1,-23 1 0,15-3-4331,-1 0-4497</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19.069"/>
    </inkml:context>
    <inkml:brush xml:id="br0">
      <inkml:brushProperty name="width" value="0.025" units="cm"/>
      <inkml:brushProperty name="height" value="0.025" units="cm"/>
    </inkml:brush>
  </inkml:definitions>
  <inkml:trace contextRef="#ctx0" brushRef="#br0">1 53 6278,'0'0'6684,"1"-8"-3796,1-4-2970,4-14 4403,-3 20-272,-4 31-3107,-4 70-627,5-95-314,0 1 1,0-1-1,0 0 1,0 1-1,0-1 1,0 1-1,0-1 1,0 1-1,0-1 1,1 0-1,-1 1 1,0-1-1,0 0 1,0 1-1,0-1 1,1 1-1,-1-1 1,0 0-1,0 1 1,0-1-1,1 0 1,-1 0-1,0 1 1,1-1-1,-1 0 1,0 0-1,1 1 1,-1-1-1,0 0 1,1 0-1,-1 0 1,0 1-1,1-1 1,-1 0-1,1 0 1,-1 0-1,1 0 1,19-5 356,13-18 252,-16 0-194,-3 7 59,-14 16-478,1 1 0,-1-1 0,1 1 0,-1 0 0,1-1 0,-1 1 1,1-1-1,-1 1 0,1 0 0,-1-1 0,0 1 0,1 0 0,-1 0 0,0-1 0,0 1 0,0 0 0,0 0 0,1-1 0,-1 1 0,0 0 0,0 0 0,-1 0 0,1-1 0,0 1 1,0 0-1,0 0 0,0-1 0,-1 2 0,1 7-395,-1 0 545,1-1-1,1 1 0,-1-1 0,4 16 1,-4-23-310,1 0 0,-1 0 0,0 0 0,1 0 0,-1 0 0,1 0 0,-1 0 0,1 0 0,0 0 1,-1-1-1,1 1 0,0 0 0,0 0 0,-1 0 0,1-1 0,0 1 0,0-1 0,0 1 0,1 0 0,-1-1-321,1 0-1,-1 1 0,0-1 0,1 0 1,-1 0-1,1-1 0,-1 1 0,0 0 0,1 0 1,-1-1-1,0 1 0,1-1 0,-1 1 1,0-1-1,1 1 0,-1-1 0,0 0 0,0 0 1,1 0-1,8-9-11206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19.597"/>
    </inkml:context>
    <inkml:brush xml:id="br0">
      <inkml:brushProperty name="width" value="0.025" units="cm"/>
      <inkml:brushProperty name="height" value="0.025" units="cm"/>
    </inkml:brush>
  </inkml:definitions>
  <inkml:trace contextRef="#ctx0" brushRef="#br0">49 1 10570,'0'0'13453,"0"9"-13234,0 31 166,-3 1 0,-1-1 0,-12 48 0,-7 67-409,21-108-2358,1-14-3799,1-17-892</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0.094"/>
    </inkml:context>
    <inkml:brush xml:id="br0">
      <inkml:brushProperty name="width" value="0.025" units="cm"/>
      <inkml:brushProperty name="height" value="0.025" units="cm"/>
    </inkml:brush>
  </inkml:definitions>
  <inkml:trace contextRef="#ctx0" brushRef="#br0">167 55 12364,'0'0'7030,"1"-8"-3939,5-25-619,-6 32-2435,0 1-1,0-1 1,0 1 0,0-1-1,0 1 1,0-1 0,-1 1-1,1-1 1,0 1 0,0-1-1,0 1 1,0-1 0,0 1-1,-1 0 1,1-1 0,0 1-1,0-1 1,-1 1 0,1 0-1,0-1 1,-1 1 0,1 0-1,0-1 1,-1 1 0,1 0-1,-1-1 1,1 1 0,0 0-1,-1 0 1,1 0 0,-1-1-1,1 1 1,-1 0 0,1 0-1,-1 0 1,1 0 0,-1 0-1,1 0 1,-1 0 0,1 0-1,-1 0 1,1 0 0,0 0-1,-1 0 1,1 0 0,-1 0-1,1 0 1,-1 1 0,1-1-1,-1 0 1,1 0 0,0 1-1,-1-1 1,0 1 0,-23 9 930,10-1-1005,0 1 1,1 1-1,-16 16 0,27-25 26,-1 1 0,0-1-1,1 1 1,-1 0 0,1 0-1,0 0 1,0 1 0,0-1-1,0 0 1,1 1 0,0-1 0,-1 1-1,1 0 1,0-1 0,1 1-1,-1 0 1,1 0 0,-1-1-1,1 1 1,0 0 0,1 4-1,0-6-29,0 0 0,0-1 0,0 1 0,0 0 0,1-1 0,-1 1 1,0-1-1,1 1 0,-1-1 0,1 0 0,0 0 0,-1 1 0,1-1 0,0 0 0,3 1 0,37 15-299,-11-5-104,-29-11 391,0 1 0,0-1-1,0 1 1,0-1 0,0 1 0,0 0 0,0 0 0,-1 0-1,1 0 1,-1 0 0,0 0 0,1 0 0,-1 1 0,0-1-1,0 0 1,0 1 0,-1-1 0,1 1 0,-1-1 0,1 1-1,-1-1 1,0 1 0,0-1 0,0 1 0,0-1 0,0 1-1,0-1 1,-1 1 0,1-1 0,-1 1 0,-2 3-1,1 0 160,0-1 0,0 1 0,-1-1 0,0 0 0,0 1 0,-1-2 0,0 1-1,1 0 1,-1-1 0,-1 1 0,-9 6 0,10-8-14,-1 0 0,0 0 0,0-1 0,0 0 0,0 0 0,0 0 0,0-1 1,-1 0-1,1 0 0,-1 0 0,1 0 0,-1-1 0,1 0 0,-1 0 0,-9-2 0,5-10-4831,8 2-5158</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0.499"/>
    </inkml:context>
    <inkml:brush xml:id="br0">
      <inkml:brushProperty name="width" value="0.025" units="cm"/>
      <inkml:brushProperty name="height" value="0.025" units="cm"/>
    </inkml:brush>
  </inkml:definitions>
  <inkml:trace contextRef="#ctx0" brushRef="#br0">22 2 17713,'0'0'8445,"-1"9"-8311,-5 20-118,0-3-753,-3 53 0,9-79 639,1 0-1,-1 0 0,0 1 1,0-1-1,1 0 1,-1 0-1,0 1 1,1-1-1,-1 0 0,0 0 1,1 0-1,-1 1 1,0-1-1,1 0 1,-1 0-1,0 0 0,1 0 1,-1 0-1,0 0 1,1 0-1,-1 0 1,1 0-1,-1 0 0,0 0 1,1 0-1,-1 0 1,0 0-1,1 0 1,-1 0-1,0-1 0,1 1 1,-1 0-1,0 0 1,1 0-1,-1 0 1,0-1-1,1 1 0,-1 0 1,0 0-1,0-1 1,1 1-1,-1 0 1,0-1-1,0 1 0,1 0 1,-1-1-1,0 0 1,17-12-2634,-4-5-414,0 1 1,11-23-1,-11 13 3850,-6 1 3881,-23 96 3645,10-48-7777,1-1 0,1 1 0,-3 43 0,7-51-746,0 2-1161,0-5-5544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0.839"/>
    </inkml:context>
    <inkml:brush xml:id="br0">
      <inkml:brushProperty name="width" value="0.025" units="cm"/>
      <inkml:brushProperty name="height" value="0.025" units="cm"/>
    </inkml:brush>
  </inkml:definitions>
  <inkml:trace contextRef="#ctx0" brushRef="#br0">1 70 11371,'0'0'13324,"58"-34"-13228,-34 27-31,0 2-930,1-5-2755,-2-4-2754</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1.170"/>
    </inkml:context>
    <inkml:brush xml:id="br0">
      <inkml:brushProperty name="width" value="0.025" units="cm"/>
      <inkml:brushProperty name="height" value="0.025" units="cm"/>
    </inkml:brush>
  </inkml:definitions>
  <inkml:trace contextRef="#ctx0" brushRef="#br0">66 1 18417,'0'0'6038,"-3"9"-4629,-4 12-1016,1 0-1,1 0 1,1 0-1,1 1 0,-1 30 1,2-4-50,-13 71 0,5-50-2790,4 1-6138,6-54 2499</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1.560"/>
    </inkml:context>
    <inkml:brush xml:id="br0">
      <inkml:brushProperty name="width" value="0.025" units="cm"/>
      <inkml:brushProperty name="height" value="0.025" units="cm"/>
    </inkml:brush>
  </inkml:definitions>
  <inkml:trace contextRef="#ctx0" brushRef="#br0">143 1 14734,'0'0'14990,"-9"-1"-14990,3 1 2,0 1 0,0 0 0,0 0 0,0 0 0,0 0 0,0 1 0,0 0 0,0 1-1,0-1 1,1 1 0,-1 0 0,1 0 0,0 1 0,0 0 0,0 0 0,1 0 0,-1 0 0,1 1 0,0-1 0,0 1-1,1 0 1,-1 0 0,1 1 0,-3 6 0,5-10-67,0-1-1,1 1 1,-1-1-1,0 1 1,1-1-1,-1 1 1,1-1-1,0 1 1,-1 0-1,1-1 1,0 1-1,0-1 1,0 1-1,0 0 1,1-1-1,-1 1 1,0 0-1,1-1 1,-1 1-1,1-1 1,-1 1-1,1-1 1,0 1 0,-1-1-1,1 0 1,0 1-1,0-1 1,0 0-1,0 1 1,0-1-1,1 0 1,-1 0-1,0 0 1,0 0-1,1 0 1,-1 0-1,1-1 1,-1 1-1,3 1 1,9 3-405,1 0 0,-1-1 0,1 0 0,15 1 0,16 7-881,-44-12 1324,0 0 0,0 1 0,0-1 1,0 0-1,0 1 0,0-1 1,0 1-1,0 0 0,-1-1 1,1 1-1,0 0 0,0-1 0,-1 1 1,1 0-1,0 0 0,-1-1 1,1 1-1,-1 0 0,1 0 0,-1 0 1,1 0-1,-1 0 0,0 0 1,0 0-1,1 0 0,-1 0 1,0 0-1,0 0 0,0 1 0,-1 1 98,1-1 0,-1 0-1,0 0 1,0 0 0,0 0-1,0 0 1,-1 0 0,1 0-1,0 0 1,-1 0 0,1 0-1,-3 1 1,-7 7 784,0-1 0,-1-1 0,-13 8 0,25-15-810,-5 2 153,0 0-1,-1 0 1,1 0 0,0-1 0,-1 1 0,0-1 0,0 0 0,1-1 0,-1 0 0,0 0 0,0 0 0,-9 0 0,15-1-418,-1-1 1,1 1-1,-1 0 0,1-1 1,-1 1-1,1-1 1,0 1-1,-1 0 0,1-1 1,0 1-1,-1-1 1,1 1-1,0-1 1,-1 1-1,1-1 0,0 1 1,0-1-1,0 1 1,0-1-1,-1 1 1,1-1-1,0 1 0,0-1 1,0 1-1,0-1 1,0 0-1,0 1 1,1-1-1,-1 1 0,0-1 1,0 1-1,0-2 1,1-2-2545,-1-8-6231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2.034"/>
    </inkml:context>
    <inkml:brush xml:id="br0">
      <inkml:brushProperty name="width" value="0.025" units="cm"/>
      <inkml:brushProperty name="height" value="0.025" units="cm"/>
    </inkml:brush>
  </inkml:definitions>
  <inkml:trace contextRef="#ctx0" brushRef="#br0">122 70 7527,'0'0'3892,"3"-7"-49,1-2-2386,6-17 988,-7 3 3556,-3 23-5868,-1-1 0,1 1 0,-1-1 0,1 1 0,-1 0 0,1-1 0,-1 1 0,1 0 0,-1-1 0,0 1 0,1 0 1,-1 0-1,0 0 0,1-1 0,-1 1 0,1 0 0,-1 0 0,0 0 0,1 0 0,-1 0 0,0 0 0,1 0 0,-1 0 0,0 1 0,1-1 0,-1 0 0,0 0 0,1 0 0,-1 1 0,0-1 0,1 0 0,-1 1 0,-24 8-348,-14 23 347,38-31-202,-1 0 0,1 0 0,-1 1 0,1-1 1,0 0-1,-1 1 0,1-1 0,0 1 1,0 0-1,0-1 0,0 1 0,0 0 0,0 0 1,1 0-1,-1 0 0,1-1 0,-1 1 0,1 0 1,0 0-1,0 0 0,-1 0 0,2 3 0,2-3-41,0 0-1,0 1 1,1-1-1,-1 0 0,1-1 1,0 1-1,-1-1 1,1 0-1,0 0 0,0 0 1,4 1-1,9 2-38,-14-3 126,-1 0 0,1 0 0,0 1 0,-1-1 1,1 1-1,-1-1 0,1 1 0,-1 0 0,0-1 0,0 1 0,0 0 1,0 1-1,0-1 0,0 0 0,1 3 0,-2-3 41,-1-1-1,0 0 1,1 1-1,-1-1 1,0 1 0,0-1-1,0 1 1,0-1-1,0 0 1,-1 1-1,1-1 1,0 1-1,0-1 1,-1 0 0,1 1-1,-1-1 1,0 0-1,1 1 1,-1-1-1,0 0 1,0 0 0,1 1-1,-1-1 1,0 0-1,0 0 1,0 0-1,-1 0 1,1-1 0,0 1-1,0 0 1,0 0-1,-1-1 1,-1 2-1,-2 1 58,0 1-1,-1-1 1,0 0-1,0 0 0,1-1 1,-2 1-1,1-1 1,0-1-1,0 1 0,-1-1 1,1 0-1,0-1 1,-1 0-1,1 0 1,-12-1-1,17 0-271,0 1-1,0-1 1,0 0 0,0 0 0,0 0 0,0 1-1,1-1 1,-1 0 0,0 0 0,1 0 0,-1 0-1,1 0 1,-1-1 0,1 1 0,-1 0 0,1 0-1,0 0 1,0 0 0,-1 0 0,1-1-1,0 1 1,0 0 0,0-1 0,4-29-7697,8 12 149</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2.392"/>
    </inkml:context>
    <inkml:brush xml:id="br0">
      <inkml:brushProperty name="width" value="0.025" units="cm"/>
      <inkml:brushProperty name="height" value="0.025" units="cm"/>
    </inkml:brush>
  </inkml:definitions>
  <inkml:trace contextRef="#ctx0" brushRef="#br0">86 1 5894,'0'0'17771,"4"8"-17029,-1 6-577,0 0 1,0 0-1,-1 0 0,-1 1 1,0-1-1,-3 26 0,2-8-1989,-7-34-6369,-1-7 3677,5 6 2192,-9-10-5230</inkml:trace>
  <inkml:trace contextRef="#ctx0" brushRef="#br0" timeOffset="1">0 66 9513,'0'0'16015,"52"-33"-15855,-25 32-160,0-1-704,-2 0-2948,-3-5-2882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7.400"/>
    </inkml:context>
    <inkml:brush xml:id="br0">
      <inkml:brushProperty name="width" value="0.025" units="cm"/>
      <inkml:brushProperty name="height" value="0.025" units="cm"/>
    </inkml:brush>
  </inkml:definitions>
  <inkml:trace contextRef="#ctx0" brushRef="#br0">22 1 18834,'0'10'1532,"-20"307"2824,19-315-4310,1-1 0,0 0-1,0 0 1,-1 0 0,1 0 0,0 1-1,0-1 1,0 0 0,0 0 0,1 0-1,-1 0 1,0 1 0,0-1 0,1 0-1,-1 0 1,1 0 0,-1 0 0,2 2-1,-2-3 7,1 0 0,0 0 0,-1 0 0,1 0-1,-1 0 1,1 0 0,0 0 0,-1 0 0,1 0 0,-1 0-1,1 0 1,-1 0 0,1 0 0,0-1 0,-1 1 0,1 0-1,-1 0 1,1-1 0,-1 1 0,1 0 0,-1-1-1,1 1 1,-1-1 0,1 1 0,-1-1 0,38-42 2058,-33 35-2070,42-53 563,-3-2 0,40-78 1,-103 160-16385</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2.738"/>
    </inkml:context>
    <inkml:brush xml:id="br0">
      <inkml:brushProperty name="width" value="0.025" units="cm"/>
      <inkml:brushProperty name="height" value="0.025" units="cm"/>
    </inkml:brush>
  </inkml:definitions>
  <inkml:trace contextRef="#ctx0" brushRef="#br0">1 1 18930,'0'0'4228,"0"51"-2659,0-26-223,0 6 63,0 3-672,0 1-257,0 3-31,0 1-257,0-3-128,0 2-32,0-1 0,0-1-1313,2-4-2179,1-7-2113,-1-2-5637</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3.204"/>
    </inkml:context>
    <inkml:brush xml:id="br0">
      <inkml:brushProperty name="width" value="0.025" units="cm"/>
      <inkml:brushProperty name="height" value="0.025" units="cm"/>
    </inkml:brush>
  </inkml:definitions>
  <inkml:trace contextRef="#ctx0" brushRef="#br0">1 1 13581,'0'0'13196</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3.534"/>
    </inkml:context>
    <inkml:brush xml:id="br0">
      <inkml:brushProperty name="width" value="0.025" units="cm"/>
      <inkml:brushProperty name="height" value="0.025" units="cm"/>
    </inkml:brush>
  </inkml:definitions>
  <inkml:trace contextRef="#ctx0" brushRef="#br0">0 0 17585,'0'0'8968</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4.001"/>
    </inkml:context>
    <inkml:brush xml:id="br0">
      <inkml:brushProperty name="width" value="0.025" units="cm"/>
      <inkml:brushProperty name="height" value="0.025" units="cm"/>
    </inkml:brush>
  </inkml:definitions>
  <inkml:trace contextRef="#ctx0" brushRef="#br0">0 1 8488,'0'0'14953,"2"9"-14366,3 21-206,-3 1 0,0 41 1,-2-33-535,7 56 0,-1-79-2433,-2-17-1706,-3-9 178,-1-9-2873</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4.342"/>
    </inkml:context>
    <inkml:brush xml:id="br0">
      <inkml:brushProperty name="width" value="0.025" units="cm"/>
      <inkml:brushProperty name="height" value="0.025" units="cm"/>
    </inkml:brush>
  </inkml:definitions>
  <inkml:trace contextRef="#ctx0" brushRef="#br0">0 56 15919,'0'0'10570,"64"-46"-9929,-37 41-417,3 1-96,1 3-128,-3 1 32,-6 0-929,-2 0-1857,-10 5-2499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4.688"/>
    </inkml:context>
    <inkml:brush xml:id="br0">
      <inkml:brushProperty name="width" value="0.025" units="cm"/>
      <inkml:brushProperty name="height" value="0.025" units="cm"/>
    </inkml:brush>
  </inkml:definitions>
  <inkml:trace contextRef="#ctx0" brushRef="#br0">1 21 15567,'0'0'8616,"50"3"-6758,-15-8-257,-1-2-896,3 3-481,0 0-160,-5 0-96,-2 4-1025,-10 0-1281,-11 0-961</inkml:trace>
  <inkml:trace contextRef="#ctx0" brushRef="#br0" timeOffset="1">2 209 9545,'0'0'14894,"62"-21"-13324,-33 7-353,1 1-705,-3 3-416,-1 3-128,-5 4-865,-7 3-1633,-1-1-2691</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5.060"/>
    </inkml:context>
    <inkml:brush xml:id="br0">
      <inkml:brushProperty name="width" value="0.025" units="cm"/>
      <inkml:brushProperty name="height" value="0.025" units="cm"/>
    </inkml:brush>
  </inkml:definitions>
  <inkml:trace contextRef="#ctx0" brushRef="#br0">1 0 3940,'0'0'20179,"42"23"-21909,-32-16-1601,-9 0-2787</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5.388"/>
    </inkml:context>
    <inkml:brush xml:id="br0">
      <inkml:brushProperty name="width" value="0.025" units="cm"/>
      <inkml:brushProperty name="height" value="0.025" units="cm"/>
    </inkml:brush>
  </inkml:definitions>
  <inkml:trace contextRef="#ctx0" brushRef="#br0">6 1 10346,'0'0'15214,"-5"8"-15182,5-7-128,0 1 64,0 0-1666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6.642"/>
    </inkml:context>
    <inkml:brush xml:id="br0">
      <inkml:brushProperty name="width" value="0.025" units="cm"/>
      <inkml:brushProperty name="height" value="0.025" units="cm"/>
    </inkml:brush>
  </inkml:definitions>
  <inkml:trace contextRef="#ctx0" brushRef="#br0">22 6 2114,'-8'-1'-64,"-1"-2"-417,4 1 161</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7.131"/>
    </inkml:context>
    <inkml:brush xml:id="br0">
      <inkml:brushProperty name="width" value="0.025" units="cm"/>
      <inkml:brushProperty name="height" value="0.025" units="cm"/>
    </inkml:brush>
  </inkml:definitions>
  <inkml:trace contextRef="#ctx0" brushRef="#br0">115 211 2018,'0'-2'32,"-1"-2"143,1 1 0,0-1 0,0 0 1,0 0-1,0 0 0,0 0 0,1 0 1,0 1-1,0-1 0,0 0 0,0 0 1,0 1-1,1-1 0,0 1 0,0 0 1,0-1-1,0 1 0,0 0 0,0 0 1,1 0-1,0 0 0,4-3 0,41-30 4218,8-7 1420,-28 10 1310,-28 33-6999,0 0 0,0 0 0,0 0 0,0-1 0,1 1 0,-1 0 0,0 0 0,0-1 0,0 1 0,0 0 0,0 0 0,0-1 0,0 1 0,0 0 0,0 0 0,0-1 0,0 1 1,0 0-1,0-1 0,0 1 0,0 0 0,0 0 0,0-1 0,0 1 0,0 0 0,0 0 0,0 0 0,0-1 0,-1 1 0,1 0 0,0 0 0,0-1 0,0 1 0,0 0 0,-1 0 0,1 0 0,0-1 0,0 1 0,0 0 0,-1 0 0,1 0 0,0 0 0,-17-4 815,-21 7-1430,23 0 507,1 2 0,-1 0 0,1 0-1,-26 14 1,34-16-31,0 1-1,0-1 0,1 1 1,-1 0-1,1 0 1,0 1-1,0 0 1,0 0-1,0 0 1,1 0-1,0 1 1,0-1-1,-4 10 0,7-13-25,1 0-1,-1 0 1,1 1-1,0-1 0,0 0 1,0 0-1,0 0 0,0 0 1,0 0-1,0 1 0,1-1 1,-1 0-1,1 0 0,-1 0 1,1 0-1,0 0 0,0 0 1,0 0-1,0 0 0,0 0 1,1-1-1,-1 1 0,0 0 1,1-1-1,0 1 0,-1-1 1,1 0-1,0 1 0,-1-1 1,1 0-1,0 0 0,0 0 1,2 1-1,11 5-94,0-1 0,1 0 0,25 6 0,-4-1 239,-34-10-96,-1 0 0,1 0 1,-1 0-1,1 0 0,-1 0 1,1 1-1,-1-1 0,0 1 1,0 0-1,0-1 0,0 1 1,0 0-1,0 0 0,0 0 1,0 0-1,-1 1 0,1-1 1,-1 0-1,0 1 0,0-1 1,0 1-1,0-1 0,0 1 1,0 0-1,-1-1 0,1 1 1,-1 0-1,0 0 0,0-1 1,0 1-1,0 0 0,0 0 1,0-1-1,-1 1 0,0 0 1,1-1-1,-1 1 0,0-1 1,0 1-1,0-1 0,-1 1 0,1-1 1,-1 0-1,1 1 0,-1-1 1,0 0-1,1 0 0,-1 0 1,0 0-1,-5 2 0,-2 4 263,-1 0 0,0-2 0,0 1-1,-1-1 1,0-1 0,0 0 0,0 0 0,0-1-1,-1 0 1,0-1 0,0-1 0,0 0-1,0 0 1,-24-1 0,34-1-299,1-1 0,-1 1-1,0 0 1,1-1 0,-1 0 0,0 1 0,1-1-1,-1 0 1,1 0 0,-1 0 0,1 0 0,0 0-1,-1 0 1,1-1 0,0 1 0,0 0 0,0-1-1,0 1 1,-1-3 0,1 4-137,1-1-1,0 1 1,-1-1 0,1 0-1,0 1 1,-1-1 0,1 0-1,0 1 1,0-1 0,0 0 0,0 1-1,0-1 1,0 0 0,0 1-1,0-1 1,0 0 0,0 1-1,0-1 1,0 0 0,1 1 0,-1-1-1,0 0 1,0 1 0,1-1-1,-1 0 1,0 1 0,1-1-1,-1 1 1,1-1 0,-1 1 0,0-1-1,1 1 1,-1-1 0,1 1-1,0-1 1,-1 1 0,1 0-1,-1-1 1,1 1 0,0 0 0,-1-1-1,1 1 1,0 0 0,-1 0-1,1 0 1,0 0 0,-1 0-1,1 0 1,1 0 0,16-3-4260,5 0-1659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8.094"/>
    </inkml:context>
    <inkml:brush xml:id="br0">
      <inkml:brushProperty name="width" value="0.025" units="cm"/>
      <inkml:brushProperty name="height" value="0.025" units="cm"/>
    </inkml:brush>
  </inkml:definitions>
  <inkml:trace contextRef="#ctx0" brushRef="#br0">1 183 14221,'0'0'2547,"7"0"304,29-2-340,-20 0-2078,-1 0 0,1 1 0,-1 1 0,1 1 0,17 3-1,-16 6 26,-17-10-437,1 1 1,-1-1-1,1 1 1,-1-1-1,1 1 0,-1-1 1,1 1-1,-1-1 0,1 0 1,-1 1-1,1-1 1,-1 0-1,1 0 0,-1 1 1,1-1-1,0 0 0,-1 0 1,1 0-1,0 0 1,-1 0-1,1 0 0,-1 0 1,1 0-1,0 0 0,-1 0 1,1 0-1,0 0 1,-1 0-1,1 0 0,-1-1 1,1 1-1,0 0 1,-1 0-1,1-1 0,-1 1 1,1 0-1,-1-1 0,1 1 1,-1-1-1,1 1 1,-1 0-1,1-1 0,-1 1 1,0-1-1,1 0 0,-1 1 1,0-1-1,1 1 1,-1-1-1,0 1 0,0-1 1,0 0-1,1 1 0,-1-1 1,0 0-1,0 0 1,4-9 33,0 0 1,0-1-1,-1 1 1,-1-1-1,1 0 1,-2 1 0,0-1-1,0 0 1,-1 0-1,-1-12 1,1 11-59,0 11-184,-1 8 95,1 0 0,-1-1 0,1 1-1,0 0 1,1-1 0,1 9-1,-1-14 105,-1 1-1,1 0 1,0 0 0,-1-1-1,1 1 1,0 0-1,0-1 1,0 1-1,0-1 1,1 1-1,-1-1 1,0 0-1,1 0 1,-1 1-1,1-1 1,-1 0-1,1 0 1,-1 0 0,1 0-1,0-1 1,-1 1-1,1 0 1,0-1-1,0 1 1,0-1-1,-1 0 1,1 1-1,0-1 1,0 0-1,0 0 1,0 0-1,0-1 1,-1 1-1,1 0 1,0-1 0,0 1-1,2-1 1,2 0 121,0-1 0,-1 0-1,1 1 1,0-2 0,0 1 0,-1-1 0,1 1 0,-1-2 0,0 1 0,6-6 0,22-32 127,-31 40-287,-1-1-1,0 0 1,0 0 0,0 0-1,0 0 1,0 0 0,0 0-1,0 0 1,0 0-1,-1 0 1,1 0 0,-1 0-1,0 0 1,1-1 0,-1 1-1,0 0 1,-1 0 0,1 0-1,0-1 1,0 1 0,-2-3-1,2 5-7,-1-1 0,1 1 0,-1 0-1,1-1 1,-1 1 0,0 0 0,1 0 0,-1-1-1,1 1 1,-1 0 0,0 0 0,1 0 0,-1 0-1,1 0 1,-1 0 0,0 0 0,1 0 0,-1 0-1,0 0 1,1 0 0,-1 0 0,1 0 0,-1 1-1,0-1 1,1 0 0,-1 0 0,1 1 0,-1-1-1,1 0 1,-1 1 0,1-1 0,-1 1 0,1-1-1,-1 0 1,1 1 0,-1-1 0,1 1 0,0-1-1,-1 1 1,1 0 0,0-1 0,-1 2 0,-17 22 11,13-17 19,1 0 1,0 0-1,1 1 0,-1 0 1,2 0-1,-1 0 0,1 0 1,0 0-1,1 0 1,-1 1-1,2-1 0,-1 0 1,1 1-1,3 15 0,-3-22 27,1-1 0,0 0-1,0 0 1,0 0 0,0 0-1,0 0 1,0 0 0,0 0-1,0 0 1,0 0 0,0-1-1,0 1 1,1 0 0,-1-1-1,0 1 1,0-1 0,1 1 0,-1-1-1,0 0 1,1 0 0,-1 1-1,1-1 1,-1 0 0,0 0-1,1 0 1,-1-1 0,1 1-1,-1 0 1,0 0 0,1-1-1,-1 1 1,0-1 0,2 0-1,42-18 1164,-33 11-1208,-1 0 0,0-1 0,0 0 0,-1 0 0,0-1-1,-1-1 1,0 0 0,-1 0 0,0 0 0,-1-1 0,9-19 0,-29 69-1927,6-19 2240,1 0-1,0 1 0,2 0 0,0-1 1,-2 30-1,6-47-248,0 0 1,0 0-1,0 1 1,1-1-1,-1 0 0,1 0 1,-1 0-1,1 0 1,0 0-1,0 0 1,0 0-1,0 0 0,0 0 1,0 0-1,2 2 1,-2-4-48,0 1 1,0 0 0,0 0 0,0 0 0,0-1-1,0 1 1,0-1 0,1 1 0,-1-1 0,0 1 0,0-1-1,1 0 1,-1 0 0,0 1 0,1-1 0,-1 0 0,0 0-1,1 0 1,-1 0 0,0-1 0,0 1 0,1 0 0,-1 0-1,0-1 1,0 1 0,1-1 0,-1 1 0,1-2 0,1 0-584,-1 0 0,1 0 0,-1 0 0,0 0 1,0-1-1,0 1 0,-1-1 0,1 1 0,0-1 1,-1 0-1,0 1 0,0-1 0,0 0 0,0 0 1,0 0-1,1-4 0,2-22-7547</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7.616"/>
    </inkml:context>
    <inkml:brush xml:id="br0">
      <inkml:brushProperty name="width" value="0.025" units="cm"/>
      <inkml:brushProperty name="height" value="0.025" units="cm"/>
    </inkml:brush>
  </inkml:definitions>
  <inkml:trace contextRef="#ctx0" brushRef="#br0">93 65 18898,'0'0'9641,"-6"11"-9684,-9 22 78,1 0 0,2 1-1,1 0 1,1 1 0,2 0-1,2 1 1,-4 63 0,29-131 392,59-170-460,-22 52-1092,-39 123 822,-17 27 281,1 0 0,-1-1 0,1 1 0,0-1 0,-1 1 0,1 0 0,-1 0 0,1-1 0,0 1 0,-1 0 0,1 0 0,0 0 0,-1 0 0,1-1 0,0 1 0,-1 0 0,1 0 0,0 0 0,-1 1 0,1-1 0,0 0 0,-1 0 0,1 0 0,1 1 0,0 0-23,0 1 0,0 0 0,0 0 0,0 0 0,-1 0 0,1 0 0,0 1 0,-1-1 0,0 0 0,1 1 0,-1-1 0,0 1 0,0-1 0,0 1 0,-1-1 0,1 5 0,1 0 93,-1 0-1,0-1 1,0 1 0,-1 0 0,0 0-1,0 0 1,-1 0 0,0-1 0,0 1-1,0 0 1,-1-1 0,0 1 0,0-1-1,-1 1 1,0-1 0,-6 10-1,6-11-26,-1-1 0,1 0 0,-1 0 0,1 0 0,-1-1 0,-1 1 0,1-1-1,0 0 1,-1 0 0,1 0 0,-1-1 0,0 1 0,0-1 0,0 0-1,0-1 1,0 1 0,-1-1 0,1 0 0,0-1 0,-1 1 0,-7-1 0,10 0-202,1 0 1,0-1 0,0 1-1,0-1 1,0 1 0,0-1-1,0 0 1,1 1 0,-1-1-1,0 0 1,0 0 0,0-1-1,1 1 1,-1 0 0,0 0 0,1-1-1,0 1 1,-1-1 0,-1-3-1,2 4-119,0 0-1,1 0 1,-1 0-1,1-1 1,-1 1 0,1 0-1,0 0 1,0-1-1,-1 1 1,1 0-1,0-1 1,0 1-1,0 0 1,0-1 0,1 1-1,-1 0 1,0 0-1,1-1 1,-1 1-1,0 0 1,1 0-1,0-2 1,10-10-5700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8.510"/>
    </inkml:context>
    <inkml:brush xml:id="br0">
      <inkml:brushProperty name="width" value="0.025" units="cm"/>
      <inkml:brushProperty name="height" value="0.025" units="cm"/>
    </inkml:brush>
  </inkml:definitions>
  <inkml:trace contextRef="#ctx0" brushRef="#br0">159 67 7207,'0'0'17451,"-10"-4"-16837,8 2-599,-1 1 1,0 0-1,0-1 0,0 1 1,1 0-1,-1 0 0,-1 1 1,1-1-1,0 1 0,0-1 0,0 1 1,0 0-1,0 0 0,0 0 1,0 1-1,0-1 0,0 1 1,0 0-1,0 0 0,0 0 1,0 0-1,0 0 0,0 0 1,0 1-1,1 0 0,-1-1 1,1 1-1,-1 0 0,1 0 1,-3 3-1,-36 44 359,39-46-335,0 0 1,1 0-1,-1 0 0,0 0 0,1 1 0,0-1 1,-1 0-1,1 1 0,1-1 0,-1 0 1,0 1-1,1-1 0,0 1 0,0-1 1,0 1-1,0 3 0,1-6 3,0 0-1,0 0 1,0-1-1,0 1 1,0 0-1,0-1 1,0 1 0,1-1-1,-1 1 1,0-1-1,0 0 1,0 1-1,1-1 1,-1 0 0,0 0-1,0 0 1,0 0-1,1 0 1,-1 0-1,0 0 1,0 0 0,1 0-1,-1-1 1,0 1-1,2-1 1,35-9 1157,38-30-740,-63 32-536,0 0 0,0 1 0,0 0 0,1 1 0,0 1 0,0 0 1,1 1-1,-1 0 0,20-2 0,-33 7 56,-1-1 1,1 1 0,-1-1-1,1 1 1,-1-1-1,1 1 1,-1 0-1,1-1 1,-1 1 0,1 0-1,-1-1 1,0 1-1,1 0 1,-1-1-1,0 1 1,0 0-1,1 0 1,-1-1 0,0 1-1,0 0 1,0 0-1,0 0 1,0-1-1,0 1 1,0 0 0,0 0-1,0-1 1,-1 2-1,-3 26 16,0-20 158,0-1-1,0 1 1,-1-1-1,0 0 1,0 0-1,-12 12 1,30-60 562,15-37-742,-25 78-16,0 0-1,-1 0 0,1 1 1,-1-1-1,1 1 0,-1-1 1,1 1-1,-1 0 0,0 0 1,1 0-1,2 2 0,23 7-264,-12-9 342,-1-1 1,1 0 0,-1-1-1,1-1 1,22-5 0,-32 6-22,0 0 0,0-1 1,-1 0-1,1 0 0,0 0 1,-1-1-1,0 0 0,0 0 1,1 0-1,-2-1 1,1 0-1,0 0 0,-1 0 1,0 0-1,0-1 0,0 1 1,4-8-1,-7 12-17,-1-1 1,0 1-1,1-1 0,-1 0 0,1 1 1,-1-1-1,0 0 0,1 1 1,-1-1-1,0 0 0,0 0 0,0 1 1,1-1-1,-1 0 0,0 0 1,0 0-1,0 1 0,0-1 0,0 0 1,-1 0-1,1 1 0,0-1 1,0 0-1,0 0 0,-1 1 1,1-1-1,-1 0 0,-17 0-212,-23 21-35,-5 21 275,43-38 36,0 0 0,0 0 0,1 1 1,-1-1-1,1 1 0,0 0 1,0 0-1,0 0 0,0 0 1,1 0-1,-2 7 0,3-10-56,0 0 0,0 0 0,1 0 0,-1 0 0,0 0 0,1 0 1,-1 0-1,0 0 0,1 0 0,-1 0 0,1-1 0,0 1 0,-1 0 0,1 0 0,0 0 0,-1-1 0,1 1 0,0-1 0,0 1 0,-1 0 0,1-1 0,0 1 0,0-1 1,0 0-1,0 1 0,0-1 0,0 0 0,0 1 0,0-1 0,0 0 0,0 0 0,0 0 0,0 0 0,0 0 0,0 0 0,1 0 0,47-1 133,-41 1-125,15-3-74,0 0 0,37-11 1,-40 8-267,1 1 1,-1 1 0,38-2-1,-57 6 322,0 0-1,0 0 1,0 0 0,-1 0-1,1 1 1,0-1-1,0 0 1,0 0-1,-1 0 1,1 1-1,0-1 1,0 0 0,-1 1-1,1-1 1,0 1-1,-1-1 1,1 1-1,0-1 1,-1 1-1,1-1 1,-1 1 0,1 0-1,-1-1 1,1 1-1,-1 0 1,0-1-1,1 1 1,-1 0-1,0 0 1,1-1 0,-1 1-1,0 0 1,0 0-1,0 0 1,0-1-1,0 1 1,0 0-1,0 0 1,0 0 0,0-1-1,0 1 1,0 0-1,0 1 1,-1-1 24,1-1-1,0 1 1,0 0 0,0 0-1,0 0 1,0 0 0,0 0 0,0-1-1,0 1 1,0 0 0,0 0 0,0 0-1,0 0 1,1-1 0,-1 1-1,0 0 1,1 0 0,-1 0 0,1-1-1,-1 1 1,1 0 0,-1-1 0,1 1-1,-1 0 1,1-1 0,0 1-1,-1-1 1,1 1 0,0-1 0,-1 1-1,1-1 1,0 1 0,0-1 0,0 0-1,-1 1 1,1-1 0,0 0-1,0 0 1,0 0 0,0 0 0,-1 1-1,1-1 1,1-1 0,7 1 2,0-2 0,0 1 0,0-1 0,0 0 1,-1-1-1,1 0 0,11-6 0,-13 5-114,1 0 1,0 1-1,0 1 1,0-1-1,0 1 1,1 1-1,10-2 1,-18 3 82,-1 1 1,1-1 0,-1 1 0,1-1 0,-1 1 0,1-1 0,-1 1 0,0-1 0,1 1 0,-1-1 0,0 1 0,1-1 0,-1 1 0,0 0 0,0-1 0,1 1-1,-1-1 1,0 1 0,0 0 0,0-1 0,0 1 0,0 0 0,0-1 0,0 1 0,0 0 0,0-1 0,0 1 0,0-1 0,-1 1 0,1 0 0,0-1 0,0 1-1,-1-1 1,1 1 0,0 0 0,-1-1 0,1 1 0,0-1 0,-1 1 0,0 0 0,-7 16-1865,2-7-4662</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9.421"/>
    </inkml:context>
    <inkml:brush xml:id="br0">
      <inkml:brushProperty name="width" value="0.025" units="cm"/>
      <inkml:brushProperty name="height" value="0.025" units="cm"/>
    </inkml:brush>
  </inkml:definitions>
  <inkml:trace contextRef="#ctx0" brushRef="#br0">1 104 14350,'0'-5'813,"0"0"0,1 1 1,0-1-1,-1 0 1,2 1-1,-1-1 1,1 1-1,-1-1 1,1 1-1,0 0 1,1 0-1,3-6 0,-3 7-660,-1 0 0,1 0-1,-1 0 1,1 0 0,0 0-1,0 1 1,1 0-1,-1-1 1,0 1 0,1 0-1,0 0 1,-1 1-1,1-1 1,0 1 0,0 0-1,-1 0 1,1 0-1,0 1 1,0-1 0,0 1-1,0 0 1,0 0-1,8 1 1,-11 0-167,0 0 1,0 0-1,0 0 0,0 0 0,0 1 0,0-1 1,0 0-1,0 0 0,-1 1 0,1-1 1,0 1-1,-1-1 0,0 0 0,1 1 1,-1-1-1,0 1 0,1-1 0,-1 1 1,0-1-1,0 1 0,0-1 0,0 1 1,-1 1-1,-1 39 34,-4-19 12,5-20-30,0 0 1,0 0 0,0 1-1,0-1 1,0 0 0,1 1 0,-1-1-1,1 0 1,0 1 0,0-1 0,1 1-1,-1-1 1,2 5 0,-1-7-1,0-1 1,0 1 0,0 0-1,1-1 1,-1 1 0,0 0-1,1-1 1,-1 1-1,0-1 1,1 0 0,-1 0-1,1 1 1,-1-1-1,1 0 1,-1 0 0,0 0-1,1-1 1,-1 1 0,1 0-1,1-1 1,32-7 241,-25 5-52,-1-1 1,1-1 0,-1 1-1,0-1 1,12-10-1,-18 13-128,0 0-1,0-1 0,-1 1 0,1-1 0,-1 0 0,0 0 0,1 0 0,-1 0 0,0 0 0,-1 0 0,1-1 0,-1 1 1,1 0-1,-1-1 0,0 1 0,0-1 0,-1 0 0,2-6 0,-3 9-59,1 0 0,0 1-1,0-1 1,0 0 0,-1 1 0,1-1 0,0 0-1,-1 1 1,1-1 0,-1 1 0,1-1 0,-1 0 0,1 1-1,-1-1 1,1 1 0,-1-1 0,0 1 0,1 0-1,-1-1 1,1 1 0,-1 0 0,0-1 0,1 1-1,-1 0 1,0 0 0,0-1 0,1 1 0,-1 0-1,0 0 1,0 0 0,1 0 0,-1 0 0,0 0-1,1 0 1,-1 0 0,0 1 0,-1-1 0,-12 3-1080,10 2-3652,8-4 4030,0 0 0,0 1-1,1-1 1,-1 0-1,0-1 1,1 1 0,-1-1-1,0 0 1,1 0 0,-1-1-1,6 0 1,2 0-1743,15 1-2950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29.784"/>
    </inkml:context>
    <inkml:brush xml:id="br0">
      <inkml:brushProperty name="width" value="0.025" units="cm"/>
      <inkml:brushProperty name="height" value="0.025" units="cm"/>
    </inkml:brush>
  </inkml:definitions>
  <inkml:trace contextRef="#ctx0" brushRef="#br0">78 1 11403,'0'0'10853,"-8"5"-9914,3-2-739,0 0 0,0 0-1,0 0 1,1 1 0,0 0-1,-1 0 1,1 0 0,1 1-1,-1-1 1,1 1-1,-1 0 1,1 0 0,1 0-1,-1 0 1,1 0 0,0 1-1,0-1 1,0 1 0,-1 8-1,4-13-191,-1 0-1,1 0 1,-1 0-1,1 0 1,0 0-1,-1 0 0,1-1 1,0 1-1,0 0 1,-1 0-1,1-1 1,0 1-1,0-1 0,0 1 1,0-1-1,0 1 1,0-1-1,0 1 1,0-1-1,0 0 0,0 1 1,0-1-1,0 0 1,0 0-1,0 0 1,0 0-1,0 0 1,1 0-1,0-1 0,41 0 268,-39 1-217,11-2-5,0-1 0,-1-1-1,1 0 1,-1-1 0,24-11 0,32-10-125,-43 35 83,70-20-2403,-96 11 2351,-1 1-1,1-1 1,0 0-1,0 0 1,-1 1-1,1-1 1,-1 0-1,1 1 1,0-1-1,-1 1 1,1-1-1,-1 0 1,1 1-1,-1 0 1,1-1-1,-1 1 1,1-1-1,-1 1 1,1-1-1,-1 1 1,0 0-1,0-1 1,1 1-1,-1 0 1,0 0-1,0-1 1,0 1-1,1 0 1,-1-1-1,0 1 1,0 1-1,0 30-1927,0-24-1001,0-2-2438</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30.510"/>
    </inkml:context>
    <inkml:brush xml:id="br0">
      <inkml:brushProperty name="width" value="0.025" units="cm"/>
      <inkml:brushProperty name="height" value="0.025" units="cm"/>
    </inkml:brush>
  </inkml:definitions>
  <inkml:trace contextRef="#ctx0" brushRef="#br0">10 29 15310,'0'0'9546,"1"12"-9029,-12 186 167,11-197-714,0-1 1,0 1 0,0 0-1,0-1 1,0 1 0,0 0-1,1 0 1,-1-1-1,0 1 1,0 0 0,1-1-1,-1 1 1,0 0 0,1-1-1,-1 1 1,0-1 0,1 1-1,-1 0 1,1-1 0,-1 1-1,1-1 1,-1 1-1,1-1 1,-1 0 0,1 1-1,0-1 1,-1 0 0,1 1-1,1-1 1,24 0-710,-20-2 529,0 0 1,0 0 0,0 0-1,0-1 1,-1 0-1,9-5 1,0-7 93,0 1-1,-1-2 0,0 0 1,-1 0-1,-1-1 1,-1 0-1,0-1 1,-2-1-1,0 1 1,-1-1-1,7-30 0,-18 63 497,-2-2 0,0 1 0,-11 16 0,7-11 172,0 0 1,-9 25-1,17-33-443,-1-1 0,2 1 0,-1 0 1,2 0-1,-1 0 0,1 0 0,2 13 0,-1 13-7201</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30.856"/>
    </inkml:context>
    <inkml:brush xml:id="br0">
      <inkml:brushProperty name="width" value="0.025" units="cm"/>
      <inkml:brushProperty name="height" value="0.025" units="cm"/>
    </inkml:brush>
  </inkml:definitions>
  <inkml:trace contextRef="#ctx0" brushRef="#br0">1 7 16239,'0'0'10058,"50"-7"-8425,-20 7-800,1 0-673,-4 0-128,1 1-416,-1 3-2819,-2 0-3139,-4-2-8392</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31.200"/>
    </inkml:context>
    <inkml:brush xml:id="br0">
      <inkml:brushProperty name="width" value="0.025" units="cm"/>
      <inkml:brushProperty name="height" value="0.025" units="cm"/>
    </inkml:brush>
  </inkml:definitions>
  <inkml:trace contextRef="#ctx0" brushRef="#br0">28 0 21652,'0'0'1634,"-5"53"-1089,-2-24-417,0 7-96,2 1-224,2-1-1634,3-4-1698,0-5-3042</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32.472"/>
    </inkml:context>
    <inkml:brush xml:id="br0">
      <inkml:brushProperty name="width" value="0.025" units="cm"/>
      <inkml:brushProperty name="height" value="0.025" units="cm"/>
    </inkml:brush>
  </inkml:definitions>
  <inkml:trace contextRef="#ctx0" brushRef="#br0">17 136 3459,'14'-45'3088,"3"-10"3123,-13 20 3911,-12 48-6939,0 1-3211,1 1 72,1 1-1,1 0 0,0 1 1,1-1-1,1 1 0,0 0 0,2 0 1,-1 23-1,2-39-40,0 0 0,0 0-1,0 1 1,1-1 0,-1 0 0,0 0 0,0 0-1,1 0 1,-1 1 0,1-1 0,-1 0 0,1 0 0,-1 0-1,1 0 1,0 0 0,0 0 0,-1 0 0,1 0-1,0-1 1,0 1 0,0 0 0,0 0 0,0-1-1,0 1 1,1 0 0,0 0 12,1 0-1,-1-1 1,1 1-1,0-1 1,-1 0 0,1 1-1,-1-1 1,1 0-1,0-1 1,-1 1 0,4-1-1,2-1 42,0 0 0,-1 0 0,1-1 0,-1 0 0,1 0 1,11-8-1,-8 3 122,-1-1-1,0 0 1,0 0 0,-1 0 0,-1-1 0,0-1 0,0 0 0,-1 0 0,0 0 0,-1-1 0,9-22 0,-23 58-374,1 1 0,1 0-1,-4 39 1,10-62 5,1-1 0,-1 1 0,0 0 0,0 0 0,1 0 0,-1 0 0,1-1 0,-1 1 0,1 0 0,0 0 0,0-1 0,0 1 0,0 0 0,0-1 0,0 1 0,0-1 0,0 0 0,1 1 1,-1-1-1,0 0 0,1 0 0,-1 1 0,1-1 0,2 1 0,1 0-660,-1 0 1,1-1 0,0 1-1,-1-1 1,1 0 0,0 0-1,0-1 1,6 1-1,11-1-4439</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32.816"/>
    </inkml:context>
    <inkml:brush xml:id="br0">
      <inkml:brushProperty name="width" value="0.025" units="cm"/>
      <inkml:brushProperty name="height" value="0.025" units="cm"/>
    </inkml:brush>
  </inkml:definitions>
  <inkml:trace contextRef="#ctx0" brushRef="#br0">22 0 16111,'0'0'5029,"-6"47"-2659,-1-28-960,2 1-353,1-2-737,4-2-256,0-1-1025,0-4-1281,5-4-1313,2-5-2916</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3:33.173"/>
    </inkml:context>
    <inkml:brush xml:id="br0">
      <inkml:brushProperty name="width" value="0.025" units="cm"/>
      <inkml:brushProperty name="height" value="0.025" units="cm"/>
    </inkml:brush>
  </inkml:definitions>
  <inkml:trace contextRef="#ctx0" brushRef="#br0">250 37 10410,'0'0'18999,"-10"-7"-18348,3 1-584,5 4-57,-1 0-1,1 0 1,-1 0-1,0 0 0,1 0 1,-1 0-1,0 1 1,0-1-1,0 1 0,-1 0 1,1 0-1,0 0 0,0 0 1,0 1-1,-1-1 1,1 1-1,0 0 0,-1 0 1,1 0-1,0 0 1,-1 1-1,-4 1 0,-62 30-8,64-28-7,1-1 0,-1 1 0,1 0 0,-1 0 0,1 1 0,0-1 0,1 1 0,-1 0 1,-4 8-1,8-13-39,1 1 0,0 0 0,0-1 0,-1 1 0,1-1 0,0 1 0,0 0 0,0-1 1,0 1-1,0 0 0,0-1 0,0 1 0,0 0 0,0-1 0,0 1 0,0 0 0,0-1 1,0 1-1,0-1 0,1 1 0,-1 0 0,0-1 0,0 1 0,1-1 0,-1 1 0,0 0 0,1-1 1,-1 1-1,1-1 0,-1 0 0,1 1 0,-1-1 0,1 1 0,-1-1 0,1 0 0,-1 1 1,1-1-1,-1 0 0,1 1 0,0-1 0,-1 0 0,1 0 0,0 0 0,-1 0 0,1 1 0,0-1 1,41 6-929,-28-5 778,9 2 175,-10-1-155,0-1 0,0 1 1,0 1-1,-1 1 0,1 0 0,23 10 0,-36-13 190,0-1 0,1 0 0,-1 0 0,0 0 0,1 0 0,-1 1 0,0-1 0,0 0 0,1 0 0,-1 1 0,0-1 0,0 0 0,0 1 0,1-1 0,-1 0 0,0 1 0,0-1 0,0 0 0,0 1 0,0-1 0,0 0 0,1 1 0,-1-1 0,0 0 0,0 1 0,0-1 0,0 0 0,0 1 0,0-1 0,-1 0 0,1 1 0,0-1 0,0 0 0,0 1 0,0-1 0,0 0 0,0 1 0,-1-1 0,-13 14 969,-21 6 571,33-19-1524,-25 14 656,10-5-465,0-1 0,-27 10 0,41-18-218,-1 0-1,1 0 0,0 0 0,-1 0 0,1 0 0,-1-1 0,1 0 0,-1 1 0,1-1 0,-1-1 0,1 1 0,-1 0 0,1-1 0,0 0 0,-1 0 0,1 0 1,0 0-1,-1 0 0,-4-4 0,-1-13-2730,11 5-4187,7 6-293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8.458"/>
    </inkml:context>
    <inkml:brush xml:id="br0">
      <inkml:brushProperty name="width" value="0.025" units="cm"/>
      <inkml:brushProperty name="height" value="0.025" units="cm"/>
    </inkml:brush>
  </inkml:definitions>
  <inkml:trace contextRef="#ctx0" brushRef="#br0">0 0 18033,'0'0'4452,"9"46"-4420,6-30-1921,0-1-1443,0-1-1889,0-3-3779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4.411"/>
    </inkml:context>
    <inkml:brush xml:id="br0">
      <inkml:brushProperty name="width" value="0.025" units="cm"/>
      <inkml:brushProperty name="height" value="0.025" units="cm"/>
    </inkml:brush>
  </inkml:definitions>
  <inkml:trace contextRef="#ctx0" brushRef="#br0">68 1 12236,'0'0'11701,"0"7"-10825,-8 193 1992,0-86-4023,2-83-2614,5-29 3095,0 1-1,-1-1 1,1 0-1,0 1 0,-1-1 1,0 0-1,1 0 0,-1 0 1,0 0-1,0 0 0,0-1 1,0 1-1,0-1 1,-1 1-1,-2 0 0,-10 5-6003</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4.753"/>
    </inkml:context>
    <inkml:brush xml:id="br0">
      <inkml:brushProperty name="width" value="0.025" units="cm"/>
      <inkml:brushProperty name="height" value="0.025" units="cm"/>
    </inkml:brush>
  </inkml:definitions>
  <inkml:trace contextRef="#ctx0" brushRef="#br0">1 85 3619,'0'0'24055,"72"-19"-23062,-30 8-352,2 0-257,-6 2-320,-6-1-32,-5 5-64,-8 2-929,-11 3-993,-8-4-992,0-1-1411,-8-2-2977</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5.126"/>
    </inkml:context>
    <inkml:brush xml:id="br0">
      <inkml:brushProperty name="width" value="0.025" units="cm"/>
      <inkml:brushProperty name="height" value="0.025" units="cm"/>
    </inkml:brush>
  </inkml:definitions>
  <inkml:trace contextRef="#ctx0" brushRef="#br0">1 31 20243,'0'0'6983,"49"-23"-6503,-12 20-352,1 1-64,4 0-64,-5 2 32,4 0-736,-13 0-1154,-1 0-1217,-8 3-1249,-7-3-4677</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6.084"/>
    </inkml:context>
    <inkml:brush xml:id="br0">
      <inkml:brushProperty name="width" value="0.025" units="cm"/>
      <inkml:brushProperty name="height" value="0.025" units="cm"/>
    </inkml:brush>
  </inkml:definitions>
  <inkml:trace contextRef="#ctx0" brushRef="#br0">7 15 11179,'0'0'12865,"-3"18"-12545,3-17-273,-2 7 149,1-1-1,1 0 1,-1 0-1,1 1 1,2 11-1,-2-17-185,0-1 0,1 0 0,-1 0 0,1 0 0,-1 0 0,1 0 0,-1 1 0,1-1 0,0 0 0,-1 0 0,1 0 0,0-1 0,0 1 0,0 0 0,-1 0 0,1 0 0,0-1-1,0 1 1,0 0 0,0-1 0,1 1 0,-1-1 0,0 1 0,0-1 0,0 1 0,0-1 0,1 0 0,-1 0 0,0 0 0,0 0 0,0 0 0,1 0 0,-1 0 0,0 0 0,0 0 0,0 0 0,1 0 0,-1-1 0,0 1 0,2-1 0,5-3 116,-1 0-1,0 0 1,1 0 0,-1-1 0,-1 0 0,1-1 0,-1 1 0,0-1 0,0 0 0,0-1 0,-1 0 0,0 1 0,-1-2 0,1 1-1,-1 0 1,4-13 0,-9 24-99,-4 10-45,1 1-1,0-1 0,1 1 0,1 0 1,-1 24-1,3-38-100,0 0-1,0 0 1,1 0 0,-1 0 0,0 0 0,1-1-1,-1 1 1,1 0 0,-1 0 0,1 0 0,-1-1-1,1 1 1,0 0 0,-1-1 0,1 1 0,0 0-1,0-1 1,-1 1 0,1-1 0,0 1 0,0-1-1,0 1 1,0-1 0,0 0 0,0 1-1,-1-1 1,1 0 0,0 0 0,0 0 0,0 0-1,0 0 1,0 0 0,0 0 0,0 0 0,0 0-1,0 0 1,0 0 0,0-1 0,0 1 0,0 0-1,-1-1 1,1 1 0,0-1 0,1 0 0,2 0-999,0-1 0,0 1 1,0-1-1,0 0 1,0 0-1,0-1 0,-1 1 1,7-6-1,2-10-6959</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6.461"/>
    </inkml:context>
    <inkml:brush xml:id="br0">
      <inkml:brushProperty name="width" value="0.025" units="cm"/>
      <inkml:brushProperty name="height" value="0.025" units="cm"/>
    </inkml:brush>
  </inkml:definitions>
  <inkml:trace contextRef="#ctx0" brushRef="#br0">42 1 17649,'0'0'11851,"-4"11"-11760,-6 27 34,2 0 1,1 1 0,-4 70 0,10 135-1281,2-135-3089</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6.854"/>
    </inkml:context>
    <inkml:brush xml:id="br0">
      <inkml:brushProperty name="width" value="0.025" units="cm"/>
      <inkml:brushProperty name="height" value="0.025" units="cm"/>
    </inkml:brush>
  </inkml:definitions>
  <inkml:trace contextRef="#ctx0" brushRef="#br0">14 1 17969,'0'0'9193,"0"11"-8024,-5 214 196,5-123-3989,0-71 803,0-28 1117,-4 11-6413,0-12 705</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7.186"/>
    </inkml:context>
    <inkml:brush xml:id="br0">
      <inkml:brushProperty name="width" value="0.025" units="cm"/>
      <inkml:brushProperty name="height" value="0.025" units="cm"/>
    </inkml:brush>
  </inkml:definitions>
  <inkml:trace contextRef="#ctx0" brushRef="#br0">1 60 16528,'0'0'9224,"57"1"-7366,-25-9-673,-3-1-704,3 1-321,-5 1-128,-2 3-32,-5 2 0,-7 0-32,-2 1-513,-3 1-544,-3-1-961,-2-2-1505,-3-4-1185,0-1-2147</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7.577"/>
    </inkml:context>
    <inkml:brush xml:id="br0">
      <inkml:brushProperty name="width" value="0.025" units="cm"/>
      <inkml:brushProperty name="height" value="0.025" units="cm"/>
    </inkml:brush>
  </inkml:definitions>
  <inkml:trace contextRef="#ctx0" brushRef="#br0">1 88 18449,'0'0'8360,"17"-55"-6854,10 44-481,3 2-609,4 1-288,-2 5-128,0 2 32,-4 1-96,-1 0-576,-8 7-866,2 2-1633,-5-1-2050,-6-1-3267</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7.935"/>
    </inkml:context>
    <inkml:brush xml:id="br0">
      <inkml:brushProperty name="width" value="0.025" units="cm"/>
      <inkml:brushProperty name="height" value="0.025" units="cm"/>
    </inkml:brush>
  </inkml:definitions>
  <inkml:trace contextRef="#ctx0" brushRef="#br0">26 1 18770,'0'0'801,"-15"44"416,9-16-160,5-1-513,-3-2-224,4-2-63,0 1-161,0-5-96,5-2 32,1-4 0,2-4-352,0-5-930,2-4-223,4-1-385,-1-14-1569,1-5-1057,-2-4-3556</inkml:trace>
  <inkml:trace contextRef="#ctx0" brushRef="#br0" timeOffset="1">138 28 11819,'0'0'11211,"-18"51"-10090,8-25-192,1 2-193,4-1-255,5-2-321,0-4-160,0 1-32,4-5-32,-3-1-705,8-3-192,-8-3-896,-1-5-1154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8.311"/>
    </inkml:context>
    <inkml:brush xml:id="br0">
      <inkml:brushProperty name="width" value="0.025" units="cm"/>
      <inkml:brushProperty name="height" value="0.025" units="cm"/>
    </inkml:brush>
  </inkml:definitions>
  <inkml:trace contextRef="#ctx0" brushRef="#br0">23 497 9865,'0'0'14606,"-22"-49"-12460,24 43-448,9 1-705,8 1-513,4 0-416,4 3-32,4 0-32,1-1-800,1 0-1507,-1-3-1857,-5-4-832,-3-3-4774</inkml:trace>
  <inkml:trace contextRef="#ctx0" brushRef="#br0" timeOffset="1">337 1 18610,'0'0'8109,"3"8"-6887,7 28-751,-2-1-1,-2 1 0,3 58 1,-7 119-734,-3-119-427,5-42-2550,7-20-3006,-2-19-1031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8.835"/>
    </inkml:context>
    <inkml:brush xml:id="br0">
      <inkml:brushProperty name="width" value="0.025" units="cm"/>
      <inkml:brushProperty name="height" value="0.025" units="cm"/>
    </inkml:brush>
  </inkml:definitions>
  <inkml:trace contextRef="#ctx0" brushRef="#br0">152 0 14606,'0'0'3214,"-8"0"-1245,-2 1-1539,1-1 0,1 1 0,-1 1 0,0-1 0,-13 5 0,19-5-345,0 0 0,-1 1 0,1-1 0,0 1-1,0-1 1,0 1 0,0 0 0,1 0 0,-1 0 0,1 0 0,-1 1 0,1-1-1,0 1 1,-1-1 0,1 1 0,1 0 0,-1 0 0,0 0 0,1 0-1,-1 0 1,0 4 0,2-6-101,0 0-1,0 0 1,0 0-1,1 0 1,-1 1-1,0-1 0,0 0 1,1 0-1,-1 0 1,1 0-1,-1 0 1,1 0-1,0 0 1,-1 0-1,1 0 1,0 0-1,0 0 1,-1-1-1,1 1 1,0 0-1,0 0 0,0-1 1,0 1-1,0 0 1,0-1-1,0 1 1,0-1-1,0 0 1,0 1-1,1-1 1,0 0-1,45 13-918,-37-11 712,3 1 26,0 0 0,0 2 0,-1-1 0,15 8-1,-25-11 256,0 0 0,0 0 0,0 0-1,0 1 1,0-1 0,0 0-1,0 1 1,0-1 0,-1 1-1,1-1 1,0 1 0,-1 0 0,0 0-1,1 0 1,-1 0 0,0 0-1,0 0 1,0 0 0,0 0-1,0 0 1,-1 1 0,1-1 0,-1 0-1,1 0 1,-1 1 0,0-1-1,0 0 1,0 1 0,0-1-1,0 0 1,0 1 0,-2 3 0,0-3 203,1 0 0,-2-1 0,1 1 0,0 0 0,0-1 0,-1 1 0,1-1 0,-1 0 0,0 0 0,0 0 0,1 0 0,-1 0 0,-1-1 1,-5 3-1,-48 15 1636,-1-9-1764,21-13-5247,19-4-1665</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8.767"/>
    </inkml:context>
    <inkml:brush xml:id="br0">
      <inkml:brushProperty name="width" value="0.025" units="cm"/>
      <inkml:brushProperty name="height" value="0.025" units="cm"/>
    </inkml:brush>
  </inkml:definitions>
  <inkml:trace contextRef="#ctx0" brushRef="#br0">1 0 11371,'0'0'14371,"6"8"-13528,-1 0-739,-1 0-1,1 0 0,-1 0 1,-1 0-1,0 1 0,0 0 1,0-1-1,-1 1 0,0 0 1,0 15-1,3 34-279,2 31-472,-6-60-3415,-1 0-3483,0-22-1978</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9.123"/>
    </inkml:context>
    <inkml:brush xml:id="br0">
      <inkml:brushProperty name="width" value="0.025" units="cm"/>
      <inkml:brushProperty name="height" value="0.025" units="cm"/>
    </inkml:brush>
  </inkml:definitions>
  <inkml:trace contextRef="#ctx0" brushRef="#br0">0 122 10314,'0'0'13517,"59"-23"-11756,-27 9-544,5-2-320,5 0-416,-7 3-385,-3 3-64,-3 0-192,-9 6-1378,-10 1-704,-8-3-5125,-2-1-3491</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9.466"/>
    </inkml:context>
    <inkml:brush xml:id="br0">
      <inkml:brushProperty name="width" value="0.025" units="cm"/>
      <inkml:brushProperty name="height" value="0.025" units="cm"/>
    </inkml:brush>
  </inkml:definitions>
  <inkml:trace contextRef="#ctx0" brushRef="#br0">1 85 18642,'0'0'5893,"43"-46"-4580,-9 32 1,3 4-546,0 1-607,8 5-129,-4 3-257,-1 1-1664,-6 0-1635,-7 1-3394</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4:59.843"/>
    </inkml:context>
    <inkml:brush xml:id="br0">
      <inkml:brushProperty name="width" value="0.025" units="cm"/>
      <inkml:brushProperty name="height" value="0.025" units="cm"/>
    </inkml:brush>
  </inkml:definitions>
  <inkml:trace contextRef="#ctx0" brushRef="#br0">139 1 20692,'0'0'1606,"-8"-1"156,0 1-1520,0 1 0,0-1 1,0 1-1,0 0 0,0 1 0,1 0 0,-1 0 0,-12 6 0,17-7-262,0 1-1,0 0 0,0 0 0,0 0 0,0 0 1,0 0-1,1 1 0,-1-1 0,1 1 1,0 0-1,0 0 0,0 0 0,0 0 0,0 0 1,0 0-1,1 0 0,0 0 0,0 1 0,0-1 1,0 1-1,0-1 0,0 1 0,1-1 1,0 1-1,0 3 0,0-5-15,0 0 1,0 0-1,0-1 0,1 1 0,-1 0 1,1 0-1,-1-1 0,1 1 0,-1 0 1,1-1-1,0 1 0,0 0 0,0-1 1,0 1-1,0-1 0,0 0 0,0 1 1,1-1-1,-1 0 0,0 0 1,1 0-1,-1 0 0,1 0 0,0 0 1,-1 0-1,1 0 0,1 0 0,8 3-70,-1-1 0,1-1-1,20 3 1,-25-5 61,0 1 0,1 0 0,-1 0 0,0 0 1,0 0-1,0 1 0,0 0 0,0 1 0,0-1 0,-1 1 0,9 6 0,-13-8 86,0 0-1,-1 0 0,1 0 0,-1 0 0,1 0 0,-1 1 0,1-1 0,-1 0 0,1 0 0,-1 1 1,0-1-1,0 0 0,0 1 0,0-1 0,0 0 0,0 0 0,0 1 0,0-1 0,0 0 0,-1 1 0,1-1 1,-1 0-1,1 0 0,-1 0 0,1 1 0,-1-1 0,1 0 0,-1 0 0,0 0 0,0 0 0,0 0 0,1 0 1,-1 0-1,0 0 0,0-1 0,0 1 0,-1 0 0,1 0 0,-1 0 0,-47 30 1580,47-30-1608,-48 16 543,23-16-2727,26-1 1848,1 0-1,-1 0 0,0 0 0,0-1 0,1 1 1,-1 0-1,0-1 0,0 1 0,1 0 0,-1-1 0,0 1 1,1-1-1,-1 1 0,0-1 0,1 0 0,-1 1 1,1-1-1,-1 0 0,1 1 0,-1-1 0,1 0 1,0 1-1,-1-3 0,-3-12-8425</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0.189"/>
    </inkml:context>
    <inkml:brush xml:id="br0">
      <inkml:brushProperty name="width" value="0.025" units="cm"/>
      <inkml:brushProperty name="height" value="0.025" units="cm"/>
    </inkml:brush>
  </inkml:definitions>
  <inkml:trace contextRef="#ctx0" brushRef="#br0">114 0 17360,'0'0'5301,"0"11"-3886,0 74 195,0 33-1174,10-42-3016,-10-76 1965,2 8 268</inkml:trace>
  <inkml:trace contextRef="#ctx0" brushRef="#br0" timeOffset="1">34 189 6438,'0'0'12684,"-33"-52"-10154,33 46-672,5-1-865,7 2-320,4 1-193,8 2-223,0 2-129,3 0-64,-1 0-64,6 2-225,-5-2-2817,-3 0-3364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0.593"/>
    </inkml:context>
    <inkml:brush xml:id="br0">
      <inkml:brushProperty name="width" value="0.025" units="cm"/>
      <inkml:brushProperty name="height" value="0.025" units="cm"/>
    </inkml:brush>
  </inkml:definitions>
  <inkml:trace contextRef="#ctx0" brushRef="#br0">0 0 20756,'0'0'6854,"58"18"-8616,-35-16-3298,-1-1-4453</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0.938"/>
    </inkml:context>
    <inkml:brush xml:id="br0">
      <inkml:brushProperty name="width" value="0.025" units="cm"/>
      <inkml:brushProperty name="height" value="0.025" units="cm"/>
    </inkml:brush>
  </inkml:definitions>
  <inkml:trace contextRef="#ctx0" brushRef="#br0">1 0 11243,'0'0'16784,"0"8"-21205,5-8-1312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1.794"/>
    </inkml:context>
    <inkml:brush xml:id="br0">
      <inkml:brushProperty name="width" value="0.025" units="cm"/>
      <inkml:brushProperty name="height" value="0.025" units="cm"/>
    </inkml:brush>
  </inkml:definitions>
  <inkml:trace contextRef="#ctx0" brushRef="#br0">0 1 11050,'0'0'17201,"0"19"-16881,5-20-256,-5 3-2210,0 6-1345,-5 0-2851</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2.425"/>
    </inkml:context>
    <inkml:brush xml:id="br0">
      <inkml:brushProperty name="width" value="0.025" units="cm"/>
      <inkml:brushProperty name="height" value="0.025" units="cm"/>
    </inkml:brush>
  </inkml:definitions>
  <inkml:trace contextRef="#ctx0" brushRef="#br0">33 0 19090,'0'0'6705,"-6"10"-6449,2 0-231,-1-1 0,2 1 0,-1 0 0,1 0 0,1 0 0,0 0 0,0 1 0,1-1 1,0 1-1,1-1 0,0 1 0,1-1 0,0 1 0,1-1 0,3 13 0,12 20-1073,2 9-2767,-14-17-3029,-5-31 1132</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2.787"/>
    </inkml:context>
    <inkml:brush xml:id="br0">
      <inkml:brushProperty name="width" value="0.025" units="cm"/>
      <inkml:brushProperty name="height" value="0.025" units="cm"/>
    </inkml:brush>
  </inkml:definitions>
  <inkml:trace contextRef="#ctx0" brushRef="#br0">1 110 14830,'0'0'6790,"47"2"-4708,-12-12-416,2-4-609,4-1-448,-1-1-289,-1 1-192,-7 1-128,-10 4 32,-7 5-769,-10 0-1120,-5 1-1571,-15 0-3811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32:05.889"/>
    </inkml:context>
    <inkml:brush xml:id="br0">
      <inkml:brushProperty name="width" value="0.025" units="cm"/>
      <inkml:brushProperty name="height" value="0.025" units="cm"/>
    </inkml:brush>
  </inkml:definitions>
  <inkml:trace contextRef="#ctx0" brushRef="#br0">1 35 13229,'0'0'3347,"11"3"-3139,12 1-158,1 0 0,-1-2 0,0-1 1,43-3-1,-5 0-41,0 2 0,1 3 0,70 12 0,-62-6-3,66-1 123,0-5 0,139-16 0,50 0 317,403 32 93,170-43-479,-524 9-55,99 12 21,-164 2 706,-268 0-850,44-7 0,-44 1-2401,-1-3-3407,-20 3 716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9.179"/>
    </inkml:context>
    <inkml:brush xml:id="br0">
      <inkml:brushProperty name="width" value="0.025" units="cm"/>
      <inkml:brushProperty name="height" value="0.025" units="cm"/>
    </inkml:brush>
  </inkml:definitions>
  <inkml:trace contextRef="#ctx0" brushRef="#br0">38 1 15599,'0'0'6876,"0"12"-6193,-1 47 825,-15 102 0,-2-51 59,16-63-4639,2-47 2766,0 0 0,1 0 1,-1 0-1,0 1 1,0-1-1,1 0 1,-1 0-1,0 0 0,1 0 1,-1 0-1,0 0 1,1 0-1,-1 0 0,0 0 1,1 0-1,-1 0 1,0 0-1,1 0 1,-1 0-1,0 0 0,1 0 1,-1 0-1,0 0 1,1 0-1,-1 0 0,0-1 1,1 1-1,-1 0 1,0 0-1,1 0 0,-1 0 1,0-1-1,0 1 1,0 0-1,1 0 1,-1-1-1,6-12-8091</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3.158"/>
    </inkml:context>
    <inkml:brush xml:id="br0">
      <inkml:brushProperty name="width" value="0.025" units="cm"/>
      <inkml:brushProperty name="height" value="0.025" units="cm"/>
    </inkml:brush>
  </inkml:definitions>
  <inkml:trace contextRef="#ctx0" brushRef="#br0">0 69 19442,'0'0'6054,"69"-55"-5702,-35 45-255,3 6-97,0 4-32,-3 1-1058,-7 12-2113,-2 3-3171,-8 0-8648</inkml:trace>
  <inkml:trace contextRef="#ctx0" brushRef="#br0" timeOffset="1">322 176 3716,'0'0'14557,"-1"9"-12694,0-5-1693,-3 39 1600,3-42-1737,1 1 0,0-1 1,0 0-1,0 0 0,0 1 0,1-1 0,-1 0 1,0 1-1,1-1 0,-1 0 0,0 0 1,1 0-1,0 1 0,-1-1 0,1 0 1,-1 0-1,1 0 0,0 0 0,0 0 1,0 0-1,0 0 0,0 0 0,0 0 1,0-1-1,0 1 0,0 0 0,0-1 1,0 1-1,0-1 0,1 1 0,-1-1 0,0 1 1,2-1-1,4 1 16,0-2 0,0 1 0,0-1 0,-1 0 0,1 0 0,0-1 0,0 0 0,-1 0 0,1 0 0,-1-1 0,1 0 0,-1-1 0,8-5 0,17-7 12,-31 16-61,0-1 0,1 1 0,-1 0 0,0 0 0,1 0 0,-1 0 0,0 0 0,0 0 0,1 0 0,-1 0 0,0 0 0,1 0 0,-1 0 0,0 0 0,1 0 0,-1 0-1,0 0 1,1 0 0,-1 1 0,0-1 0,0 0 0,1 0 0,-1 0 0,0 0 0,0 1 0,1-1 0,-1 0 0,0 0 0,0 0 0,1 1 0,-1-1 0,0 0 0,0 0 0,0 1 0,0-1 0,1 0 0,-1 1-1,0-1 1,0 0 0,0 1 0,0-1 0,5 24 523,-5 37 562,0-46-1153,0-12 59,0-1-1,1 1 1,-1-1 0,1 1-1,0-1 1,0 1 0,0-1 0,0 0-1,0 0 1,0 1 0,1-1-1,-1 0 1,1 0 0,2 2 0,12 3-3194,-15-7 2787,0-1 0,0 1 1,-1 0-1,1-1 0,0 1 1,0-1-1,0 1 1,-1-1-1,1 1 0,0-1 1,0 0-1,-1 1 1,1-1-1,-1 0 0,1 0 1,-1 1-1,1-1 1,-1 0-1,1 0 0,0-1 1,4-14-9995</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3.688"/>
    </inkml:context>
    <inkml:brush xml:id="br0">
      <inkml:brushProperty name="width" value="0.025" units="cm"/>
      <inkml:brushProperty name="height" value="0.025" units="cm"/>
    </inkml:brush>
  </inkml:definitions>
  <inkml:trace contextRef="#ctx0" brushRef="#br0">13 60 18161,'0'0'7218,"-3"9"-6466,1-4-713,0-1 0,1 1 1,-1 0-1,1 0 0,0-1 0,1 1 0,-1 0 0,1 0 0,0 0 0,0 0 0,1 0 0,-1 0 0,1 0 0,0-1 0,1 1 0,-1 0 0,1 0 0,3 6 0,-4-8-10,0-1-1,1 1 0,-1 0 0,1-1 1,-1 1-1,1-1 0,0 0 0,0 1 1,0-1-1,0 0 0,1 0 1,-1-1-1,0 1 0,5 2 0,-6-4 15,0 0-1,0 0 0,1 0 1,-1 0-1,0 0 0,0 0 1,1 0-1,-1 0 0,0-1 1,0 1-1,1-1 0,-1 1 1,0-1-1,0 1 0,0-1 1,0 1-1,0-1 0,0 0 1,0 0-1,0 0 0,0 0 1,0 1-1,0-1 0,0 0 1,-1 0-1,1-1 0,0 1 1,-1 0-1,1 0 0,-1 0 1,1 0-1,-1 0 1,0-1-1,1-1 0,17-60 267,-17 60-308,0 1 0,-1-1-1,1 0 1,-1 1 0,1-1 0,-1 1-1,0-1 1,0 0 0,-1 1 0,1-1-1,0 1 1,-1-1 0,0 1 0,1-1 0,-1 1-1,0-1 1,0 1 0,0 0 0,-1-1-1,1 1 1,-4-4 0,6 7-12,0-1 1,-1 1-1,1 0 0,-1-1 1,1 1-1,-1 0 1,1-1-1,-1 1 1,1 0-1,-1-1 0,0 1 1,0 0-1,1 0 1,-1 0-1,0-1 0,0 1 1,0 0-1,0 0 1,0 0-1,0 0 0,0-1 1,0 1-1,0 0 1,0 0-1,0 0 0,0 0 1,-1-1-1,1 1 1,0 0-1,-1 0 0,1-1 1,-1 1-1,1 0 1,0-1-1,-1 1 1,0 0-1,1-1 0,-1 1 1,1 0-1,-1-1 1,0 1-1,1-1 0,-1 0 1,0 1-1,0-1 1,1 1-1,-1-1 0,0 0 1,0 0-1,1 1 1,-1-1-1,0 0 0,0 0 1,0 0-1,0 0 1,1 0-1,-1 0 0,0 0 1,0 0-1,0 0 1,0-1-1,1 1 0,-3-1 1,9 4 23,1 0 0,-1-1-1,0 0 1,1 0 0,-1 0 0,1-1 0,0 0-1,-1-1 1,1 1 0,0-1 0,0-1 0,-1 1-1,1-1 1,7-2 0,-3 1 17,0 0 0,0-1 0,0-1 0,-1 0 0,0 0 0,0-1 0,17-11 0,-25 15-18,0 0 0,0 0 0,0 0 0,0 0 0,-1-1-1,1 1 1,0-1 0,-1 1 0,1-1 0,-1 0 0,0 0 0,1 1 0,-1-1-1,0 0 1,0 0 0,0 0 0,0 0 0,-1 0 0,1 0 0,-1-1-1,1 1 1,-1 0 0,0 0 0,1 0 0,-1-1 0,-1-2 0,0 4-33,1 0 0,-1 0 1,0 1-1,0-1 0,0 0 1,0 1-1,0-1 0,-1 1 1,1-1-1,0 1 1,0 0-1,0-1 0,0 1 1,-1 0-1,1 0 0,0 0 1,0 0-1,0 0 0,0 0 1,-1 0-1,1 0 0,0 0 1,0 1-1,0-1 0,-2 1 1,-31 9-137,26-5 207,1 0 1,0 0-1,0 1 1,0 0-1,0 0 1,1 1-1,-8 10 1,11-13 19,0 0 0,0 0 0,1 0 1,-1 1-1,1-1 0,0 1 0,0 0 0,1-1 1,0 1-1,-1 0 0,1 0 0,1 0 1,-1 0-1,1 9 0,1-12-81,0-1 0,-1 1 0,1 0 0,0-1 0,0 0-1,0 1 1,1-1 0,-1 0 0,0 1 0,0-1 0,1 0 0,-1 0 0,1 0 0,-1 0 0,1 0 0,-1 0-1,1-1 1,0 1 0,-1-1 0,1 1 0,0-1 0,-1 1 0,1-1 0,0 0 0,0 0 0,-1 0 0,1 0-1,2 0 1,54-2-2694,-49 0 1201,0 0 0,0-1-1,0 0 1,0-1 0,0 0 0,-1 0-1,0-1 1,15-10 0,4-6-6525</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4.156"/>
    </inkml:context>
    <inkml:brush xml:id="br0">
      <inkml:brushProperty name="width" value="0.025" units="cm"/>
      <inkml:brushProperty name="height" value="0.025" units="cm"/>
    </inkml:brush>
  </inkml:definitions>
  <inkml:trace contextRef="#ctx0" brushRef="#br0">86 1 7847,'0'0'8659,"-8"0"-5632,5-1-2961,-40 3 2231,41-2-2207,1 0 0,0 0-1,-1 0 1,1 1 0,0-1 0,-1 0-1,1 1 1,0-1 0,0 1 0,-1-1 0,1 1-1,0-1 1,0 1 0,0 0 0,0 0 0,0-1-1,0 1 1,0 0 0,0 0 0,0 0-1,0 0 1,0 0 0,1 0 0,-1 1 0,0-1-1,1 0 1,-1 0 0,1 0 0,-1 1 0,0 2-1,4-2-105,-1 1-1,0-1 1,1 1-1,0-1 1,0 0-1,0 0 1,0 0 0,0 0-1,0 0 1,0-1-1,0 1 1,1-1-1,3 1 1,5 3-234,21 10-34,-27-13 284,1 0 1,-1 1-1,0 0 1,0 0 0,-1 0-1,1 0 1,-1 1-1,1 0 1,-1 0 0,5 6-1,-10-8 90,1-1 0,0 1 0,0 0 0,-1 0 0,1 0 0,-1 0 0,1 0 0,-1 0 0,0 0 0,0 0 0,0 0 0,0 0-1,0 0 1,-1 0 0,1 0 0,-1 0 0,1 0 0,-1 0 0,1 0 0,-1 0 0,0 0 0,0-1 0,0 1 0,0 0 0,0 0 0,-1-1 0,1 1 0,0-1-1,-1 0 1,1 1 0,-1-1 0,0 0 0,1 0 0,-1 1 0,-3 0 0,0 1 37,0 1 0,0-1 0,0 0 0,-1-1 0,1 1-1,-1-1 1,0 0 0,1-1 0,-1 1 0,-12 0 0,17-2-324,0 0-1,0 0 1,0-1 0,1 1 0,-1-1-1,0 1 1,0-1 0,1 1-1,-1-1 1,0 1 0,1-1 0,-1 0-1,0 1 1,1-1 0,-1 0-1,1 1 1,-1-1 0,1 0 0,-1 0-1,1 0 1,0 1 0,-1-1-1,1 0 1,0 0 0,0 0 0,0 0-1,-1 0 1,1 0 0,0 1-1,0-1 1,0 0 0,1 0 0,-1 0-1,0 0 1,0 0 0,0 0-1,1-1 1,-1-3-1435,0-17-5014</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4.504"/>
    </inkml:context>
    <inkml:brush xml:id="br0">
      <inkml:brushProperty name="width" value="0.025" units="cm"/>
      <inkml:brushProperty name="height" value="0.025" units="cm"/>
    </inkml:brush>
  </inkml:definitions>
  <inkml:trace contextRef="#ctx0" brushRef="#br0">69 0 18385,'0'0'956,"-6"11"822,-4 5-1019,1 1 0,1 0 0,1 1 1,0-1-1,1 1 0,1 1 0,1-1 1,-3 22-1,7-37-752,2 51 99,-2-52-103,1 1 1,-1 0-1,1-1 0,-1 1 0,1-1 0,0 1 1,0-1-1,0 0 0,0 1 0,0-1 0,1 0 0,-1 0 1,1 0-1,0 0 0,-1 0 0,1 0 0,3 2 1,-5-4-6,0 1 1,1-1-1,-1 0 1,1 0-1,-1 0 1,1 1-1,-1-1 0,1 0 1,-1 0-1,1 0 1,-1 0-1,1 0 1,-1 0-1,1 0 1,-1 0-1,0 0 1,1 0-1,-1 0 1,1 0-1,-1 0 1,1-1-1,-1 1 1,1 0-1,-1 0 1,1 0-1,-1-1 1,1 1-1,-1 0 1,0 0-1,1-1 1,-1 1-1,1-1 1,10-19-138,0-22-329,-10 34 176,1 0 0,-2-1 0,1 1 0,-1 0 0,0-1-1,-3-11 1,3 20 287,0-1 0,0 1 0,0 0 0,0-1 0,0 1 0,0 0-1,0-1 1,0 1 0,-1 0 0,1 0 0,0-1 0,0 1 0,0 0 0,-1-1-1,1 1 1,0 0 0,0 0 0,0 0 0,-1-1 0,1 1 0,0 0 0,-1 0-1,1 0 1,0 0 0,0-1 0,-1 1 0,1 0 0,0 0 0,-1 0 0,1 0-1,0 0 1,-1 0 0,1 0 0,0 0 0,-1 0 0,1 0 0,0 0 0,-1 0-1,1 0 1,0 0 0,-1 0 0,1 0 0,0 0 0,0 1 0,-1-1 0,1 0-1,0 0 1,-1 0 0,1 0 0,0 1 0,0-1 0,-1 0 0,1 0 0,0 1-1,0-1 1,0 0 0,-1 0 0,1 1 0,0-1 0,0 0 0,0 0 0,0 1-1,0-1 1,0 0 0,-1 1 0,1-1 0,0 0 0,0 1 0,-9 21 529,9-21-493,0 1-1,0-1 1,0 1-1,0-1 1,0 0-1,0 1 1,1-1-1,-1 1 0,0-1 1,1 1-1,-1-1 1,1 0-1,-1 1 1,1-1-1,0 0 1,0 1-1,-1-1 1,1 0-1,0 0 1,0 0-1,0 0 1,0 0-1,0 0 1,3 2-1,0-1 25,0 0-1,-1 0 1,2-1-1,-1 1 1,0-1-1,0 0 1,0 0-1,8 1 1,-2-1 4,1-1 0,-1 0 0,0 0 0,0-1 0,0-1 0,0 1 0,14-5 0,-16 2-4,1 0 0,-1-1 0,0 0 0,0 0 0,12-10 0,-23 17-115,-34 37 466,36-37-370,-1 0-1,1 0 0,-1 0 0,1 0 1,0 0-1,0 1 0,0-1 0,0 1 0,1-1 1,-1 0-1,1 1 0,-1-1 0,1 1 1,0-1-1,0 1 0,0 0 0,0-1 1,0 1-1,1-1 0,-1 1 0,2 3 1,-1-5-79,0 1 0,0-1 0,0 0 0,0 1 0,0-1 0,1 0 0,-1 0 0,0 0 0,1 0 1,-1 0-1,1 0 0,-1 0 0,1-1 0,-1 1 0,1 0 0,-1-1 0,1 1 0,0-1 1,-1 0-1,1 1 0,0-1 0,0 0 0,-1 0 0,1 0 0,0 0 0,-1-1 0,1 1 0,0 0 1,-1-1-1,1 1 0,2-2 0,2 0-962,1 0 0,-1 0 0,-1 0 0,1-1 1,0 0-1,0 0 0,5-5 0,13-13-5796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5.018"/>
    </inkml:context>
    <inkml:brush xml:id="br0">
      <inkml:brushProperty name="width" value="0.025" units="cm"/>
      <inkml:brushProperty name="height" value="0.025" units="cm"/>
    </inkml:brush>
  </inkml:definitions>
  <inkml:trace contextRef="#ctx0" brushRef="#br0">51 0 16656,'0'0'4409,"-8"9"-2348,5-4-1867,-1-1-68,0 0 1,0 0 0,1 1-1,0 0 1,0 0 0,0 0-1,0 0 1,1 0 0,0 0-1,0 1 1,0-1 0,1 1 0,-1-1-1,2 1 1,-2 6 0,11 206-1494,-9-216 668,2-27-3001,3-1 2639,0 5 788,-2 0 1,2-34-1,-5 54 1421,4 23 1041,-1-17-2129,1 0 0,0-1 1,0 0-1,0 1 1,0-2-1,0 1 0,1 0 1,0-1-1,-1 0 1,1 0-1,0 0 0,1-1 1,-1 0-1,0 0 1,1 0-1,-1 0 0,1-1 1,0 0-1,-1 0 1,1-1-1,11 0 0,-12 0-41,0 0 0,0 0 0,0-1 0,0 0-1,0 0 1,0 0 0,0 0 0,-1-1-1,1 0 1,-1 0 0,8-4 0,-10 4 8,0 1 0,1-1 1,-1 0-1,0 0 1,0 0-1,-1 0 0,1-1 1,0 1-1,-1 0 1,1-1-1,-1 1 0,0-1 1,0 1-1,0-1 1,0 0-1,0 0 0,-1 1 1,1-1-1,-1 0 0,0 0 1,0-3-1,0 6-17,0 0-1,0-1 1,0 1 0,0 0-1,0 0 1,0-1-1,0 1 1,0 0 0,0 0-1,0 0 1,0-1-1,0 1 1,0 0 0,0 0-1,0 0 1,0 0-1,0-1 1,-1 1 0,1 0-1,0 0 1,0 0-1,0 0 1,0-1 0,0 1-1,-1 0 1,1 0 0,0 0-1,0 0 1,0 0-1,-1 0 1,1-1 0,0 1-1,0 0 1,0 0-1,-1 0 1,1 0 0,0 0-1,0 0 1,0 0-1,-1 0 1,1 0 0,0 0-1,-1 0 1,-12 6 615,-9 12 633,20-16-1103,1 1-1,0-1 1,-1 1-1,1 0 0,0 0 1,0 0-1,1 0 1,-1-1-1,0 1 0,1 0 1,0 0-1,0 0 1,0 0-1,0 0 0,0 0 1,1 0-1,-1 0 1,1 0-1,1 4 0,-1-5-173,0 0-1,1 0 0,-1 0 0,1-1 0,-1 1 0,1 0 0,0-1 0,0 0 0,0 1 0,0-1 0,0 0 0,0 0 0,0 0 0,0 0 0,0 0 0,0 0 0,1-1 0,-1 1 0,0-1 0,1 1 0,-1-1 0,0 0 0,0 0 1,4 0-1,-5 0-45,22-2-3196,-22 1 2778,1 1-1,-1 0 1,0-1-1,0 1 1,0-1-1,0 0 1,1 1-1,-1-1 1,0 0-1,0 0 1,0 0-1,0 0 1,-1 1-1,1-1 1,2-3-1,4-12-10043</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5.374"/>
    </inkml:context>
    <inkml:brush xml:id="br0">
      <inkml:brushProperty name="width" value="0.025" units="cm"/>
      <inkml:brushProperty name="height" value="0.025" units="cm"/>
    </inkml:brush>
  </inkml:definitions>
  <inkml:trace contextRef="#ctx0" brushRef="#br0">0 1 20563,'0'0'4357,"32"46"-4293,-12-27-128,7-2-1922,-2 0-1442,1 1-2017,-8-5-2498</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5.734"/>
    </inkml:context>
    <inkml:brush xml:id="br0">
      <inkml:brushProperty name="width" value="0.025" units="cm"/>
      <inkml:brushProperty name="height" value="0.025" units="cm"/>
    </inkml:brush>
  </inkml:definitions>
  <inkml:trace contextRef="#ctx0" brushRef="#br0">79 1 12716,'0'0'6310,"-9"6"-3892,4-4-2043,-33 22 2360,36-22-2427,-1-1 0,2 1 1,-1-1-1,0 1 0,0 0 1,0 0-1,1-1 0,-1 1 1,1 0-1,0 1 0,-1-1 0,1 0 1,0 0-1,0 0 0,0 1 1,1-1-1,-2 4 0,3-5-295,-1 0 0,0 0 0,1 0 1,0 0-1,-1 0 0,1 0 0,0 0 0,-1 0 0,1 0 0,0 0 0,0 0 0,0-1 0,0 1 0,0 0 0,0-1 1,0 1-1,0-1 0,0 1 0,0-1 0,0 1 0,0-1 0,0 0 0,0 1 0,1-1 0,-1 0 0,0 0 1,0 0-1,0 0 0,3 0 0,44 0 54,-37 0-89,1-1-296,1-1 0,-1 1-1,18-6 1,34-3-2285,-65 11 2684,1 1-1,-1-1 0,1 1 1,-1-1-1,1 1 0,-1 0 1,1-1-1,0 1 0,0 0 1,0-1-1,0 1 0,0 0 1,1-1-1,-1 1 0,0 0 1,1-1-1,-1 1 0,1-1 1,-1 1-1,3 2 0,4-2-263,0-1 1,1 1-1,-1-1 0,0-1 1,1 1-1,-1-1 0,1-1 1,-1 0-1,1 0 0,-1 0 1,9-3-1,-4 1-228,-1-1-1,0 0 1,0-1 0,0 0-1,-1-1 1,14-9 0,-24 15 556,0 1 1,0 0 0,1-1-1,-1 1 1,0-1 0,1 1 0,-1-1-1,0 1 1,1-1 0,-1 1-1,1-1 1,-1 1 0,0-1-1,1 1 1,-1-1 0,1 0-1,-1 1 1,1-1 0,0 0 0,-1 1-1,1-1 1,-1 0 0,1 0-1,0 0 1,-1 1 0,1-1-1,-1 0 1,1 0 0,1 0-1,26 8-111,-2-5-518,54-2-1,-13-1-847,-66 0 1477,0 0-1,0 1 1,1-1 0,-1 1-1,0-1 1,0 1 0,0 0-1,0-1 1,0 1 0,0 0-1,0 0 1,0 0 0,-1 0-1,1 0 1,0 0 0,0 0-1,-1 0 1,1 0 0,-1 0-1,2 2 1,-2-2-68,1 1 1,0 0 0,0-1-1,0 1 1,0-1-1,0 1 1,0-1-1,1 0 1,-1 0 0,0 1-1,1-1 1,-1 0-1,1 0 1,2 1-1,28 4-1901,-10-8-6639,-4-5-4173</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6.406"/>
    </inkml:context>
    <inkml:brush xml:id="br0">
      <inkml:brushProperty name="width" value="0.025" units="cm"/>
      <inkml:brushProperty name="height" value="0.025" units="cm"/>
    </inkml:brush>
  </inkml:definitions>
  <inkml:trace contextRef="#ctx0" brushRef="#br0">0 90 6406,'0'0'15140,"9"-7"-13576,-4 2-1294,0 1 0,1 0 0,-1 0 0,1 0 0,0 1 0,1 0 0,-1 0 0,0 0 0,1 1 0,0 0 1,-1 0-1,1 1 0,0 0 0,0 0 0,0 1 0,9 0 0,-15 3-285,-1 1 1,1 0-1,-1 0 0,0-1 0,0 1 1,0 0-1,-2 7 0,-3 5 98,4-12-79,0-1 1,0 0-1,0 0 0,0 0 0,0 1 0,1-1 1,0 0-1,-1 1 0,2 5 0,-1-8 7,1 0-1,0 0 1,-1 0 0,1 0-1,0 0 1,0 0 0,0 0-1,0 0 1,0 0-1,0 0 1,0-1 0,0 1-1,0 0 1,1-1-1,-1 1 1,0-1 0,0 1-1,1-1 1,-1 0-1,0 1 1,0-1 0,1 0-1,-1 0 1,0 0-1,1 0 1,-1 0 0,0 0-1,1 0 1,1-1 0,6 0 126,0 0 1,-1-1 0,1 0 0,0-1-1,-1 1 1,0-2 0,0 1 0,0-1 0,0-1-1,11-7 1,-14 9-77,-1-1 0,0 1-1,0-1 1,0 0 0,0 0 0,-1 0-1,0 0 1,5-8 0,-7 9-46,0 1 0,0 0 0,0-1 0,0 1 0,-1-1 0,1 1 0,-1-1 1,1 1-1,-1-1 0,0 1 0,0-1 0,0 0 0,0 1 0,-1-1 0,1 1 0,-1-1 0,1 1 0,-3-4 0,2 4-128,1 1 0,-1 0-1,0 0 1,-1 0 0,1 0 0,0 0-1,0 0 1,0 0 0,-1 0-1,1 0 1,0 1 0,-1-1-1,1 0 1,-1 1 0,1 0-1,0-1 1,-1 1 0,1 0-1,-1-1 1,1 1 0,-1 0-1,0 0 1,1 0 0,-1 0-1,1 1 1,-1-1 0,1 0 0,-1 1-1,1-1 1,0 1 0,-1-1-1,1 1 1,-1 0 0,1-1-1,0 1 1,-2 1 0,2-2-122,1 1 1,-1-1-1,0 1 0,0-1 1,0 1-1,0 0 1,1-1-1,-1 1 1,0 0-1,1 0 1,-1-1-1,0 1 0,1 0 1,-1 0-1,1 0 1,0 0-1,-1 0 1,1 0-1,-1-1 1,1 1-1,0 2 0,0-2-123,0 0 0,1 0 0,-1 0-1,1 0 1,-1 0 0,1 0 0,-1-1-1,1 1 1,0 0 0,0 0 0,-1 0-1,1-1 1,0 1 0,0 0 0,0-1-1,0 1 1,-1-1 0,1 1-1,0-1 1,0 1 0,0-1 0,0 0-1,0 0 1,0 1 0,0-1 0,2 0-1,12 3-9260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6.793"/>
    </inkml:context>
    <inkml:brush xml:id="br0">
      <inkml:brushProperty name="width" value="0.025" units="cm"/>
      <inkml:brushProperty name="height" value="0.025" units="cm"/>
    </inkml:brush>
  </inkml:definitions>
  <inkml:trace contextRef="#ctx0" brushRef="#br0">51 0 14350,'0'0'11007,"-8"4"-9731,-20 12-70,14-1-477,14-14-716,0-1 0,-1 1 1,1-1-1,0 1 0,0-1 0,0 0 0,0 1 0,0-1 0,0 1 0,0-1 0,0 1 0,0-1 0,1 1 0,-1-1 0,0 1 0,0-1 0,0 1 0,0-1 0,1 0 0,-1 1 1,0-1-1,0 1 0,1-1 0,-1 0 0,0 1 0,1-1 0,-1 0 0,0 1 0,1-1 0,-1 0 0,1 0 0,-1 1 0,0-1 0,1 0 0,-1 0 0,2 1 0,4 1 21,1 0-1,0-1 1,0 1-1,0-1 0,0 0 1,0-1-1,0 0 0,0 0 1,0-1-1,0 1 0,0-1 1,10-4-1,-8 3-63,0 1 0,-1 0-1,1 0 1,0 0 0,0 1 0,0 1 0,11 1 0,-2 37-130,-15-37-97,-1-1 1,1 0 0,0 0-1,-1 0 1,1 0 0,0 0 0,0 0-1,0-1 1,0 0 0,0 1 0,0-1-1,0 0 1,0-1 0,3 1 0,-3-1-288,1 1 1,-1 0-1,1 0 1,-1 0-1,1 0 1,-1 1-1,1 0 0,-1-1 1,1 1-1,3 2 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8.671"/>
    </inkml:context>
    <inkml:brush xml:id="br0">
      <inkml:brushProperty name="width" value="0.025" units="cm"/>
      <inkml:brushProperty name="height" value="0.025" units="cm"/>
    </inkml:brush>
  </inkml:definitions>
  <inkml:trace contextRef="#ctx0" brushRef="#br0">0 90 11307,'1'-7'1060,"0"1"0,0-1-1,0 1 1,1 0 0,-1-1 0,2 1 0,-1 0 0,1 0 0,0 1 0,4-8 0,-6 13-1030,-1-1 0,0 1 1,0 0-1,1 0 0,-1 0 1,0 0-1,0 0 0,1 0 1,-1 0-1,0 0 0,0 0 1,1 0-1,-1 0 0,0 0 0,0 0 1,1 0-1,-1 0 0,0 0 1,0 0-1,1 0 0,-1 0 1,0 0-1,0 0 0,1 0 1,-1 0-1,0 0 0,0 1 1,0-1-1,1 0 0,-1 0 1,0 0-1,0 0 0,0 1 1,1-1-1,-1 0 0,0 0 0,0 0 1,0 1-1,0-1 0,0 0 1,0 0-1,1 1 0,-1-1 1,0 0-1,0 0 0,0 1 1,0-1-1,0 0 0,0 0 1,0 1-1,0-1 0,0 0 1,0 0-1,0 1 0,0-1 1,0 0-1,0 0 0,-1 1 0,4 18 163,-3-19-167,0 27 640,-1 0 0,-1-1 0,-10 47-1,-3 27-221,15-99-446,0 1-1,0-1 1,0 0 0,0 1-1,0-1 1,0 0 0,0 1-1,0-1 1,0 1 0,0-1-1,1 0 1,-1 0 0,1 1-1,-1-1 1,1 0 0,-1 0-1,1 1 1,0-1 0,0 0 0,-1 0-1,3 1 1,-2-1-31,0-1 0,0 1 0,0-1-1,0 0 1,0 1 0,0-1 0,0 0 0,0 0 0,0 0 0,1 0 0,-1 0 0,0 0 0,0 0-1,0 0 1,0 0 0,0 0 0,1-1 0,-1 1 0,1-1 0,4-2-296,-1 1-1,1-1 1,-1 0 0,0 0 0,0-1-1,-1 0 1,9-8 0,-5 2-205,-1 0 0,-1-1 0,0 0 0,0 0-1,-1 0 1,-1-1 0,0 1 0,0-1 0,-1 0 0,2-15 0,0-10 1977,1-76-1,-6 111-54,-7 34 353,2-17-1534,1-1 0,1 1 1,0 0-1,1 0 1,0 0-1,1 0 1,1 0-1,1 0 0,0 0 1,0 0-1,2 0 1,0 0-1,6 16 1,-3-10-24,-5-4-4387,-10-7-2501,-13-13-612,6-6 430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09.749"/>
    </inkml:context>
    <inkml:brush xml:id="br0">
      <inkml:brushProperty name="width" value="0.025" units="cm"/>
      <inkml:brushProperty name="height" value="0.025" units="cm"/>
    </inkml:brush>
  </inkml:definitions>
  <inkml:trace contextRef="#ctx0" brushRef="#br0">56 34 16944,'0'0'8259,"-8"8"-8185,4-4-59,0-1-10,0 0-1,1 1 1,-1-1-1,1 1 0,0 0 1,0 0-1,0 0 1,1 1-1,-1-1 1,1 1-1,0-1 1,0 1-1,1 0 1,-1 0-1,1-1 1,-1 8-1,2-10 22,0 0-1,0 0 1,0 0 0,0 1-1,1-1 1,-1 0-1,0 0 1,1 0 0,0 0-1,-1 0 1,1-1 0,0 1-1,0 0 1,2 3-1,-2-4-4,0-1-1,0 1 0,0-1 1,0 1-1,0-1 0,1 0 0,-1 0 1,0 1-1,0-1 0,0 0 1,0 0-1,1 0 0,-1 0 0,0 0 1,0 0-1,0 0 0,1-1 1,-1 1-1,0 0 0,0-1 0,0 1 1,0-1-1,0 1 0,0-1 1,0 0-1,0 1 0,0-1 0,0 0 1,1-1-1,5-2 0,-1-1 1,0 0-1,-1 0 0,1-1 0,-1 1 1,0-1-1,0 0 0,-1-1 1,0 1-1,0-1 0,0 0 0,-1 0 1,0 0-1,-1 0 0,1-1 1,-1 1-1,-1-1 0,1 1 0,0-15 1,-2 21-39,0 1 1,0 0 0,-1-1 0,1 1-1,0-1 1,0 1 0,0 0 0,0-1 0,0 1-1,0 0 1,0-1 0,-1 1 0,1 0-1,0-1 1,0 1 0,0 0 0,-1-1-1,1 1 1,0 0 0,0 0 0,-1-1 0,1 1-1,0 0 1,-1 0 0,1 0 0,0-1-1,-1 1 1,1 0 0,0 0 0,-1 0-1,1 0 1,-1 0 0,1 0 0,0 0-1,-1 0 1,1 0 0,0 0 0,-1 0 0,1 0-1,-1 0 1,1 0 0,0 0 0,-1 0-1,1 0 1,0 0 0,-1 0 0,1 0-1,0 1 1,-1-1 0,0 0 0,-18 14-236,13-6 301,1 1-1,0 1 1,0-1-1,1 1 1,0 0 0,1 0-1,0 0 1,1 0 0,0 0-1,0 1 1,1-1 0,1 18-1,0-27-1,0 0 0,0 1 0,0-1 0,0 0 1,1 0-1,-1 0 0,0 0 0,1 0 0,-1 0 0,1 0 0,-1 0 0,1 0 0,-1 0 0,1 0 0,0 0 0,-1-1 1,1 1-1,0 0 0,0 0 0,0-1 0,0 1 0,-1 0 0,1-1 0,0 1 0,0-1 0,0 1 0,0-1 0,0 0 1,1 1-1,-1-1 0,0 0 0,0 0 0,0 0 0,0 1 0,0-1 0,0 0 0,0-1 0,0 1 0,0 0 0,1 0 0,-1 0 1,0-1-1,0 1 0,0 0 0,1-1 0,4-1 172,0 1 0,0-1 0,0-1 1,-1 1-1,1-1 0,-1 0 0,6-3 0,54-52 171,-59 53-451,0-1 0,-1-1 0,0 1 0,0-1-1,0 0 1,-1 0 0,0 0 0,4-12-1,-23 58-1301,11-32 1410,0 1 1,1-1-1,0 0 1,1 1-1,-1 0 1,2 0 0,-1 0-1,1-1 1,0 1-1,0 1 1,2 12-1,-1-21-16,1 1-1,-1 0 1,1 0-1,0-1 1,-1 1-1,1 0 1,0-1-1,-1 1 1,1-1-1,0 1 1,0-1-1,0 1 1,-1-1-1,1 1 1,0-1-1,0 0 1,0 0-1,0 1 1,0-1-1,0 0 1,0 0-1,-1 0 1,1 0-1,0 0 1,0 0-1,0 0 1,0 0-1,0 0 1,0-1-1,0 1 1,0 0-1,0-1 1,-1 1-1,1 0 1,0-1-1,0 1 1,1-2-1,34-16 644,-25 9-599,0 0 0,0-1 0,15-20 0,-22 26-113,-1 0-1,0-1 1,0 0 0,0 1 0,0-1 0,-1 0 0,1-1-1,-1 1 1,-1 0 0,1-1 0,-1 1 0,1-8-1,-23 33-787,15-12 822,1 2 0,1-1 0,-1 0 1,2 1-1,-1 0 0,1 0 0,1 0 0,0 0 0,0 0 0,0 13 1,3-22 10,-1 0 0,1 1 0,-1-1 0,1 0 0,-1 0 0,1 0 0,0 1 0,0-1 0,-1 0 0,1 0 1,0 0-1,0 0 0,0 0 0,0 0 0,0-1 0,1 1 0,-1 0 0,0-1 0,0 1 0,0 0 0,1-1 0,-1 1 1,0-1-1,0 0 0,1 1 0,-1-1 0,1 0 0,-1 0 0,0 0 0,1 0 0,-1 0 0,0 0 0,1 0 1,-1-1-1,0 1 0,2-1 0,3 1-581,0-1 0,-1 0 0,1 0 0,-1 0 0,1-1 1,-1 0-1,1 0 0,5-3 0,9-11-4315,-1-6-1692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9.031"/>
    </inkml:context>
    <inkml:brush xml:id="br0">
      <inkml:brushProperty name="width" value="0.025" units="cm"/>
      <inkml:brushProperty name="height" value="0.025" units="cm"/>
    </inkml:brush>
  </inkml:definitions>
  <inkml:trace contextRef="#ctx0" brushRef="#br0">51 48 11179,'0'0'7270,"-47"-35"-4739,43 27-481,4 6-321,0 0-672,2 2-736,15 0-257,5 0-32,8 0 0,4 2-32,8 3-641,-2 3-2241,2 1-1667,-8 2-3907</inkml:trace>
  <inkml:trace contextRef="#ctx0" brushRef="#br0" timeOffset="1">376 114 14286,'0'0'6502,"0"50"-4677,-5-33-575,5 0-706,0 2-448,0-4-416,0-3-2018,13-6-1634,-3-4-2851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9.504"/>
    </inkml:context>
    <inkml:brush xml:id="br0">
      <inkml:brushProperty name="width" value="0.025" units="cm"/>
      <inkml:brushProperty name="height" value="0.025" units="cm"/>
    </inkml:brush>
  </inkml:definitions>
  <inkml:trace contextRef="#ctx0" brushRef="#br0">45 0 15214,'0'0'9823,"-6"12"-8985,-2 10-213,0 0-1,-7 38 1,13-49-492,0 0 1,0 0-1,1 0 1,1 0-1,0 0 1,0 0-1,1 0 1,1 0-1,3 14 1,-4-22-123,0-1 0,0 0 1,0 0-1,1 0 1,-1 0-1,1 0 0,-1 0 1,1 0-1,0 0 1,0-1-1,-1 1 0,1 0 1,0-1-1,1 0 1,-1 1-1,0-1 0,0 0 1,0 0-1,1 0 1,-1-1-1,1 1 1,-1-1-1,0 1 0,1-1 1,-1 0-1,1 0 1,-1 0-1,1 0 0,-1 0 1,1 0-1,-1-1 1,0 1-1,5-2 0,1 0 22,0 0-1,0-1 0,-1 0 0,1 0 1,-1-1-1,1 1 0,-1-2 0,12-9 0,-6 3 4,-1-2 0,-1 1-1,-1-1 1,1-1-1,10-19 1,-16 24-21,0 0 0,-1-1 0,0 0 0,0 0 0,-1 0 0,0 0 0,0-1 0,-2 1-1,2-17 1,-3 27-21,0 0-1,0-1 1,0 1-1,0 0 0,-1 0 1,1-1-1,0 1 0,0 0 1,0 0-1,0 0 1,-1 0-1,1-1 0,0 1 1,0 0-1,0 0 0,-1 0 1,1 0-1,0 0 0,0-1 1,-1 1-1,1 0 1,0 0-1,0 0 0,-1 0 1,1 0-1,0 0 0,0 0 1,-1 0-1,1 0 0,0 0 1,0 0-1,-1 0 1,1 0-1,0 0 0,0 0 1,-1 1-1,1-1 0,0 0 1,0 0-1,-1 0 0,1 0 1,0 0-1,0 0 1,0 1-1,-1-1 0,1 0 1,0 0-1,0 0 0,-1 1 1,-11 8-74,6-3 138,2 1 0,-1 0 0,1 0 0,0 0 0,1 0 0,-1 1-1,1-1 1,1 1 0,0 0 0,0 0 0,0 0 0,1 0 0,0 0 0,1 1-1,0 11 1,0-14-265,1-1-1,0 1 1,0-1-1,0 1 0,1-1 1,0 0-1,0 1 1,0-1-1,1 0 1,3 6-1,-3-8-476,-1 0-1,1 1 0,0-2 1,-1 1-1,1 0 1,1-1-1,-1 1 1,0-1-1,1 0 0,-1 0 1,1 0-1,-1-1 1,1 1-1,0-1 1,6 2-1,9 0-7461</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09.865"/>
    </inkml:context>
    <inkml:brush xml:id="br0">
      <inkml:brushProperty name="width" value="0.025" units="cm"/>
      <inkml:brushProperty name="height" value="0.025" units="cm"/>
    </inkml:brush>
  </inkml:definitions>
  <inkml:trace contextRef="#ctx0" brushRef="#br0">39 1 9545,'0'0'15951,"-34"58"-13581,29-39-1249,5 1-512,0-3-417,2-1-192,6 0-576,4-1-1346,0-3-1313,-7-5-2018</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10.226"/>
    </inkml:context>
    <inkml:brush xml:id="br0">
      <inkml:brushProperty name="width" value="0.025" units="cm"/>
      <inkml:brushProperty name="height" value="0.025" units="cm"/>
    </inkml:brush>
  </inkml:definitions>
  <inkml:trace contextRef="#ctx0" brushRef="#br0">268 7 17104,'0'0'6908,"-9"-3"-6032,3 2-846,0 0 0,0 0 0,0 0 0,0 1 0,0 0 0,0 0 0,0 1 0,0-1 0,0 1 0,0 1 1,0-1-1,0 1 0,0 0 0,1 0 0,-1 1 0,1-1 0,0 1 0,-1 0 0,1 1 0,1-1 0,-7 6 1,8-6-4,0 0 0,-1-1 0,1 1 0,0 0 1,1 1-1,-1-1 0,0 1 0,1-1 1,0 1-1,0 0 0,0-1 0,0 1 1,1 0-1,-1 0 0,1 1 0,-1 6 1,2-8-51,0-1 0,1 1 0,-1-1 0,1 1 0,0-1 0,0 1 0,0-1 0,0 1-1,0-1 1,1 0 0,-1 0 0,1 0 0,-1 0 0,1 0 0,0 0 0,0 0 0,-1 0 0,1 0 0,1-1 0,-1 1 0,0-1 0,0 0 0,1 0 0,-1 1 0,0-2 0,1 1 0,4 1 0,17 6-368,0-2 0,31 4 1,-31-6 398,0 1 0,28 9 0,-51-14 27,0 0 0,0 0 0,-1 0 1,1 1-1,0-1 0,0 0 0,-1 0 0,1 1 0,0-1 0,0 0 0,-1 1 0,1-1 0,-1 1 0,1-1 0,0 1 0,-1-1 0,1 1 1,-1-1-1,1 1 0,-1 0 0,1-1 0,-1 1 0,1 0 0,-1-1 0,0 1 0,1 0 0,-1-1 0,0 1 0,0 0 0,0 0 0,0-1 1,1 1-1,-1 0 0,0 1 0,-1 0 100,0-1 0,0 1 0,0 0 0,-1-1-1,1 1 1,0-1 0,-1 1 0,1-1 0,-1 0 0,1 1 0,-1-1 0,-3 2 0,-56 26 2083,21-14-1373,-2-2 1,-58 12-1,21-18-9408,66-7 288</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3.023"/>
    </inkml:context>
    <inkml:brush xml:id="br0">
      <inkml:brushProperty name="width" value="0.025" units="cm"/>
      <inkml:brushProperty name="height" value="0.025" units="cm"/>
    </inkml:brush>
  </inkml:definitions>
  <inkml:trace contextRef="#ctx0" brushRef="#br0">36 0 20628,'0'0'576,"-17"57"33,12-17 384,-2 4-193,2 2-351,3-2-321,2-1-96,0-4 0,0-6-128,2-5-673,0-9-32,1-7-160,-3-8-384,0-11-3363,-7-13-2948</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3.366"/>
    </inkml:context>
    <inkml:brush xml:id="br0">
      <inkml:brushProperty name="width" value="0.025" units="cm"/>
      <inkml:brushProperty name="height" value="0.025" units="cm"/>
    </inkml:brush>
  </inkml:definitions>
  <inkml:trace contextRef="#ctx0" brushRef="#br0">1 62 4388,'0'0'18770,"17"-45"-17297,1 38-95,6 3-193,6 0-705,-1 3-288,1 1-160,-1 0-32,-3 0 0,0 0-544,-9 3-833,-2 3-449,-9 0-929,-2-2-1024</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3.743"/>
    </inkml:context>
    <inkml:brush xml:id="br0">
      <inkml:brushProperty name="width" value="0.025" units="cm"/>
      <inkml:brushProperty name="height" value="0.025" units="cm"/>
    </inkml:brush>
  </inkml:definitions>
  <inkml:trace contextRef="#ctx0" brushRef="#br0">93 0 15567,'0'0'9801,"71"12"-8712,-41-17-929,2 1-160,-2 4-480,-6 0-1602,-8 1-2050,-5 8-2659</inkml:trace>
  <inkml:trace contextRef="#ctx0" brushRef="#br0" timeOffset="1">0 255 11435,'0'0'12267,"41"11"-10441,-9-11-641,0-1-800,0-2-353,0 2-32,0 1 0,0 0-833,-4 0-1121,-4 0-1249,1 0-2082,-2 0-3011</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4.087"/>
    </inkml:context>
    <inkml:brush xml:id="br0">
      <inkml:brushProperty name="width" value="0.025" units="cm"/>
      <inkml:brushProperty name="height" value="0.025" units="cm"/>
    </inkml:brush>
  </inkml:definitions>
  <inkml:trace contextRef="#ctx0" brushRef="#br0">246 1 19058,'0'0'2082,"-59"34"-609,37-11-992,4 3 224,-6 0-193,11-1-448,-1-2 0,3-2-64,4-2-801,-2-5-544,-1-3-96,5-6-962,-1-5-1600,-1 0-3012</inkml:trace>
  <inkml:trace contextRef="#ctx0" brushRef="#br0" timeOffset="1">0 95 17585,'0'0'6566,"46"25"-4676,-17-18-801,6 1-737,-2 0-256,6-3-64,2 2-608,-3-2-1090,-2-4-1345,-5-1-1473,-2 0-4324</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4.460"/>
    </inkml:context>
    <inkml:brush xml:id="br0">
      <inkml:brushProperty name="width" value="0.025" units="cm"/>
      <inkml:brushProperty name="height" value="0.025" units="cm"/>
    </inkml:brush>
  </inkml:definitions>
  <inkml:trace contextRef="#ctx0" brushRef="#br0">15 1 16400,'0'0'9032,"7"50"-12331,0-41-1890,3-1-6534</inkml:trace>
  <inkml:trace contextRef="#ctx0" brushRef="#br0" timeOffset="1">10 158 13933,'0'0'11243,"-10"23"-13389,15-23-2659</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4.805"/>
    </inkml:context>
    <inkml:brush xml:id="br0">
      <inkml:brushProperty name="width" value="0.025" units="cm"/>
      <inkml:brushProperty name="height" value="0.025" units="cm"/>
    </inkml:brush>
  </inkml:definitions>
  <inkml:trace contextRef="#ctx0" brushRef="#br0">10 1 17553,'0'0'4708,"0"70"-3651,-5-32-673,4-1-320,-3 0-31,4-3 31,0-7-161,0-7-735,0-8-33,5-8 128,0-4-672,0-6-385,-1-16-3427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0.143"/>
    </inkml:context>
    <inkml:brush xml:id="br0">
      <inkml:brushProperty name="width" value="0.025" units="cm"/>
      <inkml:brushProperty name="height" value="0.025" units="cm"/>
    </inkml:brush>
  </inkml:definitions>
  <inkml:trace contextRef="#ctx0" brushRef="#br0">246 0 17424,'0'0'4938,"-4"12"-4099,-23 117 2158,-12 159 1,14-87-1701,23-172-1124,2-23-142,0 0 0,0 1 0,0-1 0,-1 0 0,0 0 0,0 0 0,-1 0 0,0 0 0,0 0 0,0 0 0,-1-1 0,-3 6 0,5-10-20,0 0 0,0 0 0,0 0 0,0-1-1,-1 1 1,1 0 0,0-1 0,0 1 0,-1-1 0,1 1-1,0-1 1,-1 0 0,1 0 0,0 1 0,-1-1-1,1 0 1,0 0 0,-1 0 0,1-1 0,-1 1 0,1 0-1,0 0 1,-1-1 0,1 1 0,0-1 0,0 1-1,-1-1 1,1 1 0,0-1 0,0 0 0,0 0 0,0 1-1,0-1 1,0 0 0,0 0 0,0 0 0,-1-2-1,-32-40 337,26 32-391,2-1-1,-1 0 1,1 0-1,1-1 0,0 0 1,-3-13-1,8 22 35,-1 1-1,0-1 0,1 1 1,0-1-1,0 1 1,0-1-1,0 1 0,0-1 1,1 0-1,0 1 1,0-1-1,0 1 1,0 0-1,0-1 0,1 1 1,-1 0-1,1 0 1,0 0-1,0 0 1,0 0-1,0 0 0,1 0 1,-1 1-1,1-1 1,-1 1-1,1 0 0,5-3 1,13-7-28,0 1 1,1 1-1,1 2 1,36-10-1,35-14-5411,-47 10-755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5.165"/>
    </inkml:context>
    <inkml:brush xml:id="br0">
      <inkml:brushProperty name="width" value="0.025" units="cm"/>
      <inkml:brushProperty name="height" value="0.025" units="cm"/>
    </inkml:brush>
  </inkml:definitions>
  <inkml:trace contextRef="#ctx0" brushRef="#br0">1 42 18161,'0'0'8264,"50"-25"-6630,-19 21-674,-3 0-639,8 0-225,-5 3-64,-2-2-32,0 3-256,-11 0-1058,-4 0-832,-11 0-576,-3 6-962,-2-1-1505,-15 0-5477</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5.559"/>
    </inkml:context>
    <inkml:brush xml:id="br0">
      <inkml:brushProperty name="width" value="0.025" units="cm"/>
      <inkml:brushProperty name="height" value="0.025" units="cm"/>
    </inkml:brush>
  </inkml:definitions>
  <inkml:trace contextRef="#ctx0" brushRef="#br0">0 21 4516,'0'0'18738,"47"18"-16208,-11-25-768,2-4-737,1 1-737,-2 3-288,-2 4 0,-8 3-993,-6 0-1473,-13 1-961,-5 8-833,-3 1-1698</inkml:trace>
  <inkml:trace contextRef="#ctx0" brushRef="#br0" timeOffset="1">4 189 16560,'0'0'8648,"47"9"-6566,-19-13-641,4-4-1088,4 3-321,-3 1-193,-1 1-1312,-5 3-1506,-5 0-1729,-3 0-2083</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5.906"/>
    </inkml:context>
    <inkml:brush xml:id="br0">
      <inkml:brushProperty name="width" value="0.025" units="cm"/>
      <inkml:brushProperty name="height" value="0.025" units="cm"/>
    </inkml:brush>
  </inkml:definitions>
  <inkml:trace contextRef="#ctx0" brushRef="#br0">0 85 15375,'0'0'2167,"6"-8"-53,-1 2-1575,0 0 0,0 0 1,1 0-1,0 1 0,0 0 0,0 0 0,1 1 1,0-1-1,0 1 0,0 1 0,0 0 0,9-3 1,-9 3-432,1 1 1,-1 1-1,1 0 1,0 0-1,9 0 1,-13 1-118,0 0 0,0 0 0,0 1 0,0-1 0,0 1 0,0 0 0,0 0 0,-1 1 0,1-1 0,4 3 0,-7-3 42,0 0 0,1-1 1,-1 1-1,0 0 0,0 1 0,1-1 1,-1 0-1,0 0 0,0 0 1,0 1-1,0-1 0,-1 0 1,1 1-1,0-1 0,0 1 1,-1-1-1,1 1 0,-1-1 1,1 1-1,-1-1 0,0 1 1,0 2-1,-6-33 505,6 28-709,0 0 0,-1 0-1,1 0 1,-1 0-1,1 0 1,-1 0-1,0 1 1,1-1 0,-1 0-1,0 0 1,0 0-1,1 1 1,-1-1-1,0 0 1,0 1 0,0-1-1,0 0 1,0 1-1,0-1 1,0 1 0,0 0-1,0-1 1,0 1-1,0 0 1,-1-1-1</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6.265"/>
    </inkml:context>
    <inkml:brush xml:id="br0">
      <inkml:brushProperty name="width" value="0.025" units="cm"/>
      <inkml:brushProperty name="height" value="0.025" units="cm"/>
    </inkml:brush>
  </inkml:definitions>
  <inkml:trace contextRef="#ctx0" brushRef="#br0">249 0 16816,'0'0'9353,"-8"7"-9086,-82 84 1149,-23 22-537,99-105-1761,13-8 594,1 0 0,-1 0 0,0 0 1,1 0-1,-1 0 0,0 0 0,1 0 1,-1 0-1,0 0 0,0 0 1,1 0-1,-1 0 0,0 0 0,1 0 1,-1-1-1,0 1 0,1 0 0,-1 0 1,1-1-1,-1 1 0,0 0 0,1-1 1,-1 1-1,1-1 0,-1 1 0,1-1 1,-1 1-1,1-1 0,-1 1 1,1-1-1,0 0 0,-1 1 0,1-1 1,0 0-1,-1 1 0,1-1 0,0 0 1,0 1-1,0-1 0,0 0 0,0 1 1,0-2-1,-3-17-6091</inkml:trace>
  <inkml:trace contextRef="#ctx0" brushRef="#br0" timeOffset="1">17 43 16239,'0'0'9641,"54"27"-8551,-34-12-450,2 3-352,3-1-127,2 0-129,0-3-129,0 1-1312,-5-1-577,3-3-1377,-5-4-2018,-1-3-7591</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6.641"/>
    </inkml:context>
    <inkml:brush xml:id="br0">
      <inkml:brushProperty name="width" value="0.025" units="cm"/>
      <inkml:brushProperty name="height" value="0.025" units="cm"/>
    </inkml:brush>
  </inkml:definitions>
  <inkml:trace contextRef="#ctx0" brushRef="#br0">99 1 15022,'0'0'2397,"-4"8"-875,-2 9-593,0 1 1,1 0 0,1 1-1,1-1 1,1 1-1,0 32 1,4 8-178,0-39-633,-1-1 0,-1 0 0,-1 0 0,0 1 0,-1-1 0,-10 36 1,12-53-106,-1 0 1,0-1 0,1 1 0,-1-1-1,0 0 1,0 1 0,1-1 0,-1 0 0,0 1-1,-1-1 1,1 0 0,0 0 0,0 0-1,0 0 1,-1 0 0,1 0 0,0 0 0,-1 0-1,-2 0 1,3-1-1,1 0 1,-1 0-1,0 0 0,0 0 1,0 0-1,0 0 0,0-1 1,1 1-1,-1 0 0,0-1 1,0 1-1,0 0 0,1-1 1,-1 1-1,0-1 0,1 0 1,-1 1-1,0-1 0,1 1 1,-1-1-1,1 0 0,-1 1 1,1-1-1,-1 0 0,1 0 1,0 0-1,-1 1 0,1-1 1,0 0-1,-1 0 0,1 0 1,0 0-1,0 1 0,0-1 1,0-2-1,-4-18-22,0-1 0,0-32 0,3 35-551,2 0-1,0-1 0,1 1 0,1 0 1,1 0-1,0 0 0,2 0 0,0 1 0,17-35 1,-21 50 586,0 0 1,0 0-1,0 0 1,1 0-1,-1 0 1,1 0-1,0 1 1,-1 0-1,1-1 1,1 1-1,-1 0 1,0 0 0,0 1-1,1-1 1,-1 1-1,1 0 1,-1-1-1,1 2 1,-1-1-1,1 0 1,0 1-1,-1-1 1,1 1-1,0 0 1,0 1-1,-1-1 1,1 0-1,0 1 1,-1 0-1,1 0 1,-1 0-1,1 0 1,3 3 0,-3-3 30,-1 0 1,0 1-1,0 0 1,0 0-1,0 0 1,0 0-1,0 0 1,0 1-1,0-1 1,-1 1-1,1-1 1,-1 1-1,0 0 1,0 0-1,0 0 1,0 1-1,-1-1 1,1 0-1,-1 1 1,0-1-1,0 1 1,0-1-1,0 1 1,-1-1-1,1 1 1,-1 0 0,0-1-1,0 1 1,0-1-1,0 1 1,-1 0-1,0-1 1,-1 5-1,0-4 171,1-1-1,-2 1 1,1-1-1,0 1 0,-1-1 1,1 0-1,-1 0 1,0 0-1,0-1 1,0 1-1,0 0 1,-1-1-1,1 0 1,-1 0-1,-6 3 1,4-2-69,-1-1 1,1 1 0,-1-1 0,0 0 0,0-1 0,0 0 0,0 0 0,-9 0 0,15-1-272,-1 0 0,1-1 0,0 1 0,0-1 1,0 1-1,0-1 0,0 1 0,0-1 0,0 1 1,0-1-1,0 0 0,0 0 0,0 1 0,0-1 1,0 0-1,0 0 0,1 0 0,-1 0 0,0 0 1,1 0-1,-1 0 0,1 0 0,-1 0 0,1-1 1,0 1-1,-1 0 0,1 0 0,0 0 0,0-1 1,0 1-1,0 0 0,0 0 0,0 0 0,0-1 1,0 1-1,1-2 0,9-46-11265,1 24 1115</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7.284"/>
    </inkml:context>
    <inkml:brush xml:id="br0">
      <inkml:brushProperty name="width" value="0.025" units="cm"/>
      <inkml:brushProperty name="height" value="0.025" units="cm"/>
    </inkml:brush>
  </inkml:definitions>
  <inkml:trace contextRef="#ctx0" brushRef="#br0">107 99 10602,'0'0'15999,"0"-9"-16079,-17 1 64,22 0 129,30-6-226,-28 11-319,-6 2 314,-1 1 70,-20 1 16,13 2 263,-1 1-1,1-1 0,-1 1 1,1 1-1,1-1 1,-1 1-1,1 0 1,-12 12-1,14-13-45,0 0-1,0 0 0,0 0 1,1 1-1,-1 0 0,1-1 1,0 1-1,1 0 0,-1 0 1,1 0-1,0 1 0,0-1 1,-1 11-1,3-15-177,0 0-1,1 0 0,0 1 1,-1-1-1,1 0 1,0 0-1,-1 0 1,1 0-1,0 0 0,0-1 1,0 1-1,0 0 1,0 0-1,0 0 0,0-1 1,0 1-1,0-1 1,0 1-1,0-1 0,0 1 1,1-1-1,-1 0 1,0 1-1,0-1 1,0 0-1,1 0 0,-1 0 1,0 0-1,0 0 1,1 0-1,-1 0 0,2-1 1,46-4-43,-38 2-364,-1-1-1,1 0 1,-1-1-1,1-1 1,15-10-1,-17 10-450,0 0 0,1 0 0,0 1 0,0 1 0,0 0 0,12-4 0,-16 11-968,-11 7 1777,-13 11 1717,17-20-1563,-16 19 3396,34-36-3209,25-22-1918,-28 30 1344,1 1-1,0 0 0,0 1 0,24-7 0,23-8-2033,-23 0-2250,-16 3 171,-2-2-1255</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7.756"/>
    </inkml:context>
    <inkml:brush xml:id="br0">
      <inkml:brushProperty name="width" value="0.025" units="cm"/>
      <inkml:brushProperty name="height" value="0.025" units="cm"/>
    </inkml:brush>
  </inkml:definitions>
  <inkml:trace contextRef="#ctx0" brushRef="#br0">60 83 705,'3'-7'4671,"-3"7"-4657,11-47 6448,-11 45-6105,1 1 0,-1-1 0,0 1 0,0-1-1,0 1 1,0-1 0,0 1 0,-1-1 0,1 1-1,0-1 1,-1 1 0,1-1 0,-1 1 0,0-2 0,0 2-203,0 1 1,1-1 0,-1 1-1,0-1 1,0 1 0,1 0-1,-1-1 1,0 1 0,0 0-1,0 0 1,1 0 0,-1 0-1,0 0 1,0-1 0,0 1-1,1 1 1,-1-1 0,0 0-1,0 0 1,0 0 0,1 0-1,-1 1 1,0-1 0,0 0-1,1 0 1,-1 1 0,0-1-1,0 1 1,1-1 0,-2 2-1,-2 1 23,1 0 0,-1 0 0,1 1 0,-1-1 0,1 1 0,1 0 0,-1 0 0,0 0 0,1 0 0,0 0 0,0 1 0,0-1 0,0 1 0,1-1 0,0 1 0,0 0 0,0 0 0,1-1-1,-1 7 1,-1 17-23,3 54-1,0-78-128,-1 6-158,0 0 0,1 0 0,1-1 0,-1 1 0,2 0 1,-1-1-1,1 1 0,6 11 0,-9-20 133,0-1 1,1 0-1,-1 1 0,0-1 1,0 0-1,1 1 0,-1-1 0,0 0 1,0 1-1,1-1 0,-1 0 1,0 0-1,1 1 0,-1-1 1,0 0-1,1 0 0,-1 0 1,1 1-1,-1-1 0,0 0 0,1 0 1,-1 0-1,1 0 0,-1 0 1,1 0-1,-1 0 0,0 0 1,1 0-1,-1 0 0,1 0 1,-1 0-1,0 0 0,1 0 0,-1 0 1,1-1-1,-1 1 0,1 0 1,13-16 161,3-23-10,-14 30-350,0-1 1,-1 0-1,-1 0 1,1 0-1,-1-12 1,-1 21 250,9 16 876,-4-10-825,0-1-1,0 1 1,1-1 0,-1 0 0,1 0 0,0-1 0,1 0 0,-1 0-1,0 0 1,1-1 0,0 0 0,-1 0 0,12 1 0,-5-1-46,1-1 1,0 0-1,-1 0 0,1-2 1,0 0-1,14-2 1,-25 2-31,0 0 0,0 0 0,1 0 0,-1 0 0,0-1 0,0 0 0,0 1 0,0-1 0,-1 0 0,1 0 0,0 0 0,-1-1 0,1 1 0,-1-1 0,0 1 0,0-1 0,0 0 0,2-4 0,-3 6-15,-1 0 0,1 0-1,-1 0 1,0 0-1,1-1 1,-1 1-1,0 0 1,0 0 0,0 0-1,0 0 1,0-1-1,0 1 1,0 0-1,0 0 1,0 0 0,-1 0-1,1-1 1,0 1-1,-1 0 1,1 0-1,-2-1 1,1 0-15,0 1-1,-1-1 1,1 1 0,-1 0-1,1-1 1,-1 1-1,0 0 1,0 0 0,1 0-1,-1 0 1,0 1 0,0-1-1,0 0 1,0 1-1,0-1 1,-3 1 0,-1-1 7,0 0 0,0 0 1,0 0-1,0 1 0,0 0 1,0 1-1,0-1 0,0 1 1,-7 2-1,11-2 33,0-1 0,0 1 0,1 0 0,-1 0 0,0 0 0,0 1 0,1-1 1,-1 0-1,0 1 0,1-1 0,0 1 0,-1-1 0,1 1 0,0 0 0,0 0 0,-1-1 0,1 1 0,1 0 0,-1 0 1,0 0-1,0 0 0,1 0 0,-1 0 0,1 0 0,0 0 0,0 0 0,-1 0 0,1 1 0,1 1 0,-1-1-30,1-1 0,0 1 0,0 0-1,0 0 1,1-1 0,-1 1-1,1-1 1,-1 1 0,1-1-1,0 0 1,0 0 0,0 0 0,0 0-1,0 0 1,0 0 0,1 0-1,-1 0 1,1-1 0,-1 0 0,1 1-1,-1-1 1,1 0 0,3 1-1,7 3-807,1 0 0,0-1 0,19 4-1,14-3-5050,4-5-4393</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8.574"/>
    </inkml:context>
    <inkml:brush xml:id="br0">
      <inkml:brushProperty name="width" value="0.025" units="cm"/>
      <inkml:brushProperty name="height" value="0.025" units="cm"/>
    </inkml:brush>
  </inkml:definitions>
  <inkml:trace contextRef="#ctx0" brushRef="#br0">0 1 21268,'2'0'3107,"1"15"-2883,-1 6-32,-2 8 97,3 3-97,2 0-96,-1-3-96,-1 0 32,-1-5-64,-2-1-128,3-5-545,-3-2-1217,0-4-736,-10-7-1154,-5-4-3683</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8.933"/>
    </inkml:context>
    <inkml:brush xml:id="br0">
      <inkml:brushProperty name="width" value="0.025" units="cm"/>
      <inkml:brushProperty name="height" value="0.025" units="cm"/>
    </inkml:brush>
  </inkml:definitions>
  <inkml:trace contextRef="#ctx0" brushRef="#br0">0 94 15503,'0'0'6406,"49"5"-4260,-9-6-417,4-8-672,0-3-576,1-1-321,-9 3-128,-6 1-64,-8 2-1025,-9 1-416,-10 0-737,1 0-1122,-4-2-1504,-5-4-3780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9.308"/>
    </inkml:context>
    <inkml:brush xml:id="br0">
      <inkml:brushProperty name="width" value="0.025" units="cm"/>
      <inkml:brushProperty name="height" value="0.025" units="cm"/>
    </inkml:brush>
  </inkml:definitions>
  <inkml:trace contextRef="#ctx0" brushRef="#br0">1 55 18129,'0'0'5605,"47"-22"-4355,-5 14 607,5-1-607,7 0-930,3 4-256,-3 3-96,-5 2-769,-5 0-1857,-7 11-2243,-10 1-2178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1.663"/>
    </inkml:context>
    <inkml:brush xml:id="br0">
      <inkml:brushProperty name="width" value="0.025" units="cm"/>
      <inkml:brushProperty name="height" value="0.025" units="cm"/>
    </inkml:brush>
  </inkml:definitions>
  <inkml:trace contextRef="#ctx0" brushRef="#br0">172 165 19154,'0'0'3523,"-9"-4"-3288,4 2-240,3 1-1,1 0-1,-1 0 1,0 0-1,1 1 1,-1-1 0,0 0-1,0 1 1,1-1 0,-1 1-1,0-1 1,0 1-1,0 0 1,0 0 0,0 0-1,1 0 1,-1 0 0,0 0-1,0 1 1,0-1-1,0 1 1,1-1 0,-1 1-1,0 0 1,0-1 0,1 1-1,-1 0 1,1 0-1,-1 0 1,1 0 0,-1 1-1,1-1 1,-1 0 0,1 1-1,0-1 1,-2 3-1,-10 16 11,0 0 0,2 1-1,0 0 1,1 0-1,2 1 1,0 0-1,1 1 1,-5 34-1,11-56-4,1 0 0,0 0 0,-1 0 0,1 0 0,0 0 0,0 0 0,0 0-1,0 0 1,0 0 0,0 0 0,0 1 0,0-1 0,0 0 0,1 0 0,-1 0-1,0 0 1,1 0 0,-1 0 0,1 0 0,-1 0 0,1 0 0,-1 0 0,1 0-1,0 0 1,-1-1 0,1 1 0,0 0 0,0 0 0,-1 0 0,1-1 0,0 1-1,0-1 1,0 1 0,0-1 0,0 1 0,0-1 0,0 1 0,0-1 0,0 0-1,0 0 1,1 1 0,-1-1 0,0 0 0,0 0 0,0 0 0,0 0 0,0 0-1,0 0 1,0-1 0,0 1 0,1 0 0,-1-1 0,0 1 0,0 0 0,0-1-1,0 1 1,0-1 0,0 0 0,7-2 41,0-1 0,0 0 0,-1 0 0,0-1 0,0 0 0,8-7 0,1-5 149,-2-1 0,0 0 0,-1-1 0,-1-1 0,17-36-1,-12 24 238,-19 35-491,-11 22-1499,-18 46 0,28-61 513,0 0 1,1 0-1,0 0 0,0 0 1,1 14-1,1-24 916,0 1 1,0-1-1,0 1 1,0-1-1,0 0 1,1 1-1,-1-1 1,0 1-1,0-1 1,1 0-1,-1 1 1,0-1-1,0 0 1,1 1-1,-1-1 1,0 0-1,1 0 1,-1 1-1,0-1 1,1 0-1,-1 0 1,1 1-1,-1-1 1,0 0-1,1 0 1,-1 0-1,1 0 1,-1 0-1,0 0 1,1 0-1,-1 0 1,1 0-1,-1 0 1,1 0-1,-1 0 0,1 0 1,-1 0-1,0 0 1,1 0-1,-1 0 1,1 0-1,-1-1 1,22-7-2095,-13 1 2131,0 0 1,0-1-1,-1 0 1,0 0-1,-1-1 0,0 0 1,0 0-1,10-20 1,-2-1 2615,22-57 1,-36 85-2356,7-20 1127,0 1-1,-2-1 1,0 0-1,-1-1 1,2-33-1,-7 56-1264,0-1 0,0 1 0,0 0-1,-1 0 1,1 0 0,0 0 0,0-1-1,0 1 1,0 0 0,0 0 0,-1 0-1,1 0 1,0 0 0,0 0 0,0-1-1,0 1 1,-1 0 0,1 0 0,0 0 0,0 0-1,0 0 1,-1 0 0,1 0 0,0 0-1,0 0 1,0 0 0,-1 0 0,1 0-1,0 0 1,0 0 0,0 0 0,-1 0-1,1 0 1,0 0 0,0 0 0,0 0-1,-1 1 1,1-1 0,0 0 0,0 0-1,0 0 1,0 0 0,-1 0 0,1 0-1,0 1 1,0-1 0,0 0 0,0 0 0,0 0-1,0 0 1,-1 1 0,1-1 0,0 0-1,0 0 1,0 0 0,0 1 0,0-1-1,-7 11 80,0 0-1,1 0 1,0 0-1,1 1 1,0 0-1,1 0 0,-4 22 1,2-10 495,2 1 0,1 1 1,1 25-1,1-49-572,1 0 0,0 0-1,0 0 1,0 0 0,1 0 0,-1 0 0,0 1 0,1-1 0,-1 0 0,1 0 0,0 0-1,0 0 1,0-1 0,0 1 0,0 0 0,0 0 0,0 0 0,0-1 0,1 1 0,-1-1-1,1 1 1,-1-1 0,1 0 0,-1 1 0,5 1 0,-2-2 12,1 1-1,-1-1 1,1-1 0,-1 1 0,1 0-1,0-1 1,-1 0 0,1 0-1,0-1 1,-1 1 0,7-3 0,18-6 64,-24 7-168,-1 0-1,1 1 0,-1-1 1,1 1-1,0-1 0,-1 1 1,1 1-1,0-1 0,0 1 1,0 0-1,0 0 1,-1 0-1,1 1 0,5 0 1,-9 0 61,0 0 0,0-1 0,0 1 0,0 0 0,0 0 0,0 0 0,0 0 0,0 0 0,-1 0 0,1 0 0,0 0 0,-1 1 0,1-1 0,0 0 0,-1 0 0,0 0 0,1 1 0,-1-1 0,0 0 0,1 1 0,-1-1 0,0 0 0,0 1 0,0-1 0,0 0 0,-1 1 0,1-1 0,0 0 0,0 0 0,-1 1 0,1-1 0,-1 0 0,0 3 0,-1-1 76,1 1 0,-1-1 0,0 0 0,0 1 0,0-1 0,0 0 0,0 0 0,-1-1 0,1 1 0,-6 4 0,-1-1 235,-1 0-1,0-1 1,0-1-1,-1 1 0,1-2 1,-1 1-1,0-1 1,0-1-1,0 0 1,0-1-1,0 0 0,0 0 1,-1-1-1,-14-2 1,25 2-414,0 0 0,0-1 0,1 1 0,-1 0 0,0 0 1,0 0-1,0 0 0,1-1 0,-1 1 0,0 0 0,0-1 1,1 1-1,-1-1 0,0 1 0,1-1 0,-1 1 0,0-1 1,1 1-1,-1-1 0,1 0 0,-1 1 0,1-1 0,-1 0 1,1 1-1,-1-1 0,1 0 0,0 0 0,0 1 0,-1-1 1,1 0-1,0 0 0,0 0 0,0 1 0,0-1 0,0 0 1,0 0-1,0 0 0,0 0 0,0 1 0,0-1 0,0 0 1,0 0-1,1 0 0,-1 1 0,0-1 0,1 0 0,-1 0 1,1 0-1,0-1-672,1 0-1,-1 0 1,1 0 0,0 0 0,0 0 0,0 1-1,-1-1 1,2 0 0,-1 1 0,0 0 0,0-1 0,0 1-1,1 0 1,2-1 0,17-2-7074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49.654"/>
    </inkml:context>
    <inkml:brush xml:id="br0">
      <inkml:brushProperty name="width" value="0.025" units="cm"/>
      <inkml:brushProperty name="height" value="0.025" units="cm"/>
    </inkml:brush>
  </inkml:definitions>
  <inkml:trace contextRef="#ctx0" brushRef="#br0">1 0 16784,'0'0'3908,"1"9"-2392,-1-6-1315,1 12 522,1 0 1,1-1-1,0 0 0,8 25 0,-10-37-637,0 0 0,0 0 0,1 1 0,-1-1 0,0 0 0,1 0 0,-1 0 0,1 0-1,-1 0 1,1-1 0,0 1 0,0 0 0,0-1 0,0 1 0,0-1 0,3 2 0,-2-3-68,-1 1 0,0-1 0,1 0 0,-1 0 0,0 0 0,1 0 0,-1 0 0,0-1 0,1 1 0,-1-1 0,0 0 0,0 1 0,1-1 0,-1 0 0,0 0 0,0 0 0,0-1 0,0 1 0,0 0 0,-1-1 0,4-2 0,20-22 109,-21 21-197,0 1 0,0-1 0,0 1 0,1 0 0,0 0 0,8-5 0,-5 64-63,-7-54 166,0 0 1,-1 0-1,1 0 0,0 0 1,-1 0-1,1 0 1,0-1-1,0 1 0,0 0 1,0 0-1,0-1 1,0 1-1,0-1 0,0 1 1,0-1-1,0 1 1,0-1-1,0 0 0,0 0 1,0 1-1,0-1 1,0 0-1,1 0 0,-1 0 1,0 0-1,0 0 1,0 0-1,0-1 0,0 1 1,0 0-1,0-1 1,1 1-1,-1 0 0,0-1 1,0 1-1,1-2 1,39-19 262,-32 14 128,24-14-2641,-33 21 2173,1-1 0,-1 1 0,1 0-1,0 0 1,-1 0 0,1 0-1,0 0 1,-1 0 0,1 0-1,-1 0 1,1 0 0,0 0 0,-1 0-1,1 0 1,0 0 0,-1 1-1,1-1 1,-1 0 0,1 0-1,-1 1 1,1-1 0,-1 0 0,1 1-1,-1-1 1,1 1 0,-1-1-1,1 0 1,-1 1 0,1-1-1,-1 1 1,0-1 0,1 1 0,-1 0-1,0-1 1,1 1 0,-1-1-1,0 1 1,0-1 0,0 1 0,0 0-1,1-1 1,-1 1 0,0 0-1,0-1 1,0 1 0,0-1-1,0 1 1,-1 0 0,1-1 0,0 2-1,0-1-94,5 24-2733,8-14-4644,-4-10-1</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50"/>
    </inkml:context>
    <inkml:brush xml:id="br0">
      <inkml:brushProperty name="width" value="0.025" units="cm"/>
      <inkml:brushProperty name="height" value="0.025" units="cm"/>
    </inkml:brush>
  </inkml:definitions>
  <inkml:trace contextRef="#ctx0" brushRef="#br0">0 0 22005,'0'0'5605,"5"44"-7527,-1-38-1377,1 2-1762,-5 0-7783</inkml:trace>
  <inkml:trace contextRef="#ctx0" brushRef="#br0" timeOffset="1">9 183 18097,'0'0'7687</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50.357"/>
    </inkml:context>
    <inkml:brush xml:id="br0">
      <inkml:brushProperty name="width" value="0.025" units="cm"/>
      <inkml:brushProperty name="height" value="0.025" units="cm"/>
    </inkml:brush>
  </inkml:definitions>
  <inkml:trace contextRef="#ctx0" brushRef="#br0">4 1 11339,'0'0'13324,"1"52"-12459,-2-27-192,-3 2-353,4-2-224,0-1-64,0-3 32,0-1-96,0-3-160,4-2-897,-3-4-801,-1-4-2114</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50.701"/>
    </inkml:context>
    <inkml:brush xml:id="br0">
      <inkml:brushProperty name="width" value="0.025" units="cm"/>
      <inkml:brushProperty name="height" value="0.025" units="cm"/>
    </inkml:brush>
  </inkml:definitions>
  <inkml:trace contextRef="#ctx0" brushRef="#br0">1 89 16624,'0'0'8648,"53"2"-7143,-16-6-640,5-7-416,4-3-193,-1 1-128,-3 0-64,-10 2-64,-1 2-224,-13 3-1474,-10 1-928,-8 0-2051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51.076"/>
    </inkml:context>
    <inkml:brush xml:id="br0">
      <inkml:brushProperty name="width" value="0.025" units="cm"/>
      <inkml:brushProperty name="height" value="0.025" units="cm"/>
    </inkml:brush>
  </inkml:definitions>
  <inkml:trace contextRef="#ctx0" brushRef="#br0">1 44 6758,'0'0'15567,"59"-22"-13517,-22 15-577,6 0-800,4 2-385,2 3-256,-3 2-32,-4 0-800,-5 1-1891,-9 6-2274,-6 0-4099</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51.418"/>
    </inkml:context>
    <inkml:brush xml:id="br0">
      <inkml:brushProperty name="width" value="0.025" units="cm"/>
      <inkml:brushProperty name="height" value="0.025" units="cm"/>
    </inkml:brush>
  </inkml:definitions>
  <inkml:trace contextRef="#ctx0" brushRef="#br0">14 10 15695,'0'0'1767,"-2"7"304,-1 2-1329,1-6-522,1-1 0,0 1 0,0 0 1,0 0-1,0 0 0,1 0 0,-1 0 1,1 1-1,0-1 0,0 0 0,0 3 1,0-5-167,1 0 1,-1-1-1,0 1 1,1 0-1,-1 0 1,1-1-1,-1 1 1,1-1-1,-1 1 1,1 0-1,-1-1 1,1 1-1,0-1 1,-1 1-1,1-1 1,0 0-1,0 1 1,-1-1-1,1 0 1,0 1-1,0-1 1,-1 0-1,1 0 1,0 0-1,0 1 1,0-1-1,-1 0 1,1 0-1,1-1 1,30 1 95,-26 0-24,6-2-203,-1-1 0,0 1 0,0-2 0,0 0 1,0 0-1,-1-1 0,1 0 0,-1-1 0,-1 0 0,11-8 0,-5 5 58,-15 9 9,0 0 0,0-1 0,0 1 0,0 0 0,0 0 0,1 0 0,-1 0 0,0 0 0,0 0 0,0 0 0,0 0 0,1 0 0,-1 0 0,0 0 0,0 0 0,0 0 0,0 0 0,1 0 0,-1 0 0,0 0 0,0 0 0,0 0 0,0 0 0,1 0 0,-1 0 0,0 0 0,0 0 0,0 0 0,0 0 0,1 0 0,-1 1 0,0-1 0,0 0-1,0 0 1,0 0 0,0 0 0,0 0 0,1 0 0,-1 1 0,0-1 0,0 0 0,0 0 0,0 0 0,0 0 0,0 0 0,0 1 0,0-1 0,0 0 0,0 0 0,0 0 0,0 0 0,0 1 0,2 15 259,-2-15-199,-1 0 1,1 0 0,0 0-1,0 0 1,0 0 0,0 0 0,0 0-1,0 1 1,0-1 0,1 0-1,-1 0 1,0 0 0,1 0-1,-1 0 1,0 0 0,1 0-1,-1 0 1,1 0 0,0-1-1,-1 1 1,1 0 0,0 0 0,1 1-1,6-3-187,0 1-1,-1-1 1,1-1-1,0 0 1,0 0 0,-1 0-1,1-1 1,-1 0-1,1-1 1,8-5-1,-9 5-377,0 0-1,1 0 1,-1 1-1,1 0 1,0 1-1,0 0 0,0 0 1,0 0-1,8 0 1,-15 2 606,0 1 0,-1-1 0,1 0 0,-1 1 0,1-1 0,-1 1 0,1-1 0,-1 0 0,0 1 0,1-1 0,-1 1 0,1 0 0,-1-1 0,0 1 0,0-1 0,1 1 0,-1-1 0,0 1 0,0 0 0,1-1 0,-1 1 0,0 0 0,0-1 0,0 1 0,0 0 0,0-1 0,0 1 0,0-1 0,0 1 0,-1 0 0,1-1 0,0 1 0,0 0 0,-6 36 2131,3-18-652,5-8-1780,8-8-4299,-3-3-1924</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51.824"/>
    </inkml:context>
    <inkml:brush xml:id="br0">
      <inkml:brushProperty name="width" value="0.025" units="cm"/>
      <inkml:brushProperty name="height" value="0.025" units="cm"/>
    </inkml:brush>
  </inkml:definitions>
  <inkml:trace contextRef="#ctx0" brushRef="#br0">37 11 7495,'0'0'15722,"1"9"-14745,3 28-362,-1-1 1,-2 1 0,-2 0-1,-1 0 1,-2 0 0,-1-1-1,-2 0 1,-20 59 0,49-166-61,23-61-701,13-31-818,-58 161 943,1 0 1,0-1-1,0 1 1,0 0-1,0 0 1,0 0-1,0 0 1,1 0-1,-1 0 1,1 0-1,-1 0 1,1 1-1,0-1 1,-1 1-1,1-1 1,0 1-1,0-1 1,0 1-1,0 0 1,1 0-1,-1 0 1,0 0-1,0 1 1,1-1-1,-1 0 1,0 1-1,1 0 1,3-1-1,-2 2 2,-1 0-1,1 1 1,0-1 0,-1 1-1,1 0 1,-1 0 0,1 0-1,-1 0 1,0 0 0,0 1-1,0-1 1,0 1-1,-1 0 1,1 0 0,-1 0-1,3 5 1,-3-6 17,0 0 0,0 0 0,-1 1 0,1-1 0,-1 1 0,0-1 0,0 1 0,0-1 0,0 1-1,0 0 1,-1 0 0,1-1 0,-1 1 0,1 0 0,-1 0 0,0 0 0,0 0 0,-1-1 0,1 1 0,0 0 0,-1 0 0,0-1 0,-1 5 0,0-3 148,0-1 1,0 0 0,0 0 0,-1 0 0,1-1-1,-1 1 1,1-1 0,-1 1 0,0-1 0,0 0 0,0 0-1,-1 0 1,1 0 0,0-1 0,-7 3 0,5-2-253,0-1 1,0 0 0,0 0-1,-1 0 1,1 0-1,0-1 1,0 0 0,-1 0-1,1 0 1,0-1 0,-9-2-1,11 3-412,0-1-1,0 0 1,0-1-1,0 1 0,1 0 1,-1-1-1,0 0 1,1 1-1,-1-1 1,1 0-1,-1 0 1,1-1-1,0 1 0,0 0 1,0-1-1,0 1 1,1-1-1,-1 0 1,1 1-1,-2-5 0,-1-6-6255</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52.296"/>
    </inkml:context>
    <inkml:brush xml:id="br0">
      <inkml:brushProperty name="width" value="0.025" units="cm"/>
      <inkml:brushProperty name="height" value="0.025" units="cm"/>
    </inkml:brush>
  </inkml:definitions>
  <inkml:trace contextRef="#ctx0" brushRef="#br0">179 121 13549,'0'0'8301,"-10"-2"-7233,4 0-916,0 0 0,0 1 0,0 0 0,-1 0 0,1 1 0,0-1 0,0 1 0,0 1 0,-1-1 0,1 1 0,0 0 0,0 1 0,0-1 0,0 1 0,0 0 0,1 1 0,-1 0 0,-7 4 0,13-7-136,-4 2 192,0 0 0,1 1 1,-1-1-1,1 1 0,0-1 0,0 1 0,0 0 0,0 0 1,0 1-1,1-1 0,-1 0 0,1 1 0,0 0 1,-3 6-1,6-9-203,0 0-1,0 0 1,0 0 0,0-1 0,0 1 0,0 0-1,0-1 1,0 1 0,0-1 0,0 1-1,0-1 1,1 1 0,-1-1 0,0 0 0,0 0-1,0 1 1,1-1 0,-1 0 0,0 0 0,0 0-1,1 0 1,-1-1 0,2 1 0,36-2 83,43-13-692,-57 9 170,0 2 0,50-3 0,-75 7 695,13-27 860,-12 21-1017,-1 0-1,0 1 1,-1-1-1,1 0 1,-1 1-1,0-1 1,-4-9-1,-2-27-3739,45 34-1786,-28 7 4203,49-13-6681,-27 2-492</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7:52.785"/>
    </inkml:context>
    <inkml:brush xml:id="br0">
      <inkml:brushProperty name="width" value="0.025" units="cm"/>
      <inkml:brushProperty name="height" value="0.025" units="cm"/>
    </inkml:brush>
  </inkml:definitions>
  <inkml:trace contextRef="#ctx0" brushRef="#br0">74 1 5958,'0'0'10506,"-8"11"-8275,0-1-1574,0 2-1,1-1 1,0 1 0,1 0-1,1 0 1,0 0-1,0 1 1,1 0 0,-4 25-1,7-28-389,0 61 706,1-67-989,0 0 0,1-1 0,-1 1 0,1-1 0,0 1 0,0-1 0,0 1-1,1-1 1,-1 0 0,1 1 0,0-1 0,0 0 0,0 0 0,0 0 0,1-1 0,3 5-1,-5-6-13,0-1 0,-1 0-1,1 1 1,0-1 0,-1 0-1,1 0 1,0 0 0,-1 1-1,1-1 1,0 0 0,-1 0-1,1 0 1,0 0 0,0 0-1,-1 0 1,1 0 0,0 0-1,-1-1 1,1 1 0,0 0-1,0 0 1,-1 0 0,1-1-1,-1 1 1,1 0 0,0-1-1,-1 1 1,1-1 0,-1 1-1,1-1 1,-1 1 0,1-1-1,-1 1 1,1-1 0,-1 1-1,1-1 1,-1 0 0,0 1-1,1-1 1,-1 0 0,0 1-1,0-1 1,1 0 0,-1 1-1,0-1 1,0 0 0,0-1-1,10-38 201,-10 38-207,3-67 170,30 76 556,-4 1-452,-1-1 0,1-1 0,58 3 0,-73-8-209,1-1-1,-1 0 0,1-1 1,-1-1-1,0 0 0,0-1 1,1 0-1,-2-1 0,1-1 1,13-7-1,-25 12-19,0-1 1,-1 0 0,1 0-1,-1 0 1,1 0 0,-1 0-1,0 0 1,1 0 0,-1 0-1,0 0 1,0-1 0,0 1-1,0 0 1,0-1-1,0 1 1,1-3 0,-2 3-4,0 0 1,0 0 0,0 1-1,0-1 1,0 0 0,0 1 0,0-1-1,-1 0 1,1 0 0,0 1-1,0-1 1,-1 0 0,1 1-1,-1-1 1,1 1 0,0-1-1,-1 1 1,1-1 0,-1 0-1,1 1 1,-1-1 0,1 1 0,-1 0-1,0-1 1,1 1 0,-2-1-1,-2-1 47,-1-1-1,0 1 1,0 1-1,-1-1 0,1 1 1,0 0-1,0 0 1,-9-1-1,0 2 4,0 0 0,0 0 0,0 2 0,-23 4 0,33-5 21,1-1 0,0 1 1,0 0-1,0 0 0,0 1 0,0-1 1,0 1-1,0-1 0,0 1 0,0 0 1,1 0-1,-1 0 0,1 1 0,-1-1 0,1 1 1,0-1-1,0 1 0,0 0 0,0-1 1,1 1-1,-1 0 0,1 0 0,-1 0 0,1 0 1,0 1-1,0 2 0,1-4-65,0 1 0,0-1 0,0 0 0,1 1 0,-1-1 0,1 0 0,0 0-1,0 1 1,-1-1 0,1 0 0,1 0 0,-1 0 0,0 0 0,0 0 0,1-1 0,-1 1 0,1 0 0,-1 0 0,1-1 0,0 1-1,0-1 1,0 0 0,0 1 0,0-1 0,0 0 0,3 1 0,60 23-657,-63-25 607,16 5-1326,0 0 0,1-2 0,25 2-1,13-4-4405</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38.478"/>
    </inkml:context>
    <inkml:brush xml:id="br0">
      <inkml:brushProperty name="width" value="0.025" units="cm"/>
      <inkml:brushProperty name="height" value="0.025" units="cm"/>
    </inkml:brush>
  </inkml:definitions>
  <inkml:trace contextRef="#ctx0" brushRef="#br0">1 1 19058,'0'0'251,"0"7"-118,0 255 1634,0-261-1756,0-11-1121,0-105-10400,0 75 6113</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2.526"/>
    </inkml:context>
    <inkml:brush xml:id="br0">
      <inkml:brushProperty name="width" value="0.025" units="cm"/>
      <inkml:brushProperty name="height" value="0.025" units="cm"/>
    </inkml:brush>
  </inkml:definitions>
  <inkml:trace contextRef="#ctx0" brushRef="#br0">175 103 15695,'0'0'3283,"0"-8"-560,0 3-2447,-3-36 2207,3 40-2457,-1 0-1,1 0 0,0 1 0,-1-1 0,1 0 0,-1 0 0,0 0 0,1 0 0,-1 0 1,1 1-1,-1-1 0,0 0 0,0 0 0,1 1 0,-1-1 0,0 1 0,0-1 1,0 1-1,0-1 0,0 1 0,0-1 0,0 1 0,0 0 0,0-1 0,0 1 0,0 0 1,0 0-1,0 0 0,0 0 0,0 0 0,0 0 0,0 0 0,0 0 0,0 0 1,0 1-1,0-1 0,0 0 0,0 1 0,0-1 0,0 0 0,1 1 0,-1-1 0,-1 2 1,-4 2-40,1 0 1,0 0 0,0 0 0,0 1-1,1 0 1,-1 0 0,1 0 0,0 1 0,1-1-1,-1 1 1,1 0 0,1 0 0,-1 0-1,1 0 1,0 0 0,0 1 0,0-1 0,1 1-1,0-1 1,0 8 0,2-13 17,0 0 0,-1 0 1,1 0-1,0 0 0,0 0 0,-1-1 0,1 1 1,0 0-1,0-1 0,0 1 0,0-1 0,0 1 1,0-1-1,0 1 0,0-1 0,0 1 0,0-1 1,0 0-1,1 0 0,-1 0 0,0 0 1,0 0-1,0 0 0,0 0 0,0 0 0,2 0 1,37-2 16,-35 1-103,-4 1 15,0 0 0,0 0 0,1 1 0,-1-1 0,0 0 0,0 1-1,0-1 1,1 0 0,-1 1 0,0 0 0,0-1 0,0 1 0,0 0 0,0-1-1,0 1 1,0 0 0,0 0 0,0 0 0,-1 0 0,1 0 0,0 0 0,0 0-1,-1 0 1,1 0 0,-1 0 0,1 0 0,-1 0 0,1 1 0,-1-1 0,0 0-1,1 0 1,-1 0 0,0 1 0,0-1 0,0 2 0,1 58-973,-2-42 946,0-6 335,-1 1 0,0 0 0,-1-1 0,0 1 0,-1-1 0,-1 0 0,0 0 0,-1-1 0,0 1 0,-1-1 0,0-1 0,-1 1 0,0-1 0,-1 0 0,0-1 0,-1 0 0,0-1 0,0 0 0,-1 0 0,-13 7 0,24-16-241,-1 0-1,1 1 1,0-1-1,-1 0 1,1 0 0,0 1-1,-1-1 1,1 0-1,-1 0 1,1 0 0,0 0-1,-1 0 1,1 0-1,-1 1 1,1-1 0,-1 0-1,1 0 1,0 0-1,-1 0 1,1 0 0,-1-1-1,1 1 1,0 0-1,-1 0 1,1 0-1,-1 0 1,1 0 0,0 0-1,-1-1 1,1 1-1,0 0 1,-1 0 0,1-1-1,0 1 1,-1 0-1,1-1 1,0 1 0,-1 0-1,1-1 1,0 1-1,0 0 1,0-1 0,-1 1-1,1 0 1,0-1-1,0-28-489,16-30-480,-5 38 728,1 0-1,1 1 1,0 1-1,29-31 1,74-61 169,-75 75 182,64-74 0,-102 106-61,-1 2-12,-1 1-1,1-1 1,0 1-1,-1-1 1,0 0-1,1 0 1,-1 0 0,0 0-1,0 0 1,0 0-1,0 0 1,0 0-1,-1 0 1,1 0 0,-1-1-1,1 1 1,-1 0-1,0 0 1,0-1 0,0-2-1,-1 5-36,1-1 0,-1 1 0,0 0 0,1 0 0,-1-1 0,0 1 0,1 0 0,-1 0 0,0 0 0,1 0 0,-1 0 0,0 0 0,0 0 0,1 0 0,-1 0 0,0 0 0,1 0 0,-1 0 0,0 0 0,0 1 0,1-1 0,-1 0 0,1 1 0,-1-1 0,0 0 0,1 1 0,-1-1 0,1 1 0,-1-1 0,1 1 0,-1 0 0,-19 14 1,13-9 217,1 1-1,-1 0 1,2 0-1,-1 0 1,1 1-1,0 0 1,1 0-1,-7 16 1,28 41 1710,-16-63-2062,0 1 1,0-1-1,0 1 1,1-1-1,-1 0 1,1 1-1,-1-1 1,1 0-1,0 0 0,0 0 1,0-1-1,0 1 1,0 0-1,0-1 1,1 1-1,-1-1 1,0 0-1,1 0 1,-1 0-1,1 0 1,-1 0-1,1 0 1,0-1-1,-1 1 1,1-1-1,0 0 0,-1 0 1,1 0-1,0 0 1,0 0-1,-1 0 1,1-1-1,0 1 1,3-2-1,-1-3-5534,0-2-4890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38.822"/>
    </inkml:context>
    <inkml:brush xml:id="br0">
      <inkml:brushProperty name="width" value="0.025" units="cm"/>
      <inkml:brushProperty name="height" value="0.025" units="cm"/>
    </inkml:brush>
  </inkml:definitions>
  <inkml:trace contextRef="#ctx0" brushRef="#br0">17 59 6182,'-13'-25'9664,"9"14"-3671,5 28-4418,10 17-761,2 0 0,1-1-1,1-1 1,28 42 0,-43-73-810,6 8-46,-2 0 257,1-1 0,0 0-1,0 0 1,1 0 0,0-1 0,8 7 0,-13-13-134,0 0 1,0 0 0,0 0 0,1-1 0,-1 1 0,0 0-1,1-1 1,-1 1 0,0-1 0,1 1 0,-1-1 0,1 0-1,-1 1 1,1-1 0,-1 0 0,1 0 0,-1 0 0,3-1-1,-2 1 32,0-1-1,0 0 1,1 0-1,-1 0 1,0-1-1,0 1 1,0-1-1,-1 1 0,1-1 1,0 1-1,0-1 1,-1 0-1,1 0 1,-1 0-1,2-2 1,4-8-70,-1 1 0,0-1 0,-1 0 0,0 0 0,0 0 0,-2-1 1,1 0-1,0-13 0,-1 0-24,0 0 0,-2-1 0,-3-26 0,-10 20-19,12 32 0,0 0 0,-1 1 0,1-1 0,0 0 0,-1 1 0,1-1 0,0 0 0,-1 1 0,1-1 0,-1 1 0,1-1 0,-1 0 0,1 1 0,-1-1 0,0 1 0,1 0 0,-1-1 0,0 1 0,1 0 0,-1-1 0,0 1 0,1 0 0,-1 0 0,0-1 0,1 1 0,-1 0 0,0 0 0,0 0 0,1 0 0,-1 0 0,0 0 0,0 0 0,1 0 0,-1 0 0,0 0 0,0 1 0,1-1 0,-1 0 0,0 0 0,1 1 0,-1-1 0,0 1 0,1-1 0,-2 1 0,2-1-135,-1 1-1,1-1 1,0 0-1,-1 1 1,1-1-1,-1 1 1,1-1-1,0 1 1,0-1-1,-1 1 1,1-1-1,0 1 1,0-1-1,-1 1 1,1-1-1,0 1 1,0-1-1,0 1 1,0 0-1,0-1 1,0 1-1,0-1 1,0 1 0,0-1-1,0 1 1,0 0-1,0-1 1,0 1-1,1-1 1,-1 1-1,0-1 1,0 1-1,0-1 1,1 1-1,-1-1 1,0 1-1,1-1 1,-1 1-1,1-1 1,0 1-1,20 10-10367,-13-11-1914</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39.791"/>
    </inkml:context>
    <inkml:brush xml:id="br0">
      <inkml:brushProperty name="width" value="0.025" units="cm"/>
      <inkml:brushProperty name="height" value="0.025" units="cm"/>
    </inkml:brush>
  </inkml:definitions>
  <inkml:trace contextRef="#ctx0" brushRef="#br0">2 82 5637,'0'0'6716,"0"-10"-2915,2-36-616,-1 20 3362,-3 61-6259,0 30 484,2-60-708,0-1 0,0 0-1,1 1 1,0-1 0,0 0 0,0 1-1,0-1 1,0 0 0,1 0 0,3 6-1,-4-9-5,0 1-1,1-1 1,0 1-1,-1-1 1,1 1-1,0-1 1,-1 0-1,1 0 1,0 0-1,0 0 0,0 0 1,0 0-1,0-1 1,0 1-1,0-1 1,0 1-1,0-1 1,0 0-1,1 1 1,-1-1-1,0 0 0,0-1 1,0 1-1,0 0 1,0-1-1,0 1 1,0-1-1,1 1 1,-2-1-1,1 0 0,0 0 1,0 0-1,0 0 1,0 0-1,0-1 1,1-1-1,6-3 52,0 0 1,-1-1-1,0 0 0,0-1 1,10-13-1,23-54-515,-45 92 364,1-7 107,0 0 0,1 0 0,0 0 1,1 0-1,0 1 0,0-1 0,1 0 0,1 1 0,1 12 0,-1-21-36,0 0 0,0-1 0,0 1 0,0 0 0,0-1 1,0 1-1,1-1 0,-1 0 0,0 1 0,1-1 0,-1 0 0,1 0 1,0 0-1,-1 0 0,1 0 0,0 0 0,-1-1 0,1 1 0,0 0 1,0-1-1,0 1 0,0-1 0,-1 0 0,1 0 0,0 0 1,0 0-1,0 0 0,0 0 0,0 0 0,0 0 0,0-1 0,2 0 1,30-13-1168,-32 13 700,-1-1 1,1 1 0,0 0-1,0-1 1,-1 0 0,1 1-1,-1-1 1,1 0 0,-1 0-1,0 0 1,2-3 0,2-16-5361,-4-2-2978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0.120"/>
    </inkml:context>
    <inkml:brush xml:id="br0">
      <inkml:brushProperty name="width" value="0.025" units="cm"/>
      <inkml:brushProperty name="height" value="0.025" units="cm"/>
    </inkml:brush>
  </inkml:definitions>
  <inkml:trace contextRef="#ctx0" brushRef="#br0">0 0 17200,'0'0'8104</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0.491"/>
    </inkml:context>
    <inkml:brush xml:id="br0">
      <inkml:brushProperty name="width" value="0.025" units="cm"/>
      <inkml:brushProperty name="height" value="0.025" units="cm"/>
    </inkml:brush>
  </inkml:definitions>
  <inkml:trace contextRef="#ctx0" brushRef="#br0">0 0 16143,'58'24'2306,"-58"-19"4773,3-2-5766,5-3-1024,2 1-225,7-1-801,-2 0-1921,1 0-2339,-1 0-4260</inkml:trace>
  <inkml:trace contextRef="#ctx0" brushRef="#br0" timeOffset="1">498 133 19410,'0'0'6150,"7"50"-7367,1-40-2306,-1-2-1762,-2-1-3780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0.820"/>
    </inkml:context>
    <inkml:brush xml:id="br0">
      <inkml:brushProperty name="width" value="0.025" units="cm"/>
      <inkml:brushProperty name="height" value="0.025" units="cm"/>
    </inkml:brush>
  </inkml:definitions>
  <inkml:trace contextRef="#ctx0" brushRef="#br0">6 0 13901,'0'0'11403,"-5"36"-11339,5-33-961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1.307"/>
    </inkml:context>
    <inkml:brush xml:id="br0">
      <inkml:brushProperty name="width" value="0.025" units="cm"/>
      <inkml:brushProperty name="height" value="0.025" units="cm"/>
    </inkml:brush>
  </inkml:definitions>
  <inkml:trace contextRef="#ctx0" brushRef="#br0">21 49 14125,'0'0'9209,"-1"10"-8659,-6 219 2085,7-171-2249,3-137-1456,-1 50-140,-1-1-1,-1 1 1,-1-1 0,-10-47 0,11 77 1247,0 0 0,0 0 0,0 1 0,0-1 0,0 0 0,0 0 0,0 0 0,0 0 0,0 0 0,0 0 0,0 0 0,0 0 0,0 0-1,0 0 1,0 0 0,0 0 0,0 0 0,0 1 0,-1-1 0,1 0 0,0 0 0,0 0 0,0 0 0,0 0 0,0 0 0,0 0 0,0 0 0,0 0 0,0 0 0,0 0 0,-1 0 0,1 0 0,0 0 0,0 0 0,0 0 0,0 0 0,0 0 0,0 0-1,0 0 1,0 0 0,-1-1 0,-1 20 677,0 26 234,4-37-664,-1 0 0,1 0 0,0 0 1,1 0-1,0 0 0,0-1 0,0 1 1,1-1-1,0 0 0,1 0 0,0 0 1,0-1-1,0 0 0,1 0 0,10 9 1,-13-12-172,0-1-1,0 0 1,0 0 0,1 0 0,-1 0 0,0 0 0,1-1 0,-1 0-1,1 1 1,0-1 0,-1-1 0,1 1 0,0 0 0,-1-1 0,1 0-1,0 0 1,0 0 0,0 0 0,-1-1 0,1 1 0,0-1 0,-1 0-1,1 0 1,0-1 0,-1 1 0,0-1 0,1 1 0,-1-1 0,0 0-1,0 0 1,0-1 0,0 1 0,0-1 0,0 1 0,3-5 0,1-2-42,-1 1 0,0-1 0,0-1 0,-1 1 0,0-1 0,0 0 0,-1 0 0,-1 0 0,0-1 0,2-10 0,-3 15-137,-1 1 0,0-1-1,0 1 1,-1-1 0,0 1 0,0-1 0,0 0 0,0 1-1,-1-1 1,0 1 0,0-1 0,-1 1 0,0 0-1,0-1 1,0 1 0,0 0 0,-1 0 0,1 0-1,-2 0 1,-5-7 0,8 11-28,0-1-1,0 1 1,0 0-1,-1 0 1,1 1-1,0-1 1,0 0-1,-1 0 1,1 1-1,0-1 1,-1 0-1,1 1 1,0-1-1,-1 1 1,1 0-1,-1-1 1,1 1-1,-3 0 1,3 0-32,0 1-1,0-1 1,0 0 0,0 1-1,0-1 1,0 1 0,0 0-1,1-1 1,-1 1 0,0-1 0,0 1-1,1 0 1,-1 0 0,1-1-1,-1 1 1,0 0 0,1 0 0,0 0-1,-1 0 1,1 0 0,-1 0-1,0 4-923,-1-1-1,1 1 0,1-1 0,-1 1 0,1 0 0,-1-1 1,1 1-1,0-1 0,1 1 0,1 7 0,6 8-5648</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1.666"/>
    </inkml:context>
    <inkml:brush xml:id="br0">
      <inkml:brushProperty name="width" value="0.025" units="cm"/>
      <inkml:brushProperty name="height" value="0.025" units="cm"/>
    </inkml:brush>
  </inkml:definitions>
  <inkml:trace contextRef="#ctx0" brushRef="#br0">0 103 14061,'0'0'8312,"9"0"-7004,-4 0-1113,10 0 157,1 0 1,-1-1 0,1-1-1,16-4 1,-29 6-251,0-1-1,0 0 1,0 0-1,0-1 1,0 1-1,0 0 1,0-1-1,-1 0 1,1 0 0,0 0-1,-1 0 1,5-4-1,-6 4-26,0 0 0,-1 0 1,1 1-1,0-1 0,-1 0 0,1 0 0,-1 0 0,1 0 1,-1 1-1,0-1 0,0 0 0,0 0 0,0 0 0,0 0 0,0 0 1,0 0-1,-1 0 0,1 0 0,-1 0 0,1 1 0,-1-1 0,0 0 1,0 0-1,-1-1 0,1 1-73,0 0 0,0 1 0,0-1 0,-1 1 1,1-1-1,0 1 0,-1 0 0,0 0 0,1-1 0,-1 1 0,1 0 0,-1 0 1,0 1-1,0-1 0,0 0 0,1 0 0,-1 1 0,0-1 0,0 1 0,0 0 1,0 0-1,0-1 0,0 1 0,0 0 0,0 1 0,0-1 0,0 0 1,0 1-1,0-1 0,0 1 0,-2 0 0,1 0-12,0 0 1,-1 0-1,1 1 0,0-1 0,0 0 1,0 1-1,0 0 0,1 0 1,-1 0-1,0 0 0,1 0 0,0 1 1,-1-1-1,1 1 0,0-1 1,0 1-1,-3 6 0,4-7 19,0 1-1,-1 0 1,1 0-1,1 1 1,-1-1-1,0 0 1,1 0-1,-1 0 1,1 1-1,0-1 1,0 0-1,1 0 1,-1 0-1,1 1 1,-1-1-1,1 0 1,0 0-1,0 0 1,0 0-1,1 0 1,-1 0-1,1 0 1,-1-1-1,1 1 1,2 3-1,0-3 10,0 0 0,1 0 0,-1-1 0,0 1 0,1-1 0,-1 0 0,1 0-1,0-1 1,-1 1 0,1-1 0,0 0 0,0 0 0,0-1 0,0 1-1,7-1 1,-3 0-511,0 0-1,1-1 0,-1 0 0,12-2 0,-16 1-244,0 1-1,0-1 1,-1 0-1,1-1 0,-1 1 1,1-1-1,-1 0 1,0 0-1,5-4 1,17-19-5866</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2.525"/>
    </inkml:context>
    <inkml:brush xml:id="br0">
      <inkml:brushProperty name="width" value="0.025" units="cm"/>
      <inkml:brushProperty name="height" value="0.025" units="cm"/>
    </inkml:brush>
  </inkml:definitions>
  <inkml:trace contextRef="#ctx0" brushRef="#br0">64 1 16143,'0'0'4340,"-3"9"-2471,0 1-1593,1-1 0,0 1 1,0 0-1,1 0 0,1 0 0,-1-1 1,2 1-1,-1 0 0,1 0 0,1 0 1,3 13-1,4 3-254,-1 1 0,-1-1 1,-1 1-1,-2 0 0,2 46 0,-7-81-429,-1 0 0,-1 1 0,0-1-1,0 1 1,0 0 0,-1 0 0,-8-13-1,6 11 122,-16-24-409,15 24 692,1 0 1,0 0-1,1 0 1,-1-1-1,-3-12 1,9 22 68,1-1-1,-1 1 1,0-1 0,1 1 0,-1-1 0,1 1 0,-1-1-1,0 1 1,1-1 0,-1 1 0,1 0 0,0-1 0,-1 1-1,1 0 1,-1-1 0,1 1 0,-1 0 0,1 0 0,0-1-1,-1 1 1,1 0 0,0 0 0,-1 0 0,1 0 0,0 0 0,-1 0-1,1 0 1,-1 0 0,1 0 0,1 1 0,31-1 279,-25 0-99,1 0-206,0 0 1,0-1-1,0 0 1,0 0-1,0-1 1,0 0-1,0-1 1,-1 0-1,1 0 1,14-8-1,-19 8-47,0 0 0,-1 0 0,1 0 0,-1-1 0,1 1 0,-1-1 0,0 1 0,0-1-1,-1 0 1,1 0 0,-1-1 0,0 1 0,0 0 0,0-1 0,-1 1 0,1-1 0,-1 0 0,0 1 0,-1-1 0,1 0 0,-1 0 0,0-5-1,-4-6-206,-4 24 81,-7 26 310,10-18 226,1 1-1,1 0 1,1 0 0,0 1 0,1 22 0,1-34-342,0 1 0,1-1-1,-1 1 1,1-1 0,1 0 0,-1 0 0,1 1 0,0-1 0,0 0-1,1 0 1,0-1 0,0 1 0,0-1 0,1 1 0,-1-1 0,1 0-1,9 8 1,-13-13-51,0 1 0,1-1 0,-1 1 0,1-1-1,-1 1 1,1-1 0,-1 1 0,1-1 0,-1 1 0,1-1-1,0 0 1,-1 1 0,1-1 0,0 0 0,-1 0-1,1 0 1,-1 1 0,1-1 0,0 0 0,-1 0 0,1 0-1,0 0 1,-1 0 0,1 0 0,0 0 0,-1 0 0,1-1-1,0 1 1,-1 0 0,1 0 0,0 0 0,-1-1-1,1 1 1,0 0 0,0-1 0,0-1-12,0 0 1,0 0-1,-1 1 0,1-1 0,-1 0 1,1 0-1,-1 0 0,1 0 0,-1 0 1,0 1-1,0-1 0,0-3 0,-1-5-124,0 1 0,0 0 0,-1 0 0,-4-14 0,4 18 30,0 0 0,0 0 0,0 0 0,-1 1 0,0-1 0,0 1 0,0 0 0,-1-1 0,0 1-1,-4-3 1,31 30-491,-11-18 257,0 0 0,0 0-1,0-1 1,0 0 0,0-1 0,1-1 0,0 0-1,-1 0 1,1-1 0,0-1 0,0 0 0,-1-1-1,18-3 1,-29 3 355,1 1 0,0 0 0,-1-1 0,1 1 0,-1-1-1,1 1 1,-1-1 0,0 0 0,1 0 0,-1 0 0,0 1 0,1-1 0,-1-1-1,0 1 1,0 0 0,0 0 0,0 0 0,0 0 0,0-1 0,0 1 0,0-1 0,-1 1-1,1 0 1,0-1 0,-1 1 0,1-1 0,-1 0 0,1-1 0,-1 2 29,-1 0 1,1-1 0,0 1 0,-1 0-1,1 0 1,-1 0 0,1-1-1,-1 1 1,1 0 0,-1 0-1,0 0 1,0 0 0,1 0-1,-1 0 1,0 0 0,0 0 0,0 0-1,0 1 1,0-1 0,0 0-1,0 1 1,0-1 0,-1 0-1,1 1 1,0-1 0,0 1-1,0 0 1,-1-1 0,1 1-1,0 0 1,0 0 0,-1 0 0,1 0-1,0 0 1,-2 0 0,-2 0 40,0 0 1,0 0-1,-1 0 0,1 1 1,0 0-1,0 0 1,0 0-1,0 1 1,0-1-1,1 1 1,-1 0-1,0 1 0,-7 5 1,9-6 14,1 0 0,-1 0 0,1 0 0,0 1-1,0-1 1,0 1 0,1-1 0,-1 1 0,0 0 0,1-1 0,0 1 0,0 0 0,-1 0 0,2 0-1,-1 0 1,0 0 0,1 0 0,-1 0 0,1 1 0,0-1 0,0 0 0,0 0 0,1 0 0,0 4 0,0-5-73,0 1 0,0-1 1,0 0-1,1 0 1,-1 0-1,0 0 1,1 0-1,0-1 1,-1 1-1,1 0 1,0-1-1,0 1 1,0-1-1,0 0 0,0 0 1,0 0-1,1 0 1,-1 0-1,0 0 1,0 0-1,1-1 1,-1 1-1,1-1 1,-1 0-1,0 1 1,4-1-1,5 1-9,1 0 1,-1-1-1,0-1 0,13-1 1,-22 2-176,-1 0 1,0-1-1,1 1 1,-1 0-1,0-1 1,1 1-1,-1-1 1,0 0-1,0 1 1,0-1 0,0 0-1,0 0 1,0 0-1,0 0 1,0 0-1,0 0 1,0 0-1,1-1 1,3-16-4673,-4 1-1945</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3.166"/>
    </inkml:context>
    <inkml:brush xml:id="br0">
      <inkml:brushProperty name="width" value="0.025" units="cm"/>
      <inkml:brushProperty name="height" value="0.025" units="cm"/>
    </inkml:brush>
  </inkml:definitions>
  <inkml:trace contextRef="#ctx0" brushRef="#br0">33 85 6118,'-16'-11'11275,"6"11"-6285,9 2-4826,0 1 0,0-1 1,1 0-1,-1 1 0,0-1 0,1 1 1,-1-1-1,1 1 0,0-1 0,0 1 0,0 3 1,0-3-16,0 0 0,-1 0 1,1 0-1,0 0 0,1 0 1,-1 0-1,1 0 0,-1 0 1,1 0-1,0 0 0,0 0 1,0-1-1,0 1 0,1 0 0,-1-1 1,1 1-1,-1-1 0,1 1 1,0-1-1,0 0 0,2 2 1,-1-2-56,0-1-1,0 0 1,0 0 0,0 0 0,0 0 0,0-1-1,0 1 1,0-1 0,0 1 0,0-1 0,0 0 0,0-1-1,0 1 1,0 0 0,1-1 0,-1 0 0,0 1-1,-1-1 1,1-1 0,0 1 0,5-3 0,-2 1-87,0 0 0,0 0 0,-1-1 1,1 0-1,-1 0 0,0-1 0,0 1 0,0-1 1,0 0-1,-1-1 0,0 1 0,0-1 0,-1 1 0,0-1 1,1 0-1,-2 0 0,1-1 0,-1 1 0,0-1 1,0 1-1,-1-1 0,1-12 0,-17 106-984,15-85 950,0 0 1,0 1-1,0-1 0,1 0 0,-1 0 0,0 0 0,1 0 0,0 0 0,-1 0 0,1 0 1,0 0-1,0 0 0,0 0 0,0-1 0,1 1 0,-1 0 0,0 0 0,1-1 0,-1 1 1,1-1-1,-1 0 0,1 1 0,0-1 0,0 0 0,0 0 0,-1 0 0,1 0 0,0 0 1,0 0-1,0-1 0,1 1 0,-1-1 0,0 1 0,0-1 0,0 0 0,0 0 0,0 0 1,0 0-1,0 0 0,1-1 0,-1 1 0,0 0 0,0-1 0,0 0 0,0 1 0,0-1 1,0 0-1,0 0 0,-1 0 0,1 0 0,0 0 0,0-1 0,2-1 0,2-4-1132,0 1 0,0-1 0,0 0-1,-1-1 1,0 1 0,0-1 0,0 0-1,-1 0 1,-1 0 0,0-1 0,0 0-1,3-13 1,4-23-6309</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3.543"/>
    </inkml:context>
    <inkml:brush xml:id="br0">
      <inkml:brushProperty name="width" value="0.025" units="cm"/>
      <inkml:brushProperty name="height" value="0.025" units="cm"/>
    </inkml:brush>
  </inkml:definitions>
  <inkml:trace contextRef="#ctx0" brushRef="#br0">51 0 14510,'0'0'2247,"-7"10"86,4-5-2176,-2 1 275,1 1 0,-1 0 1,1 1-1,0-1 0,1 1 0,0 0 1,0-1-1,1 1 0,0 1 1,0-1-1,1 0 0,0 0 0,0 16 1,1-22-427,1-1 1,-1 0 0,1 1-1,-1-1 1,1 1-1,0-1 1,0 0 0,0 1-1,-1-1 1,1 0 0,0 0-1,0 0 1,1 0 0,-1 0-1,0 0 1,0 0 0,0 0-1,1 0 1,-1-1 0,0 1-1,1 0 1,-1-1 0,1 1-1,2 0 1,46 5-16,-9-1-1878,-38-4 1840,0 0 0,-1 0 1,1 1-1,-1-1 0,0 1 0,1-1 1,-1 1-1,0 0 0,0 0 0,0 0 1,0 0-1,0 0 0,0 0 0,-1 0 1,1 1-1,-1-1 0,1 1 0,-1-1 1,0 1-1,0-1 0,0 1 0,-1 0 1,2 4-1,-2-4 222,0-1 1,0 1-1,0 0 1,-1-1-1,1 1 1,-1-1-1,0 1 1,1-1-1,-1 1 1,0-1-1,0 0 1,-1 1-1,1-1 1,0 0-1,-1 0 1,1 0-1,-1 0 1,0 0-1,0 0 1,1 0-1,-1-1 1,0 1-1,-1-1 1,1 1-1,0-1 1,0 0-1,-1 0 1,1 0-1,-1 0 1,1 0-1,0-1 1,-1 1-1,0-1 1,1 1-1,-1-1 1,1 0-1,-4 0 1,3 0-165,0 0 0,0 0 1,0 0-1,0-1 0,0 1 1,0-1-1,0 1 0,0-1 1,1 0-1,-1 0 0,0-1 1,0 1-1,1-1 0,-1 1 1,1-1-1,-1 0 0,1 1 1,-4-5-1,-7-20-2844,9-8-4740,4 19 852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3.301"/>
    </inkml:context>
    <inkml:brush xml:id="br0">
      <inkml:brushProperty name="width" value="0.025" units="cm"/>
      <inkml:brushProperty name="height" value="0.025" units="cm"/>
    </inkml:brush>
  </inkml:definitions>
  <inkml:trace contextRef="#ctx0" brushRef="#br0">168 33 4708,'1'-1'532,"0"1"-1,0-1 0,0 0 1,0 1-1,0-1 0,-1 0 1,1 1-1,0-1 0,0 0 1,-1 0-1,1 0 0,-1 0 1,1 1-1,-1-1 0,1 0 0,-1 0 1,1 0-1,-1 0 0,0 0 1,1 0-1,-1 0 0,0 0 1,0-2-1,-1 2-351,1 0 0,-1 0-1,1 1 1,-1-1 0,0 0 0,1 1 0,-1-1 0,0 1-1,1-1 1,-1 1 0,0-1 0,0 1 0,0 0-1,0-1 1,1 1 0,-1 0 0,0 0 0,0-1 0,0 1-1,0 0 1,-1 0 0,-4 0-167,0-1-1,1 1 1,-1 0 0,0 1-1,0 0 1,0 0-1,1 0 1,-7 2 0,-49 30 516,57-30-484,0 0-1,0 0 1,0 0 0,1 1 0,-1-1 0,1 1 0,0 0 0,0 0 0,0 0 0,0 1-1,-2 7 1,4-12-49,1 1 0,0-1-1,0 1 1,0 0-1,0-1 1,0 1 0,0-1-1,0 1 1,0 0-1,0-1 1,0 1 0,0 0-1,0-1 1,0 1-1,1-1 1,-1 1 0,0-1-1,0 1 1,1-1-1,-1 1 1,0 0 0,1-1-1,-1 0 1,1 1-1,-1-1 1,1 1 0,-1-1-1,0 1 1,1-1-1,0 0 1,-1 1 0,1-1-1,-1 0 1,1 0-1,-1 1 1,1-1 0,-1 0-1,1 0 1,0 0-1,-1 0 1,1 0 0,0 0-1,-1 0 1,1 0-1,0 0 1,37 1-52,-29-2 26,20 0-63,35 2-26,-60-1 113,0 1 0,0-1 0,-1 1-1,1 0 1,0 0 0,-1 0 0,1 1 0,-1 0-1,1-1 1,-1 1 0,0 0 0,0 0-1,5 5 1,-7-6 38,0 0 0,0 0 0,0-1 0,0 1 0,0 0 0,0 0 0,-1 1 0,1-1 0,0 0 0,-1 0 0,1 0-1,-1 0 1,1 1 0,-1-1 0,0 0 0,1 0 0,-1 1 0,0-1 0,0 0 0,0 1 0,0-1 0,0 0 0,0 0 0,0 1 0,-1-1 0,1 0 0,-1 2-1,0-1 107,0 0-1,-1 0 1,0 0-1,1 0 1,-1 0-1,0 0 1,0 0-1,0-1 1,0 1-1,0-1 0,0 1 1,-5 1-1,-7 3 376,0-1-1,0 0 0,-22 4 0,35-9-560,-16 4-262,1-1 1,-1-1-1,-19 0 0,36-3-53,1 1-1,-1-1 0,0 0 0,0 1 0,0-1 0,0 0 0,0 1 1,1-1-1,-1 0 0,0 1 0,1-1 0,-1 0 0,0 1 0,1-1 0,-1 1 1,1-1-1,-1 1 0,1-1 0,-1 1 0,1-1 0,0 1 0,-1-1 1,1 1-1,0-1 0,15-5-5071</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3.872"/>
    </inkml:context>
    <inkml:brush xml:id="br0">
      <inkml:brushProperty name="width" value="0.025" units="cm"/>
      <inkml:brushProperty name="height" value="0.025" units="cm"/>
    </inkml:brush>
  </inkml:definitions>
  <inkml:trace contextRef="#ctx0" brushRef="#br0">23 123 8008,'0'0'7703,"9"-1"-4089,-4 1-3271,-3 0-134,-1 0 1,1 1-1,1-1 1,-1 0-1,0 0 1,0-1 0,-1 1-1,1 0 1,0-1-1,0 1 1,0-1-1,0 0 1,0 0-1,0 1 1,-1-1-1,1 0 1,0-1-1,0 1 1,-1 0 0,1 0-1,-1-1 1,0 1-1,1-1 1,-1 1-1,0-1 1,0 1-1,0-1 1,0 0-1,0 0 1,0 0-1,0 1 1,-1-1-1,1 0 1,0-4 0,-1 5-182,0 0 1,0 0-1,0-1 1,0 1-1,0 0 1,0 0 0,0-1-1,0 1 1,-1 0-1,1 0 1,-1-1-1,1 1 1,-1 0-1,1 0 1,-1 0 0,0 0-1,1 0 1,-1 0-1,0 0 1,0 0-1,0 0 1,0 0 0,0 0-1,0 1 1,-2-2-1,1 1-50,-1 0 0,0 1-1,1-1 1,-1 1 0,0-1-1,0 1 1,1 0 0,-1 0 0,0 1-1,0-1 1,-4 1 0,5 0 11,0-1 1,0 1-1,0 0 0,1 0 1,-1-1-1,0 1 1,0 0-1,0 1 1,1-1-1,-1 0 1,1 0-1,-1 1 0,1-1 1,-1 1-1,1-1 1,0 1-1,0 0 1,-1-1-1,1 1 1,1 0-1,-1 0 0,0 0 1,-1 3-1,2-3 11,0-1 0,-1 0 0,1 0 0,0 1 0,0-1 0,0 0 0,0 1 0,0-1 0,0 0 0,1 0 0,-1 1-1,0-1 1,0 0 0,1 0 0,-1 1 0,1-1 0,0 0 0,-1 0 0,1 0 0,0 0 0,-1 0 0,1 0 0,0 0 0,0 0-1,0 0 1,0 0 0,0 0 0,0-1 0,0 1 0,0 0 0,0-1 0,1 1 0,-1-1 0,0 1 0,0-1 0,0 0 0,2 1-1,8 2 35,1-1 0,-1-1 0,1 0 0,-1 0 0,1-1 0,-1 0-1,1-1 1,15-3 0,-23 3 20,0 0 0,-1 0-1,1 0 1,-1 0 0,0 0 0,1-1-1,-1 1 1,0-1 0,0 0-1,0 0 1,0 0 0,0 0 0,0-1-1,-1 1 1,1-1 0,-1 0-1,1 1 1,-1-1 0,0 0 0,0-1-1,-1 1 1,1 0 0,0 0 0,-1-1-1,0 1 1,0-1 0,0 1-1,0-1 1,0-5 0,-1-3-132,0 10 86,0-1 1,0 1-1,0-1 0,0 1 0,1-1 1,-1 1-1,1-1 0,-1 1 1,1 0-1,2-4 0,-2 5-120,0 0-1,0 0 0,0 1 1,0-1-1,0 1 1,0-1-1,0 1 0,0-1 1,0 1-1,0 0 1,1-1-1,-1 1 1,0 0-1,0 0 0,1 0 1,-1 0-1,0 0 1,0 0-1,0 0 1,1 0-1,-1 1 0,0-1 1,0 0-1,0 1 1,0-1-1,0 1 1,2 0-1,-1 0-1010,7 3-323</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4.232"/>
    </inkml:context>
    <inkml:brush xml:id="br0">
      <inkml:brushProperty name="width" value="0.025" units="cm"/>
      <inkml:brushProperty name="height" value="0.025" units="cm"/>
    </inkml:brush>
  </inkml:definitions>
  <inkml:trace contextRef="#ctx0" brushRef="#br0">0 7 11403,'0'0'8168,"47"-6"-6279,-21 6-960,6 0-801,0 0-64,0 6-1057,1-2-2818,3-3-6022</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4.752"/>
    </inkml:context>
    <inkml:brush xml:id="br0">
      <inkml:brushProperty name="width" value="0.025" units="cm"/>
      <inkml:brushProperty name="height" value="0.025" units="cm"/>
    </inkml:brush>
  </inkml:definitions>
  <inkml:trace contextRef="#ctx0" brushRef="#br0">42 0 13677,'0'0'11248,"-4"8"-10848,-3 6 44,1-1-1,1 1 1,1 1-1,-4 16 1,6-22-234,0 1 0,0 0 1,1 0-1,1-1 0,0 1 1,0 0-1,1 0 1,3 16-1,-4-25-199,1-1 0,-1 1 0,1 0 0,-1-1 0,1 1 0,0-1 0,-1 1 0,1-1 1,0 1-1,0-1 0,-1 1 0,1-1 0,0 0 0,0 1 0,-1-1 0,1 0 0,0 0 0,0 1 0,0-1 0,0 0 1,-1 0-1,1 0 0,0 0 0,0 0 0,0 0 0,0-1 0,-1 1 0,1 0 0,0 0 0,0 0 0,0-1 0,-1 1 0,2-1 1,27-11 187,-24 9-266,-1 1-1,1-1 1,0 1-1,-1 0 0,1 0 1,0 1-1,6-2 0,-10 3 40,1 0-1,-1 0 0,0 0 1,1 0-1,-1 0 0,1 1 0,-1-1 1,0 0-1,1 1 0,-1-1 1,0 1-1,0-1 0,1 1 1,-1-1-1,0 1 0,0 0 0,0 0 1,0 0-1,0-1 0,0 1 1,0 0-1,0 0 0,0 0 1,0 1-1,-1-1 0,1 0 0,0 0 1,-1 0-1,1 0 0,0 3 1,4 9-77,2 3 494,-6-16-361,-1 0-1,1 0 0,-1-1 1,1 1-1,-1 0 1,1 0-1,-1 0 0,1-1 1,-1 1-1,0 0 1,1-1-1,-1 1 0,1 0 1,-1-1-1,0 1 1,1 0-1,-1-1 1,0 1-1,1-1 0,-1 1 1,0-1-1,0 1 1,0 0-1,1-1 0,-1 1 1,0-1-1,0 1 1,0-1-1,0 1 1,0-1-1,0 0 0,0 1 1,0-1-1,0 0 1,9-54 523,-8 46-555,-1 1-1,1 0 0,1-1 1,4-13-1,-5 21-56,-1 0-1,1 0 1,0 0-1,0 0 1,0 0-1,0 0 1,0 0-1,0 1 1,0-1-1,0 1 1,0-1-1,1 0 1,-1 1-1,0 0 1,0-1-1,0 1 1,1 0-1,-1 0 1,0-1-1,0 1 1,1 0-1,-1 0 1,0 0-1,1 1 1,-1-1-1,0 0 1,0 0-1,0 1 1,3 0-1,38 12-5750,-38-11 4383,-3-1 347,2 0-227</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5.125"/>
    </inkml:context>
    <inkml:brush xml:id="br0">
      <inkml:brushProperty name="width" value="0.025" units="cm"/>
      <inkml:brushProperty name="height" value="0.025" units="cm"/>
    </inkml:brush>
  </inkml:definitions>
  <inkml:trace contextRef="#ctx0" brushRef="#br0">0 2 5830,'0'0'16143,"59"-2"-15663,-30 9-384,3-2-160,0 3-1858,5 1-1793,0-2-2339</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5.499"/>
    </inkml:context>
    <inkml:brush xml:id="br0">
      <inkml:brushProperty name="width" value="0.025" units="cm"/>
      <inkml:brushProperty name="height" value="0.025" units="cm"/>
    </inkml:brush>
  </inkml:definitions>
  <inkml:trace contextRef="#ctx0" brushRef="#br0">80 1 10282,'0'0'12828,"-8"2"-12396,2 0-325,0 0-1,0 0 1,1 0-1,0 1 1,-1 0 0,-8 6-1,12-7-63,0-1 0,0 1 0,1-1 0,-1 1 0,0 0 0,1 0 0,0 0 0,-1 0 0,1 0 0,0 0 0,0 0 0,0 0 0,0 0 0,0 1 0,0-1 0,1 0 0,-1 1 0,1-1 0,0 0 0,0 1 0,-1-1-1,2 1 1,-1-1 0,0 0 0,1 3 0,-1-4-34,1 0-1,-1-1 0,1 1 1,-1 0-1,1-1 0,0 1 0,-1 0 1,1-1-1,0 1 0,-1-1 1,1 1-1,0-1 0,0 1 1,0-1-1,-1 0 0,1 1 0,0-1 1,0 0-1,0 0 0,0 0 1,0 1-1,0-1 0,-1 0 1,1 0-1,0 0 0,0 0 0,0-1 1,0 1-1,0 0 0,0 0 1,0 0-1,1-1 0,29-10 193,-24 7-312,0-1 0,0 1 0,-1-1 0,0 0 0,0 0 0,0-1 0,-1 0 0,0 0 0,9-13 0,-14 18-690,-13 26-266,8-18 1131,2 1 1,-1 1 0,1-1 0,-4 17 0,7-24-91,0 0 1,-1 1-1,1-1 1,0 0-1,0 0 0,0 1 1,0-1-1,0 0 1,0 0-1,0 1 1,0-1-1,1 0 1,-1 0-1,1 1 1,-1-1-1,1 0 1,-1 0-1,1 0 0,-1 0 1,1 0-1,0 0 1,0 0-1,-1 0 1,1 0-1,0 0 1,0 0-1,0 0 1,0 0-1,0-1 1,0 1-1,0 0 0,1-1 1,-1 1-1,0-1 1,0 1-1,0-1 1,1 0-1,-1 1 1,0-1-1,0 0 1,1 0-1,1 0 1,27-1-4929,-15-8-113</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6.595"/>
    </inkml:context>
    <inkml:brush xml:id="br0">
      <inkml:brushProperty name="width" value="0.025" units="cm"/>
      <inkml:brushProperty name="height" value="0.025" units="cm"/>
    </inkml:brush>
  </inkml:definitions>
  <inkml:trace contextRef="#ctx0" brushRef="#br0">124 81 3683,'0'0'11761,"5"-9"-8868,-4 7-3009,18-38 3932,-19 39-3702,1 0-1,-1 1 0,0-1 1,1 0-1,-1 0 0,0 0 0,0 0 1,0 0-1,0 0 0,0 0 0,0 1 1,0-1-1,0 0 0,0 0 0,0 0 1,-1 0-1,1 0 0,0 0 1,-1 1-1,1-1 0,0 0 0,-1 0 1,1 0-1,-1 1 0,1-1 0,-1 0 1,0 1-1,1-1 0,-1 0 1,0 1-1,1-1 0,-1 1 0,0-1 1,0 1-1,1-1 0,-1 1 0,0 0 1,0-1-1,0 1 0,0 0 0,0 0 1,1-1-1,-1 1 0,0 0 1,0 0-1,0 0 0,0 0 0,0 0 1,-1 1-1,-3-1-8,1 0 1,0 1 0,-1-1-1,1 1 1,0 0-1,-1 1 1,1-1-1,0 1 1,0 0 0,0 0-1,0 0 1,1 0-1,-1 1 1,1-1-1,-1 1 1,1 0-1,0 0 1,0 0 0,0 0-1,0 1 1,0 0-1,1-1 1,0 1-1,0 0 1,0 0 0,0 0-1,1 0 1,-1 0-1,1 0 1,-1 9-1,2-12-101,0-1-1,0 1 0,0 0 0,0-1 1,0 1-1,0-1 0,1 1 0,-1 0 1,0-1-1,0 1 0,1-1 0,-1 1 0,0-1 1,1 1-1,-1-1 0,1 1 0,-1-1 1,0 0-1,1 1 0,-1-1 0,1 1 1,-1-1-1,1 0 0,-1 0 0,1 1 1,0-1-1,-1 0 0,1 0 0,1 1 1,25 0-128,24-12-1398,-51 11 1412,1-1-1,-1 1 1,1 0 0,-1-1-1,1 1 1,-1 0-1,1 0 1,0-1 0,-1 1-1,1 0 1,-1 0-1,1 0 1,0 0 0,-1 0-1,1 0 1,-1 0-1,1 0 1,0 0 0,-1 0-1,1 0 1,-1 0-1,1 0 1,0 1 0,-1-1-1,1 0 1,-1 0-1,1 1 1,-1-1 0,1 0-1,-1 1 1,1-1-1,-1 0 1,1 1 0,-1-1-1,0 1 1,1-1-1,0 1 1,-1 2-1,1-1 0,-1 1-1,1-1 1,-1 0 0,0 1 0,0-1 0,0 1-1,0-1 1,0 0 0,-1 5 0,-23 74 1172,18-62-1156,-15 50 2823,-59 130 0,80-199-2729,0 0-1,0-1 1,0 1 0,0 0 0,-1 0 0,1 0 0,0 0 0,0 0-1,0 0 1,0 0 0,0 0 0,0-1 0,0 1 0,-1 0 0,1 0-1,0 0 1,0 0 0,0 0 0,0 0 0,-1 0 0,1 0 0,0 0-1,0 0 1,0 0 0,0 0 0,0 0 0,-1 0 0,1 0-1,0 0 1,0 0 0,0 0 0,0 0 0,0 0 0,-1 0 0,1 0-1,0 0 1,0 1 0,0-1 0,0 0 0,0 0 0,-1 0 0,1 0-1,0 0 1,0 0 0,0 0 0,0 1 0,0-1 0,0 0 0,0 0-1,0 0 1,0 0 0,0 0 0,0 0 0,-1 1 0,1-1-1,0 0 1,0 0 0,0 0 0,0 0 0,0 1 0,0-1 0,0 0-1,0 0 1,0 0 0,0 0 0,0 0 0,1 1 0,-1-1 0,-2-19-262,6-26-463,4 17 54,1 0-1,2 0 0,0 1 1,25-42-1,-29 57 679,1 0 0,0 1-1,0 0 1,1 0 0,1 0 0,0 1-1,0 1 1,1 0 0,1 0 0,-1 1 0,23-12-1,-29 19 139,1 0 0,-1-1 0,0 1 0,1 1 0,-1-1-1,1 1 1,-1 0 0,1 1 0,-1-1 0,1 1 0,-1 0 0,8 2-1,33 4 395,-31-8-499,0-1 0,0 0 0,-1-1 0,27-8 0,28-6-223,-68 17 178,1 0 1,-1 1-1,1-1 0,-1 0 1,1 1-1,-1-1 1,1 1-1,-1-1 1,0 1-1,1 0 1,-1 0-1,0-1 0,1 1 1,0 2-1,20 7 143,-10-9-139,1 0 1,0-2-1,0 1 0,-1-2 0,16-2 1,36-4-2995,-64 42 3013,1 13 447,0-12-214,-5 48-1,3-73-194,0 1 0,-2-1 0,1 1 0,-1-1-1,-1 0 1,0 0 0,0-1 0,-11 18 0,15-27-51,0 0-1,0 0 1,0 0-1,0 0 1,1-1 0,-1 1-1,0 0 1,0 0 0,0 0-1,0 0 1,0 0-1,0 0 1,0 0 0,0 0-1,0-1 1,0 1 0,0 0-1,0 0 1,0 0-1,0 0 1,0 0 0,0 0-1,0 0 1,-1 0 0,1-1-1,0 1 1,0 0-1,0 0 1,0 0 0,0 0-1,0 0 1,0 0 0,0 0-1,0 0 1,0 0-1,0 0 1,0-1 0,-1 1-1,1 0 1,0 0 0,0 0-1,0 0 1,0 0-1,0 0 1,0 0 0,0 0-1,0 0 1,-1 0 0,1 0-1,0 0 1,0 0-1,0 0 1,0 0 0,0 0-1,0 0 1,0 0 0,0 0-1,-1 0 1,1 0 0,0 0-1,0 0 1,0 0-1,0 1 1,0-1 0,0 0-1,0 0 1,0 0 0,0 0-1,-1 0 1,0-17 440,4-22 166,8 8-1199,2 0 0,1 1 0,1 0 0,1 1 1,2 1-1,1 1 0,1 0 0,2 2 0,45-44 1,-72 75 1071,-1 0 1,2 0 0,-1 0 0,1 1 0,-5 8 0,8-13-446,0-1 0,0 1-1,1-1 1,-1 0 0,0 1 0,1 0 0,-1-1-1,1 1 1,-1-1 0,1 1 0,0-1 0,0 1-1,0 0 1,0-1 0,0 1 0,0 0 0,0-1-1,1 1 1,-1-1 0,0 1 0,1-1 0,-1 1-1,1 0 1,0-1 0,0 0 0,-1 1-1,1-1 1,0 1 0,0-1 0,0 0 0,0 0-1,1 0 1,-1 0 0,0 0 0,0 0 0,1 0-1,-1 0 1,2 1 0,4 1-6,0 0 0,0-1-1,1 0 1,-1 0 0,0 0-1,1-1 1,0 0 0,-1-1 0,1 1-1,10-2 1,7-2-201,46-12 0,-51 10 201,0 0 0,0 2 0,30-2 0,-48 6 78,0 0 0,0 0 0,0 1 0,0-1 0,0 0 0,0 1 0,0 0 0,-1-1 0,1 1 0,0 0 0,-1 0 1,0 0-1,2 2 0,18 19 9,-17-21-296,0 0 0,-1 0-1,1-1 1,0 0 0,0 0-1,0 0 1,0 0 0,6 0 0,20 0-5433,-29-1 5517,30-1-10738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8.488"/>
    </inkml:context>
    <inkml:brush xml:id="br0">
      <inkml:brushProperty name="width" value="0.025" units="cm"/>
      <inkml:brushProperty name="height" value="0.025" units="cm"/>
    </inkml:brush>
  </inkml:definitions>
  <inkml:trace contextRef="#ctx0" brushRef="#br0">77 176 10922,'3'-5'993,"-1"-1"-1,1 1 1,-2-1-1,1 0 1,0 0-1,-1 0 1,0 0-1,-1 0 1,1 0-1,-1 0 1,-1-6-1,1 11-950,-1 1 0,1-1 0,0 0 0,-1 1-1,1 0 1,0-1 0,-1 1 0,1-1 0,-1 1 0,1-1 0,-1 1-1,1 0 1,-1-1 0,1 1 0,-1 0 0,1 0 0,-1-1-1,1 1 1,-1 0 0,1 0 0,-1 0 0,0 0 0,1-1-1,-1 1 1,1 0 0,-1 0 0,0 0 0,1 0 0,-1 1-1,0-1 1,1 0 0,-1 0 0,1 0 0,-1 0 0,1 1 0,-1-1-1,0 1 1,-23 11-41,18-6 52,0 0-1,1 1 1,0 0-1,0 0 1,-4 9-1,8-14-23,-1 1-1,1-1 0,-1 1 0,1-1 1,0 1-1,0 0 0,0 0 1,1-1-1,-1 1 0,1 0 0,-1 0 1,1 0-1,0 0 0,0-1 1,0 1-1,1 0 0,-1 0 0,1 0 1,0 3-1,0-5-17,0 0 1,0 0-1,0-1 1,0 1-1,0-1 0,0 1 1,0 0-1,0-1 0,0 0 1,0 1-1,0-1 1,0 0-1,0 0 0,0 1 1,0-1-1,1 0 1,-1 0-1,0 0 0,0 0 1,0 0-1,0-1 1,0 1-1,0 0 0,0 0 1,2-1-1,28-11 382,-19 5-314,-1 0 0,0-1 0,0 0 0,-1-1 0,0-1 0,-1 1 0,14-18 0,-18 20-5,0 0 0,0-1-1,0 1 1,-1-1 0,0 0-1,-1-1 1,0 1 0,0-1 0,-1 1-1,0-1 1,0 0 0,0-13-1,-2 23-84,0-1-1,0 0 0,0 0 0,0 0 1,-1 0-1,1 1 0,0-1 0,0 0 1,0 0-1,0 0 0,0 0 0,-1 0 1,1 0-1,0 0 0,0 1 0,0-1 0,-1 0 1,1 0-1,0 0 0,0 0 0,0 0 1,-1 0-1,1 0 0,0 0 0,0 0 1,-1 0-1,1 0 0,0 0 0,0 0 1,0 0-1,-1 0 0,1 0 0,0-1 1,0 1-1,0 0 0,0 0 0,-1 0 0,1 0 1,0 0-1,0 0 0,0 0 0,0-1 1,-1 1-1,1 0 0,0 0 0,0 0 1,0 0-1,0-1 0,0 1 0,0 0 1,0 0-1,-1 0 0,1-1 0,0 1 1,0 0-1,0 0 0,0 0 0,0-1 1,0 1-1,-10 16-46,4-3 92,2-1-1,0 1 0,1 0 1,0 0-1,0 1 1,2-1-1,0 1 1,0-1-1,1 1 1,3 21-1,-2-33 7,-1 0 0,1-1-1,0 1 1,0 0 0,0 0-1,0 0 1,0-1 0,0 1 0,1 0-1,-1-1 1,1 1 0,-1-1-1,1 1 1,-1-1 0,1 0-1,0 0 1,-1 0 0,1 0-1,0 0 1,0 0 0,0 0-1,0-1 1,0 1 0,0-1-1,0 1 1,0-1 0,0 0-1,0 0 1,0 0 0,0 0-1,0 0 1,0 0 0,0 0 0,0-1-1,4 0 1,0-1 91,1 1 0,-1-1 1,0 0-1,0-1 0,0 1 0,-1-1 0,1 0 1,-1 0-1,1-1 0,6-6 0,-7 5-101,0-1 0,-1 0 0,0 0 0,0 0 0,-1 0 0,4-8 0,-5 11-39,-1 0 1,0 0-1,0 0 1,0 0-1,0 0 1,-1 0-1,1 0 0,-1 0 1,0 0-1,0 0 1,0 0-1,0-1 1,0 1-1,-1 0 1,1 0-1,-3-5 1,3 8-5,-1-1 1,1 1 0,-1 0 0,1-1 0,-1 1 0,1 0 0,-1-1 0,0 1 0,1 0 0,-1 0 0,1-1 0,-1 1 0,0 0 0,1 0 0,-1 0-1,0 0 1,1 0 0,-1 0 0,1 0 0,-1 0 0,0 0 0,1 0 0,-1 1 0,0-1 0,1 0 0,-1 0 0,1 1 0,-1-1 0,1 0 0,-1 0-1,1 1 1,-1-1 0,1 1 0,-1-1 0,1 1 0,-1-1 0,1 0 0,-1 1 0,1-1 0,-1 2 0,-19 17-17,-6 28 93,21-20 161,5-27-213,0 1-1,0 0 1,0-1-1,0 1 1,0-1-1,0 1 1,0 0-1,1-1 0,-1 1 1,0-1-1,1 1 1,-1-1-1,0 1 1,1-1-1,-1 1 1,0-1-1,1 1 1,-1-1-1,1 1 1,-1-1-1,1 0 1,-1 1-1,1-1 0,-1 0 1,1 0-1,-1 1 1,1-1-1,0 0 1,-1 0-1,1 0 1,-1 1-1,2-1 1,13 1 69,1-1-1,-1-1 1,0 0 0,1 0 0,19-6 0,-13 3-253,0 0-1,30 0 1,-53 4 198,0 0 1,-1-1 0,1 0-1,0 1 1,-1-1 0,1 0 0,0 0-1,0 0 1,0 0 0,0 0 0,-1 0-1,1 0 1,1 0 0,-1 0-1,0 0 1,0 0 0,0-1 0,1 1-1,-1 0 1,0-1 0,1 1-1,-1 0 1,1-1 0,-1-2 0,-6-36 169,6 39-199,1-1 0,0 1 0,0-1-1,0 1 1,0 0 0,0-1 0,0 1-1,0-1 1,0 1 0,0-1 0,1 1-1,-1 0 1,1-1 0,-1 1 0,1 0-1,-1-1 1,1 1 0,0 0-1,0 0 1,-1 0 0,1 0 0,2-2-1,0 1-56,0 2 0,-1-1-1,1 0 1,0 1-1,0-1 1,0 1 0,0 0-1,0 0 1,5 0-1,0 0-135,25 0-1624,52 0-8270,-31-3-3037</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49.240"/>
    </inkml:context>
    <inkml:brush xml:id="br0">
      <inkml:brushProperty name="width" value="0.025" units="cm"/>
      <inkml:brushProperty name="height" value="0.025" units="cm"/>
    </inkml:brush>
  </inkml:definitions>
  <inkml:trace contextRef="#ctx0" brushRef="#br0">28 18 897,'0'0'19960,"3"10"-18668,5 86 1183,-7-64-1718,1 0 0,8 35 0,-10-66-750,0 0 0,0 0 0,0-1-1,0 1 1,1 0 0,-1 0 0,0 0 0,1 0 0,-1 0 0,1-1 0,-1 1 0,1 0 0,-1-1 0,1 1-1,-1 0 1,1-1 0,0 1 0,-1 0 0,1-1 0,0 1 0,0-1 0,-1 1 0,1-1 0,0 0 0,0 1-1,0-1 1,0 0 0,-1 1 0,1-1 0,0 0 0,0 0 0,0 0 0,0 0 0,0 0 0,0 0 0,0 0-1,0 0 1,-1 0 0,1 0 0,0-1 0,0 1 0,0 0 0,1-1 0,1-1 20,0 1-1,0-1 1,0 0 0,0 0-1,0 0 1,0 0 0,0 0 0,-1-1-1,1 1 1,2-4 0,2-7-90,0 0 0,0-1 1,-1 0-1,-1 0 0,0 0 1,-1 0-1,2-16 0,10-79-1779,-15 98 972,-9 61 830,4-29 506,0 0 0,1 0 0,1 1 0,1-1 0,1 0 1,1 1-1,5 27 0,19-1-676,-16-32-3309,-32-36-1416,-53-46-4450,25 22 9473,3-1 10484,92 44-6760,31 7-2921,-6-1-1779,-23-4-2686,-5-1-3377</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50.073"/>
    </inkml:context>
    <inkml:brush xml:id="br0">
      <inkml:brushProperty name="width" value="0.025" units="cm"/>
      <inkml:brushProperty name="height" value="0.025" units="cm"/>
    </inkml:brush>
  </inkml:definitions>
  <inkml:trace contextRef="#ctx0" brushRef="#br0">78 93 8712,'0'0'5029,"8"-6"-2579,24-18-265,-31 23-1981,1 0 0,-1 0 0,0 0 1,0 0-1,0 0 0,0 0 0,1 0 0,-1 0 0,-1 0 1,1-1-1,0 1 0,0 0 0,0-1 0,-1 1 0,1-1 0,-1 1 1,1-1-1,-1 1 0,1-1 0,-1 1 0,0-1 0,0 1 1,0-1-1,0 1 0,0-1 0,0 1 0,0-1 0,0 1 0,-1-1 1,1 1-1,-2-4 0,1 4-120,0 0-1,-1 0 1,1 0 0,-1 1 0,1-1 0,-1 0-1,1 1 1,-1-1 0,1 1 0,-1-1-1,0 1 1,1 0 0,-1-1 0,0 1-1,1 0 1,-1 0 0,0 0 0,1 1-1,-1-1 1,0 0 0,1 0 0,-1 1 0,0-1-1,-2 2 1,-1 0-87,1 0-1,-1 0 0,1 0 1,-1 0-1,1 1 1,0 0-1,-5 3 1,5-2 32,-1 1 0,0 0 0,1 0-1,0 1 1,0-1 0,1 1 0,0-1 0,0 1 0,0 0 0,0 1 0,1-1 0,0 0-1,0 1 1,1-1 0,0 1 0,-1 8 0,2-14-23,0 0-1,0-1 1,1 1 0,-1 0-1,0-1 1,0 1 0,0 0-1,0 0 1,1-1 0,-1 1-1,0 0 1,0-1 0,1 1-1,-1-1 1,1 1 0,-1 0-1,1-1 1,-1 1 0,1-1-1,-1 1 1,1-1 0,-1 1-1,1-1 1,-1 0 0,1 1-1,0-1 1,-1 0 0,1 1-1,1-1 1,25 1 196,-19-2-151,0-1 0,-1 0 0,1-1 0,-1 0 0,9-4 0,-6 2-95,-1-1 0,1 0 1,-1-1-1,0 0 0,0-1 0,-1 1 1,0-2-1,-1 1 0,1-1 0,-2 0 0,1-1 1,-1 1-1,-1-1 0,9-20 0,-23 57-1665,4-14 1816,1 1 0,0 0 0,1 0 0,1 1 0,-1 16 0,3-30-80,0 0 1,0 0-1,0-1 1,0 1 0,0 0-1,1-1 1,-1 1-1,0 0 1,0-1 0,1 1-1,-1 0 1,0-1-1,1 1 1,-1 0-1,1-1 1,-1 1 0,1-1-1,-1 1 1,1-1-1,-1 1 1,1-1 0,-1 0-1,1 1 1,0-1-1,-1 0 1,1 1 0,0-1-1,-1 0 1,1 0-1,1 1 1,30 0 627,-23-3-534,0 0-1,1 0 1,-1 0 0,13-7 0,8-13-32,-26 18-82,1 0 0,-1 1 1,0-1-1,1 1 0,-1 0 0,1 1 0,0-1 0,0 1 0,6-2 0,-5 54-354,-5-49 374,1 0 0,0 0-1,-1 1 1,1-1 0,0 0 0,-1 0 0,1 0 0,0-1-1,0 1 1,0 0 0,0-1 0,0 1 0,0-1 0,0 0-1,0 0 1,0 0 0,0 0 0,0 0 0,0 0 0,0 0 0,0 0-1,0-1 1,-1 1 0,1-1 0,0 0 0,0 1 0,0-1-1,0 0 1,-1 0 0,4-2 0,50-34 481,-53 35-546,0 0-1,1 0 1,-1 1 0,0-1 0,1 1 0,-1-1 0,1 1 0,-1 0 0,1 0-1,-1 0 1,1 0 0,0 0 0,3 0 0,-6 46-955,0-42 959,1 2-3260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50.958"/>
    </inkml:context>
    <inkml:brush xml:id="br0">
      <inkml:brushProperty name="width" value="0.025" units="cm"/>
      <inkml:brushProperty name="height" value="0.025" units="cm"/>
    </inkml:brush>
  </inkml:definitions>
  <inkml:trace contextRef="#ctx0" brushRef="#br0">143 183 13741,'1'-3'570,"0"0"-1,0 0 1,0 1-1,-1-1 1,1 0-1,-1 0 1,0 0 0,0 0-1,0 0 1,0 1-1,0-1 1,0 0 0,-1 0-1,-1-4 1,2 6-407,-1 0 0,0-1 0,0 1 1,1 0-1,-1 0 0,0 0 0,0 0 0,0-1 1,0 1-1,0 1 0,-1-1 0,1 0 1,0 0-1,0 0 0,0 1 0,-1-1 0,1 0 1,0 1-1,-1 0 0,-2-1 0,0 0-129,0 1-1,0 0 0,0 0 0,0 1 1,0-1-1,0 1 0,0 0 1,0 0-1,0 0 0,0 0 1,1 1-1,-1 0 0,0-1 0,1 1 1,-1 1-1,1-1 0,0 0 1,-6 6-1,-23 32 635,30-38-624,1 0 0,0 0 1,0 0-1,0 0 0,0 0 1,0 0-1,1 1 0,-1-1 0,1 0 1,-1 0-1,1 1 0,0-1 0,0 1 1,0-1-1,0 0 0,0 1 1,0-1-1,1 0 0,0 3 0,0-4-27,0-1 0,0 1 1,0 0-1,0 0 0,0-1 0,0 1 0,0-1 0,0 1 0,0-1 0,0 1 0,0-1 0,0 0 0,1 0 0,-1 1 0,0-1 0,0 0 0,0 0 0,1 0 0,-1 0 0,2-1 0,27-2 245,-17-1-217,1-1 0,-1 0-1,-1 0 1,1-1 0,-1-1 0,0 0 0,0-1 0,19-17 0,-16 12-154,-1-1 0,0 0-1,-1-1 1,0-1 0,16-26 0,-17 4-1183,-15 27 693,-13 22 333,6-1 488,1 2 1,0-1-1,0 1 0,2 1 1,0-1-1,0 1 0,1 0 0,0 1 1,1 0-1,1 0 0,0 0 1,1 0-1,-2 27 0,5-39-215,0 0-1,0 0 1,1 0-1,-1 0 1,0 0-1,1-1 1,-1 1-1,1 0 1,0 0-1,0 0 1,0 0-1,0 0 1,0-1-1,0 1 1,0 0-1,0-1 1,1 1 0,-1-1-1,1 0 1,-1 1-1,1-1 1,-1 0-1,1 0 1,0 0-1,-1 0 1,1 0-1,0 0 1,0-1-1,0 1 1,0 0-1,0-1 1,0 0-1,0 1 1,0-1-1,0 0 1,2 0-1,37-6-2328,-38 5 1632,1 0-1,-1-1 1,1 1-1,-1-1 1,0 0-1,1 0 1,-1 0-1,3-3 0,10-14-5715,0-3-3758</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3.851"/>
    </inkml:context>
    <inkml:brush xml:id="br0">
      <inkml:brushProperty name="width" value="0.025" units="cm"/>
      <inkml:brushProperty name="height" value="0.025" units="cm"/>
    </inkml:brush>
  </inkml:definitions>
  <inkml:trace contextRef="#ctx0" brushRef="#br0">197 307 16015,'0'0'5397,"1"-9"-3400,0-27-972,-1 35-1008,0 0 1,0 0-1,0 0 1,0 0 0,-1 1-1,1-1 1,0 0-1,-1 0 1,1 0 0,0 1-1,-1-1 1,1 0-1,-1 0 1,0 1-1,1-1 1,-1 0 0,1 1-1,-1-1 1,0 1-1,0-1 1,1 1-1,-1-1 1,0 1 0,0-1-1,1 1 1,-1 0-1,0-1 1,0 1-1,0 0 1,0 0 0,0 0-1,0 0 1,1 0-1,-1-1 1,-2 2-1,-28 3-233,20 1 215,0 2 0,1-1-1,0 1 1,1 1 0,-1 0 0,1 0-1,1 1 1,0 0 0,0 0 0,1 1-1,0 0 1,0 0 0,1 1 0,1 0-1,0 0 1,-5 16 0,9-26 2,1 0 1,-1 0-1,1 1 0,0-1 1,-1 0-1,1 1 0,0-1 1,0 0-1,0 1 0,0-1 1,0 0-1,0 1 0,0-1 1,1 0-1,-1 1 0,0-1 1,1 0-1,-1 0 0,1 1 1,0-1-1,-1 0 0,1 0 1,0 0-1,0 0 0,-1 0 1,1 0-1,0 0 0,2 2 1,0-2 8,-1 0 0,1 0 1,0 0-1,-1-1 0,1 1 0,0-1 1,0 0-1,-1 0 0,1 0 0,0 0 1,0 0-1,0 0 0,3-2 0,6 0 38,-1-1 0,1-1 0,0 0 0,-1-1 0,17-9 0,-8 0-10,0-1 0,-2-1 0,0 0 0,-1-2 0,0 0 0,-2 0 0,18-28 1,-23 31-2,-1 0 0,-1 0 0,0-1 1,-1 0-1,-1 0 0,0 0 1,-2-1-1,1 0 0,-2 0 1,2-33-1,-4 48-81,-1 0 0,0 0 0,0-1 0,0 1 0,-1 0 1,1 0-1,0 0 0,-1 0 0,0 0 0,1 0 0,-1 0 0,0 1 0,0-1 0,0 0 0,0 0 1,0 0-1,0 1 0,-1-1 0,1 1 0,0-1 0,-1 1 0,1-1 0,-1 1 0,-2-1 0,2 1 6,-1 0-1,1 1 0,0-1 0,-1 1 0,1 0 0,-1-1 0,1 1 0,-1 0 0,1 1 0,-1-1 0,1 0 0,0 1 0,-1-1 0,1 1 1,0 0-1,-1 0 0,1 0 0,0 0 0,0 0 0,0 1 0,-3 1 0,-5 5 78,0 0-1,0 1 0,1 1 1,0 0-1,1 0 1,0 0-1,1 1 1,0 0-1,0 1 0,1 0 1,1 0-1,0 0 1,0 0-1,2 1 1,-1 0-1,2 0 1,-1 0-1,2 0 0,0 26 1,1-36-31,0 0 0,1 0 0,0-1 1,0 1-1,0 0 0,0 0 0,0-1 0,0 1 0,1-1 1,-1 1-1,1-1 0,0 1 0,0-1 0,0 0 1,0 0-1,0 0 0,0 0 0,0 0 0,1 0 0,-1-1 1,1 1-1,-1-1 0,1 0 0,0 0 0,2 1 1,-1 0 1,0 0 0,0 0 0,-1 0 1,1 1-1,-1-1 0,1 1 1,-1 0-1,0 0 0,0 0 1,0 0-1,2 4 0,0 17-2416,-6-22 1846,1 0-1,0 0 1,-1 0 0,1 0 0,-1 0-1,0 0 1,0 0 0,0 0 0,0 0-1,0 0 1,0-1 0,0 1-1,-1 0 1,-2 2 0,-1 1-8510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51.300"/>
    </inkml:context>
    <inkml:brush xml:id="br0">
      <inkml:brushProperty name="width" value="0.025" units="cm"/>
      <inkml:brushProperty name="height" value="0.025" units="cm"/>
    </inkml:brush>
  </inkml:definitions>
  <inkml:trace contextRef="#ctx0" brushRef="#br0">66 18 15887,'0'0'7538,"-8"2"-6396,3 0-1023,0 0 0,1 1-1,-1-1 1,1 1 0,-1-1-1,1 1 1,-5 5 0,7-7-103,1 1-1,-1-1 1,1 1 0,0 0 0,-1 0 0,1 0 0,0 0-1,0 0 1,0 0 0,0 0 0,1 0 0,-1 0 0,0 0-1,1 0 1,0 0 0,-1 1 0,1-1 0,0 0 0,0 0-1,0 1 1,0-1 0,1 0 0,-1 0 0,2 3 0,-2-3-8,1-1 0,0 0 0,0 0 0,0 0 0,0 0 0,0 0 0,0 0 0,0 0 0,1-1 0,-1 1 0,0 0 0,0-1 0,1 1 0,-1-1 0,0 1 0,1-1 0,-1 1 0,0-1 0,1 0 1,-1 0-1,1 0 0,-1 0 0,0 0 0,1 0 0,-1 0 0,1 0 0,1-1 0,1 1 18,0-1 0,1 1 0,-1-1-1,0 0 1,0 0 0,1-1 0,6-3 0,-5 1-34,-1-1 0,0 0 0,0 0-1,0 0 1,-1-1 0,5-7 0,-8 11 8,0 1-1,1-1 1,-1 0 0,0 0-1,0 0 1,0-1 0,0 1 0,0 0-1,0 0 1,-1 0 0,1-1-1,-1 1 1,0 0 0,0 0-1,1-1 1,-1 1 0,-1 0-1,1-1 1,0 1 0,0 0 0,-1-1-1,-1-2 1,2 5 16,-1-1 1,0 0-1,0 1 1,0-1-1,0 1 0,0 0 1,1-1-1,-1 1 1,0 0-1,0 0 0,0-1 1,0 1-1,0 0 1,0 0-1,0 0 0,0 0 1,0 0-1,0 0 1,0 0-1,0 1 1,0-1-1,0 0 0,0 1 1,0-1-1,0 0 1,0 1-1,1-1 0,-1 1 1,0-1-1,0 1 1,0 0-1,1-1 1,-1 1-1,0 0 0,1-1 1,-1 1-1,0 0 1,0 1-1,-26 31 881,25-31-847,1 0 0,-1 0 0,1 0 0,-1 0-1,1 0 1,0 1 0,0-1 0,0 0 0,1 1-1,-1-1 1,0 1 0,1-1 0,0 1 0,-1-1-1,1 1 1,0-1 0,0 1 0,1 0 0,-1-1 0,0 1-1,1-1 1,0 1 0,-1-1 0,1 0 0,0 1-1,0-1 1,1 0 0,-1 0 0,0 1 0,1-1-1,-1 0 1,1 0 0,0 0 0,-1-1 0,1 1-1,0 0 1,0-1 0,0 1 0,4 1 0,-1 0-437,1-1 1,-1 0 0,0 0 0,1 0 0,0-1-1,-1 1 1,9 0 0,-7-2-1213,1 0 0,-1 0-1,1 0 1,-1-1 0,12-2 0,11-8-8384</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51.658"/>
    </inkml:context>
    <inkml:brush xml:id="br0">
      <inkml:brushProperty name="width" value="0.025" units="cm"/>
      <inkml:brushProperty name="height" value="0.025" units="cm"/>
    </inkml:brush>
  </inkml:definitions>
  <inkml:trace contextRef="#ctx0" brushRef="#br0">165 1 16111,'-10'0'4020,"-60"5"1890,64-4-5532,0 0 0,0 1 1,0 0-1,1-1 0,-1 2 0,1-1 0,-1 1 0,1-1 0,0 2 0,0-1 0,-8 7 0,12-9-400,1-1 0,-1 1-1,1-1 1,-1 1-1,1-1 1,0 1 0,-1-1-1,1 1 1,0-1 0,-1 1-1,1-1 1,0 1 0,0-1-1,-1 1 1,1 0-1,0-1 1,0 1 0,0-1-1,0 1 1,0 0 0,0-1-1,0 1 1,0 0-1,0-1 1,0 1 0,0-1-1,0 1 1,0 0 0,1-1-1,-1 1 1,0-1 0,0 1-1,1-1 1,0 2-1,23 13-619,39 0-863,-60-15 1291,20 4-634,-13-4 696,0 2 0,1 0 0,-1 0 1,0 1-1,0 0 0,14 6 0,-24-8 163,1-1 0,-1 0 1,1 1-1,-1-1 0,1 1 0,-1-1 1,1 0-1,-1 1 0,0-1 0,1 1 1,-1-1-1,0 1 0,1-1 0,-1 1 1,0-1-1,1 1 0,-1 0 0,0-1 1,0 1-1,0-1 0,0 1 0,0 0 1,1-1-1,-1 1 0,0-1 1,0 1-1,0 0 0,-1-1 0,1 1 1,0-1-1,0 1 0,0 0 0,0-1 1,-1 1-1,1-1 0,0 1 0,0-1 1,-1 1-1,1-1 0,0 1 0,-1-1 1,1 1-1,-1-1 0,1 1 0,-1-1 1,1 0-1,-1 1 0,1-1 0,-1 0 1,1 1-1,-1-1 0,1 0 0,-1 0 1,1 1-1,-1-1 0,0 0 0,0 0 1,-36 16 1465,15-10-880,0 0 0,0-2 1,-26 3-1,-2-5-6066</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52.169"/>
    </inkml:context>
    <inkml:brush xml:id="br0">
      <inkml:brushProperty name="width" value="0.025" units="cm"/>
      <inkml:brushProperty name="height" value="0.025" units="cm"/>
    </inkml:brush>
  </inkml:definitions>
  <inkml:trace contextRef="#ctx0" brushRef="#br0">259 0 13645,'0'0'12534,"-8"10"-12251,-233 269 3321,232-265-3908,13-10-1943,22-19-1838,24-41-5043,-24 18 3730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52.560"/>
    </inkml:context>
    <inkml:brush xml:id="br0">
      <inkml:brushProperty name="width" value="0.025" units="cm"/>
      <inkml:brushProperty name="height" value="0.025" units="cm"/>
    </inkml:brush>
  </inkml:definitions>
  <inkml:trace contextRef="#ctx0" brushRef="#br0">216 1 11275,'0'0'10276,"-1"10"-9326,-7 41 363,-5 53 2418,13-96-3622,0-1 0,0 1 0,0 0 0,1 0 0,1-1 0,-1 1 0,1-1 1,0 1-1,1-1 0,0 0 0,4 8 0,0-4-428,23 35 639,-5-25-6663</inkml:trace>
  <inkml:trace contextRef="#ctx0" brushRef="#br0" timeOffset="1">1 205 16303,'0'0'9129,"70"0"-7047,-31 0-641,6 0-704,1 0-513,1 0-192,-5 0-704,-10 0-3076,-2 0-4195</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3.567"/>
    </inkml:context>
    <inkml:brush xml:id="br0">
      <inkml:brushProperty name="width" value="0.025" units="cm"/>
      <inkml:brushProperty name="height" value="0.025" units="cm"/>
    </inkml:brush>
  </inkml:definitions>
  <inkml:trace contextRef="#ctx0" brushRef="#br0">148 1 15759,'0'0'7506,"-1"10"-6956,-8 34-209,-1 0 1,-2-1 0,-2 0-1,-2-1 1,-2-1-1,-35 61 1,51-99-279,-11 27 610,13-29-668,0-1 0,0 1 0,0-1 1,0 1-1,0-1 0,1 1 0,-1-1 0,0 1 0,0 0 0,0-1 1,1 1-1,-1-1 0,0 0 0,0 1 0,1-1 0,-1 1 0,0-1 1,1 1-1,-1-1 0,1 0 0,-1 1 0,1-1 0,-1 0 0,1 1 0,-1-1 1,0 0-1,1 0 0,0 1 0,-1-1 0,1 0 0,-1 0 0,1 0 1,-1 0-1,1 0 0,-1 0 0,1 0 0,-1 0 0,1 0 0,0 0 1,-1 0-1,1 0 0,-1 0 0,1 0 0,-1 0 0,1-1 0,-1 1 0,1 0 1,0-1-1,21-4 179,1-1-1,-2 0 1,1-2 0,33-17 0,-36 15-759,0 2 1,0 0 0,1 1-1,0 1 1,0 0-1,28-3 1,-34 9-3665,-8-2-2546</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3.944"/>
    </inkml:context>
    <inkml:brush xml:id="br0">
      <inkml:brushProperty name="width" value="0.025" units="cm"/>
      <inkml:brushProperty name="height" value="0.025" units="cm"/>
    </inkml:brush>
  </inkml:definitions>
  <inkml:trace contextRef="#ctx0" brushRef="#br0">9 0 15375,'0'0'9481,"-5"69"-9033,1-36-320,4-2-64,0-1-64,0-4 32,0-3-352,0-6-193,0-3 65,4-3-641,-3-6-1217</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4.321"/>
    </inkml:context>
    <inkml:brush xml:id="br0">
      <inkml:brushProperty name="width" value="0.025" units="cm"/>
      <inkml:brushProperty name="height" value="0.025" units="cm"/>
    </inkml:brush>
  </inkml:definitions>
  <inkml:trace contextRef="#ctx0" brushRef="#br0">0 135 18001,'0'0'3945,"1"-9"-2445,0 5-1373,-1 1 0,1-1 0,0 0 0,0 1 0,0-1 0,0 1 0,1 0 0,-1-1 0,1 1 0,0 0-1,0 0 1,0 0 0,0 0 0,1 0 0,-1 0 0,1 1 0,0-1 0,-1 1 0,1 0 0,0 0 0,1 0 0,-1 0 0,0 0 0,0 1 0,1 0 0,6-2-1,17-8 62,1 1 0,1 2 1,-1 1-1,1 2 0,0 0 0,1 2 0,-1 1 0,49 3 0,-76-1-189,-1 0 1,0 0-1,0 0 1,0 1-1,0-1 1,0 0-1,1 0 1,-1 1-1,0-1 1,0 0-1,0 1 1,0-1-1,0 1 1,0 0-1,0-1 1,0 1-1,0 0 1,0 0 0,0-1-1,-1 1 1,1 0-1,0 0 1,-1 0-1,1 0 1,0 0-1,-1 0 1,1 0-1,-1 0 1,1 0-1,-1 0 1,0 0-1,1 1 1,-1-1-1,0 0 1,0 0-1,0 0 1,0 0-1,0 1 1,0-1-1,0 0 1,0 0-1,-1 0 1,1 0-1,0 0 1,-1 1 0,1-1-1,-1 0 1,1 0-1,-1 0 1,1 0-1,-1 0 1,-1 1-1,-3 8 47,-1-1 0,-1 1-1,1-1 1,-9 8 0,-97 93 514,111-109-603,1-1 1,-1 1-1,0 0 0,1 0 0,-1-1 0,1 1 1,-1 0-1,1 0 0,0 0 0,-1 0 0,1 0 1,0-1-1,0 1 0,-1 0 0,1 0 0,0 0 1,0 0-1,0 0 0,0 0 0,0 0 0,0 0 1,1 0-1,-1 0 0,0 0 0,0 0 1,1 0-1,-1-1 0,0 1 0,1 0 0,-1 0 1,1 0-1,-1 0 0,1-1 0,-1 1 0,1 0 1,0-1-1,0 1 0,-1 0 0,1-1 0,0 1 1,0-1-1,-1 1 0,1-1 0,0 1 1,0-1-1,0 0 0,0 1 0,1-1 0,55 18-3154,-39-13 2635,-14-4 538,1 1 1,-1 0-1,0 0 1,0 0-1,-1 0 1,1 0-1,0 1 0,-1 0 1,1-1-1,-1 1 1,0 1-1,0-1 1,0 0-1,-1 1 1,1-1-1,2 5 0,-5-5 54,1-1-1,0 0 1,-1 1-1,0-1 0,1 0 1,-1 1-1,0-1 0,0 0 1,0 1-1,-1-1 0,1 0 1,0 1-1,-1-1 1,0 0-1,1 0 0,-1 1 1,0-1-1,0 0 0,0 0 1,0 0-1,-1 0 0,1 0 1,-1 0-1,1-1 1,-1 1-1,1 0 0,-1-1 1,0 1-1,0-1 0,0 1 1,-3 0-1,-2 3 433,0 0 0,-1-1-1,0 0 1,0 0 0,0-1 0,0 0-1,0 0 1,-1-1 0,1 0 0,-1-1 0,1 0-1,-1 0 1,0-1 0,1 0 0,-15-2-1,22 2-549,-1-1 1,0 0-1,0 1 0,0-1 0,1 0 0,-1 0 0,0 0 0,1 0 0,-1-1 0,1 1 1,-1 0-1,1-1 0,-1 1 0,1-1 0,0 1 0,0-1 0,0 0 0,0 0 0,0 1 1,0-1-1,1 0 0,-1 0 0,0 0 0,1 0 0,0 0 0,-1 0 0,1 0 0,0 0 1,0 0-1,0 0 0,0 0 0,0 1 0,1-1 0,-1 0 0,1-3 0,0 0-899,1-1 0,-1 1-1,1-1 1,0 1 0,0 0 0,0 0-1,1 0 1,0 0 0,0 1-1,0-1 1,6-6 0,16-9-7042</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4.710"/>
    </inkml:context>
    <inkml:brush xml:id="br0">
      <inkml:brushProperty name="width" value="0.025" units="cm"/>
      <inkml:brushProperty name="height" value="0.025" units="cm"/>
    </inkml:brush>
  </inkml:definitions>
  <inkml:trace contextRef="#ctx0" brushRef="#br0">34 1 17969,'0'0'7111,"-2"48"-7848,2-36-2786,2-4-2211,3-1-5412</inkml:trace>
  <inkml:trace contextRef="#ctx0" brushRef="#br0" timeOffset="1">7 196 16720,'0'0'9737,"-7"13"-11947</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5.791"/>
    </inkml:context>
    <inkml:brush xml:id="br0">
      <inkml:brushProperty name="width" value="0.025" units="cm"/>
      <inkml:brushProperty name="height" value="0.025" units="cm"/>
    </inkml:brush>
  </inkml:definitions>
  <inkml:trace contextRef="#ctx0" brushRef="#br0">1 139 4068,'4'-11'2461,"5"-11"-945,17-43 4412,-4 24 3257,-25 81-6265,-18 61-1564,12-67-953,2 0 0,1 0 0,-1 45 0,7-77-397,0-1 0,1 1 0,-1-1 0,0 1-1,1-1 1,-1 0 0,1 1 0,0-1 0,-1 0 0,1 0-1,0 1 1,0-1 0,-1 0 0,1 0 0,0 0 0,0 0-1,1 0 1,-1 0 0,0 0 0,0 0 0,0 0 0,1-1-1,-1 1 1,0 0 0,1-1 0,-1 1 0,0-1 0,1 0-1,-1 1 1,1-1 0,-1 0 0,0 0 0,3 0 0,56 0 91,-47-1-105,5 0-1146,0-1 0,1-1 1,-2-1-1,32-10 0,-40 11-614,0-1 0,-1 0 0,1 0 0,-1-1 0,0 0 0,11-9 0,-2-3-6410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6.265"/>
    </inkml:context>
    <inkml:brush xml:id="br0">
      <inkml:brushProperty name="width" value="0.025" units="cm"/>
      <inkml:brushProperty name="height" value="0.025" units="cm"/>
    </inkml:brush>
  </inkml:definitions>
  <inkml:trace contextRef="#ctx0" brushRef="#br0">44 86 11851,'0'0'13469,"-4"0"-13325,-11-1-52,31 2 79,-12 0-130,1-1-1,0 0 0,-1 0 1,1 0-1,0 0 1,-1-1-1,1 0 1,0 0-1,5-3 0,-7 3-15,0-1-1,0 0 0,0-1 0,-1 1 1,1 0-1,-1-1 0,1 1 1,-1-1-1,0 0 0,0 0 0,0 0 1,-1 0-1,1 0 0,-1 0 0,1 0 1,-1-1-1,0 1 0,-1 0 0,1-1 1,0 1-1,-1-7 0,0 9-11,0 1-1,0-1 1,0 1-1,-1-1 1,1 0 0,0 1-1,-1-1 1,1 1-1,0-1 1,-1 1-1,1-1 1,-1 1-1,1-1 1,-1 1-1,1 0 1,-1-1 0,1 1-1,-1 0 1,1-1-1,-1 1 1,1 0-1,-1 0 1,1-1-1,-1 1 1,0 0-1,1 0 1,-1 0 0,0 0-1,1 0 1,-1 0-1,0 0 1,1 0-1,-1 0 1,1 0-1,-1 0 1,0 0 0,1 0-1,-1 1 1,1-1-1,-1 0 1,0 1-1,-30 11-53,24-6 81,0 1 1,0 0-1,0 0 0,1 1 0,0-1 1,1 2-1,-1-1 0,-5 15 1,8-18 27,0 1 0,0 0 0,1 0 0,0 0 0,1 0 0,-1 0 0,1 0 0,0 1 0,1-1 0,-1 0 0,1 0 0,1 1 0,-1-1 0,3 10 0,-2-14-59,0-1-1,0 1 1,0-1 0,0 1 0,0-1 0,1 0 0,-1 0 0,0 1 0,1-1 0,-1 0-1,1 0 1,0-1 0,-1 1 0,1 0 0,-1 0 0,1-1 0,0 1 0,0-1 0,-1 1-1,1-1 1,0 0 0,0 0 0,0 0 0,-1 0 0,1 0 0,0 0 0,0 0 0,0-1-1,2 0 1,2 0 63,1 0-1,-1 0 1,0-1-1,0 0 1,0 0-1,1-1 0,5-3 1,2-4-4,0-1 1,-1 0-1,0-1 0,0-1 1,-2 0-1,1-1 1,-2 0-1,0 0 1,-1-1-1,12-25 0,-25 54-62,0 0-1,1 0 1,0 0-1,1 1 0,0 21 1,2-34-2,0 0 0,0 0 0,1 0 0,-1 0 0,0 0 1,1 0-1,0 0 0,-1 0 0,1 0 0,0 0 0,0 0 1,0 0-1,0 0 0,0 0 0,1-1 0,-1 1 1,1 0-1,-1-1 0,1 1 0,-1-1 0,1 0 0,0 1 1,-1-1-1,1 0 0,0 0 0,0 0 0,0-1 1,0 1-1,0 0 0,0-1 0,0 1 0,3 0 0,28-4-3179,-32 3 2730,0-1 0,1 0 0,-1 1 0,0-1 0,0 0 0,0 0 0,0 1 0,0-1 0,0 0 0,0 0 0,0 0 0,-1 0 0,1-1 0,0 1 0,-1 0 0,1 0 0,0 0-1,-1 0 1,0-1 0,1 1 0,0-3 0,4-18-8363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4.475"/>
    </inkml:context>
    <inkml:brush xml:id="br0">
      <inkml:brushProperty name="width" value="0.025" units="cm"/>
      <inkml:brushProperty name="height" value="0.025" units="cm"/>
    </inkml:brush>
  </inkml:definitions>
  <inkml:trace contextRef="#ctx0" brushRef="#br0">0 1 4420,'0'0'224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6.642"/>
    </inkml:context>
    <inkml:brush xml:id="br0">
      <inkml:brushProperty name="width" value="0.025" units="cm"/>
      <inkml:brushProperty name="height" value="0.025" units="cm"/>
    </inkml:brush>
  </inkml:definitions>
  <inkml:trace contextRef="#ctx0" brushRef="#br0">0 6 16239,'0'0'13165,"61"-6"-17169,-26 10 673,-3-2-513,-3 0-896,-6-2-1858</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6.989"/>
    </inkml:context>
    <inkml:brush xml:id="br0">
      <inkml:brushProperty name="width" value="0.025" units="cm"/>
      <inkml:brushProperty name="height" value="0.025" units="cm"/>
    </inkml:brush>
  </inkml:definitions>
  <inkml:trace contextRef="#ctx0" brushRef="#br0">142 1 5701,'0'0'11756,"-8"2"-8948,-6 2-1757,0 1 0,1 1 1,-18 9-1,26-12-861,0-1-1,1 1 1,0-1-1,-1 1 1,1 1-1,0-1 1,1 1 0,-1-1-1,1 1 1,-1 0-1,1 0 1,0 1 0,1-1-1,-1 1 1,-2 5-1,5-9-223,0 0 0,0 0 0,0 0 0,0 0 0,0 0-1,0 0 1,0 0 0,1 0 0,-1 0 0,0 0 0,1 0-1,-1 0 1,0 0 0,1 0 0,-1 0 0,1 0 0,0 0-1,-1-1 1,1 1 0,0 0 0,-1 0 0,1-1 0,0 1-1,0 0 1,0-1 0,-1 1 0,1-1 0,0 1 0,0-1-1,0 1 1,2-1 0,41 13-1383,-24-7 756,-9-2 538,-1 0 0,0 1 1,-1 0-1,1 1 0,-1 0 0,15 13 0,-23-18 164,1 1-1,-1-1 1,1 0 0,-1 0 0,1 1 0,-1-1 0,0 1 0,1-1 0,-1 1-1,0 0 1,0-1 0,0 1 0,0 0 0,-1 0 0,1 0 0,0 0 0,-1 0-1,0-1 1,1 1 0,-1 0 0,0 0 0,0 0 0,0 0 0,0 0 0,0 0-1,0 0 1,-1 0 0,1 0 0,-1 0 0,1 0 0,-1 0 0,0 0 0,0-1-1,1 1 1,-1 0 0,-1-1 0,1 1 0,0 0 0,0-1 0,-1 1 0,1-1-1,0 0 1,-1 1 0,0-1 0,-2 2 0,-3 1 238,1 1 1,-1-1-1,0 0 0,0-1 1,-1 0-1,1 0 1,-1-1-1,1 0 0,-1 0 1,0 0-1,1-1 0,-1-1 1,0 1-1,-16-2 1,23 1-452,0-1 0,0 1 0,0-1 0,0 0 1,0 1-1,0-1 0,0 0 0,0 0 0,0 0 0,0 1 1,0-1-1,0 0 0,0 0 0,1 0 0,-1-1 1,0 1-1,1 0 0,-1 0 0,1 0 0,-1 0 0,1 0 1,0-1-1,0 1 0,-1 0 0,1 0 0,0-1 1,0-1-1,2-40-7248,5 8 806</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7.728"/>
    </inkml:context>
    <inkml:brush xml:id="br0">
      <inkml:brushProperty name="width" value="0.025" units="cm"/>
      <inkml:brushProperty name="height" value="0.025" units="cm"/>
    </inkml:brush>
  </inkml:definitions>
  <inkml:trace contextRef="#ctx0" brushRef="#br0">59 1 17040,'0'0'5413,"-6"9"-4302,-1 2-644,1 0 0,0 1 0,1-1 0,0 1 0,1 0 0,0 1 0,1-1 0,0 1 1,-2 23-1,4 1-377,0-1-1,3 1 1,0-1 0,3 0 0,11 48 0,-16-84-85,0 0 1,0 0 0,0 1-1,0-1 1,0 0-1,0 0 1,0 1 0,0-1-1,0 0 1,0 1-1,0-1 1,0 0 0,0 0-1,0 1 1,0-1-1,0 0 1,0 0 0,1 1-1,-1-1 1,0 0-1,0 0 1,0 0 0,0 1-1,0-1 1,1 0-1,-1 0 1,0 0 0,0 1-1,0-1 1,1 0-1,-1 0 1,0 0-1,0 0 1,0 1 0,1-1-1,-1 0 1,0 0-1,0 0 1,1 0 0,-1 0-1,0 0 1,1 0-1,-1 0 1,0 0 0,0 0-1,1 0 1,-1 0-1,0 0 1,0 0 0,1 0-1,-1 0 1,1 0-1,6-18 313,0-28-46,-6 35-232,1 0-96,-1 0-1,0 1 1,-1-1 0,0 0 0,-1 0-1,0 0 1,-1 0 0,0 0 0,0 0-1,-1 1 1,-5-12 0,8 21 46,-1 0 1,1 0-1,0 1 0,0-1 1,-1 0-1,1 0 1,-1 1-1,1-1 0,-1 0 1,1 1-1,-1-1 1,1 0-1,-1 1 0,0-1 1,1 1-1,-1-1 1,0 1-1,1-1 0,-1 1 1,0 0-1,0-1 1,1 1-1,-1 0 0,0 0 1,0-1-1,0 1 1,1 0-1,-1 0 0,0 0 1,0 0-1,0 0 1,0 0-1,1 0 0,-1 0 1,0 0-1,-1 1 1,1 0 3,0 0 0,0 0 0,0 0 0,0 0 0,1 0 0,-1 0 0,0 0 0,0 0 0,1 0 0,-1 0 0,0 1 0,1-1 0,0 0 0,-1 1 0,1-1 0,0 0 0,-1 0 0,1 1 0,0-1 0,0 3 0,0 1 21,1-1 0,0 1-1,0-1 1,0 1-1,0-1 1,0 1 0,1-1-1,0 0 1,0 0-1,0 0 1,0 0 0,1 0-1,0 0 1,0-1 0,0 1-1,0-1 1,0 0-1,1 0 1,-1 0 0,1 0-1,0-1 1,0 1-1,0-1 1,0 0 0,0 0-1,0 0 1,0-1 0,1 0-1,5 1 1,5 2 63,0-1 1,1 0 0,-1-1-1,1-1 1,-1-1 0,1 0-1,23-4 1,-32 3-31,-1 0 0,1-1 0,-1 0 0,0-1 0,0 1 0,0-1 0,0 0 0,0-1 0,-1 1 0,1-1 1,-1 0-1,0-1 0,0 1 0,-1-1 0,1 0 0,-1 0 0,0-1 0,-1 1 0,1-1 0,3-8 0,-8 17-30,0 0-1,0 0 1,1 0 0,-1-1-1,0 1 1,1 0-1,0 0 1,0 0 0,0 0-1,0 0 1,0 0 0,1 0-1,0 4 1,0-6 10,0 1 0,0-1 0,-1 1-1,1-1 1,0 1 0,0-1 0,1 1 0,-1-1 0,0 0 0,0 0-1,1 0 1,-1 0 0,0 0 0,1 0 0,-1 0 0,1 0 0,2 1-1,2-1 25,0 1 0,1-1 0,-1 0 0,0-1 0,0 1 0,1-1 0,-1-1 0,0 1 0,1-1 0,-1 0 0,11-4 0,35-14 36,-46 15-400,2 0-1,-1 1 1,0 0 0,1 0 0,-1 1-1,1 0 1,0 0 0,-1 1-1,1 0 1,0 0 0,0 1-1,0 0 1,0 1 0,11 1 0,-13 0-391,1-1 0,-1 0 0,1 0 1,0 0-1,-1 0 0,1-1 0,0 0 0,-1-1 1,1 0-1,0 0 0,-1 0 0,1-1 1,-1 0-1,9-3 0,-12 3 582,1 0-1,0 0 1,0 0-1,-1-1 1,0 1-1,1-1 1,-1 0-1,0 0 1,0 0-1,2-4 1,-2 3 585,-1 1 0,-1-1 0,1 1 0,0-1 0,-1 1 0,0-1 0,0 0 0,0 0 0,0 0 0,-1 1 0,1-1 0,-1-5 0,0 9-387,0-1 1,0 1-1,0 0 0,0 0 0,0-1 0,0 1 1,0 0-1,0 0 0,0 0 0,0-1 1,0 1-1,0 0 0,-1 0 0,1-1 0,0 1 1,0 0-1,0 0 0,0 0 0,0 0 1,-1-1-1,1 1 0,0 0 0,0 0 0,0 0 1,-1 0-1,1 0 0,0-1 0,0 1 1,0 0-1,-1 0 0,1 0 0,0 0 0,0 0 1,-1 0-1,1 0 0,0 0 0,0 0 1,-1 0-1,1 0 0,0 0 0,0 0 0,0 0 1,-1 0-1,1 0 0,0 0 0,0 0 1,-1 0-1,1 0 0,0 1 0,0-1 0,0 0 1,-1 0-1,1 0 0,0 0 0,0 0 1,0 1-1,-1-1 0,-10 12 414,9-7-397,1 1 0,0-1-1,0 1 1,1-1 0,-1 1 0,1 0 0,1-1-1,-1 1 1,1-1 0,0 1 0,0-1-1,3 8 1,30 66-38,-5-16 20,-26-54-99,0 0 0,0 1 0,-1 0 0,0-1 0,-1 1 0,0 0 0,-1 0 0,0 0 0,0 0 0,-2 10 0,1-17 104,0 0 1,0 0-1,0 1 0,-1-1 0,1 0 1,-1 0-1,1 0 0,-1-1 1,0 1-1,-1 0 0,1-1 0,0 1 1,-1-1-1,1 0 0,-1 0 0,0 0 1,1 0-1,-1 0 0,0-1 0,0 1 1,0-1-1,-1 0 0,1 0 0,0 0 1,0 0-1,-1 0 0,1-1 0,0 1 1,-1-1-1,1 0 0,0 0 0,-5-1 1,3 0-61,1 1 0,-1-1 0,0-1-1,1 1 1,-1-1 0,1 0 0,-1 0 0,1 0 0,0 0 0,0-1 0,0 0 0,0 1 0,0-2 0,1 1 0,-1 0 0,1-1 0,0 1 0,0-1 0,0 0 0,1 0 0,-1 0 0,1-1 0,-3-7-1,2 5-82,0 1 0,0-1-1,1 0 1,0 0-1,0 0 1,1 0-1,0-1 1,0 1-1,1 0 1,0-1-1,0 1 1,1 0 0,-1 0-1,2-1 1,2-10-1,-1 12-20,0 1-1,0 0 1,1 1 0,-1-1-1,1 0 1,0 1 0,0 0-1,1 0 1,-1 0 0,1 0-1,0 1 1,0 0 0,0 0-1,7-3 1,14-5-1221,47-15-1,-34 13-1226,0-2-1350,1-2-1911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8.073"/>
    </inkml:context>
    <inkml:brush xml:id="br0">
      <inkml:brushProperty name="width" value="0.025" units="cm"/>
      <inkml:brushProperty name="height" value="0.025" units="cm"/>
    </inkml:brush>
  </inkml:definitions>
  <inkml:trace contextRef="#ctx0" brushRef="#br0">138 3 17040,'-9'0'2226,"-1"-1"-1647,-59 0 3767,67 1-4218,0 0-1,0 0 0,0 0 1,-1 0-1,1 1 0,0-1 0,0 0 1,1 1-1,-1 0 0,0-1 1,0 1-1,0 0 0,0 0 1,0 0-1,1 0 0,-1 0 1,0 1-1,1-1 0,-1 0 0,1 1 1,0-1-1,-1 1 0,1 0 1,0-1-1,0 1 0,0 0 1,0 0-1,0-1 0,-1 4 1,3-4-138,-1 1 1,0-1-1,0 0 1,1 1 0,-1-1-1,0 0 1,1 0-1,-1 1 1,1-1 0,0 0-1,-1 0 1,1 0-1,0 0 1,0 0 0,0 0-1,0 0 1,0 0-1,0 0 1,0 0 0,0-1-1,0 1 1,0 0 0,0-1-1,0 1 1,1-1-1,1 1 1,40 13-299,-32-11 192,178 40-1609,-187-43 1744,-1 0 1,0 0-1,0 1 0,0-1 0,0 0 0,0 1 0,0-1 0,0 0 0,0 1 1,0-1-1,0 1 0,0 0 0,0-1 0,-1 1 0,1 0 0,0-1 1,0 1-1,0 0 0,-1 0 0,1 0 0,0 1 0,-1-1 30,0 0-1,0-1 0,-1 1 1,1 0-1,0-1 1,0 1-1,-1 0 0,1-1 1,-1 1-1,1 0 0,-1-1 1,1 1-1,-1-1 1,1 1-1,-1-1 0,1 1 1,-1-1-1,1 1 1,-1-1-1,0 0 0,1 1 1,-2 0-1,-50 18 1549,48-17-1658,-132 34 1099,77-27-7740,46-9-201</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8.698"/>
    </inkml:context>
    <inkml:brush xml:id="br0">
      <inkml:brushProperty name="width" value="0.025" units="cm"/>
      <inkml:brushProperty name="height" value="0.025" units="cm"/>
    </inkml:brush>
  </inkml:definitions>
  <inkml:trace contextRef="#ctx0" brushRef="#br0">19 1 17969,'0'0'7244,"-3"8"-6619,-2 10-173,2 0 1,-1 0-1,2 0 0,1 0 1,0 24-1,1-36-371,1 0 1,0 0-1,0-1 0,0 1 1,1 0-1,-1-1 0,1 1 1,1-1-1,4 10 1,-5-13-71,0 1 0,0-1 1,0 0-1,0 0 1,0 0-1,0 0 1,0 0-1,1 0 1,-1-1-1,1 1 1,0-1-1,-1 0 1,1 0-1,0 0 1,0 0-1,-1 0 1,1 0-1,0-1 1,0 0-1,5 1 1,3-2 24,0 0 0,0 0 0,21-6 0,-25 5-71,1 0 0,-1 1-1,1-1 1,0 1 0,0 1 0,0-1-1,-1 1 1,1 1 0,8 1-1,-15-1 28,1 0-1,-1 0 0,0 0 0,1 0 0,-1 0 0,0 0 1,0 0-1,0 1 0,0-1 0,0 0 0,-1 1 1,1-1-1,0 1 0,0-1 0,-1 1 0,1-1 0,-1 1 1,0 0-1,1-1 0,-1 1 0,0-1 0,0 1 0,0 0 1,0-1-1,0 1 0,0 0 0,-1-1 0,0 4 0,1 0 22,-1 0 1,0 0-1,0 0 0,-1 0 0,1-1 0,-1 1 0,0 0 0,-4 6 0,2-6 111,0-1 1,-1 0-1,0 0 1,1 0-1,-2 0 1,1-1-1,0 0 1,0 0-1,-1 0 1,0-1-1,0 0 1,1 0-1,-1 0 1,0-1-1,0 0 1,-1 0-1,-8 0 1,12-1-181,0 0 0,0 0 0,1 0 0,-1 0 0,0-1 0,0 1 0,0-1 0,0 0 0,1 0 0,-1 0 0,0 0 0,1 0 0,-1-1 0,1 1 0,-1-1 0,1 0 0,0 1 0,0-1 1,0 0-1,0 0 0,0-1 0,0 1 0,0 0 0,1-1 0,-1 1 0,1-1 0,0 1 0,-1-1 0,1 0 0,1 1 0,-1-1 0,0 0 0,1 0 0,-1 0 0,1 0 0,0 1 0,0-1 0,0-3 0,0 4-373,0 0 0,0 1 0,0-1-1,0 0 1,0 1 0,1-1 0,-1 1-1,1-1 1,-1 0 0,1 1 0,-1-1-1,1 1 1,0 0 0,0-1 0,0 1-1,0-1 1,0 1 0,0 0 0,0 0-1,0 0 1,0 0 0,1 0 0,-1 0 0,0 0-1,1 0 1,2-1 0,15-4-6506</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9.058"/>
    </inkml:context>
    <inkml:brush xml:id="br0">
      <inkml:brushProperty name="width" value="0.025" units="cm"/>
      <inkml:brushProperty name="height" value="0.025" units="cm"/>
    </inkml:brush>
  </inkml:definitions>
  <inkml:trace contextRef="#ctx0" brushRef="#br0">42 0 16848,'0'0'13389,"-39"48"-12845,36-29-384,3-2-160,0-1 0,0-3-704,5-3-385,5-4-737,0-2-608,0-4-930,-3 0-1664,-2-8-3685</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9.399"/>
    </inkml:context>
    <inkml:brush xml:id="br0">
      <inkml:brushProperty name="width" value="0.025" units="cm"/>
      <inkml:brushProperty name="height" value="0.025" units="cm"/>
    </inkml:brush>
  </inkml:definitions>
  <inkml:trace contextRef="#ctx0" brushRef="#br0">17 35 11979,'0'0'18802,"-17"-35"-18898,17 40 0,0 5-192,0 0-385,0 3-480,0-2-865,0-2-640,5-2-1795,0-3-2561</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39.741"/>
    </inkml:context>
    <inkml:brush xml:id="br0">
      <inkml:brushProperty name="width" value="0.025" units="cm"/>
      <inkml:brushProperty name="height" value="0.025" units="cm"/>
    </inkml:brush>
  </inkml:definitions>
  <inkml:trace contextRef="#ctx0" brushRef="#br0">23 2 3011,'0'0'19282,"-1"0"-19181,1-1 1,-1 1-1,1 0 0,-1 0 0,1 0 1,0 0-1,-1-1 0,1 1 0,-1 0 0,1 0 1,-1 0-1,1 0 0,-1 0 0,1 0 1,-1 1-1,1-1 0,-1 0 0,1 0 1,-1 0-1,1 0 0,0 0 0,-1 1 1,1-1-1,-1 0 0,1 0 0,0 1 1,-2 0-1,0 5 232,0 0 0,1 1 1,0-1-1,0 1 0,0-1 1,0 1-1,1 0 1,0-1-1,1 1 0,1 8 1,-1 9 8,2 44 103,13 76 1,1 5-88,-18-107-15,0-34-300,0 0 0,1 1 0,0-1 1,0 0-1,1 1 0,0-1 0,4 15 1,-5-23-84,0 1 0,0-1 0,1 0 0,-1 0 0,0 0 0,0 0 0,0 0 0,0 0 0,0 0 0,0 0 1,0 0-1,0 0 0,0 0 0,1 0 0,-1 0 0,0 0 0,0 1 0,0-1 0,0 0 0,0 0 0,0 0 0,1 0 0,-1 0 0,0 0 1,0 0-1,0 0 0,0-1 0,0 1 0,0 0 0,0 0 0,1 0 0,-1 0 0,0 0 0,0 0 0,0 0 0,0 0 0,0 0 0,0 0 1,0 0-1,0 0 0,1 0 0,-1 0 0,0-1 0,0 1 0,0 0 0,0 0 0,0 0 0,0 0 0,0 0 0,0 0 0,0 0 0,0 0 1,0-1-1,0 1 0,0 0 0,0 0 0,0 0 0,0 0 0,0 0 0,0 0 0,0-1 0,0 1 0,0 0 0,0 0 0,6-16-2119,2-18-2151,-2 7 18,1-1-1767</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40.070"/>
    </inkml:context>
    <inkml:brush xml:id="br0">
      <inkml:brushProperty name="width" value="0.025" units="cm"/>
      <inkml:brushProperty name="height" value="0.025" units="cm"/>
    </inkml:brush>
  </inkml:definitions>
  <inkml:trace contextRef="#ctx0" brushRef="#br0">101 95 11115,'0'0'6753,"7"-7"-3753,-2 3-2602,-2 2-32,0-1 1,0 1-1,0-1 1,0 0-1,-1 1 1,1-1-1,-1 0 1,0-1-1,0 1 1,0 0-1,0-1 1,0 1-1,-1-1 1,0 1-1,0-1 1,0 1-1,0-1 1,1-6-1,-3 9-312,1 0-1,0 0 0,0 1 1,0-1-1,0 0 0,-1 0 1,1 1-1,0-1 0,-1 0 0,1 1 1,-1-1-1,1 0 0,0 1 1,-1-1-1,1 0 0,-1 1 1,0-1-1,1 1 0,-1-1 1,1 1-1,-1 0 0,0-1 1,1 1-1,-1-1 0,0 1 0,0 0 1,-1-1-1,-27 1 243,23 1-306,0 0 0,1 0 0,-1 1 0,1 0 0,-1 0 0,1 0 0,-7 5 0,7-3 53,0 0 0,1 0 0,-1 0-1,1 1 1,0 0 0,1 0 0,-1 0 0,1 0 0,0 0 0,0 1 0,1-1 0,0 1 0,0 0 0,0 0 0,0 0 0,1 0 0,0 0 0,0 0 0,1 0 0,0 0 0,1 11 0,-1-15-36,1 0 0,0 0 0,0 0 0,0-1 0,0 1 0,1 0 0,-1-1 0,0 1 0,1 0 0,-1-1 0,1 0 0,0 1 0,-1-1 0,1 0 0,0 0 0,0 0 0,0 0 0,0 0 0,0 0 0,0-1 0,0 1 0,0-1 0,0 1 0,0-1 0,0 0 0,0 0 0,3 0 0,5 1 30,0-1 1,1 0 0,-1 0-1,15-4 1,-7-1-70,0-2 1,0 0-1,0-1 1,-1 0-1,-1-1 1,1-2-1,28-22 1,-19 14-48,-30 23 80,1-1 0,0 1 0,0 0 0,0 0 0,1 0 0,-1 0-1,1 0 1,0 1 0,1-1 0,-1 1 0,1-1 0,-1 1 0,0 9 0,2-13 18,-1 1 1,1 0-1,-1 0 0,1 0 1,0 0-1,0 0 1,0 0-1,0-1 0,0 1 1,0 0-1,1 0 0,-1 0 1,1 0-1,-1 0 1,1-1-1,0 1 0,-1 0 1,1 0-1,0-1 0,0 1 1,0-1-1,1 1 1,-1-1-1,0 1 0,0-1 1,1 0-1,-1 0 0,1 1 1,-1-1-1,1 0 1,0 0-1,-1 0 0,1-1 1,0 1-1,0 0 1,-1-1-1,1 1 0,4 0 1,3-1 11,1 0 0,0 0 0,0-1 0,0-1 0,-1 1 0,1-1 0,-1-1 1,1 0-1,-1 0 0,0-1 0,8-5 0,-9 5-544,-1 0 0,0-1 0,0 0 0,-1 0 0,11-11 0,-13 11-686,-1 1-1,1-1 0,-1 1 1,0-1-1,0 0 1,-1-1-1,1 1 0,2-11 1,-4 6-5052,-1 4-1410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1:40.495"/>
    </inkml:context>
    <inkml:brush xml:id="br0">
      <inkml:brushProperty name="width" value="0.025" units="cm"/>
      <inkml:brushProperty name="height" value="0.025" units="cm"/>
    </inkml:brush>
  </inkml:definitions>
  <inkml:trace contextRef="#ctx0" brushRef="#br0">1 117 3587,'0'0'12471,"4"-7"-10725,2-2-1144,1 0 1,0 1 0,0 0 0,0 0 0,1 1 0,0 0 0,1 0-1,0 0 1,0 2 0,0-1 0,1 1 0,-1 0 0,21-6-1,-24 9-263,-1 0-1,1 1 0,0 0 0,-1 0 0,1 1 1,0 0-1,-1 0 0,1 0 0,10 2 0,-14-2-309,-1 1-1,1 0 0,0 0 1,0 0-1,-1 0 0,1 0 1,-1 0-1,1 1 0,-1-1 1,1 1-1,-1-1 0,0 1 1,1-1-1,-1 1 0,0-1 1,0 1-1,0 0 0,-1 0 1,1 0-1,0-1 0,-1 1 1,1 0-1,-1 0 0,1 0 1,-1 0-1,0 0 0,0 0 1,0 0-1,0 0 0,-1 3 1,1 3 89,-1-1 1,-1 1-1,0 0 1,0 0-1,0-1 1,-1 1 0,0-1-1,0 0 1,-1 1-1,-6 8 1,5-8 1,1-1 0,-1 2 0,2-1-1,-1 0 1,1 1 0,0 0 0,-1 9 0,4-17-120,0 1 0,0-1 0,0 0 0,0 0 0,1 0 0,-1 0 0,0 0 0,1 0 0,-1 0 0,0 0 0,1 0 0,-1 0 0,1 0 0,0 0 0,-1 0 0,1-1 0,0 1 0,-1 0 0,1 0 0,0-1 0,0 1 0,0 0 0,0-1 0,0 1 0,0-1 0,0 1 0,0-1 0,0 1 0,0-1 0,0 0 0,0 0 0,0 1 0,0-1 0,0 0 0,2 0 0,46 3 0,-40-4 0,17 1-71,-1 2-437,0-2-1,0-1 1,0-1-1,0-1 1,0-2-1,35-10 1,-60 15 361,1 0 1,-1 0 0,0 0-1,0 0 1,1 0-1,-1 0 1,0 0 0,1 0-1,-1 0 1,0 0-1,0 0 1,1 0-1,-1-1 1,0 1 0,0 0-1,0 0 1,1 0-1,-1 0 1,0-1-1,0 1 1,1 0 0,-1 0-1,0 0 1,0-1-1,0 1 1,0 0 0,0 0-1,1-1 1,-1 1-1,0 0 1,0 0-1,0-1 1,0 1 0,0 0-1,0 0 1,0-1-1,0 1 1,0 0-1,0-1 1,0 1 0,0 0-1,0 0 1,0-1-1,-13-7-3614,-21 0-860,-48-4-3960,0 3 6455,0 1 5381,0 1 4303,42 4-2603,26 1-602,14-1-1591,28-2-583,47-3-1213,80-1 12,15-1-1961,-58-6-6683,-43 0-5680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4.965"/>
    </inkml:context>
    <inkml:brush xml:id="br0">
      <inkml:brushProperty name="width" value="0.025" units="cm"/>
      <inkml:brushProperty name="height" value="0.025" units="cm"/>
    </inkml:brush>
  </inkml:definitions>
  <inkml:trace contextRef="#ctx0" brushRef="#br0">66 94 10922,'50'-40'2408,"-49"39"-2140,0 0 1,0 1-1,0-1 1,0 0-1,0 0 1,0 0-1,0-1 1,-1 1-1,1 0 0,0 0 1,0 0-1,-1-1 1,1 1-1,-1 0 1,1 0-1,-1-1 1,0 1-1,1-1 0,-1 1 1,0 0-1,0-1 1,0 1-1,0 0 1,0-1-1,0 1 1,-1-1-1,1 1 0,0 0 1,-1-1-1,1 1 1,-2-2-1,2 2-228,-1 0-1,0 0 1,0 0-1,0 0 1,0 0 0,1 1-1,-1-1 1,0 0-1,-1 1 1,1-1-1,0 0 1,0 1-1,0-1 1,0 1-1,0 0 1,0-1 0,-1 1-1,1 0 1,0 0-1,0 0 1,-1 0-1,1 0 1,0 0-1,0 0 1,0 0 0,-1 0-1,1 1 1,-2 0-1,-4 3-35,0 0-1,0 1 0,1 0 1,0 0-1,0 1 0,0 0 1,1 0-1,0 0 1,0 0-1,0 1 0,1 0 1,0 0-1,0 0 0,1 1 1,0-1-1,0 1 0,1 0 1,-2 10-1,4-18 0,0 1 0,0-1 1,0 1-1,0-1 0,0 0 0,0 1 0,0-1 0,0 1 0,1-1 0,-1 1 0,0-1 1,0 0-1,0 1 0,1-1 0,-1 0 0,0 1 0,0-1 0,1 0 0,-1 1 0,0-1 1,1 0-1,-1 1 0,0-1 0,1 0 0,-1 0 0,0 1 0,1-1 0,-1 0 0,1 0 1,-1 0-1,1 0 0,-1 0 0,0 0 0,1 0 0,-1 1 0,1-1 0,23-4 354,18-14 410,-27 10-654,0 0-1,-1 0 1,-1-2 0,1 0 0,-2 0 0,16-17 0,-28 27-36,0-1-1,0 0 1,0 0 0,0 1 0,0-1-1,-1 0 1,1 1 0,0-1 0,0 0 0,-1 1-1,1-1 1,-1 0 0,1 1 0,0-1-1,-1 1 1,1-1 0,-1 0 0,0 1 0,1 0-1,-1-1 1,1 1 0,-1-1 0,0 1-1,1 0 1,-1-1 0,0 1 0,1 0 0,-1 0-1,0-1 1,-12 0-1324,12 1 981,1 0 0,-1 0-1,1 1 1,0-1 0,-1 0 0,1 1 0,0-1 0,-1 0 0,1 1 0,0-1-1,-1 0 1,1 1 0,0-1 0,0 1 0,-1-1 0,1 1 0,0-1 0,0 0 0,0 1-1,0-1 1,0 1 0,0-1 0,0 1 0,-1-1 0,1 1 0,0-1 0,1 1-1</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20.125"/>
    </inkml:context>
    <inkml:brush xml:id="br0">
      <inkml:brushProperty name="width" value="0.025" units="cm"/>
      <inkml:brushProperty name="height" value="0.025" units="cm"/>
    </inkml:brush>
  </inkml:definitions>
  <inkml:trace contextRef="#ctx0" brushRef="#br0">525 1 16656,'0'0'528,"-8"6"-277,-18 16 279,1 2 0,2 1 0,-26 33 0,-64 99 250,68-92-813,21-32 114,-179 269 1509,197-288-1142,4-9-1544,14-24-9147</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20.473"/>
    </inkml:context>
    <inkml:brush xml:id="br0">
      <inkml:brushProperty name="width" value="0.025" units="cm"/>
      <inkml:brushProperty name="height" value="0.025" units="cm"/>
    </inkml:brush>
  </inkml:definitions>
  <inkml:trace contextRef="#ctx0" brushRef="#br0">7 0 15567,'0'0'7730,"-2"11"-7394,-1 20-68,1 0-1,2 0 1,1 0-1,2-1 1,1 1 0,1 0-1,11 36 1,0-9-163,4 11 43,15 95-1,-34-164-267,-1 0 1,0 1-1,0-1 0,0 0 1,0 0-1,1 0 0,-1 1 1,0-1-1,0 0 0,0 0 0,0 1 1,0-1-1,0 0 0,0 0 1,0 1-1,0-1 0,0 0 1,0 0-1,0 1 0,0-1 0,0 0 1,0 0-1,0 1 0,0-1 1,0 0-1,0 0 0,0 1 1,0-1-1,0 0 0,0 0 1,0 1-1,0-1 0,-1 0 0,1 0 1,0 0-1,0 1 0,0-1 1,-1 0-1,1 0 0,0 0 1,0 0-1,0 1 0,-1-1 0,1 0 1,0 0-1,0 0 0,-1 0 1,1 0-1,0 0 0,0 0 1,-1 0-1,1 0 0,0 1 1,0-1-1,-1 0 0,1 0 0,0 0 1,0-1-1,-1 1 0,1 0 1,0 0-1,0 0 0,-1 0 1,1 0-1,0 0 0,0 0 0,-1 0 1,1 0-1,0-1 0,-19-15-3986,10 8 1435,-14-13-4279</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20.830"/>
    </inkml:context>
    <inkml:brush xml:id="br0">
      <inkml:brushProperty name="width" value="0.025" units="cm"/>
      <inkml:brushProperty name="height" value="0.025" units="cm"/>
    </inkml:brush>
  </inkml:definitions>
  <inkml:trace contextRef="#ctx0" brushRef="#br0">1 98 9097,'0'0'14541,"45"-40"-13131,-1 27-449,10 0-193,8-1 33,2 5-352,-3 2-385,-2 5-32,-9 2-449,-11 0-1376,-12 3-1346,-11 0-1410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21.172"/>
    </inkml:context>
    <inkml:brush xml:id="br0">
      <inkml:brushProperty name="width" value="0.025" units="cm"/>
      <inkml:brushProperty name="height" value="0.025" units="cm"/>
    </inkml:brush>
  </inkml:definitions>
  <inkml:trace contextRef="#ctx0" brushRef="#br0">272 45 8008,'0'0'5407,"4"-9"-2753,12-26-498,-29 72-1417,3 1 0,0 1 0,-5 55-1,6-39-169,-200 816 1448,193-805-1542,9-35-1163,5-24-1330,4-43-6497,1-9 332</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21.578"/>
    </inkml:context>
    <inkml:brush xml:id="br0">
      <inkml:brushProperty name="width" value="0.025" units="cm"/>
      <inkml:brushProperty name="height" value="0.025" units="cm"/>
    </inkml:brush>
  </inkml:definitions>
  <inkml:trace contextRef="#ctx0" brushRef="#br0">1 168 14382,'2'-12'752,"-1"10"-743,1-11 506,2 0 0,-1 1 0,2-1 0,10-22-1,-12 30-358,0 1-1,0 0 1,0-1-1,0 1 1,1 1-1,-1-1 0,1 0 1,0 1-1,0 0 1,0 0-1,0 0 0,1 0 1,-1 1-1,1 0 1,0 0-1,0 0 0,0 0 1,10-1-1,8 0 118,1 1 0,1 1 0,-1 1 0,40 5 0,99 24 569,-82-12-614,426 67-63,-370-68-1470,240-3 0,-339-17 1162,-1 0 1,62-18-1,6 0 288,-105 22-137,0 0 1,1 0 0,-1-1 0,0 1 0,0 0 0,1 0 0,-1 0 0,0 0 0,1 0-1,-1 0 1,0 0 0,0 0 0,1 0 0,-1 0 0,0 0 0,1 0 0,-1 0-1,0 0 1,1 0 0,-1 0 0,0 0 0,1 0 0,-1 0 0,0 0 0,0 0-1,1 0 1,-1 0 0,0 1 0,0-1 0,1 0 0,-1 0 0,0 0 0,0 1-1,1-1 1,-1 0 0,0 0 0,0 1 0,0-1 0,1 0 0,-1 0 0,0 1 0,0-1-1,0 0 1,0 0 0,0 1 0,0-1 0,0 0 0,0 1 0,0-1 0,1 0-1,-1 1 1,0-1 0,-1 0 0,1 1 0,0-1 0,0 0 0,0 0 0,0 1-1,0-1 1,0 0 0,0 1 0,0-1 0,-13 20 237,10-16-149,-21 28 232,2 2-1,0 1 1,3 0 0,1 2 0,1 0-1,2 1 1,2 0 0,2 1 0,1 1-1,2 0 1,-4 47 0,1 557-84,27-510-2177,-16-133 1722,-1 0 0,0 0-1,0 0 1,1 0 0,-1-1 0,0 1-1,0 0 1,0 0 0,0-1 0,0 1 0,0 0-1,0-1 1,0 1 0,0-1 0,0 0 0,0 1-1,-1-1 1,1 0 0,0 1 0,0-1 0,0 0-1,0 0 1,-1 0 0,1 0 0,0 0 0,0 0-1,0-1 1,-2 1 0,-39-3-4867,1-8-817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5:21.922"/>
    </inkml:context>
    <inkml:brush xml:id="br0">
      <inkml:brushProperty name="width" value="0.025" units="cm"/>
      <inkml:brushProperty name="height" value="0.025" units="cm"/>
    </inkml:brush>
  </inkml:definitions>
  <inkml:trace contextRef="#ctx0" brushRef="#br0">101 294 14670,'-24'4'195,"12"-2"339,-1 0 0,1 2 1,-1-1-1,-13 7 1,46-8 1264,45-6-504,0-4 0,-1-2 0,93-27 0,-52 12-945,-43 11-647,661-137 2399,-357 101-4410,4 29-8277,-274 20 1580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27.685"/>
    </inkml:context>
    <inkml:brush xml:id="br0">
      <inkml:brushProperty name="width" value="0.025" units="cm"/>
      <inkml:brushProperty name="height" value="0.025" units="cm"/>
    </inkml:brush>
  </inkml:definitions>
  <inkml:trace contextRef="#ctx0" brushRef="#br0">50 0 14029,'0'0'3230,"-3"4"-3887,-6 215 834,-28 208 1201,36 1-381,74 132-475,-13-137-473,-17 688-10,-37-598-14,109 1259-25,-84-1521 0,57 635-122,-87-874 128,0 30-31,2-1 1,2 1-1,1-1 0,21 71 0,-18-86 450,-5-13-459,0 0 0,1-1 1,0 0-1,8 12 0,-10-20 8,0 0 1,0 0-1,1 0 1,-1 0-1,1 0 1,0-1-1,0 0 1,0 0-1,1 0 1,-1 0-1,1-1 1,0 1-1,8 2 1,49 14-100,0-2 0,2-3 0,0-3 0,72 4 0,263-8-28,-71-5 253,321 58 27,-37-1-67,2086 22 191,3-88-54,-1104-30 163,-310 5-362,1066 6-164,-1307 48 140,-772-16-574,-92-6-3746,-181 0 4279,41-1-2586,-7-5-1180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28.166"/>
    </inkml:context>
    <inkml:brush xml:id="br0">
      <inkml:brushProperty name="width" value="0.025" units="cm"/>
      <inkml:brushProperty name="height" value="0.025" units="cm"/>
    </inkml:brush>
  </inkml:definitions>
  <inkml:trace contextRef="#ctx0" brushRef="#br0">193 45 17168,'-18'-4'699,"9"3"-481,-1-1-1,1-1 0,0 1 0,0-1 0,-15-8 0,24 11-220,1-1-1,-1 1 1,0 0-1,1 0 1,-1 0 0,0 0-1,1 0 1,-1 0-1,0 0 1,0-1-1,1 1 1,-1 0 0,0 0-1,1 0 1,-1-1-1,0 1 1,0 0-1,1 0 1,-1-1 0,0 1-1,0 0 1,0-1-1,0 1 1,1 0-1,-1-1 1,0 1-1,0 0 1,0-1 0,0 1-1,0 0 1,0-1-1,0 1 1,0 0-1,0-1 1,0 1 0,0 0-1,0-1 1,0 1-1,0 0 1,0-1-1,0 1 1,0 0 0,-1-1-1,1 1 1,0 0-1,0-1 1,0 1-1,0 0 1,-1-1 0,1 1-1,0 0 1,0 0-1,-1 0 1,1-1-1,0 1 1,0 0 0,-1 0-1,1 0 1,0-1-1,-1 1 1,1 0-1,31-2-297,-29 2 297,24 2 99,0 1-1,0 2 1,-1 1-1,40 13 1,9 3 84,-10-9-120,-42-9-57,0 0 0,0 1 0,0 1 0,-1 2 0,0 0-1,0 1 1,28 17 0,-45-24 1,0 1 0,0 0 0,-1 1-1,1-1 1,-1 1 0,0-1 0,0 1-1,0 0 1,0 0 0,-1 1 0,1-1-1,-1 0 1,0 1 0,0-1 0,-1 1-1,0 0 1,0 0 0,0-1 0,0 1-1,0 0 1,-1 0 0,0 0 0,0 0-1,-1 0 1,1 0 0,-1-1 0,0 1-1,-2 5 1,-1 2 58,-1 0 0,0-1 0,0 0 0,-1 0 0,-1 0-1,0-1 1,0 0 0,-1 0 0,-18 17 0,-30 20 236,-1-3 1,-72 43-1,19-14-468,66-42-352,-53 36-1518,30-26-2282,17-15-2852</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35.588"/>
    </inkml:context>
    <inkml:brush xml:id="br0">
      <inkml:brushProperty name="width" value="0.025" units="cm"/>
      <inkml:brushProperty name="height" value="0.025" units="cm"/>
    </inkml:brush>
  </inkml:definitions>
  <inkml:trace contextRef="#ctx0" brushRef="#br0">32 1 16976,'0'0'5290,"0"12"-5258,0 2-17,1 81 469,-5 0 1,-16 99-1,14-173-3924,3-32 442,3-49-1980,0 46 3454,0-37-3152</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35.953"/>
    </inkml:context>
    <inkml:brush xml:id="br0">
      <inkml:brushProperty name="width" value="0.025" units="cm"/>
      <inkml:brushProperty name="height" value="0.025" units="cm"/>
    </inkml:brush>
  </inkml:definitions>
  <inkml:trace contextRef="#ctx0" brushRef="#br0">0 34 13004,'0'0'8040,"2"10"-7303,3 14-471,1 0 1,2-1-1,0 0 0,1 0 1,18 30-1,72 113 613,-97-163-748,0 0 0,0 0 0,0 0 1,1 0-1,-1 0 0,1-1 0,0 1 0,-1-1 1,1 1-1,0-1 0,1 0 0,-1 0 1,0-1-1,0 1 0,7 2 0,-8-4 20,0 0-1,0 0 1,1 0-1,-1 0 1,0-1 0,0 1-1,0-1 1,1 1-1,-1-1 1,0 0-1,0 1 1,0-1 0,0 0-1,0 0 1,0-1-1,0 1 1,-1 0-1,1-1 1,0 1-1,-1-1 1,1 1 0,-1-1-1,1 0 1,-1 0-1,0 1 1,0-1-1,1-3 1,8-11 88,-1-1 1,-2-1-1,1 0 1,-2 0-1,0 0 1,-1-1-1,3-24 0,-4 12-200,-2-1 0,0 1 0,-6-54 0,-3 56-36,6 29-19,1-1 0,0 0 1,0 0-1,0 1 0,0-1 0,-1 0 0,1 1 1,0-1-1,-1 1 0,1-1 0,0 0 0,-1 1 1,1-1-1,-1 1 0,1-1 0,-1 1 0,1-1 1,-1 1-1,1-1 0,-1 1 0,1 0 0,-1-1 1,0 1-1,1 0 0,-1-1 0,0 1 0,1 0 1,-1 0-1,0 0 0,1 0 0,-1-1 0,0 1 1,1 0-1,-1 0 0,0 0 0,0 1 0,0 0-135,0 0-1,0 0 0,0 0 1,1 1-1,-1-1 0,0 0 0,1 1 1,-1-1-1,1 1 0,0-1 1,-1 1-1,1-1 0,0 1 1,0-1-1,0 1 0,0-1 1,0 1-1,0-1 0,1 0 0,-1 1 1,1 2-1,9 32-4721,21 2-2905,-17-21 2082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43:15.312"/>
    </inkml:context>
    <inkml:brush xml:id="br0">
      <inkml:brushProperty name="width" value="0.025" units="cm"/>
      <inkml:brushProperty name="height" value="0.025" units="cm"/>
    </inkml:brush>
  </inkml:definitions>
  <inkml:trace contextRef="#ctx0" brushRef="#br0">169 1 13004,'0'0'9962,"-8"9"-9861,-1 3-15,0 0-1,0 1 0,2 0 1,-1 0-1,2 1 1,0 0-1,-7 24 0,-13 54 1247,-39 88 0,65-180-1327,0 0 0,0 1-1,-1-1 1,1 0 0,0 0-1,0 1 1,0-1 0,-1 0-1,1 0 1,0 1 0,0-1-1,0 0 1,0 0-1,0 1 1,0-1 0,-1 0-1,1 1 1,0-1 0,0 0-1,0 1 1,0-1 0,0 0-1,0 1 1,0-1 0,0 0-1,0 0 1,0 1 0,1-1-1,-1 0 1,0 1 0,0-1-1,0 0 1,0 1 0,0-1-1,0 0 1,1 0 0,-1 1-1,0-1 1,0 0-1,0 0 1,1 0 0,-1 1-1,0-1 1,0 0 0,1 0-1,-1 0 1,0 0 0,1 1-1,-1-1 1,0 0 0,0 0-1,1 0 1,-1 0 0,1 0-1,23-9-1343,23-23-6936,-33 21 2750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36.410"/>
    </inkml:context>
    <inkml:brush xml:id="br0">
      <inkml:brushProperty name="width" value="0.025" units="cm"/>
      <inkml:brushProperty name="height" value="0.025" units="cm"/>
    </inkml:brush>
  </inkml:definitions>
  <inkml:trace contextRef="#ctx0" brushRef="#br0">2 53 11499,'0'0'13357,"0"11"-12765,0 4-333,-1 5-169,1 1-1,1 0 0,0-1 0,7 26 1,-7-41-52,0-1 0,0 1 1,1-1-1,0 0 1,0 0-1,0 0 0,0 0 1,1 0-1,-1 0 0,1-1 1,6 6-1,-7-7 19,0 0 0,0-1 0,1 0-1,-1 1 1,1-1 0,0 0 0,-1 0 0,1 0 0,0 0-1,-1-1 1,1 1 0,0-1 0,0 0 0,0 0 0,0 0-1,-1 0 1,1 0 0,0-1 0,0 1 0,4-2 0,0-1 83,-1 1 0,1-1 1,-1-1-1,0 1 1,0-1-1,0 0 0,-1 0 1,0-1-1,0 0 1,0 0-1,0 0 0,5-7 1,7-12-93,22-37 0,-33 50-34,1 1 1,-1 0 0,-1 0 0,0 0 0,0-1 0,-1 1 1,0-1-1,-1 0 0,4-22 0,-28 74-357,18-36 371,1 1-1,0-1 1,1 1-1,0-1 0,0 1 1,0 0-1,0 0 1,1-1-1,0 1 1,0 0-1,1 0 1,-1 0-1,1-1 0,1 1 1,-1 0-1,1-1 1,0 1-1,0-1 1,0 0-1,1 1 1,5 6-1,-5-8-118,1 1-1,0-1 1,0-1 0,0 1 0,0 0-1,1-1 1,0 0 0,-1 0-1,1-1 1,0 1 0,10 3-1,-7-4-613,0 0 0,0 0 0,0-1 0,0 0 1,12 0-1,-20-1 474,1 0 1,0 0 0,-1 0-1,1 0 1,0 0 0,-1 0 0,1 0-1,-1 0 1,1 0 0,0 0-1,-1-1 1,1 1 0,-1 0 0,1 0-1,0 0 1,-1-1 0,1 1-1,-1 0 1,1-1 0,-1 1 0,1-1-1,-1 1 1,1 0 0,-1-1-1,0 1 1,1-1 0,-1 1 0,0-1-1,1 1 1,-1-1 0,0 0-1,1 1 1,-1-1 0,0 1 0,0-1-1,0 0 1,0 1 0,0-1-1,0-1 1,1-16-8793</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8:36.755"/>
    </inkml:context>
    <inkml:brush xml:id="br0">
      <inkml:brushProperty name="width" value="0.025" units="cm"/>
      <inkml:brushProperty name="height" value="0.025" units="cm"/>
    </inkml:brush>
  </inkml:definitions>
  <inkml:trace contextRef="#ctx0" brushRef="#br0">0 48 18129,'0'0'8040,"58"-9"-9033,-37 5-2498,1-2-1698,0-1-4517</inkml:trace>
  <inkml:trace contextRef="#ctx0" brushRef="#br0" timeOffset="1">197 19 16464,'0'0'13356,"17"4"-13420,-2-5-576,-3-3-2628,1-3-2113,-4-3-4132</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9:46.531"/>
    </inkml:context>
    <inkml:brush xml:id="br0">
      <inkml:brushProperty name="width" value="0.025" units="cm"/>
      <inkml:brushProperty name="height" value="0.025" units="cm"/>
    </inkml:brush>
  </inkml:definitions>
  <inkml:trace contextRef="#ctx0" brushRef="#br0">1 288 2755,'0'0'10292,"26"-5"-6822,27-19-2725,98-60 0,-69 36-719,-65 39-69,77-45-815,-36 13-2698,-31 19-123</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39:47.359"/>
    </inkml:context>
    <inkml:brush xml:id="br0">
      <inkml:brushProperty name="width" value="0.025" units="cm"/>
      <inkml:brushProperty name="height" value="0.025" units="cm"/>
    </inkml:brush>
  </inkml:definitions>
  <inkml:trace contextRef="#ctx0" brushRef="#br0">0 278 6919,'0'0'5669,"64"-38"-5093,-18 11-127,11-5-385,7-4 0,3 0-64,-1 0-352,-8 0-1314,-4 0-1409</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40.139"/>
    </inkml:context>
    <inkml:brush xml:id="br0">
      <inkml:brushProperty name="width" value="0.025" units="cm"/>
      <inkml:brushProperty name="height" value="0.025" units="cm"/>
    </inkml:brush>
  </inkml:definitions>
  <inkml:trace contextRef="#ctx0" brushRef="#br0">1 0 10378,'0'0'3160,"9"0"-3352,90 3 1591,191 32 0,106 49-982,-99-18-312,1352 278 1513,-868-166-939,121 23-488,-585-144 181,1063 208 890,12-27 627,-1359-235-1755,-29-3-1176,-17 0-2458,4 0 1657,-5 0-4744,8 0 2193</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40:40.562"/>
    </inkml:context>
    <inkml:brush xml:id="br0">
      <inkml:brushProperty name="width" value="0.025" units="cm"/>
      <inkml:brushProperty name="height" value="0.025" units="cm"/>
    </inkml:brush>
  </inkml:definitions>
  <inkml:trace contextRef="#ctx0" brushRef="#br0">174 1 10890,'0'0'8883,"10"7"-8589,5 5-218,36 27 263,2-2-1,1-2 1,78 36 0,-128-69-319,19 8 276,-19-4 270,-14-2 495,-36 3-490,0 2 0,1 2 1,-78 30-1,93-28-1181,1 1 1,-30 20-1,35-17-2044,1 0 0,-36 34 0,34-24-6907</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56.632"/>
    </inkml:context>
    <inkml:brush xml:id="br0">
      <inkml:brushProperty name="width" value="0.025" units="cm"/>
      <inkml:brushProperty name="height" value="0.025" units="cm"/>
    </inkml:brush>
  </inkml:definitions>
  <inkml:trace contextRef="#ctx0" brushRef="#br0">50 83 10442,'-5'41'9817,"-7"20"-6499,0-4-3194,-8 112 0,20-157 54,-1-3-86,1 0 0,0 0 0,1-1 0,0 1 0,4 15 0,-5-23-61,1 0-1,-1 0 1,0 0 0,1 1 0,0-1 0,-1 0 0,1 0 0,0 0 0,0 0 0,-1 0-1,1-1 1,0 1 0,0 0 0,0 0 0,0 0 0,0-1 0,0 1 0,0-1 0,2 2 0,-1-2 42,0 0 0,0 0 0,0 0 0,0 0 0,0 0 0,0 0 0,0 0 0,0-1 0,0 1 0,0-1 0,0 1 0,0-1 0,-1 0 0,1 0 0,0 0 0,2-1 0,6-6 126,1 1-1,-2-1 1,1-1 0,-1 0-1,0 0 1,-1-1-1,0 0 1,10-18 0,47-93 75,-63 118-248,58-133 526,-54 118-543,0-1-1,-1 1 1,-1-1-1,-1 0 0,2-31 1,-21 72-447,6 1 580,1 0 0,1 1-1,1 0 1,2 1 0,0 0-1,1 0 1,2 0 0,0 0 0,2 0-1,5 50 1,-4-69-99,1 0 0,0 0 0,0 0 0,1-1 0,0 1 0,0 0 0,0-1 0,6 8 0,-7-11-232,0 1-1,0-1 1,0 0-1,0 1 1,0-1-1,1 0 0,-1 0 1,1-1-1,-1 1 1,1-1-1,0 1 1,0-1-1,0 0 1,-1 0-1,1 0 1,0 0-1,1 0 1,3 0-1,-7-1 13,0 0 0,0 0-1,1 0 1,-1 0 0,0 0-1,0 0 1,0 0 0,1 0-1,-1 0 1,0 0 0,0 0-1,1 0 1,-1 0 0,0-1-1,0 1 1,0 0 0,1 0-1,-1 0 1,0 0-1,0 0 1,0 0 0,1 0-1,-1-1 1,0 1 0,0 0-1,0 0 1,0 0 0,0-1-1,1 1 1,-1 0 0,0 0-1,0 0 1,0-1 0,0 1-1,0 0 1,0 0 0,0 0-1,0-1 1,0 1 0,0 0-1,0 0 1,0-1 0,0 1-1,0 0 1,0 0 0,0 0-1,0-1 1,0 1 0,0 0-1,0 0 1,0-1 0,0-1-1108,0-15-10545</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57.160"/>
    </inkml:context>
    <inkml:brush xml:id="br0">
      <inkml:brushProperty name="width" value="0.025" units="cm"/>
      <inkml:brushProperty name="height" value="0.025" units="cm"/>
    </inkml:brush>
  </inkml:definitions>
  <inkml:trace contextRef="#ctx0" brushRef="#br0">115 1 10858,'0'0'10341,"-4"15"-10016,-103 668 4122,103-611-4532,18-91-2462,-8 0 449,-1 0 0,-1-1 0,0 1 0,0-22 0,0-15-7068</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57.612"/>
    </inkml:context>
    <inkml:brush xml:id="br0">
      <inkml:brushProperty name="width" value="0.025" units="cm"/>
      <inkml:brushProperty name="height" value="0.025" units="cm"/>
    </inkml:brush>
  </inkml:definitions>
  <inkml:trace contextRef="#ctx0" brushRef="#br0">0 185 14157,'0'0'3246,"4"-9"-1137,-2 4-1909,0-1 0,1 1 0,0-1 1,0 1-1,0 0 0,0 0 0,1 1 0,0-1 0,0 0 1,0 1-1,0 0 0,1 0 0,0 1 0,0-1 1,0 1-1,0 0 0,0 0 0,1 1 0,8-4 1,22-1-90,0 2 1,0 1 0,0 1-1,1 2 1,41 5 0,12-2-78,-36-2 15,167-7-516,-195 4 459,0-2 0,0 0 0,0-2-1,0-1 1,-1-1 0,32-16 0,-56 24 14,0 1 0,0-1 0,0 0 0,0 1 0,0-1-1,1 1 1,-1 0 0,0-1 0,0 1 0,0 0 0,1 0 0,-1 0 0,0-1 0,0 1 0,1 1-1,-1-1 1,2 0 0,-3 0-5,0 1 1,1-1-1,-1 1 0,1-1 0,-1 0 1,1 1-1,-1-1 0,0 1 0,1-1 0,-1 1 1,0-1-1,0 1 0,1-1 0,-1 1 0,0 0 1,0-1-1,0 1 0,0-1 0,1 1 1,-1-1-1,0 1 0,0 0 0,0-1 0,0 1 1,-1 0-1,-12 52 131,6-32 111,-11 61 177,3 0 0,4 0 1,0 140-1,11-138-340,5 0 0,3 0 0,24 107 1,-27-168-745,-1 1 1,-1 0 0,0 26-1,-3-49 372,0-1 0,0 1-1,-1 0 1,1 0 0,0 0 0,-1 0-1,1 0 1,-1 0 0,1 0 0,-1 0-1,1-1 1,-1 1 0,0 0-1,1 0 1,-1-1 0,0 1 0,0 0-1,1-1 1,-1 1 0,0-1-1,0 1 1,0-1 0,0 1 0,0-1-1,0 0 1,0 1 0,0-1-1,0 0 1,0 0 0,0 0 0,0 0-1,1 0 1,-1 0 0,0 0 0,0 0-1,0 0 1,0 0 0,0-1-1,-2 1 1,1 0-653,-24 0-9609</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8:21:57.958"/>
    </inkml:context>
    <inkml:brush xml:id="br0">
      <inkml:brushProperty name="width" value="0.025" units="cm"/>
      <inkml:brushProperty name="height" value="0.025" units="cm"/>
    </inkml:brush>
  </inkml:definitions>
  <inkml:trace contextRef="#ctx0" brushRef="#br0">80 61 13325,'-10'2'1089,"5"-1"-514,-39 7 930,24-4 5041,64-11-4175,50-15 0,21-3-221,-31 14-1242,145 0 0,84 23-3251,-119-3-5708,-141-8 1047,-12-1-4431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16.03.2023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4731750C-C2D9-4EA0-92BE-F14DF5E7411F}" type="slidenum">
              <a:rPr lang="de-DE" altLang="de-DE" smtClean="0">
                <a:latin typeface="Sparkasse Rg" pitchFamily="34" charset="0"/>
              </a:rPr>
              <a:pPr eaLnBrk="1" hangingPunct="1">
                <a:spcBef>
                  <a:spcPct val="0"/>
                </a:spcBef>
                <a:buClrTx/>
                <a:buFontTx/>
                <a:buNone/>
              </a:pPr>
              <a:t>16</a:t>
            </a:fld>
            <a:endParaRPr lang="de-DE" altLang="de-DE">
              <a:latin typeface="Sparkasse Rg" pitchFamily="34" charset="0"/>
            </a:endParaRPr>
          </a:p>
        </p:txBody>
      </p:sp>
      <p:sp>
        <p:nvSpPr>
          <p:cNvPr id="92163" name="Rectangle 2"/>
          <p:cNvSpPr>
            <a:spLocks noGrp="1" noRot="1" noChangeAspect="1" noChangeArrowheads="1" noTextEdit="1"/>
          </p:cNvSpPr>
          <p:nvPr>
            <p:ph type="sldImg"/>
          </p:nvPr>
        </p:nvSpPr>
        <p:spPr>
          <a:xfrm>
            <a:off x="-214313" y="812800"/>
            <a:ext cx="7237413" cy="4071938"/>
          </a:xfrm>
          <a:ln/>
        </p:spPr>
      </p:sp>
      <p:sp>
        <p:nvSpPr>
          <p:cNvPr id="9216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2544C13F-9959-4DF1-9B30-B723B52168F1}" type="slidenum">
              <a:rPr lang="de-DE" altLang="de-DE" smtClean="0">
                <a:latin typeface="Sparkasse Rg" pitchFamily="34" charset="0"/>
              </a:rPr>
              <a:pPr eaLnBrk="1" hangingPunct="1">
                <a:spcBef>
                  <a:spcPct val="0"/>
                </a:spcBef>
                <a:buClrTx/>
                <a:buFontTx/>
                <a:buNone/>
              </a:pPr>
              <a:t>17</a:t>
            </a:fld>
            <a:endParaRPr lang="de-DE" altLang="de-DE">
              <a:latin typeface="Sparkasse Rg" pitchFamily="34" charset="0"/>
            </a:endParaRPr>
          </a:p>
        </p:txBody>
      </p:sp>
      <p:sp>
        <p:nvSpPr>
          <p:cNvPr id="93187" name="Rectangle 2"/>
          <p:cNvSpPr>
            <a:spLocks noGrp="1" noRot="1" noChangeAspect="1" noChangeArrowheads="1" noTextEdit="1"/>
          </p:cNvSpPr>
          <p:nvPr>
            <p:ph type="sldImg"/>
          </p:nvPr>
        </p:nvSpPr>
        <p:spPr>
          <a:xfrm>
            <a:off x="-214313" y="812800"/>
            <a:ext cx="7237413" cy="4071938"/>
          </a:xfrm>
          <a:ln/>
        </p:spPr>
      </p:sp>
      <p:sp>
        <p:nvSpPr>
          <p:cNvPr id="93188"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B0D5615-F20B-4D76-B320-60E40A97873D}" type="slidenum">
              <a:rPr lang="de-DE" altLang="de-DE" smtClean="0">
                <a:latin typeface="Sparkasse Rg" pitchFamily="34" charset="0"/>
              </a:rPr>
              <a:pPr eaLnBrk="1" hangingPunct="1">
                <a:spcBef>
                  <a:spcPct val="0"/>
                </a:spcBef>
                <a:buClrTx/>
                <a:buFontTx/>
                <a:buNone/>
              </a:pPr>
              <a:t>18</a:t>
            </a:fld>
            <a:endParaRPr lang="de-DE" altLang="de-DE">
              <a:latin typeface="Sparkasse Rg" pitchFamily="34" charset="0"/>
            </a:endParaRPr>
          </a:p>
        </p:txBody>
      </p:sp>
      <p:sp>
        <p:nvSpPr>
          <p:cNvPr id="94211" name="Rectangle 2"/>
          <p:cNvSpPr>
            <a:spLocks noGrp="1" noRot="1" noChangeAspect="1" noChangeArrowheads="1" noTextEdit="1"/>
          </p:cNvSpPr>
          <p:nvPr>
            <p:ph type="sldImg"/>
          </p:nvPr>
        </p:nvSpPr>
        <p:spPr>
          <a:xfrm>
            <a:off x="-214313" y="812800"/>
            <a:ext cx="7237413" cy="4071938"/>
          </a:xfrm>
          <a:ln/>
        </p:spPr>
      </p:sp>
      <p:sp>
        <p:nvSpPr>
          <p:cNvPr id="9421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45B7816-A449-4EA6-BADC-09902857C389}" type="slidenum">
              <a:rPr lang="de-DE" altLang="de-DE" smtClean="0">
                <a:latin typeface="Sparkasse Rg" pitchFamily="34" charset="0"/>
              </a:rPr>
              <a:pPr eaLnBrk="1" hangingPunct="1">
                <a:spcBef>
                  <a:spcPct val="0"/>
                </a:spcBef>
                <a:buClrTx/>
                <a:buFontTx/>
                <a:buNone/>
              </a:pPr>
              <a:t>19</a:t>
            </a:fld>
            <a:endParaRPr lang="de-DE" altLang="de-DE">
              <a:latin typeface="Sparkasse Rg" pitchFamily="34" charset="0"/>
            </a:endParaRPr>
          </a:p>
        </p:txBody>
      </p:sp>
      <p:sp>
        <p:nvSpPr>
          <p:cNvPr id="95235" name="Rectangle 2"/>
          <p:cNvSpPr>
            <a:spLocks noGrp="1" noRot="1" noChangeAspect="1" noChangeArrowheads="1" noTextEdit="1"/>
          </p:cNvSpPr>
          <p:nvPr>
            <p:ph type="sldImg"/>
          </p:nvPr>
        </p:nvSpPr>
        <p:spPr>
          <a:xfrm>
            <a:off x="-214313" y="812800"/>
            <a:ext cx="7237413" cy="4071938"/>
          </a:xfrm>
          <a:ln/>
        </p:spPr>
      </p:sp>
      <p:sp>
        <p:nvSpPr>
          <p:cNvPr id="9523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6BCA0C5D-FFD6-43C2-8CEA-75241ABDFBD8}" type="slidenum">
              <a:rPr lang="de-DE" altLang="de-DE" smtClean="0">
                <a:latin typeface="Sparkasse Rg" pitchFamily="34" charset="0"/>
              </a:rPr>
              <a:pPr eaLnBrk="1" hangingPunct="1">
                <a:spcBef>
                  <a:spcPct val="0"/>
                </a:spcBef>
                <a:buClrTx/>
                <a:buFontTx/>
                <a:buNone/>
              </a:pPr>
              <a:t>20</a:t>
            </a:fld>
            <a:endParaRPr lang="de-DE" altLang="de-DE">
              <a:latin typeface="Sparkasse Rg" pitchFamily="34" charset="0"/>
            </a:endParaRPr>
          </a:p>
        </p:txBody>
      </p:sp>
      <p:sp>
        <p:nvSpPr>
          <p:cNvPr id="96259" name="Rectangle 2"/>
          <p:cNvSpPr>
            <a:spLocks noGrp="1" noRot="1" noChangeAspect="1" noChangeArrowheads="1" noTextEdit="1"/>
          </p:cNvSpPr>
          <p:nvPr>
            <p:ph type="sldImg"/>
          </p:nvPr>
        </p:nvSpPr>
        <p:spPr>
          <a:xfrm>
            <a:off x="-214313" y="812800"/>
            <a:ext cx="7237413" cy="4071938"/>
          </a:xfrm>
          <a:ln/>
        </p:spPr>
      </p:sp>
      <p:sp>
        <p:nvSpPr>
          <p:cNvPr id="9626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21</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23</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4115424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24</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90488" y="742950"/>
            <a:ext cx="6619875" cy="3724275"/>
          </a:xfrm>
          <a:ln/>
        </p:spPr>
      </p:sp>
      <p:sp>
        <p:nvSpPr>
          <p:cNvPr id="9728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98376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34CEDE0-409F-46AA-B625-B229F6EC72C7}" type="slidenum">
              <a:rPr lang="de-DE" altLang="de-DE" smtClean="0">
                <a:latin typeface="Sparkasse Rg" pitchFamily="34" charset="0"/>
              </a:rPr>
              <a:pPr eaLnBrk="1" hangingPunct="1">
                <a:spcBef>
                  <a:spcPct val="0"/>
                </a:spcBef>
                <a:buClrTx/>
                <a:buFontTx/>
                <a:buNone/>
              </a:pPr>
              <a:t>26</a:t>
            </a:fld>
            <a:endParaRPr lang="de-DE" altLang="de-DE">
              <a:latin typeface="Sparkasse Rg" pitchFamily="34" charset="0"/>
            </a:endParaRPr>
          </a:p>
        </p:txBody>
      </p:sp>
      <p:sp>
        <p:nvSpPr>
          <p:cNvPr id="105475" name="Rectangle 2"/>
          <p:cNvSpPr>
            <a:spLocks noGrp="1" noRot="1" noChangeAspect="1" noChangeArrowheads="1" noTextEdit="1"/>
          </p:cNvSpPr>
          <p:nvPr>
            <p:ph type="sldImg"/>
          </p:nvPr>
        </p:nvSpPr>
        <p:spPr>
          <a:xfrm>
            <a:off x="-214313" y="812800"/>
            <a:ext cx="7237413" cy="4071938"/>
          </a:xfrm>
          <a:ln/>
        </p:spPr>
      </p:sp>
      <p:sp>
        <p:nvSpPr>
          <p:cNvPr id="10547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3705611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4D9F3A82-C5AB-41AB-9423-7C684689752A}" type="slidenum">
              <a:rPr lang="de-DE" altLang="de-DE" smtClean="0">
                <a:latin typeface="Sparkasse Rg" pitchFamily="34" charset="0"/>
              </a:rPr>
              <a:pPr eaLnBrk="1" hangingPunct="1">
                <a:spcBef>
                  <a:spcPct val="0"/>
                </a:spcBef>
                <a:buClrTx/>
                <a:buFontTx/>
                <a:buNone/>
              </a:pPr>
              <a:t>31</a:t>
            </a:fld>
            <a:endParaRPr lang="de-DE" altLang="de-DE">
              <a:latin typeface="Sparkasse Rg" pitchFamily="34" charset="0"/>
            </a:endParaRPr>
          </a:p>
        </p:txBody>
      </p:sp>
      <p:sp>
        <p:nvSpPr>
          <p:cNvPr id="1064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A625A102-B141-410D-AB89-69B896BECDE4}" type="slidenum">
              <a:rPr lang="de-DE" altLang="de-DE">
                <a:latin typeface="Sparkasse Rg" pitchFamily="34" charset="0"/>
              </a:rPr>
              <a:pPr algn="r" eaLnBrk="1" hangingPunct="1">
                <a:spcBef>
                  <a:spcPct val="0"/>
                </a:spcBef>
                <a:buClrTx/>
                <a:buFontTx/>
                <a:buNone/>
              </a:pPr>
              <a:t>31</a:t>
            </a:fld>
            <a:endParaRPr lang="de-DE" altLang="de-DE">
              <a:latin typeface="Sparkasse Rg" pitchFamily="34" charset="0"/>
            </a:endParaRPr>
          </a:p>
        </p:txBody>
      </p:sp>
      <p:sp>
        <p:nvSpPr>
          <p:cNvPr id="106500"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22819BAE-667F-461C-AEFD-034F7310BD53}" type="slidenum">
              <a:rPr lang="de-DE" altLang="de-DE" smtClean="0">
                <a:latin typeface="Sparkasse Rg" pitchFamily="34" charset="0"/>
              </a:rPr>
              <a:pPr eaLnBrk="1" hangingPunct="1">
                <a:spcBef>
                  <a:spcPct val="0"/>
                </a:spcBef>
                <a:buClrTx/>
                <a:buFontTx/>
                <a:buNone/>
              </a:pPr>
              <a:t>32</a:t>
            </a:fld>
            <a:endParaRPr lang="de-DE" altLang="de-DE">
              <a:latin typeface="Sparkasse Rg" pitchFamily="34" charset="0"/>
            </a:endParaRPr>
          </a:p>
        </p:txBody>
      </p:sp>
      <p:sp>
        <p:nvSpPr>
          <p:cNvPr id="1095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BEC0DA41-BECA-4F6A-B6CA-402E76C1446D}" type="slidenum">
              <a:rPr lang="de-DE" altLang="de-DE">
                <a:latin typeface="Sparkasse Rg" pitchFamily="34" charset="0"/>
              </a:rPr>
              <a:pPr algn="r" eaLnBrk="1" hangingPunct="1">
                <a:spcBef>
                  <a:spcPct val="0"/>
                </a:spcBef>
                <a:buClrTx/>
                <a:buFontTx/>
                <a:buNone/>
              </a:pPr>
              <a:t>32</a:t>
            </a:fld>
            <a:endParaRPr lang="de-DE" altLang="de-DE">
              <a:latin typeface="Sparkasse Rg" pitchFamily="34" charset="0"/>
            </a:endParaRPr>
          </a:p>
        </p:txBody>
      </p:sp>
      <p:sp>
        <p:nvSpPr>
          <p:cNvPr id="109572"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3"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D2C6A728-36D1-46EC-9F7C-DD2628A2BF48}" type="slidenum">
              <a:rPr lang="de-DE" altLang="de-DE" smtClean="0">
                <a:latin typeface="Sparkasse Rg" pitchFamily="34" charset="0"/>
              </a:rPr>
              <a:pPr eaLnBrk="1" hangingPunct="1">
                <a:spcBef>
                  <a:spcPct val="0"/>
                </a:spcBef>
                <a:buClrTx/>
                <a:buFontTx/>
                <a:buNone/>
              </a:pPr>
              <a:t>33</a:t>
            </a:fld>
            <a:endParaRPr lang="de-DE" altLang="de-DE">
              <a:latin typeface="Sparkasse Rg" pitchFamily="34" charset="0"/>
            </a:endParaRPr>
          </a:p>
        </p:txBody>
      </p:sp>
      <p:sp>
        <p:nvSpPr>
          <p:cNvPr id="110595" name="Rectangle 2"/>
          <p:cNvSpPr>
            <a:spLocks noGrp="1" noRot="1" noChangeAspect="1" noChangeArrowheads="1" noTextEdit="1"/>
          </p:cNvSpPr>
          <p:nvPr>
            <p:ph type="sldImg"/>
          </p:nvPr>
        </p:nvSpPr>
        <p:spPr>
          <a:xfrm>
            <a:off x="90488" y="742950"/>
            <a:ext cx="6619875" cy="3724275"/>
          </a:xfrm>
          <a:ln/>
        </p:spPr>
      </p:sp>
      <p:sp>
        <p:nvSpPr>
          <p:cNvPr id="11059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33334B05-98D5-4FA7-B331-874ED2CB13B9}" type="slidenum">
              <a:rPr lang="de-DE" altLang="de-DE" smtClean="0">
                <a:latin typeface="Sparkasse Rg" pitchFamily="34" charset="0"/>
              </a:rPr>
              <a:pPr eaLnBrk="1" hangingPunct="1">
                <a:spcBef>
                  <a:spcPct val="0"/>
                </a:spcBef>
                <a:buClrTx/>
                <a:buFontTx/>
                <a:buNone/>
              </a:pPr>
              <a:t>7</a:t>
            </a:fld>
            <a:endParaRPr lang="de-DE" altLang="de-DE">
              <a:latin typeface="Sparkasse Rg" pitchFamily="34" charset="0"/>
            </a:endParaRPr>
          </a:p>
        </p:txBody>
      </p:sp>
      <p:sp>
        <p:nvSpPr>
          <p:cNvPr id="63491" name="Rectangle 2"/>
          <p:cNvSpPr>
            <a:spLocks noGrp="1" noRot="1" noChangeAspect="1" noChangeArrowheads="1" noTextEdit="1"/>
          </p:cNvSpPr>
          <p:nvPr>
            <p:ph type="sldImg"/>
          </p:nvPr>
        </p:nvSpPr>
        <p:spPr>
          <a:xfrm>
            <a:off x="-214313" y="812800"/>
            <a:ext cx="7237413" cy="4071938"/>
          </a:xfrm>
          <a:ln/>
        </p:spPr>
      </p:sp>
      <p:sp>
        <p:nvSpPr>
          <p:cNvPr id="6349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1187FACD-EB06-496E-B61C-C6410A61C444}" type="slidenum">
              <a:rPr lang="de-DE" altLang="de-DE" smtClean="0">
                <a:latin typeface="Sparkasse Rg" pitchFamily="34" charset="0"/>
              </a:rPr>
              <a:pPr eaLnBrk="1" hangingPunct="1">
                <a:spcBef>
                  <a:spcPct val="0"/>
                </a:spcBef>
                <a:buClrTx/>
                <a:buFontTx/>
                <a:buNone/>
              </a:pPr>
              <a:t>34</a:t>
            </a:fld>
            <a:endParaRPr lang="de-DE" altLang="de-DE">
              <a:latin typeface="Sparkasse Rg" pitchFamily="34" charset="0"/>
            </a:endParaRPr>
          </a:p>
        </p:txBody>
      </p:sp>
      <p:sp>
        <p:nvSpPr>
          <p:cNvPr id="111619" name="Rectangle 2"/>
          <p:cNvSpPr>
            <a:spLocks noGrp="1" noRot="1" noChangeAspect="1" noChangeArrowheads="1" noTextEdit="1"/>
          </p:cNvSpPr>
          <p:nvPr>
            <p:ph type="sldImg"/>
          </p:nvPr>
        </p:nvSpPr>
        <p:spPr>
          <a:xfrm>
            <a:off x="90488" y="742950"/>
            <a:ext cx="6619875" cy="3724275"/>
          </a:xfrm>
          <a:ln/>
        </p:spPr>
      </p:sp>
      <p:sp>
        <p:nvSpPr>
          <p:cNvPr id="11162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0DB0C72D-7BFE-4E47-B13E-CEFD29536966}" type="slidenum">
              <a:rPr lang="de-DE" altLang="de-DE" smtClean="0">
                <a:latin typeface="Sparkasse Rg" pitchFamily="34" charset="0"/>
              </a:rPr>
              <a:pPr eaLnBrk="1" hangingPunct="1">
                <a:spcBef>
                  <a:spcPct val="0"/>
                </a:spcBef>
                <a:buClrTx/>
                <a:buFontTx/>
                <a:buNone/>
              </a:pPr>
              <a:t>35</a:t>
            </a:fld>
            <a:endParaRPr lang="de-DE" altLang="de-DE">
              <a:latin typeface="Sparkasse Rg" pitchFamily="34" charset="0"/>
            </a:endParaRPr>
          </a:p>
        </p:txBody>
      </p:sp>
      <p:sp>
        <p:nvSpPr>
          <p:cNvPr id="112643" name="Rectangle 2"/>
          <p:cNvSpPr>
            <a:spLocks noGrp="1" noRot="1" noChangeAspect="1" noChangeArrowheads="1" noTextEdit="1"/>
          </p:cNvSpPr>
          <p:nvPr>
            <p:ph type="sldImg"/>
          </p:nvPr>
        </p:nvSpPr>
        <p:spPr>
          <a:xfrm>
            <a:off x="90488" y="742950"/>
            <a:ext cx="6619875" cy="3724275"/>
          </a:xfrm>
          <a:ln/>
        </p:spPr>
      </p:sp>
      <p:sp>
        <p:nvSpPr>
          <p:cNvPr id="11264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1ABF143-93FE-446C-8F3B-26520A7874C1}" type="slidenum">
              <a:rPr lang="de-DE" altLang="de-DE" smtClean="0">
                <a:latin typeface="Sparkasse Rg" pitchFamily="34" charset="0"/>
              </a:rPr>
              <a:pPr eaLnBrk="1" hangingPunct="1">
                <a:spcBef>
                  <a:spcPct val="0"/>
                </a:spcBef>
                <a:buClrTx/>
                <a:buFontTx/>
                <a:buNone/>
              </a:pPr>
              <a:t>36</a:t>
            </a:fld>
            <a:endParaRPr lang="de-DE" altLang="de-DE">
              <a:latin typeface="Sparkasse Rg" pitchFamily="34" charset="0"/>
            </a:endParaRPr>
          </a:p>
        </p:txBody>
      </p:sp>
      <p:sp>
        <p:nvSpPr>
          <p:cNvPr id="113667" name="Rectangle 2"/>
          <p:cNvSpPr>
            <a:spLocks noGrp="1" noRot="1" noChangeAspect="1" noChangeArrowheads="1" noTextEdit="1"/>
          </p:cNvSpPr>
          <p:nvPr>
            <p:ph type="sldImg"/>
          </p:nvPr>
        </p:nvSpPr>
        <p:spPr>
          <a:xfrm>
            <a:off x="90488" y="742950"/>
            <a:ext cx="6619875" cy="3724275"/>
          </a:xfrm>
          <a:ln/>
        </p:spPr>
      </p:sp>
      <p:sp>
        <p:nvSpPr>
          <p:cNvPr id="113668"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9E9EA269-331E-4CA1-A6F3-5274331E43B0}" type="slidenum">
              <a:rPr lang="de-DE" altLang="de-DE" smtClean="0">
                <a:latin typeface="Sparkasse Rg" pitchFamily="34" charset="0"/>
              </a:rPr>
              <a:pPr eaLnBrk="1" hangingPunct="1">
                <a:spcBef>
                  <a:spcPct val="0"/>
                </a:spcBef>
                <a:buClrTx/>
                <a:buFontTx/>
                <a:buNone/>
              </a:pPr>
              <a:t>37</a:t>
            </a:fld>
            <a:endParaRPr lang="de-DE" altLang="de-DE">
              <a:latin typeface="Sparkasse Rg" pitchFamily="34" charset="0"/>
            </a:endParaRPr>
          </a:p>
        </p:txBody>
      </p:sp>
      <p:sp>
        <p:nvSpPr>
          <p:cNvPr id="114691" name="Rectangle 2"/>
          <p:cNvSpPr>
            <a:spLocks noGrp="1" noRot="1" noChangeAspect="1" noChangeArrowheads="1" noTextEdit="1"/>
          </p:cNvSpPr>
          <p:nvPr>
            <p:ph type="sldImg"/>
          </p:nvPr>
        </p:nvSpPr>
        <p:spPr>
          <a:xfrm>
            <a:off x="90488" y="742950"/>
            <a:ext cx="6619875" cy="3724275"/>
          </a:xfrm>
          <a:ln/>
        </p:spPr>
      </p:sp>
      <p:sp>
        <p:nvSpPr>
          <p:cNvPr id="114692"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C79B0EB5-7EA8-4872-8CBA-591F15ACAB0D}" type="slidenum">
              <a:rPr lang="de-DE" altLang="de-DE" smtClean="0">
                <a:latin typeface="Sparkasse Rg" pitchFamily="34" charset="0"/>
              </a:rPr>
              <a:pPr eaLnBrk="1" hangingPunct="1">
                <a:spcBef>
                  <a:spcPct val="0"/>
                </a:spcBef>
                <a:buClrTx/>
                <a:buFontTx/>
                <a:buNone/>
              </a:pPr>
              <a:t>38</a:t>
            </a:fld>
            <a:endParaRPr lang="de-DE" altLang="de-DE">
              <a:latin typeface="Sparkasse Rg" pitchFamily="34" charset="0"/>
            </a:endParaRPr>
          </a:p>
        </p:txBody>
      </p:sp>
      <p:sp>
        <p:nvSpPr>
          <p:cNvPr id="115715" name="Rectangle 2"/>
          <p:cNvSpPr>
            <a:spLocks noGrp="1" noRot="1" noChangeAspect="1" noChangeArrowheads="1" noTextEdit="1"/>
          </p:cNvSpPr>
          <p:nvPr>
            <p:ph type="sldImg"/>
          </p:nvPr>
        </p:nvSpPr>
        <p:spPr>
          <a:xfrm>
            <a:off x="90488" y="742950"/>
            <a:ext cx="6619875" cy="3724275"/>
          </a:xfrm>
          <a:ln/>
        </p:spPr>
      </p:sp>
      <p:sp>
        <p:nvSpPr>
          <p:cNvPr id="11571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B38B193B-0651-488D-954C-EF0082D05DC4}" type="slidenum">
              <a:rPr lang="de-DE" altLang="de-DE" smtClean="0">
                <a:latin typeface="Sparkasse Rg" pitchFamily="34" charset="0"/>
              </a:rPr>
              <a:pPr eaLnBrk="1" hangingPunct="1">
                <a:spcBef>
                  <a:spcPct val="0"/>
                </a:spcBef>
                <a:buClrTx/>
                <a:buFontTx/>
                <a:buNone/>
              </a:pPr>
              <a:t>39</a:t>
            </a:fld>
            <a:endParaRPr lang="de-DE" altLang="de-DE">
              <a:latin typeface="Sparkasse Rg" pitchFamily="34" charset="0"/>
            </a:endParaRPr>
          </a:p>
        </p:txBody>
      </p:sp>
      <p:sp>
        <p:nvSpPr>
          <p:cNvPr id="116739" name="Rectangle 2"/>
          <p:cNvSpPr>
            <a:spLocks noGrp="1" noRot="1" noChangeAspect="1" noChangeArrowheads="1" noTextEdit="1"/>
          </p:cNvSpPr>
          <p:nvPr>
            <p:ph type="sldImg"/>
          </p:nvPr>
        </p:nvSpPr>
        <p:spPr>
          <a:xfrm>
            <a:off x="90488" y="742950"/>
            <a:ext cx="6619875" cy="3724275"/>
          </a:xfrm>
          <a:ln/>
        </p:spPr>
      </p:sp>
      <p:sp>
        <p:nvSpPr>
          <p:cNvPr id="11674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40</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243879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EE52045-57BA-4681-B080-A72A34E7F599}" type="slidenum">
              <a:rPr lang="de-DE"/>
              <a:pPr/>
              <a:t>42</a:t>
            </a:fld>
            <a:endParaRPr lang="de-DE"/>
          </a:p>
        </p:txBody>
      </p:sp>
      <p:sp>
        <p:nvSpPr>
          <p:cNvPr id="479234" name="Rectangle 2"/>
          <p:cNvSpPr txBox="1">
            <a:spLocks noGrp="1" noRot="1" noChangeAspect="1" noChangeArrowheads="1" noTextEdit="1"/>
          </p:cNvSpPr>
          <p:nvPr>
            <p:ph type="sldImg"/>
          </p:nvPr>
        </p:nvSpPr>
        <p:spPr>
          <a:xfrm>
            <a:off x="87313" y="742950"/>
            <a:ext cx="6623050" cy="3725863"/>
          </a:xfrm>
          <a:ln/>
        </p:spPr>
      </p:sp>
      <p:sp>
        <p:nvSpPr>
          <p:cNvPr id="47923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7207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A0E7716-4F65-4B76-8FC5-7B1BD20C5EAD}" type="slidenum">
              <a:rPr lang="de-DE" altLang="de-DE" smtClean="0">
                <a:latin typeface="Sparkasse Rg" pitchFamily="34" charset="0"/>
              </a:rPr>
              <a:pPr eaLnBrk="1" hangingPunct="1">
                <a:spcBef>
                  <a:spcPct val="0"/>
                </a:spcBef>
                <a:buClrTx/>
                <a:buFontTx/>
                <a:buNone/>
              </a:pPr>
              <a:t>8</a:t>
            </a:fld>
            <a:endParaRPr lang="de-DE" altLang="de-DE">
              <a:latin typeface="Sparkasse Rg" pitchFamily="34" charset="0"/>
            </a:endParaRPr>
          </a:p>
        </p:txBody>
      </p:sp>
      <p:sp>
        <p:nvSpPr>
          <p:cNvPr id="65539" name="Rectangle 2"/>
          <p:cNvSpPr>
            <a:spLocks noGrp="1" noRot="1" noChangeAspect="1" noChangeArrowheads="1" noTextEdit="1"/>
          </p:cNvSpPr>
          <p:nvPr>
            <p:ph type="sldImg"/>
          </p:nvPr>
        </p:nvSpPr>
        <p:spPr>
          <a:xfrm>
            <a:off x="-214313" y="812800"/>
            <a:ext cx="7237413" cy="4071938"/>
          </a:xfrm>
          <a:ln/>
        </p:spPr>
      </p:sp>
      <p:sp>
        <p:nvSpPr>
          <p:cNvPr id="6554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539622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82174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59375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877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98641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17191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95773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667D3BA4-C826-496B-816E-FA612258FAF1}" type="slidenum">
              <a:rPr lang="de-DE"/>
              <a:pPr/>
              <a:t>51</a:t>
            </a:fld>
            <a:endParaRPr lang="de-DE"/>
          </a:p>
        </p:txBody>
      </p:sp>
      <p:sp>
        <p:nvSpPr>
          <p:cNvPr id="481282" name="Rectangle 2"/>
          <p:cNvSpPr txBox="1">
            <a:spLocks noGrp="1" noRot="1" noChangeAspect="1" noChangeArrowheads="1" noTextEdit="1"/>
          </p:cNvSpPr>
          <p:nvPr>
            <p:ph type="sldImg"/>
          </p:nvPr>
        </p:nvSpPr>
        <p:spPr>
          <a:xfrm>
            <a:off x="87313" y="742950"/>
            <a:ext cx="6623050" cy="3725863"/>
          </a:xfrm>
          <a:ln/>
        </p:spPr>
      </p:sp>
      <p:sp>
        <p:nvSpPr>
          <p:cNvPr id="48128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36540366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54BF954-DCBE-409C-AF58-1F1EC3553479}" type="slidenum">
              <a:rPr lang="de-DE"/>
              <a:pPr/>
              <a:t>52</a:t>
            </a:fld>
            <a:endParaRPr lang="de-DE"/>
          </a:p>
        </p:txBody>
      </p:sp>
      <p:sp>
        <p:nvSpPr>
          <p:cNvPr id="483330" name="Rectangle 2"/>
          <p:cNvSpPr txBox="1">
            <a:spLocks noGrp="1" noRot="1" noChangeAspect="1" noChangeArrowheads="1" noTextEdit="1"/>
          </p:cNvSpPr>
          <p:nvPr>
            <p:ph type="sldImg"/>
          </p:nvPr>
        </p:nvSpPr>
        <p:spPr>
          <a:xfrm>
            <a:off x="87313" y="742950"/>
            <a:ext cx="6623050" cy="3725863"/>
          </a:xfrm>
          <a:ln/>
        </p:spPr>
      </p:sp>
      <p:sp>
        <p:nvSpPr>
          <p:cNvPr id="48333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2135777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8DD3533A-9447-4D4D-8C68-7162F12C3DDB}" type="slidenum">
              <a:rPr lang="de-DE" sz="1200">
                <a:solidFill>
                  <a:srgbClr val="000000"/>
                </a:solidFill>
                <a:latin typeface="Sparkasse Rg" pitchFamily="34" charset="0"/>
              </a:rPr>
              <a:pPr eaLnBrk="1" hangingPunct="1"/>
              <a:t>53</a:t>
            </a:fld>
            <a:endParaRPr lang="de-DE" sz="1200">
              <a:solidFill>
                <a:srgbClr val="000000"/>
              </a:solidFill>
              <a:latin typeface="Sparkasse Rg" pitchFamily="34" charset="0"/>
            </a:endParaRPr>
          </a:p>
        </p:txBody>
      </p:sp>
      <p:sp>
        <p:nvSpPr>
          <p:cNvPr id="374787" name="Rectangle 2"/>
          <p:cNvSpPr>
            <a:spLocks noGrp="1" noRot="1" noChangeAspect="1" noChangeArrowheads="1" noTextEdit="1"/>
          </p:cNvSpPr>
          <p:nvPr>
            <p:ph type="sldImg"/>
          </p:nvPr>
        </p:nvSpPr>
        <p:spPr>
          <a:xfrm>
            <a:off x="93663" y="742950"/>
            <a:ext cx="6619875" cy="3724275"/>
          </a:xfrm>
          <a:ln/>
        </p:spPr>
      </p:sp>
      <p:sp>
        <p:nvSpPr>
          <p:cNvPr id="37478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96561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CB57CA6-6D5E-4E11-AD6B-B5417ACA0A32}" type="slidenum">
              <a:rPr lang="de-DE" sz="1200">
                <a:solidFill>
                  <a:srgbClr val="000000"/>
                </a:solidFill>
                <a:latin typeface="Sparkasse Rg" pitchFamily="34" charset="0"/>
              </a:rPr>
              <a:pPr eaLnBrk="1" hangingPunct="1"/>
              <a:t>54</a:t>
            </a:fld>
            <a:endParaRPr lang="de-DE" sz="1200">
              <a:solidFill>
                <a:srgbClr val="000000"/>
              </a:solidFill>
              <a:latin typeface="Sparkasse Rg" pitchFamily="34" charset="0"/>
            </a:endParaRPr>
          </a:p>
        </p:txBody>
      </p:sp>
      <p:sp>
        <p:nvSpPr>
          <p:cNvPr id="375811" name="Rectangle 2"/>
          <p:cNvSpPr>
            <a:spLocks noGrp="1" noRot="1" noChangeAspect="1" noChangeArrowheads="1" noTextEdit="1"/>
          </p:cNvSpPr>
          <p:nvPr>
            <p:ph type="sldImg"/>
          </p:nvPr>
        </p:nvSpPr>
        <p:spPr>
          <a:xfrm>
            <a:off x="93663" y="742950"/>
            <a:ext cx="6619875" cy="3724275"/>
          </a:xfrm>
          <a:ln/>
        </p:spPr>
      </p:sp>
      <p:sp>
        <p:nvSpPr>
          <p:cNvPr id="37581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3089779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2900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95925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97863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60</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3865451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834475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62</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468520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63</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71866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64</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0663790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65</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37811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7E041A3-935E-4547-BFC8-42EC311BE9EB}" type="slidenum">
              <a:rPr lang="de-DE"/>
              <a:pPr/>
              <a:t>67</a:t>
            </a:fld>
            <a:endParaRPr lang="de-DE"/>
          </a:p>
        </p:txBody>
      </p:sp>
      <p:sp>
        <p:nvSpPr>
          <p:cNvPr id="487426" name="Rectangle 2"/>
          <p:cNvSpPr txBox="1">
            <a:spLocks noGrp="1" noRot="1" noChangeAspect="1" noChangeArrowheads="1" noTextEdit="1"/>
          </p:cNvSpPr>
          <p:nvPr>
            <p:ph type="sldImg"/>
          </p:nvPr>
        </p:nvSpPr>
        <p:spPr>
          <a:xfrm>
            <a:off x="87313" y="742950"/>
            <a:ext cx="6623050" cy="3725863"/>
          </a:xfrm>
          <a:ln/>
        </p:spPr>
      </p:sp>
      <p:sp>
        <p:nvSpPr>
          <p:cNvPr id="487427"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201067813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78223B00-B333-47C3-8628-9022D13D7F02}" type="slidenum">
              <a:rPr lang="de-DE"/>
              <a:pPr/>
              <a:t>68</a:t>
            </a:fld>
            <a:endParaRPr lang="de-DE"/>
          </a:p>
        </p:txBody>
      </p:sp>
      <p:sp>
        <p:nvSpPr>
          <p:cNvPr id="489474" name="Rectangle 2"/>
          <p:cNvSpPr txBox="1">
            <a:spLocks noGrp="1" noRot="1" noChangeAspect="1" noChangeArrowheads="1" noTextEdit="1"/>
          </p:cNvSpPr>
          <p:nvPr>
            <p:ph type="sldImg"/>
          </p:nvPr>
        </p:nvSpPr>
        <p:spPr>
          <a:xfrm>
            <a:off x="87313" y="742950"/>
            <a:ext cx="6623050" cy="3725863"/>
          </a:xfrm>
          <a:ln/>
        </p:spPr>
      </p:sp>
      <p:sp>
        <p:nvSpPr>
          <p:cNvPr id="48947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8236181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6F8F056-A6BA-4C51-9536-CEA2E978337A}" type="slidenum">
              <a:rPr lang="de-DE" sz="1200">
                <a:solidFill>
                  <a:srgbClr val="000000"/>
                </a:solidFill>
                <a:latin typeface="Sparkasse Rg" pitchFamily="34" charset="0"/>
              </a:rPr>
              <a:pPr eaLnBrk="1" hangingPunct="1"/>
              <a:t>69</a:t>
            </a:fld>
            <a:endParaRPr lang="de-DE" sz="1200">
              <a:solidFill>
                <a:srgbClr val="000000"/>
              </a:solidFill>
              <a:latin typeface="Sparkasse Rg" pitchFamily="34" charset="0"/>
            </a:endParaRPr>
          </a:p>
        </p:txBody>
      </p:sp>
      <p:sp>
        <p:nvSpPr>
          <p:cNvPr id="361475" name="Rectangle 2"/>
          <p:cNvSpPr>
            <a:spLocks noGrp="1" noRot="1" noChangeAspect="1" noChangeArrowheads="1" noTextEdit="1"/>
          </p:cNvSpPr>
          <p:nvPr>
            <p:ph type="sldImg"/>
          </p:nvPr>
        </p:nvSpPr>
        <p:spPr>
          <a:xfrm>
            <a:off x="93663" y="742950"/>
            <a:ext cx="6619875" cy="3724275"/>
          </a:xfrm>
          <a:ln/>
        </p:spPr>
      </p:sp>
      <p:sp>
        <p:nvSpPr>
          <p:cNvPr id="36147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9385915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9139B9-EBBB-4FD7-9E6A-D792144CFDCA}" type="slidenum">
              <a:rPr lang="de-DE" sz="1200">
                <a:solidFill>
                  <a:srgbClr val="000000"/>
                </a:solidFill>
                <a:latin typeface="Sparkasse Rg" pitchFamily="34" charset="0"/>
              </a:rPr>
              <a:pPr eaLnBrk="1" hangingPunct="1"/>
              <a:t>70</a:t>
            </a:fld>
            <a:endParaRPr lang="de-DE" sz="1200">
              <a:solidFill>
                <a:srgbClr val="000000"/>
              </a:solidFill>
              <a:latin typeface="Sparkasse Rg" pitchFamily="34" charset="0"/>
            </a:endParaRPr>
          </a:p>
        </p:txBody>
      </p:sp>
      <p:sp>
        <p:nvSpPr>
          <p:cNvPr id="362499" name="Rectangle 2"/>
          <p:cNvSpPr>
            <a:spLocks noGrp="1" noRot="1" noChangeAspect="1" noChangeArrowheads="1" noTextEdit="1"/>
          </p:cNvSpPr>
          <p:nvPr>
            <p:ph type="sldImg"/>
          </p:nvPr>
        </p:nvSpPr>
        <p:spPr>
          <a:xfrm>
            <a:off x="93663" y="742950"/>
            <a:ext cx="6619875" cy="3724275"/>
          </a:xfrm>
          <a:ln/>
        </p:spPr>
      </p:sp>
      <p:sp>
        <p:nvSpPr>
          <p:cNvPr id="36250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1094814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0794984-4538-4862-B949-D8817848F907}" type="slidenum">
              <a:rPr lang="de-DE" sz="1200">
                <a:solidFill>
                  <a:srgbClr val="000000"/>
                </a:solidFill>
                <a:latin typeface="Sparkasse Rg" pitchFamily="34" charset="0"/>
              </a:rPr>
              <a:pPr eaLnBrk="1" hangingPunct="1"/>
              <a:t>71</a:t>
            </a:fld>
            <a:endParaRPr lang="de-DE" sz="1200">
              <a:solidFill>
                <a:srgbClr val="000000"/>
              </a:solidFill>
              <a:latin typeface="Sparkasse Rg" pitchFamily="34" charset="0"/>
            </a:endParaRPr>
          </a:p>
        </p:txBody>
      </p:sp>
      <p:sp>
        <p:nvSpPr>
          <p:cNvPr id="363523" name="Rectangle 2"/>
          <p:cNvSpPr>
            <a:spLocks noGrp="1" noRot="1" noChangeAspect="1" noChangeArrowheads="1" noTextEdit="1"/>
          </p:cNvSpPr>
          <p:nvPr>
            <p:ph type="sldImg"/>
          </p:nvPr>
        </p:nvSpPr>
        <p:spPr>
          <a:xfrm>
            <a:off x="93663" y="742950"/>
            <a:ext cx="6619875" cy="3724275"/>
          </a:xfrm>
          <a:ln/>
        </p:spPr>
      </p:sp>
      <p:sp>
        <p:nvSpPr>
          <p:cNvPr id="36352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6002652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D586BB2-FC6D-4C99-8131-681E71997017}" type="slidenum">
              <a:rPr lang="de-DE" sz="1200">
                <a:solidFill>
                  <a:srgbClr val="000000"/>
                </a:solidFill>
                <a:latin typeface="Sparkasse Rg" pitchFamily="34" charset="0"/>
              </a:rPr>
              <a:pPr eaLnBrk="1" hangingPunct="1"/>
              <a:t>72</a:t>
            </a:fld>
            <a:endParaRPr lang="de-DE" sz="1200">
              <a:solidFill>
                <a:srgbClr val="000000"/>
              </a:solidFill>
              <a:latin typeface="Sparkasse Rg" pitchFamily="34" charset="0"/>
            </a:endParaRPr>
          </a:p>
        </p:txBody>
      </p:sp>
      <p:sp>
        <p:nvSpPr>
          <p:cNvPr id="364547" name="Rectangle 2"/>
          <p:cNvSpPr>
            <a:spLocks noGrp="1" noRot="1" noChangeAspect="1" noChangeArrowheads="1" noTextEdit="1"/>
          </p:cNvSpPr>
          <p:nvPr>
            <p:ph type="sldImg"/>
          </p:nvPr>
        </p:nvSpPr>
        <p:spPr>
          <a:xfrm>
            <a:off x="93663" y="742950"/>
            <a:ext cx="6619875" cy="3724275"/>
          </a:xfrm>
          <a:ln/>
        </p:spPr>
      </p:sp>
      <p:sp>
        <p:nvSpPr>
          <p:cNvPr id="36454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4525132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5AB131C-0FAF-420B-A6B9-216EC79FFB81}" type="slidenum">
              <a:rPr lang="de-DE" sz="1200">
                <a:solidFill>
                  <a:srgbClr val="000000"/>
                </a:solidFill>
                <a:latin typeface="Sparkasse Rg" pitchFamily="34" charset="0"/>
              </a:rPr>
              <a:pPr eaLnBrk="1" hangingPunct="1"/>
              <a:t>73</a:t>
            </a:fld>
            <a:endParaRPr lang="de-DE" sz="1200">
              <a:solidFill>
                <a:srgbClr val="000000"/>
              </a:solidFill>
              <a:latin typeface="Sparkasse Rg" pitchFamily="34" charset="0"/>
            </a:endParaRPr>
          </a:p>
        </p:txBody>
      </p:sp>
      <p:sp>
        <p:nvSpPr>
          <p:cNvPr id="365571" name="Rectangle 2"/>
          <p:cNvSpPr>
            <a:spLocks noGrp="1" noRot="1" noChangeAspect="1" noChangeArrowheads="1" noTextEdit="1"/>
          </p:cNvSpPr>
          <p:nvPr>
            <p:ph type="sldImg"/>
          </p:nvPr>
        </p:nvSpPr>
        <p:spPr>
          <a:xfrm>
            <a:off x="93663" y="742950"/>
            <a:ext cx="6619875" cy="3724275"/>
          </a:xfrm>
          <a:ln/>
        </p:spPr>
      </p:sp>
      <p:sp>
        <p:nvSpPr>
          <p:cNvPr id="36557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6249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37C616-BD52-49BA-B1BF-8A8B2D075DBB}" type="slidenum">
              <a:rPr lang="de-DE" sz="1200">
                <a:solidFill>
                  <a:srgbClr val="000000"/>
                </a:solidFill>
                <a:latin typeface="Sparkasse Rg" pitchFamily="34" charset="0"/>
              </a:rPr>
              <a:pPr eaLnBrk="1" hangingPunct="1"/>
              <a:t>74</a:t>
            </a:fld>
            <a:endParaRPr lang="de-DE" sz="1200">
              <a:solidFill>
                <a:srgbClr val="000000"/>
              </a:solidFill>
              <a:latin typeface="Sparkasse Rg" pitchFamily="34" charset="0"/>
            </a:endParaRPr>
          </a:p>
        </p:txBody>
      </p:sp>
      <p:sp>
        <p:nvSpPr>
          <p:cNvPr id="366595" name="Rectangle 2"/>
          <p:cNvSpPr>
            <a:spLocks noGrp="1" noRot="1" noChangeAspect="1" noChangeArrowheads="1" noTextEdit="1"/>
          </p:cNvSpPr>
          <p:nvPr>
            <p:ph type="sldImg"/>
          </p:nvPr>
        </p:nvSpPr>
        <p:spPr>
          <a:xfrm>
            <a:off x="93663" y="742950"/>
            <a:ext cx="6619875" cy="3724275"/>
          </a:xfrm>
          <a:ln/>
        </p:spPr>
      </p:sp>
      <p:sp>
        <p:nvSpPr>
          <p:cNvPr id="36659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524656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11575C7-254A-4E97-98EC-CFDC4EE472B3}" type="slidenum">
              <a:rPr lang="de-DE" sz="1200">
                <a:solidFill>
                  <a:srgbClr val="000000"/>
                </a:solidFill>
                <a:latin typeface="Sparkasse Rg" pitchFamily="34" charset="0"/>
              </a:rPr>
              <a:pPr eaLnBrk="1" hangingPunct="1"/>
              <a:t>75</a:t>
            </a:fld>
            <a:endParaRPr lang="de-DE" sz="1200">
              <a:solidFill>
                <a:srgbClr val="000000"/>
              </a:solidFill>
              <a:latin typeface="Sparkasse Rg" pitchFamily="34" charset="0"/>
            </a:endParaRPr>
          </a:p>
        </p:txBody>
      </p:sp>
      <p:sp>
        <p:nvSpPr>
          <p:cNvPr id="367619" name="Rectangle 2"/>
          <p:cNvSpPr>
            <a:spLocks noGrp="1" noRot="1" noChangeAspect="1" noChangeArrowheads="1" noTextEdit="1"/>
          </p:cNvSpPr>
          <p:nvPr>
            <p:ph type="sldImg"/>
          </p:nvPr>
        </p:nvSpPr>
        <p:spPr>
          <a:xfrm>
            <a:off x="93663" y="742950"/>
            <a:ext cx="6619875" cy="3724275"/>
          </a:xfrm>
          <a:ln/>
        </p:spPr>
      </p:sp>
      <p:sp>
        <p:nvSpPr>
          <p:cNvPr id="36762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001920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0FE689E-BF72-4A8C-B8F6-C3A8F960CBF5}" type="slidenum">
              <a:rPr lang="de-DE" sz="1200">
                <a:solidFill>
                  <a:srgbClr val="000000"/>
                </a:solidFill>
                <a:latin typeface="Sparkasse Rg" pitchFamily="34" charset="0"/>
              </a:rPr>
              <a:pPr eaLnBrk="1" hangingPunct="1"/>
              <a:t>76</a:t>
            </a:fld>
            <a:endParaRPr lang="de-DE" sz="1200">
              <a:solidFill>
                <a:srgbClr val="000000"/>
              </a:solidFill>
              <a:latin typeface="Sparkasse Rg" pitchFamily="34" charset="0"/>
            </a:endParaRPr>
          </a:p>
        </p:txBody>
      </p:sp>
      <p:sp>
        <p:nvSpPr>
          <p:cNvPr id="368643" name="Rectangle 2"/>
          <p:cNvSpPr>
            <a:spLocks noGrp="1" noRot="1" noChangeAspect="1" noChangeArrowheads="1" noTextEdit="1"/>
          </p:cNvSpPr>
          <p:nvPr>
            <p:ph type="sldImg"/>
          </p:nvPr>
        </p:nvSpPr>
        <p:spPr>
          <a:xfrm>
            <a:off x="93663" y="742950"/>
            <a:ext cx="6619875" cy="3724275"/>
          </a:xfrm>
          <a:ln/>
        </p:spPr>
      </p:sp>
      <p:sp>
        <p:nvSpPr>
          <p:cNvPr id="36864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993815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300AD6E-65F9-4309-9C0C-9ED38E9DA83C}" type="slidenum">
              <a:rPr lang="de-DE" sz="1200">
                <a:solidFill>
                  <a:srgbClr val="000000"/>
                </a:solidFill>
                <a:latin typeface="Sparkasse Rg" pitchFamily="34" charset="0"/>
              </a:rPr>
              <a:pPr eaLnBrk="1" hangingPunct="1"/>
              <a:t>77</a:t>
            </a:fld>
            <a:endParaRPr lang="de-DE" sz="1200">
              <a:solidFill>
                <a:srgbClr val="000000"/>
              </a:solidFill>
              <a:latin typeface="Sparkasse Rg" pitchFamily="34" charset="0"/>
            </a:endParaRPr>
          </a:p>
        </p:txBody>
      </p:sp>
      <p:sp>
        <p:nvSpPr>
          <p:cNvPr id="369667" name="Rectangle 2"/>
          <p:cNvSpPr>
            <a:spLocks noGrp="1" noRot="1" noChangeAspect="1" noChangeArrowheads="1" noTextEdit="1"/>
          </p:cNvSpPr>
          <p:nvPr>
            <p:ph type="sldImg"/>
          </p:nvPr>
        </p:nvSpPr>
        <p:spPr>
          <a:xfrm>
            <a:off x="93663" y="742950"/>
            <a:ext cx="6619875" cy="3724275"/>
          </a:xfrm>
          <a:ln/>
        </p:spPr>
      </p:sp>
      <p:sp>
        <p:nvSpPr>
          <p:cNvPr id="36966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448385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3161AB3E-DD77-44D9-AC97-2928F5F87C62}" type="slidenum">
              <a:rPr lang="de-DE" sz="1200">
                <a:solidFill>
                  <a:srgbClr val="000000"/>
                </a:solidFill>
                <a:latin typeface="Sparkasse Rg" pitchFamily="34" charset="0"/>
              </a:rPr>
              <a:pPr eaLnBrk="1" hangingPunct="1"/>
              <a:t>78</a:t>
            </a:fld>
            <a:endParaRPr lang="de-DE" sz="1200">
              <a:solidFill>
                <a:srgbClr val="000000"/>
              </a:solidFill>
              <a:latin typeface="Sparkasse Rg" pitchFamily="34" charset="0"/>
            </a:endParaRPr>
          </a:p>
        </p:txBody>
      </p:sp>
      <p:sp>
        <p:nvSpPr>
          <p:cNvPr id="370691" name="Rectangle 2"/>
          <p:cNvSpPr>
            <a:spLocks noGrp="1" noRot="1" noChangeAspect="1" noChangeArrowheads="1" noTextEdit="1"/>
          </p:cNvSpPr>
          <p:nvPr>
            <p:ph type="sldImg"/>
          </p:nvPr>
        </p:nvSpPr>
        <p:spPr>
          <a:xfrm>
            <a:off x="93663" y="742950"/>
            <a:ext cx="6619875" cy="3724275"/>
          </a:xfrm>
          <a:ln/>
        </p:spPr>
      </p:sp>
      <p:sp>
        <p:nvSpPr>
          <p:cNvPr id="3706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5974579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9DEB884-CAFA-4896-A5C0-9B0ED68CD259}" type="slidenum">
              <a:rPr lang="de-DE" sz="1200">
                <a:solidFill>
                  <a:srgbClr val="000000"/>
                </a:solidFill>
                <a:latin typeface="Sparkasse Rg" pitchFamily="34" charset="0"/>
              </a:rPr>
              <a:pPr eaLnBrk="1" hangingPunct="1"/>
              <a:t>79</a:t>
            </a:fld>
            <a:endParaRPr lang="de-DE" sz="1200">
              <a:solidFill>
                <a:srgbClr val="000000"/>
              </a:solidFill>
              <a:latin typeface="Sparkasse Rg" pitchFamily="34" charset="0"/>
            </a:endParaRPr>
          </a:p>
        </p:txBody>
      </p:sp>
      <p:sp>
        <p:nvSpPr>
          <p:cNvPr id="371715" name="Rectangle 2"/>
          <p:cNvSpPr>
            <a:spLocks noGrp="1" noRot="1" noChangeAspect="1" noChangeArrowheads="1" noTextEdit="1"/>
          </p:cNvSpPr>
          <p:nvPr>
            <p:ph type="sldImg"/>
          </p:nvPr>
        </p:nvSpPr>
        <p:spPr>
          <a:xfrm>
            <a:off x="93663" y="742950"/>
            <a:ext cx="6619875" cy="3724275"/>
          </a:xfrm>
          <a:ln/>
        </p:spPr>
      </p:sp>
      <p:sp>
        <p:nvSpPr>
          <p:cNvPr id="37171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2015536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9DE523-4DDA-40D6-A56B-428D0E04655E}" type="slidenum">
              <a:rPr lang="de-DE" sz="1200">
                <a:solidFill>
                  <a:srgbClr val="000000"/>
                </a:solidFill>
                <a:latin typeface="Sparkasse Rg" pitchFamily="34" charset="0"/>
              </a:rPr>
              <a:pPr eaLnBrk="1" hangingPunct="1"/>
              <a:t>80</a:t>
            </a:fld>
            <a:endParaRPr lang="de-DE" sz="1200">
              <a:solidFill>
                <a:srgbClr val="000000"/>
              </a:solidFill>
              <a:latin typeface="Sparkasse Rg" pitchFamily="34" charset="0"/>
            </a:endParaRPr>
          </a:p>
        </p:txBody>
      </p:sp>
      <p:sp>
        <p:nvSpPr>
          <p:cNvPr id="372739" name="Rectangle 2"/>
          <p:cNvSpPr>
            <a:spLocks noGrp="1" noRot="1" noChangeAspect="1" noChangeArrowheads="1" noTextEdit="1"/>
          </p:cNvSpPr>
          <p:nvPr>
            <p:ph type="sldImg"/>
          </p:nvPr>
        </p:nvSpPr>
        <p:spPr>
          <a:xfrm>
            <a:off x="93663" y="742950"/>
            <a:ext cx="6619875" cy="3724275"/>
          </a:xfrm>
          <a:ln/>
        </p:spPr>
      </p:sp>
      <p:sp>
        <p:nvSpPr>
          <p:cNvPr id="37274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27674838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81</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82</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83</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83</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84</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84</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9E60DA0-6EB1-409C-9E64-64FC61F56B4A}" type="slidenum">
              <a:rPr lang="de-DE" sz="1200">
                <a:solidFill>
                  <a:srgbClr val="000000"/>
                </a:solidFill>
                <a:latin typeface="Sparkasse Rg" pitchFamily="34" charset="0"/>
              </a:rPr>
              <a:pPr eaLnBrk="1" hangingPunct="1"/>
              <a:t>85</a:t>
            </a:fld>
            <a:endParaRPr lang="de-DE" sz="1200">
              <a:solidFill>
                <a:srgbClr val="000000"/>
              </a:solidFill>
              <a:latin typeface="Sparkasse Rg" pitchFamily="34" charset="0"/>
            </a:endParaRPr>
          </a:p>
        </p:txBody>
      </p:sp>
      <p:sp>
        <p:nvSpPr>
          <p:cNvPr id="33587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68D2A8F-638E-41C4-A9F8-720E35BCC154}" type="slidenum">
              <a:rPr lang="de-DE" sz="1200">
                <a:solidFill>
                  <a:srgbClr val="000000"/>
                </a:solidFill>
                <a:latin typeface="Sparkasse Rg" pitchFamily="34" charset="0"/>
              </a:rPr>
              <a:pPr algn="r" eaLnBrk="1" hangingPunct="1">
                <a:buClrTx/>
                <a:buFontTx/>
                <a:buNone/>
              </a:pPr>
              <a:t>85</a:t>
            </a:fld>
            <a:endParaRPr lang="de-DE" sz="1200">
              <a:solidFill>
                <a:srgbClr val="000000"/>
              </a:solidFill>
              <a:latin typeface="Sparkasse Rg" pitchFamily="34" charset="0"/>
            </a:endParaRPr>
          </a:p>
        </p:txBody>
      </p:sp>
      <p:sp>
        <p:nvSpPr>
          <p:cNvPr id="33587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587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8433031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2EEA3A7-E96E-40B7-A4DF-CE41F8169D9F}" type="slidenum">
              <a:rPr lang="de-DE" sz="1200">
                <a:solidFill>
                  <a:srgbClr val="000000"/>
                </a:solidFill>
                <a:latin typeface="Sparkasse Rg" pitchFamily="34" charset="0"/>
              </a:rPr>
              <a:pPr eaLnBrk="1" hangingPunct="1"/>
              <a:t>86</a:t>
            </a:fld>
            <a:endParaRPr lang="de-DE" sz="1200">
              <a:solidFill>
                <a:srgbClr val="000000"/>
              </a:solidFill>
              <a:latin typeface="Sparkasse Rg" pitchFamily="34" charset="0"/>
            </a:endParaRPr>
          </a:p>
        </p:txBody>
      </p:sp>
      <p:sp>
        <p:nvSpPr>
          <p:cNvPr id="3368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AD1BCF46-8DEF-4CF1-9EDA-7E1CC0A5F440}" type="slidenum">
              <a:rPr lang="de-DE" sz="1200">
                <a:solidFill>
                  <a:srgbClr val="000000"/>
                </a:solidFill>
                <a:latin typeface="Sparkasse Rg" pitchFamily="34" charset="0"/>
              </a:rPr>
              <a:pPr algn="r" eaLnBrk="1" hangingPunct="1">
                <a:buClrTx/>
                <a:buFontTx/>
                <a:buNone/>
              </a:pPr>
              <a:t>86</a:t>
            </a:fld>
            <a:endParaRPr lang="de-DE" sz="1200">
              <a:solidFill>
                <a:srgbClr val="000000"/>
              </a:solidFill>
              <a:latin typeface="Sparkasse Rg" pitchFamily="34" charset="0"/>
            </a:endParaRPr>
          </a:p>
        </p:txBody>
      </p:sp>
      <p:sp>
        <p:nvSpPr>
          <p:cNvPr id="33690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90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98698056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BBEC10-A7DC-4E93-AE07-98BD478D6F20}" type="slidenum">
              <a:rPr lang="de-DE" sz="1200">
                <a:solidFill>
                  <a:srgbClr val="000000"/>
                </a:solidFill>
                <a:latin typeface="Sparkasse Rg" pitchFamily="34" charset="0"/>
              </a:rPr>
              <a:pPr eaLnBrk="1" hangingPunct="1"/>
              <a:t>87</a:t>
            </a:fld>
            <a:endParaRPr lang="de-DE" sz="1200">
              <a:solidFill>
                <a:srgbClr val="000000"/>
              </a:solidFill>
              <a:latin typeface="Sparkasse Rg" pitchFamily="34" charset="0"/>
            </a:endParaRPr>
          </a:p>
        </p:txBody>
      </p:sp>
      <p:sp>
        <p:nvSpPr>
          <p:cNvPr id="33792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350AB7E1-7F3E-4088-8DAD-52A3E7AE833B}" type="slidenum">
              <a:rPr lang="de-DE" sz="1200">
                <a:solidFill>
                  <a:srgbClr val="000000"/>
                </a:solidFill>
                <a:latin typeface="Sparkasse Rg" pitchFamily="34" charset="0"/>
              </a:rPr>
              <a:pPr algn="r" eaLnBrk="1" hangingPunct="1">
                <a:buClrTx/>
                <a:buFontTx/>
                <a:buNone/>
              </a:pPr>
              <a:t>87</a:t>
            </a:fld>
            <a:endParaRPr lang="de-DE" sz="1200">
              <a:solidFill>
                <a:srgbClr val="000000"/>
              </a:solidFill>
              <a:latin typeface="Sparkasse Rg" pitchFamily="34" charset="0"/>
            </a:endParaRPr>
          </a:p>
        </p:txBody>
      </p:sp>
      <p:sp>
        <p:nvSpPr>
          <p:cNvPr id="33792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2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0618417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32B1D19-BED2-4088-9BA2-86DBF307A1E6}" type="slidenum">
              <a:rPr lang="de-DE" sz="1200">
                <a:solidFill>
                  <a:srgbClr val="000000"/>
                </a:solidFill>
                <a:latin typeface="Sparkasse Rg" pitchFamily="34" charset="0"/>
              </a:rPr>
              <a:pPr eaLnBrk="1" hangingPunct="1"/>
              <a:t>88</a:t>
            </a:fld>
            <a:endParaRPr lang="de-DE" sz="1200">
              <a:solidFill>
                <a:srgbClr val="000000"/>
              </a:solidFill>
              <a:latin typeface="Sparkasse Rg" pitchFamily="34" charset="0"/>
            </a:endParaRPr>
          </a:p>
        </p:txBody>
      </p:sp>
      <p:sp>
        <p:nvSpPr>
          <p:cNvPr id="33894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200">
                <a:solidFill>
                  <a:srgbClr val="000000"/>
                </a:solidFill>
                <a:latin typeface="Sparkasse Rg" pitchFamily="34" charset="0"/>
              </a:rPr>
              <a:pPr algn="r" eaLnBrk="1" hangingPunct="1">
                <a:buClrTx/>
                <a:buFontTx/>
                <a:buNone/>
              </a:pPr>
              <a:t>88</a:t>
            </a:fld>
            <a:endParaRPr lang="de-DE" sz="12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805226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93380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16.03.2023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16.03.2023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16.03.2023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16.03.2023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16.03.2023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16.03.2023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16.03.2023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16.03.2023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16.03.2023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16.03.2023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16.03.2023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16.03.2023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customXml" Target="../ink/ink1.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ustomXml" Target="../ink/ink3.xml"/><Relationship Id="rId7" Type="http://schemas.openxmlformats.org/officeDocument/2006/relationships/customXml" Target="../ink/ink5.xml"/><Relationship Id="rId12"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customXml" Target="../ink/ink7.xml"/><Relationship Id="rId5" Type="http://schemas.openxmlformats.org/officeDocument/2006/relationships/customXml" Target="../ink/ink4.xm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customXml" Target="../ink/ink6.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customXml" Target="../ink/ink13.xml"/><Relationship Id="rId18" Type="http://schemas.openxmlformats.org/officeDocument/2006/relationships/image" Target="../media/image17.png"/><Relationship Id="rId3" Type="http://schemas.openxmlformats.org/officeDocument/2006/relationships/customXml" Target="../ink/ink8.xml"/><Relationship Id="rId7" Type="http://schemas.openxmlformats.org/officeDocument/2006/relationships/customXml" Target="../ink/ink10.xml"/><Relationship Id="rId12" Type="http://schemas.openxmlformats.org/officeDocument/2006/relationships/image" Target="../media/image14.png"/><Relationship Id="rId17" Type="http://schemas.openxmlformats.org/officeDocument/2006/relationships/customXml" Target="../ink/ink15.xml"/><Relationship Id="rId2" Type="http://schemas.openxmlformats.org/officeDocument/2006/relationships/notesSlide" Target="../notesSlides/notesSlide13.xml"/><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customXml" Target="../ink/ink12.xml"/><Relationship Id="rId5" Type="http://schemas.openxmlformats.org/officeDocument/2006/relationships/customXml" Target="../ink/ink9.xml"/><Relationship Id="rId15" Type="http://schemas.openxmlformats.org/officeDocument/2006/relationships/customXml" Target="../ink/ink14.xm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customXml" Target="../ink/ink11.xml"/><Relationship Id="rId1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customXml" Target="../ink/ink21.xml"/><Relationship Id="rId18" Type="http://schemas.openxmlformats.org/officeDocument/2006/relationships/image" Target="../media/image25.png"/><Relationship Id="rId3" Type="http://schemas.openxmlformats.org/officeDocument/2006/relationships/customXml" Target="../ink/ink16.xml"/><Relationship Id="rId7" Type="http://schemas.openxmlformats.org/officeDocument/2006/relationships/customXml" Target="../ink/ink18.xml"/><Relationship Id="rId12" Type="http://schemas.openxmlformats.org/officeDocument/2006/relationships/image" Target="../media/image22.png"/><Relationship Id="rId17" Type="http://schemas.openxmlformats.org/officeDocument/2006/relationships/customXml" Target="../ink/ink23.xml"/><Relationship Id="rId2" Type="http://schemas.openxmlformats.org/officeDocument/2006/relationships/notesSlide" Target="../notesSlides/notesSlide14.xml"/><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customXml" Target="../ink/ink20.xml"/><Relationship Id="rId5" Type="http://schemas.openxmlformats.org/officeDocument/2006/relationships/customXml" Target="../ink/ink17.xml"/><Relationship Id="rId15" Type="http://schemas.openxmlformats.org/officeDocument/2006/relationships/customXml" Target="../ink/ink22.xml"/><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customXml" Target="../ink/ink19.xml"/><Relationship Id="rId14" Type="http://schemas.openxmlformats.org/officeDocument/2006/relationships/image" Target="../media/image23.png"/></Relationships>
</file>

<file path=ppt/slides/_rels/slide19.xml.rels><?xml version="1.0" encoding="UTF-8" standalone="yes"?>
<Relationships xmlns="http://schemas.openxmlformats.org/package/2006/relationships"><Relationship Id="rId117" Type="http://schemas.openxmlformats.org/officeDocument/2006/relationships/image" Target="../media/image82.png"/><Relationship Id="rId299" Type="http://schemas.openxmlformats.org/officeDocument/2006/relationships/customXml" Target="../ink/ink175.xml"/><Relationship Id="rId21" Type="http://schemas.openxmlformats.org/officeDocument/2006/relationships/image" Target="../media/image35.png"/><Relationship Id="rId63" Type="http://schemas.openxmlformats.org/officeDocument/2006/relationships/image" Target="../media/image56.png"/><Relationship Id="rId159" Type="http://schemas.openxmlformats.org/officeDocument/2006/relationships/customXml" Target="../ink/ink103.xml"/><Relationship Id="rId324" Type="http://schemas.openxmlformats.org/officeDocument/2006/relationships/customXml" Target="../ink/ink188.xml"/><Relationship Id="rId366" Type="http://schemas.openxmlformats.org/officeDocument/2006/relationships/customXml" Target="../ink/ink210.xml"/><Relationship Id="rId170" Type="http://schemas.openxmlformats.org/officeDocument/2006/relationships/image" Target="../media/image107.png"/><Relationship Id="rId226" Type="http://schemas.openxmlformats.org/officeDocument/2006/relationships/customXml" Target="../ink/ink138.xml"/><Relationship Id="rId433" Type="http://schemas.openxmlformats.org/officeDocument/2006/relationships/customXml" Target="../ink/ink244.xml"/><Relationship Id="rId268" Type="http://schemas.openxmlformats.org/officeDocument/2006/relationships/image" Target="../media/image155.png"/><Relationship Id="rId32" Type="http://schemas.openxmlformats.org/officeDocument/2006/relationships/customXml" Target="../ink/ink38.xml"/><Relationship Id="rId74" Type="http://schemas.openxmlformats.org/officeDocument/2006/relationships/image" Target="../media/image61.png"/><Relationship Id="rId128" Type="http://schemas.openxmlformats.org/officeDocument/2006/relationships/customXml" Target="../ink/ink87.xml"/><Relationship Id="rId335" Type="http://schemas.openxmlformats.org/officeDocument/2006/relationships/image" Target="../media/image188.png"/><Relationship Id="rId377" Type="http://schemas.openxmlformats.org/officeDocument/2006/relationships/image" Target="../media/image208.png"/><Relationship Id="rId5" Type="http://schemas.openxmlformats.org/officeDocument/2006/relationships/image" Target="../media/image27.png"/><Relationship Id="rId181" Type="http://schemas.openxmlformats.org/officeDocument/2006/relationships/customXml" Target="../ink/ink115.xml"/><Relationship Id="rId237" Type="http://schemas.openxmlformats.org/officeDocument/2006/relationships/customXml" Target="../ink/ink144.xml"/><Relationship Id="rId402" Type="http://schemas.openxmlformats.org/officeDocument/2006/relationships/image" Target="../media/image220.png"/><Relationship Id="rId279" Type="http://schemas.openxmlformats.org/officeDocument/2006/relationships/customXml" Target="../ink/ink165.xml"/><Relationship Id="rId43" Type="http://schemas.openxmlformats.org/officeDocument/2006/relationships/image" Target="../media/image46.png"/><Relationship Id="rId139" Type="http://schemas.openxmlformats.org/officeDocument/2006/relationships/image" Target="../media/image93.png"/><Relationship Id="rId290" Type="http://schemas.openxmlformats.org/officeDocument/2006/relationships/image" Target="../media/image166.png"/><Relationship Id="rId304" Type="http://schemas.openxmlformats.org/officeDocument/2006/relationships/customXml" Target="../ink/ink178.xml"/><Relationship Id="rId346" Type="http://schemas.openxmlformats.org/officeDocument/2006/relationships/image" Target="../media/image193.png"/><Relationship Id="rId388" Type="http://schemas.openxmlformats.org/officeDocument/2006/relationships/image" Target="../media/image213.png"/><Relationship Id="rId85" Type="http://schemas.openxmlformats.org/officeDocument/2006/relationships/customXml" Target="../ink/ink65.xml"/><Relationship Id="rId150" Type="http://schemas.openxmlformats.org/officeDocument/2006/relationships/image" Target="../media/image98.png"/><Relationship Id="rId192" Type="http://schemas.openxmlformats.org/officeDocument/2006/relationships/image" Target="../media/image118.png"/><Relationship Id="rId206" Type="http://schemas.openxmlformats.org/officeDocument/2006/relationships/image" Target="../media/image125.png"/><Relationship Id="rId413" Type="http://schemas.openxmlformats.org/officeDocument/2006/relationships/customXml" Target="../ink/ink234.xml"/><Relationship Id="rId248" Type="http://schemas.openxmlformats.org/officeDocument/2006/relationships/image" Target="../media/image145.png"/><Relationship Id="rId12" Type="http://schemas.openxmlformats.org/officeDocument/2006/relationships/customXml" Target="../ink/ink28.xml"/><Relationship Id="rId108" Type="http://schemas.openxmlformats.org/officeDocument/2006/relationships/customXml" Target="../ink/ink77.xml"/><Relationship Id="rId315" Type="http://schemas.openxmlformats.org/officeDocument/2006/relationships/image" Target="../media/image178.png"/><Relationship Id="rId357" Type="http://schemas.openxmlformats.org/officeDocument/2006/relationships/customXml" Target="../ink/ink205.xml"/><Relationship Id="rId54" Type="http://schemas.openxmlformats.org/officeDocument/2006/relationships/customXml" Target="../ink/ink49.xml"/><Relationship Id="rId96" Type="http://schemas.openxmlformats.org/officeDocument/2006/relationships/customXml" Target="../ink/ink71.xml"/><Relationship Id="rId161" Type="http://schemas.openxmlformats.org/officeDocument/2006/relationships/customXml" Target="../ink/ink104.xml"/><Relationship Id="rId217" Type="http://schemas.openxmlformats.org/officeDocument/2006/relationships/customXml" Target="../ink/ink133.xml"/><Relationship Id="rId399" Type="http://schemas.openxmlformats.org/officeDocument/2006/relationships/customXml" Target="../ink/ink227.xml"/><Relationship Id="rId259" Type="http://schemas.openxmlformats.org/officeDocument/2006/relationships/customXml" Target="../ink/ink155.xml"/><Relationship Id="rId424" Type="http://schemas.openxmlformats.org/officeDocument/2006/relationships/image" Target="../media/image231.png"/><Relationship Id="rId23" Type="http://schemas.openxmlformats.org/officeDocument/2006/relationships/image" Target="../media/image36.png"/><Relationship Id="rId119" Type="http://schemas.openxmlformats.org/officeDocument/2006/relationships/image" Target="../media/image83.png"/><Relationship Id="rId270" Type="http://schemas.openxmlformats.org/officeDocument/2006/relationships/image" Target="../media/image156.png"/><Relationship Id="rId326" Type="http://schemas.openxmlformats.org/officeDocument/2006/relationships/customXml" Target="../ink/ink189.xml"/><Relationship Id="rId65" Type="http://schemas.openxmlformats.org/officeDocument/2006/relationships/image" Target="../media/image57.png"/><Relationship Id="rId130" Type="http://schemas.openxmlformats.org/officeDocument/2006/relationships/customXml" Target="../ink/ink88.xml"/><Relationship Id="rId368" Type="http://schemas.openxmlformats.org/officeDocument/2006/relationships/customXml" Target="../ink/ink211.xml"/><Relationship Id="rId172" Type="http://schemas.openxmlformats.org/officeDocument/2006/relationships/image" Target="../media/image108.png"/><Relationship Id="rId228" Type="http://schemas.openxmlformats.org/officeDocument/2006/relationships/customXml" Target="../ink/ink139.xml"/><Relationship Id="rId435" Type="http://schemas.openxmlformats.org/officeDocument/2006/relationships/customXml" Target="../ink/ink245.xml"/><Relationship Id="rId281" Type="http://schemas.openxmlformats.org/officeDocument/2006/relationships/customXml" Target="../ink/ink166.xml"/><Relationship Id="rId337" Type="http://schemas.openxmlformats.org/officeDocument/2006/relationships/image" Target="../media/image189.png"/><Relationship Id="rId34" Type="http://schemas.openxmlformats.org/officeDocument/2006/relationships/customXml" Target="../ink/ink39.xml"/><Relationship Id="rId76" Type="http://schemas.openxmlformats.org/officeDocument/2006/relationships/image" Target="../media/image62.png"/><Relationship Id="rId141" Type="http://schemas.openxmlformats.org/officeDocument/2006/relationships/image" Target="../media/image94.png"/><Relationship Id="rId379" Type="http://schemas.openxmlformats.org/officeDocument/2006/relationships/image" Target="../media/image209.png"/><Relationship Id="rId7" Type="http://schemas.openxmlformats.org/officeDocument/2006/relationships/image" Target="../media/image28.png"/><Relationship Id="rId183" Type="http://schemas.openxmlformats.org/officeDocument/2006/relationships/customXml" Target="../ink/ink116.xml"/><Relationship Id="rId239" Type="http://schemas.openxmlformats.org/officeDocument/2006/relationships/customXml" Target="../ink/ink145.xml"/><Relationship Id="rId390" Type="http://schemas.openxmlformats.org/officeDocument/2006/relationships/image" Target="../media/image214.png"/><Relationship Id="rId404" Type="http://schemas.openxmlformats.org/officeDocument/2006/relationships/image" Target="../media/image221.png"/><Relationship Id="rId250" Type="http://schemas.openxmlformats.org/officeDocument/2006/relationships/image" Target="../media/image146.png"/><Relationship Id="rId292" Type="http://schemas.openxmlformats.org/officeDocument/2006/relationships/image" Target="../media/image167.png"/><Relationship Id="rId306" Type="http://schemas.openxmlformats.org/officeDocument/2006/relationships/customXml" Target="../ink/ink179.xml"/><Relationship Id="rId45" Type="http://schemas.openxmlformats.org/officeDocument/2006/relationships/image" Target="../media/image47.png"/><Relationship Id="rId87" Type="http://schemas.openxmlformats.org/officeDocument/2006/relationships/customXml" Target="../ink/ink66.xml"/><Relationship Id="rId110" Type="http://schemas.openxmlformats.org/officeDocument/2006/relationships/customXml" Target="../ink/ink78.xml"/><Relationship Id="rId348" Type="http://schemas.openxmlformats.org/officeDocument/2006/relationships/image" Target="../media/image194.png"/><Relationship Id="rId152" Type="http://schemas.openxmlformats.org/officeDocument/2006/relationships/image" Target="../media/image99.png"/><Relationship Id="rId194" Type="http://schemas.openxmlformats.org/officeDocument/2006/relationships/image" Target="../media/image119.png"/><Relationship Id="rId208" Type="http://schemas.openxmlformats.org/officeDocument/2006/relationships/image" Target="../media/image126.png"/><Relationship Id="rId415" Type="http://schemas.openxmlformats.org/officeDocument/2006/relationships/customXml" Target="../ink/ink235.xml"/><Relationship Id="rId261" Type="http://schemas.openxmlformats.org/officeDocument/2006/relationships/customXml" Target="../ink/ink156.xml"/><Relationship Id="rId14" Type="http://schemas.openxmlformats.org/officeDocument/2006/relationships/customXml" Target="../ink/ink29.xml"/><Relationship Id="rId56" Type="http://schemas.openxmlformats.org/officeDocument/2006/relationships/customXml" Target="../ink/ink50.xml"/><Relationship Id="rId317" Type="http://schemas.openxmlformats.org/officeDocument/2006/relationships/image" Target="../media/image179.png"/><Relationship Id="rId359" Type="http://schemas.openxmlformats.org/officeDocument/2006/relationships/image" Target="../media/image199.png"/><Relationship Id="rId98" Type="http://schemas.openxmlformats.org/officeDocument/2006/relationships/customXml" Target="../ink/ink72.xml"/><Relationship Id="rId121" Type="http://schemas.openxmlformats.org/officeDocument/2006/relationships/image" Target="../media/image84.png"/><Relationship Id="rId163" Type="http://schemas.openxmlformats.org/officeDocument/2006/relationships/customXml" Target="../ink/ink105.xml"/><Relationship Id="rId219" Type="http://schemas.openxmlformats.org/officeDocument/2006/relationships/customXml" Target="../ink/ink134.xml"/><Relationship Id="rId370" Type="http://schemas.openxmlformats.org/officeDocument/2006/relationships/customXml" Target="../ink/ink212.xml"/><Relationship Id="rId426" Type="http://schemas.openxmlformats.org/officeDocument/2006/relationships/image" Target="../media/image232.png"/><Relationship Id="rId230" Type="http://schemas.openxmlformats.org/officeDocument/2006/relationships/customXml" Target="../ink/ink140.xml"/><Relationship Id="rId25" Type="http://schemas.openxmlformats.org/officeDocument/2006/relationships/image" Target="../media/image37.png"/><Relationship Id="rId67" Type="http://schemas.openxmlformats.org/officeDocument/2006/relationships/image" Target="../media/image58.png"/><Relationship Id="rId272" Type="http://schemas.openxmlformats.org/officeDocument/2006/relationships/image" Target="../media/image157.png"/><Relationship Id="rId328" Type="http://schemas.openxmlformats.org/officeDocument/2006/relationships/customXml" Target="../ink/ink190.xml"/><Relationship Id="rId132" Type="http://schemas.openxmlformats.org/officeDocument/2006/relationships/customXml" Target="../ink/ink89.xml"/><Relationship Id="rId174" Type="http://schemas.openxmlformats.org/officeDocument/2006/relationships/image" Target="../media/image109.png"/><Relationship Id="rId381" Type="http://schemas.openxmlformats.org/officeDocument/2006/relationships/customXml" Target="../ink/ink218.xml"/><Relationship Id="rId241" Type="http://schemas.openxmlformats.org/officeDocument/2006/relationships/customXml" Target="../ink/ink146.xml"/><Relationship Id="rId36" Type="http://schemas.openxmlformats.org/officeDocument/2006/relationships/customXml" Target="../ink/ink40.xml"/><Relationship Id="rId283" Type="http://schemas.openxmlformats.org/officeDocument/2006/relationships/customXml" Target="../ink/ink167.xml"/><Relationship Id="rId339" Type="http://schemas.openxmlformats.org/officeDocument/2006/relationships/image" Target="../media/image190.png"/><Relationship Id="rId78" Type="http://schemas.openxmlformats.org/officeDocument/2006/relationships/image" Target="../media/image63.png"/><Relationship Id="rId101" Type="http://schemas.openxmlformats.org/officeDocument/2006/relationships/image" Target="../media/image74.png"/><Relationship Id="rId143" Type="http://schemas.openxmlformats.org/officeDocument/2006/relationships/image" Target="../media/image95.png"/><Relationship Id="rId185" Type="http://schemas.openxmlformats.org/officeDocument/2006/relationships/customXml" Target="../ink/ink117.xml"/><Relationship Id="rId350" Type="http://schemas.openxmlformats.org/officeDocument/2006/relationships/image" Target="../media/image195.png"/><Relationship Id="rId406" Type="http://schemas.openxmlformats.org/officeDocument/2006/relationships/image" Target="../media/image222.png"/><Relationship Id="rId9" Type="http://schemas.openxmlformats.org/officeDocument/2006/relationships/image" Target="../media/image29.png"/><Relationship Id="rId210" Type="http://schemas.openxmlformats.org/officeDocument/2006/relationships/image" Target="../media/image127.png"/><Relationship Id="rId392" Type="http://schemas.openxmlformats.org/officeDocument/2006/relationships/image" Target="../media/image215.png"/><Relationship Id="rId252" Type="http://schemas.openxmlformats.org/officeDocument/2006/relationships/image" Target="../media/image147.png"/><Relationship Id="rId294" Type="http://schemas.openxmlformats.org/officeDocument/2006/relationships/image" Target="../media/image168.png"/><Relationship Id="rId308" Type="http://schemas.openxmlformats.org/officeDocument/2006/relationships/customXml" Target="../ink/ink180.xml"/><Relationship Id="rId47" Type="http://schemas.openxmlformats.org/officeDocument/2006/relationships/image" Target="../media/image48.png"/><Relationship Id="rId89" Type="http://schemas.openxmlformats.org/officeDocument/2006/relationships/customXml" Target="../ink/ink67.xml"/><Relationship Id="rId112" Type="http://schemas.openxmlformats.org/officeDocument/2006/relationships/customXml" Target="../ink/ink79.xml"/><Relationship Id="rId154" Type="http://schemas.openxmlformats.org/officeDocument/2006/relationships/image" Target="../media/image100.png"/><Relationship Id="rId361" Type="http://schemas.openxmlformats.org/officeDocument/2006/relationships/image" Target="../media/image200.png"/><Relationship Id="rId196" Type="http://schemas.openxmlformats.org/officeDocument/2006/relationships/image" Target="../media/image120.png"/><Relationship Id="rId417" Type="http://schemas.openxmlformats.org/officeDocument/2006/relationships/customXml" Target="../ink/ink236.xml"/><Relationship Id="rId16" Type="http://schemas.openxmlformats.org/officeDocument/2006/relationships/customXml" Target="../ink/ink30.xml"/><Relationship Id="rId221" Type="http://schemas.openxmlformats.org/officeDocument/2006/relationships/customXml" Target="../ink/ink135.xml"/><Relationship Id="rId263" Type="http://schemas.openxmlformats.org/officeDocument/2006/relationships/customXml" Target="../ink/ink157.xml"/><Relationship Id="rId319" Type="http://schemas.openxmlformats.org/officeDocument/2006/relationships/image" Target="../media/image180.png"/><Relationship Id="rId58" Type="http://schemas.openxmlformats.org/officeDocument/2006/relationships/customXml" Target="../ink/ink51.xml"/><Relationship Id="rId123" Type="http://schemas.openxmlformats.org/officeDocument/2006/relationships/image" Target="../media/image85.png"/><Relationship Id="rId330" Type="http://schemas.openxmlformats.org/officeDocument/2006/relationships/customXml" Target="../ink/ink191.xml"/><Relationship Id="rId165" Type="http://schemas.openxmlformats.org/officeDocument/2006/relationships/customXml" Target="../ink/ink106.xml"/><Relationship Id="rId372" Type="http://schemas.openxmlformats.org/officeDocument/2006/relationships/customXml" Target="../ink/ink213.xml"/><Relationship Id="rId428" Type="http://schemas.openxmlformats.org/officeDocument/2006/relationships/image" Target="../media/image233.png"/><Relationship Id="rId232" Type="http://schemas.openxmlformats.org/officeDocument/2006/relationships/customXml" Target="../ink/ink141.xml"/><Relationship Id="rId274" Type="http://schemas.openxmlformats.org/officeDocument/2006/relationships/image" Target="../media/image158.png"/><Relationship Id="rId27" Type="http://schemas.openxmlformats.org/officeDocument/2006/relationships/image" Target="../media/image38.png"/><Relationship Id="rId69" Type="http://schemas.openxmlformats.org/officeDocument/2006/relationships/customXml" Target="../ink/ink57.xml"/><Relationship Id="rId134" Type="http://schemas.openxmlformats.org/officeDocument/2006/relationships/customXml" Target="../ink/ink90.xml"/><Relationship Id="rId80" Type="http://schemas.openxmlformats.org/officeDocument/2006/relationships/image" Target="../media/image64.png"/><Relationship Id="rId176" Type="http://schemas.openxmlformats.org/officeDocument/2006/relationships/image" Target="../media/image110.png"/><Relationship Id="rId341" Type="http://schemas.openxmlformats.org/officeDocument/2006/relationships/customXml" Target="../ink/ink197.xml"/><Relationship Id="rId383" Type="http://schemas.openxmlformats.org/officeDocument/2006/relationships/customXml" Target="../ink/ink219.xml"/><Relationship Id="rId201" Type="http://schemas.openxmlformats.org/officeDocument/2006/relationships/customXml" Target="../ink/ink125.xml"/><Relationship Id="rId243" Type="http://schemas.openxmlformats.org/officeDocument/2006/relationships/customXml" Target="../ink/ink147.xml"/><Relationship Id="rId285" Type="http://schemas.openxmlformats.org/officeDocument/2006/relationships/customXml" Target="../ink/ink168.xml"/><Relationship Id="rId38" Type="http://schemas.openxmlformats.org/officeDocument/2006/relationships/customXml" Target="../ink/ink41.xml"/><Relationship Id="rId103" Type="http://schemas.openxmlformats.org/officeDocument/2006/relationships/image" Target="../media/image75.png"/><Relationship Id="rId310" Type="http://schemas.openxmlformats.org/officeDocument/2006/relationships/customXml" Target="../ink/ink181.xml"/><Relationship Id="rId91" Type="http://schemas.openxmlformats.org/officeDocument/2006/relationships/customXml" Target="../ink/ink68.xml"/><Relationship Id="rId145" Type="http://schemas.openxmlformats.org/officeDocument/2006/relationships/image" Target="../media/image96.png"/><Relationship Id="rId187" Type="http://schemas.openxmlformats.org/officeDocument/2006/relationships/customXml" Target="../ink/ink118.xml"/><Relationship Id="rId352" Type="http://schemas.openxmlformats.org/officeDocument/2006/relationships/image" Target="../media/image196.png"/><Relationship Id="rId394" Type="http://schemas.openxmlformats.org/officeDocument/2006/relationships/image" Target="../media/image216.png"/><Relationship Id="rId408" Type="http://schemas.openxmlformats.org/officeDocument/2006/relationships/image" Target="../media/image223.png"/><Relationship Id="rId212" Type="http://schemas.openxmlformats.org/officeDocument/2006/relationships/image" Target="../media/image128.png"/><Relationship Id="rId254" Type="http://schemas.openxmlformats.org/officeDocument/2006/relationships/image" Target="../media/image148.png"/><Relationship Id="rId28" Type="http://schemas.openxmlformats.org/officeDocument/2006/relationships/customXml" Target="../ink/ink36.xml"/><Relationship Id="rId49" Type="http://schemas.openxmlformats.org/officeDocument/2006/relationships/image" Target="../media/image49.png"/><Relationship Id="rId114" Type="http://schemas.openxmlformats.org/officeDocument/2006/relationships/customXml" Target="../ink/ink80.xml"/><Relationship Id="rId275" Type="http://schemas.openxmlformats.org/officeDocument/2006/relationships/customXml" Target="../ink/ink163.xml"/><Relationship Id="rId296" Type="http://schemas.openxmlformats.org/officeDocument/2006/relationships/image" Target="../media/image169.png"/><Relationship Id="rId300" Type="http://schemas.openxmlformats.org/officeDocument/2006/relationships/image" Target="../media/image171.png"/><Relationship Id="rId60" Type="http://schemas.openxmlformats.org/officeDocument/2006/relationships/customXml" Target="../ink/ink52.xml"/><Relationship Id="rId81" Type="http://schemas.openxmlformats.org/officeDocument/2006/relationships/customXml" Target="../ink/ink63.xml"/><Relationship Id="rId135" Type="http://schemas.openxmlformats.org/officeDocument/2006/relationships/image" Target="../media/image91.png"/><Relationship Id="rId156" Type="http://schemas.openxmlformats.org/officeDocument/2006/relationships/image" Target="../media/image101.png"/><Relationship Id="rId177" Type="http://schemas.openxmlformats.org/officeDocument/2006/relationships/customXml" Target="../ink/ink113.xml"/><Relationship Id="rId198" Type="http://schemas.openxmlformats.org/officeDocument/2006/relationships/image" Target="../media/image121.png"/><Relationship Id="rId321" Type="http://schemas.openxmlformats.org/officeDocument/2006/relationships/image" Target="../media/image181.png"/><Relationship Id="rId342" Type="http://schemas.openxmlformats.org/officeDocument/2006/relationships/image" Target="../media/image191.png"/><Relationship Id="rId363" Type="http://schemas.openxmlformats.org/officeDocument/2006/relationships/image" Target="../media/image201.png"/><Relationship Id="rId384" Type="http://schemas.openxmlformats.org/officeDocument/2006/relationships/image" Target="../media/image211.png"/><Relationship Id="rId419" Type="http://schemas.openxmlformats.org/officeDocument/2006/relationships/customXml" Target="../ink/ink237.xml"/><Relationship Id="rId202" Type="http://schemas.openxmlformats.org/officeDocument/2006/relationships/image" Target="../media/image123.png"/><Relationship Id="rId223" Type="http://schemas.openxmlformats.org/officeDocument/2006/relationships/customXml" Target="../ink/ink136.xml"/><Relationship Id="rId244" Type="http://schemas.openxmlformats.org/officeDocument/2006/relationships/image" Target="../media/image143.png"/><Relationship Id="rId430" Type="http://schemas.openxmlformats.org/officeDocument/2006/relationships/image" Target="../media/image234.png"/><Relationship Id="rId18" Type="http://schemas.openxmlformats.org/officeDocument/2006/relationships/customXml" Target="../ink/ink31.xml"/><Relationship Id="rId39" Type="http://schemas.openxmlformats.org/officeDocument/2006/relationships/image" Target="../media/image44.png"/><Relationship Id="rId265" Type="http://schemas.openxmlformats.org/officeDocument/2006/relationships/customXml" Target="../ink/ink158.xml"/><Relationship Id="rId286" Type="http://schemas.openxmlformats.org/officeDocument/2006/relationships/image" Target="../media/image164.png"/><Relationship Id="rId50" Type="http://schemas.openxmlformats.org/officeDocument/2006/relationships/customXml" Target="../ink/ink47.xml"/><Relationship Id="rId104" Type="http://schemas.openxmlformats.org/officeDocument/2006/relationships/customXml" Target="../ink/ink75.xml"/><Relationship Id="rId125" Type="http://schemas.openxmlformats.org/officeDocument/2006/relationships/image" Target="../media/image86.png"/><Relationship Id="rId146" Type="http://schemas.openxmlformats.org/officeDocument/2006/relationships/customXml" Target="../ink/ink96.xml"/><Relationship Id="rId167" Type="http://schemas.openxmlformats.org/officeDocument/2006/relationships/customXml" Target="../ink/ink108.xml"/><Relationship Id="rId188" Type="http://schemas.openxmlformats.org/officeDocument/2006/relationships/image" Target="../media/image116.png"/><Relationship Id="rId311" Type="http://schemas.openxmlformats.org/officeDocument/2006/relationships/image" Target="../media/image176.png"/><Relationship Id="rId332" Type="http://schemas.openxmlformats.org/officeDocument/2006/relationships/customXml" Target="../ink/ink192.xml"/><Relationship Id="rId353" Type="http://schemas.openxmlformats.org/officeDocument/2006/relationships/customXml" Target="../ink/ink203.xml"/><Relationship Id="rId374" Type="http://schemas.openxmlformats.org/officeDocument/2006/relationships/customXml" Target="../ink/ink214.xml"/><Relationship Id="rId395" Type="http://schemas.openxmlformats.org/officeDocument/2006/relationships/customXml" Target="../ink/ink225.xml"/><Relationship Id="rId409" Type="http://schemas.openxmlformats.org/officeDocument/2006/relationships/customXml" Target="../ink/ink232.xml"/><Relationship Id="rId71" Type="http://schemas.openxmlformats.org/officeDocument/2006/relationships/customXml" Target="../ink/ink58.xml"/><Relationship Id="rId92" Type="http://schemas.openxmlformats.org/officeDocument/2006/relationships/image" Target="../media/image70.png"/><Relationship Id="rId213" Type="http://schemas.openxmlformats.org/officeDocument/2006/relationships/customXml" Target="../ink/ink131.xml"/><Relationship Id="rId234" Type="http://schemas.openxmlformats.org/officeDocument/2006/relationships/image" Target="../media/image138.png"/><Relationship Id="rId420" Type="http://schemas.openxmlformats.org/officeDocument/2006/relationships/image" Target="../media/image229.png"/><Relationship Id="rId2" Type="http://schemas.openxmlformats.org/officeDocument/2006/relationships/notesSlide" Target="../notesSlides/notesSlide15.xml"/><Relationship Id="rId29" Type="http://schemas.openxmlformats.org/officeDocument/2006/relationships/image" Target="../media/image39.png"/><Relationship Id="rId255" Type="http://schemas.openxmlformats.org/officeDocument/2006/relationships/customXml" Target="../ink/ink153.xml"/><Relationship Id="rId276" Type="http://schemas.openxmlformats.org/officeDocument/2006/relationships/image" Target="../media/image159.png"/><Relationship Id="rId297" Type="http://schemas.openxmlformats.org/officeDocument/2006/relationships/customXml" Target="../ink/ink174.xml"/><Relationship Id="rId40" Type="http://schemas.openxmlformats.org/officeDocument/2006/relationships/customXml" Target="../ink/ink42.xml"/><Relationship Id="rId115" Type="http://schemas.openxmlformats.org/officeDocument/2006/relationships/image" Target="../media/image81.png"/><Relationship Id="rId136" Type="http://schemas.openxmlformats.org/officeDocument/2006/relationships/customXml" Target="../ink/ink91.xml"/><Relationship Id="rId157" Type="http://schemas.openxmlformats.org/officeDocument/2006/relationships/customXml" Target="../ink/ink102.xml"/><Relationship Id="rId178" Type="http://schemas.openxmlformats.org/officeDocument/2006/relationships/image" Target="../media/image111.png"/><Relationship Id="rId301" Type="http://schemas.openxmlformats.org/officeDocument/2006/relationships/customXml" Target="../ink/ink176.xml"/><Relationship Id="rId322" Type="http://schemas.openxmlformats.org/officeDocument/2006/relationships/customXml" Target="../ink/ink187.xml"/><Relationship Id="rId343" Type="http://schemas.openxmlformats.org/officeDocument/2006/relationships/customXml" Target="../ink/ink198.xml"/><Relationship Id="rId364" Type="http://schemas.openxmlformats.org/officeDocument/2006/relationships/customXml" Target="../ink/ink209.xml"/><Relationship Id="rId61" Type="http://schemas.openxmlformats.org/officeDocument/2006/relationships/image" Target="../media/image55.png"/><Relationship Id="rId82" Type="http://schemas.openxmlformats.org/officeDocument/2006/relationships/image" Target="../media/image65.png"/><Relationship Id="rId199" Type="http://schemas.openxmlformats.org/officeDocument/2006/relationships/customXml" Target="../ink/ink124.xml"/><Relationship Id="rId203" Type="http://schemas.openxmlformats.org/officeDocument/2006/relationships/customXml" Target="../ink/ink126.xml"/><Relationship Id="rId385" Type="http://schemas.openxmlformats.org/officeDocument/2006/relationships/customXml" Target="../ink/ink220.xml"/><Relationship Id="rId19" Type="http://schemas.openxmlformats.org/officeDocument/2006/relationships/image" Target="../media/image34.png"/><Relationship Id="rId224" Type="http://schemas.openxmlformats.org/officeDocument/2006/relationships/customXml" Target="../ink/ink137.xml"/><Relationship Id="rId245" Type="http://schemas.openxmlformats.org/officeDocument/2006/relationships/customXml" Target="../ink/ink148.xml"/><Relationship Id="rId266" Type="http://schemas.openxmlformats.org/officeDocument/2006/relationships/image" Target="../media/image154.png"/><Relationship Id="rId287" Type="http://schemas.openxmlformats.org/officeDocument/2006/relationships/customXml" Target="../ink/ink169.xml"/><Relationship Id="rId410" Type="http://schemas.openxmlformats.org/officeDocument/2006/relationships/image" Target="../media/image224.png"/><Relationship Id="rId431" Type="http://schemas.openxmlformats.org/officeDocument/2006/relationships/customXml" Target="../ink/ink243.xml"/><Relationship Id="rId30" Type="http://schemas.openxmlformats.org/officeDocument/2006/relationships/customXml" Target="../ink/ink37.xml"/><Relationship Id="rId105" Type="http://schemas.openxmlformats.org/officeDocument/2006/relationships/image" Target="../media/image76.png"/><Relationship Id="rId126" Type="http://schemas.openxmlformats.org/officeDocument/2006/relationships/customXml" Target="../ink/ink86.xml"/><Relationship Id="rId147" Type="http://schemas.openxmlformats.org/officeDocument/2006/relationships/image" Target="../media/image97.png"/><Relationship Id="rId168" Type="http://schemas.openxmlformats.org/officeDocument/2006/relationships/image" Target="../media/image106.png"/><Relationship Id="rId312" Type="http://schemas.openxmlformats.org/officeDocument/2006/relationships/customXml" Target="../ink/ink182.xml"/><Relationship Id="rId333" Type="http://schemas.openxmlformats.org/officeDocument/2006/relationships/image" Target="../media/image187.png"/><Relationship Id="rId354" Type="http://schemas.openxmlformats.org/officeDocument/2006/relationships/image" Target="../media/image197.png"/><Relationship Id="rId51" Type="http://schemas.openxmlformats.org/officeDocument/2006/relationships/image" Target="../media/image50.png"/><Relationship Id="rId72" Type="http://schemas.openxmlformats.org/officeDocument/2006/relationships/image" Target="../media/image60.png"/><Relationship Id="rId93" Type="http://schemas.openxmlformats.org/officeDocument/2006/relationships/customXml" Target="../ink/ink69.xml"/><Relationship Id="rId189" Type="http://schemas.openxmlformats.org/officeDocument/2006/relationships/customXml" Target="../ink/ink119.xml"/><Relationship Id="rId375" Type="http://schemas.openxmlformats.org/officeDocument/2006/relationships/image" Target="../media/image207.png"/><Relationship Id="rId396" Type="http://schemas.openxmlformats.org/officeDocument/2006/relationships/image" Target="../media/image217.png"/><Relationship Id="rId3" Type="http://schemas.openxmlformats.org/officeDocument/2006/relationships/image" Target="../media/image26.png"/><Relationship Id="rId214" Type="http://schemas.openxmlformats.org/officeDocument/2006/relationships/image" Target="../media/image129.png"/><Relationship Id="rId235" Type="http://schemas.openxmlformats.org/officeDocument/2006/relationships/customXml" Target="../ink/ink143.xml"/><Relationship Id="rId256" Type="http://schemas.openxmlformats.org/officeDocument/2006/relationships/image" Target="../media/image149.png"/><Relationship Id="rId277" Type="http://schemas.openxmlformats.org/officeDocument/2006/relationships/customXml" Target="../ink/ink164.xml"/><Relationship Id="rId298" Type="http://schemas.openxmlformats.org/officeDocument/2006/relationships/image" Target="../media/image170.png"/><Relationship Id="rId400" Type="http://schemas.openxmlformats.org/officeDocument/2006/relationships/image" Target="../media/image219.png"/><Relationship Id="rId421" Type="http://schemas.openxmlformats.org/officeDocument/2006/relationships/customXml" Target="../ink/ink238.xml"/><Relationship Id="rId116" Type="http://schemas.openxmlformats.org/officeDocument/2006/relationships/customXml" Target="../ink/ink81.xml"/><Relationship Id="rId137" Type="http://schemas.openxmlformats.org/officeDocument/2006/relationships/image" Target="../media/image92.png"/><Relationship Id="rId158" Type="http://schemas.openxmlformats.org/officeDocument/2006/relationships/image" Target="../media/image102.png"/><Relationship Id="rId302" Type="http://schemas.openxmlformats.org/officeDocument/2006/relationships/customXml" Target="../ink/ink177.xml"/><Relationship Id="rId323" Type="http://schemas.openxmlformats.org/officeDocument/2006/relationships/image" Target="../media/image182.png"/><Relationship Id="rId344" Type="http://schemas.openxmlformats.org/officeDocument/2006/relationships/image" Target="../media/image192.png"/><Relationship Id="rId20" Type="http://schemas.openxmlformats.org/officeDocument/2006/relationships/customXml" Target="../ink/ink32.xml"/><Relationship Id="rId41" Type="http://schemas.openxmlformats.org/officeDocument/2006/relationships/image" Target="../media/image45.png"/><Relationship Id="rId62" Type="http://schemas.openxmlformats.org/officeDocument/2006/relationships/customXml" Target="../ink/ink53.xml"/><Relationship Id="rId83" Type="http://schemas.openxmlformats.org/officeDocument/2006/relationships/customXml" Target="../ink/ink64.xml"/><Relationship Id="rId179" Type="http://schemas.openxmlformats.org/officeDocument/2006/relationships/customXml" Target="../ink/ink114.xml"/><Relationship Id="rId365" Type="http://schemas.openxmlformats.org/officeDocument/2006/relationships/image" Target="../media/image202.png"/><Relationship Id="rId386" Type="http://schemas.openxmlformats.org/officeDocument/2006/relationships/image" Target="../media/image212.png"/><Relationship Id="rId190" Type="http://schemas.openxmlformats.org/officeDocument/2006/relationships/image" Target="../media/image117.png"/><Relationship Id="rId204" Type="http://schemas.openxmlformats.org/officeDocument/2006/relationships/image" Target="../media/image124.png"/><Relationship Id="rId225" Type="http://schemas.openxmlformats.org/officeDocument/2006/relationships/image" Target="../media/image134.png"/><Relationship Id="rId246" Type="http://schemas.openxmlformats.org/officeDocument/2006/relationships/image" Target="../media/image144.png"/><Relationship Id="rId267" Type="http://schemas.openxmlformats.org/officeDocument/2006/relationships/customXml" Target="../ink/ink159.xml"/><Relationship Id="rId288" Type="http://schemas.openxmlformats.org/officeDocument/2006/relationships/image" Target="../media/image165.png"/><Relationship Id="rId411" Type="http://schemas.openxmlformats.org/officeDocument/2006/relationships/customXml" Target="../ink/ink233.xml"/><Relationship Id="rId432" Type="http://schemas.openxmlformats.org/officeDocument/2006/relationships/image" Target="../media/image235.png"/><Relationship Id="rId106" Type="http://schemas.openxmlformats.org/officeDocument/2006/relationships/customXml" Target="../ink/ink76.xml"/><Relationship Id="rId127" Type="http://schemas.openxmlformats.org/officeDocument/2006/relationships/image" Target="../media/image87.png"/><Relationship Id="rId313" Type="http://schemas.openxmlformats.org/officeDocument/2006/relationships/image" Target="../media/image177.png"/><Relationship Id="rId10" Type="http://schemas.openxmlformats.org/officeDocument/2006/relationships/customXml" Target="../ink/ink27.xml"/><Relationship Id="rId31" Type="http://schemas.openxmlformats.org/officeDocument/2006/relationships/image" Target="../media/image40.png"/><Relationship Id="rId52" Type="http://schemas.openxmlformats.org/officeDocument/2006/relationships/customXml" Target="../ink/ink48.xml"/><Relationship Id="rId73" Type="http://schemas.openxmlformats.org/officeDocument/2006/relationships/customXml" Target="../ink/ink59.xml"/><Relationship Id="rId94" Type="http://schemas.openxmlformats.org/officeDocument/2006/relationships/customXml" Target="../ink/ink70.xml"/><Relationship Id="rId148" Type="http://schemas.openxmlformats.org/officeDocument/2006/relationships/customXml" Target="../ink/ink97.xml"/><Relationship Id="rId169" Type="http://schemas.openxmlformats.org/officeDocument/2006/relationships/customXml" Target="../ink/ink109.xml"/><Relationship Id="rId334" Type="http://schemas.openxmlformats.org/officeDocument/2006/relationships/customXml" Target="../ink/ink193.xml"/><Relationship Id="rId355" Type="http://schemas.openxmlformats.org/officeDocument/2006/relationships/customXml" Target="../ink/ink204.xml"/><Relationship Id="rId376" Type="http://schemas.openxmlformats.org/officeDocument/2006/relationships/customXml" Target="../ink/ink215.xml"/><Relationship Id="rId397" Type="http://schemas.openxmlformats.org/officeDocument/2006/relationships/customXml" Target="../ink/ink226.xml"/><Relationship Id="rId4" Type="http://schemas.openxmlformats.org/officeDocument/2006/relationships/customXml" Target="../ink/ink24.xml"/><Relationship Id="rId180" Type="http://schemas.openxmlformats.org/officeDocument/2006/relationships/image" Target="../media/image112.png"/><Relationship Id="rId215" Type="http://schemas.openxmlformats.org/officeDocument/2006/relationships/customXml" Target="../ink/ink132.xml"/><Relationship Id="rId236" Type="http://schemas.openxmlformats.org/officeDocument/2006/relationships/image" Target="../media/image139.png"/><Relationship Id="rId257" Type="http://schemas.openxmlformats.org/officeDocument/2006/relationships/customXml" Target="../ink/ink154.xml"/><Relationship Id="rId278" Type="http://schemas.openxmlformats.org/officeDocument/2006/relationships/image" Target="../media/image160.png"/><Relationship Id="rId401" Type="http://schemas.openxmlformats.org/officeDocument/2006/relationships/customXml" Target="../ink/ink228.xml"/><Relationship Id="rId422" Type="http://schemas.openxmlformats.org/officeDocument/2006/relationships/image" Target="../media/image230.png"/><Relationship Id="rId303" Type="http://schemas.openxmlformats.org/officeDocument/2006/relationships/image" Target="../media/image172.png"/><Relationship Id="rId42" Type="http://schemas.openxmlformats.org/officeDocument/2006/relationships/customXml" Target="../ink/ink43.xml"/><Relationship Id="rId84" Type="http://schemas.openxmlformats.org/officeDocument/2006/relationships/image" Target="../media/image66.png"/><Relationship Id="rId138" Type="http://schemas.openxmlformats.org/officeDocument/2006/relationships/customXml" Target="../ink/ink92.xml"/><Relationship Id="rId345" Type="http://schemas.openxmlformats.org/officeDocument/2006/relationships/customXml" Target="../ink/ink199.xml"/><Relationship Id="rId387" Type="http://schemas.openxmlformats.org/officeDocument/2006/relationships/customXml" Target="../ink/ink221.xml"/><Relationship Id="rId191" Type="http://schemas.openxmlformats.org/officeDocument/2006/relationships/customXml" Target="../ink/ink120.xml"/><Relationship Id="rId205" Type="http://schemas.openxmlformats.org/officeDocument/2006/relationships/customXml" Target="../ink/ink127.xml"/><Relationship Id="rId247" Type="http://schemas.openxmlformats.org/officeDocument/2006/relationships/customXml" Target="../ink/ink149.xml"/><Relationship Id="rId412" Type="http://schemas.openxmlformats.org/officeDocument/2006/relationships/image" Target="../media/image225.png"/><Relationship Id="rId107" Type="http://schemas.openxmlformats.org/officeDocument/2006/relationships/image" Target="../media/image77.png"/><Relationship Id="rId289" Type="http://schemas.openxmlformats.org/officeDocument/2006/relationships/customXml" Target="../ink/ink170.xml"/><Relationship Id="rId11" Type="http://schemas.openxmlformats.org/officeDocument/2006/relationships/image" Target="../media/image30.png"/><Relationship Id="rId53" Type="http://schemas.openxmlformats.org/officeDocument/2006/relationships/image" Target="../media/image51.png"/><Relationship Id="rId149" Type="http://schemas.openxmlformats.org/officeDocument/2006/relationships/customXml" Target="../ink/ink98.xml"/><Relationship Id="rId314" Type="http://schemas.openxmlformats.org/officeDocument/2006/relationships/customXml" Target="../ink/ink183.xml"/><Relationship Id="rId356" Type="http://schemas.openxmlformats.org/officeDocument/2006/relationships/image" Target="../media/image198.png"/><Relationship Id="rId398" Type="http://schemas.openxmlformats.org/officeDocument/2006/relationships/image" Target="../media/image218.png"/><Relationship Id="rId95" Type="http://schemas.openxmlformats.org/officeDocument/2006/relationships/image" Target="../media/image71.png"/><Relationship Id="rId160" Type="http://schemas.openxmlformats.org/officeDocument/2006/relationships/image" Target="../media/image103.png"/><Relationship Id="rId216" Type="http://schemas.openxmlformats.org/officeDocument/2006/relationships/image" Target="../media/image130.png"/><Relationship Id="rId423" Type="http://schemas.openxmlformats.org/officeDocument/2006/relationships/customXml" Target="../ink/ink239.xml"/><Relationship Id="rId258" Type="http://schemas.openxmlformats.org/officeDocument/2006/relationships/image" Target="../media/image150.png"/><Relationship Id="rId22" Type="http://schemas.openxmlformats.org/officeDocument/2006/relationships/customXml" Target="../ink/ink33.xml"/><Relationship Id="rId64" Type="http://schemas.openxmlformats.org/officeDocument/2006/relationships/customXml" Target="../ink/ink54.xml"/><Relationship Id="rId118" Type="http://schemas.openxmlformats.org/officeDocument/2006/relationships/customXml" Target="../ink/ink82.xml"/><Relationship Id="rId325" Type="http://schemas.openxmlformats.org/officeDocument/2006/relationships/image" Target="../media/image183.png"/><Relationship Id="rId367" Type="http://schemas.openxmlformats.org/officeDocument/2006/relationships/image" Target="../media/image203.png"/><Relationship Id="rId171" Type="http://schemas.openxmlformats.org/officeDocument/2006/relationships/customXml" Target="../ink/ink110.xml"/><Relationship Id="rId227" Type="http://schemas.openxmlformats.org/officeDocument/2006/relationships/image" Target="../media/image135.png"/><Relationship Id="rId269" Type="http://schemas.openxmlformats.org/officeDocument/2006/relationships/customXml" Target="../ink/ink160.xml"/><Relationship Id="rId434" Type="http://schemas.openxmlformats.org/officeDocument/2006/relationships/image" Target="../media/image236.png"/><Relationship Id="rId33" Type="http://schemas.openxmlformats.org/officeDocument/2006/relationships/image" Target="../media/image41.png"/><Relationship Id="rId129" Type="http://schemas.openxmlformats.org/officeDocument/2006/relationships/image" Target="../media/image88.png"/><Relationship Id="rId280" Type="http://schemas.openxmlformats.org/officeDocument/2006/relationships/image" Target="../media/image161.png"/><Relationship Id="rId336" Type="http://schemas.openxmlformats.org/officeDocument/2006/relationships/customXml" Target="../ink/ink194.xml"/><Relationship Id="rId75" Type="http://schemas.openxmlformats.org/officeDocument/2006/relationships/customXml" Target="../ink/ink60.xml"/><Relationship Id="rId140" Type="http://schemas.openxmlformats.org/officeDocument/2006/relationships/customXml" Target="../ink/ink93.xml"/><Relationship Id="rId182" Type="http://schemas.openxmlformats.org/officeDocument/2006/relationships/image" Target="../media/image113.png"/><Relationship Id="rId378" Type="http://schemas.openxmlformats.org/officeDocument/2006/relationships/customXml" Target="../ink/ink216.xml"/><Relationship Id="rId403" Type="http://schemas.openxmlformats.org/officeDocument/2006/relationships/customXml" Target="../ink/ink229.xml"/><Relationship Id="rId6" Type="http://schemas.openxmlformats.org/officeDocument/2006/relationships/customXml" Target="../ink/ink25.xml"/><Relationship Id="rId238" Type="http://schemas.openxmlformats.org/officeDocument/2006/relationships/image" Target="../media/image140.png"/><Relationship Id="rId291" Type="http://schemas.openxmlformats.org/officeDocument/2006/relationships/customXml" Target="../ink/ink171.xml"/><Relationship Id="rId305" Type="http://schemas.openxmlformats.org/officeDocument/2006/relationships/image" Target="../media/image173.png"/><Relationship Id="rId347" Type="http://schemas.openxmlformats.org/officeDocument/2006/relationships/customXml" Target="../ink/ink200.xml"/><Relationship Id="rId44" Type="http://schemas.openxmlformats.org/officeDocument/2006/relationships/customXml" Target="../ink/ink44.xml"/><Relationship Id="rId86" Type="http://schemas.openxmlformats.org/officeDocument/2006/relationships/image" Target="../media/image67.png"/><Relationship Id="rId151" Type="http://schemas.openxmlformats.org/officeDocument/2006/relationships/customXml" Target="../ink/ink99.xml"/><Relationship Id="rId389" Type="http://schemas.openxmlformats.org/officeDocument/2006/relationships/customXml" Target="../ink/ink222.xml"/><Relationship Id="rId193" Type="http://schemas.openxmlformats.org/officeDocument/2006/relationships/customXml" Target="../ink/ink121.xml"/><Relationship Id="rId207" Type="http://schemas.openxmlformats.org/officeDocument/2006/relationships/customXml" Target="../ink/ink128.xml"/><Relationship Id="rId249" Type="http://schemas.openxmlformats.org/officeDocument/2006/relationships/customXml" Target="../ink/ink150.xml"/><Relationship Id="rId414" Type="http://schemas.openxmlformats.org/officeDocument/2006/relationships/image" Target="../media/image226.png"/><Relationship Id="rId13" Type="http://schemas.openxmlformats.org/officeDocument/2006/relationships/image" Target="../media/image31.png"/><Relationship Id="rId109" Type="http://schemas.openxmlformats.org/officeDocument/2006/relationships/image" Target="../media/image78.png"/><Relationship Id="rId260" Type="http://schemas.openxmlformats.org/officeDocument/2006/relationships/image" Target="../media/image151.png"/><Relationship Id="rId316" Type="http://schemas.openxmlformats.org/officeDocument/2006/relationships/customXml" Target="../ink/ink184.xml"/><Relationship Id="rId55" Type="http://schemas.openxmlformats.org/officeDocument/2006/relationships/image" Target="../media/image52.png"/><Relationship Id="rId97" Type="http://schemas.openxmlformats.org/officeDocument/2006/relationships/image" Target="../media/image72.png"/><Relationship Id="rId120" Type="http://schemas.openxmlformats.org/officeDocument/2006/relationships/customXml" Target="../ink/ink83.xml"/><Relationship Id="rId358" Type="http://schemas.openxmlformats.org/officeDocument/2006/relationships/customXml" Target="../ink/ink206.xml"/><Relationship Id="rId162" Type="http://schemas.openxmlformats.org/officeDocument/2006/relationships/image" Target="../media/image104.png"/><Relationship Id="rId218" Type="http://schemas.openxmlformats.org/officeDocument/2006/relationships/image" Target="../media/image131.png"/><Relationship Id="rId425" Type="http://schemas.openxmlformats.org/officeDocument/2006/relationships/customXml" Target="../ink/ink240.xml"/><Relationship Id="rId271" Type="http://schemas.openxmlformats.org/officeDocument/2006/relationships/customXml" Target="../ink/ink161.xml"/><Relationship Id="rId24" Type="http://schemas.openxmlformats.org/officeDocument/2006/relationships/customXml" Target="../ink/ink34.xml"/><Relationship Id="rId66" Type="http://schemas.openxmlformats.org/officeDocument/2006/relationships/customXml" Target="../ink/ink55.xml"/><Relationship Id="rId131" Type="http://schemas.openxmlformats.org/officeDocument/2006/relationships/image" Target="../media/image89.png"/><Relationship Id="rId327" Type="http://schemas.openxmlformats.org/officeDocument/2006/relationships/image" Target="../media/image184.png"/><Relationship Id="rId369" Type="http://schemas.openxmlformats.org/officeDocument/2006/relationships/image" Target="../media/image204.png"/><Relationship Id="rId173" Type="http://schemas.openxmlformats.org/officeDocument/2006/relationships/customXml" Target="../ink/ink111.xml"/><Relationship Id="rId229" Type="http://schemas.openxmlformats.org/officeDocument/2006/relationships/image" Target="../media/image136.png"/><Relationship Id="rId380" Type="http://schemas.openxmlformats.org/officeDocument/2006/relationships/customXml" Target="../ink/ink217.xml"/><Relationship Id="rId436" Type="http://schemas.openxmlformats.org/officeDocument/2006/relationships/image" Target="../media/image237.png"/><Relationship Id="rId240" Type="http://schemas.openxmlformats.org/officeDocument/2006/relationships/image" Target="../media/image141.png"/><Relationship Id="rId35" Type="http://schemas.openxmlformats.org/officeDocument/2006/relationships/image" Target="../media/image42.png"/><Relationship Id="rId77" Type="http://schemas.openxmlformats.org/officeDocument/2006/relationships/customXml" Target="../ink/ink61.xml"/><Relationship Id="rId100" Type="http://schemas.openxmlformats.org/officeDocument/2006/relationships/customXml" Target="../ink/ink73.xml"/><Relationship Id="rId282" Type="http://schemas.openxmlformats.org/officeDocument/2006/relationships/image" Target="../media/image162.png"/><Relationship Id="rId338" Type="http://schemas.openxmlformats.org/officeDocument/2006/relationships/customXml" Target="../ink/ink195.xml"/><Relationship Id="rId8" Type="http://schemas.openxmlformats.org/officeDocument/2006/relationships/customXml" Target="../ink/ink26.xml"/><Relationship Id="rId142" Type="http://schemas.openxmlformats.org/officeDocument/2006/relationships/customXml" Target="../ink/ink94.xml"/><Relationship Id="rId184" Type="http://schemas.openxmlformats.org/officeDocument/2006/relationships/image" Target="../media/image114.png"/><Relationship Id="rId391" Type="http://schemas.openxmlformats.org/officeDocument/2006/relationships/customXml" Target="../ink/ink223.xml"/><Relationship Id="rId405" Type="http://schemas.openxmlformats.org/officeDocument/2006/relationships/customXml" Target="../ink/ink230.xml"/><Relationship Id="rId251" Type="http://schemas.openxmlformats.org/officeDocument/2006/relationships/customXml" Target="../ink/ink151.xml"/><Relationship Id="rId46" Type="http://schemas.openxmlformats.org/officeDocument/2006/relationships/customXml" Target="../ink/ink45.xml"/><Relationship Id="rId293" Type="http://schemas.openxmlformats.org/officeDocument/2006/relationships/customXml" Target="../ink/ink172.xml"/><Relationship Id="rId307" Type="http://schemas.openxmlformats.org/officeDocument/2006/relationships/image" Target="../media/image174.png"/><Relationship Id="rId349" Type="http://schemas.openxmlformats.org/officeDocument/2006/relationships/customXml" Target="../ink/ink201.xml"/><Relationship Id="rId88" Type="http://schemas.openxmlformats.org/officeDocument/2006/relationships/image" Target="../media/image68.png"/><Relationship Id="rId111" Type="http://schemas.openxmlformats.org/officeDocument/2006/relationships/image" Target="../media/image79.png"/><Relationship Id="rId153" Type="http://schemas.openxmlformats.org/officeDocument/2006/relationships/customXml" Target="../ink/ink100.xml"/><Relationship Id="rId195" Type="http://schemas.openxmlformats.org/officeDocument/2006/relationships/customXml" Target="../ink/ink122.xml"/><Relationship Id="rId209" Type="http://schemas.openxmlformats.org/officeDocument/2006/relationships/customXml" Target="../ink/ink129.xml"/><Relationship Id="rId360" Type="http://schemas.openxmlformats.org/officeDocument/2006/relationships/customXml" Target="../ink/ink207.xml"/><Relationship Id="rId416" Type="http://schemas.openxmlformats.org/officeDocument/2006/relationships/image" Target="../media/image227.png"/><Relationship Id="rId220" Type="http://schemas.openxmlformats.org/officeDocument/2006/relationships/image" Target="../media/image132.png"/><Relationship Id="rId15" Type="http://schemas.openxmlformats.org/officeDocument/2006/relationships/image" Target="../media/image32.png"/><Relationship Id="rId57" Type="http://schemas.openxmlformats.org/officeDocument/2006/relationships/image" Target="../media/image53.png"/><Relationship Id="rId262" Type="http://schemas.openxmlformats.org/officeDocument/2006/relationships/image" Target="../media/image152.png"/><Relationship Id="rId318" Type="http://schemas.openxmlformats.org/officeDocument/2006/relationships/customXml" Target="../ink/ink185.xml"/><Relationship Id="rId99" Type="http://schemas.openxmlformats.org/officeDocument/2006/relationships/image" Target="../media/image73.png"/><Relationship Id="rId122" Type="http://schemas.openxmlformats.org/officeDocument/2006/relationships/customXml" Target="../ink/ink84.xml"/><Relationship Id="rId164" Type="http://schemas.openxmlformats.org/officeDocument/2006/relationships/image" Target="../media/image105.png"/><Relationship Id="rId371" Type="http://schemas.openxmlformats.org/officeDocument/2006/relationships/image" Target="../media/image205.png"/><Relationship Id="rId427" Type="http://schemas.openxmlformats.org/officeDocument/2006/relationships/customXml" Target="../ink/ink241.xml"/><Relationship Id="rId26" Type="http://schemas.openxmlformats.org/officeDocument/2006/relationships/customXml" Target="../ink/ink35.xml"/><Relationship Id="rId231" Type="http://schemas.openxmlformats.org/officeDocument/2006/relationships/image" Target="../media/image137.png"/><Relationship Id="rId273" Type="http://schemas.openxmlformats.org/officeDocument/2006/relationships/customXml" Target="../ink/ink162.xml"/><Relationship Id="rId329" Type="http://schemas.openxmlformats.org/officeDocument/2006/relationships/image" Target="../media/image185.png"/><Relationship Id="rId68" Type="http://schemas.openxmlformats.org/officeDocument/2006/relationships/customXml" Target="../ink/ink56.xml"/><Relationship Id="rId133" Type="http://schemas.openxmlformats.org/officeDocument/2006/relationships/image" Target="../media/image90.png"/><Relationship Id="rId175" Type="http://schemas.openxmlformats.org/officeDocument/2006/relationships/customXml" Target="../ink/ink112.xml"/><Relationship Id="rId340" Type="http://schemas.openxmlformats.org/officeDocument/2006/relationships/customXml" Target="../ink/ink196.xml"/><Relationship Id="rId200" Type="http://schemas.openxmlformats.org/officeDocument/2006/relationships/image" Target="../media/image122.png"/><Relationship Id="rId382" Type="http://schemas.openxmlformats.org/officeDocument/2006/relationships/image" Target="../media/image210.png"/><Relationship Id="rId242" Type="http://schemas.openxmlformats.org/officeDocument/2006/relationships/image" Target="../media/image142.png"/><Relationship Id="rId284" Type="http://schemas.openxmlformats.org/officeDocument/2006/relationships/image" Target="../media/image163.png"/><Relationship Id="rId37" Type="http://schemas.openxmlformats.org/officeDocument/2006/relationships/image" Target="../media/image43.png"/><Relationship Id="rId79" Type="http://schemas.openxmlformats.org/officeDocument/2006/relationships/customXml" Target="../ink/ink62.xml"/><Relationship Id="rId102" Type="http://schemas.openxmlformats.org/officeDocument/2006/relationships/customXml" Target="../ink/ink74.xml"/><Relationship Id="rId144" Type="http://schemas.openxmlformats.org/officeDocument/2006/relationships/customXml" Target="../ink/ink95.xml"/><Relationship Id="rId90" Type="http://schemas.openxmlformats.org/officeDocument/2006/relationships/image" Target="../media/image69.png"/><Relationship Id="rId186" Type="http://schemas.openxmlformats.org/officeDocument/2006/relationships/image" Target="../media/image115.png"/><Relationship Id="rId351" Type="http://schemas.openxmlformats.org/officeDocument/2006/relationships/customXml" Target="../ink/ink202.xml"/><Relationship Id="rId393" Type="http://schemas.openxmlformats.org/officeDocument/2006/relationships/customXml" Target="../ink/ink224.xml"/><Relationship Id="rId407" Type="http://schemas.openxmlformats.org/officeDocument/2006/relationships/customXml" Target="../ink/ink231.xml"/><Relationship Id="rId211" Type="http://schemas.openxmlformats.org/officeDocument/2006/relationships/customXml" Target="../ink/ink130.xml"/><Relationship Id="rId253" Type="http://schemas.openxmlformats.org/officeDocument/2006/relationships/customXml" Target="../ink/ink152.xml"/><Relationship Id="rId295" Type="http://schemas.openxmlformats.org/officeDocument/2006/relationships/customXml" Target="../ink/ink173.xml"/><Relationship Id="rId309" Type="http://schemas.openxmlformats.org/officeDocument/2006/relationships/image" Target="../media/image175.png"/><Relationship Id="rId48" Type="http://schemas.openxmlformats.org/officeDocument/2006/relationships/customXml" Target="../ink/ink46.xml"/><Relationship Id="rId113" Type="http://schemas.openxmlformats.org/officeDocument/2006/relationships/image" Target="../media/image80.png"/><Relationship Id="rId320" Type="http://schemas.openxmlformats.org/officeDocument/2006/relationships/customXml" Target="../ink/ink186.xml"/><Relationship Id="rId155" Type="http://schemas.openxmlformats.org/officeDocument/2006/relationships/customXml" Target="../ink/ink101.xml"/><Relationship Id="rId197" Type="http://schemas.openxmlformats.org/officeDocument/2006/relationships/customXml" Target="../ink/ink123.xml"/><Relationship Id="rId362" Type="http://schemas.openxmlformats.org/officeDocument/2006/relationships/customXml" Target="../ink/ink208.xml"/><Relationship Id="rId418" Type="http://schemas.openxmlformats.org/officeDocument/2006/relationships/image" Target="../media/image228.png"/><Relationship Id="rId222" Type="http://schemas.openxmlformats.org/officeDocument/2006/relationships/image" Target="../media/image133.png"/><Relationship Id="rId264" Type="http://schemas.openxmlformats.org/officeDocument/2006/relationships/image" Target="../media/image153.png"/><Relationship Id="rId17" Type="http://schemas.openxmlformats.org/officeDocument/2006/relationships/image" Target="../media/image33.png"/><Relationship Id="rId59" Type="http://schemas.openxmlformats.org/officeDocument/2006/relationships/image" Target="../media/image54.png"/><Relationship Id="rId124" Type="http://schemas.openxmlformats.org/officeDocument/2006/relationships/customXml" Target="../ink/ink85.xml"/><Relationship Id="rId70" Type="http://schemas.openxmlformats.org/officeDocument/2006/relationships/image" Target="../media/image59.png"/><Relationship Id="rId166" Type="http://schemas.openxmlformats.org/officeDocument/2006/relationships/customXml" Target="../ink/ink107.xml"/><Relationship Id="rId331" Type="http://schemas.openxmlformats.org/officeDocument/2006/relationships/image" Target="../media/image186.png"/><Relationship Id="rId373" Type="http://schemas.openxmlformats.org/officeDocument/2006/relationships/image" Target="../media/image206.png"/><Relationship Id="rId429" Type="http://schemas.openxmlformats.org/officeDocument/2006/relationships/customXml" Target="../ink/ink242.xml"/><Relationship Id="rId1" Type="http://schemas.openxmlformats.org/officeDocument/2006/relationships/slideLayout" Target="../slideLayouts/slideLayout7.xml"/><Relationship Id="rId233" Type="http://schemas.openxmlformats.org/officeDocument/2006/relationships/customXml" Target="../ink/ink14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17" Type="http://schemas.openxmlformats.org/officeDocument/2006/relationships/customXml" Target="../ink/ink303.xml"/><Relationship Id="rId299" Type="http://schemas.openxmlformats.org/officeDocument/2006/relationships/image" Target="../media/image381.png"/><Relationship Id="rId21" Type="http://schemas.openxmlformats.org/officeDocument/2006/relationships/image" Target="../media/image246.png"/><Relationship Id="rId63" Type="http://schemas.openxmlformats.org/officeDocument/2006/relationships/image" Target="../media/image266.png"/><Relationship Id="rId159" Type="http://schemas.openxmlformats.org/officeDocument/2006/relationships/customXml" Target="../ink/ink324.xml"/><Relationship Id="rId324" Type="http://schemas.openxmlformats.org/officeDocument/2006/relationships/customXml" Target="../ink/ink407.xml"/><Relationship Id="rId366" Type="http://schemas.openxmlformats.org/officeDocument/2006/relationships/customXml" Target="../ink/ink428.xml"/><Relationship Id="rId170" Type="http://schemas.openxmlformats.org/officeDocument/2006/relationships/image" Target="../media/image318.png"/><Relationship Id="rId226" Type="http://schemas.openxmlformats.org/officeDocument/2006/relationships/customXml" Target="../ink/ink358.xml"/><Relationship Id="rId268" Type="http://schemas.openxmlformats.org/officeDocument/2006/relationships/customXml" Target="../ink/ink379.xml"/><Relationship Id="rId32" Type="http://schemas.openxmlformats.org/officeDocument/2006/relationships/customXml" Target="../ink/ink260.xml"/><Relationship Id="rId74" Type="http://schemas.openxmlformats.org/officeDocument/2006/relationships/customXml" Target="../ink/ink281.xml"/><Relationship Id="rId128" Type="http://schemas.openxmlformats.org/officeDocument/2006/relationships/image" Target="../media/image298.png"/><Relationship Id="rId335" Type="http://schemas.openxmlformats.org/officeDocument/2006/relationships/image" Target="../media/image399.png"/><Relationship Id="rId377" Type="http://schemas.openxmlformats.org/officeDocument/2006/relationships/image" Target="../media/image420.png"/><Relationship Id="rId5" Type="http://schemas.openxmlformats.org/officeDocument/2006/relationships/image" Target="../media/image238.png"/><Relationship Id="rId181" Type="http://schemas.openxmlformats.org/officeDocument/2006/relationships/customXml" Target="../ink/ink335.xml"/><Relationship Id="rId237" Type="http://schemas.openxmlformats.org/officeDocument/2006/relationships/image" Target="../media/image350.png"/><Relationship Id="rId279" Type="http://schemas.openxmlformats.org/officeDocument/2006/relationships/image" Target="../media/image371.png"/><Relationship Id="rId43" Type="http://schemas.openxmlformats.org/officeDocument/2006/relationships/image" Target="../media/image257.png"/><Relationship Id="rId139" Type="http://schemas.openxmlformats.org/officeDocument/2006/relationships/customXml" Target="../ink/ink314.xml"/><Relationship Id="rId290" Type="http://schemas.openxmlformats.org/officeDocument/2006/relationships/customXml" Target="../ink/ink390.xml"/><Relationship Id="rId304" Type="http://schemas.openxmlformats.org/officeDocument/2006/relationships/customXml" Target="../ink/ink397.xml"/><Relationship Id="rId346" Type="http://schemas.openxmlformats.org/officeDocument/2006/relationships/customXml" Target="../ink/ink418.xml"/><Relationship Id="rId85" Type="http://schemas.openxmlformats.org/officeDocument/2006/relationships/image" Target="../media/image277.png"/><Relationship Id="rId150" Type="http://schemas.openxmlformats.org/officeDocument/2006/relationships/image" Target="../media/image308.png"/><Relationship Id="rId192" Type="http://schemas.openxmlformats.org/officeDocument/2006/relationships/image" Target="../media/image328.png"/><Relationship Id="rId206" Type="http://schemas.openxmlformats.org/officeDocument/2006/relationships/image" Target="../media/image335.png"/><Relationship Id="rId248" Type="http://schemas.openxmlformats.org/officeDocument/2006/relationships/customXml" Target="../ink/ink369.xml"/><Relationship Id="rId12" Type="http://schemas.openxmlformats.org/officeDocument/2006/relationships/customXml" Target="../ink/ink250.xml"/><Relationship Id="rId108" Type="http://schemas.openxmlformats.org/officeDocument/2006/relationships/image" Target="../media/image288.png"/><Relationship Id="rId315" Type="http://schemas.openxmlformats.org/officeDocument/2006/relationships/image" Target="../media/image389.png"/><Relationship Id="rId357" Type="http://schemas.openxmlformats.org/officeDocument/2006/relationships/image" Target="../media/image410.png"/><Relationship Id="rId54" Type="http://schemas.openxmlformats.org/officeDocument/2006/relationships/customXml" Target="../ink/ink271.xml"/><Relationship Id="rId96" Type="http://schemas.openxmlformats.org/officeDocument/2006/relationships/customXml" Target="../ink/ink292.xml"/><Relationship Id="rId161" Type="http://schemas.openxmlformats.org/officeDocument/2006/relationships/customXml" Target="../ink/ink325.xml"/><Relationship Id="rId217" Type="http://schemas.openxmlformats.org/officeDocument/2006/relationships/customXml" Target="../ink/ink353.xml"/><Relationship Id="rId259" Type="http://schemas.openxmlformats.org/officeDocument/2006/relationships/image" Target="../media/image361.png"/><Relationship Id="rId23" Type="http://schemas.openxmlformats.org/officeDocument/2006/relationships/image" Target="../media/image247.png"/><Relationship Id="rId119" Type="http://schemas.openxmlformats.org/officeDocument/2006/relationships/customXml" Target="../ink/ink304.xml"/><Relationship Id="rId270" Type="http://schemas.openxmlformats.org/officeDocument/2006/relationships/customXml" Target="../ink/ink380.xml"/><Relationship Id="rId326" Type="http://schemas.openxmlformats.org/officeDocument/2006/relationships/customXml" Target="../ink/ink408.xml"/><Relationship Id="rId65" Type="http://schemas.openxmlformats.org/officeDocument/2006/relationships/image" Target="../media/image267.png"/><Relationship Id="rId130" Type="http://schemas.openxmlformats.org/officeDocument/2006/relationships/image" Target="../media/image299.png"/><Relationship Id="rId368" Type="http://schemas.openxmlformats.org/officeDocument/2006/relationships/customXml" Target="../ink/ink429.xml"/><Relationship Id="rId172" Type="http://schemas.openxmlformats.org/officeDocument/2006/relationships/image" Target="../media/image319.png"/><Relationship Id="rId228" Type="http://schemas.openxmlformats.org/officeDocument/2006/relationships/customXml" Target="../ink/ink359.xml"/><Relationship Id="rId281" Type="http://schemas.openxmlformats.org/officeDocument/2006/relationships/image" Target="../media/image372.png"/><Relationship Id="rId337" Type="http://schemas.openxmlformats.org/officeDocument/2006/relationships/image" Target="../media/image400.png"/><Relationship Id="rId34" Type="http://schemas.openxmlformats.org/officeDocument/2006/relationships/customXml" Target="../ink/ink261.xml"/><Relationship Id="rId76" Type="http://schemas.openxmlformats.org/officeDocument/2006/relationships/customXml" Target="../ink/ink282.xml"/><Relationship Id="rId141" Type="http://schemas.openxmlformats.org/officeDocument/2006/relationships/customXml" Target="../ink/ink315.xml"/><Relationship Id="rId379" Type="http://schemas.openxmlformats.org/officeDocument/2006/relationships/image" Target="../media/image421.png"/><Relationship Id="rId7" Type="http://schemas.openxmlformats.org/officeDocument/2006/relationships/image" Target="../media/image239.png"/><Relationship Id="rId183" Type="http://schemas.openxmlformats.org/officeDocument/2006/relationships/customXml" Target="../ink/ink336.xml"/><Relationship Id="rId239" Type="http://schemas.openxmlformats.org/officeDocument/2006/relationships/image" Target="../media/image351.png"/><Relationship Id="rId250" Type="http://schemas.openxmlformats.org/officeDocument/2006/relationships/customXml" Target="../ink/ink370.xml"/><Relationship Id="rId292" Type="http://schemas.openxmlformats.org/officeDocument/2006/relationships/customXml" Target="../ink/ink391.xml"/><Relationship Id="rId306" Type="http://schemas.openxmlformats.org/officeDocument/2006/relationships/customXml" Target="../ink/ink398.xml"/><Relationship Id="rId45" Type="http://schemas.openxmlformats.org/officeDocument/2006/relationships/image" Target="../media/image258.png"/><Relationship Id="rId87" Type="http://schemas.openxmlformats.org/officeDocument/2006/relationships/image" Target="../media/image278.png"/><Relationship Id="rId110" Type="http://schemas.openxmlformats.org/officeDocument/2006/relationships/image" Target="../media/image289.png"/><Relationship Id="rId348" Type="http://schemas.openxmlformats.org/officeDocument/2006/relationships/customXml" Target="../ink/ink419.xml"/><Relationship Id="rId152" Type="http://schemas.openxmlformats.org/officeDocument/2006/relationships/image" Target="../media/image309.png"/><Relationship Id="rId194" Type="http://schemas.openxmlformats.org/officeDocument/2006/relationships/image" Target="../media/image329.png"/><Relationship Id="rId208" Type="http://schemas.openxmlformats.org/officeDocument/2006/relationships/image" Target="../media/image336.png"/><Relationship Id="rId261" Type="http://schemas.openxmlformats.org/officeDocument/2006/relationships/image" Target="../media/image362.png"/><Relationship Id="rId14" Type="http://schemas.openxmlformats.org/officeDocument/2006/relationships/customXml" Target="../ink/ink251.xml"/><Relationship Id="rId56" Type="http://schemas.openxmlformats.org/officeDocument/2006/relationships/customXml" Target="../ink/ink272.xml"/><Relationship Id="rId317" Type="http://schemas.openxmlformats.org/officeDocument/2006/relationships/image" Target="../media/image390.png"/><Relationship Id="rId359" Type="http://schemas.openxmlformats.org/officeDocument/2006/relationships/image" Target="../media/image411.png"/><Relationship Id="rId98" Type="http://schemas.openxmlformats.org/officeDocument/2006/relationships/customXml" Target="../ink/ink293.xml"/><Relationship Id="rId121" Type="http://schemas.openxmlformats.org/officeDocument/2006/relationships/customXml" Target="../ink/ink305.xml"/><Relationship Id="rId163" Type="http://schemas.openxmlformats.org/officeDocument/2006/relationships/customXml" Target="../ink/ink326.xml"/><Relationship Id="rId219" Type="http://schemas.openxmlformats.org/officeDocument/2006/relationships/customXml" Target="../ink/ink354.xml"/><Relationship Id="rId370" Type="http://schemas.openxmlformats.org/officeDocument/2006/relationships/customXml" Target="../ink/ink430.xml"/><Relationship Id="rId230" Type="http://schemas.openxmlformats.org/officeDocument/2006/relationships/customXml" Target="../ink/ink360.xml"/><Relationship Id="rId25" Type="http://schemas.openxmlformats.org/officeDocument/2006/relationships/image" Target="../media/image248.png"/><Relationship Id="rId67" Type="http://schemas.openxmlformats.org/officeDocument/2006/relationships/image" Target="../media/image268.png"/><Relationship Id="rId272" Type="http://schemas.openxmlformats.org/officeDocument/2006/relationships/customXml" Target="../ink/ink381.xml"/><Relationship Id="rId328" Type="http://schemas.openxmlformats.org/officeDocument/2006/relationships/customXml" Target="../ink/ink409.xml"/><Relationship Id="rId132" Type="http://schemas.openxmlformats.org/officeDocument/2006/relationships/image" Target="../media/image300.png"/><Relationship Id="rId174" Type="http://schemas.openxmlformats.org/officeDocument/2006/relationships/image" Target="../media/image320.png"/><Relationship Id="rId241" Type="http://schemas.openxmlformats.org/officeDocument/2006/relationships/image" Target="../media/image352.png"/><Relationship Id="rId36" Type="http://schemas.openxmlformats.org/officeDocument/2006/relationships/customXml" Target="../ink/ink262.xml"/><Relationship Id="rId283" Type="http://schemas.openxmlformats.org/officeDocument/2006/relationships/image" Target="../media/image373.png"/><Relationship Id="rId339" Type="http://schemas.openxmlformats.org/officeDocument/2006/relationships/image" Target="../media/image401.png"/><Relationship Id="rId78" Type="http://schemas.openxmlformats.org/officeDocument/2006/relationships/customXml" Target="../ink/ink283.xml"/><Relationship Id="rId101" Type="http://schemas.openxmlformats.org/officeDocument/2006/relationships/image" Target="../media/image285.png"/><Relationship Id="rId143" Type="http://schemas.openxmlformats.org/officeDocument/2006/relationships/customXml" Target="../ink/ink316.xml"/><Relationship Id="rId185" Type="http://schemas.openxmlformats.org/officeDocument/2006/relationships/customXml" Target="../ink/ink337.xml"/><Relationship Id="rId350" Type="http://schemas.openxmlformats.org/officeDocument/2006/relationships/customXml" Target="../ink/ink420.xml"/><Relationship Id="rId9" Type="http://schemas.openxmlformats.org/officeDocument/2006/relationships/image" Target="../media/image240.png"/><Relationship Id="rId210" Type="http://schemas.openxmlformats.org/officeDocument/2006/relationships/image" Target="../media/image337.png"/><Relationship Id="rId26" Type="http://schemas.openxmlformats.org/officeDocument/2006/relationships/customXml" Target="../ink/ink257.xml"/><Relationship Id="rId231" Type="http://schemas.openxmlformats.org/officeDocument/2006/relationships/image" Target="../media/image347.png"/><Relationship Id="rId252" Type="http://schemas.openxmlformats.org/officeDocument/2006/relationships/customXml" Target="../ink/ink371.xml"/><Relationship Id="rId273" Type="http://schemas.openxmlformats.org/officeDocument/2006/relationships/image" Target="../media/image368.png"/><Relationship Id="rId294" Type="http://schemas.openxmlformats.org/officeDocument/2006/relationships/customXml" Target="../ink/ink392.xml"/><Relationship Id="rId308" Type="http://schemas.openxmlformats.org/officeDocument/2006/relationships/customXml" Target="../ink/ink399.xml"/><Relationship Id="rId329" Type="http://schemas.openxmlformats.org/officeDocument/2006/relationships/image" Target="../media/image396.png"/><Relationship Id="rId47" Type="http://schemas.openxmlformats.org/officeDocument/2006/relationships/image" Target="../media/image259.png"/><Relationship Id="rId68" Type="http://schemas.openxmlformats.org/officeDocument/2006/relationships/customXml" Target="../ink/ink278.xml"/><Relationship Id="rId89" Type="http://schemas.openxmlformats.org/officeDocument/2006/relationships/image" Target="../media/image279.png"/><Relationship Id="rId112" Type="http://schemas.openxmlformats.org/officeDocument/2006/relationships/image" Target="../media/image290.png"/><Relationship Id="rId133" Type="http://schemas.openxmlformats.org/officeDocument/2006/relationships/customXml" Target="../ink/ink311.xml"/><Relationship Id="rId154" Type="http://schemas.openxmlformats.org/officeDocument/2006/relationships/image" Target="../media/image310.png"/><Relationship Id="rId175" Type="http://schemas.openxmlformats.org/officeDocument/2006/relationships/customXml" Target="../ink/ink332.xml"/><Relationship Id="rId340" Type="http://schemas.openxmlformats.org/officeDocument/2006/relationships/customXml" Target="../ink/ink415.xml"/><Relationship Id="rId361" Type="http://schemas.openxmlformats.org/officeDocument/2006/relationships/image" Target="../media/image412.png"/><Relationship Id="rId196" Type="http://schemas.openxmlformats.org/officeDocument/2006/relationships/image" Target="../media/image330.png"/><Relationship Id="rId200" Type="http://schemas.openxmlformats.org/officeDocument/2006/relationships/image" Target="../media/image332.png"/><Relationship Id="rId16" Type="http://schemas.openxmlformats.org/officeDocument/2006/relationships/customXml" Target="../ink/ink252.xml"/><Relationship Id="rId221" Type="http://schemas.openxmlformats.org/officeDocument/2006/relationships/image" Target="../media/image342.png"/><Relationship Id="rId242" Type="http://schemas.openxmlformats.org/officeDocument/2006/relationships/customXml" Target="../ink/ink366.xml"/><Relationship Id="rId263" Type="http://schemas.openxmlformats.org/officeDocument/2006/relationships/image" Target="../media/image363.png"/><Relationship Id="rId284" Type="http://schemas.openxmlformats.org/officeDocument/2006/relationships/customXml" Target="../ink/ink387.xml"/><Relationship Id="rId319" Type="http://schemas.openxmlformats.org/officeDocument/2006/relationships/image" Target="../media/image391.png"/><Relationship Id="rId37" Type="http://schemas.openxmlformats.org/officeDocument/2006/relationships/image" Target="../media/image254.png"/><Relationship Id="rId58" Type="http://schemas.openxmlformats.org/officeDocument/2006/relationships/customXml" Target="../ink/ink273.xml"/><Relationship Id="rId79" Type="http://schemas.openxmlformats.org/officeDocument/2006/relationships/image" Target="../media/image274.png"/><Relationship Id="rId102" Type="http://schemas.openxmlformats.org/officeDocument/2006/relationships/customXml" Target="../ink/ink295.xml"/><Relationship Id="rId123" Type="http://schemas.openxmlformats.org/officeDocument/2006/relationships/customXml" Target="../ink/ink306.xml"/><Relationship Id="rId144" Type="http://schemas.openxmlformats.org/officeDocument/2006/relationships/image" Target="../media/image44.png"/><Relationship Id="rId330" Type="http://schemas.openxmlformats.org/officeDocument/2006/relationships/customXml" Target="../ink/ink410.xml"/><Relationship Id="rId90" Type="http://schemas.openxmlformats.org/officeDocument/2006/relationships/customXml" Target="../ink/ink289.xml"/><Relationship Id="rId165" Type="http://schemas.openxmlformats.org/officeDocument/2006/relationships/customXml" Target="../ink/ink327.xml"/><Relationship Id="rId186" Type="http://schemas.openxmlformats.org/officeDocument/2006/relationships/image" Target="../media/image326.png"/><Relationship Id="rId351" Type="http://schemas.openxmlformats.org/officeDocument/2006/relationships/image" Target="../media/image407.png"/><Relationship Id="rId372" Type="http://schemas.openxmlformats.org/officeDocument/2006/relationships/customXml" Target="../ink/ink431.xml"/><Relationship Id="rId211" Type="http://schemas.openxmlformats.org/officeDocument/2006/relationships/customXml" Target="../ink/ink350.xml"/><Relationship Id="rId232" Type="http://schemas.openxmlformats.org/officeDocument/2006/relationships/customXml" Target="../ink/ink361.xml"/><Relationship Id="rId253" Type="http://schemas.openxmlformats.org/officeDocument/2006/relationships/image" Target="../media/image358.png"/><Relationship Id="rId274" Type="http://schemas.openxmlformats.org/officeDocument/2006/relationships/customXml" Target="../ink/ink382.xml"/><Relationship Id="rId295" Type="http://schemas.openxmlformats.org/officeDocument/2006/relationships/image" Target="../media/image379.png"/><Relationship Id="rId309" Type="http://schemas.openxmlformats.org/officeDocument/2006/relationships/image" Target="../media/image386.png"/><Relationship Id="rId27" Type="http://schemas.openxmlformats.org/officeDocument/2006/relationships/image" Target="../media/image249.png"/><Relationship Id="rId48" Type="http://schemas.openxmlformats.org/officeDocument/2006/relationships/customXml" Target="../ink/ink268.xml"/><Relationship Id="rId69" Type="http://schemas.openxmlformats.org/officeDocument/2006/relationships/image" Target="../media/image269.png"/><Relationship Id="rId113" Type="http://schemas.openxmlformats.org/officeDocument/2006/relationships/customXml" Target="../ink/ink301.xml"/><Relationship Id="rId134" Type="http://schemas.openxmlformats.org/officeDocument/2006/relationships/image" Target="../media/image301.png"/><Relationship Id="rId320" Type="http://schemas.openxmlformats.org/officeDocument/2006/relationships/customXml" Target="../ink/ink405.xml"/><Relationship Id="rId80" Type="http://schemas.openxmlformats.org/officeDocument/2006/relationships/customXml" Target="../ink/ink284.xml"/><Relationship Id="rId155" Type="http://schemas.openxmlformats.org/officeDocument/2006/relationships/customXml" Target="../ink/ink322.xml"/><Relationship Id="rId176" Type="http://schemas.openxmlformats.org/officeDocument/2006/relationships/image" Target="../media/image321.png"/><Relationship Id="rId197" Type="http://schemas.openxmlformats.org/officeDocument/2006/relationships/customXml" Target="../ink/ink343.xml"/><Relationship Id="rId341" Type="http://schemas.openxmlformats.org/officeDocument/2006/relationships/image" Target="../media/image402.png"/><Relationship Id="rId362" Type="http://schemas.openxmlformats.org/officeDocument/2006/relationships/customXml" Target="../ink/ink426.xml"/><Relationship Id="rId201" Type="http://schemas.openxmlformats.org/officeDocument/2006/relationships/customXml" Target="../ink/ink345.xml"/><Relationship Id="rId222" Type="http://schemas.openxmlformats.org/officeDocument/2006/relationships/customXml" Target="../ink/ink356.xml"/><Relationship Id="rId243" Type="http://schemas.openxmlformats.org/officeDocument/2006/relationships/image" Target="../media/image353.png"/><Relationship Id="rId264" Type="http://schemas.openxmlformats.org/officeDocument/2006/relationships/customXml" Target="../ink/ink377.xml"/><Relationship Id="rId285" Type="http://schemas.openxmlformats.org/officeDocument/2006/relationships/image" Target="../media/image374.png"/><Relationship Id="rId17" Type="http://schemas.openxmlformats.org/officeDocument/2006/relationships/image" Target="../media/image244.png"/><Relationship Id="rId38" Type="http://schemas.openxmlformats.org/officeDocument/2006/relationships/customXml" Target="../ink/ink263.xml"/><Relationship Id="rId59" Type="http://schemas.openxmlformats.org/officeDocument/2006/relationships/image" Target="../media/image264.png"/><Relationship Id="rId103" Type="http://schemas.openxmlformats.org/officeDocument/2006/relationships/image" Target="../media/image286.png"/><Relationship Id="rId124" Type="http://schemas.openxmlformats.org/officeDocument/2006/relationships/image" Target="../media/image296.png"/><Relationship Id="rId310" Type="http://schemas.openxmlformats.org/officeDocument/2006/relationships/customXml" Target="../ink/ink400.xml"/><Relationship Id="rId70" Type="http://schemas.openxmlformats.org/officeDocument/2006/relationships/customXml" Target="../ink/ink279.xml"/><Relationship Id="rId91" Type="http://schemas.openxmlformats.org/officeDocument/2006/relationships/image" Target="../media/image280.png"/><Relationship Id="rId145" Type="http://schemas.openxmlformats.org/officeDocument/2006/relationships/customXml" Target="../ink/ink317.xml"/><Relationship Id="rId166" Type="http://schemas.openxmlformats.org/officeDocument/2006/relationships/image" Target="../media/image316.png"/><Relationship Id="rId187" Type="http://schemas.openxmlformats.org/officeDocument/2006/relationships/customXml" Target="../ink/ink338.xml"/><Relationship Id="rId331" Type="http://schemas.openxmlformats.org/officeDocument/2006/relationships/image" Target="../media/image397.png"/><Relationship Id="rId352" Type="http://schemas.openxmlformats.org/officeDocument/2006/relationships/customXml" Target="../ink/ink421.xml"/><Relationship Id="rId373" Type="http://schemas.openxmlformats.org/officeDocument/2006/relationships/image" Target="../media/image418.png"/><Relationship Id="rId1" Type="http://schemas.openxmlformats.org/officeDocument/2006/relationships/slideLayout" Target="../slideLayouts/slideLayout7.xml"/><Relationship Id="rId212" Type="http://schemas.openxmlformats.org/officeDocument/2006/relationships/image" Target="../media/image338.png"/><Relationship Id="rId233" Type="http://schemas.openxmlformats.org/officeDocument/2006/relationships/image" Target="../media/image348.png"/><Relationship Id="rId254" Type="http://schemas.openxmlformats.org/officeDocument/2006/relationships/customXml" Target="../ink/ink372.xml"/><Relationship Id="rId28" Type="http://schemas.openxmlformats.org/officeDocument/2006/relationships/customXml" Target="../ink/ink258.xml"/><Relationship Id="rId49" Type="http://schemas.openxmlformats.org/officeDocument/2006/relationships/image" Target="../media/image260.png"/><Relationship Id="rId114" Type="http://schemas.openxmlformats.org/officeDocument/2006/relationships/image" Target="../media/image291.png"/><Relationship Id="rId275" Type="http://schemas.openxmlformats.org/officeDocument/2006/relationships/image" Target="../media/image369.png"/><Relationship Id="rId296" Type="http://schemas.openxmlformats.org/officeDocument/2006/relationships/customXml" Target="../ink/ink393.xml"/><Relationship Id="rId300" Type="http://schemas.openxmlformats.org/officeDocument/2006/relationships/customXml" Target="../ink/ink395.xml"/><Relationship Id="rId60" Type="http://schemas.openxmlformats.org/officeDocument/2006/relationships/customXml" Target="../ink/ink274.xml"/><Relationship Id="rId81" Type="http://schemas.openxmlformats.org/officeDocument/2006/relationships/image" Target="../media/image275.png"/><Relationship Id="rId135" Type="http://schemas.openxmlformats.org/officeDocument/2006/relationships/customXml" Target="../ink/ink312.xml"/><Relationship Id="rId156" Type="http://schemas.openxmlformats.org/officeDocument/2006/relationships/image" Target="../media/image311.png"/><Relationship Id="rId177" Type="http://schemas.openxmlformats.org/officeDocument/2006/relationships/customXml" Target="../ink/ink333.xml"/><Relationship Id="rId198" Type="http://schemas.openxmlformats.org/officeDocument/2006/relationships/image" Target="../media/image331.png"/><Relationship Id="rId321" Type="http://schemas.openxmlformats.org/officeDocument/2006/relationships/image" Target="../media/image392.png"/><Relationship Id="rId342" Type="http://schemas.openxmlformats.org/officeDocument/2006/relationships/customXml" Target="../ink/ink416.xml"/><Relationship Id="rId363" Type="http://schemas.openxmlformats.org/officeDocument/2006/relationships/image" Target="../media/image413.png"/><Relationship Id="rId202" Type="http://schemas.openxmlformats.org/officeDocument/2006/relationships/image" Target="../media/image333.png"/><Relationship Id="rId223" Type="http://schemas.openxmlformats.org/officeDocument/2006/relationships/image" Target="../media/image343.png"/><Relationship Id="rId244" Type="http://schemas.openxmlformats.org/officeDocument/2006/relationships/customXml" Target="../ink/ink367.xml"/><Relationship Id="rId18" Type="http://schemas.openxmlformats.org/officeDocument/2006/relationships/customXml" Target="../ink/ink253.xml"/><Relationship Id="rId39" Type="http://schemas.openxmlformats.org/officeDocument/2006/relationships/image" Target="../media/image255.png"/><Relationship Id="rId265" Type="http://schemas.openxmlformats.org/officeDocument/2006/relationships/image" Target="../media/image364.png"/><Relationship Id="rId286" Type="http://schemas.openxmlformats.org/officeDocument/2006/relationships/customXml" Target="../ink/ink388.xml"/><Relationship Id="rId50" Type="http://schemas.openxmlformats.org/officeDocument/2006/relationships/customXml" Target="../ink/ink269.xml"/><Relationship Id="rId104" Type="http://schemas.openxmlformats.org/officeDocument/2006/relationships/customXml" Target="../ink/ink296.xml"/><Relationship Id="rId125" Type="http://schemas.openxmlformats.org/officeDocument/2006/relationships/customXml" Target="../ink/ink307.xml"/><Relationship Id="rId146" Type="http://schemas.openxmlformats.org/officeDocument/2006/relationships/image" Target="../media/image306.png"/><Relationship Id="rId167" Type="http://schemas.openxmlformats.org/officeDocument/2006/relationships/customXml" Target="../ink/ink328.xml"/><Relationship Id="rId188" Type="http://schemas.openxmlformats.org/officeDocument/2006/relationships/image" Target="../media/image122.png"/><Relationship Id="rId311" Type="http://schemas.openxmlformats.org/officeDocument/2006/relationships/image" Target="../media/image387.png"/><Relationship Id="rId332" Type="http://schemas.openxmlformats.org/officeDocument/2006/relationships/customXml" Target="../ink/ink411.xml"/><Relationship Id="rId353" Type="http://schemas.openxmlformats.org/officeDocument/2006/relationships/image" Target="../media/image408.png"/><Relationship Id="rId374" Type="http://schemas.openxmlformats.org/officeDocument/2006/relationships/customXml" Target="../ink/ink432.xml"/><Relationship Id="rId71" Type="http://schemas.openxmlformats.org/officeDocument/2006/relationships/image" Target="../media/image270.png"/><Relationship Id="rId92" Type="http://schemas.openxmlformats.org/officeDocument/2006/relationships/customXml" Target="../ink/ink290.xml"/><Relationship Id="rId213" Type="http://schemas.openxmlformats.org/officeDocument/2006/relationships/customXml" Target="../ink/ink351.xml"/><Relationship Id="rId234" Type="http://schemas.openxmlformats.org/officeDocument/2006/relationships/customXml" Target="../ink/ink362.xml"/><Relationship Id="rId2" Type="http://schemas.openxmlformats.org/officeDocument/2006/relationships/notesSlide" Target="../notesSlides/notesSlide16.xml"/><Relationship Id="rId29" Type="http://schemas.openxmlformats.org/officeDocument/2006/relationships/image" Target="../media/image250.png"/><Relationship Id="rId255" Type="http://schemas.openxmlformats.org/officeDocument/2006/relationships/image" Target="../media/image359.png"/><Relationship Id="rId276" Type="http://schemas.openxmlformats.org/officeDocument/2006/relationships/customXml" Target="../ink/ink383.xml"/><Relationship Id="rId297" Type="http://schemas.openxmlformats.org/officeDocument/2006/relationships/image" Target="../media/image380.png"/><Relationship Id="rId40" Type="http://schemas.openxmlformats.org/officeDocument/2006/relationships/customXml" Target="../ink/ink264.xml"/><Relationship Id="rId115" Type="http://schemas.openxmlformats.org/officeDocument/2006/relationships/customXml" Target="../ink/ink302.xml"/><Relationship Id="rId136" Type="http://schemas.openxmlformats.org/officeDocument/2006/relationships/image" Target="../media/image302.png"/><Relationship Id="rId157" Type="http://schemas.openxmlformats.org/officeDocument/2006/relationships/customXml" Target="../ink/ink323.xml"/><Relationship Id="rId178" Type="http://schemas.openxmlformats.org/officeDocument/2006/relationships/image" Target="../media/image322.png"/><Relationship Id="rId301" Type="http://schemas.openxmlformats.org/officeDocument/2006/relationships/image" Target="../media/image382.png"/><Relationship Id="rId322" Type="http://schemas.openxmlformats.org/officeDocument/2006/relationships/customXml" Target="../ink/ink406.xml"/><Relationship Id="rId343" Type="http://schemas.openxmlformats.org/officeDocument/2006/relationships/image" Target="../media/image403.png"/><Relationship Id="rId364" Type="http://schemas.openxmlformats.org/officeDocument/2006/relationships/customXml" Target="../ink/ink427.xml"/><Relationship Id="rId61" Type="http://schemas.openxmlformats.org/officeDocument/2006/relationships/image" Target="../media/image265.png"/><Relationship Id="rId82" Type="http://schemas.openxmlformats.org/officeDocument/2006/relationships/customXml" Target="../ink/ink285.xml"/><Relationship Id="rId199" Type="http://schemas.openxmlformats.org/officeDocument/2006/relationships/customXml" Target="../ink/ink344.xml"/><Relationship Id="rId203" Type="http://schemas.openxmlformats.org/officeDocument/2006/relationships/customXml" Target="../ink/ink346.xml"/><Relationship Id="rId19" Type="http://schemas.openxmlformats.org/officeDocument/2006/relationships/image" Target="../media/image245.png"/><Relationship Id="rId224" Type="http://schemas.openxmlformats.org/officeDocument/2006/relationships/customXml" Target="../ink/ink357.xml"/><Relationship Id="rId245" Type="http://schemas.openxmlformats.org/officeDocument/2006/relationships/image" Target="../media/image354.png"/><Relationship Id="rId266" Type="http://schemas.openxmlformats.org/officeDocument/2006/relationships/customXml" Target="../ink/ink378.xml"/><Relationship Id="rId287" Type="http://schemas.openxmlformats.org/officeDocument/2006/relationships/image" Target="../media/image375.png"/><Relationship Id="rId30" Type="http://schemas.openxmlformats.org/officeDocument/2006/relationships/customXml" Target="../ink/ink259.xml"/><Relationship Id="rId105" Type="http://schemas.openxmlformats.org/officeDocument/2006/relationships/image" Target="../media/image287.png"/><Relationship Id="rId126" Type="http://schemas.openxmlformats.org/officeDocument/2006/relationships/image" Target="../media/image297.png"/><Relationship Id="rId147" Type="http://schemas.openxmlformats.org/officeDocument/2006/relationships/customXml" Target="../ink/ink318.xml"/><Relationship Id="rId168" Type="http://schemas.openxmlformats.org/officeDocument/2006/relationships/image" Target="../media/image317.png"/><Relationship Id="rId312" Type="http://schemas.openxmlformats.org/officeDocument/2006/relationships/customXml" Target="../ink/ink401.xml"/><Relationship Id="rId333" Type="http://schemas.openxmlformats.org/officeDocument/2006/relationships/image" Target="../media/image398.png"/><Relationship Id="rId354" Type="http://schemas.openxmlformats.org/officeDocument/2006/relationships/customXml" Target="../ink/ink422.xml"/><Relationship Id="rId51" Type="http://schemas.openxmlformats.org/officeDocument/2006/relationships/image" Target="../media/image261.png"/><Relationship Id="rId72" Type="http://schemas.openxmlformats.org/officeDocument/2006/relationships/customXml" Target="../ink/ink280.xml"/><Relationship Id="rId93" Type="http://schemas.openxmlformats.org/officeDocument/2006/relationships/image" Target="../media/image281.png"/><Relationship Id="rId189" Type="http://schemas.openxmlformats.org/officeDocument/2006/relationships/customXml" Target="../ink/ink339.xml"/><Relationship Id="rId375" Type="http://schemas.openxmlformats.org/officeDocument/2006/relationships/image" Target="../media/image419.png"/><Relationship Id="rId3" Type="http://schemas.openxmlformats.org/officeDocument/2006/relationships/image" Target="../media/image26.png"/><Relationship Id="rId214" Type="http://schemas.openxmlformats.org/officeDocument/2006/relationships/image" Target="../media/image339.png"/><Relationship Id="rId235" Type="http://schemas.openxmlformats.org/officeDocument/2006/relationships/image" Target="../media/image349.png"/><Relationship Id="rId256" Type="http://schemas.openxmlformats.org/officeDocument/2006/relationships/customXml" Target="../ink/ink373.xml"/><Relationship Id="rId277" Type="http://schemas.openxmlformats.org/officeDocument/2006/relationships/image" Target="../media/image370.png"/><Relationship Id="rId298" Type="http://schemas.openxmlformats.org/officeDocument/2006/relationships/customXml" Target="../ink/ink394.xml"/><Relationship Id="rId116" Type="http://schemas.openxmlformats.org/officeDocument/2006/relationships/image" Target="../media/image292.png"/><Relationship Id="rId137" Type="http://schemas.openxmlformats.org/officeDocument/2006/relationships/customXml" Target="../ink/ink313.xml"/><Relationship Id="rId158" Type="http://schemas.openxmlformats.org/officeDocument/2006/relationships/image" Target="../media/image312.png"/><Relationship Id="rId302" Type="http://schemas.openxmlformats.org/officeDocument/2006/relationships/customXml" Target="../ink/ink396.xml"/><Relationship Id="rId323" Type="http://schemas.openxmlformats.org/officeDocument/2006/relationships/image" Target="../media/image393.png"/><Relationship Id="rId344" Type="http://schemas.openxmlformats.org/officeDocument/2006/relationships/customXml" Target="../ink/ink417.xml"/><Relationship Id="rId20" Type="http://schemas.openxmlformats.org/officeDocument/2006/relationships/customXml" Target="../ink/ink254.xml"/><Relationship Id="rId41" Type="http://schemas.openxmlformats.org/officeDocument/2006/relationships/image" Target="../media/image256.png"/><Relationship Id="rId62" Type="http://schemas.openxmlformats.org/officeDocument/2006/relationships/customXml" Target="../ink/ink275.xml"/><Relationship Id="rId83" Type="http://schemas.openxmlformats.org/officeDocument/2006/relationships/image" Target="../media/image276.png"/><Relationship Id="rId179" Type="http://schemas.openxmlformats.org/officeDocument/2006/relationships/customXml" Target="../ink/ink334.xml"/><Relationship Id="rId365" Type="http://schemas.openxmlformats.org/officeDocument/2006/relationships/image" Target="../media/image414.png"/><Relationship Id="rId190" Type="http://schemas.openxmlformats.org/officeDocument/2006/relationships/image" Target="../media/image327.png"/><Relationship Id="rId204" Type="http://schemas.openxmlformats.org/officeDocument/2006/relationships/image" Target="../media/image334.png"/><Relationship Id="rId225" Type="http://schemas.openxmlformats.org/officeDocument/2006/relationships/image" Target="../media/image344.png"/><Relationship Id="rId246" Type="http://schemas.openxmlformats.org/officeDocument/2006/relationships/customXml" Target="../ink/ink368.xml"/><Relationship Id="rId267" Type="http://schemas.openxmlformats.org/officeDocument/2006/relationships/image" Target="../media/image365.png"/><Relationship Id="rId288" Type="http://schemas.openxmlformats.org/officeDocument/2006/relationships/customXml" Target="../ink/ink389.xml"/><Relationship Id="rId106" Type="http://schemas.openxmlformats.org/officeDocument/2006/relationships/customXml" Target="../ink/ink297.xml"/><Relationship Id="rId127" Type="http://schemas.openxmlformats.org/officeDocument/2006/relationships/customXml" Target="../ink/ink308.xml"/><Relationship Id="rId313" Type="http://schemas.openxmlformats.org/officeDocument/2006/relationships/image" Target="../media/image388.png"/><Relationship Id="rId10" Type="http://schemas.openxmlformats.org/officeDocument/2006/relationships/customXml" Target="../ink/ink249.xml"/><Relationship Id="rId31" Type="http://schemas.openxmlformats.org/officeDocument/2006/relationships/image" Target="../media/image251.png"/><Relationship Id="rId52" Type="http://schemas.openxmlformats.org/officeDocument/2006/relationships/customXml" Target="../ink/ink270.xml"/><Relationship Id="rId73" Type="http://schemas.openxmlformats.org/officeDocument/2006/relationships/image" Target="../media/image271.png"/><Relationship Id="rId94" Type="http://schemas.openxmlformats.org/officeDocument/2006/relationships/customXml" Target="../ink/ink291.xml"/><Relationship Id="rId148" Type="http://schemas.openxmlformats.org/officeDocument/2006/relationships/image" Target="../media/image307.png"/><Relationship Id="rId169" Type="http://schemas.openxmlformats.org/officeDocument/2006/relationships/customXml" Target="../ink/ink329.xml"/><Relationship Id="rId334" Type="http://schemas.openxmlformats.org/officeDocument/2006/relationships/customXml" Target="../ink/ink412.xml"/><Relationship Id="rId355" Type="http://schemas.openxmlformats.org/officeDocument/2006/relationships/image" Target="../media/image409.png"/><Relationship Id="rId376" Type="http://schemas.openxmlformats.org/officeDocument/2006/relationships/customXml" Target="../ink/ink433.xml"/><Relationship Id="rId4" Type="http://schemas.openxmlformats.org/officeDocument/2006/relationships/customXml" Target="../ink/ink246.xml"/><Relationship Id="rId180" Type="http://schemas.openxmlformats.org/officeDocument/2006/relationships/image" Target="../media/image323.png"/><Relationship Id="rId215" Type="http://schemas.openxmlformats.org/officeDocument/2006/relationships/customXml" Target="../ink/ink352.xml"/><Relationship Id="rId236" Type="http://schemas.openxmlformats.org/officeDocument/2006/relationships/customXml" Target="../ink/ink363.xml"/><Relationship Id="rId257" Type="http://schemas.openxmlformats.org/officeDocument/2006/relationships/image" Target="../media/image360.png"/><Relationship Id="rId278" Type="http://schemas.openxmlformats.org/officeDocument/2006/relationships/customXml" Target="../ink/ink384.xml"/><Relationship Id="rId303" Type="http://schemas.openxmlformats.org/officeDocument/2006/relationships/image" Target="../media/image383.png"/><Relationship Id="rId42" Type="http://schemas.openxmlformats.org/officeDocument/2006/relationships/customXml" Target="../ink/ink265.xml"/><Relationship Id="rId84" Type="http://schemas.openxmlformats.org/officeDocument/2006/relationships/customXml" Target="../ink/ink286.xml"/><Relationship Id="rId138" Type="http://schemas.openxmlformats.org/officeDocument/2006/relationships/image" Target="../media/image303.png"/><Relationship Id="rId345" Type="http://schemas.openxmlformats.org/officeDocument/2006/relationships/image" Target="../media/image404.png"/><Relationship Id="rId191" Type="http://schemas.openxmlformats.org/officeDocument/2006/relationships/customXml" Target="../ink/ink340.xml"/><Relationship Id="rId205" Type="http://schemas.openxmlformats.org/officeDocument/2006/relationships/customXml" Target="../ink/ink347.xml"/><Relationship Id="rId247" Type="http://schemas.openxmlformats.org/officeDocument/2006/relationships/image" Target="../media/image355.png"/><Relationship Id="rId107" Type="http://schemas.openxmlformats.org/officeDocument/2006/relationships/customXml" Target="../ink/ink298.xml"/><Relationship Id="rId289" Type="http://schemas.openxmlformats.org/officeDocument/2006/relationships/image" Target="../media/image376.png"/><Relationship Id="rId11" Type="http://schemas.openxmlformats.org/officeDocument/2006/relationships/image" Target="../media/image241.png"/><Relationship Id="rId53" Type="http://schemas.openxmlformats.org/officeDocument/2006/relationships/image" Target="../media/image262.png"/><Relationship Id="rId149" Type="http://schemas.openxmlformats.org/officeDocument/2006/relationships/customXml" Target="../ink/ink319.xml"/><Relationship Id="rId314" Type="http://schemas.openxmlformats.org/officeDocument/2006/relationships/customXml" Target="../ink/ink402.xml"/><Relationship Id="rId356" Type="http://schemas.openxmlformats.org/officeDocument/2006/relationships/customXml" Target="../ink/ink423.xml"/><Relationship Id="rId95" Type="http://schemas.openxmlformats.org/officeDocument/2006/relationships/image" Target="../media/image282.png"/><Relationship Id="rId160" Type="http://schemas.openxmlformats.org/officeDocument/2006/relationships/image" Target="../media/image313.png"/><Relationship Id="rId216" Type="http://schemas.openxmlformats.org/officeDocument/2006/relationships/image" Target="../media/image340.png"/><Relationship Id="rId258" Type="http://schemas.openxmlformats.org/officeDocument/2006/relationships/customXml" Target="../ink/ink374.xml"/><Relationship Id="rId22" Type="http://schemas.openxmlformats.org/officeDocument/2006/relationships/customXml" Target="../ink/ink255.xml"/><Relationship Id="rId64" Type="http://schemas.openxmlformats.org/officeDocument/2006/relationships/customXml" Target="../ink/ink276.xml"/><Relationship Id="rId118" Type="http://schemas.openxmlformats.org/officeDocument/2006/relationships/image" Target="../media/image293.png"/><Relationship Id="rId325" Type="http://schemas.openxmlformats.org/officeDocument/2006/relationships/image" Target="../media/image394.png"/><Relationship Id="rId367" Type="http://schemas.openxmlformats.org/officeDocument/2006/relationships/image" Target="../media/image415.png"/><Relationship Id="rId171" Type="http://schemas.openxmlformats.org/officeDocument/2006/relationships/customXml" Target="../ink/ink330.xml"/><Relationship Id="rId227" Type="http://schemas.openxmlformats.org/officeDocument/2006/relationships/image" Target="../media/image345.png"/><Relationship Id="rId269" Type="http://schemas.openxmlformats.org/officeDocument/2006/relationships/image" Target="../media/image366.png"/><Relationship Id="rId33" Type="http://schemas.openxmlformats.org/officeDocument/2006/relationships/image" Target="../media/image252.png"/><Relationship Id="rId129" Type="http://schemas.openxmlformats.org/officeDocument/2006/relationships/customXml" Target="../ink/ink309.xml"/><Relationship Id="rId280" Type="http://schemas.openxmlformats.org/officeDocument/2006/relationships/customXml" Target="../ink/ink385.xml"/><Relationship Id="rId336" Type="http://schemas.openxmlformats.org/officeDocument/2006/relationships/customXml" Target="../ink/ink413.xml"/><Relationship Id="rId75" Type="http://schemas.openxmlformats.org/officeDocument/2006/relationships/image" Target="../media/image272.png"/><Relationship Id="rId140" Type="http://schemas.openxmlformats.org/officeDocument/2006/relationships/image" Target="../media/image304.png"/><Relationship Id="rId182" Type="http://schemas.openxmlformats.org/officeDocument/2006/relationships/image" Target="../media/image324.png"/><Relationship Id="rId378" Type="http://schemas.openxmlformats.org/officeDocument/2006/relationships/customXml" Target="../ink/ink434.xml"/><Relationship Id="rId6" Type="http://schemas.openxmlformats.org/officeDocument/2006/relationships/customXml" Target="../ink/ink247.xml"/><Relationship Id="rId238" Type="http://schemas.openxmlformats.org/officeDocument/2006/relationships/customXml" Target="../ink/ink364.xml"/><Relationship Id="rId291" Type="http://schemas.openxmlformats.org/officeDocument/2006/relationships/image" Target="../media/image377.png"/><Relationship Id="rId305" Type="http://schemas.openxmlformats.org/officeDocument/2006/relationships/image" Target="../media/image384.png"/><Relationship Id="rId347" Type="http://schemas.openxmlformats.org/officeDocument/2006/relationships/image" Target="../media/image405.png"/><Relationship Id="rId44" Type="http://schemas.openxmlformats.org/officeDocument/2006/relationships/customXml" Target="../ink/ink266.xml"/><Relationship Id="rId86" Type="http://schemas.openxmlformats.org/officeDocument/2006/relationships/customXml" Target="../ink/ink287.xml"/><Relationship Id="rId151" Type="http://schemas.openxmlformats.org/officeDocument/2006/relationships/customXml" Target="../ink/ink320.xml"/><Relationship Id="rId193" Type="http://schemas.openxmlformats.org/officeDocument/2006/relationships/customXml" Target="../ink/ink341.xml"/><Relationship Id="rId207" Type="http://schemas.openxmlformats.org/officeDocument/2006/relationships/customXml" Target="../ink/ink348.xml"/><Relationship Id="rId249" Type="http://schemas.openxmlformats.org/officeDocument/2006/relationships/image" Target="../media/image356.png"/><Relationship Id="rId13" Type="http://schemas.openxmlformats.org/officeDocument/2006/relationships/image" Target="../media/image242.png"/><Relationship Id="rId109" Type="http://schemas.openxmlformats.org/officeDocument/2006/relationships/customXml" Target="../ink/ink299.xml"/><Relationship Id="rId260" Type="http://schemas.openxmlformats.org/officeDocument/2006/relationships/customXml" Target="../ink/ink375.xml"/><Relationship Id="rId316" Type="http://schemas.openxmlformats.org/officeDocument/2006/relationships/customXml" Target="../ink/ink403.xml"/><Relationship Id="rId55" Type="http://schemas.openxmlformats.org/officeDocument/2006/relationships/image" Target="../media/image263.png"/><Relationship Id="rId97" Type="http://schemas.openxmlformats.org/officeDocument/2006/relationships/image" Target="../media/image283.png"/><Relationship Id="rId120" Type="http://schemas.openxmlformats.org/officeDocument/2006/relationships/image" Target="../media/image294.png"/><Relationship Id="rId358" Type="http://schemas.openxmlformats.org/officeDocument/2006/relationships/customXml" Target="../ink/ink424.xml"/><Relationship Id="rId162" Type="http://schemas.openxmlformats.org/officeDocument/2006/relationships/image" Target="../media/image314.png"/><Relationship Id="rId218" Type="http://schemas.openxmlformats.org/officeDocument/2006/relationships/image" Target="../media/image341.png"/><Relationship Id="rId271" Type="http://schemas.openxmlformats.org/officeDocument/2006/relationships/image" Target="../media/image367.png"/><Relationship Id="rId24" Type="http://schemas.openxmlformats.org/officeDocument/2006/relationships/customXml" Target="../ink/ink256.xml"/><Relationship Id="rId66" Type="http://schemas.openxmlformats.org/officeDocument/2006/relationships/customXml" Target="../ink/ink277.xml"/><Relationship Id="rId131" Type="http://schemas.openxmlformats.org/officeDocument/2006/relationships/customXml" Target="../ink/ink310.xml"/><Relationship Id="rId327" Type="http://schemas.openxmlformats.org/officeDocument/2006/relationships/image" Target="../media/image395.png"/><Relationship Id="rId369" Type="http://schemas.openxmlformats.org/officeDocument/2006/relationships/image" Target="../media/image416.png"/><Relationship Id="rId173" Type="http://schemas.openxmlformats.org/officeDocument/2006/relationships/customXml" Target="../ink/ink331.xml"/><Relationship Id="rId229" Type="http://schemas.openxmlformats.org/officeDocument/2006/relationships/image" Target="../media/image346.png"/><Relationship Id="rId240" Type="http://schemas.openxmlformats.org/officeDocument/2006/relationships/customXml" Target="../ink/ink365.xml"/><Relationship Id="rId35" Type="http://schemas.openxmlformats.org/officeDocument/2006/relationships/image" Target="../media/image253.png"/><Relationship Id="rId77" Type="http://schemas.openxmlformats.org/officeDocument/2006/relationships/image" Target="../media/image273.png"/><Relationship Id="rId100" Type="http://schemas.openxmlformats.org/officeDocument/2006/relationships/customXml" Target="../ink/ink294.xml"/><Relationship Id="rId282" Type="http://schemas.openxmlformats.org/officeDocument/2006/relationships/customXml" Target="../ink/ink386.xml"/><Relationship Id="rId338" Type="http://schemas.openxmlformats.org/officeDocument/2006/relationships/customXml" Target="../ink/ink414.xml"/><Relationship Id="rId8" Type="http://schemas.openxmlformats.org/officeDocument/2006/relationships/customXml" Target="../ink/ink248.xml"/><Relationship Id="rId142" Type="http://schemas.openxmlformats.org/officeDocument/2006/relationships/image" Target="../media/image305.png"/><Relationship Id="rId184" Type="http://schemas.openxmlformats.org/officeDocument/2006/relationships/image" Target="../media/image325.png"/><Relationship Id="rId251" Type="http://schemas.openxmlformats.org/officeDocument/2006/relationships/image" Target="../media/image357.png"/><Relationship Id="rId46" Type="http://schemas.openxmlformats.org/officeDocument/2006/relationships/customXml" Target="../ink/ink267.xml"/><Relationship Id="rId293" Type="http://schemas.openxmlformats.org/officeDocument/2006/relationships/image" Target="../media/image378.png"/><Relationship Id="rId307" Type="http://schemas.openxmlformats.org/officeDocument/2006/relationships/image" Target="../media/image385.png"/><Relationship Id="rId349" Type="http://schemas.openxmlformats.org/officeDocument/2006/relationships/image" Target="../media/image406.png"/><Relationship Id="rId88" Type="http://schemas.openxmlformats.org/officeDocument/2006/relationships/customXml" Target="../ink/ink288.xml"/><Relationship Id="rId111" Type="http://schemas.openxmlformats.org/officeDocument/2006/relationships/customXml" Target="../ink/ink300.xml"/><Relationship Id="rId153" Type="http://schemas.openxmlformats.org/officeDocument/2006/relationships/customXml" Target="../ink/ink321.xml"/><Relationship Id="rId195" Type="http://schemas.openxmlformats.org/officeDocument/2006/relationships/customXml" Target="../ink/ink342.xml"/><Relationship Id="rId209" Type="http://schemas.openxmlformats.org/officeDocument/2006/relationships/customXml" Target="../ink/ink349.xml"/><Relationship Id="rId360" Type="http://schemas.openxmlformats.org/officeDocument/2006/relationships/customXml" Target="../ink/ink425.xml"/><Relationship Id="rId220" Type="http://schemas.openxmlformats.org/officeDocument/2006/relationships/customXml" Target="../ink/ink355.xml"/><Relationship Id="rId15" Type="http://schemas.openxmlformats.org/officeDocument/2006/relationships/image" Target="../media/image243.png"/><Relationship Id="rId57" Type="http://schemas.openxmlformats.org/officeDocument/2006/relationships/image" Target="../media/image221.png"/><Relationship Id="rId262" Type="http://schemas.openxmlformats.org/officeDocument/2006/relationships/customXml" Target="../ink/ink376.xml"/><Relationship Id="rId318" Type="http://schemas.openxmlformats.org/officeDocument/2006/relationships/customXml" Target="../ink/ink404.xml"/><Relationship Id="rId99" Type="http://schemas.openxmlformats.org/officeDocument/2006/relationships/image" Target="../media/image284.png"/><Relationship Id="rId122" Type="http://schemas.openxmlformats.org/officeDocument/2006/relationships/image" Target="../media/image295.png"/><Relationship Id="rId164" Type="http://schemas.openxmlformats.org/officeDocument/2006/relationships/image" Target="../media/image315.png"/><Relationship Id="rId371" Type="http://schemas.openxmlformats.org/officeDocument/2006/relationships/image" Target="../media/image417.png"/></Relationships>
</file>

<file path=ppt/slides/_rels/slide21.xml.rels><?xml version="1.0" encoding="UTF-8" standalone="yes"?>
<Relationships xmlns="http://schemas.openxmlformats.org/package/2006/relationships"><Relationship Id="rId117" Type="http://schemas.openxmlformats.org/officeDocument/2006/relationships/customXml" Target="../ink/ink492.xml"/><Relationship Id="rId299" Type="http://schemas.openxmlformats.org/officeDocument/2006/relationships/image" Target="../media/image566.png"/><Relationship Id="rId21" Type="http://schemas.openxmlformats.org/officeDocument/2006/relationships/image" Target="../media/image430.png"/><Relationship Id="rId63" Type="http://schemas.openxmlformats.org/officeDocument/2006/relationships/image" Target="../media/image451.png"/><Relationship Id="rId159" Type="http://schemas.openxmlformats.org/officeDocument/2006/relationships/image" Target="../media/image497.png"/><Relationship Id="rId324" Type="http://schemas.openxmlformats.org/officeDocument/2006/relationships/customXml" Target="../ink/ink600.xml"/><Relationship Id="rId366" Type="http://schemas.openxmlformats.org/officeDocument/2006/relationships/image" Target="../media/image597.png"/><Relationship Id="rId170" Type="http://schemas.openxmlformats.org/officeDocument/2006/relationships/image" Target="../media/image502.png"/><Relationship Id="rId226" Type="http://schemas.openxmlformats.org/officeDocument/2006/relationships/image" Target="../media/image530.png"/><Relationship Id="rId268" Type="http://schemas.openxmlformats.org/officeDocument/2006/relationships/image" Target="../media/image551.png"/><Relationship Id="rId32" Type="http://schemas.openxmlformats.org/officeDocument/2006/relationships/customXml" Target="../ink/ink449.xml"/><Relationship Id="rId74" Type="http://schemas.openxmlformats.org/officeDocument/2006/relationships/customXml" Target="../ink/ink470.xml"/><Relationship Id="rId128" Type="http://schemas.openxmlformats.org/officeDocument/2006/relationships/customXml" Target="../ink/ink498.xml"/><Relationship Id="rId335" Type="http://schemas.openxmlformats.org/officeDocument/2006/relationships/image" Target="../media/image582.png"/><Relationship Id="rId5" Type="http://schemas.openxmlformats.org/officeDocument/2006/relationships/image" Target="../media/image422.png"/><Relationship Id="rId181" Type="http://schemas.openxmlformats.org/officeDocument/2006/relationships/customXml" Target="../ink/ink526.xml"/><Relationship Id="rId237" Type="http://schemas.openxmlformats.org/officeDocument/2006/relationships/customXml" Target="../ink/ink554.xml"/><Relationship Id="rId279" Type="http://schemas.openxmlformats.org/officeDocument/2006/relationships/image" Target="../media/image556.png"/><Relationship Id="rId43" Type="http://schemas.openxmlformats.org/officeDocument/2006/relationships/image" Target="../media/image441.png"/><Relationship Id="rId139" Type="http://schemas.openxmlformats.org/officeDocument/2006/relationships/image" Target="../media/image488.png"/><Relationship Id="rId290" Type="http://schemas.openxmlformats.org/officeDocument/2006/relationships/customXml" Target="../ink/ink581.xml"/><Relationship Id="rId304" Type="http://schemas.openxmlformats.org/officeDocument/2006/relationships/customXml" Target="../ink/ink588.xml"/><Relationship Id="rId346" Type="http://schemas.openxmlformats.org/officeDocument/2006/relationships/image" Target="../media/image587.png"/><Relationship Id="rId85" Type="http://schemas.openxmlformats.org/officeDocument/2006/relationships/image" Target="../media/image462.png"/><Relationship Id="rId150" Type="http://schemas.openxmlformats.org/officeDocument/2006/relationships/customXml" Target="../ink/ink510.xml"/><Relationship Id="rId192" Type="http://schemas.openxmlformats.org/officeDocument/2006/relationships/image" Target="../media/image513.png"/><Relationship Id="rId206" Type="http://schemas.openxmlformats.org/officeDocument/2006/relationships/image" Target="../media/image520.png"/><Relationship Id="rId248" Type="http://schemas.openxmlformats.org/officeDocument/2006/relationships/image" Target="../media/image541.png"/><Relationship Id="rId12" Type="http://schemas.openxmlformats.org/officeDocument/2006/relationships/customXml" Target="../ink/ink439.xml"/><Relationship Id="rId108" Type="http://schemas.openxmlformats.org/officeDocument/2006/relationships/image" Target="../media/image473.png"/><Relationship Id="rId315" Type="http://schemas.openxmlformats.org/officeDocument/2006/relationships/image" Target="../media/image573.png"/><Relationship Id="rId357" Type="http://schemas.openxmlformats.org/officeDocument/2006/relationships/customXml" Target="../ink/ink617.xml"/><Relationship Id="rId54" Type="http://schemas.openxmlformats.org/officeDocument/2006/relationships/customXml" Target="../ink/ink460.xml"/><Relationship Id="rId96" Type="http://schemas.openxmlformats.org/officeDocument/2006/relationships/image" Target="../media/image467.png"/><Relationship Id="rId161" Type="http://schemas.openxmlformats.org/officeDocument/2006/relationships/image" Target="../media/image498.png"/><Relationship Id="rId217" Type="http://schemas.openxmlformats.org/officeDocument/2006/relationships/customXml" Target="../ink/ink544.xml"/><Relationship Id="rId259" Type="http://schemas.openxmlformats.org/officeDocument/2006/relationships/customXml" Target="../ink/ink565.xml"/><Relationship Id="rId23" Type="http://schemas.openxmlformats.org/officeDocument/2006/relationships/image" Target="../media/image431.png"/><Relationship Id="rId119" Type="http://schemas.openxmlformats.org/officeDocument/2006/relationships/customXml" Target="../ink/ink493.xml"/><Relationship Id="rId270" Type="http://schemas.openxmlformats.org/officeDocument/2006/relationships/image" Target="../media/image552.png"/><Relationship Id="rId326" Type="http://schemas.openxmlformats.org/officeDocument/2006/relationships/customXml" Target="../ink/ink601.xml"/><Relationship Id="rId65" Type="http://schemas.openxmlformats.org/officeDocument/2006/relationships/image" Target="../media/image452.png"/><Relationship Id="rId130" Type="http://schemas.openxmlformats.org/officeDocument/2006/relationships/customXml" Target="../ink/ink499.xml"/><Relationship Id="rId172" Type="http://schemas.openxmlformats.org/officeDocument/2006/relationships/image" Target="../media/image503.png"/><Relationship Id="rId228" Type="http://schemas.openxmlformats.org/officeDocument/2006/relationships/image" Target="../media/image531.png"/><Relationship Id="rId281" Type="http://schemas.openxmlformats.org/officeDocument/2006/relationships/image" Target="../media/image557.png"/><Relationship Id="rId337" Type="http://schemas.openxmlformats.org/officeDocument/2006/relationships/customXml" Target="../ink/ink607.xml"/><Relationship Id="rId34" Type="http://schemas.openxmlformats.org/officeDocument/2006/relationships/customXml" Target="../ink/ink450.xml"/><Relationship Id="rId76" Type="http://schemas.openxmlformats.org/officeDocument/2006/relationships/customXml" Target="../ink/ink471.xml"/><Relationship Id="rId141" Type="http://schemas.openxmlformats.org/officeDocument/2006/relationships/image" Target="../media/image489.png"/><Relationship Id="rId7" Type="http://schemas.openxmlformats.org/officeDocument/2006/relationships/image" Target="../media/image423.png"/><Relationship Id="rId183" Type="http://schemas.openxmlformats.org/officeDocument/2006/relationships/customXml" Target="../ink/ink527.xml"/><Relationship Id="rId239" Type="http://schemas.openxmlformats.org/officeDocument/2006/relationships/customXml" Target="../ink/ink555.xml"/><Relationship Id="rId250" Type="http://schemas.openxmlformats.org/officeDocument/2006/relationships/image" Target="../media/image542.png"/><Relationship Id="rId292" Type="http://schemas.openxmlformats.org/officeDocument/2006/relationships/customXml" Target="../ink/ink582.xml"/><Relationship Id="rId306" Type="http://schemas.openxmlformats.org/officeDocument/2006/relationships/customXml" Target="../ink/ink589.xml"/><Relationship Id="rId45" Type="http://schemas.openxmlformats.org/officeDocument/2006/relationships/image" Target="../media/image442.png"/><Relationship Id="rId87" Type="http://schemas.openxmlformats.org/officeDocument/2006/relationships/image" Target="../media/image463.png"/><Relationship Id="rId110" Type="http://schemas.openxmlformats.org/officeDocument/2006/relationships/image" Target="../media/image474.png"/><Relationship Id="rId348" Type="http://schemas.openxmlformats.org/officeDocument/2006/relationships/image" Target="../media/image588.png"/><Relationship Id="rId152" Type="http://schemas.openxmlformats.org/officeDocument/2006/relationships/customXml" Target="../ink/ink511.xml"/><Relationship Id="rId194" Type="http://schemas.openxmlformats.org/officeDocument/2006/relationships/image" Target="../media/image514.png"/><Relationship Id="rId208" Type="http://schemas.openxmlformats.org/officeDocument/2006/relationships/image" Target="../media/image521.png"/><Relationship Id="rId261" Type="http://schemas.openxmlformats.org/officeDocument/2006/relationships/customXml" Target="../ink/ink566.xml"/><Relationship Id="rId14" Type="http://schemas.openxmlformats.org/officeDocument/2006/relationships/customXml" Target="../ink/ink440.xml"/><Relationship Id="rId56" Type="http://schemas.openxmlformats.org/officeDocument/2006/relationships/customXml" Target="../ink/ink461.xml"/><Relationship Id="rId317" Type="http://schemas.openxmlformats.org/officeDocument/2006/relationships/customXml" Target="../ink/ink596.xml"/><Relationship Id="rId359" Type="http://schemas.openxmlformats.org/officeDocument/2006/relationships/customXml" Target="../ink/ink618.xml"/><Relationship Id="rId98" Type="http://schemas.openxmlformats.org/officeDocument/2006/relationships/image" Target="../media/image468.png"/><Relationship Id="rId121" Type="http://schemas.openxmlformats.org/officeDocument/2006/relationships/customXml" Target="../ink/ink494.xml"/><Relationship Id="rId163" Type="http://schemas.openxmlformats.org/officeDocument/2006/relationships/image" Target="../media/image499.png"/><Relationship Id="rId219" Type="http://schemas.openxmlformats.org/officeDocument/2006/relationships/customXml" Target="../ink/ink545.xml"/><Relationship Id="rId230" Type="http://schemas.openxmlformats.org/officeDocument/2006/relationships/image" Target="../media/image532.png"/><Relationship Id="rId25" Type="http://schemas.openxmlformats.org/officeDocument/2006/relationships/image" Target="../media/image432.png"/><Relationship Id="rId67" Type="http://schemas.openxmlformats.org/officeDocument/2006/relationships/image" Target="../media/image453.png"/><Relationship Id="rId272" Type="http://schemas.openxmlformats.org/officeDocument/2006/relationships/customXml" Target="../ink/ink572.xml"/><Relationship Id="rId328" Type="http://schemas.openxmlformats.org/officeDocument/2006/relationships/customXml" Target="../ink/ink602.xml"/><Relationship Id="rId132" Type="http://schemas.openxmlformats.org/officeDocument/2006/relationships/customXml" Target="../ink/ink500.xml"/><Relationship Id="rId174" Type="http://schemas.openxmlformats.org/officeDocument/2006/relationships/image" Target="../media/image504.png"/><Relationship Id="rId220" Type="http://schemas.openxmlformats.org/officeDocument/2006/relationships/image" Target="../media/image527.png"/><Relationship Id="rId241" Type="http://schemas.openxmlformats.org/officeDocument/2006/relationships/customXml" Target="../ink/ink556.xml"/><Relationship Id="rId15" Type="http://schemas.openxmlformats.org/officeDocument/2006/relationships/image" Target="../media/image427.png"/><Relationship Id="rId36" Type="http://schemas.openxmlformats.org/officeDocument/2006/relationships/customXml" Target="../ink/ink451.xml"/><Relationship Id="rId57" Type="http://schemas.openxmlformats.org/officeDocument/2006/relationships/image" Target="../media/image448.png"/><Relationship Id="rId262" Type="http://schemas.openxmlformats.org/officeDocument/2006/relationships/image" Target="../media/image548.png"/><Relationship Id="rId283" Type="http://schemas.openxmlformats.org/officeDocument/2006/relationships/image" Target="../media/image558.png"/><Relationship Id="rId318" Type="http://schemas.openxmlformats.org/officeDocument/2006/relationships/image" Target="../media/image574.png"/><Relationship Id="rId339" Type="http://schemas.openxmlformats.org/officeDocument/2006/relationships/customXml" Target="../ink/ink608.xml"/><Relationship Id="rId78" Type="http://schemas.openxmlformats.org/officeDocument/2006/relationships/customXml" Target="../ink/ink472.xml"/><Relationship Id="rId99" Type="http://schemas.openxmlformats.org/officeDocument/2006/relationships/customXml" Target="../ink/ink483.xml"/><Relationship Id="rId101" Type="http://schemas.openxmlformats.org/officeDocument/2006/relationships/customXml" Target="../ink/ink484.xml"/><Relationship Id="rId122" Type="http://schemas.openxmlformats.org/officeDocument/2006/relationships/image" Target="../media/image480.png"/><Relationship Id="rId143" Type="http://schemas.openxmlformats.org/officeDocument/2006/relationships/image" Target="../media/image490.png"/><Relationship Id="rId164" Type="http://schemas.openxmlformats.org/officeDocument/2006/relationships/customXml" Target="../ink/ink517.xml"/><Relationship Id="rId185" Type="http://schemas.openxmlformats.org/officeDocument/2006/relationships/customXml" Target="../ink/ink528.xml"/><Relationship Id="rId350" Type="http://schemas.openxmlformats.org/officeDocument/2006/relationships/image" Target="../media/image589.png"/><Relationship Id="rId9" Type="http://schemas.openxmlformats.org/officeDocument/2006/relationships/image" Target="../media/image424.png"/><Relationship Id="rId210" Type="http://schemas.openxmlformats.org/officeDocument/2006/relationships/image" Target="../media/image522.png"/><Relationship Id="rId26" Type="http://schemas.openxmlformats.org/officeDocument/2006/relationships/customXml" Target="../ink/ink446.xml"/><Relationship Id="rId231" Type="http://schemas.openxmlformats.org/officeDocument/2006/relationships/customXml" Target="../ink/ink551.xml"/><Relationship Id="rId252" Type="http://schemas.openxmlformats.org/officeDocument/2006/relationships/image" Target="../media/image543.png"/><Relationship Id="rId273" Type="http://schemas.openxmlformats.org/officeDocument/2006/relationships/image" Target="../media/image553.png"/><Relationship Id="rId294" Type="http://schemas.openxmlformats.org/officeDocument/2006/relationships/customXml" Target="../ink/ink583.xml"/><Relationship Id="rId308" Type="http://schemas.openxmlformats.org/officeDocument/2006/relationships/customXml" Target="../ink/ink590.xml"/><Relationship Id="rId329" Type="http://schemas.openxmlformats.org/officeDocument/2006/relationships/image" Target="../media/image579.png"/><Relationship Id="rId47" Type="http://schemas.openxmlformats.org/officeDocument/2006/relationships/image" Target="../media/image443.png"/><Relationship Id="rId68" Type="http://schemas.openxmlformats.org/officeDocument/2006/relationships/customXml" Target="../ink/ink467.xml"/><Relationship Id="rId89" Type="http://schemas.openxmlformats.org/officeDocument/2006/relationships/image" Target="../media/image464.png"/><Relationship Id="rId112" Type="http://schemas.openxmlformats.org/officeDocument/2006/relationships/image" Target="../media/image475.png"/><Relationship Id="rId133" Type="http://schemas.openxmlformats.org/officeDocument/2006/relationships/image" Target="../media/image485.png"/><Relationship Id="rId154" Type="http://schemas.openxmlformats.org/officeDocument/2006/relationships/customXml" Target="../ink/ink512.xml"/><Relationship Id="rId175" Type="http://schemas.openxmlformats.org/officeDocument/2006/relationships/customXml" Target="../ink/ink523.xml"/><Relationship Id="rId340" Type="http://schemas.openxmlformats.org/officeDocument/2006/relationships/image" Target="../media/image584.png"/><Relationship Id="rId361" Type="http://schemas.openxmlformats.org/officeDocument/2006/relationships/customXml" Target="../ink/ink619.xml"/><Relationship Id="rId196" Type="http://schemas.openxmlformats.org/officeDocument/2006/relationships/image" Target="../media/image515.png"/><Relationship Id="rId200" Type="http://schemas.openxmlformats.org/officeDocument/2006/relationships/image" Target="../media/image517.png"/><Relationship Id="rId16" Type="http://schemas.openxmlformats.org/officeDocument/2006/relationships/customXml" Target="../ink/ink441.xml"/><Relationship Id="rId221" Type="http://schemas.openxmlformats.org/officeDocument/2006/relationships/customXml" Target="../ink/ink546.xml"/><Relationship Id="rId242" Type="http://schemas.openxmlformats.org/officeDocument/2006/relationships/image" Target="../media/image538.png"/><Relationship Id="rId263" Type="http://schemas.openxmlformats.org/officeDocument/2006/relationships/customXml" Target="../ink/ink567.xml"/><Relationship Id="rId284" Type="http://schemas.openxmlformats.org/officeDocument/2006/relationships/customXml" Target="../ink/ink578.xml"/><Relationship Id="rId319" Type="http://schemas.openxmlformats.org/officeDocument/2006/relationships/customXml" Target="../ink/ink597.xml"/><Relationship Id="rId37" Type="http://schemas.openxmlformats.org/officeDocument/2006/relationships/image" Target="../media/image438.png"/><Relationship Id="rId58" Type="http://schemas.openxmlformats.org/officeDocument/2006/relationships/customXml" Target="../ink/ink462.xml"/><Relationship Id="rId79" Type="http://schemas.openxmlformats.org/officeDocument/2006/relationships/image" Target="../media/image459.png"/><Relationship Id="rId102" Type="http://schemas.openxmlformats.org/officeDocument/2006/relationships/image" Target="../media/image470.png"/><Relationship Id="rId123" Type="http://schemas.openxmlformats.org/officeDocument/2006/relationships/customXml" Target="../ink/ink495.xml"/><Relationship Id="rId144" Type="http://schemas.openxmlformats.org/officeDocument/2006/relationships/customXml" Target="../ink/ink506.xml"/><Relationship Id="rId330" Type="http://schemas.openxmlformats.org/officeDocument/2006/relationships/customXml" Target="../ink/ink603.xml"/><Relationship Id="rId90" Type="http://schemas.openxmlformats.org/officeDocument/2006/relationships/customXml" Target="../ink/ink478.xml"/><Relationship Id="rId165" Type="http://schemas.openxmlformats.org/officeDocument/2006/relationships/image" Target="../media/image500.png"/><Relationship Id="rId186" Type="http://schemas.openxmlformats.org/officeDocument/2006/relationships/image" Target="../media/image510.png"/><Relationship Id="rId351" Type="http://schemas.openxmlformats.org/officeDocument/2006/relationships/customXml" Target="../ink/ink614.xml"/><Relationship Id="rId211" Type="http://schemas.openxmlformats.org/officeDocument/2006/relationships/customXml" Target="../ink/ink541.xml"/><Relationship Id="rId232" Type="http://schemas.openxmlformats.org/officeDocument/2006/relationships/image" Target="../media/image533.png"/><Relationship Id="rId253" Type="http://schemas.openxmlformats.org/officeDocument/2006/relationships/customXml" Target="../ink/ink562.xml"/><Relationship Id="rId274" Type="http://schemas.openxmlformats.org/officeDocument/2006/relationships/customXml" Target="../ink/ink573.xml"/><Relationship Id="rId295" Type="http://schemas.openxmlformats.org/officeDocument/2006/relationships/image" Target="../media/image564.png"/><Relationship Id="rId309" Type="http://schemas.openxmlformats.org/officeDocument/2006/relationships/image" Target="../media/image571.png"/><Relationship Id="rId27" Type="http://schemas.openxmlformats.org/officeDocument/2006/relationships/image" Target="../media/image433.png"/><Relationship Id="rId48" Type="http://schemas.openxmlformats.org/officeDocument/2006/relationships/customXml" Target="../ink/ink457.xml"/><Relationship Id="rId69" Type="http://schemas.openxmlformats.org/officeDocument/2006/relationships/image" Target="../media/image454.png"/><Relationship Id="rId113" Type="http://schemas.openxmlformats.org/officeDocument/2006/relationships/customXml" Target="../ink/ink490.xml"/><Relationship Id="rId134" Type="http://schemas.openxmlformats.org/officeDocument/2006/relationships/customXml" Target="../ink/ink501.xml"/><Relationship Id="rId320" Type="http://schemas.openxmlformats.org/officeDocument/2006/relationships/image" Target="../media/image575.png"/><Relationship Id="rId80" Type="http://schemas.openxmlformats.org/officeDocument/2006/relationships/customXml" Target="../ink/ink473.xml"/><Relationship Id="rId155" Type="http://schemas.openxmlformats.org/officeDocument/2006/relationships/image" Target="../media/image495.png"/><Relationship Id="rId176" Type="http://schemas.openxmlformats.org/officeDocument/2006/relationships/image" Target="../media/image505.png"/><Relationship Id="rId197" Type="http://schemas.openxmlformats.org/officeDocument/2006/relationships/customXml" Target="../ink/ink534.xml"/><Relationship Id="rId341" Type="http://schemas.openxmlformats.org/officeDocument/2006/relationships/customXml" Target="../ink/ink609.xml"/><Relationship Id="rId362" Type="http://schemas.openxmlformats.org/officeDocument/2006/relationships/image" Target="../media/image595.png"/><Relationship Id="rId201" Type="http://schemas.openxmlformats.org/officeDocument/2006/relationships/customXml" Target="../ink/ink536.xml"/><Relationship Id="rId222" Type="http://schemas.openxmlformats.org/officeDocument/2006/relationships/image" Target="../media/image528.png"/><Relationship Id="rId243" Type="http://schemas.openxmlformats.org/officeDocument/2006/relationships/customXml" Target="../ink/ink557.xml"/><Relationship Id="rId264" Type="http://schemas.openxmlformats.org/officeDocument/2006/relationships/image" Target="../media/image549.png"/><Relationship Id="rId285" Type="http://schemas.openxmlformats.org/officeDocument/2006/relationships/image" Target="../media/image559.png"/><Relationship Id="rId17" Type="http://schemas.openxmlformats.org/officeDocument/2006/relationships/image" Target="../media/image428.png"/><Relationship Id="rId38" Type="http://schemas.openxmlformats.org/officeDocument/2006/relationships/customXml" Target="../ink/ink452.xml"/><Relationship Id="rId59" Type="http://schemas.openxmlformats.org/officeDocument/2006/relationships/image" Target="../media/image449.png"/><Relationship Id="rId103" Type="http://schemas.openxmlformats.org/officeDocument/2006/relationships/customXml" Target="../ink/ink485.xml"/><Relationship Id="rId124" Type="http://schemas.openxmlformats.org/officeDocument/2006/relationships/image" Target="../media/image481.png"/><Relationship Id="rId310" Type="http://schemas.openxmlformats.org/officeDocument/2006/relationships/customXml" Target="../ink/ink591.xml"/><Relationship Id="rId70" Type="http://schemas.openxmlformats.org/officeDocument/2006/relationships/customXml" Target="../ink/ink468.xml"/><Relationship Id="rId91" Type="http://schemas.openxmlformats.org/officeDocument/2006/relationships/image" Target="../media/image465.png"/><Relationship Id="rId145" Type="http://schemas.openxmlformats.org/officeDocument/2006/relationships/customXml" Target="../ink/ink507.xml"/><Relationship Id="rId166" Type="http://schemas.openxmlformats.org/officeDocument/2006/relationships/customXml" Target="../ink/ink518.xml"/><Relationship Id="rId187" Type="http://schemas.openxmlformats.org/officeDocument/2006/relationships/customXml" Target="../ink/ink529.xml"/><Relationship Id="rId331" Type="http://schemas.openxmlformats.org/officeDocument/2006/relationships/image" Target="../media/image580.png"/><Relationship Id="rId352" Type="http://schemas.openxmlformats.org/officeDocument/2006/relationships/image" Target="../media/image590.png"/><Relationship Id="rId1" Type="http://schemas.openxmlformats.org/officeDocument/2006/relationships/slideLayout" Target="../slideLayouts/slideLayout7.xml"/><Relationship Id="rId212" Type="http://schemas.openxmlformats.org/officeDocument/2006/relationships/image" Target="../media/image523.png"/><Relationship Id="rId233" Type="http://schemas.openxmlformats.org/officeDocument/2006/relationships/customXml" Target="../ink/ink552.xml"/><Relationship Id="rId254" Type="http://schemas.openxmlformats.org/officeDocument/2006/relationships/image" Target="../media/image544.png"/><Relationship Id="rId28" Type="http://schemas.openxmlformats.org/officeDocument/2006/relationships/customXml" Target="../ink/ink447.xml"/><Relationship Id="rId49" Type="http://schemas.openxmlformats.org/officeDocument/2006/relationships/image" Target="../media/image444.png"/><Relationship Id="rId114" Type="http://schemas.openxmlformats.org/officeDocument/2006/relationships/image" Target="../media/image476.png"/><Relationship Id="rId275" Type="http://schemas.openxmlformats.org/officeDocument/2006/relationships/image" Target="../media/image554.png"/><Relationship Id="rId296" Type="http://schemas.openxmlformats.org/officeDocument/2006/relationships/customXml" Target="../ink/ink584.xml"/><Relationship Id="rId300" Type="http://schemas.openxmlformats.org/officeDocument/2006/relationships/customXml" Target="../ink/ink586.xml"/><Relationship Id="rId60" Type="http://schemas.openxmlformats.org/officeDocument/2006/relationships/customXml" Target="../ink/ink463.xml"/><Relationship Id="rId81" Type="http://schemas.openxmlformats.org/officeDocument/2006/relationships/image" Target="../media/image460.png"/><Relationship Id="rId135" Type="http://schemas.openxmlformats.org/officeDocument/2006/relationships/image" Target="../media/image486.png"/><Relationship Id="rId156" Type="http://schemas.openxmlformats.org/officeDocument/2006/relationships/customXml" Target="../ink/ink513.xml"/><Relationship Id="rId177" Type="http://schemas.openxmlformats.org/officeDocument/2006/relationships/customXml" Target="../ink/ink524.xml"/><Relationship Id="rId198" Type="http://schemas.openxmlformats.org/officeDocument/2006/relationships/image" Target="../media/image516.png"/><Relationship Id="rId321" Type="http://schemas.openxmlformats.org/officeDocument/2006/relationships/customXml" Target="../ink/ink598.xml"/><Relationship Id="rId342" Type="http://schemas.openxmlformats.org/officeDocument/2006/relationships/image" Target="../media/image585.png"/><Relationship Id="rId363" Type="http://schemas.openxmlformats.org/officeDocument/2006/relationships/customXml" Target="../ink/ink620.xml"/><Relationship Id="rId202" Type="http://schemas.openxmlformats.org/officeDocument/2006/relationships/image" Target="../media/image518.png"/><Relationship Id="rId223" Type="http://schemas.openxmlformats.org/officeDocument/2006/relationships/customXml" Target="../ink/ink547.xml"/><Relationship Id="rId244" Type="http://schemas.openxmlformats.org/officeDocument/2006/relationships/image" Target="../media/image539.png"/><Relationship Id="rId18" Type="http://schemas.openxmlformats.org/officeDocument/2006/relationships/customXml" Target="../ink/ink442.xml"/><Relationship Id="rId39" Type="http://schemas.openxmlformats.org/officeDocument/2006/relationships/image" Target="../media/image439.png"/><Relationship Id="rId265" Type="http://schemas.openxmlformats.org/officeDocument/2006/relationships/customXml" Target="../ink/ink568.xml"/><Relationship Id="rId286" Type="http://schemas.openxmlformats.org/officeDocument/2006/relationships/customXml" Target="../ink/ink579.xml"/><Relationship Id="rId50" Type="http://schemas.openxmlformats.org/officeDocument/2006/relationships/customXml" Target="../ink/ink458.xml"/><Relationship Id="rId104" Type="http://schemas.openxmlformats.org/officeDocument/2006/relationships/image" Target="../media/image471.png"/><Relationship Id="rId125" Type="http://schemas.openxmlformats.org/officeDocument/2006/relationships/customXml" Target="../ink/ink496.xml"/><Relationship Id="rId146" Type="http://schemas.openxmlformats.org/officeDocument/2006/relationships/image" Target="../media/image491.png"/><Relationship Id="rId167" Type="http://schemas.openxmlformats.org/officeDocument/2006/relationships/customXml" Target="../ink/ink519.xml"/><Relationship Id="rId188" Type="http://schemas.openxmlformats.org/officeDocument/2006/relationships/image" Target="../media/image511.png"/><Relationship Id="rId311" Type="http://schemas.openxmlformats.org/officeDocument/2006/relationships/customXml" Target="../ink/ink592.xml"/><Relationship Id="rId332" Type="http://schemas.openxmlformats.org/officeDocument/2006/relationships/customXml" Target="../ink/ink604.xml"/><Relationship Id="rId353" Type="http://schemas.openxmlformats.org/officeDocument/2006/relationships/customXml" Target="../ink/ink615.xml"/><Relationship Id="rId71" Type="http://schemas.openxmlformats.org/officeDocument/2006/relationships/image" Target="../media/image455.png"/><Relationship Id="rId92" Type="http://schemas.openxmlformats.org/officeDocument/2006/relationships/customXml" Target="../ink/ink479.xml"/><Relationship Id="rId213" Type="http://schemas.openxmlformats.org/officeDocument/2006/relationships/customXml" Target="../ink/ink542.xml"/><Relationship Id="rId234" Type="http://schemas.openxmlformats.org/officeDocument/2006/relationships/image" Target="../media/image534.png"/><Relationship Id="rId2" Type="http://schemas.openxmlformats.org/officeDocument/2006/relationships/notesSlide" Target="../notesSlides/notesSlide17.xml"/><Relationship Id="rId29" Type="http://schemas.openxmlformats.org/officeDocument/2006/relationships/image" Target="../media/image434.png"/><Relationship Id="rId255" Type="http://schemas.openxmlformats.org/officeDocument/2006/relationships/customXml" Target="../ink/ink563.xml"/><Relationship Id="rId276" Type="http://schemas.openxmlformats.org/officeDocument/2006/relationships/customXml" Target="../ink/ink574.xml"/><Relationship Id="rId297" Type="http://schemas.openxmlformats.org/officeDocument/2006/relationships/image" Target="../media/image565.png"/><Relationship Id="rId40" Type="http://schemas.openxmlformats.org/officeDocument/2006/relationships/customXml" Target="../ink/ink453.xml"/><Relationship Id="rId115" Type="http://schemas.openxmlformats.org/officeDocument/2006/relationships/customXml" Target="../ink/ink491.xml"/><Relationship Id="rId136" Type="http://schemas.openxmlformats.org/officeDocument/2006/relationships/customXml" Target="../ink/ink502.xml"/><Relationship Id="rId157" Type="http://schemas.openxmlformats.org/officeDocument/2006/relationships/image" Target="../media/image496.png"/><Relationship Id="rId178" Type="http://schemas.openxmlformats.org/officeDocument/2006/relationships/image" Target="../media/image506.png"/><Relationship Id="rId301" Type="http://schemas.openxmlformats.org/officeDocument/2006/relationships/image" Target="../media/image567.png"/><Relationship Id="rId322" Type="http://schemas.openxmlformats.org/officeDocument/2006/relationships/image" Target="../media/image576.png"/><Relationship Id="rId343" Type="http://schemas.openxmlformats.org/officeDocument/2006/relationships/customXml" Target="../ink/ink610.xml"/><Relationship Id="rId364" Type="http://schemas.openxmlformats.org/officeDocument/2006/relationships/image" Target="../media/image596.png"/><Relationship Id="rId61" Type="http://schemas.openxmlformats.org/officeDocument/2006/relationships/image" Target="../media/image450.png"/><Relationship Id="rId82" Type="http://schemas.openxmlformats.org/officeDocument/2006/relationships/customXml" Target="../ink/ink474.xml"/><Relationship Id="rId199" Type="http://schemas.openxmlformats.org/officeDocument/2006/relationships/customXml" Target="../ink/ink535.xml"/><Relationship Id="rId203" Type="http://schemas.openxmlformats.org/officeDocument/2006/relationships/customXml" Target="../ink/ink537.xml"/><Relationship Id="rId19" Type="http://schemas.openxmlformats.org/officeDocument/2006/relationships/image" Target="../media/image429.png"/><Relationship Id="rId224" Type="http://schemas.openxmlformats.org/officeDocument/2006/relationships/image" Target="../media/image529.png"/><Relationship Id="rId245" Type="http://schemas.openxmlformats.org/officeDocument/2006/relationships/customXml" Target="../ink/ink558.xml"/><Relationship Id="rId266" Type="http://schemas.openxmlformats.org/officeDocument/2006/relationships/image" Target="../media/image550.png"/><Relationship Id="rId287" Type="http://schemas.openxmlformats.org/officeDocument/2006/relationships/image" Target="../media/image560.png"/><Relationship Id="rId30" Type="http://schemas.openxmlformats.org/officeDocument/2006/relationships/customXml" Target="../ink/ink448.xml"/><Relationship Id="rId105" Type="http://schemas.openxmlformats.org/officeDocument/2006/relationships/customXml" Target="../ink/ink486.xml"/><Relationship Id="rId126" Type="http://schemas.openxmlformats.org/officeDocument/2006/relationships/customXml" Target="../ink/ink497.xml"/><Relationship Id="rId147" Type="http://schemas.openxmlformats.org/officeDocument/2006/relationships/customXml" Target="../ink/ink508.xml"/><Relationship Id="rId168" Type="http://schemas.openxmlformats.org/officeDocument/2006/relationships/image" Target="../media/image501.png"/><Relationship Id="rId312" Type="http://schemas.openxmlformats.org/officeDocument/2006/relationships/image" Target="../media/image572.png"/><Relationship Id="rId333" Type="http://schemas.openxmlformats.org/officeDocument/2006/relationships/image" Target="../media/image581.png"/><Relationship Id="rId354" Type="http://schemas.openxmlformats.org/officeDocument/2006/relationships/image" Target="../media/image591.png"/><Relationship Id="rId51" Type="http://schemas.openxmlformats.org/officeDocument/2006/relationships/image" Target="../media/image445.png"/><Relationship Id="rId72" Type="http://schemas.openxmlformats.org/officeDocument/2006/relationships/customXml" Target="../ink/ink469.xml"/><Relationship Id="rId93" Type="http://schemas.openxmlformats.org/officeDocument/2006/relationships/image" Target="../media/image466.png"/><Relationship Id="rId189" Type="http://schemas.openxmlformats.org/officeDocument/2006/relationships/customXml" Target="../ink/ink530.xml"/><Relationship Id="rId3" Type="http://schemas.openxmlformats.org/officeDocument/2006/relationships/image" Target="../media/image26.png"/><Relationship Id="rId214" Type="http://schemas.openxmlformats.org/officeDocument/2006/relationships/image" Target="../media/image524.png"/><Relationship Id="rId235" Type="http://schemas.openxmlformats.org/officeDocument/2006/relationships/customXml" Target="../ink/ink553.xml"/><Relationship Id="rId256" Type="http://schemas.openxmlformats.org/officeDocument/2006/relationships/image" Target="../media/image545.png"/><Relationship Id="rId277" Type="http://schemas.openxmlformats.org/officeDocument/2006/relationships/image" Target="../media/image555.png"/><Relationship Id="rId298" Type="http://schemas.openxmlformats.org/officeDocument/2006/relationships/customXml" Target="../ink/ink585.xml"/><Relationship Id="rId116" Type="http://schemas.openxmlformats.org/officeDocument/2006/relationships/image" Target="../media/image477.png"/><Relationship Id="rId137" Type="http://schemas.openxmlformats.org/officeDocument/2006/relationships/image" Target="../media/image487.png"/><Relationship Id="rId158" Type="http://schemas.openxmlformats.org/officeDocument/2006/relationships/customXml" Target="../ink/ink514.xml"/><Relationship Id="rId302" Type="http://schemas.openxmlformats.org/officeDocument/2006/relationships/customXml" Target="../ink/ink587.xml"/><Relationship Id="rId323" Type="http://schemas.openxmlformats.org/officeDocument/2006/relationships/customXml" Target="../ink/ink599.xml"/><Relationship Id="rId344" Type="http://schemas.openxmlformats.org/officeDocument/2006/relationships/image" Target="../media/image586.png"/><Relationship Id="rId20" Type="http://schemas.openxmlformats.org/officeDocument/2006/relationships/customXml" Target="../ink/ink443.xml"/><Relationship Id="rId41" Type="http://schemas.openxmlformats.org/officeDocument/2006/relationships/image" Target="../media/image440.png"/><Relationship Id="rId62" Type="http://schemas.openxmlformats.org/officeDocument/2006/relationships/customXml" Target="../ink/ink464.xml"/><Relationship Id="rId83" Type="http://schemas.openxmlformats.org/officeDocument/2006/relationships/image" Target="../media/image461.png"/><Relationship Id="rId179" Type="http://schemas.openxmlformats.org/officeDocument/2006/relationships/customXml" Target="../ink/ink525.xml"/><Relationship Id="rId365" Type="http://schemas.openxmlformats.org/officeDocument/2006/relationships/customXml" Target="../ink/ink621.xml"/><Relationship Id="rId190" Type="http://schemas.openxmlformats.org/officeDocument/2006/relationships/image" Target="../media/image512.png"/><Relationship Id="rId204" Type="http://schemas.openxmlformats.org/officeDocument/2006/relationships/image" Target="../media/image519.png"/><Relationship Id="rId225" Type="http://schemas.openxmlformats.org/officeDocument/2006/relationships/customXml" Target="../ink/ink548.xml"/><Relationship Id="rId246" Type="http://schemas.openxmlformats.org/officeDocument/2006/relationships/image" Target="../media/image540.png"/><Relationship Id="rId267" Type="http://schemas.openxmlformats.org/officeDocument/2006/relationships/customXml" Target="../ink/ink569.xml"/><Relationship Id="rId288" Type="http://schemas.openxmlformats.org/officeDocument/2006/relationships/customXml" Target="../ink/ink580.xml"/><Relationship Id="rId106" Type="http://schemas.openxmlformats.org/officeDocument/2006/relationships/image" Target="../media/image472.png"/><Relationship Id="rId127" Type="http://schemas.openxmlformats.org/officeDocument/2006/relationships/image" Target="../media/image482.png"/><Relationship Id="rId313" Type="http://schemas.openxmlformats.org/officeDocument/2006/relationships/customXml" Target="../ink/ink593.xml"/><Relationship Id="rId10" Type="http://schemas.openxmlformats.org/officeDocument/2006/relationships/customXml" Target="../ink/ink438.xml"/><Relationship Id="rId31" Type="http://schemas.openxmlformats.org/officeDocument/2006/relationships/image" Target="../media/image435.png"/><Relationship Id="rId52" Type="http://schemas.openxmlformats.org/officeDocument/2006/relationships/customXml" Target="../ink/ink459.xml"/><Relationship Id="rId73" Type="http://schemas.openxmlformats.org/officeDocument/2006/relationships/image" Target="../media/image456.png"/><Relationship Id="rId94" Type="http://schemas.openxmlformats.org/officeDocument/2006/relationships/customXml" Target="../ink/ink480.xml"/><Relationship Id="rId148" Type="http://schemas.openxmlformats.org/officeDocument/2006/relationships/image" Target="../media/image492.png"/><Relationship Id="rId169" Type="http://schemas.openxmlformats.org/officeDocument/2006/relationships/customXml" Target="../ink/ink520.xml"/><Relationship Id="rId334" Type="http://schemas.openxmlformats.org/officeDocument/2006/relationships/customXml" Target="../ink/ink605.xml"/><Relationship Id="rId355" Type="http://schemas.openxmlformats.org/officeDocument/2006/relationships/customXml" Target="../ink/ink616.xml"/><Relationship Id="rId4" Type="http://schemas.openxmlformats.org/officeDocument/2006/relationships/customXml" Target="../ink/ink435.xml"/><Relationship Id="rId180" Type="http://schemas.openxmlformats.org/officeDocument/2006/relationships/image" Target="../media/image507.png"/><Relationship Id="rId215" Type="http://schemas.openxmlformats.org/officeDocument/2006/relationships/customXml" Target="../ink/ink543.xml"/><Relationship Id="rId236" Type="http://schemas.openxmlformats.org/officeDocument/2006/relationships/image" Target="../media/image535.png"/><Relationship Id="rId257" Type="http://schemas.openxmlformats.org/officeDocument/2006/relationships/customXml" Target="../ink/ink564.xml"/><Relationship Id="rId278" Type="http://schemas.openxmlformats.org/officeDocument/2006/relationships/customXml" Target="../ink/ink575.xml"/><Relationship Id="rId303" Type="http://schemas.openxmlformats.org/officeDocument/2006/relationships/image" Target="../media/image568.png"/><Relationship Id="rId42" Type="http://schemas.openxmlformats.org/officeDocument/2006/relationships/customXml" Target="../ink/ink454.xml"/><Relationship Id="rId84" Type="http://schemas.openxmlformats.org/officeDocument/2006/relationships/customXml" Target="../ink/ink475.xml"/><Relationship Id="rId138" Type="http://schemas.openxmlformats.org/officeDocument/2006/relationships/customXml" Target="../ink/ink503.xml"/><Relationship Id="rId345" Type="http://schemas.openxmlformats.org/officeDocument/2006/relationships/customXml" Target="../ink/ink611.xml"/><Relationship Id="rId191" Type="http://schemas.openxmlformats.org/officeDocument/2006/relationships/customXml" Target="../ink/ink531.xml"/><Relationship Id="rId205" Type="http://schemas.openxmlformats.org/officeDocument/2006/relationships/customXml" Target="../ink/ink538.xml"/><Relationship Id="rId247" Type="http://schemas.openxmlformats.org/officeDocument/2006/relationships/customXml" Target="../ink/ink559.xml"/><Relationship Id="rId107" Type="http://schemas.openxmlformats.org/officeDocument/2006/relationships/customXml" Target="../ink/ink487.xml"/><Relationship Id="rId289" Type="http://schemas.openxmlformats.org/officeDocument/2006/relationships/image" Target="../media/image561.png"/><Relationship Id="rId11" Type="http://schemas.openxmlformats.org/officeDocument/2006/relationships/image" Target="../media/image425.png"/><Relationship Id="rId53" Type="http://schemas.openxmlformats.org/officeDocument/2006/relationships/image" Target="../media/image446.png"/><Relationship Id="rId149" Type="http://schemas.openxmlformats.org/officeDocument/2006/relationships/customXml" Target="../ink/ink509.xml"/><Relationship Id="rId314" Type="http://schemas.openxmlformats.org/officeDocument/2006/relationships/customXml" Target="../ink/ink594.xml"/><Relationship Id="rId356" Type="http://schemas.openxmlformats.org/officeDocument/2006/relationships/image" Target="../media/image592.png"/><Relationship Id="rId95" Type="http://schemas.openxmlformats.org/officeDocument/2006/relationships/customXml" Target="../ink/ink481.xml"/><Relationship Id="rId160" Type="http://schemas.openxmlformats.org/officeDocument/2006/relationships/customXml" Target="../ink/ink515.xml"/><Relationship Id="rId216" Type="http://schemas.openxmlformats.org/officeDocument/2006/relationships/image" Target="../media/image525.png"/><Relationship Id="rId258" Type="http://schemas.openxmlformats.org/officeDocument/2006/relationships/image" Target="../media/image546.png"/><Relationship Id="rId22" Type="http://schemas.openxmlformats.org/officeDocument/2006/relationships/customXml" Target="../ink/ink444.xml"/><Relationship Id="rId64" Type="http://schemas.openxmlformats.org/officeDocument/2006/relationships/customXml" Target="../ink/ink465.xml"/><Relationship Id="rId118" Type="http://schemas.openxmlformats.org/officeDocument/2006/relationships/image" Target="../media/image478.png"/><Relationship Id="rId325" Type="http://schemas.openxmlformats.org/officeDocument/2006/relationships/image" Target="../media/image577.png"/><Relationship Id="rId171" Type="http://schemas.openxmlformats.org/officeDocument/2006/relationships/customXml" Target="../ink/ink521.xml"/><Relationship Id="rId227" Type="http://schemas.openxmlformats.org/officeDocument/2006/relationships/customXml" Target="../ink/ink549.xml"/><Relationship Id="rId269" Type="http://schemas.openxmlformats.org/officeDocument/2006/relationships/customXml" Target="../ink/ink570.xml"/><Relationship Id="rId33" Type="http://schemas.openxmlformats.org/officeDocument/2006/relationships/image" Target="../media/image436.png"/><Relationship Id="rId129" Type="http://schemas.openxmlformats.org/officeDocument/2006/relationships/image" Target="../media/image483.png"/><Relationship Id="rId280" Type="http://schemas.openxmlformats.org/officeDocument/2006/relationships/customXml" Target="../ink/ink576.xml"/><Relationship Id="rId336" Type="http://schemas.openxmlformats.org/officeDocument/2006/relationships/customXml" Target="../ink/ink606.xml"/><Relationship Id="rId75" Type="http://schemas.openxmlformats.org/officeDocument/2006/relationships/image" Target="../media/image457.png"/><Relationship Id="rId140" Type="http://schemas.openxmlformats.org/officeDocument/2006/relationships/customXml" Target="../ink/ink504.xml"/><Relationship Id="rId182" Type="http://schemas.openxmlformats.org/officeDocument/2006/relationships/image" Target="../media/image508.png"/><Relationship Id="rId6" Type="http://schemas.openxmlformats.org/officeDocument/2006/relationships/customXml" Target="../ink/ink436.xml"/><Relationship Id="rId238" Type="http://schemas.openxmlformats.org/officeDocument/2006/relationships/image" Target="../media/image536.png"/><Relationship Id="rId291" Type="http://schemas.openxmlformats.org/officeDocument/2006/relationships/image" Target="../media/image562.png"/><Relationship Id="rId305" Type="http://schemas.openxmlformats.org/officeDocument/2006/relationships/image" Target="../media/image569.png"/><Relationship Id="rId347" Type="http://schemas.openxmlformats.org/officeDocument/2006/relationships/customXml" Target="../ink/ink612.xml"/><Relationship Id="rId44" Type="http://schemas.openxmlformats.org/officeDocument/2006/relationships/customXml" Target="../ink/ink455.xml"/><Relationship Id="rId86" Type="http://schemas.openxmlformats.org/officeDocument/2006/relationships/customXml" Target="../ink/ink476.xml"/><Relationship Id="rId151" Type="http://schemas.openxmlformats.org/officeDocument/2006/relationships/image" Target="../media/image493.png"/><Relationship Id="rId193" Type="http://schemas.openxmlformats.org/officeDocument/2006/relationships/customXml" Target="../ink/ink532.xml"/><Relationship Id="rId207" Type="http://schemas.openxmlformats.org/officeDocument/2006/relationships/customXml" Target="../ink/ink539.xml"/><Relationship Id="rId249" Type="http://schemas.openxmlformats.org/officeDocument/2006/relationships/customXml" Target="../ink/ink560.xml"/><Relationship Id="rId13" Type="http://schemas.openxmlformats.org/officeDocument/2006/relationships/image" Target="../media/image426.png"/><Relationship Id="rId109" Type="http://schemas.openxmlformats.org/officeDocument/2006/relationships/customXml" Target="../ink/ink488.xml"/><Relationship Id="rId260" Type="http://schemas.openxmlformats.org/officeDocument/2006/relationships/image" Target="../media/image547.png"/><Relationship Id="rId316" Type="http://schemas.openxmlformats.org/officeDocument/2006/relationships/customXml" Target="../ink/ink595.xml"/><Relationship Id="rId55" Type="http://schemas.openxmlformats.org/officeDocument/2006/relationships/image" Target="../media/image447.png"/><Relationship Id="rId97" Type="http://schemas.openxmlformats.org/officeDocument/2006/relationships/customXml" Target="../ink/ink482.xml"/><Relationship Id="rId120" Type="http://schemas.openxmlformats.org/officeDocument/2006/relationships/image" Target="../media/image479.png"/><Relationship Id="rId358" Type="http://schemas.openxmlformats.org/officeDocument/2006/relationships/image" Target="../media/image593.png"/><Relationship Id="rId162" Type="http://schemas.openxmlformats.org/officeDocument/2006/relationships/customXml" Target="../ink/ink516.xml"/><Relationship Id="rId218" Type="http://schemas.openxmlformats.org/officeDocument/2006/relationships/image" Target="../media/image526.png"/><Relationship Id="rId271" Type="http://schemas.openxmlformats.org/officeDocument/2006/relationships/customXml" Target="../ink/ink571.xml"/><Relationship Id="rId24" Type="http://schemas.openxmlformats.org/officeDocument/2006/relationships/customXml" Target="../ink/ink445.xml"/><Relationship Id="rId66" Type="http://schemas.openxmlformats.org/officeDocument/2006/relationships/customXml" Target="../ink/ink466.xml"/><Relationship Id="rId131" Type="http://schemas.openxmlformats.org/officeDocument/2006/relationships/image" Target="../media/image484.png"/><Relationship Id="rId327" Type="http://schemas.openxmlformats.org/officeDocument/2006/relationships/image" Target="../media/image578.png"/><Relationship Id="rId173" Type="http://schemas.openxmlformats.org/officeDocument/2006/relationships/customXml" Target="../ink/ink522.xml"/><Relationship Id="rId229" Type="http://schemas.openxmlformats.org/officeDocument/2006/relationships/customXml" Target="../ink/ink550.xml"/><Relationship Id="rId240" Type="http://schemas.openxmlformats.org/officeDocument/2006/relationships/image" Target="../media/image537.png"/><Relationship Id="rId35" Type="http://schemas.openxmlformats.org/officeDocument/2006/relationships/image" Target="../media/image437.png"/><Relationship Id="rId77" Type="http://schemas.openxmlformats.org/officeDocument/2006/relationships/image" Target="../media/image458.png"/><Relationship Id="rId100" Type="http://schemas.openxmlformats.org/officeDocument/2006/relationships/image" Target="../media/image469.png"/><Relationship Id="rId282" Type="http://schemas.openxmlformats.org/officeDocument/2006/relationships/customXml" Target="../ink/ink577.xml"/><Relationship Id="rId338" Type="http://schemas.openxmlformats.org/officeDocument/2006/relationships/image" Target="../media/image583.png"/><Relationship Id="rId8" Type="http://schemas.openxmlformats.org/officeDocument/2006/relationships/customXml" Target="../ink/ink437.xml"/><Relationship Id="rId142" Type="http://schemas.openxmlformats.org/officeDocument/2006/relationships/customXml" Target="../ink/ink505.xml"/><Relationship Id="rId184" Type="http://schemas.openxmlformats.org/officeDocument/2006/relationships/image" Target="../media/image509.png"/><Relationship Id="rId251" Type="http://schemas.openxmlformats.org/officeDocument/2006/relationships/customXml" Target="../ink/ink561.xml"/><Relationship Id="rId46" Type="http://schemas.openxmlformats.org/officeDocument/2006/relationships/customXml" Target="../ink/ink456.xml"/><Relationship Id="rId293" Type="http://schemas.openxmlformats.org/officeDocument/2006/relationships/image" Target="../media/image563.png"/><Relationship Id="rId307" Type="http://schemas.openxmlformats.org/officeDocument/2006/relationships/image" Target="../media/image570.png"/><Relationship Id="rId349" Type="http://schemas.openxmlformats.org/officeDocument/2006/relationships/customXml" Target="../ink/ink613.xml"/><Relationship Id="rId88" Type="http://schemas.openxmlformats.org/officeDocument/2006/relationships/customXml" Target="../ink/ink477.xml"/><Relationship Id="rId111" Type="http://schemas.openxmlformats.org/officeDocument/2006/relationships/customXml" Target="../ink/ink489.xml"/><Relationship Id="rId153" Type="http://schemas.openxmlformats.org/officeDocument/2006/relationships/image" Target="../media/image494.png"/><Relationship Id="rId195" Type="http://schemas.openxmlformats.org/officeDocument/2006/relationships/customXml" Target="../ink/ink533.xml"/><Relationship Id="rId209" Type="http://schemas.openxmlformats.org/officeDocument/2006/relationships/customXml" Target="../ink/ink540.xml"/><Relationship Id="rId360" Type="http://schemas.openxmlformats.org/officeDocument/2006/relationships/image" Target="../media/image594.png"/></Relationships>
</file>

<file path=ppt/slides/_rels/slide22.xml.rels><?xml version="1.0" encoding="UTF-8" standalone="yes"?>
<Relationships xmlns="http://schemas.openxmlformats.org/package/2006/relationships"><Relationship Id="rId26" Type="http://schemas.openxmlformats.org/officeDocument/2006/relationships/image" Target="../media/image608.png"/><Relationship Id="rId21" Type="http://schemas.openxmlformats.org/officeDocument/2006/relationships/customXml" Target="../ink/ink631.xml"/><Relationship Id="rId34" Type="http://schemas.openxmlformats.org/officeDocument/2006/relationships/image" Target="../media/image612.png"/><Relationship Id="rId42" Type="http://schemas.openxmlformats.org/officeDocument/2006/relationships/image" Target="../media/image616.png"/><Relationship Id="rId47" Type="http://schemas.openxmlformats.org/officeDocument/2006/relationships/customXml" Target="../ink/ink644.xml"/><Relationship Id="rId50" Type="http://schemas.openxmlformats.org/officeDocument/2006/relationships/image" Target="../media/image620.png"/><Relationship Id="rId55" Type="http://schemas.openxmlformats.org/officeDocument/2006/relationships/customXml" Target="../ink/ink648.xml"/><Relationship Id="rId63" Type="http://schemas.openxmlformats.org/officeDocument/2006/relationships/customXml" Target="../ink/ink652.xml"/><Relationship Id="rId7" Type="http://schemas.openxmlformats.org/officeDocument/2006/relationships/customXml" Target="../ink/ink624.xml"/><Relationship Id="rId2" Type="http://schemas.openxmlformats.org/officeDocument/2006/relationships/notesSlide" Target="../notesSlides/notesSlide18.xml"/><Relationship Id="rId16" Type="http://schemas.openxmlformats.org/officeDocument/2006/relationships/image" Target="../media/image603.png"/><Relationship Id="rId29" Type="http://schemas.openxmlformats.org/officeDocument/2006/relationships/customXml" Target="../ink/ink635.xml"/><Relationship Id="rId11" Type="http://schemas.openxmlformats.org/officeDocument/2006/relationships/customXml" Target="../ink/ink626.xml"/><Relationship Id="rId24" Type="http://schemas.openxmlformats.org/officeDocument/2006/relationships/image" Target="../media/image607.png"/><Relationship Id="rId32" Type="http://schemas.openxmlformats.org/officeDocument/2006/relationships/image" Target="../media/image611.png"/><Relationship Id="rId37" Type="http://schemas.openxmlformats.org/officeDocument/2006/relationships/customXml" Target="../ink/ink639.xml"/><Relationship Id="rId40" Type="http://schemas.openxmlformats.org/officeDocument/2006/relationships/image" Target="../media/image615.png"/><Relationship Id="rId45" Type="http://schemas.openxmlformats.org/officeDocument/2006/relationships/customXml" Target="../ink/ink643.xml"/><Relationship Id="rId53" Type="http://schemas.openxmlformats.org/officeDocument/2006/relationships/customXml" Target="../ink/ink647.xml"/><Relationship Id="rId58" Type="http://schemas.openxmlformats.org/officeDocument/2006/relationships/image" Target="../media/image624.png"/><Relationship Id="rId66" Type="http://schemas.openxmlformats.org/officeDocument/2006/relationships/image" Target="../media/image628.png"/><Relationship Id="rId5" Type="http://schemas.openxmlformats.org/officeDocument/2006/relationships/customXml" Target="../ink/ink623.xml"/><Relationship Id="rId61" Type="http://schemas.openxmlformats.org/officeDocument/2006/relationships/customXml" Target="../ink/ink651.xml"/><Relationship Id="rId19" Type="http://schemas.openxmlformats.org/officeDocument/2006/relationships/customXml" Target="../ink/ink630.xml"/><Relationship Id="rId14" Type="http://schemas.openxmlformats.org/officeDocument/2006/relationships/image" Target="../media/image602.png"/><Relationship Id="rId22" Type="http://schemas.openxmlformats.org/officeDocument/2006/relationships/image" Target="../media/image606.png"/><Relationship Id="rId27" Type="http://schemas.openxmlformats.org/officeDocument/2006/relationships/customXml" Target="../ink/ink634.xml"/><Relationship Id="rId30" Type="http://schemas.openxmlformats.org/officeDocument/2006/relationships/image" Target="../media/image610.png"/><Relationship Id="rId35" Type="http://schemas.openxmlformats.org/officeDocument/2006/relationships/customXml" Target="../ink/ink638.xml"/><Relationship Id="rId43" Type="http://schemas.openxmlformats.org/officeDocument/2006/relationships/customXml" Target="../ink/ink642.xml"/><Relationship Id="rId48" Type="http://schemas.openxmlformats.org/officeDocument/2006/relationships/image" Target="../media/image619.png"/><Relationship Id="rId56" Type="http://schemas.openxmlformats.org/officeDocument/2006/relationships/image" Target="../media/image623.png"/><Relationship Id="rId64" Type="http://schemas.openxmlformats.org/officeDocument/2006/relationships/image" Target="../media/image627.png"/><Relationship Id="rId8" Type="http://schemas.openxmlformats.org/officeDocument/2006/relationships/image" Target="../media/image461.png"/><Relationship Id="rId51" Type="http://schemas.openxmlformats.org/officeDocument/2006/relationships/customXml" Target="../ink/ink646.xml"/><Relationship Id="rId3" Type="http://schemas.openxmlformats.org/officeDocument/2006/relationships/customXml" Target="../ink/ink622.xml"/><Relationship Id="rId12" Type="http://schemas.openxmlformats.org/officeDocument/2006/relationships/image" Target="../media/image601.png"/><Relationship Id="rId17" Type="http://schemas.openxmlformats.org/officeDocument/2006/relationships/customXml" Target="../ink/ink629.xml"/><Relationship Id="rId25" Type="http://schemas.openxmlformats.org/officeDocument/2006/relationships/customXml" Target="../ink/ink633.xml"/><Relationship Id="rId33" Type="http://schemas.openxmlformats.org/officeDocument/2006/relationships/customXml" Target="../ink/ink637.xml"/><Relationship Id="rId38" Type="http://schemas.openxmlformats.org/officeDocument/2006/relationships/image" Target="../media/image614.png"/><Relationship Id="rId46" Type="http://schemas.openxmlformats.org/officeDocument/2006/relationships/image" Target="../media/image618.png"/><Relationship Id="rId59" Type="http://schemas.openxmlformats.org/officeDocument/2006/relationships/customXml" Target="../ink/ink650.xml"/><Relationship Id="rId20" Type="http://schemas.openxmlformats.org/officeDocument/2006/relationships/image" Target="../media/image605.png"/><Relationship Id="rId41" Type="http://schemas.openxmlformats.org/officeDocument/2006/relationships/customXml" Target="../ink/ink641.xml"/><Relationship Id="rId54" Type="http://schemas.openxmlformats.org/officeDocument/2006/relationships/image" Target="../media/image622.png"/><Relationship Id="rId62" Type="http://schemas.openxmlformats.org/officeDocument/2006/relationships/image" Target="../media/image626.png"/><Relationship Id="rId1" Type="http://schemas.openxmlformats.org/officeDocument/2006/relationships/slideLayout" Target="../slideLayouts/slideLayout7.xml"/><Relationship Id="rId6" Type="http://schemas.openxmlformats.org/officeDocument/2006/relationships/image" Target="../media/image599.png"/><Relationship Id="rId15" Type="http://schemas.openxmlformats.org/officeDocument/2006/relationships/customXml" Target="../ink/ink628.xml"/><Relationship Id="rId23" Type="http://schemas.openxmlformats.org/officeDocument/2006/relationships/customXml" Target="../ink/ink632.xml"/><Relationship Id="rId28" Type="http://schemas.openxmlformats.org/officeDocument/2006/relationships/image" Target="../media/image609.png"/><Relationship Id="rId36" Type="http://schemas.openxmlformats.org/officeDocument/2006/relationships/image" Target="../media/image613.png"/><Relationship Id="rId49" Type="http://schemas.openxmlformats.org/officeDocument/2006/relationships/customXml" Target="../ink/ink645.xml"/><Relationship Id="rId57" Type="http://schemas.openxmlformats.org/officeDocument/2006/relationships/customXml" Target="../ink/ink649.xml"/><Relationship Id="rId10" Type="http://schemas.openxmlformats.org/officeDocument/2006/relationships/image" Target="../media/image600.png"/><Relationship Id="rId31" Type="http://schemas.openxmlformats.org/officeDocument/2006/relationships/customXml" Target="../ink/ink636.xml"/><Relationship Id="rId44" Type="http://schemas.openxmlformats.org/officeDocument/2006/relationships/image" Target="../media/image617.png"/><Relationship Id="rId52" Type="http://schemas.openxmlformats.org/officeDocument/2006/relationships/image" Target="../media/image621.png"/><Relationship Id="rId60" Type="http://schemas.openxmlformats.org/officeDocument/2006/relationships/image" Target="../media/image625.png"/><Relationship Id="rId65" Type="http://schemas.openxmlformats.org/officeDocument/2006/relationships/customXml" Target="../ink/ink653.xml"/><Relationship Id="rId4" Type="http://schemas.openxmlformats.org/officeDocument/2006/relationships/image" Target="../media/image598.png"/><Relationship Id="rId9" Type="http://schemas.openxmlformats.org/officeDocument/2006/relationships/customXml" Target="../ink/ink625.xml"/><Relationship Id="rId13" Type="http://schemas.openxmlformats.org/officeDocument/2006/relationships/customXml" Target="../ink/ink627.xml"/><Relationship Id="rId18" Type="http://schemas.openxmlformats.org/officeDocument/2006/relationships/image" Target="../media/image604.png"/><Relationship Id="rId39" Type="http://schemas.openxmlformats.org/officeDocument/2006/relationships/customXml" Target="../ink/ink640.xml"/></Relationships>
</file>

<file path=ppt/slides/_rels/slide23.xml.rels><?xml version="1.0" encoding="UTF-8" standalone="yes"?>
<Relationships xmlns="http://schemas.openxmlformats.org/package/2006/relationships"><Relationship Id="rId21" Type="http://schemas.openxmlformats.org/officeDocument/2006/relationships/customXml" Target="../ink/ink663.xml"/><Relationship Id="rId170" Type="http://schemas.openxmlformats.org/officeDocument/2006/relationships/image" Target="../media/image709.png"/><Relationship Id="rId268" Type="http://schemas.openxmlformats.org/officeDocument/2006/relationships/image" Target="../media/image757.png"/><Relationship Id="rId475" Type="http://schemas.openxmlformats.org/officeDocument/2006/relationships/image" Target="../media/image857.png"/><Relationship Id="rId682" Type="http://schemas.openxmlformats.org/officeDocument/2006/relationships/customXml" Target="../ink/ink998.xml"/><Relationship Id="rId128" Type="http://schemas.openxmlformats.org/officeDocument/2006/relationships/image" Target="../media/image689.png"/><Relationship Id="rId335" Type="http://schemas.openxmlformats.org/officeDocument/2006/relationships/image" Target="../media/image790.png"/><Relationship Id="rId542" Type="http://schemas.openxmlformats.org/officeDocument/2006/relationships/image" Target="../media/image890.png"/><Relationship Id="rId987" Type="http://schemas.openxmlformats.org/officeDocument/2006/relationships/image" Target="../media/image1110.png"/><Relationship Id="rId1172" Type="http://schemas.openxmlformats.org/officeDocument/2006/relationships/customXml" Target="../ink/ink1245.xml"/><Relationship Id="rId402" Type="http://schemas.openxmlformats.org/officeDocument/2006/relationships/customXml" Target="../ink/ink856.xml"/><Relationship Id="rId847" Type="http://schemas.openxmlformats.org/officeDocument/2006/relationships/customXml" Target="../ink/ink1081.xml"/><Relationship Id="rId1032" Type="http://schemas.openxmlformats.org/officeDocument/2006/relationships/customXml" Target="../ink/ink1175.xml"/><Relationship Id="rId707" Type="http://schemas.openxmlformats.org/officeDocument/2006/relationships/customXml" Target="../ink/ink1011.xml"/><Relationship Id="rId914" Type="http://schemas.openxmlformats.org/officeDocument/2006/relationships/image" Target="../media/image1074.png"/><Relationship Id="rId1337" Type="http://schemas.openxmlformats.org/officeDocument/2006/relationships/image" Target="../media/image1282.png"/><Relationship Id="rId43" Type="http://schemas.openxmlformats.org/officeDocument/2006/relationships/customXml" Target="../ink/ink674.xml"/><Relationship Id="rId192" Type="http://schemas.openxmlformats.org/officeDocument/2006/relationships/image" Target="../media/image720.png"/><Relationship Id="rId497" Type="http://schemas.openxmlformats.org/officeDocument/2006/relationships/customXml" Target="../ink/ink905.xml"/><Relationship Id="rId357" Type="http://schemas.openxmlformats.org/officeDocument/2006/relationships/image" Target="../media/image801.png"/><Relationship Id="rId1194" Type="http://schemas.openxmlformats.org/officeDocument/2006/relationships/image" Target="../media/image1211.png"/><Relationship Id="rId217" Type="http://schemas.openxmlformats.org/officeDocument/2006/relationships/customXml" Target="../ink/ink763.xml"/><Relationship Id="rId564" Type="http://schemas.openxmlformats.org/officeDocument/2006/relationships/image" Target="../media/image901.png"/><Relationship Id="rId771" Type="http://schemas.openxmlformats.org/officeDocument/2006/relationships/customXml" Target="../ink/ink1043.xml"/><Relationship Id="rId869" Type="http://schemas.openxmlformats.org/officeDocument/2006/relationships/customXml" Target="../ink/ink1092.xml"/><Relationship Id="rId424" Type="http://schemas.openxmlformats.org/officeDocument/2006/relationships/customXml" Target="../ink/ink868.xml"/><Relationship Id="rId631" Type="http://schemas.openxmlformats.org/officeDocument/2006/relationships/image" Target="../media/image934.png"/><Relationship Id="rId729" Type="http://schemas.openxmlformats.org/officeDocument/2006/relationships/customXml" Target="../ink/ink1022.xml"/><Relationship Id="rId1054" Type="http://schemas.openxmlformats.org/officeDocument/2006/relationships/customXml" Target="../ink/ink1186.xml"/><Relationship Id="rId1261" Type="http://schemas.openxmlformats.org/officeDocument/2006/relationships/customXml" Target="../ink/ink1290.xml"/><Relationship Id="rId1359" Type="http://schemas.openxmlformats.org/officeDocument/2006/relationships/image" Target="../media/image1293.png"/><Relationship Id="rId936" Type="http://schemas.openxmlformats.org/officeDocument/2006/relationships/image" Target="../media/image1085.png"/><Relationship Id="rId1121" Type="http://schemas.openxmlformats.org/officeDocument/2006/relationships/image" Target="../media/image1175.png"/><Relationship Id="rId1219" Type="http://schemas.openxmlformats.org/officeDocument/2006/relationships/customXml" Target="../ink/ink1269.xml"/><Relationship Id="rId65" Type="http://schemas.openxmlformats.org/officeDocument/2006/relationships/image" Target="../media/image658.png"/><Relationship Id="rId281" Type="http://schemas.openxmlformats.org/officeDocument/2006/relationships/customXml" Target="../ink/ink795.xml"/><Relationship Id="rId141" Type="http://schemas.openxmlformats.org/officeDocument/2006/relationships/customXml" Target="../ink/ink724.xml"/><Relationship Id="rId379" Type="http://schemas.openxmlformats.org/officeDocument/2006/relationships/image" Target="../media/image812.png"/><Relationship Id="rId586" Type="http://schemas.openxmlformats.org/officeDocument/2006/relationships/customXml" Target="../ink/ink950.xml"/><Relationship Id="rId793" Type="http://schemas.openxmlformats.org/officeDocument/2006/relationships/customXml" Target="../ink/ink1054.xml"/><Relationship Id="rId7" Type="http://schemas.openxmlformats.org/officeDocument/2006/relationships/customXml" Target="../ink/ink656.xml"/><Relationship Id="rId239" Type="http://schemas.openxmlformats.org/officeDocument/2006/relationships/customXml" Target="../ink/ink774.xml"/><Relationship Id="rId446" Type="http://schemas.openxmlformats.org/officeDocument/2006/relationships/customXml" Target="../ink/ink879.xml"/><Relationship Id="rId653" Type="http://schemas.openxmlformats.org/officeDocument/2006/relationships/image" Target="../media/image945.png"/><Relationship Id="rId1076" Type="http://schemas.openxmlformats.org/officeDocument/2006/relationships/customXml" Target="../ink/ink1197.xml"/><Relationship Id="rId1283" Type="http://schemas.openxmlformats.org/officeDocument/2006/relationships/customXml" Target="../ink/ink1301.xml"/><Relationship Id="rId306" Type="http://schemas.openxmlformats.org/officeDocument/2006/relationships/customXml" Target="../ink/ink808.xml"/><Relationship Id="rId860" Type="http://schemas.openxmlformats.org/officeDocument/2006/relationships/image" Target="../media/image1047.png"/><Relationship Id="rId958" Type="http://schemas.openxmlformats.org/officeDocument/2006/relationships/image" Target="../media/image1096.png"/><Relationship Id="rId1143" Type="http://schemas.openxmlformats.org/officeDocument/2006/relationships/image" Target="../media/image1186.png"/><Relationship Id="rId87" Type="http://schemas.openxmlformats.org/officeDocument/2006/relationships/customXml" Target="../ink/ink697.xml"/><Relationship Id="rId513" Type="http://schemas.openxmlformats.org/officeDocument/2006/relationships/customXml" Target="../ink/ink913.xml"/><Relationship Id="rId720" Type="http://schemas.openxmlformats.org/officeDocument/2006/relationships/image" Target="../media/image978.png"/><Relationship Id="rId818" Type="http://schemas.openxmlformats.org/officeDocument/2006/relationships/image" Target="../media/image1027.png"/><Relationship Id="rId1350" Type="http://schemas.openxmlformats.org/officeDocument/2006/relationships/customXml" Target="../ink/ink1335.xml"/><Relationship Id="rId1003" Type="http://schemas.openxmlformats.org/officeDocument/2006/relationships/image" Target="../media/image1118.png"/><Relationship Id="rId1210" Type="http://schemas.openxmlformats.org/officeDocument/2006/relationships/image" Target="../media/image1219.png"/><Relationship Id="rId1308" Type="http://schemas.openxmlformats.org/officeDocument/2006/relationships/image" Target="../media/image1268.png"/><Relationship Id="rId14" Type="http://schemas.openxmlformats.org/officeDocument/2006/relationships/image" Target="../media/image633.png"/><Relationship Id="rId163" Type="http://schemas.openxmlformats.org/officeDocument/2006/relationships/customXml" Target="../ink/ink735.xml"/><Relationship Id="rId370" Type="http://schemas.openxmlformats.org/officeDocument/2006/relationships/customXml" Target="../ink/ink840.xml"/><Relationship Id="rId230" Type="http://schemas.openxmlformats.org/officeDocument/2006/relationships/image" Target="../media/image738.png"/><Relationship Id="rId468" Type="http://schemas.openxmlformats.org/officeDocument/2006/relationships/customXml" Target="../ink/ink890.xml"/><Relationship Id="rId675" Type="http://schemas.openxmlformats.org/officeDocument/2006/relationships/image" Target="../media/image956.png"/><Relationship Id="rId882" Type="http://schemas.openxmlformats.org/officeDocument/2006/relationships/image" Target="../media/image1058.png"/><Relationship Id="rId1098" Type="http://schemas.openxmlformats.org/officeDocument/2006/relationships/customXml" Target="../ink/ink1208.xml"/><Relationship Id="rId328" Type="http://schemas.openxmlformats.org/officeDocument/2006/relationships/customXml" Target="../ink/ink819.xml"/><Relationship Id="rId535" Type="http://schemas.openxmlformats.org/officeDocument/2006/relationships/customXml" Target="../ink/ink924.xml"/><Relationship Id="rId742" Type="http://schemas.openxmlformats.org/officeDocument/2006/relationships/image" Target="../media/image989.png"/><Relationship Id="rId1165" Type="http://schemas.openxmlformats.org/officeDocument/2006/relationships/image" Target="../media/image1197.png"/><Relationship Id="rId602" Type="http://schemas.openxmlformats.org/officeDocument/2006/relationships/customXml" Target="../ink/ink958.xml"/><Relationship Id="rId1025" Type="http://schemas.openxmlformats.org/officeDocument/2006/relationships/image" Target="../media/image1127.png"/><Relationship Id="rId1232" Type="http://schemas.openxmlformats.org/officeDocument/2006/relationships/image" Target="../media/image1230.png"/><Relationship Id="rId907" Type="http://schemas.openxmlformats.org/officeDocument/2006/relationships/customXml" Target="../ink/ink1111.xml"/><Relationship Id="rId36" Type="http://schemas.openxmlformats.org/officeDocument/2006/relationships/image" Target="../media/image644.png"/><Relationship Id="rId185" Type="http://schemas.openxmlformats.org/officeDocument/2006/relationships/customXml" Target="../ink/ink746.xml"/><Relationship Id="rId392" Type="http://schemas.openxmlformats.org/officeDocument/2006/relationships/customXml" Target="../ink/ink851.xml"/><Relationship Id="rId697" Type="http://schemas.openxmlformats.org/officeDocument/2006/relationships/customXml" Target="../ink/ink1006.xml"/><Relationship Id="rId252" Type="http://schemas.openxmlformats.org/officeDocument/2006/relationships/image" Target="../media/image749.png"/><Relationship Id="rId1187" Type="http://schemas.openxmlformats.org/officeDocument/2006/relationships/customXml" Target="../ink/ink1253.xml"/><Relationship Id="rId112" Type="http://schemas.openxmlformats.org/officeDocument/2006/relationships/image" Target="../media/image681.png"/><Relationship Id="rId557" Type="http://schemas.openxmlformats.org/officeDocument/2006/relationships/customXml" Target="../ink/ink935.xml"/><Relationship Id="rId764" Type="http://schemas.openxmlformats.org/officeDocument/2006/relationships/image" Target="../media/image1000.png"/><Relationship Id="rId971" Type="http://schemas.openxmlformats.org/officeDocument/2006/relationships/customXml" Target="../ink/ink1143.xml"/><Relationship Id="rId417" Type="http://schemas.openxmlformats.org/officeDocument/2006/relationships/image" Target="../media/image830.png"/><Relationship Id="rId624" Type="http://schemas.openxmlformats.org/officeDocument/2006/relationships/customXml" Target="../ink/ink969.xml"/><Relationship Id="rId831" Type="http://schemas.openxmlformats.org/officeDocument/2006/relationships/customXml" Target="../ink/ink1073.xml"/><Relationship Id="rId1047" Type="http://schemas.openxmlformats.org/officeDocument/2006/relationships/image" Target="../media/image1138.png"/><Relationship Id="rId1254" Type="http://schemas.openxmlformats.org/officeDocument/2006/relationships/image" Target="../media/image1241.png"/><Relationship Id="rId929" Type="http://schemas.openxmlformats.org/officeDocument/2006/relationships/customXml" Target="../ink/ink1122.xml"/><Relationship Id="rId1114" Type="http://schemas.openxmlformats.org/officeDocument/2006/relationships/customXml" Target="../ink/ink1216.xml"/><Relationship Id="rId1321" Type="http://schemas.openxmlformats.org/officeDocument/2006/relationships/customXml" Target="../ink/ink1320.xml"/><Relationship Id="rId58" Type="http://schemas.openxmlformats.org/officeDocument/2006/relationships/customXml" Target="../ink/ink682.xml"/><Relationship Id="rId274" Type="http://schemas.openxmlformats.org/officeDocument/2006/relationships/image" Target="../media/image760.png"/><Relationship Id="rId481" Type="http://schemas.openxmlformats.org/officeDocument/2006/relationships/customXml" Target="../ink/ink897.xml"/><Relationship Id="rId134" Type="http://schemas.openxmlformats.org/officeDocument/2006/relationships/image" Target="../media/image692.png"/><Relationship Id="rId579" Type="http://schemas.openxmlformats.org/officeDocument/2006/relationships/image" Target="../media/image908.png"/><Relationship Id="rId786" Type="http://schemas.openxmlformats.org/officeDocument/2006/relationships/image" Target="../media/image1011.png"/><Relationship Id="rId993" Type="http://schemas.openxmlformats.org/officeDocument/2006/relationships/image" Target="../media/image1113.png"/><Relationship Id="rId341" Type="http://schemas.openxmlformats.org/officeDocument/2006/relationships/image" Target="../media/image793.png"/><Relationship Id="rId439" Type="http://schemas.openxmlformats.org/officeDocument/2006/relationships/image" Target="../media/image839.png"/><Relationship Id="rId646" Type="http://schemas.openxmlformats.org/officeDocument/2006/relationships/customXml" Target="../ink/ink980.xml"/><Relationship Id="rId1069" Type="http://schemas.openxmlformats.org/officeDocument/2006/relationships/image" Target="../media/image1149.png"/><Relationship Id="rId1276" Type="http://schemas.openxmlformats.org/officeDocument/2006/relationships/image" Target="../media/image1252.png"/><Relationship Id="rId201" Type="http://schemas.openxmlformats.org/officeDocument/2006/relationships/customXml" Target="../ink/ink755.xml"/><Relationship Id="rId506" Type="http://schemas.openxmlformats.org/officeDocument/2006/relationships/image" Target="../media/image872.png"/><Relationship Id="rId853" Type="http://schemas.openxmlformats.org/officeDocument/2006/relationships/customXml" Target="../ink/ink1084.xml"/><Relationship Id="rId1136" Type="http://schemas.openxmlformats.org/officeDocument/2006/relationships/customXml" Target="../ink/ink1227.xml"/><Relationship Id="rId713" Type="http://schemas.openxmlformats.org/officeDocument/2006/relationships/customXml" Target="../ink/ink1014.xml"/><Relationship Id="rId920" Type="http://schemas.openxmlformats.org/officeDocument/2006/relationships/image" Target="../media/image1077.png"/><Relationship Id="rId1343" Type="http://schemas.openxmlformats.org/officeDocument/2006/relationships/image" Target="../media/image1285.png"/><Relationship Id="rId1203" Type="http://schemas.openxmlformats.org/officeDocument/2006/relationships/customXml" Target="../ink/ink1261.xml"/><Relationship Id="rId296" Type="http://schemas.openxmlformats.org/officeDocument/2006/relationships/image" Target="../media/image771.png"/><Relationship Id="rId156" Type="http://schemas.openxmlformats.org/officeDocument/2006/relationships/image" Target="../media/image702.png"/><Relationship Id="rId363" Type="http://schemas.openxmlformats.org/officeDocument/2006/relationships/image" Target="../media/image804.png"/><Relationship Id="rId570" Type="http://schemas.openxmlformats.org/officeDocument/2006/relationships/image" Target="../media/image904.png"/><Relationship Id="rId223" Type="http://schemas.openxmlformats.org/officeDocument/2006/relationships/customXml" Target="../ink/ink766.xml"/><Relationship Id="rId430" Type="http://schemas.openxmlformats.org/officeDocument/2006/relationships/customXml" Target="../ink/ink871.xml"/><Relationship Id="rId668" Type="http://schemas.openxmlformats.org/officeDocument/2006/relationships/customXml" Target="../ink/ink991.xml"/><Relationship Id="rId875" Type="http://schemas.openxmlformats.org/officeDocument/2006/relationships/customXml" Target="../ink/ink1095.xml"/><Relationship Id="rId1060" Type="http://schemas.openxmlformats.org/officeDocument/2006/relationships/customXml" Target="../ink/ink1189.xml"/><Relationship Id="rId1298" Type="http://schemas.openxmlformats.org/officeDocument/2006/relationships/image" Target="../media/image1263.png"/><Relationship Id="rId528" Type="http://schemas.openxmlformats.org/officeDocument/2006/relationships/image" Target="../media/image883.png"/><Relationship Id="rId735" Type="http://schemas.openxmlformats.org/officeDocument/2006/relationships/customXml" Target="../ink/ink1025.xml"/><Relationship Id="rId942" Type="http://schemas.openxmlformats.org/officeDocument/2006/relationships/image" Target="../media/image1088.png"/><Relationship Id="rId1158" Type="http://schemas.openxmlformats.org/officeDocument/2006/relationships/customXml" Target="../ink/ink1238.xml"/><Relationship Id="rId1365" Type="http://schemas.openxmlformats.org/officeDocument/2006/relationships/image" Target="../media/image1296.png"/><Relationship Id="rId1018" Type="http://schemas.openxmlformats.org/officeDocument/2006/relationships/customXml" Target="../ink/ink1168.xml"/><Relationship Id="rId1225" Type="http://schemas.openxmlformats.org/officeDocument/2006/relationships/customXml" Target="../ink/ink1272.xml"/><Relationship Id="rId71" Type="http://schemas.openxmlformats.org/officeDocument/2006/relationships/image" Target="../media/image661.png"/><Relationship Id="rId802" Type="http://schemas.openxmlformats.org/officeDocument/2006/relationships/image" Target="../media/image1019.png"/><Relationship Id="rId29" Type="http://schemas.openxmlformats.org/officeDocument/2006/relationships/customXml" Target="../ink/ink667.xml"/><Relationship Id="rId178" Type="http://schemas.openxmlformats.org/officeDocument/2006/relationships/image" Target="../media/image713.png"/><Relationship Id="rId385" Type="http://schemas.openxmlformats.org/officeDocument/2006/relationships/image" Target="../media/image815.png"/><Relationship Id="rId592" Type="http://schemas.openxmlformats.org/officeDocument/2006/relationships/customXml" Target="../ink/ink953.xml"/><Relationship Id="rId245" Type="http://schemas.openxmlformats.org/officeDocument/2006/relationships/customXml" Target="../ink/ink777.xml"/><Relationship Id="rId452" Type="http://schemas.openxmlformats.org/officeDocument/2006/relationships/customXml" Target="../ink/ink882.xml"/><Relationship Id="rId897" Type="http://schemas.openxmlformats.org/officeDocument/2006/relationships/customXml" Target="../ink/ink1106.xml"/><Relationship Id="rId1082" Type="http://schemas.openxmlformats.org/officeDocument/2006/relationships/customXml" Target="../ink/ink1200.xml"/><Relationship Id="rId105" Type="http://schemas.openxmlformats.org/officeDocument/2006/relationships/customXml" Target="../ink/ink706.xml"/><Relationship Id="rId312" Type="http://schemas.openxmlformats.org/officeDocument/2006/relationships/customXml" Target="../ink/ink811.xml"/><Relationship Id="rId757" Type="http://schemas.openxmlformats.org/officeDocument/2006/relationships/customXml" Target="../ink/ink1036.xml"/><Relationship Id="rId964" Type="http://schemas.openxmlformats.org/officeDocument/2006/relationships/image" Target="../media/image1099.png"/><Relationship Id="rId93" Type="http://schemas.openxmlformats.org/officeDocument/2006/relationships/customXml" Target="../ink/ink700.xml"/><Relationship Id="rId617" Type="http://schemas.openxmlformats.org/officeDocument/2006/relationships/image" Target="../media/image927.png"/><Relationship Id="rId824" Type="http://schemas.openxmlformats.org/officeDocument/2006/relationships/image" Target="../media/image1029.png"/><Relationship Id="rId1247" Type="http://schemas.openxmlformats.org/officeDocument/2006/relationships/customXml" Target="../ink/ink1283.xml"/><Relationship Id="rId1107" Type="http://schemas.openxmlformats.org/officeDocument/2006/relationships/image" Target="../media/image1168.png"/><Relationship Id="rId1314" Type="http://schemas.openxmlformats.org/officeDocument/2006/relationships/image" Target="../media/image1271.png"/><Relationship Id="rId20" Type="http://schemas.openxmlformats.org/officeDocument/2006/relationships/image" Target="../media/image636.png"/><Relationship Id="rId267" Type="http://schemas.openxmlformats.org/officeDocument/2006/relationships/customXml" Target="../ink/ink788.xml"/><Relationship Id="rId474" Type="http://schemas.openxmlformats.org/officeDocument/2006/relationships/customXml" Target="../ink/ink893.xml"/><Relationship Id="rId127" Type="http://schemas.openxmlformats.org/officeDocument/2006/relationships/customXml" Target="../ink/ink717.xml"/><Relationship Id="rId681" Type="http://schemas.openxmlformats.org/officeDocument/2006/relationships/image" Target="../media/image959.png"/><Relationship Id="rId779" Type="http://schemas.openxmlformats.org/officeDocument/2006/relationships/customXml" Target="../ink/ink1047.xml"/><Relationship Id="rId986" Type="http://schemas.openxmlformats.org/officeDocument/2006/relationships/customXml" Target="../ink/ink1151.xml"/><Relationship Id="rId334" Type="http://schemas.openxmlformats.org/officeDocument/2006/relationships/customXml" Target="../ink/ink822.xml"/><Relationship Id="rId541" Type="http://schemas.openxmlformats.org/officeDocument/2006/relationships/customXml" Target="../ink/ink927.xml"/><Relationship Id="rId639" Type="http://schemas.openxmlformats.org/officeDocument/2006/relationships/image" Target="../media/image938.png"/><Relationship Id="rId1171" Type="http://schemas.openxmlformats.org/officeDocument/2006/relationships/image" Target="../media/image1200.png"/><Relationship Id="rId1269" Type="http://schemas.openxmlformats.org/officeDocument/2006/relationships/customXml" Target="../ink/ink1294.xml"/><Relationship Id="rId401" Type="http://schemas.openxmlformats.org/officeDocument/2006/relationships/image" Target="../media/image823.png"/><Relationship Id="rId846" Type="http://schemas.openxmlformats.org/officeDocument/2006/relationships/image" Target="../media/image1040.png"/><Relationship Id="rId1031" Type="http://schemas.openxmlformats.org/officeDocument/2006/relationships/image" Target="../media/image1130.png"/><Relationship Id="rId1129" Type="http://schemas.openxmlformats.org/officeDocument/2006/relationships/image" Target="../media/image1179.png"/><Relationship Id="rId706" Type="http://schemas.openxmlformats.org/officeDocument/2006/relationships/image" Target="../media/image971.png"/><Relationship Id="rId913" Type="http://schemas.openxmlformats.org/officeDocument/2006/relationships/customXml" Target="../ink/ink1114.xml"/><Relationship Id="rId1336" Type="http://schemas.openxmlformats.org/officeDocument/2006/relationships/customXml" Target="../ink/ink1328.xml"/><Relationship Id="rId42" Type="http://schemas.openxmlformats.org/officeDocument/2006/relationships/image" Target="../media/image647.png"/><Relationship Id="rId191" Type="http://schemas.openxmlformats.org/officeDocument/2006/relationships/customXml" Target="../ink/ink749.xml"/><Relationship Id="rId289" Type="http://schemas.openxmlformats.org/officeDocument/2006/relationships/customXml" Target="../ink/ink799.xml"/><Relationship Id="rId496" Type="http://schemas.openxmlformats.org/officeDocument/2006/relationships/image" Target="../media/image867.png"/><Relationship Id="rId149" Type="http://schemas.openxmlformats.org/officeDocument/2006/relationships/customXml" Target="../ink/ink728.xml"/><Relationship Id="rId356" Type="http://schemas.openxmlformats.org/officeDocument/2006/relationships/customXml" Target="../ink/ink833.xml"/><Relationship Id="rId563" Type="http://schemas.openxmlformats.org/officeDocument/2006/relationships/customXml" Target="../ink/ink938.xml"/><Relationship Id="rId770" Type="http://schemas.openxmlformats.org/officeDocument/2006/relationships/image" Target="../media/image1003.png"/><Relationship Id="rId1193" Type="http://schemas.openxmlformats.org/officeDocument/2006/relationships/customXml" Target="../ink/ink1256.xml"/><Relationship Id="rId216" Type="http://schemas.openxmlformats.org/officeDocument/2006/relationships/image" Target="../media/image731.png"/><Relationship Id="rId423" Type="http://schemas.openxmlformats.org/officeDocument/2006/relationships/image" Target="../media/image445.png"/><Relationship Id="rId868" Type="http://schemas.openxmlformats.org/officeDocument/2006/relationships/image" Target="../media/image1051.png"/><Relationship Id="rId1053" Type="http://schemas.openxmlformats.org/officeDocument/2006/relationships/image" Target="../media/image1141.png"/><Relationship Id="rId1260" Type="http://schemas.openxmlformats.org/officeDocument/2006/relationships/image" Target="../media/image1244.png"/><Relationship Id="rId630" Type="http://schemas.openxmlformats.org/officeDocument/2006/relationships/customXml" Target="../ink/ink972.xml"/><Relationship Id="rId728" Type="http://schemas.openxmlformats.org/officeDocument/2006/relationships/image" Target="../media/image982.png"/><Relationship Id="rId935" Type="http://schemas.openxmlformats.org/officeDocument/2006/relationships/customXml" Target="../ink/ink1125.xml"/><Relationship Id="rId1358" Type="http://schemas.openxmlformats.org/officeDocument/2006/relationships/customXml" Target="../ink/ink1339.xml"/><Relationship Id="rId64" Type="http://schemas.openxmlformats.org/officeDocument/2006/relationships/customXml" Target="../ink/ink685.xml"/><Relationship Id="rId1120" Type="http://schemas.openxmlformats.org/officeDocument/2006/relationships/customXml" Target="../ink/ink1219.xml"/><Relationship Id="rId1218" Type="http://schemas.openxmlformats.org/officeDocument/2006/relationships/image" Target="../media/image1223.png"/><Relationship Id="rId280" Type="http://schemas.openxmlformats.org/officeDocument/2006/relationships/image" Target="../media/image763.png"/><Relationship Id="rId140" Type="http://schemas.openxmlformats.org/officeDocument/2006/relationships/image" Target="../media/image695.png"/><Relationship Id="rId378" Type="http://schemas.openxmlformats.org/officeDocument/2006/relationships/customXml" Target="../ink/ink844.xml"/><Relationship Id="rId585" Type="http://schemas.openxmlformats.org/officeDocument/2006/relationships/image" Target="../media/image911.png"/><Relationship Id="rId792" Type="http://schemas.openxmlformats.org/officeDocument/2006/relationships/image" Target="../media/image1014.png"/><Relationship Id="rId6" Type="http://schemas.openxmlformats.org/officeDocument/2006/relationships/image" Target="../media/image630.png"/><Relationship Id="rId238" Type="http://schemas.openxmlformats.org/officeDocument/2006/relationships/image" Target="../media/image742.png"/><Relationship Id="rId445" Type="http://schemas.openxmlformats.org/officeDocument/2006/relationships/image" Target="../media/image842.png"/><Relationship Id="rId652" Type="http://schemas.openxmlformats.org/officeDocument/2006/relationships/customXml" Target="../ink/ink983.xml"/><Relationship Id="rId1075" Type="http://schemas.openxmlformats.org/officeDocument/2006/relationships/image" Target="../media/image1152.png"/><Relationship Id="rId1282" Type="http://schemas.openxmlformats.org/officeDocument/2006/relationships/image" Target="../media/image1255.png"/><Relationship Id="rId305" Type="http://schemas.openxmlformats.org/officeDocument/2006/relationships/customXml" Target="../ink/ink807.xml"/><Relationship Id="rId512" Type="http://schemas.openxmlformats.org/officeDocument/2006/relationships/image" Target="../media/image875.png"/><Relationship Id="rId957" Type="http://schemas.openxmlformats.org/officeDocument/2006/relationships/customXml" Target="../ink/ink1136.xml"/><Relationship Id="rId1142" Type="http://schemas.openxmlformats.org/officeDocument/2006/relationships/customXml" Target="../ink/ink1230.xml"/><Relationship Id="rId86" Type="http://schemas.openxmlformats.org/officeDocument/2006/relationships/image" Target="../media/image668.png"/><Relationship Id="rId817" Type="http://schemas.openxmlformats.org/officeDocument/2006/relationships/customXml" Target="../ink/ink1066.xml"/><Relationship Id="rId1002" Type="http://schemas.openxmlformats.org/officeDocument/2006/relationships/customXml" Target="../ink/ink1159.xml"/><Relationship Id="rId1307" Type="http://schemas.openxmlformats.org/officeDocument/2006/relationships/customXml" Target="../ink/ink1313.xml"/><Relationship Id="rId13" Type="http://schemas.openxmlformats.org/officeDocument/2006/relationships/customXml" Target="../ink/ink659.xml"/><Relationship Id="rId162" Type="http://schemas.openxmlformats.org/officeDocument/2006/relationships/image" Target="../media/image705.png"/><Relationship Id="rId467" Type="http://schemas.openxmlformats.org/officeDocument/2006/relationships/image" Target="../media/image853.png"/><Relationship Id="rId1097" Type="http://schemas.openxmlformats.org/officeDocument/2006/relationships/image" Target="../media/image1163.png"/><Relationship Id="rId674" Type="http://schemas.openxmlformats.org/officeDocument/2006/relationships/customXml" Target="../ink/ink994.xml"/><Relationship Id="rId881" Type="http://schemas.openxmlformats.org/officeDocument/2006/relationships/customXml" Target="../ink/ink1098.xml"/><Relationship Id="rId979" Type="http://schemas.openxmlformats.org/officeDocument/2006/relationships/image" Target="../media/image1106.png"/><Relationship Id="rId327" Type="http://schemas.openxmlformats.org/officeDocument/2006/relationships/image" Target="../media/image786.png"/><Relationship Id="rId534" Type="http://schemas.openxmlformats.org/officeDocument/2006/relationships/image" Target="../media/image886.png"/><Relationship Id="rId741" Type="http://schemas.openxmlformats.org/officeDocument/2006/relationships/customXml" Target="../ink/ink1028.xml"/><Relationship Id="rId839" Type="http://schemas.openxmlformats.org/officeDocument/2006/relationships/customXml" Target="../ink/ink1077.xml"/><Relationship Id="rId1164" Type="http://schemas.openxmlformats.org/officeDocument/2006/relationships/customXml" Target="../ink/ink1241.xml"/><Relationship Id="rId601" Type="http://schemas.openxmlformats.org/officeDocument/2006/relationships/image" Target="../media/image919.png"/><Relationship Id="rId1024" Type="http://schemas.openxmlformats.org/officeDocument/2006/relationships/customXml" Target="../ink/ink1171.xml"/><Relationship Id="rId1231" Type="http://schemas.openxmlformats.org/officeDocument/2006/relationships/customXml" Target="../ink/ink1275.xml"/><Relationship Id="rId906" Type="http://schemas.openxmlformats.org/officeDocument/2006/relationships/image" Target="../media/image1070.png"/><Relationship Id="rId1329" Type="http://schemas.openxmlformats.org/officeDocument/2006/relationships/image" Target="../media/image1278.png"/><Relationship Id="rId35" Type="http://schemas.openxmlformats.org/officeDocument/2006/relationships/customXml" Target="../ink/ink670.xml"/><Relationship Id="rId100" Type="http://schemas.openxmlformats.org/officeDocument/2006/relationships/image" Target="../media/image675.png"/><Relationship Id="rId338" Type="http://schemas.openxmlformats.org/officeDocument/2006/relationships/customXml" Target="../ink/ink824.xml"/><Relationship Id="rId545" Type="http://schemas.openxmlformats.org/officeDocument/2006/relationships/customXml" Target="../ink/ink929.xml"/><Relationship Id="rId752" Type="http://schemas.openxmlformats.org/officeDocument/2006/relationships/image" Target="../media/image994.png"/><Relationship Id="rId1175" Type="http://schemas.openxmlformats.org/officeDocument/2006/relationships/customXml" Target="../ink/ink1247.xml"/><Relationship Id="rId184" Type="http://schemas.openxmlformats.org/officeDocument/2006/relationships/image" Target="../media/image716.png"/><Relationship Id="rId391" Type="http://schemas.openxmlformats.org/officeDocument/2006/relationships/image" Target="../media/image818.png"/><Relationship Id="rId405" Type="http://schemas.openxmlformats.org/officeDocument/2006/relationships/image" Target="../media/image825.png"/><Relationship Id="rId612" Type="http://schemas.openxmlformats.org/officeDocument/2006/relationships/customXml" Target="../ink/ink963.xml"/><Relationship Id="rId1035" Type="http://schemas.openxmlformats.org/officeDocument/2006/relationships/image" Target="../media/image1132.png"/><Relationship Id="rId1242" Type="http://schemas.openxmlformats.org/officeDocument/2006/relationships/image" Target="../media/image1235.png"/><Relationship Id="rId251" Type="http://schemas.openxmlformats.org/officeDocument/2006/relationships/customXml" Target="../ink/ink780.xml"/><Relationship Id="rId489" Type="http://schemas.openxmlformats.org/officeDocument/2006/relationships/customXml" Target="../ink/ink901.xml"/><Relationship Id="rId696" Type="http://schemas.openxmlformats.org/officeDocument/2006/relationships/image" Target="../media/image966.png"/><Relationship Id="rId917" Type="http://schemas.openxmlformats.org/officeDocument/2006/relationships/customXml" Target="../ink/ink1116.xml"/><Relationship Id="rId1102" Type="http://schemas.openxmlformats.org/officeDocument/2006/relationships/customXml" Target="../ink/ink1210.xml"/><Relationship Id="rId46" Type="http://schemas.openxmlformats.org/officeDocument/2006/relationships/image" Target="../media/image649.png"/><Relationship Id="rId349" Type="http://schemas.openxmlformats.org/officeDocument/2006/relationships/image" Target="../media/image797.png"/><Relationship Id="rId556" Type="http://schemas.openxmlformats.org/officeDocument/2006/relationships/image" Target="../media/image897.png"/><Relationship Id="rId763" Type="http://schemas.openxmlformats.org/officeDocument/2006/relationships/customXml" Target="../ink/ink1039.xml"/><Relationship Id="rId1186" Type="http://schemas.openxmlformats.org/officeDocument/2006/relationships/image" Target="../media/image1207.png"/><Relationship Id="rId111" Type="http://schemas.openxmlformats.org/officeDocument/2006/relationships/customXml" Target="../ink/ink709.xml"/><Relationship Id="rId195" Type="http://schemas.openxmlformats.org/officeDocument/2006/relationships/image" Target="../media/image721.png"/><Relationship Id="rId209" Type="http://schemas.openxmlformats.org/officeDocument/2006/relationships/customXml" Target="../ink/ink759.xml"/><Relationship Id="rId416" Type="http://schemas.openxmlformats.org/officeDocument/2006/relationships/customXml" Target="../ink/ink864.xml"/><Relationship Id="rId970" Type="http://schemas.openxmlformats.org/officeDocument/2006/relationships/image" Target="../media/image1102.png"/><Relationship Id="rId1046" Type="http://schemas.openxmlformats.org/officeDocument/2006/relationships/customXml" Target="../ink/ink1182.xml"/><Relationship Id="rId1253" Type="http://schemas.openxmlformats.org/officeDocument/2006/relationships/customXml" Target="../ink/ink1286.xml"/><Relationship Id="rId623" Type="http://schemas.openxmlformats.org/officeDocument/2006/relationships/image" Target="../media/image930.png"/><Relationship Id="rId830" Type="http://schemas.openxmlformats.org/officeDocument/2006/relationships/image" Target="../media/image1032.png"/><Relationship Id="rId928" Type="http://schemas.openxmlformats.org/officeDocument/2006/relationships/image" Target="../media/image1081.png"/><Relationship Id="rId57" Type="http://schemas.openxmlformats.org/officeDocument/2006/relationships/image" Target="../media/image654.png"/><Relationship Id="rId262" Type="http://schemas.openxmlformats.org/officeDocument/2006/relationships/image" Target="../media/image754.png"/><Relationship Id="rId567" Type="http://schemas.openxmlformats.org/officeDocument/2006/relationships/customXml" Target="../ink/ink940.xml"/><Relationship Id="rId1113" Type="http://schemas.openxmlformats.org/officeDocument/2006/relationships/image" Target="../media/image1171.png"/><Relationship Id="rId1197" Type="http://schemas.openxmlformats.org/officeDocument/2006/relationships/customXml" Target="../ink/ink1258.xml"/><Relationship Id="rId1320" Type="http://schemas.openxmlformats.org/officeDocument/2006/relationships/image" Target="../media/image1274.png"/><Relationship Id="rId122" Type="http://schemas.openxmlformats.org/officeDocument/2006/relationships/image" Target="../media/image686.png"/><Relationship Id="rId774" Type="http://schemas.openxmlformats.org/officeDocument/2006/relationships/image" Target="../media/image1005.png"/><Relationship Id="rId981" Type="http://schemas.openxmlformats.org/officeDocument/2006/relationships/image" Target="../media/image1107.png"/><Relationship Id="rId1057" Type="http://schemas.openxmlformats.org/officeDocument/2006/relationships/image" Target="../media/image1143.png"/><Relationship Id="rId427" Type="http://schemas.openxmlformats.org/officeDocument/2006/relationships/image" Target="../media/image833.png"/><Relationship Id="rId634" Type="http://schemas.openxmlformats.org/officeDocument/2006/relationships/customXml" Target="../ink/ink974.xml"/><Relationship Id="rId841" Type="http://schemas.openxmlformats.org/officeDocument/2006/relationships/customXml" Target="../ink/ink1078.xml"/><Relationship Id="rId1264" Type="http://schemas.openxmlformats.org/officeDocument/2006/relationships/image" Target="../media/image1246.png"/><Relationship Id="rId273" Type="http://schemas.openxmlformats.org/officeDocument/2006/relationships/customXml" Target="../ink/ink791.xml"/><Relationship Id="rId480" Type="http://schemas.openxmlformats.org/officeDocument/2006/relationships/customXml" Target="../ink/ink896.xml"/><Relationship Id="rId701" Type="http://schemas.openxmlformats.org/officeDocument/2006/relationships/customXml" Target="../ink/ink1008.xml"/><Relationship Id="rId939" Type="http://schemas.openxmlformats.org/officeDocument/2006/relationships/customXml" Target="../ink/ink1127.xml"/><Relationship Id="rId1124" Type="http://schemas.openxmlformats.org/officeDocument/2006/relationships/customXml" Target="../ink/ink1221.xml"/><Relationship Id="rId1331" Type="http://schemas.openxmlformats.org/officeDocument/2006/relationships/image" Target="../media/image1279.png"/><Relationship Id="rId68" Type="http://schemas.openxmlformats.org/officeDocument/2006/relationships/customXml" Target="../ink/ink687.xml"/><Relationship Id="rId133" Type="http://schemas.openxmlformats.org/officeDocument/2006/relationships/customXml" Target="../ink/ink720.xml"/><Relationship Id="rId340" Type="http://schemas.openxmlformats.org/officeDocument/2006/relationships/customXml" Target="../ink/ink825.xml"/><Relationship Id="rId578" Type="http://schemas.openxmlformats.org/officeDocument/2006/relationships/customXml" Target="../ink/ink946.xml"/><Relationship Id="rId785" Type="http://schemas.openxmlformats.org/officeDocument/2006/relationships/customXml" Target="../ink/ink1050.xml"/><Relationship Id="rId992" Type="http://schemas.openxmlformats.org/officeDocument/2006/relationships/customXml" Target="../ink/ink1154.xml"/><Relationship Id="rId200" Type="http://schemas.openxmlformats.org/officeDocument/2006/relationships/image" Target="../media/image723.png"/><Relationship Id="rId438" Type="http://schemas.openxmlformats.org/officeDocument/2006/relationships/customXml" Target="../ink/ink875.xml"/><Relationship Id="rId645" Type="http://schemas.openxmlformats.org/officeDocument/2006/relationships/image" Target="../media/image941.png"/><Relationship Id="rId852" Type="http://schemas.openxmlformats.org/officeDocument/2006/relationships/image" Target="../media/image1043.png"/><Relationship Id="rId1068" Type="http://schemas.openxmlformats.org/officeDocument/2006/relationships/customXml" Target="../ink/ink1193.xml"/><Relationship Id="rId1275" Type="http://schemas.openxmlformats.org/officeDocument/2006/relationships/customXml" Target="../ink/ink1297.xml"/><Relationship Id="rId284" Type="http://schemas.openxmlformats.org/officeDocument/2006/relationships/image" Target="../media/image765.png"/><Relationship Id="rId491" Type="http://schemas.openxmlformats.org/officeDocument/2006/relationships/customXml" Target="../ink/ink902.xml"/><Relationship Id="rId505" Type="http://schemas.openxmlformats.org/officeDocument/2006/relationships/customXml" Target="../ink/ink909.xml"/><Relationship Id="rId712" Type="http://schemas.openxmlformats.org/officeDocument/2006/relationships/image" Target="../media/image974.png"/><Relationship Id="rId1135" Type="http://schemas.openxmlformats.org/officeDocument/2006/relationships/image" Target="../media/image1182.png"/><Relationship Id="rId1342" Type="http://schemas.openxmlformats.org/officeDocument/2006/relationships/customXml" Target="../ink/ink1331.xml"/><Relationship Id="rId79" Type="http://schemas.openxmlformats.org/officeDocument/2006/relationships/customXml" Target="../ink/ink693.xml"/><Relationship Id="rId144" Type="http://schemas.openxmlformats.org/officeDocument/2006/relationships/image" Target="../media/image697.png"/><Relationship Id="rId589" Type="http://schemas.openxmlformats.org/officeDocument/2006/relationships/image" Target="../media/image913.png"/><Relationship Id="rId796" Type="http://schemas.openxmlformats.org/officeDocument/2006/relationships/image" Target="../media/image1016.png"/><Relationship Id="rId1202" Type="http://schemas.openxmlformats.org/officeDocument/2006/relationships/image" Target="../media/image1215.png"/><Relationship Id="rId351" Type="http://schemas.openxmlformats.org/officeDocument/2006/relationships/image" Target="../media/image798.png"/><Relationship Id="rId449" Type="http://schemas.openxmlformats.org/officeDocument/2006/relationships/image" Target="../media/image844.png"/><Relationship Id="rId656" Type="http://schemas.openxmlformats.org/officeDocument/2006/relationships/customXml" Target="../ink/ink985.xml"/><Relationship Id="rId863" Type="http://schemas.openxmlformats.org/officeDocument/2006/relationships/customXml" Target="../ink/ink1089.xml"/><Relationship Id="rId1079" Type="http://schemas.openxmlformats.org/officeDocument/2006/relationships/image" Target="../media/image1154.png"/><Relationship Id="rId1286" Type="http://schemas.openxmlformats.org/officeDocument/2006/relationships/image" Target="../media/image1257.png"/><Relationship Id="rId211" Type="http://schemas.openxmlformats.org/officeDocument/2006/relationships/customXml" Target="../ink/ink760.xml"/><Relationship Id="rId295" Type="http://schemas.openxmlformats.org/officeDocument/2006/relationships/customXml" Target="../ink/ink802.xml"/><Relationship Id="rId309" Type="http://schemas.openxmlformats.org/officeDocument/2006/relationships/image" Target="../media/image777.png"/><Relationship Id="rId516" Type="http://schemas.openxmlformats.org/officeDocument/2006/relationships/image" Target="../media/image877.png"/><Relationship Id="rId1146" Type="http://schemas.openxmlformats.org/officeDocument/2006/relationships/customXml" Target="../ink/ink1232.xml"/><Relationship Id="rId723" Type="http://schemas.openxmlformats.org/officeDocument/2006/relationships/customXml" Target="../ink/ink1019.xml"/><Relationship Id="rId930" Type="http://schemas.openxmlformats.org/officeDocument/2006/relationships/image" Target="../media/image1082.png"/><Relationship Id="rId1006" Type="http://schemas.openxmlformats.org/officeDocument/2006/relationships/customXml" Target="../ink/ink1161.xml"/><Relationship Id="rId1353" Type="http://schemas.openxmlformats.org/officeDocument/2006/relationships/image" Target="../media/image1290.png"/><Relationship Id="rId155" Type="http://schemas.openxmlformats.org/officeDocument/2006/relationships/customXml" Target="../ink/ink731.xml"/><Relationship Id="rId362" Type="http://schemas.openxmlformats.org/officeDocument/2006/relationships/customXml" Target="../ink/ink836.xml"/><Relationship Id="rId1213" Type="http://schemas.openxmlformats.org/officeDocument/2006/relationships/customXml" Target="../ink/ink1266.xml"/><Relationship Id="rId1297" Type="http://schemas.openxmlformats.org/officeDocument/2006/relationships/customXml" Target="../ink/ink1308.xml"/><Relationship Id="rId222" Type="http://schemas.openxmlformats.org/officeDocument/2006/relationships/image" Target="../media/image734.png"/><Relationship Id="rId667" Type="http://schemas.openxmlformats.org/officeDocument/2006/relationships/image" Target="../media/image952.png"/><Relationship Id="rId874" Type="http://schemas.openxmlformats.org/officeDocument/2006/relationships/image" Target="../media/image1054.png"/><Relationship Id="rId17" Type="http://schemas.openxmlformats.org/officeDocument/2006/relationships/customXml" Target="../ink/ink661.xml"/><Relationship Id="rId527" Type="http://schemas.openxmlformats.org/officeDocument/2006/relationships/customXml" Target="../ink/ink920.xml"/><Relationship Id="rId734" Type="http://schemas.openxmlformats.org/officeDocument/2006/relationships/image" Target="../media/image985.png"/><Relationship Id="rId941" Type="http://schemas.openxmlformats.org/officeDocument/2006/relationships/customXml" Target="../ink/ink1128.xml"/><Relationship Id="rId1157" Type="http://schemas.openxmlformats.org/officeDocument/2006/relationships/image" Target="../media/image1193.png"/><Relationship Id="rId1364" Type="http://schemas.openxmlformats.org/officeDocument/2006/relationships/customXml" Target="../ink/ink1342.xml"/><Relationship Id="rId70" Type="http://schemas.openxmlformats.org/officeDocument/2006/relationships/customXml" Target="../ink/ink688.xml"/><Relationship Id="rId166" Type="http://schemas.openxmlformats.org/officeDocument/2006/relationships/image" Target="../media/image707.png"/><Relationship Id="rId373" Type="http://schemas.openxmlformats.org/officeDocument/2006/relationships/image" Target="../media/image809.png"/><Relationship Id="rId580" Type="http://schemas.openxmlformats.org/officeDocument/2006/relationships/customXml" Target="../ink/ink947.xml"/><Relationship Id="rId801" Type="http://schemas.openxmlformats.org/officeDocument/2006/relationships/customXml" Target="../ink/ink1058.xml"/><Relationship Id="rId1017" Type="http://schemas.openxmlformats.org/officeDocument/2006/relationships/image" Target="../media/image1123.png"/><Relationship Id="rId1224" Type="http://schemas.openxmlformats.org/officeDocument/2006/relationships/image" Target="../media/image1226.png"/><Relationship Id="rId1" Type="http://schemas.openxmlformats.org/officeDocument/2006/relationships/slideLayout" Target="../slideLayouts/slideLayout7.xml"/><Relationship Id="rId233" Type="http://schemas.openxmlformats.org/officeDocument/2006/relationships/customXml" Target="../ink/ink771.xml"/><Relationship Id="rId440" Type="http://schemas.openxmlformats.org/officeDocument/2006/relationships/customXml" Target="../ink/ink876.xml"/><Relationship Id="rId678" Type="http://schemas.openxmlformats.org/officeDocument/2006/relationships/customXml" Target="../ink/ink996.xml"/><Relationship Id="rId885" Type="http://schemas.openxmlformats.org/officeDocument/2006/relationships/customXml" Target="../ink/ink1100.xml"/><Relationship Id="rId1070" Type="http://schemas.openxmlformats.org/officeDocument/2006/relationships/customXml" Target="../ink/ink1194.xml"/><Relationship Id="rId28" Type="http://schemas.openxmlformats.org/officeDocument/2006/relationships/image" Target="../media/image640.png"/><Relationship Id="rId300" Type="http://schemas.openxmlformats.org/officeDocument/2006/relationships/image" Target="../media/image773.png"/><Relationship Id="rId538" Type="http://schemas.openxmlformats.org/officeDocument/2006/relationships/image" Target="../media/image888.png"/><Relationship Id="rId745" Type="http://schemas.openxmlformats.org/officeDocument/2006/relationships/customXml" Target="../ink/ink1030.xml"/><Relationship Id="rId952" Type="http://schemas.openxmlformats.org/officeDocument/2006/relationships/image" Target="../media/image1093.png"/><Relationship Id="rId1168" Type="http://schemas.openxmlformats.org/officeDocument/2006/relationships/customXml" Target="../ink/ink1243.xml"/><Relationship Id="rId81" Type="http://schemas.openxmlformats.org/officeDocument/2006/relationships/customXml" Target="../ink/ink694.xml"/><Relationship Id="rId177" Type="http://schemas.openxmlformats.org/officeDocument/2006/relationships/customXml" Target="../ink/ink742.xml"/><Relationship Id="rId384" Type="http://schemas.openxmlformats.org/officeDocument/2006/relationships/customXml" Target="../ink/ink847.xml"/><Relationship Id="rId591" Type="http://schemas.openxmlformats.org/officeDocument/2006/relationships/image" Target="../media/image914.png"/><Relationship Id="rId605" Type="http://schemas.openxmlformats.org/officeDocument/2006/relationships/image" Target="../media/image921.png"/><Relationship Id="rId812" Type="http://schemas.openxmlformats.org/officeDocument/2006/relationships/image" Target="../media/image1024.png"/><Relationship Id="rId1028" Type="http://schemas.openxmlformats.org/officeDocument/2006/relationships/customXml" Target="../ink/ink1173.xml"/><Relationship Id="rId1235" Type="http://schemas.openxmlformats.org/officeDocument/2006/relationships/customXml" Target="../ink/ink1277.xml"/><Relationship Id="rId244" Type="http://schemas.openxmlformats.org/officeDocument/2006/relationships/image" Target="../media/image745.png"/><Relationship Id="rId689" Type="http://schemas.openxmlformats.org/officeDocument/2006/relationships/image" Target="../media/image963.png"/><Relationship Id="rId896" Type="http://schemas.openxmlformats.org/officeDocument/2006/relationships/image" Target="../media/image1065.png"/><Relationship Id="rId1081" Type="http://schemas.openxmlformats.org/officeDocument/2006/relationships/image" Target="../media/image1155.png"/><Relationship Id="rId1302" Type="http://schemas.openxmlformats.org/officeDocument/2006/relationships/image" Target="../media/image1265.png"/><Relationship Id="rId39" Type="http://schemas.openxmlformats.org/officeDocument/2006/relationships/customXml" Target="../ink/ink672.xml"/><Relationship Id="rId451" Type="http://schemas.openxmlformats.org/officeDocument/2006/relationships/image" Target="../media/image845.png"/><Relationship Id="rId549" Type="http://schemas.openxmlformats.org/officeDocument/2006/relationships/customXml" Target="../ink/ink931.xml"/><Relationship Id="rId756" Type="http://schemas.openxmlformats.org/officeDocument/2006/relationships/image" Target="../media/image996.png"/><Relationship Id="rId1179" Type="http://schemas.openxmlformats.org/officeDocument/2006/relationships/customXml" Target="../ink/ink1249.xml"/><Relationship Id="rId104" Type="http://schemas.openxmlformats.org/officeDocument/2006/relationships/image" Target="../media/image677.png"/><Relationship Id="rId188" Type="http://schemas.openxmlformats.org/officeDocument/2006/relationships/image" Target="../media/image718.png"/><Relationship Id="rId311" Type="http://schemas.openxmlformats.org/officeDocument/2006/relationships/image" Target="../media/image778.png"/><Relationship Id="rId395" Type="http://schemas.openxmlformats.org/officeDocument/2006/relationships/image" Target="../media/image820.png"/><Relationship Id="rId409" Type="http://schemas.openxmlformats.org/officeDocument/2006/relationships/image" Target="../media/image827.png"/><Relationship Id="rId963" Type="http://schemas.openxmlformats.org/officeDocument/2006/relationships/customXml" Target="../ink/ink1139.xml"/><Relationship Id="rId1039" Type="http://schemas.openxmlformats.org/officeDocument/2006/relationships/image" Target="../media/image1134.png"/><Relationship Id="rId1246" Type="http://schemas.openxmlformats.org/officeDocument/2006/relationships/image" Target="../media/image1237.png"/><Relationship Id="rId92" Type="http://schemas.openxmlformats.org/officeDocument/2006/relationships/image" Target="../media/image671.png"/><Relationship Id="rId616" Type="http://schemas.openxmlformats.org/officeDocument/2006/relationships/customXml" Target="../ink/ink965.xml"/><Relationship Id="rId823" Type="http://schemas.openxmlformats.org/officeDocument/2006/relationships/customXml" Target="../ink/ink1069.xml"/><Relationship Id="rId255" Type="http://schemas.openxmlformats.org/officeDocument/2006/relationships/customXml" Target="../ink/ink782.xml"/><Relationship Id="rId462" Type="http://schemas.openxmlformats.org/officeDocument/2006/relationships/customXml" Target="../ink/ink887.xml"/><Relationship Id="rId1092" Type="http://schemas.openxmlformats.org/officeDocument/2006/relationships/customXml" Target="../ink/ink1205.xml"/><Relationship Id="rId1106" Type="http://schemas.openxmlformats.org/officeDocument/2006/relationships/customXml" Target="../ink/ink1212.xml"/><Relationship Id="rId1313" Type="http://schemas.openxmlformats.org/officeDocument/2006/relationships/customXml" Target="../ink/ink1316.xml"/><Relationship Id="rId115" Type="http://schemas.openxmlformats.org/officeDocument/2006/relationships/customXml" Target="../ink/ink711.xml"/><Relationship Id="rId322" Type="http://schemas.openxmlformats.org/officeDocument/2006/relationships/customXml" Target="../ink/ink816.xml"/><Relationship Id="rId767" Type="http://schemas.openxmlformats.org/officeDocument/2006/relationships/customXml" Target="../ink/ink1041.xml"/><Relationship Id="rId974" Type="http://schemas.openxmlformats.org/officeDocument/2006/relationships/customXml" Target="../ink/ink1145.xml"/><Relationship Id="rId199" Type="http://schemas.openxmlformats.org/officeDocument/2006/relationships/customXml" Target="../ink/ink754.xml"/><Relationship Id="rId627" Type="http://schemas.openxmlformats.org/officeDocument/2006/relationships/image" Target="../media/image932.png"/><Relationship Id="rId834" Type="http://schemas.openxmlformats.org/officeDocument/2006/relationships/image" Target="../media/image1034.png"/><Relationship Id="rId1257" Type="http://schemas.openxmlformats.org/officeDocument/2006/relationships/customXml" Target="../ink/ink1288.xml"/><Relationship Id="rId266" Type="http://schemas.openxmlformats.org/officeDocument/2006/relationships/image" Target="../media/image756.png"/><Relationship Id="rId473" Type="http://schemas.openxmlformats.org/officeDocument/2006/relationships/image" Target="../media/image856.png"/><Relationship Id="rId680" Type="http://schemas.openxmlformats.org/officeDocument/2006/relationships/customXml" Target="../ink/ink997.xml"/><Relationship Id="rId901" Type="http://schemas.openxmlformats.org/officeDocument/2006/relationships/customXml" Target="../ink/ink1108.xml"/><Relationship Id="rId1117" Type="http://schemas.openxmlformats.org/officeDocument/2006/relationships/image" Target="../media/image1173.png"/><Relationship Id="rId1324" Type="http://schemas.openxmlformats.org/officeDocument/2006/relationships/customXml" Target="../ink/ink1322.xml"/><Relationship Id="rId30" Type="http://schemas.openxmlformats.org/officeDocument/2006/relationships/image" Target="../media/image641.png"/><Relationship Id="rId126" Type="http://schemas.openxmlformats.org/officeDocument/2006/relationships/image" Target="../media/image688.png"/><Relationship Id="rId333" Type="http://schemas.openxmlformats.org/officeDocument/2006/relationships/image" Target="../media/image789.png"/><Relationship Id="rId540" Type="http://schemas.openxmlformats.org/officeDocument/2006/relationships/image" Target="../media/image889.png"/><Relationship Id="rId778" Type="http://schemas.openxmlformats.org/officeDocument/2006/relationships/image" Target="../media/image1007.png"/><Relationship Id="rId985" Type="http://schemas.openxmlformats.org/officeDocument/2006/relationships/image" Target="../media/image1109.png"/><Relationship Id="rId1170" Type="http://schemas.openxmlformats.org/officeDocument/2006/relationships/customXml" Target="../ink/ink1244.xml"/><Relationship Id="rId638" Type="http://schemas.openxmlformats.org/officeDocument/2006/relationships/customXml" Target="../ink/ink976.xml"/><Relationship Id="rId845" Type="http://schemas.openxmlformats.org/officeDocument/2006/relationships/customXml" Target="../ink/ink1080.xml"/><Relationship Id="rId1030" Type="http://schemas.openxmlformats.org/officeDocument/2006/relationships/customXml" Target="../ink/ink1174.xml"/><Relationship Id="rId1268" Type="http://schemas.openxmlformats.org/officeDocument/2006/relationships/image" Target="../media/image1248.png"/><Relationship Id="rId277" Type="http://schemas.openxmlformats.org/officeDocument/2006/relationships/customXml" Target="../ink/ink793.xml"/><Relationship Id="rId400" Type="http://schemas.openxmlformats.org/officeDocument/2006/relationships/customXml" Target="../ink/ink855.xml"/><Relationship Id="rId484" Type="http://schemas.openxmlformats.org/officeDocument/2006/relationships/image" Target="../media/image861.png"/><Relationship Id="rId705" Type="http://schemas.openxmlformats.org/officeDocument/2006/relationships/customXml" Target="../ink/ink1010.xml"/><Relationship Id="rId1128" Type="http://schemas.openxmlformats.org/officeDocument/2006/relationships/customXml" Target="../ink/ink1223.xml"/><Relationship Id="rId1335" Type="http://schemas.openxmlformats.org/officeDocument/2006/relationships/image" Target="../media/image1281.png"/><Relationship Id="rId137" Type="http://schemas.openxmlformats.org/officeDocument/2006/relationships/customXml" Target="../ink/ink722.xml"/><Relationship Id="rId344" Type="http://schemas.openxmlformats.org/officeDocument/2006/relationships/customXml" Target="../ink/ink827.xml"/><Relationship Id="rId691" Type="http://schemas.openxmlformats.org/officeDocument/2006/relationships/image" Target="../media/image964.png"/><Relationship Id="rId789" Type="http://schemas.openxmlformats.org/officeDocument/2006/relationships/customXml" Target="../ink/ink1052.xml"/><Relationship Id="rId912" Type="http://schemas.openxmlformats.org/officeDocument/2006/relationships/image" Target="../media/image1073.png"/><Relationship Id="rId996" Type="http://schemas.openxmlformats.org/officeDocument/2006/relationships/customXml" Target="../ink/ink1156.xml"/><Relationship Id="rId41" Type="http://schemas.openxmlformats.org/officeDocument/2006/relationships/customXml" Target="../ink/ink673.xml"/><Relationship Id="rId551" Type="http://schemas.openxmlformats.org/officeDocument/2006/relationships/customXml" Target="../ink/ink932.xml"/><Relationship Id="rId649" Type="http://schemas.openxmlformats.org/officeDocument/2006/relationships/image" Target="../media/image943.png"/><Relationship Id="rId856" Type="http://schemas.openxmlformats.org/officeDocument/2006/relationships/image" Target="../media/image1045.png"/><Relationship Id="rId1181" Type="http://schemas.openxmlformats.org/officeDocument/2006/relationships/customXml" Target="../ink/ink1250.xml"/><Relationship Id="rId1279" Type="http://schemas.openxmlformats.org/officeDocument/2006/relationships/customXml" Target="../ink/ink1299.xml"/><Relationship Id="rId190" Type="http://schemas.openxmlformats.org/officeDocument/2006/relationships/image" Target="../media/image719.png"/><Relationship Id="rId204" Type="http://schemas.openxmlformats.org/officeDocument/2006/relationships/image" Target="../media/image725.png"/><Relationship Id="rId288" Type="http://schemas.openxmlformats.org/officeDocument/2006/relationships/image" Target="../media/image767.png"/><Relationship Id="rId411" Type="http://schemas.openxmlformats.org/officeDocument/2006/relationships/image" Target="../media/image828.png"/><Relationship Id="rId509" Type="http://schemas.openxmlformats.org/officeDocument/2006/relationships/customXml" Target="../ink/ink911.xml"/><Relationship Id="rId1041" Type="http://schemas.openxmlformats.org/officeDocument/2006/relationships/image" Target="../media/image1135.png"/><Relationship Id="rId1139" Type="http://schemas.openxmlformats.org/officeDocument/2006/relationships/image" Target="../media/image1184.png"/><Relationship Id="rId1346" Type="http://schemas.openxmlformats.org/officeDocument/2006/relationships/customXml" Target="../ink/ink1333.xml"/><Relationship Id="rId495" Type="http://schemas.openxmlformats.org/officeDocument/2006/relationships/customXml" Target="../ink/ink904.xml"/><Relationship Id="rId716" Type="http://schemas.openxmlformats.org/officeDocument/2006/relationships/image" Target="../media/image976.png"/><Relationship Id="rId923" Type="http://schemas.openxmlformats.org/officeDocument/2006/relationships/customXml" Target="../ink/ink1119.xml"/><Relationship Id="rId52" Type="http://schemas.openxmlformats.org/officeDocument/2006/relationships/image" Target="../media/image652.png"/><Relationship Id="rId148" Type="http://schemas.openxmlformats.org/officeDocument/2006/relationships/image" Target="../media/image505.png"/><Relationship Id="rId355" Type="http://schemas.openxmlformats.org/officeDocument/2006/relationships/image" Target="../media/image800.png"/><Relationship Id="rId562" Type="http://schemas.openxmlformats.org/officeDocument/2006/relationships/image" Target="../media/image900.png"/><Relationship Id="rId1192" Type="http://schemas.openxmlformats.org/officeDocument/2006/relationships/image" Target="../media/image1210.png"/><Relationship Id="rId1206" Type="http://schemas.openxmlformats.org/officeDocument/2006/relationships/image" Target="../media/image1217.png"/><Relationship Id="rId215" Type="http://schemas.openxmlformats.org/officeDocument/2006/relationships/customXml" Target="../ink/ink762.xml"/><Relationship Id="rId422" Type="http://schemas.openxmlformats.org/officeDocument/2006/relationships/customXml" Target="../ink/ink867.xml"/><Relationship Id="rId867" Type="http://schemas.openxmlformats.org/officeDocument/2006/relationships/customXml" Target="../ink/ink1091.xml"/><Relationship Id="rId1052" Type="http://schemas.openxmlformats.org/officeDocument/2006/relationships/customXml" Target="../ink/ink1185.xml"/><Relationship Id="rId299" Type="http://schemas.openxmlformats.org/officeDocument/2006/relationships/customXml" Target="../ink/ink804.xml"/><Relationship Id="rId727" Type="http://schemas.openxmlformats.org/officeDocument/2006/relationships/customXml" Target="../ink/ink1021.xml"/><Relationship Id="rId934" Type="http://schemas.openxmlformats.org/officeDocument/2006/relationships/image" Target="../media/image1084.png"/><Relationship Id="rId1357" Type="http://schemas.openxmlformats.org/officeDocument/2006/relationships/image" Target="../media/image1292.png"/><Relationship Id="rId63" Type="http://schemas.openxmlformats.org/officeDocument/2006/relationships/image" Target="../media/image657.png"/><Relationship Id="rId159" Type="http://schemas.openxmlformats.org/officeDocument/2006/relationships/customXml" Target="../ink/ink733.xml"/><Relationship Id="rId366" Type="http://schemas.openxmlformats.org/officeDocument/2006/relationships/customXml" Target="../ink/ink838.xml"/><Relationship Id="rId573" Type="http://schemas.openxmlformats.org/officeDocument/2006/relationships/image" Target="../media/image905.png"/><Relationship Id="rId780" Type="http://schemas.openxmlformats.org/officeDocument/2006/relationships/image" Target="../media/image1008.png"/><Relationship Id="rId1217" Type="http://schemas.openxmlformats.org/officeDocument/2006/relationships/customXml" Target="../ink/ink1268.xml"/><Relationship Id="rId226" Type="http://schemas.openxmlformats.org/officeDocument/2006/relationships/image" Target="../media/image736.png"/><Relationship Id="rId433" Type="http://schemas.openxmlformats.org/officeDocument/2006/relationships/image" Target="../media/image836.png"/><Relationship Id="rId878" Type="http://schemas.openxmlformats.org/officeDocument/2006/relationships/image" Target="../media/image1056.png"/><Relationship Id="rId1063" Type="http://schemas.openxmlformats.org/officeDocument/2006/relationships/image" Target="../media/image1146.png"/><Relationship Id="rId1270" Type="http://schemas.openxmlformats.org/officeDocument/2006/relationships/image" Target="../media/image1249.png"/><Relationship Id="rId640" Type="http://schemas.openxmlformats.org/officeDocument/2006/relationships/customXml" Target="../ink/ink977.xml"/><Relationship Id="rId738" Type="http://schemas.openxmlformats.org/officeDocument/2006/relationships/image" Target="../media/image987.png"/><Relationship Id="rId945" Type="http://schemas.openxmlformats.org/officeDocument/2006/relationships/customXml" Target="../ink/ink1130.xml"/><Relationship Id="rId1368" Type="http://schemas.openxmlformats.org/officeDocument/2006/relationships/customXml" Target="../ink/ink1344.xml"/><Relationship Id="rId74" Type="http://schemas.openxmlformats.org/officeDocument/2006/relationships/image" Target="../media/image662.png"/><Relationship Id="rId377" Type="http://schemas.openxmlformats.org/officeDocument/2006/relationships/image" Target="../media/image811.png"/><Relationship Id="rId500" Type="http://schemas.openxmlformats.org/officeDocument/2006/relationships/image" Target="../media/image869.png"/><Relationship Id="rId584" Type="http://schemas.openxmlformats.org/officeDocument/2006/relationships/customXml" Target="../ink/ink949.xml"/><Relationship Id="rId805" Type="http://schemas.openxmlformats.org/officeDocument/2006/relationships/customXml" Target="../ink/ink1060.xml"/><Relationship Id="rId1130" Type="http://schemas.openxmlformats.org/officeDocument/2006/relationships/customXml" Target="../ink/ink1224.xml"/><Relationship Id="rId1228" Type="http://schemas.openxmlformats.org/officeDocument/2006/relationships/image" Target="../media/image1228.png"/><Relationship Id="rId5" Type="http://schemas.openxmlformats.org/officeDocument/2006/relationships/customXml" Target="../ink/ink655.xml"/><Relationship Id="rId237" Type="http://schemas.openxmlformats.org/officeDocument/2006/relationships/customXml" Target="../ink/ink773.xml"/><Relationship Id="rId791" Type="http://schemas.openxmlformats.org/officeDocument/2006/relationships/customXml" Target="../ink/ink1053.xml"/><Relationship Id="rId889" Type="http://schemas.openxmlformats.org/officeDocument/2006/relationships/customXml" Target="../ink/ink1102.xml"/><Relationship Id="rId1074" Type="http://schemas.openxmlformats.org/officeDocument/2006/relationships/customXml" Target="../ink/ink1196.xml"/><Relationship Id="rId444" Type="http://schemas.openxmlformats.org/officeDocument/2006/relationships/customXml" Target="../ink/ink878.xml"/><Relationship Id="rId651" Type="http://schemas.openxmlformats.org/officeDocument/2006/relationships/image" Target="../media/image944.png"/><Relationship Id="rId749" Type="http://schemas.openxmlformats.org/officeDocument/2006/relationships/customXml" Target="../ink/ink1032.xml"/><Relationship Id="rId1281" Type="http://schemas.openxmlformats.org/officeDocument/2006/relationships/customXml" Target="../ink/ink1300.xml"/><Relationship Id="rId290" Type="http://schemas.openxmlformats.org/officeDocument/2006/relationships/image" Target="../media/image768.png"/><Relationship Id="rId304" Type="http://schemas.openxmlformats.org/officeDocument/2006/relationships/image" Target="../media/image775.png"/><Relationship Id="rId388" Type="http://schemas.openxmlformats.org/officeDocument/2006/relationships/customXml" Target="../ink/ink849.xml"/><Relationship Id="rId511" Type="http://schemas.openxmlformats.org/officeDocument/2006/relationships/customXml" Target="../ink/ink912.xml"/><Relationship Id="rId609" Type="http://schemas.openxmlformats.org/officeDocument/2006/relationships/image" Target="../media/image923.png"/><Relationship Id="rId956" Type="http://schemas.openxmlformats.org/officeDocument/2006/relationships/image" Target="../media/image1095.png"/><Relationship Id="rId1141" Type="http://schemas.openxmlformats.org/officeDocument/2006/relationships/image" Target="../media/image1185.png"/><Relationship Id="rId1239" Type="http://schemas.openxmlformats.org/officeDocument/2006/relationships/customXml" Target="../ink/ink1279.xml"/><Relationship Id="rId85" Type="http://schemas.openxmlformats.org/officeDocument/2006/relationships/customXml" Target="../ink/ink696.xml"/><Relationship Id="rId150" Type="http://schemas.openxmlformats.org/officeDocument/2006/relationships/image" Target="../media/image699.png"/><Relationship Id="rId595" Type="http://schemas.openxmlformats.org/officeDocument/2006/relationships/image" Target="../media/image916.png"/><Relationship Id="rId816" Type="http://schemas.openxmlformats.org/officeDocument/2006/relationships/image" Target="../media/image1026.png"/><Relationship Id="rId1001" Type="http://schemas.openxmlformats.org/officeDocument/2006/relationships/image" Target="../media/image1117.png"/><Relationship Id="rId248" Type="http://schemas.openxmlformats.org/officeDocument/2006/relationships/image" Target="../media/image747.png"/><Relationship Id="rId455" Type="http://schemas.openxmlformats.org/officeDocument/2006/relationships/image" Target="../media/image847.png"/><Relationship Id="rId662" Type="http://schemas.openxmlformats.org/officeDocument/2006/relationships/customXml" Target="../ink/ink988.xml"/><Relationship Id="rId1085" Type="http://schemas.openxmlformats.org/officeDocument/2006/relationships/image" Target="../media/image1157.png"/><Relationship Id="rId1292" Type="http://schemas.openxmlformats.org/officeDocument/2006/relationships/image" Target="../media/image1260.png"/><Relationship Id="rId1306" Type="http://schemas.openxmlformats.org/officeDocument/2006/relationships/image" Target="../media/image1267.png"/><Relationship Id="rId12" Type="http://schemas.openxmlformats.org/officeDocument/2006/relationships/image" Target="../media/image461.png"/><Relationship Id="rId108" Type="http://schemas.openxmlformats.org/officeDocument/2006/relationships/image" Target="../media/image679.png"/><Relationship Id="rId315" Type="http://schemas.openxmlformats.org/officeDocument/2006/relationships/image" Target="../media/image780.png"/><Relationship Id="rId522" Type="http://schemas.openxmlformats.org/officeDocument/2006/relationships/image" Target="../media/image880.png"/><Relationship Id="rId967" Type="http://schemas.openxmlformats.org/officeDocument/2006/relationships/customXml" Target="../ink/ink1141.xml"/><Relationship Id="rId1152" Type="http://schemas.openxmlformats.org/officeDocument/2006/relationships/customXml" Target="../ink/ink1235.xml"/><Relationship Id="rId96" Type="http://schemas.openxmlformats.org/officeDocument/2006/relationships/image" Target="../media/image673.png"/><Relationship Id="rId161" Type="http://schemas.openxmlformats.org/officeDocument/2006/relationships/customXml" Target="../ink/ink734.xml"/><Relationship Id="rId399" Type="http://schemas.openxmlformats.org/officeDocument/2006/relationships/image" Target="../media/image822.png"/><Relationship Id="rId827" Type="http://schemas.openxmlformats.org/officeDocument/2006/relationships/customXml" Target="../ink/ink1071.xml"/><Relationship Id="rId1012" Type="http://schemas.openxmlformats.org/officeDocument/2006/relationships/customXml" Target="../ink/ink1165.xml"/><Relationship Id="rId259" Type="http://schemas.openxmlformats.org/officeDocument/2006/relationships/customXml" Target="../ink/ink784.xml"/><Relationship Id="rId466" Type="http://schemas.openxmlformats.org/officeDocument/2006/relationships/customXml" Target="../ink/ink889.xml"/><Relationship Id="rId673" Type="http://schemas.openxmlformats.org/officeDocument/2006/relationships/image" Target="../media/image955.png"/><Relationship Id="rId880" Type="http://schemas.openxmlformats.org/officeDocument/2006/relationships/image" Target="../media/image1057.png"/><Relationship Id="rId1096" Type="http://schemas.openxmlformats.org/officeDocument/2006/relationships/customXml" Target="../ink/ink1207.xml"/><Relationship Id="rId1317" Type="http://schemas.openxmlformats.org/officeDocument/2006/relationships/customXml" Target="../ink/ink1318.xml"/><Relationship Id="rId23" Type="http://schemas.openxmlformats.org/officeDocument/2006/relationships/customXml" Target="../ink/ink664.xml"/><Relationship Id="rId119" Type="http://schemas.openxmlformats.org/officeDocument/2006/relationships/customXml" Target="../ink/ink713.xml"/><Relationship Id="rId326" Type="http://schemas.openxmlformats.org/officeDocument/2006/relationships/customXml" Target="../ink/ink818.xml"/><Relationship Id="rId533" Type="http://schemas.openxmlformats.org/officeDocument/2006/relationships/customXml" Target="../ink/ink923.xml"/><Relationship Id="rId978" Type="http://schemas.openxmlformats.org/officeDocument/2006/relationships/customXml" Target="../ink/ink1147.xml"/><Relationship Id="rId1163" Type="http://schemas.openxmlformats.org/officeDocument/2006/relationships/image" Target="../media/image1196.png"/><Relationship Id="rId740" Type="http://schemas.openxmlformats.org/officeDocument/2006/relationships/image" Target="../media/image988.png"/><Relationship Id="rId838" Type="http://schemas.openxmlformats.org/officeDocument/2006/relationships/image" Target="../media/image1036.png"/><Relationship Id="rId1023" Type="http://schemas.openxmlformats.org/officeDocument/2006/relationships/image" Target="../media/image1126.png"/><Relationship Id="rId172" Type="http://schemas.openxmlformats.org/officeDocument/2006/relationships/image" Target="../media/image710.png"/><Relationship Id="rId477" Type="http://schemas.openxmlformats.org/officeDocument/2006/relationships/image" Target="../media/image858.png"/><Relationship Id="rId600" Type="http://schemas.openxmlformats.org/officeDocument/2006/relationships/customXml" Target="../ink/ink957.xml"/><Relationship Id="rId684" Type="http://schemas.openxmlformats.org/officeDocument/2006/relationships/customXml" Target="../ink/ink999.xml"/><Relationship Id="rId1230" Type="http://schemas.openxmlformats.org/officeDocument/2006/relationships/image" Target="../media/image1229.png"/><Relationship Id="rId1328" Type="http://schemas.openxmlformats.org/officeDocument/2006/relationships/customXml" Target="../ink/ink1324.xml"/><Relationship Id="rId337" Type="http://schemas.openxmlformats.org/officeDocument/2006/relationships/image" Target="../media/image791.png"/><Relationship Id="rId891" Type="http://schemas.openxmlformats.org/officeDocument/2006/relationships/customXml" Target="../ink/ink1103.xml"/><Relationship Id="rId905" Type="http://schemas.openxmlformats.org/officeDocument/2006/relationships/customXml" Target="../ink/ink1110.xml"/><Relationship Id="rId989" Type="http://schemas.openxmlformats.org/officeDocument/2006/relationships/image" Target="../media/image1111.png"/><Relationship Id="rId34" Type="http://schemas.openxmlformats.org/officeDocument/2006/relationships/image" Target="../media/image643.png"/><Relationship Id="rId544" Type="http://schemas.openxmlformats.org/officeDocument/2006/relationships/image" Target="../media/image891.png"/><Relationship Id="rId751" Type="http://schemas.openxmlformats.org/officeDocument/2006/relationships/customXml" Target="../ink/ink1033.xml"/><Relationship Id="rId849" Type="http://schemas.openxmlformats.org/officeDocument/2006/relationships/customXml" Target="../ink/ink1082.xml"/><Relationship Id="rId1174" Type="http://schemas.openxmlformats.org/officeDocument/2006/relationships/customXml" Target="../ink/ink1246.xml"/><Relationship Id="rId183" Type="http://schemas.openxmlformats.org/officeDocument/2006/relationships/customXml" Target="../ink/ink745.xml"/><Relationship Id="rId390" Type="http://schemas.openxmlformats.org/officeDocument/2006/relationships/customXml" Target="../ink/ink850.xml"/><Relationship Id="rId404" Type="http://schemas.openxmlformats.org/officeDocument/2006/relationships/customXml" Target="../ink/ink857.xml"/><Relationship Id="rId611" Type="http://schemas.openxmlformats.org/officeDocument/2006/relationships/image" Target="../media/image924.png"/><Relationship Id="rId1034" Type="http://schemas.openxmlformats.org/officeDocument/2006/relationships/customXml" Target="../ink/ink1176.xml"/><Relationship Id="rId1241" Type="http://schemas.openxmlformats.org/officeDocument/2006/relationships/customXml" Target="../ink/ink1280.xml"/><Relationship Id="rId1339" Type="http://schemas.openxmlformats.org/officeDocument/2006/relationships/image" Target="../media/image1283.png"/><Relationship Id="rId250" Type="http://schemas.openxmlformats.org/officeDocument/2006/relationships/image" Target="../media/image748.png"/><Relationship Id="rId488" Type="http://schemas.openxmlformats.org/officeDocument/2006/relationships/image" Target="../media/image863.png"/><Relationship Id="rId695" Type="http://schemas.openxmlformats.org/officeDocument/2006/relationships/customXml" Target="../ink/ink1005.xml"/><Relationship Id="rId709" Type="http://schemas.openxmlformats.org/officeDocument/2006/relationships/customXml" Target="../ink/ink1012.xml"/><Relationship Id="rId916" Type="http://schemas.openxmlformats.org/officeDocument/2006/relationships/image" Target="../media/image1075.png"/><Relationship Id="rId1101" Type="http://schemas.openxmlformats.org/officeDocument/2006/relationships/image" Target="../media/image1165.png"/><Relationship Id="rId45" Type="http://schemas.openxmlformats.org/officeDocument/2006/relationships/customXml" Target="../ink/ink675.xml"/><Relationship Id="rId110" Type="http://schemas.openxmlformats.org/officeDocument/2006/relationships/image" Target="../media/image680.png"/><Relationship Id="rId348" Type="http://schemas.openxmlformats.org/officeDocument/2006/relationships/customXml" Target="../ink/ink829.xml"/><Relationship Id="rId555" Type="http://schemas.openxmlformats.org/officeDocument/2006/relationships/customXml" Target="../ink/ink934.xml"/><Relationship Id="rId762" Type="http://schemas.openxmlformats.org/officeDocument/2006/relationships/image" Target="../media/image999.png"/><Relationship Id="rId1185" Type="http://schemas.openxmlformats.org/officeDocument/2006/relationships/customXml" Target="../ink/ink1252.xml"/><Relationship Id="rId194" Type="http://schemas.openxmlformats.org/officeDocument/2006/relationships/customXml" Target="../ink/ink751.xml"/><Relationship Id="rId208" Type="http://schemas.openxmlformats.org/officeDocument/2006/relationships/image" Target="../media/image727.png"/><Relationship Id="rId415" Type="http://schemas.openxmlformats.org/officeDocument/2006/relationships/image" Target="../media/image829.png"/><Relationship Id="rId622" Type="http://schemas.openxmlformats.org/officeDocument/2006/relationships/customXml" Target="../ink/ink968.xml"/><Relationship Id="rId1045" Type="http://schemas.openxmlformats.org/officeDocument/2006/relationships/image" Target="../media/image1137.png"/><Relationship Id="rId1252" Type="http://schemas.openxmlformats.org/officeDocument/2006/relationships/image" Target="../media/image1240.png"/><Relationship Id="rId261" Type="http://schemas.openxmlformats.org/officeDocument/2006/relationships/customXml" Target="../ink/ink785.xml"/><Relationship Id="rId499" Type="http://schemas.openxmlformats.org/officeDocument/2006/relationships/customXml" Target="../ink/ink906.xml"/><Relationship Id="rId927" Type="http://schemas.openxmlformats.org/officeDocument/2006/relationships/customXml" Target="../ink/ink1121.xml"/><Relationship Id="rId1112" Type="http://schemas.openxmlformats.org/officeDocument/2006/relationships/customXml" Target="../ink/ink1215.xml"/><Relationship Id="rId56" Type="http://schemas.openxmlformats.org/officeDocument/2006/relationships/customXml" Target="../ink/ink681.xml"/><Relationship Id="rId359" Type="http://schemas.openxmlformats.org/officeDocument/2006/relationships/image" Target="../media/image802.png"/><Relationship Id="rId566" Type="http://schemas.openxmlformats.org/officeDocument/2006/relationships/image" Target="../media/image902.png"/><Relationship Id="rId773" Type="http://schemas.openxmlformats.org/officeDocument/2006/relationships/customXml" Target="../ink/ink1044.xml"/><Relationship Id="rId1196" Type="http://schemas.openxmlformats.org/officeDocument/2006/relationships/image" Target="../media/image1212.png"/><Relationship Id="rId121" Type="http://schemas.openxmlformats.org/officeDocument/2006/relationships/customXml" Target="../ink/ink714.xml"/><Relationship Id="rId219" Type="http://schemas.openxmlformats.org/officeDocument/2006/relationships/customXml" Target="../ink/ink764.xml"/><Relationship Id="rId426" Type="http://schemas.openxmlformats.org/officeDocument/2006/relationships/customXml" Target="../ink/ink869.xml"/><Relationship Id="rId633" Type="http://schemas.openxmlformats.org/officeDocument/2006/relationships/image" Target="../media/image935.png"/><Relationship Id="rId980" Type="http://schemas.openxmlformats.org/officeDocument/2006/relationships/customXml" Target="../ink/ink1148.xml"/><Relationship Id="rId1056" Type="http://schemas.openxmlformats.org/officeDocument/2006/relationships/customXml" Target="../ink/ink1187.xml"/><Relationship Id="rId1263" Type="http://schemas.openxmlformats.org/officeDocument/2006/relationships/customXml" Target="../ink/ink1291.xml"/><Relationship Id="rId840" Type="http://schemas.openxmlformats.org/officeDocument/2006/relationships/image" Target="../media/image1037.png"/><Relationship Id="rId938" Type="http://schemas.openxmlformats.org/officeDocument/2006/relationships/image" Target="../media/image1086.png"/><Relationship Id="rId67" Type="http://schemas.openxmlformats.org/officeDocument/2006/relationships/image" Target="../media/image659.png"/><Relationship Id="rId272" Type="http://schemas.openxmlformats.org/officeDocument/2006/relationships/image" Target="../media/image759.png"/><Relationship Id="rId577" Type="http://schemas.openxmlformats.org/officeDocument/2006/relationships/image" Target="../media/image907.png"/><Relationship Id="rId700" Type="http://schemas.openxmlformats.org/officeDocument/2006/relationships/image" Target="../media/image968.png"/><Relationship Id="rId1123" Type="http://schemas.openxmlformats.org/officeDocument/2006/relationships/image" Target="../media/image1176.png"/><Relationship Id="rId1330" Type="http://schemas.openxmlformats.org/officeDocument/2006/relationships/customXml" Target="../ink/ink1325.xml"/><Relationship Id="rId132" Type="http://schemas.openxmlformats.org/officeDocument/2006/relationships/image" Target="../media/image691.png"/><Relationship Id="rId784" Type="http://schemas.openxmlformats.org/officeDocument/2006/relationships/image" Target="../media/image1010.png"/><Relationship Id="rId991" Type="http://schemas.openxmlformats.org/officeDocument/2006/relationships/image" Target="../media/image1112.png"/><Relationship Id="rId1067" Type="http://schemas.openxmlformats.org/officeDocument/2006/relationships/image" Target="../media/image1148.png"/><Relationship Id="rId437" Type="http://schemas.openxmlformats.org/officeDocument/2006/relationships/image" Target="../media/image838.png"/><Relationship Id="rId644" Type="http://schemas.openxmlformats.org/officeDocument/2006/relationships/customXml" Target="../ink/ink979.xml"/><Relationship Id="rId851" Type="http://schemas.openxmlformats.org/officeDocument/2006/relationships/customXml" Target="../ink/ink1083.xml"/><Relationship Id="rId1274" Type="http://schemas.openxmlformats.org/officeDocument/2006/relationships/image" Target="../media/image1251.png"/><Relationship Id="rId283" Type="http://schemas.openxmlformats.org/officeDocument/2006/relationships/customXml" Target="../ink/ink796.xml"/><Relationship Id="rId490" Type="http://schemas.openxmlformats.org/officeDocument/2006/relationships/image" Target="../media/image864.png"/><Relationship Id="rId504" Type="http://schemas.openxmlformats.org/officeDocument/2006/relationships/image" Target="../media/image871.png"/><Relationship Id="rId711" Type="http://schemas.openxmlformats.org/officeDocument/2006/relationships/customXml" Target="../ink/ink1013.xml"/><Relationship Id="rId949" Type="http://schemas.openxmlformats.org/officeDocument/2006/relationships/customXml" Target="../ink/ink1132.xml"/><Relationship Id="rId1134" Type="http://schemas.openxmlformats.org/officeDocument/2006/relationships/customXml" Target="../ink/ink1226.xml"/><Relationship Id="rId1341" Type="http://schemas.openxmlformats.org/officeDocument/2006/relationships/image" Target="../media/image1284.png"/><Relationship Id="rId78" Type="http://schemas.openxmlformats.org/officeDocument/2006/relationships/image" Target="../media/image664.png"/><Relationship Id="rId143" Type="http://schemas.openxmlformats.org/officeDocument/2006/relationships/customXml" Target="../ink/ink725.xml"/><Relationship Id="rId350" Type="http://schemas.openxmlformats.org/officeDocument/2006/relationships/customXml" Target="../ink/ink830.xml"/><Relationship Id="rId588" Type="http://schemas.openxmlformats.org/officeDocument/2006/relationships/customXml" Target="../ink/ink951.xml"/><Relationship Id="rId795" Type="http://schemas.openxmlformats.org/officeDocument/2006/relationships/customXml" Target="../ink/ink1055.xml"/><Relationship Id="rId809" Type="http://schemas.openxmlformats.org/officeDocument/2006/relationships/customXml" Target="../ink/ink1062.xml"/><Relationship Id="rId1201" Type="http://schemas.openxmlformats.org/officeDocument/2006/relationships/customXml" Target="../ink/ink1260.xml"/><Relationship Id="rId9" Type="http://schemas.openxmlformats.org/officeDocument/2006/relationships/customXml" Target="../ink/ink657.xml"/><Relationship Id="rId210" Type="http://schemas.openxmlformats.org/officeDocument/2006/relationships/image" Target="../media/image728.png"/><Relationship Id="rId448" Type="http://schemas.openxmlformats.org/officeDocument/2006/relationships/customXml" Target="../ink/ink880.xml"/><Relationship Id="rId655" Type="http://schemas.openxmlformats.org/officeDocument/2006/relationships/image" Target="../media/image946.png"/><Relationship Id="rId862" Type="http://schemas.openxmlformats.org/officeDocument/2006/relationships/image" Target="../media/image1048.png"/><Relationship Id="rId1078" Type="http://schemas.openxmlformats.org/officeDocument/2006/relationships/customXml" Target="../ink/ink1198.xml"/><Relationship Id="rId1285" Type="http://schemas.openxmlformats.org/officeDocument/2006/relationships/customXml" Target="../ink/ink1302.xml"/><Relationship Id="rId294" Type="http://schemas.openxmlformats.org/officeDocument/2006/relationships/image" Target="../media/image770.png"/><Relationship Id="rId308" Type="http://schemas.openxmlformats.org/officeDocument/2006/relationships/customXml" Target="../ink/ink809.xml"/><Relationship Id="rId515" Type="http://schemas.openxmlformats.org/officeDocument/2006/relationships/customXml" Target="../ink/ink914.xml"/><Relationship Id="rId722" Type="http://schemas.openxmlformats.org/officeDocument/2006/relationships/image" Target="../media/image979.png"/><Relationship Id="rId1145" Type="http://schemas.openxmlformats.org/officeDocument/2006/relationships/image" Target="../media/image1187.png"/><Relationship Id="rId1352" Type="http://schemas.openxmlformats.org/officeDocument/2006/relationships/customXml" Target="../ink/ink1336.xml"/><Relationship Id="rId89" Type="http://schemas.openxmlformats.org/officeDocument/2006/relationships/customXml" Target="../ink/ink698.xml"/><Relationship Id="rId154" Type="http://schemas.openxmlformats.org/officeDocument/2006/relationships/image" Target="../media/image701.png"/><Relationship Id="rId361" Type="http://schemas.openxmlformats.org/officeDocument/2006/relationships/image" Target="../media/image803.png"/><Relationship Id="rId599" Type="http://schemas.openxmlformats.org/officeDocument/2006/relationships/image" Target="../media/image918.png"/><Relationship Id="rId1005" Type="http://schemas.openxmlformats.org/officeDocument/2006/relationships/image" Target="../media/image1119.png"/><Relationship Id="rId1212" Type="http://schemas.openxmlformats.org/officeDocument/2006/relationships/image" Target="../media/image1220.png"/><Relationship Id="rId459" Type="http://schemas.openxmlformats.org/officeDocument/2006/relationships/image" Target="../media/image849.png"/><Relationship Id="rId666" Type="http://schemas.openxmlformats.org/officeDocument/2006/relationships/customXml" Target="../ink/ink990.xml"/><Relationship Id="rId873" Type="http://schemas.openxmlformats.org/officeDocument/2006/relationships/customXml" Target="../ink/ink1094.xml"/><Relationship Id="rId1089" Type="http://schemas.openxmlformats.org/officeDocument/2006/relationships/image" Target="../media/image1159.png"/><Relationship Id="rId1296" Type="http://schemas.openxmlformats.org/officeDocument/2006/relationships/image" Target="../media/image1262.png"/><Relationship Id="rId16" Type="http://schemas.openxmlformats.org/officeDocument/2006/relationships/image" Target="../media/image634.png"/><Relationship Id="rId221" Type="http://schemas.openxmlformats.org/officeDocument/2006/relationships/customXml" Target="../ink/ink765.xml"/><Relationship Id="rId319" Type="http://schemas.openxmlformats.org/officeDocument/2006/relationships/image" Target="../media/image782.png"/><Relationship Id="rId526" Type="http://schemas.openxmlformats.org/officeDocument/2006/relationships/image" Target="../media/image882.png"/><Relationship Id="rId1156" Type="http://schemas.openxmlformats.org/officeDocument/2006/relationships/customXml" Target="../ink/ink1237.xml"/><Relationship Id="rId1363" Type="http://schemas.openxmlformats.org/officeDocument/2006/relationships/image" Target="../media/image1295.png"/><Relationship Id="rId733" Type="http://schemas.openxmlformats.org/officeDocument/2006/relationships/customXml" Target="../ink/ink1024.xml"/><Relationship Id="rId940" Type="http://schemas.openxmlformats.org/officeDocument/2006/relationships/image" Target="../media/image1087.png"/><Relationship Id="rId1016" Type="http://schemas.openxmlformats.org/officeDocument/2006/relationships/customXml" Target="../ink/ink1167.xml"/><Relationship Id="rId165" Type="http://schemas.openxmlformats.org/officeDocument/2006/relationships/customXml" Target="../ink/ink736.xml"/><Relationship Id="rId372" Type="http://schemas.openxmlformats.org/officeDocument/2006/relationships/customXml" Target="../ink/ink841.xml"/><Relationship Id="rId677" Type="http://schemas.openxmlformats.org/officeDocument/2006/relationships/image" Target="../media/image957.png"/><Relationship Id="rId800" Type="http://schemas.openxmlformats.org/officeDocument/2006/relationships/image" Target="../media/image1018.png"/><Relationship Id="rId1223" Type="http://schemas.openxmlformats.org/officeDocument/2006/relationships/customXml" Target="../ink/ink1271.xml"/><Relationship Id="rId232" Type="http://schemas.openxmlformats.org/officeDocument/2006/relationships/image" Target="../media/image739.png"/><Relationship Id="rId884" Type="http://schemas.openxmlformats.org/officeDocument/2006/relationships/image" Target="../media/image1059.png"/><Relationship Id="rId27" Type="http://schemas.openxmlformats.org/officeDocument/2006/relationships/customXml" Target="../ink/ink666.xml"/><Relationship Id="rId537" Type="http://schemas.openxmlformats.org/officeDocument/2006/relationships/customXml" Target="../ink/ink925.xml"/><Relationship Id="rId744" Type="http://schemas.openxmlformats.org/officeDocument/2006/relationships/image" Target="../media/image990.png"/><Relationship Id="rId951" Type="http://schemas.openxmlformats.org/officeDocument/2006/relationships/customXml" Target="../ink/ink1133.xml"/><Relationship Id="rId1167" Type="http://schemas.openxmlformats.org/officeDocument/2006/relationships/image" Target="../media/image1198.png"/><Relationship Id="rId80" Type="http://schemas.openxmlformats.org/officeDocument/2006/relationships/image" Target="../media/image665.png"/><Relationship Id="rId176" Type="http://schemas.openxmlformats.org/officeDocument/2006/relationships/image" Target="../media/image712.png"/><Relationship Id="rId383" Type="http://schemas.openxmlformats.org/officeDocument/2006/relationships/image" Target="../media/image814.png"/><Relationship Id="rId590" Type="http://schemas.openxmlformats.org/officeDocument/2006/relationships/customXml" Target="../ink/ink952.xml"/><Relationship Id="rId604" Type="http://schemas.openxmlformats.org/officeDocument/2006/relationships/customXml" Target="../ink/ink959.xml"/><Relationship Id="rId811" Type="http://schemas.openxmlformats.org/officeDocument/2006/relationships/customXml" Target="../ink/ink1063.xml"/><Relationship Id="rId1027" Type="http://schemas.openxmlformats.org/officeDocument/2006/relationships/image" Target="../media/image1128.png"/><Relationship Id="rId1234" Type="http://schemas.openxmlformats.org/officeDocument/2006/relationships/image" Target="../media/image1231.png"/><Relationship Id="rId243" Type="http://schemas.openxmlformats.org/officeDocument/2006/relationships/customXml" Target="../ink/ink776.xml"/><Relationship Id="rId450" Type="http://schemas.openxmlformats.org/officeDocument/2006/relationships/customXml" Target="../ink/ink881.xml"/><Relationship Id="rId688" Type="http://schemas.openxmlformats.org/officeDocument/2006/relationships/customXml" Target="../ink/ink1001.xml"/><Relationship Id="rId895" Type="http://schemas.openxmlformats.org/officeDocument/2006/relationships/customXml" Target="../ink/ink1105.xml"/><Relationship Id="rId909" Type="http://schemas.openxmlformats.org/officeDocument/2006/relationships/customXml" Target="../ink/ink1112.xml"/><Relationship Id="rId1080" Type="http://schemas.openxmlformats.org/officeDocument/2006/relationships/customXml" Target="../ink/ink1199.xml"/><Relationship Id="rId1301" Type="http://schemas.openxmlformats.org/officeDocument/2006/relationships/customXml" Target="../ink/ink1310.xml"/><Relationship Id="rId38" Type="http://schemas.openxmlformats.org/officeDocument/2006/relationships/image" Target="../media/image645.png"/><Relationship Id="rId103" Type="http://schemas.openxmlformats.org/officeDocument/2006/relationships/customXml" Target="../ink/ink705.xml"/><Relationship Id="rId310" Type="http://schemas.openxmlformats.org/officeDocument/2006/relationships/customXml" Target="../ink/ink810.xml"/><Relationship Id="rId548" Type="http://schemas.openxmlformats.org/officeDocument/2006/relationships/image" Target="../media/image893.png"/><Relationship Id="rId755" Type="http://schemas.openxmlformats.org/officeDocument/2006/relationships/customXml" Target="../ink/ink1035.xml"/><Relationship Id="rId962" Type="http://schemas.openxmlformats.org/officeDocument/2006/relationships/image" Target="../media/image1098.png"/><Relationship Id="rId1178" Type="http://schemas.openxmlformats.org/officeDocument/2006/relationships/image" Target="../media/image1203.png"/><Relationship Id="rId91" Type="http://schemas.openxmlformats.org/officeDocument/2006/relationships/customXml" Target="../ink/ink699.xml"/><Relationship Id="rId187" Type="http://schemas.openxmlformats.org/officeDocument/2006/relationships/customXml" Target="../ink/ink747.xml"/><Relationship Id="rId394" Type="http://schemas.openxmlformats.org/officeDocument/2006/relationships/customXml" Target="../ink/ink852.xml"/><Relationship Id="rId408" Type="http://schemas.openxmlformats.org/officeDocument/2006/relationships/customXml" Target="../ink/ink859.xml"/><Relationship Id="rId615" Type="http://schemas.openxmlformats.org/officeDocument/2006/relationships/image" Target="../media/image926.png"/><Relationship Id="rId822" Type="http://schemas.openxmlformats.org/officeDocument/2006/relationships/image" Target="../media/image1028.png"/><Relationship Id="rId1038" Type="http://schemas.openxmlformats.org/officeDocument/2006/relationships/customXml" Target="../ink/ink1178.xml"/><Relationship Id="rId1245" Type="http://schemas.openxmlformats.org/officeDocument/2006/relationships/customXml" Target="../ink/ink1282.xml"/><Relationship Id="rId254" Type="http://schemas.openxmlformats.org/officeDocument/2006/relationships/image" Target="../media/image750.png"/><Relationship Id="rId699" Type="http://schemas.openxmlformats.org/officeDocument/2006/relationships/customXml" Target="../ink/ink1007.xml"/><Relationship Id="rId1091" Type="http://schemas.openxmlformats.org/officeDocument/2006/relationships/image" Target="../media/image1160.png"/><Relationship Id="rId1105" Type="http://schemas.openxmlformats.org/officeDocument/2006/relationships/image" Target="../media/image1167.png"/><Relationship Id="rId1312" Type="http://schemas.openxmlformats.org/officeDocument/2006/relationships/image" Target="../media/image1270.png"/><Relationship Id="rId49" Type="http://schemas.openxmlformats.org/officeDocument/2006/relationships/customXml" Target="../ink/ink677.xml"/><Relationship Id="rId114" Type="http://schemas.openxmlformats.org/officeDocument/2006/relationships/image" Target="../media/image682.png"/><Relationship Id="rId461" Type="http://schemas.openxmlformats.org/officeDocument/2006/relationships/image" Target="../media/image850.png"/><Relationship Id="rId559" Type="http://schemas.openxmlformats.org/officeDocument/2006/relationships/customXml" Target="../ink/ink936.xml"/><Relationship Id="rId766" Type="http://schemas.openxmlformats.org/officeDocument/2006/relationships/image" Target="../media/image1001.png"/><Relationship Id="rId1189" Type="http://schemas.openxmlformats.org/officeDocument/2006/relationships/customXml" Target="../ink/ink1254.xml"/><Relationship Id="rId198" Type="http://schemas.openxmlformats.org/officeDocument/2006/relationships/customXml" Target="../ink/ink753.xml"/><Relationship Id="rId321" Type="http://schemas.openxmlformats.org/officeDocument/2006/relationships/image" Target="../media/image783.png"/><Relationship Id="rId419" Type="http://schemas.openxmlformats.org/officeDocument/2006/relationships/image" Target="../media/image831.png"/><Relationship Id="rId626" Type="http://schemas.openxmlformats.org/officeDocument/2006/relationships/customXml" Target="../ink/ink970.xml"/><Relationship Id="rId973" Type="http://schemas.openxmlformats.org/officeDocument/2006/relationships/customXml" Target="../ink/ink1144.xml"/><Relationship Id="rId1049" Type="http://schemas.openxmlformats.org/officeDocument/2006/relationships/image" Target="../media/image1139.png"/><Relationship Id="rId1256" Type="http://schemas.openxmlformats.org/officeDocument/2006/relationships/image" Target="../media/image1242.png"/><Relationship Id="rId833" Type="http://schemas.openxmlformats.org/officeDocument/2006/relationships/customXml" Target="../ink/ink1074.xml"/><Relationship Id="rId1116" Type="http://schemas.openxmlformats.org/officeDocument/2006/relationships/customXml" Target="../ink/ink1217.xml"/><Relationship Id="rId265" Type="http://schemas.openxmlformats.org/officeDocument/2006/relationships/customXml" Target="../ink/ink787.xml"/><Relationship Id="rId472" Type="http://schemas.openxmlformats.org/officeDocument/2006/relationships/customXml" Target="../ink/ink892.xml"/><Relationship Id="rId900" Type="http://schemas.openxmlformats.org/officeDocument/2006/relationships/image" Target="../media/image1067.png"/><Relationship Id="rId1323" Type="http://schemas.openxmlformats.org/officeDocument/2006/relationships/image" Target="../media/image1275.png"/><Relationship Id="rId125" Type="http://schemas.openxmlformats.org/officeDocument/2006/relationships/customXml" Target="../ink/ink716.xml"/><Relationship Id="rId332" Type="http://schemas.openxmlformats.org/officeDocument/2006/relationships/customXml" Target="../ink/ink821.xml"/><Relationship Id="rId777" Type="http://schemas.openxmlformats.org/officeDocument/2006/relationships/customXml" Target="../ink/ink1046.xml"/><Relationship Id="rId984" Type="http://schemas.openxmlformats.org/officeDocument/2006/relationships/customXml" Target="../ink/ink1150.xml"/><Relationship Id="rId637" Type="http://schemas.openxmlformats.org/officeDocument/2006/relationships/image" Target="../media/image937.png"/><Relationship Id="rId844" Type="http://schemas.openxmlformats.org/officeDocument/2006/relationships/image" Target="../media/image1039.png"/><Relationship Id="rId1267" Type="http://schemas.openxmlformats.org/officeDocument/2006/relationships/customXml" Target="../ink/ink1293.xml"/><Relationship Id="rId276" Type="http://schemas.openxmlformats.org/officeDocument/2006/relationships/image" Target="../media/image761.png"/><Relationship Id="rId483" Type="http://schemas.openxmlformats.org/officeDocument/2006/relationships/customXml" Target="../ink/ink898.xml"/><Relationship Id="rId690" Type="http://schemas.openxmlformats.org/officeDocument/2006/relationships/customXml" Target="../ink/ink1002.xml"/><Relationship Id="rId704" Type="http://schemas.openxmlformats.org/officeDocument/2006/relationships/image" Target="../media/image970.png"/><Relationship Id="rId911" Type="http://schemas.openxmlformats.org/officeDocument/2006/relationships/customXml" Target="../ink/ink1113.xml"/><Relationship Id="rId1127" Type="http://schemas.openxmlformats.org/officeDocument/2006/relationships/image" Target="../media/image1178.png"/><Relationship Id="rId1334" Type="http://schemas.openxmlformats.org/officeDocument/2006/relationships/customXml" Target="../ink/ink1327.xml"/><Relationship Id="rId40" Type="http://schemas.openxmlformats.org/officeDocument/2006/relationships/image" Target="../media/image646.png"/><Relationship Id="rId136" Type="http://schemas.openxmlformats.org/officeDocument/2006/relationships/image" Target="../media/image693.png"/><Relationship Id="rId343" Type="http://schemas.openxmlformats.org/officeDocument/2006/relationships/image" Target="../media/image794.png"/><Relationship Id="rId550" Type="http://schemas.openxmlformats.org/officeDocument/2006/relationships/image" Target="../media/image894.png"/><Relationship Id="rId788" Type="http://schemas.openxmlformats.org/officeDocument/2006/relationships/image" Target="../media/image1012.png"/><Relationship Id="rId995" Type="http://schemas.openxmlformats.org/officeDocument/2006/relationships/image" Target="../media/image1114.png"/><Relationship Id="rId1180" Type="http://schemas.openxmlformats.org/officeDocument/2006/relationships/image" Target="../media/image1204.png"/><Relationship Id="rId203" Type="http://schemas.openxmlformats.org/officeDocument/2006/relationships/customXml" Target="../ink/ink756.xml"/><Relationship Id="rId648" Type="http://schemas.openxmlformats.org/officeDocument/2006/relationships/customXml" Target="../ink/ink981.xml"/><Relationship Id="rId855" Type="http://schemas.openxmlformats.org/officeDocument/2006/relationships/customXml" Target="../ink/ink1085.xml"/><Relationship Id="rId1040" Type="http://schemas.openxmlformats.org/officeDocument/2006/relationships/customXml" Target="../ink/ink1179.xml"/><Relationship Id="rId1278" Type="http://schemas.openxmlformats.org/officeDocument/2006/relationships/image" Target="../media/image1253.png"/><Relationship Id="rId287" Type="http://schemas.openxmlformats.org/officeDocument/2006/relationships/customXml" Target="../ink/ink798.xml"/><Relationship Id="rId410" Type="http://schemas.openxmlformats.org/officeDocument/2006/relationships/customXml" Target="../ink/ink860.xml"/><Relationship Id="rId494" Type="http://schemas.openxmlformats.org/officeDocument/2006/relationships/image" Target="../media/image866.png"/><Relationship Id="rId508" Type="http://schemas.openxmlformats.org/officeDocument/2006/relationships/image" Target="../media/image873.png"/><Relationship Id="rId715" Type="http://schemas.openxmlformats.org/officeDocument/2006/relationships/customXml" Target="../ink/ink1015.xml"/><Relationship Id="rId922" Type="http://schemas.openxmlformats.org/officeDocument/2006/relationships/image" Target="../media/image1078.png"/><Relationship Id="rId1138" Type="http://schemas.openxmlformats.org/officeDocument/2006/relationships/customXml" Target="../ink/ink1228.xml"/><Relationship Id="rId1345" Type="http://schemas.openxmlformats.org/officeDocument/2006/relationships/image" Target="../media/image1286.png"/><Relationship Id="rId147" Type="http://schemas.openxmlformats.org/officeDocument/2006/relationships/customXml" Target="../ink/ink727.xml"/><Relationship Id="rId354" Type="http://schemas.openxmlformats.org/officeDocument/2006/relationships/customXml" Target="../ink/ink832.xml"/><Relationship Id="rId799" Type="http://schemas.openxmlformats.org/officeDocument/2006/relationships/customXml" Target="../ink/ink1057.xml"/><Relationship Id="rId1191" Type="http://schemas.openxmlformats.org/officeDocument/2006/relationships/customXml" Target="../ink/ink1255.xml"/><Relationship Id="rId1205" Type="http://schemas.openxmlformats.org/officeDocument/2006/relationships/customXml" Target="../ink/ink1262.xml"/><Relationship Id="rId51" Type="http://schemas.openxmlformats.org/officeDocument/2006/relationships/customXml" Target="../ink/ink678.xml"/><Relationship Id="rId561" Type="http://schemas.openxmlformats.org/officeDocument/2006/relationships/customXml" Target="../ink/ink937.xml"/><Relationship Id="rId659" Type="http://schemas.openxmlformats.org/officeDocument/2006/relationships/image" Target="../media/image948.png"/><Relationship Id="rId866" Type="http://schemas.openxmlformats.org/officeDocument/2006/relationships/image" Target="../media/image1050.png"/><Relationship Id="rId1289" Type="http://schemas.openxmlformats.org/officeDocument/2006/relationships/customXml" Target="../ink/ink1304.xml"/><Relationship Id="rId214" Type="http://schemas.openxmlformats.org/officeDocument/2006/relationships/image" Target="../media/image730.png"/><Relationship Id="rId298" Type="http://schemas.openxmlformats.org/officeDocument/2006/relationships/image" Target="../media/image772.png"/><Relationship Id="rId421" Type="http://schemas.openxmlformats.org/officeDocument/2006/relationships/image" Target="../media/image492.png"/><Relationship Id="rId519" Type="http://schemas.openxmlformats.org/officeDocument/2006/relationships/customXml" Target="../ink/ink916.xml"/><Relationship Id="rId1051" Type="http://schemas.openxmlformats.org/officeDocument/2006/relationships/image" Target="../media/image1140.png"/><Relationship Id="rId1149" Type="http://schemas.openxmlformats.org/officeDocument/2006/relationships/image" Target="../media/image1189.png"/><Relationship Id="rId1356" Type="http://schemas.openxmlformats.org/officeDocument/2006/relationships/customXml" Target="../ink/ink1338.xml"/><Relationship Id="rId158" Type="http://schemas.openxmlformats.org/officeDocument/2006/relationships/image" Target="../media/image703.png"/><Relationship Id="rId726" Type="http://schemas.openxmlformats.org/officeDocument/2006/relationships/image" Target="../media/image981.png"/><Relationship Id="rId933" Type="http://schemas.openxmlformats.org/officeDocument/2006/relationships/customXml" Target="../ink/ink1124.xml"/><Relationship Id="rId1009" Type="http://schemas.openxmlformats.org/officeDocument/2006/relationships/customXml" Target="../ink/ink1163.xml"/><Relationship Id="rId62" Type="http://schemas.openxmlformats.org/officeDocument/2006/relationships/customXml" Target="../ink/ink684.xml"/><Relationship Id="rId365" Type="http://schemas.openxmlformats.org/officeDocument/2006/relationships/image" Target="../media/image805.png"/><Relationship Id="rId572" Type="http://schemas.openxmlformats.org/officeDocument/2006/relationships/customXml" Target="../ink/ink943.xml"/><Relationship Id="rId1216" Type="http://schemas.openxmlformats.org/officeDocument/2006/relationships/image" Target="../media/image1222.png"/><Relationship Id="rId225" Type="http://schemas.openxmlformats.org/officeDocument/2006/relationships/customXml" Target="../ink/ink767.xml"/><Relationship Id="rId432" Type="http://schemas.openxmlformats.org/officeDocument/2006/relationships/customXml" Target="../ink/ink872.xml"/><Relationship Id="rId877" Type="http://schemas.openxmlformats.org/officeDocument/2006/relationships/customXml" Target="../ink/ink1096.xml"/><Relationship Id="rId1062" Type="http://schemas.openxmlformats.org/officeDocument/2006/relationships/customXml" Target="../ink/ink1190.xml"/><Relationship Id="rId737" Type="http://schemas.openxmlformats.org/officeDocument/2006/relationships/customXml" Target="../ink/ink1026.xml"/><Relationship Id="rId944" Type="http://schemas.openxmlformats.org/officeDocument/2006/relationships/image" Target="../media/image1089.png"/><Relationship Id="rId1367" Type="http://schemas.openxmlformats.org/officeDocument/2006/relationships/image" Target="../media/image1297.png"/><Relationship Id="rId73" Type="http://schemas.openxmlformats.org/officeDocument/2006/relationships/customXml" Target="../ink/ink690.xml"/><Relationship Id="rId169" Type="http://schemas.openxmlformats.org/officeDocument/2006/relationships/customXml" Target="../ink/ink738.xml"/><Relationship Id="rId376" Type="http://schemas.openxmlformats.org/officeDocument/2006/relationships/customXml" Target="../ink/ink843.xml"/><Relationship Id="rId583" Type="http://schemas.openxmlformats.org/officeDocument/2006/relationships/image" Target="../media/image910.png"/><Relationship Id="rId790" Type="http://schemas.openxmlformats.org/officeDocument/2006/relationships/image" Target="../media/image1013.png"/><Relationship Id="rId804" Type="http://schemas.openxmlformats.org/officeDocument/2006/relationships/image" Target="../media/image1020.png"/><Relationship Id="rId1227" Type="http://schemas.openxmlformats.org/officeDocument/2006/relationships/customXml" Target="../ink/ink1273.xml"/><Relationship Id="rId4" Type="http://schemas.openxmlformats.org/officeDocument/2006/relationships/image" Target="../media/image629.png"/><Relationship Id="rId236" Type="http://schemas.openxmlformats.org/officeDocument/2006/relationships/image" Target="../media/image741.png"/><Relationship Id="rId443" Type="http://schemas.openxmlformats.org/officeDocument/2006/relationships/image" Target="../media/image841.png"/><Relationship Id="rId650" Type="http://schemas.openxmlformats.org/officeDocument/2006/relationships/customXml" Target="../ink/ink982.xml"/><Relationship Id="rId888" Type="http://schemas.openxmlformats.org/officeDocument/2006/relationships/image" Target="../media/image1061.png"/><Relationship Id="rId1073" Type="http://schemas.openxmlformats.org/officeDocument/2006/relationships/image" Target="../media/image1151.png"/><Relationship Id="rId1280" Type="http://schemas.openxmlformats.org/officeDocument/2006/relationships/image" Target="../media/image1254.png"/><Relationship Id="rId303" Type="http://schemas.openxmlformats.org/officeDocument/2006/relationships/customXml" Target="../ink/ink806.xml"/><Relationship Id="rId748" Type="http://schemas.openxmlformats.org/officeDocument/2006/relationships/image" Target="../media/image992.png"/><Relationship Id="rId955" Type="http://schemas.openxmlformats.org/officeDocument/2006/relationships/customXml" Target="../ink/ink1135.xml"/><Relationship Id="rId1140" Type="http://schemas.openxmlformats.org/officeDocument/2006/relationships/customXml" Target="../ink/ink1229.xml"/><Relationship Id="rId84" Type="http://schemas.openxmlformats.org/officeDocument/2006/relationships/image" Target="../media/image667.png"/><Relationship Id="rId387" Type="http://schemas.openxmlformats.org/officeDocument/2006/relationships/image" Target="../media/image816.png"/><Relationship Id="rId510" Type="http://schemas.openxmlformats.org/officeDocument/2006/relationships/image" Target="../media/image874.png"/><Relationship Id="rId594" Type="http://schemas.openxmlformats.org/officeDocument/2006/relationships/customXml" Target="../ink/ink954.xml"/><Relationship Id="rId608" Type="http://schemas.openxmlformats.org/officeDocument/2006/relationships/customXml" Target="../ink/ink961.xml"/><Relationship Id="rId815" Type="http://schemas.openxmlformats.org/officeDocument/2006/relationships/customXml" Target="../ink/ink1065.xml"/><Relationship Id="rId1238" Type="http://schemas.openxmlformats.org/officeDocument/2006/relationships/image" Target="../media/image1233.png"/><Relationship Id="rId247" Type="http://schemas.openxmlformats.org/officeDocument/2006/relationships/customXml" Target="../ink/ink778.xml"/><Relationship Id="rId899" Type="http://schemas.openxmlformats.org/officeDocument/2006/relationships/customXml" Target="../ink/ink1107.xml"/><Relationship Id="rId1000" Type="http://schemas.openxmlformats.org/officeDocument/2006/relationships/customXml" Target="../ink/ink1158.xml"/><Relationship Id="rId1084" Type="http://schemas.openxmlformats.org/officeDocument/2006/relationships/customXml" Target="../ink/ink1201.xml"/><Relationship Id="rId1305" Type="http://schemas.openxmlformats.org/officeDocument/2006/relationships/customXml" Target="../ink/ink1312.xml"/><Relationship Id="rId107" Type="http://schemas.openxmlformats.org/officeDocument/2006/relationships/customXml" Target="../ink/ink707.xml"/><Relationship Id="rId454" Type="http://schemas.openxmlformats.org/officeDocument/2006/relationships/customXml" Target="../ink/ink883.xml"/><Relationship Id="rId661" Type="http://schemas.openxmlformats.org/officeDocument/2006/relationships/image" Target="../media/image949.png"/><Relationship Id="rId759" Type="http://schemas.openxmlformats.org/officeDocument/2006/relationships/customXml" Target="../ink/ink1037.xml"/><Relationship Id="rId966" Type="http://schemas.openxmlformats.org/officeDocument/2006/relationships/image" Target="../media/image1100.png"/><Relationship Id="rId1291" Type="http://schemas.openxmlformats.org/officeDocument/2006/relationships/customXml" Target="../ink/ink1305.xml"/><Relationship Id="rId11" Type="http://schemas.openxmlformats.org/officeDocument/2006/relationships/customXml" Target="../ink/ink658.xml"/><Relationship Id="rId314" Type="http://schemas.openxmlformats.org/officeDocument/2006/relationships/customXml" Target="../ink/ink812.xml"/><Relationship Id="rId398" Type="http://schemas.openxmlformats.org/officeDocument/2006/relationships/customXml" Target="../ink/ink854.xml"/><Relationship Id="rId521" Type="http://schemas.openxmlformats.org/officeDocument/2006/relationships/customXml" Target="../ink/ink917.xml"/><Relationship Id="rId619" Type="http://schemas.openxmlformats.org/officeDocument/2006/relationships/image" Target="../media/image928.png"/><Relationship Id="rId1151" Type="http://schemas.openxmlformats.org/officeDocument/2006/relationships/image" Target="../media/image1190.png"/><Relationship Id="rId1249" Type="http://schemas.openxmlformats.org/officeDocument/2006/relationships/customXml" Target="../ink/ink1284.xml"/><Relationship Id="rId95" Type="http://schemas.openxmlformats.org/officeDocument/2006/relationships/customXml" Target="../ink/ink701.xml"/><Relationship Id="rId160" Type="http://schemas.openxmlformats.org/officeDocument/2006/relationships/image" Target="../media/image704.png"/><Relationship Id="rId826" Type="http://schemas.openxmlformats.org/officeDocument/2006/relationships/image" Target="../media/image1030.png"/><Relationship Id="rId1011" Type="http://schemas.openxmlformats.org/officeDocument/2006/relationships/customXml" Target="../ink/ink1164.xml"/><Relationship Id="rId1109" Type="http://schemas.openxmlformats.org/officeDocument/2006/relationships/image" Target="../media/image1169.png"/><Relationship Id="rId258" Type="http://schemas.openxmlformats.org/officeDocument/2006/relationships/image" Target="../media/image752.png"/><Relationship Id="rId465" Type="http://schemas.openxmlformats.org/officeDocument/2006/relationships/image" Target="../media/image852.png"/><Relationship Id="rId672" Type="http://schemas.openxmlformats.org/officeDocument/2006/relationships/customXml" Target="../ink/ink993.xml"/><Relationship Id="rId1095" Type="http://schemas.openxmlformats.org/officeDocument/2006/relationships/image" Target="../media/image1162.png"/><Relationship Id="rId1316" Type="http://schemas.openxmlformats.org/officeDocument/2006/relationships/image" Target="../media/image1272.png"/><Relationship Id="rId22" Type="http://schemas.openxmlformats.org/officeDocument/2006/relationships/image" Target="../media/image637.png"/><Relationship Id="rId118" Type="http://schemas.openxmlformats.org/officeDocument/2006/relationships/image" Target="../media/image684.png"/><Relationship Id="rId325" Type="http://schemas.openxmlformats.org/officeDocument/2006/relationships/image" Target="../media/image785.png"/><Relationship Id="rId532" Type="http://schemas.openxmlformats.org/officeDocument/2006/relationships/image" Target="../media/image885.png"/><Relationship Id="rId977" Type="http://schemas.openxmlformats.org/officeDocument/2006/relationships/image" Target="../media/image1105.png"/><Relationship Id="rId1162" Type="http://schemas.openxmlformats.org/officeDocument/2006/relationships/customXml" Target="../ink/ink1240.xml"/><Relationship Id="rId171" Type="http://schemas.openxmlformats.org/officeDocument/2006/relationships/customXml" Target="../ink/ink739.xml"/><Relationship Id="rId837" Type="http://schemas.openxmlformats.org/officeDocument/2006/relationships/customXml" Target="../ink/ink1076.xml"/><Relationship Id="rId1022" Type="http://schemas.openxmlformats.org/officeDocument/2006/relationships/customXml" Target="../ink/ink1170.xml"/><Relationship Id="rId269" Type="http://schemas.openxmlformats.org/officeDocument/2006/relationships/customXml" Target="../ink/ink789.xml"/><Relationship Id="rId476" Type="http://schemas.openxmlformats.org/officeDocument/2006/relationships/customXml" Target="../ink/ink894.xml"/><Relationship Id="rId683" Type="http://schemas.openxmlformats.org/officeDocument/2006/relationships/image" Target="../media/image960.png"/><Relationship Id="rId890" Type="http://schemas.openxmlformats.org/officeDocument/2006/relationships/image" Target="../media/image1062.png"/><Relationship Id="rId904" Type="http://schemas.openxmlformats.org/officeDocument/2006/relationships/image" Target="../media/image1069.png"/><Relationship Id="rId1327" Type="http://schemas.openxmlformats.org/officeDocument/2006/relationships/image" Target="../media/image1277.png"/><Relationship Id="rId33" Type="http://schemas.openxmlformats.org/officeDocument/2006/relationships/customXml" Target="../ink/ink669.xml"/><Relationship Id="rId129" Type="http://schemas.openxmlformats.org/officeDocument/2006/relationships/customXml" Target="../ink/ink718.xml"/><Relationship Id="rId336" Type="http://schemas.openxmlformats.org/officeDocument/2006/relationships/customXml" Target="../ink/ink823.xml"/><Relationship Id="rId543" Type="http://schemas.openxmlformats.org/officeDocument/2006/relationships/customXml" Target="../ink/ink928.xml"/><Relationship Id="rId988" Type="http://schemas.openxmlformats.org/officeDocument/2006/relationships/customXml" Target="../ink/ink1152.xml"/><Relationship Id="rId1173" Type="http://schemas.openxmlformats.org/officeDocument/2006/relationships/image" Target="../media/image1201.png"/><Relationship Id="rId182" Type="http://schemas.openxmlformats.org/officeDocument/2006/relationships/image" Target="../media/image715.png"/><Relationship Id="rId403" Type="http://schemas.openxmlformats.org/officeDocument/2006/relationships/image" Target="../media/image824.png"/><Relationship Id="rId750" Type="http://schemas.openxmlformats.org/officeDocument/2006/relationships/image" Target="../media/image993.png"/><Relationship Id="rId848" Type="http://schemas.openxmlformats.org/officeDocument/2006/relationships/image" Target="../media/image1041.png"/><Relationship Id="rId1033" Type="http://schemas.openxmlformats.org/officeDocument/2006/relationships/image" Target="../media/image1131.png"/><Relationship Id="rId487" Type="http://schemas.openxmlformats.org/officeDocument/2006/relationships/customXml" Target="../ink/ink900.xml"/><Relationship Id="rId610" Type="http://schemas.openxmlformats.org/officeDocument/2006/relationships/customXml" Target="../ink/ink962.xml"/><Relationship Id="rId694" Type="http://schemas.openxmlformats.org/officeDocument/2006/relationships/image" Target="../media/image965.png"/><Relationship Id="rId708" Type="http://schemas.openxmlformats.org/officeDocument/2006/relationships/image" Target="../media/image972.png"/><Relationship Id="rId915" Type="http://schemas.openxmlformats.org/officeDocument/2006/relationships/customXml" Target="../ink/ink1115.xml"/><Relationship Id="rId1240" Type="http://schemas.openxmlformats.org/officeDocument/2006/relationships/image" Target="../media/image1234.png"/><Relationship Id="rId1338" Type="http://schemas.openxmlformats.org/officeDocument/2006/relationships/customXml" Target="../ink/ink1329.xml"/><Relationship Id="rId347" Type="http://schemas.openxmlformats.org/officeDocument/2006/relationships/image" Target="../media/image796.png"/><Relationship Id="rId999" Type="http://schemas.openxmlformats.org/officeDocument/2006/relationships/image" Target="../media/image1116.png"/><Relationship Id="rId1100" Type="http://schemas.openxmlformats.org/officeDocument/2006/relationships/customXml" Target="../ink/ink1209.xml"/><Relationship Id="rId1184" Type="http://schemas.openxmlformats.org/officeDocument/2006/relationships/image" Target="../media/image1206.png"/><Relationship Id="rId44" Type="http://schemas.openxmlformats.org/officeDocument/2006/relationships/image" Target="../media/image648.png"/><Relationship Id="rId554" Type="http://schemas.openxmlformats.org/officeDocument/2006/relationships/image" Target="../media/image896.png"/><Relationship Id="rId761" Type="http://schemas.openxmlformats.org/officeDocument/2006/relationships/customXml" Target="../ink/ink1038.xml"/><Relationship Id="rId859" Type="http://schemas.openxmlformats.org/officeDocument/2006/relationships/customXml" Target="../ink/ink1087.xml"/><Relationship Id="rId193" Type="http://schemas.openxmlformats.org/officeDocument/2006/relationships/customXml" Target="../ink/ink750.xml"/><Relationship Id="rId207" Type="http://schemas.openxmlformats.org/officeDocument/2006/relationships/customXml" Target="../ink/ink758.xml"/><Relationship Id="rId414" Type="http://schemas.openxmlformats.org/officeDocument/2006/relationships/customXml" Target="../ink/ink863.xml"/><Relationship Id="rId498" Type="http://schemas.openxmlformats.org/officeDocument/2006/relationships/image" Target="../media/image868.png"/><Relationship Id="rId621" Type="http://schemas.openxmlformats.org/officeDocument/2006/relationships/image" Target="../media/image929.png"/><Relationship Id="rId1044" Type="http://schemas.openxmlformats.org/officeDocument/2006/relationships/customXml" Target="../ink/ink1181.xml"/><Relationship Id="rId1251" Type="http://schemas.openxmlformats.org/officeDocument/2006/relationships/customXml" Target="../ink/ink1285.xml"/><Relationship Id="rId1349" Type="http://schemas.openxmlformats.org/officeDocument/2006/relationships/image" Target="../media/image1288.png"/><Relationship Id="rId260" Type="http://schemas.openxmlformats.org/officeDocument/2006/relationships/image" Target="../media/image753.png"/><Relationship Id="rId719" Type="http://schemas.openxmlformats.org/officeDocument/2006/relationships/customXml" Target="../ink/ink1017.xml"/><Relationship Id="rId926" Type="http://schemas.openxmlformats.org/officeDocument/2006/relationships/image" Target="../media/image1080.png"/><Relationship Id="rId1111" Type="http://schemas.openxmlformats.org/officeDocument/2006/relationships/image" Target="../media/image1170.png"/><Relationship Id="rId55" Type="http://schemas.openxmlformats.org/officeDocument/2006/relationships/customXml" Target="../ink/ink680.xml"/><Relationship Id="rId120" Type="http://schemas.openxmlformats.org/officeDocument/2006/relationships/image" Target="../media/image685.png"/><Relationship Id="rId358" Type="http://schemas.openxmlformats.org/officeDocument/2006/relationships/customXml" Target="../ink/ink834.xml"/><Relationship Id="rId565" Type="http://schemas.openxmlformats.org/officeDocument/2006/relationships/customXml" Target="../ink/ink939.xml"/><Relationship Id="rId772" Type="http://schemas.openxmlformats.org/officeDocument/2006/relationships/image" Target="../media/image1004.png"/><Relationship Id="rId1195" Type="http://schemas.openxmlformats.org/officeDocument/2006/relationships/customXml" Target="../ink/ink1257.xml"/><Relationship Id="rId1209" Type="http://schemas.openxmlformats.org/officeDocument/2006/relationships/customXml" Target="../ink/ink1264.xml"/><Relationship Id="rId218" Type="http://schemas.openxmlformats.org/officeDocument/2006/relationships/image" Target="../media/image732.png"/><Relationship Id="rId425" Type="http://schemas.openxmlformats.org/officeDocument/2006/relationships/image" Target="../media/image832.png"/><Relationship Id="rId632" Type="http://schemas.openxmlformats.org/officeDocument/2006/relationships/customXml" Target="../ink/ink973.xml"/><Relationship Id="rId1055" Type="http://schemas.openxmlformats.org/officeDocument/2006/relationships/image" Target="../media/image1142.png"/><Relationship Id="rId1262" Type="http://schemas.openxmlformats.org/officeDocument/2006/relationships/image" Target="../media/image1245.png"/><Relationship Id="rId271" Type="http://schemas.openxmlformats.org/officeDocument/2006/relationships/customXml" Target="../ink/ink790.xml"/><Relationship Id="rId937" Type="http://schemas.openxmlformats.org/officeDocument/2006/relationships/customXml" Target="../ink/ink1126.xml"/><Relationship Id="rId1122" Type="http://schemas.openxmlformats.org/officeDocument/2006/relationships/customXml" Target="../ink/ink1220.xml"/><Relationship Id="rId66" Type="http://schemas.openxmlformats.org/officeDocument/2006/relationships/customXml" Target="../ink/ink686.xml"/><Relationship Id="rId131" Type="http://schemas.openxmlformats.org/officeDocument/2006/relationships/customXml" Target="../ink/ink719.xml"/><Relationship Id="rId369" Type="http://schemas.openxmlformats.org/officeDocument/2006/relationships/image" Target="../media/image807.png"/><Relationship Id="rId576" Type="http://schemas.openxmlformats.org/officeDocument/2006/relationships/customXml" Target="../ink/ink945.xml"/><Relationship Id="rId783" Type="http://schemas.openxmlformats.org/officeDocument/2006/relationships/customXml" Target="../ink/ink1049.xml"/><Relationship Id="rId990" Type="http://schemas.openxmlformats.org/officeDocument/2006/relationships/customXml" Target="../ink/ink1153.xml"/><Relationship Id="rId229" Type="http://schemas.openxmlformats.org/officeDocument/2006/relationships/customXml" Target="../ink/ink769.xml"/><Relationship Id="rId436" Type="http://schemas.openxmlformats.org/officeDocument/2006/relationships/customXml" Target="../ink/ink874.xml"/><Relationship Id="rId643" Type="http://schemas.openxmlformats.org/officeDocument/2006/relationships/image" Target="../media/image940.png"/><Relationship Id="rId1066" Type="http://schemas.openxmlformats.org/officeDocument/2006/relationships/customXml" Target="../ink/ink1192.xml"/><Relationship Id="rId1273" Type="http://schemas.openxmlformats.org/officeDocument/2006/relationships/customXml" Target="../ink/ink1296.xml"/><Relationship Id="rId850" Type="http://schemas.openxmlformats.org/officeDocument/2006/relationships/image" Target="../media/image1042.png"/><Relationship Id="rId948" Type="http://schemas.openxmlformats.org/officeDocument/2006/relationships/image" Target="../media/image1091.png"/><Relationship Id="rId1133" Type="http://schemas.openxmlformats.org/officeDocument/2006/relationships/image" Target="../media/image1181.png"/><Relationship Id="rId77" Type="http://schemas.openxmlformats.org/officeDocument/2006/relationships/customXml" Target="../ink/ink692.xml"/><Relationship Id="rId282" Type="http://schemas.openxmlformats.org/officeDocument/2006/relationships/image" Target="../media/image764.png"/><Relationship Id="rId503" Type="http://schemas.openxmlformats.org/officeDocument/2006/relationships/customXml" Target="../ink/ink908.xml"/><Relationship Id="rId587" Type="http://schemas.openxmlformats.org/officeDocument/2006/relationships/image" Target="../media/image912.png"/><Relationship Id="rId710" Type="http://schemas.openxmlformats.org/officeDocument/2006/relationships/image" Target="../media/image973.png"/><Relationship Id="rId808" Type="http://schemas.openxmlformats.org/officeDocument/2006/relationships/image" Target="../media/image1022.png"/><Relationship Id="rId1340" Type="http://schemas.openxmlformats.org/officeDocument/2006/relationships/customXml" Target="../ink/ink1330.xml"/><Relationship Id="rId8" Type="http://schemas.openxmlformats.org/officeDocument/2006/relationships/image" Target="../media/image631.png"/><Relationship Id="rId142" Type="http://schemas.openxmlformats.org/officeDocument/2006/relationships/image" Target="../media/image696.png"/><Relationship Id="rId447" Type="http://schemas.openxmlformats.org/officeDocument/2006/relationships/image" Target="../media/image843.png"/><Relationship Id="rId794" Type="http://schemas.openxmlformats.org/officeDocument/2006/relationships/image" Target="../media/image1015.png"/><Relationship Id="rId1077" Type="http://schemas.openxmlformats.org/officeDocument/2006/relationships/image" Target="../media/image1153.png"/><Relationship Id="rId1200" Type="http://schemas.openxmlformats.org/officeDocument/2006/relationships/image" Target="../media/image1214.png"/><Relationship Id="rId654" Type="http://schemas.openxmlformats.org/officeDocument/2006/relationships/customXml" Target="../ink/ink984.xml"/><Relationship Id="rId861" Type="http://schemas.openxmlformats.org/officeDocument/2006/relationships/customXml" Target="../ink/ink1088.xml"/><Relationship Id="rId959" Type="http://schemas.openxmlformats.org/officeDocument/2006/relationships/customXml" Target="../ink/ink1137.xml"/><Relationship Id="rId1284" Type="http://schemas.openxmlformats.org/officeDocument/2006/relationships/image" Target="../media/image1256.png"/><Relationship Id="rId293" Type="http://schemas.openxmlformats.org/officeDocument/2006/relationships/customXml" Target="../ink/ink801.xml"/><Relationship Id="rId307" Type="http://schemas.openxmlformats.org/officeDocument/2006/relationships/image" Target="../media/image776.png"/><Relationship Id="rId514" Type="http://schemas.openxmlformats.org/officeDocument/2006/relationships/image" Target="../media/image876.png"/><Relationship Id="rId721" Type="http://schemas.openxmlformats.org/officeDocument/2006/relationships/customXml" Target="../ink/ink1018.xml"/><Relationship Id="rId1144" Type="http://schemas.openxmlformats.org/officeDocument/2006/relationships/customXml" Target="../ink/ink1231.xml"/><Relationship Id="rId1351" Type="http://schemas.openxmlformats.org/officeDocument/2006/relationships/image" Target="../media/image1289.png"/><Relationship Id="rId88" Type="http://schemas.openxmlformats.org/officeDocument/2006/relationships/image" Target="../media/image669.png"/><Relationship Id="rId153" Type="http://schemas.openxmlformats.org/officeDocument/2006/relationships/customXml" Target="../ink/ink730.xml"/><Relationship Id="rId360" Type="http://schemas.openxmlformats.org/officeDocument/2006/relationships/customXml" Target="../ink/ink835.xml"/><Relationship Id="rId598" Type="http://schemas.openxmlformats.org/officeDocument/2006/relationships/customXml" Target="../ink/ink956.xml"/><Relationship Id="rId819" Type="http://schemas.openxmlformats.org/officeDocument/2006/relationships/customXml" Target="../ink/ink1067.xml"/><Relationship Id="rId1004" Type="http://schemas.openxmlformats.org/officeDocument/2006/relationships/customXml" Target="../ink/ink1160.xml"/><Relationship Id="rId1211" Type="http://schemas.openxmlformats.org/officeDocument/2006/relationships/customXml" Target="../ink/ink1265.xml"/><Relationship Id="rId220" Type="http://schemas.openxmlformats.org/officeDocument/2006/relationships/image" Target="../media/image733.png"/><Relationship Id="rId458" Type="http://schemas.openxmlformats.org/officeDocument/2006/relationships/customXml" Target="../ink/ink885.xml"/><Relationship Id="rId665" Type="http://schemas.openxmlformats.org/officeDocument/2006/relationships/image" Target="../media/image951.png"/><Relationship Id="rId872" Type="http://schemas.openxmlformats.org/officeDocument/2006/relationships/image" Target="../media/image1053.png"/><Relationship Id="rId1088" Type="http://schemas.openxmlformats.org/officeDocument/2006/relationships/customXml" Target="../ink/ink1203.xml"/><Relationship Id="rId1295" Type="http://schemas.openxmlformats.org/officeDocument/2006/relationships/customXml" Target="../ink/ink1307.xml"/><Relationship Id="rId1309" Type="http://schemas.openxmlformats.org/officeDocument/2006/relationships/customXml" Target="../ink/ink1314.xml"/><Relationship Id="rId15" Type="http://schemas.openxmlformats.org/officeDocument/2006/relationships/customXml" Target="../ink/ink660.xml"/><Relationship Id="rId318" Type="http://schemas.openxmlformats.org/officeDocument/2006/relationships/customXml" Target="../ink/ink814.xml"/><Relationship Id="rId525" Type="http://schemas.openxmlformats.org/officeDocument/2006/relationships/customXml" Target="../ink/ink919.xml"/><Relationship Id="rId732" Type="http://schemas.openxmlformats.org/officeDocument/2006/relationships/image" Target="../media/image984.png"/><Relationship Id="rId1155" Type="http://schemas.openxmlformats.org/officeDocument/2006/relationships/image" Target="../media/image1192.png"/><Relationship Id="rId1362" Type="http://schemas.openxmlformats.org/officeDocument/2006/relationships/customXml" Target="../ink/ink1341.xml"/><Relationship Id="rId99" Type="http://schemas.openxmlformats.org/officeDocument/2006/relationships/customXml" Target="../ink/ink703.xml"/><Relationship Id="rId164" Type="http://schemas.openxmlformats.org/officeDocument/2006/relationships/image" Target="../media/image706.png"/><Relationship Id="rId371" Type="http://schemas.openxmlformats.org/officeDocument/2006/relationships/image" Target="../media/image808.png"/><Relationship Id="rId1015" Type="http://schemas.openxmlformats.org/officeDocument/2006/relationships/image" Target="../media/image1122.png"/><Relationship Id="rId1222" Type="http://schemas.openxmlformats.org/officeDocument/2006/relationships/image" Target="../media/image1225.png"/><Relationship Id="rId469" Type="http://schemas.openxmlformats.org/officeDocument/2006/relationships/image" Target="../media/image854.png"/><Relationship Id="rId676" Type="http://schemas.openxmlformats.org/officeDocument/2006/relationships/customXml" Target="../ink/ink995.xml"/><Relationship Id="rId883" Type="http://schemas.openxmlformats.org/officeDocument/2006/relationships/customXml" Target="../ink/ink1099.xml"/><Relationship Id="rId1099" Type="http://schemas.openxmlformats.org/officeDocument/2006/relationships/image" Target="../media/image1164.png"/><Relationship Id="rId26" Type="http://schemas.openxmlformats.org/officeDocument/2006/relationships/image" Target="../media/image639.png"/><Relationship Id="rId231" Type="http://schemas.openxmlformats.org/officeDocument/2006/relationships/customXml" Target="../ink/ink770.xml"/><Relationship Id="rId329" Type="http://schemas.openxmlformats.org/officeDocument/2006/relationships/image" Target="../media/image787.png"/><Relationship Id="rId536" Type="http://schemas.openxmlformats.org/officeDocument/2006/relationships/image" Target="../media/image887.png"/><Relationship Id="rId1166" Type="http://schemas.openxmlformats.org/officeDocument/2006/relationships/customXml" Target="../ink/ink1242.xml"/><Relationship Id="rId175" Type="http://schemas.openxmlformats.org/officeDocument/2006/relationships/customXml" Target="../ink/ink741.xml"/><Relationship Id="rId743" Type="http://schemas.openxmlformats.org/officeDocument/2006/relationships/customXml" Target="../ink/ink1029.xml"/><Relationship Id="rId950" Type="http://schemas.openxmlformats.org/officeDocument/2006/relationships/image" Target="../media/image1092.png"/><Relationship Id="rId1026" Type="http://schemas.openxmlformats.org/officeDocument/2006/relationships/customXml" Target="../ink/ink1172.xml"/><Relationship Id="rId382" Type="http://schemas.openxmlformats.org/officeDocument/2006/relationships/customXml" Target="../ink/ink846.xml"/><Relationship Id="rId603" Type="http://schemas.openxmlformats.org/officeDocument/2006/relationships/image" Target="../media/image920.png"/><Relationship Id="rId687" Type="http://schemas.openxmlformats.org/officeDocument/2006/relationships/image" Target="../media/image962.png"/><Relationship Id="rId810" Type="http://schemas.openxmlformats.org/officeDocument/2006/relationships/image" Target="../media/image1023.png"/><Relationship Id="rId908" Type="http://schemas.openxmlformats.org/officeDocument/2006/relationships/image" Target="../media/image1071.png"/><Relationship Id="rId1233" Type="http://schemas.openxmlformats.org/officeDocument/2006/relationships/customXml" Target="../ink/ink1276.xml"/><Relationship Id="rId242" Type="http://schemas.openxmlformats.org/officeDocument/2006/relationships/image" Target="../media/image744.png"/><Relationship Id="rId894" Type="http://schemas.openxmlformats.org/officeDocument/2006/relationships/image" Target="../media/image1064.png"/><Relationship Id="rId1177" Type="http://schemas.openxmlformats.org/officeDocument/2006/relationships/customXml" Target="../ink/ink1248.xml"/><Relationship Id="rId1300" Type="http://schemas.openxmlformats.org/officeDocument/2006/relationships/image" Target="../media/image1264.png"/><Relationship Id="rId37" Type="http://schemas.openxmlformats.org/officeDocument/2006/relationships/customXml" Target="../ink/ink671.xml"/><Relationship Id="rId102" Type="http://schemas.openxmlformats.org/officeDocument/2006/relationships/image" Target="../media/image676.png"/><Relationship Id="rId547" Type="http://schemas.openxmlformats.org/officeDocument/2006/relationships/customXml" Target="../ink/ink930.xml"/><Relationship Id="rId754" Type="http://schemas.openxmlformats.org/officeDocument/2006/relationships/image" Target="../media/image995.png"/><Relationship Id="rId961" Type="http://schemas.openxmlformats.org/officeDocument/2006/relationships/customXml" Target="../ink/ink1138.xml"/><Relationship Id="rId90" Type="http://schemas.openxmlformats.org/officeDocument/2006/relationships/image" Target="../media/image670.png"/><Relationship Id="rId186" Type="http://schemas.openxmlformats.org/officeDocument/2006/relationships/image" Target="../media/image717.png"/><Relationship Id="rId393" Type="http://schemas.openxmlformats.org/officeDocument/2006/relationships/image" Target="../media/image819.png"/><Relationship Id="rId407" Type="http://schemas.openxmlformats.org/officeDocument/2006/relationships/image" Target="../media/image826.png"/><Relationship Id="rId614" Type="http://schemas.openxmlformats.org/officeDocument/2006/relationships/customXml" Target="../ink/ink964.xml"/><Relationship Id="rId821" Type="http://schemas.openxmlformats.org/officeDocument/2006/relationships/customXml" Target="../ink/ink1068.xml"/><Relationship Id="rId1037" Type="http://schemas.openxmlformats.org/officeDocument/2006/relationships/image" Target="../media/image1133.png"/><Relationship Id="rId1244" Type="http://schemas.openxmlformats.org/officeDocument/2006/relationships/image" Target="../media/image1236.png"/><Relationship Id="rId253" Type="http://schemas.openxmlformats.org/officeDocument/2006/relationships/customXml" Target="../ink/ink781.xml"/><Relationship Id="rId460" Type="http://schemas.openxmlformats.org/officeDocument/2006/relationships/customXml" Target="../ink/ink886.xml"/><Relationship Id="rId698" Type="http://schemas.openxmlformats.org/officeDocument/2006/relationships/image" Target="../media/image967.png"/><Relationship Id="rId919" Type="http://schemas.openxmlformats.org/officeDocument/2006/relationships/customXml" Target="../ink/ink1117.xml"/><Relationship Id="rId1090" Type="http://schemas.openxmlformats.org/officeDocument/2006/relationships/customXml" Target="../ink/ink1204.xml"/><Relationship Id="rId1104" Type="http://schemas.openxmlformats.org/officeDocument/2006/relationships/customXml" Target="../ink/ink1211.xml"/><Relationship Id="rId1311" Type="http://schemas.openxmlformats.org/officeDocument/2006/relationships/customXml" Target="../ink/ink1315.xml"/><Relationship Id="rId48" Type="http://schemas.openxmlformats.org/officeDocument/2006/relationships/image" Target="../media/image650.png"/><Relationship Id="rId113" Type="http://schemas.openxmlformats.org/officeDocument/2006/relationships/customXml" Target="../ink/ink710.xml"/><Relationship Id="rId320" Type="http://schemas.openxmlformats.org/officeDocument/2006/relationships/customXml" Target="../ink/ink815.xml"/><Relationship Id="rId558" Type="http://schemas.openxmlformats.org/officeDocument/2006/relationships/image" Target="../media/image898.png"/><Relationship Id="rId765" Type="http://schemas.openxmlformats.org/officeDocument/2006/relationships/customXml" Target="../ink/ink1040.xml"/><Relationship Id="rId972" Type="http://schemas.openxmlformats.org/officeDocument/2006/relationships/image" Target="../media/image1103.png"/><Relationship Id="rId1188" Type="http://schemas.openxmlformats.org/officeDocument/2006/relationships/image" Target="../media/image1208.png"/><Relationship Id="rId197" Type="http://schemas.openxmlformats.org/officeDocument/2006/relationships/image" Target="../media/image722.png"/><Relationship Id="rId418" Type="http://schemas.openxmlformats.org/officeDocument/2006/relationships/customXml" Target="../ink/ink865.xml"/><Relationship Id="rId625" Type="http://schemas.openxmlformats.org/officeDocument/2006/relationships/image" Target="../media/image931.png"/><Relationship Id="rId832" Type="http://schemas.openxmlformats.org/officeDocument/2006/relationships/image" Target="../media/image1033.png"/><Relationship Id="rId1048" Type="http://schemas.openxmlformats.org/officeDocument/2006/relationships/customXml" Target="../ink/ink1183.xml"/><Relationship Id="rId1255" Type="http://schemas.openxmlformats.org/officeDocument/2006/relationships/customXml" Target="../ink/ink1287.xml"/><Relationship Id="rId264" Type="http://schemas.openxmlformats.org/officeDocument/2006/relationships/image" Target="../media/image755.png"/><Relationship Id="rId471" Type="http://schemas.openxmlformats.org/officeDocument/2006/relationships/image" Target="../media/image855.png"/><Relationship Id="rId1115" Type="http://schemas.openxmlformats.org/officeDocument/2006/relationships/image" Target="../media/image1172.png"/><Relationship Id="rId1322" Type="http://schemas.openxmlformats.org/officeDocument/2006/relationships/customXml" Target="../ink/ink1321.xml"/><Relationship Id="rId59" Type="http://schemas.openxmlformats.org/officeDocument/2006/relationships/image" Target="../media/image655.png"/><Relationship Id="rId124" Type="http://schemas.openxmlformats.org/officeDocument/2006/relationships/image" Target="../media/image687.png"/><Relationship Id="rId569" Type="http://schemas.openxmlformats.org/officeDocument/2006/relationships/customXml" Target="../ink/ink941.xml"/><Relationship Id="rId776" Type="http://schemas.openxmlformats.org/officeDocument/2006/relationships/image" Target="../media/image1006.png"/><Relationship Id="rId983" Type="http://schemas.openxmlformats.org/officeDocument/2006/relationships/image" Target="../media/image1108.png"/><Relationship Id="rId1199" Type="http://schemas.openxmlformats.org/officeDocument/2006/relationships/customXml" Target="../ink/ink1259.xml"/><Relationship Id="rId331" Type="http://schemas.openxmlformats.org/officeDocument/2006/relationships/image" Target="../media/image788.png"/><Relationship Id="rId429" Type="http://schemas.openxmlformats.org/officeDocument/2006/relationships/image" Target="../media/image834.png"/><Relationship Id="rId636" Type="http://schemas.openxmlformats.org/officeDocument/2006/relationships/customXml" Target="../ink/ink975.xml"/><Relationship Id="rId1059" Type="http://schemas.openxmlformats.org/officeDocument/2006/relationships/image" Target="../media/image1144.png"/><Relationship Id="rId1266" Type="http://schemas.openxmlformats.org/officeDocument/2006/relationships/image" Target="../media/image1247.png"/><Relationship Id="rId843" Type="http://schemas.openxmlformats.org/officeDocument/2006/relationships/customXml" Target="../ink/ink1079.xml"/><Relationship Id="rId1126" Type="http://schemas.openxmlformats.org/officeDocument/2006/relationships/customXml" Target="../ink/ink1222.xml"/><Relationship Id="rId275" Type="http://schemas.openxmlformats.org/officeDocument/2006/relationships/customXml" Target="../ink/ink792.xml"/><Relationship Id="rId482" Type="http://schemas.openxmlformats.org/officeDocument/2006/relationships/image" Target="../media/image860.png"/><Relationship Id="rId703" Type="http://schemas.openxmlformats.org/officeDocument/2006/relationships/customXml" Target="../ink/ink1009.xml"/><Relationship Id="rId910" Type="http://schemas.openxmlformats.org/officeDocument/2006/relationships/image" Target="../media/image1072.png"/><Relationship Id="rId1333" Type="http://schemas.openxmlformats.org/officeDocument/2006/relationships/image" Target="../media/image1280.png"/><Relationship Id="rId135" Type="http://schemas.openxmlformats.org/officeDocument/2006/relationships/customXml" Target="../ink/ink721.xml"/><Relationship Id="rId342" Type="http://schemas.openxmlformats.org/officeDocument/2006/relationships/customXml" Target="../ink/ink826.xml"/><Relationship Id="rId787" Type="http://schemas.openxmlformats.org/officeDocument/2006/relationships/customXml" Target="../ink/ink1051.xml"/><Relationship Id="rId994" Type="http://schemas.openxmlformats.org/officeDocument/2006/relationships/customXml" Target="../ink/ink1155.xml"/><Relationship Id="rId202" Type="http://schemas.openxmlformats.org/officeDocument/2006/relationships/image" Target="../media/image724.png"/><Relationship Id="rId647" Type="http://schemas.openxmlformats.org/officeDocument/2006/relationships/image" Target="../media/image942.png"/><Relationship Id="rId854" Type="http://schemas.openxmlformats.org/officeDocument/2006/relationships/image" Target="../media/image1044.png"/><Relationship Id="rId1277" Type="http://schemas.openxmlformats.org/officeDocument/2006/relationships/customXml" Target="../ink/ink1298.xml"/><Relationship Id="rId286" Type="http://schemas.openxmlformats.org/officeDocument/2006/relationships/image" Target="../media/image766.png"/><Relationship Id="rId493" Type="http://schemas.openxmlformats.org/officeDocument/2006/relationships/customXml" Target="../ink/ink903.xml"/><Relationship Id="rId507" Type="http://schemas.openxmlformats.org/officeDocument/2006/relationships/customXml" Target="../ink/ink910.xml"/><Relationship Id="rId714" Type="http://schemas.openxmlformats.org/officeDocument/2006/relationships/image" Target="../media/image975.png"/><Relationship Id="rId921" Type="http://schemas.openxmlformats.org/officeDocument/2006/relationships/customXml" Target="../ink/ink1118.xml"/><Relationship Id="rId1137" Type="http://schemas.openxmlformats.org/officeDocument/2006/relationships/image" Target="../media/image1183.png"/><Relationship Id="rId1344" Type="http://schemas.openxmlformats.org/officeDocument/2006/relationships/customXml" Target="../ink/ink1332.xml"/><Relationship Id="rId50" Type="http://schemas.openxmlformats.org/officeDocument/2006/relationships/image" Target="../media/image651.png"/><Relationship Id="rId146" Type="http://schemas.openxmlformats.org/officeDocument/2006/relationships/image" Target="../media/image698.png"/><Relationship Id="rId353" Type="http://schemas.openxmlformats.org/officeDocument/2006/relationships/image" Target="../media/image799.png"/><Relationship Id="rId560" Type="http://schemas.openxmlformats.org/officeDocument/2006/relationships/image" Target="../media/image899.png"/><Relationship Id="rId798" Type="http://schemas.openxmlformats.org/officeDocument/2006/relationships/image" Target="../media/image1017.png"/><Relationship Id="rId1190" Type="http://schemas.openxmlformats.org/officeDocument/2006/relationships/image" Target="../media/image1209.png"/><Relationship Id="rId1204" Type="http://schemas.openxmlformats.org/officeDocument/2006/relationships/image" Target="../media/image1216.png"/><Relationship Id="rId213" Type="http://schemas.openxmlformats.org/officeDocument/2006/relationships/customXml" Target="../ink/ink761.xml"/><Relationship Id="rId420" Type="http://schemas.openxmlformats.org/officeDocument/2006/relationships/customXml" Target="../ink/ink866.xml"/><Relationship Id="rId658" Type="http://schemas.openxmlformats.org/officeDocument/2006/relationships/customXml" Target="../ink/ink986.xml"/><Relationship Id="rId865" Type="http://schemas.openxmlformats.org/officeDocument/2006/relationships/customXml" Target="../ink/ink1090.xml"/><Relationship Id="rId1050" Type="http://schemas.openxmlformats.org/officeDocument/2006/relationships/customXml" Target="../ink/ink1184.xml"/><Relationship Id="rId1288" Type="http://schemas.openxmlformats.org/officeDocument/2006/relationships/image" Target="../media/image1258.png"/><Relationship Id="rId297" Type="http://schemas.openxmlformats.org/officeDocument/2006/relationships/customXml" Target="../ink/ink803.xml"/><Relationship Id="rId518" Type="http://schemas.openxmlformats.org/officeDocument/2006/relationships/image" Target="../media/image878.png"/><Relationship Id="rId725" Type="http://schemas.openxmlformats.org/officeDocument/2006/relationships/customXml" Target="../ink/ink1020.xml"/><Relationship Id="rId932" Type="http://schemas.openxmlformats.org/officeDocument/2006/relationships/image" Target="../media/image1083.png"/><Relationship Id="rId1148" Type="http://schemas.openxmlformats.org/officeDocument/2006/relationships/customXml" Target="../ink/ink1233.xml"/><Relationship Id="rId1355" Type="http://schemas.openxmlformats.org/officeDocument/2006/relationships/image" Target="../media/image1291.png"/><Relationship Id="rId157" Type="http://schemas.openxmlformats.org/officeDocument/2006/relationships/customXml" Target="../ink/ink732.xml"/><Relationship Id="rId364" Type="http://schemas.openxmlformats.org/officeDocument/2006/relationships/customXml" Target="../ink/ink837.xml"/><Relationship Id="rId1008" Type="http://schemas.openxmlformats.org/officeDocument/2006/relationships/image" Target="../media/image457.png"/><Relationship Id="rId1215" Type="http://schemas.openxmlformats.org/officeDocument/2006/relationships/customXml" Target="../ink/ink1267.xml"/><Relationship Id="rId61" Type="http://schemas.openxmlformats.org/officeDocument/2006/relationships/image" Target="../media/image656.png"/><Relationship Id="rId571" Type="http://schemas.openxmlformats.org/officeDocument/2006/relationships/customXml" Target="../ink/ink942.xml"/><Relationship Id="rId669" Type="http://schemas.openxmlformats.org/officeDocument/2006/relationships/image" Target="../media/image953.png"/><Relationship Id="rId876" Type="http://schemas.openxmlformats.org/officeDocument/2006/relationships/image" Target="../media/image1055.png"/><Relationship Id="rId1299" Type="http://schemas.openxmlformats.org/officeDocument/2006/relationships/customXml" Target="../ink/ink1309.xml"/><Relationship Id="rId19" Type="http://schemas.openxmlformats.org/officeDocument/2006/relationships/customXml" Target="../ink/ink662.xml"/><Relationship Id="rId224" Type="http://schemas.openxmlformats.org/officeDocument/2006/relationships/image" Target="../media/image735.png"/><Relationship Id="rId431" Type="http://schemas.openxmlformats.org/officeDocument/2006/relationships/image" Target="../media/image835.png"/><Relationship Id="rId529" Type="http://schemas.openxmlformats.org/officeDocument/2006/relationships/customXml" Target="../ink/ink921.xml"/><Relationship Id="rId736" Type="http://schemas.openxmlformats.org/officeDocument/2006/relationships/image" Target="../media/image986.png"/><Relationship Id="rId1061" Type="http://schemas.openxmlformats.org/officeDocument/2006/relationships/image" Target="../media/image1145.png"/><Relationship Id="rId1159" Type="http://schemas.openxmlformats.org/officeDocument/2006/relationships/image" Target="../media/image1194.png"/><Relationship Id="rId1366" Type="http://schemas.openxmlformats.org/officeDocument/2006/relationships/customXml" Target="../ink/ink1343.xml"/><Relationship Id="rId168" Type="http://schemas.openxmlformats.org/officeDocument/2006/relationships/image" Target="../media/image708.png"/><Relationship Id="rId943" Type="http://schemas.openxmlformats.org/officeDocument/2006/relationships/customXml" Target="../ink/ink1129.xml"/><Relationship Id="rId1019" Type="http://schemas.openxmlformats.org/officeDocument/2006/relationships/image" Target="../media/image1124.png"/><Relationship Id="rId72" Type="http://schemas.openxmlformats.org/officeDocument/2006/relationships/customXml" Target="../ink/ink689.xml"/><Relationship Id="rId375" Type="http://schemas.openxmlformats.org/officeDocument/2006/relationships/image" Target="../media/image810.png"/><Relationship Id="rId582" Type="http://schemas.openxmlformats.org/officeDocument/2006/relationships/customXml" Target="../ink/ink948.xml"/><Relationship Id="rId803" Type="http://schemas.openxmlformats.org/officeDocument/2006/relationships/customXml" Target="../ink/ink1059.xml"/><Relationship Id="rId1226" Type="http://schemas.openxmlformats.org/officeDocument/2006/relationships/image" Target="../media/image1227.png"/><Relationship Id="rId3" Type="http://schemas.openxmlformats.org/officeDocument/2006/relationships/customXml" Target="../ink/ink654.xml"/><Relationship Id="rId235" Type="http://schemas.openxmlformats.org/officeDocument/2006/relationships/customXml" Target="../ink/ink772.xml"/><Relationship Id="rId442" Type="http://schemas.openxmlformats.org/officeDocument/2006/relationships/customXml" Target="../ink/ink877.xml"/><Relationship Id="rId887" Type="http://schemas.openxmlformats.org/officeDocument/2006/relationships/customXml" Target="../ink/ink1101.xml"/><Relationship Id="rId1072" Type="http://schemas.openxmlformats.org/officeDocument/2006/relationships/customXml" Target="../ink/ink1195.xml"/><Relationship Id="rId302" Type="http://schemas.openxmlformats.org/officeDocument/2006/relationships/image" Target="../media/image774.png"/><Relationship Id="rId747" Type="http://schemas.openxmlformats.org/officeDocument/2006/relationships/customXml" Target="../ink/ink1031.xml"/><Relationship Id="rId954" Type="http://schemas.openxmlformats.org/officeDocument/2006/relationships/image" Target="../media/image1094.png"/><Relationship Id="rId83" Type="http://schemas.openxmlformats.org/officeDocument/2006/relationships/customXml" Target="../ink/ink695.xml"/><Relationship Id="rId179" Type="http://schemas.openxmlformats.org/officeDocument/2006/relationships/customXml" Target="../ink/ink743.xml"/><Relationship Id="rId386" Type="http://schemas.openxmlformats.org/officeDocument/2006/relationships/customXml" Target="../ink/ink848.xml"/><Relationship Id="rId593" Type="http://schemas.openxmlformats.org/officeDocument/2006/relationships/image" Target="../media/image915.png"/><Relationship Id="rId607" Type="http://schemas.openxmlformats.org/officeDocument/2006/relationships/image" Target="../media/image922.png"/><Relationship Id="rId814" Type="http://schemas.openxmlformats.org/officeDocument/2006/relationships/image" Target="../media/image1025.png"/><Relationship Id="rId1237" Type="http://schemas.openxmlformats.org/officeDocument/2006/relationships/customXml" Target="../ink/ink1278.xml"/><Relationship Id="rId246" Type="http://schemas.openxmlformats.org/officeDocument/2006/relationships/image" Target="../media/image746.png"/><Relationship Id="rId453" Type="http://schemas.openxmlformats.org/officeDocument/2006/relationships/image" Target="../media/image846.png"/><Relationship Id="rId660" Type="http://schemas.openxmlformats.org/officeDocument/2006/relationships/customXml" Target="../ink/ink987.xml"/><Relationship Id="rId898" Type="http://schemas.openxmlformats.org/officeDocument/2006/relationships/image" Target="../media/image1066.png"/><Relationship Id="rId1083" Type="http://schemas.openxmlformats.org/officeDocument/2006/relationships/image" Target="../media/image1156.png"/><Relationship Id="rId1290" Type="http://schemas.openxmlformats.org/officeDocument/2006/relationships/image" Target="../media/image1259.png"/><Relationship Id="rId1304" Type="http://schemas.openxmlformats.org/officeDocument/2006/relationships/image" Target="../media/image1266.png"/><Relationship Id="rId106" Type="http://schemas.openxmlformats.org/officeDocument/2006/relationships/image" Target="../media/image678.png"/><Relationship Id="rId313" Type="http://schemas.openxmlformats.org/officeDocument/2006/relationships/image" Target="../media/image779.png"/><Relationship Id="rId758" Type="http://schemas.openxmlformats.org/officeDocument/2006/relationships/image" Target="../media/image997.png"/><Relationship Id="rId965" Type="http://schemas.openxmlformats.org/officeDocument/2006/relationships/customXml" Target="../ink/ink1140.xml"/><Relationship Id="rId1150" Type="http://schemas.openxmlformats.org/officeDocument/2006/relationships/customXml" Target="../ink/ink1234.xml"/><Relationship Id="rId10" Type="http://schemas.openxmlformats.org/officeDocument/2006/relationships/image" Target="../media/image632.png"/><Relationship Id="rId94" Type="http://schemas.openxmlformats.org/officeDocument/2006/relationships/image" Target="../media/image672.png"/><Relationship Id="rId397" Type="http://schemas.openxmlformats.org/officeDocument/2006/relationships/image" Target="../media/image821.png"/><Relationship Id="rId520" Type="http://schemas.openxmlformats.org/officeDocument/2006/relationships/image" Target="../media/image879.png"/><Relationship Id="rId618" Type="http://schemas.openxmlformats.org/officeDocument/2006/relationships/customXml" Target="../ink/ink966.xml"/><Relationship Id="rId825" Type="http://schemas.openxmlformats.org/officeDocument/2006/relationships/customXml" Target="../ink/ink1070.xml"/><Relationship Id="rId1248" Type="http://schemas.openxmlformats.org/officeDocument/2006/relationships/image" Target="../media/image1238.png"/><Relationship Id="rId257" Type="http://schemas.openxmlformats.org/officeDocument/2006/relationships/customXml" Target="../ink/ink783.xml"/><Relationship Id="rId464" Type="http://schemas.openxmlformats.org/officeDocument/2006/relationships/customXml" Target="../ink/ink888.xml"/><Relationship Id="rId1010" Type="http://schemas.openxmlformats.org/officeDocument/2006/relationships/image" Target="../media/image1120.png"/><Relationship Id="rId1094" Type="http://schemas.openxmlformats.org/officeDocument/2006/relationships/customXml" Target="../ink/ink1206.xml"/><Relationship Id="rId1108" Type="http://schemas.openxmlformats.org/officeDocument/2006/relationships/customXml" Target="../ink/ink1213.xml"/><Relationship Id="rId1315" Type="http://schemas.openxmlformats.org/officeDocument/2006/relationships/customXml" Target="../ink/ink1317.xml"/><Relationship Id="rId117" Type="http://schemas.openxmlformats.org/officeDocument/2006/relationships/customXml" Target="../ink/ink712.xml"/><Relationship Id="rId671" Type="http://schemas.openxmlformats.org/officeDocument/2006/relationships/image" Target="../media/image954.png"/><Relationship Id="rId769" Type="http://schemas.openxmlformats.org/officeDocument/2006/relationships/customXml" Target="../ink/ink1042.xml"/><Relationship Id="rId976" Type="http://schemas.openxmlformats.org/officeDocument/2006/relationships/customXml" Target="../ink/ink1146.xml"/><Relationship Id="rId324" Type="http://schemas.openxmlformats.org/officeDocument/2006/relationships/customXml" Target="../ink/ink817.xml"/><Relationship Id="rId531" Type="http://schemas.openxmlformats.org/officeDocument/2006/relationships/customXml" Target="../ink/ink922.xml"/><Relationship Id="rId629" Type="http://schemas.openxmlformats.org/officeDocument/2006/relationships/image" Target="../media/image933.png"/><Relationship Id="rId1161" Type="http://schemas.openxmlformats.org/officeDocument/2006/relationships/image" Target="../media/image1195.png"/><Relationship Id="rId1259" Type="http://schemas.openxmlformats.org/officeDocument/2006/relationships/customXml" Target="../ink/ink1289.xml"/><Relationship Id="rId836" Type="http://schemas.openxmlformats.org/officeDocument/2006/relationships/image" Target="../media/image1035.png"/><Relationship Id="rId1021" Type="http://schemas.openxmlformats.org/officeDocument/2006/relationships/image" Target="../media/image1125.png"/><Relationship Id="rId1119" Type="http://schemas.openxmlformats.org/officeDocument/2006/relationships/image" Target="../media/image1174.png"/><Relationship Id="rId903" Type="http://schemas.openxmlformats.org/officeDocument/2006/relationships/customXml" Target="../ink/ink1109.xml"/><Relationship Id="rId1326" Type="http://schemas.openxmlformats.org/officeDocument/2006/relationships/customXml" Target="../ink/ink1323.xml"/><Relationship Id="rId32" Type="http://schemas.openxmlformats.org/officeDocument/2006/relationships/image" Target="../media/image642.png"/><Relationship Id="rId181" Type="http://schemas.openxmlformats.org/officeDocument/2006/relationships/customXml" Target="../ink/ink744.xml"/><Relationship Id="rId279" Type="http://schemas.openxmlformats.org/officeDocument/2006/relationships/customXml" Target="../ink/ink794.xml"/><Relationship Id="rId486" Type="http://schemas.openxmlformats.org/officeDocument/2006/relationships/image" Target="../media/image862.png"/><Relationship Id="rId693" Type="http://schemas.openxmlformats.org/officeDocument/2006/relationships/customXml" Target="../ink/ink1004.xml"/><Relationship Id="rId139" Type="http://schemas.openxmlformats.org/officeDocument/2006/relationships/customXml" Target="../ink/ink723.xml"/><Relationship Id="rId346" Type="http://schemas.openxmlformats.org/officeDocument/2006/relationships/customXml" Target="../ink/ink828.xml"/><Relationship Id="rId553" Type="http://schemas.openxmlformats.org/officeDocument/2006/relationships/customXml" Target="../ink/ink933.xml"/><Relationship Id="rId760" Type="http://schemas.openxmlformats.org/officeDocument/2006/relationships/image" Target="../media/image998.png"/><Relationship Id="rId998" Type="http://schemas.openxmlformats.org/officeDocument/2006/relationships/customXml" Target="../ink/ink1157.xml"/><Relationship Id="rId1183" Type="http://schemas.openxmlformats.org/officeDocument/2006/relationships/customXml" Target="../ink/ink1251.xml"/><Relationship Id="rId206" Type="http://schemas.openxmlformats.org/officeDocument/2006/relationships/image" Target="../media/image726.png"/><Relationship Id="rId413" Type="http://schemas.openxmlformats.org/officeDocument/2006/relationships/customXml" Target="../ink/ink862.xml"/><Relationship Id="rId858" Type="http://schemas.openxmlformats.org/officeDocument/2006/relationships/image" Target="../media/image1046.png"/><Relationship Id="rId1043" Type="http://schemas.openxmlformats.org/officeDocument/2006/relationships/image" Target="../media/image1136.png"/><Relationship Id="rId620" Type="http://schemas.openxmlformats.org/officeDocument/2006/relationships/customXml" Target="../ink/ink967.xml"/><Relationship Id="rId718" Type="http://schemas.openxmlformats.org/officeDocument/2006/relationships/image" Target="../media/image977.png"/><Relationship Id="rId925" Type="http://schemas.openxmlformats.org/officeDocument/2006/relationships/customXml" Target="../ink/ink1120.xml"/><Relationship Id="rId1250" Type="http://schemas.openxmlformats.org/officeDocument/2006/relationships/image" Target="../media/image1239.png"/><Relationship Id="rId1348" Type="http://schemas.openxmlformats.org/officeDocument/2006/relationships/customXml" Target="../ink/ink1334.xml"/><Relationship Id="rId1110" Type="http://schemas.openxmlformats.org/officeDocument/2006/relationships/customXml" Target="../ink/ink1214.xml"/><Relationship Id="rId1208" Type="http://schemas.openxmlformats.org/officeDocument/2006/relationships/image" Target="../media/image1218.png"/><Relationship Id="rId54" Type="http://schemas.openxmlformats.org/officeDocument/2006/relationships/image" Target="../media/image653.png"/><Relationship Id="rId270" Type="http://schemas.openxmlformats.org/officeDocument/2006/relationships/image" Target="../media/image758.png"/><Relationship Id="rId130" Type="http://schemas.openxmlformats.org/officeDocument/2006/relationships/image" Target="../media/image690.png"/><Relationship Id="rId368" Type="http://schemas.openxmlformats.org/officeDocument/2006/relationships/customXml" Target="../ink/ink839.xml"/><Relationship Id="rId575" Type="http://schemas.openxmlformats.org/officeDocument/2006/relationships/image" Target="../media/image906.png"/><Relationship Id="rId782" Type="http://schemas.openxmlformats.org/officeDocument/2006/relationships/image" Target="../media/image1009.png"/><Relationship Id="rId228" Type="http://schemas.openxmlformats.org/officeDocument/2006/relationships/image" Target="../media/image737.png"/><Relationship Id="rId435" Type="http://schemas.openxmlformats.org/officeDocument/2006/relationships/image" Target="../media/image837.png"/><Relationship Id="rId642" Type="http://schemas.openxmlformats.org/officeDocument/2006/relationships/customXml" Target="../ink/ink978.xml"/><Relationship Id="rId1065" Type="http://schemas.openxmlformats.org/officeDocument/2006/relationships/image" Target="../media/image1147.png"/><Relationship Id="rId1272" Type="http://schemas.openxmlformats.org/officeDocument/2006/relationships/image" Target="../media/image1250.png"/><Relationship Id="rId502" Type="http://schemas.openxmlformats.org/officeDocument/2006/relationships/image" Target="../media/image870.png"/><Relationship Id="rId947" Type="http://schemas.openxmlformats.org/officeDocument/2006/relationships/customXml" Target="../ink/ink1131.xml"/><Relationship Id="rId1132" Type="http://schemas.openxmlformats.org/officeDocument/2006/relationships/customXml" Target="../ink/ink1225.xml"/><Relationship Id="rId76" Type="http://schemas.openxmlformats.org/officeDocument/2006/relationships/image" Target="../media/image663.png"/><Relationship Id="rId807" Type="http://schemas.openxmlformats.org/officeDocument/2006/relationships/customXml" Target="../ink/ink1061.xml"/><Relationship Id="rId292" Type="http://schemas.openxmlformats.org/officeDocument/2006/relationships/image" Target="../media/image769.png"/><Relationship Id="rId597" Type="http://schemas.openxmlformats.org/officeDocument/2006/relationships/image" Target="../media/image917.png"/><Relationship Id="rId152" Type="http://schemas.openxmlformats.org/officeDocument/2006/relationships/image" Target="../media/image700.png"/><Relationship Id="rId457" Type="http://schemas.openxmlformats.org/officeDocument/2006/relationships/image" Target="../media/image848.png"/><Relationship Id="rId1087" Type="http://schemas.openxmlformats.org/officeDocument/2006/relationships/image" Target="../media/image1158.png"/><Relationship Id="rId1294" Type="http://schemas.openxmlformats.org/officeDocument/2006/relationships/image" Target="../media/image1261.png"/><Relationship Id="rId664" Type="http://schemas.openxmlformats.org/officeDocument/2006/relationships/customXml" Target="../ink/ink989.xml"/><Relationship Id="rId871" Type="http://schemas.openxmlformats.org/officeDocument/2006/relationships/customXml" Target="../ink/ink1093.xml"/><Relationship Id="rId969" Type="http://schemas.openxmlformats.org/officeDocument/2006/relationships/customXml" Target="../ink/ink1142.xml"/><Relationship Id="rId317" Type="http://schemas.openxmlformats.org/officeDocument/2006/relationships/image" Target="../media/image781.png"/><Relationship Id="rId524" Type="http://schemas.openxmlformats.org/officeDocument/2006/relationships/image" Target="../media/image881.png"/><Relationship Id="rId731" Type="http://schemas.openxmlformats.org/officeDocument/2006/relationships/customXml" Target="../ink/ink1023.xml"/><Relationship Id="rId1154" Type="http://schemas.openxmlformats.org/officeDocument/2006/relationships/customXml" Target="../ink/ink1236.xml"/><Relationship Id="rId1361" Type="http://schemas.openxmlformats.org/officeDocument/2006/relationships/image" Target="../media/image1294.png"/><Relationship Id="rId98" Type="http://schemas.openxmlformats.org/officeDocument/2006/relationships/image" Target="../media/image674.png"/><Relationship Id="rId829" Type="http://schemas.openxmlformats.org/officeDocument/2006/relationships/customXml" Target="../ink/ink1072.xml"/><Relationship Id="rId1014" Type="http://schemas.openxmlformats.org/officeDocument/2006/relationships/customXml" Target="../ink/ink1166.xml"/><Relationship Id="rId1221" Type="http://schemas.openxmlformats.org/officeDocument/2006/relationships/customXml" Target="../ink/ink1270.xml"/><Relationship Id="rId1319" Type="http://schemas.openxmlformats.org/officeDocument/2006/relationships/customXml" Target="../ink/ink1319.xml"/><Relationship Id="rId25" Type="http://schemas.openxmlformats.org/officeDocument/2006/relationships/customXml" Target="../ink/ink665.xml"/><Relationship Id="rId174" Type="http://schemas.openxmlformats.org/officeDocument/2006/relationships/image" Target="../media/image711.png"/><Relationship Id="rId381" Type="http://schemas.openxmlformats.org/officeDocument/2006/relationships/image" Target="../media/image813.png"/><Relationship Id="rId241" Type="http://schemas.openxmlformats.org/officeDocument/2006/relationships/customXml" Target="../ink/ink775.xml"/><Relationship Id="rId479" Type="http://schemas.openxmlformats.org/officeDocument/2006/relationships/image" Target="../media/image859.png"/><Relationship Id="rId686" Type="http://schemas.openxmlformats.org/officeDocument/2006/relationships/customXml" Target="../ink/ink1000.xml"/><Relationship Id="rId893" Type="http://schemas.openxmlformats.org/officeDocument/2006/relationships/customXml" Target="../ink/ink1104.xml"/><Relationship Id="rId339" Type="http://schemas.openxmlformats.org/officeDocument/2006/relationships/image" Target="../media/image792.png"/><Relationship Id="rId546" Type="http://schemas.openxmlformats.org/officeDocument/2006/relationships/image" Target="../media/image892.png"/><Relationship Id="rId753" Type="http://schemas.openxmlformats.org/officeDocument/2006/relationships/customXml" Target="../ink/ink1034.xml"/><Relationship Id="rId1176" Type="http://schemas.openxmlformats.org/officeDocument/2006/relationships/image" Target="../media/image1202.png"/><Relationship Id="rId101" Type="http://schemas.openxmlformats.org/officeDocument/2006/relationships/customXml" Target="../ink/ink704.xml"/><Relationship Id="rId406" Type="http://schemas.openxmlformats.org/officeDocument/2006/relationships/customXml" Target="../ink/ink858.xml"/><Relationship Id="rId960" Type="http://schemas.openxmlformats.org/officeDocument/2006/relationships/image" Target="../media/image1097.png"/><Relationship Id="rId1036" Type="http://schemas.openxmlformats.org/officeDocument/2006/relationships/customXml" Target="../ink/ink1177.xml"/><Relationship Id="rId1243" Type="http://schemas.openxmlformats.org/officeDocument/2006/relationships/customXml" Target="../ink/ink1281.xml"/><Relationship Id="rId613" Type="http://schemas.openxmlformats.org/officeDocument/2006/relationships/image" Target="../media/image925.png"/><Relationship Id="rId820" Type="http://schemas.openxmlformats.org/officeDocument/2006/relationships/image" Target="../media/image482.png"/><Relationship Id="rId918" Type="http://schemas.openxmlformats.org/officeDocument/2006/relationships/image" Target="../media/image1076.png"/><Relationship Id="rId1103" Type="http://schemas.openxmlformats.org/officeDocument/2006/relationships/image" Target="../media/image1166.png"/><Relationship Id="rId1310" Type="http://schemas.openxmlformats.org/officeDocument/2006/relationships/image" Target="../media/image1269.png"/><Relationship Id="rId47" Type="http://schemas.openxmlformats.org/officeDocument/2006/relationships/customXml" Target="../ink/ink676.xml"/><Relationship Id="rId196" Type="http://schemas.openxmlformats.org/officeDocument/2006/relationships/customXml" Target="../ink/ink752.xml"/><Relationship Id="rId263" Type="http://schemas.openxmlformats.org/officeDocument/2006/relationships/customXml" Target="../ink/ink786.xml"/><Relationship Id="rId470" Type="http://schemas.openxmlformats.org/officeDocument/2006/relationships/customXml" Target="../ink/ink891.xml"/><Relationship Id="rId123" Type="http://schemas.openxmlformats.org/officeDocument/2006/relationships/customXml" Target="../ink/ink715.xml"/><Relationship Id="rId330" Type="http://schemas.openxmlformats.org/officeDocument/2006/relationships/customXml" Target="../ink/ink820.xml"/><Relationship Id="rId568" Type="http://schemas.openxmlformats.org/officeDocument/2006/relationships/image" Target="../media/image903.png"/><Relationship Id="rId775" Type="http://schemas.openxmlformats.org/officeDocument/2006/relationships/customXml" Target="../ink/ink1045.xml"/><Relationship Id="rId982" Type="http://schemas.openxmlformats.org/officeDocument/2006/relationships/customXml" Target="../ink/ink1149.xml"/><Relationship Id="rId1198" Type="http://schemas.openxmlformats.org/officeDocument/2006/relationships/image" Target="../media/image1213.png"/><Relationship Id="rId428" Type="http://schemas.openxmlformats.org/officeDocument/2006/relationships/customXml" Target="../ink/ink870.xml"/><Relationship Id="rId635" Type="http://schemas.openxmlformats.org/officeDocument/2006/relationships/image" Target="../media/image936.png"/><Relationship Id="rId842" Type="http://schemas.openxmlformats.org/officeDocument/2006/relationships/image" Target="../media/image1038.png"/><Relationship Id="rId1058" Type="http://schemas.openxmlformats.org/officeDocument/2006/relationships/customXml" Target="../ink/ink1188.xml"/><Relationship Id="rId1265" Type="http://schemas.openxmlformats.org/officeDocument/2006/relationships/customXml" Target="../ink/ink1292.xml"/><Relationship Id="rId702" Type="http://schemas.openxmlformats.org/officeDocument/2006/relationships/image" Target="../media/image969.png"/><Relationship Id="rId1125" Type="http://schemas.openxmlformats.org/officeDocument/2006/relationships/image" Target="../media/image1177.png"/><Relationship Id="rId1332" Type="http://schemas.openxmlformats.org/officeDocument/2006/relationships/customXml" Target="../ink/ink1326.xml"/><Relationship Id="rId69" Type="http://schemas.openxmlformats.org/officeDocument/2006/relationships/image" Target="../media/image660.png"/><Relationship Id="rId285" Type="http://schemas.openxmlformats.org/officeDocument/2006/relationships/customXml" Target="../ink/ink797.xml"/><Relationship Id="rId492" Type="http://schemas.openxmlformats.org/officeDocument/2006/relationships/image" Target="../media/image865.png"/><Relationship Id="rId797" Type="http://schemas.openxmlformats.org/officeDocument/2006/relationships/customXml" Target="../ink/ink1056.xml"/><Relationship Id="rId145" Type="http://schemas.openxmlformats.org/officeDocument/2006/relationships/customXml" Target="../ink/ink726.xml"/><Relationship Id="rId352" Type="http://schemas.openxmlformats.org/officeDocument/2006/relationships/customXml" Target="../ink/ink831.xml"/><Relationship Id="rId1287" Type="http://schemas.openxmlformats.org/officeDocument/2006/relationships/customXml" Target="../ink/ink1303.xml"/><Relationship Id="rId212" Type="http://schemas.openxmlformats.org/officeDocument/2006/relationships/image" Target="../media/image729.png"/><Relationship Id="rId657" Type="http://schemas.openxmlformats.org/officeDocument/2006/relationships/image" Target="../media/image947.png"/><Relationship Id="rId864" Type="http://schemas.openxmlformats.org/officeDocument/2006/relationships/image" Target="../media/image1049.png"/><Relationship Id="rId517" Type="http://schemas.openxmlformats.org/officeDocument/2006/relationships/customXml" Target="../ink/ink915.xml"/><Relationship Id="rId724" Type="http://schemas.openxmlformats.org/officeDocument/2006/relationships/image" Target="../media/image980.png"/><Relationship Id="rId931" Type="http://schemas.openxmlformats.org/officeDocument/2006/relationships/customXml" Target="../ink/ink1123.xml"/><Relationship Id="rId1147" Type="http://schemas.openxmlformats.org/officeDocument/2006/relationships/image" Target="../media/image1188.png"/><Relationship Id="rId1354" Type="http://schemas.openxmlformats.org/officeDocument/2006/relationships/customXml" Target="../ink/ink1337.xml"/><Relationship Id="rId60" Type="http://schemas.openxmlformats.org/officeDocument/2006/relationships/customXml" Target="../ink/ink683.xml"/><Relationship Id="rId1007" Type="http://schemas.openxmlformats.org/officeDocument/2006/relationships/customXml" Target="../ink/ink1162.xml"/><Relationship Id="rId1214" Type="http://schemas.openxmlformats.org/officeDocument/2006/relationships/image" Target="../media/image1221.png"/><Relationship Id="rId18" Type="http://schemas.openxmlformats.org/officeDocument/2006/relationships/image" Target="../media/image635.png"/><Relationship Id="rId167" Type="http://schemas.openxmlformats.org/officeDocument/2006/relationships/customXml" Target="../ink/ink737.xml"/><Relationship Id="rId374" Type="http://schemas.openxmlformats.org/officeDocument/2006/relationships/customXml" Target="../ink/ink842.xml"/><Relationship Id="rId581" Type="http://schemas.openxmlformats.org/officeDocument/2006/relationships/image" Target="../media/image909.png"/><Relationship Id="rId234" Type="http://schemas.openxmlformats.org/officeDocument/2006/relationships/image" Target="../media/image740.png"/><Relationship Id="rId679" Type="http://schemas.openxmlformats.org/officeDocument/2006/relationships/image" Target="../media/image958.png"/><Relationship Id="rId886" Type="http://schemas.openxmlformats.org/officeDocument/2006/relationships/image" Target="../media/image1060.png"/><Relationship Id="rId2" Type="http://schemas.openxmlformats.org/officeDocument/2006/relationships/notesSlide" Target="../notesSlides/notesSlide19.xml"/><Relationship Id="rId441" Type="http://schemas.openxmlformats.org/officeDocument/2006/relationships/image" Target="../media/image840.png"/><Relationship Id="rId539" Type="http://schemas.openxmlformats.org/officeDocument/2006/relationships/customXml" Target="../ink/ink926.xml"/><Relationship Id="rId746" Type="http://schemas.openxmlformats.org/officeDocument/2006/relationships/image" Target="../media/image991.png"/><Relationship Id="rId1071" Type="http://schemas.openxmlformats.org/officeDocument/2006/relationships/image" Target="../media/image1150.png"/><Relationship Id="rId1169" Type="http://schemas.openxmlformats.org/officeDocument/2006/relationships/image" Target="../media/image1199.png"/><Relationship Id="rId301" Type="http://schemas.openxmlformats.org/officeDocument/2006/relationships/customXml" Target="../ink/ink805.xml"/><Relationship Id="rId953" Type="http://schemas.openxmlformats.org/officeDocument/2006/relationships/customXml" Target="../ink/ink1134.xml"/><Relationship Id="rId1029" Type="http://schemas.openxmlformats.org/officeDocument/2006/relationships/image" Target="../media/image1129.png"/><Relationship Id="rId1236" Type="http://schemas.openxmlformats.org/officeDocument/2006/relationships/image" Target="../media/image1232.png"/><Relationship Id="rId82" Type="http://schemas.openxmlformats.org/officeDocument/2006/relationships/image" Target="../media/image666.png"/><Relationship Id="rId606" Type="http://schemas.openxmlformats.org/officeDocument/2006/relationships/customXml" Target="../ink/ink960.xml"/><Relationship Id="rId813" Type="http://schemas.openxmlformats.org/officeDocument/2006/relationships/customXml" Target="../ink/ink1064.xml"/><Relationship Id="rId1303" Type="http://schemas.openxmlformats.org/officeDocument/2006/relationships/customXml" Target="../ink/ink1311.xml"/><Relationship Id="rId189" Type="http://schemas.openxmlformats.org/officeDocument/2006/relationships/customXml" Target="../ink/ink748.xml"/><Relationship Id="rId396" Type="http://schemas.openxmlformats.org/officeDocument/2006/relationships/customXml" Target="../ink/ink853.xml"/><Relationship Id="rId256" Type="http://schemas.openxmlformats.org/officeDocument/2006/relationships/image" Target="../media/image751.png"/><Relationship Id="rId463" Type="http://schemas.openxmlformats.org/officeDocument/2006/relationships/image" Target="../media/image851.png"/><Relationship Id="rId670" Type="http://schemas.openxmlformats.org/officeDocument/2006/relationships/customXml" Target="../ink/ink992.xml"/><Relationship Id="rId1093" Type="http://schemas.openxmlformats.org/officeDocument/2006/relationships/image" Target="../media/image1161.png"/><Relationship Id="rId116" Type="http://schemas.openxmlformats.org/officeDocument/2006/relationships/image" Target="../media/image683.png"/><Relationship Id="rId323" Type="http://schemas.openxmlformats.org/officeDocument/2006/relationships/image" Target="../media/image784.png"/><Relationship Id="rId530" Type="http://schemas.openxmlformats.org/officeDocument/2006/relationships/image" Target="../media/image884.png"/><Relationship Id="rId768" Type="http://schemas.openxmlformats.org/officeDocument/2006/relationships/image" Target="../media/image1002.png"/><Relationship Id="rId975" Type="http://schemas.openxmlformats.org/officeDocument/2006/relationships/image" Target="../media/image1104.png"/><Relationship Id="rId1160" Type="http://schemas.openxmlformats.org/officeDocument/2006/relationships/customXml" Target="../ink/ink1239.xml"/><Relationship Id="rId628" Type="http://schemas.openxmlformats.org/officeDocument/2006/relationships/customXml" Target="../ink/ink971.xml"/><Relationship Id="rId835" Type="http://schemas.openxmlformats.org/officeDocument/2006/relationships/customXml" Target="../ink/ink1075.xml"/><Relationship Id="rId1258" Type="http://schemas.openxmlformats.org/officeDocument/2006/relationships/image" Target="../media/image1243.png"/><Relationship Id="rId1020" Type="http://schemas.openxmlformats.org/officeDocument/2006/relationships/customXml" Target="../ink/ink1169.xml"/><Relationship Id="rId1118" Type="http://schemas.openxmlformats.org/officeDocument/2006/relationships/customXml" Target="../ink/ink1218.xml"/><Relationship Id="rId1325" Type="http://schemas.openxmlformats.org/officeDocument/2006/relationships/image" Target="../media/image1276.png"/><Relationship Id="rId902" Type="http://schemas.openxmlformats.org/officeDocument/2006/relationships/image" Target="../media/image1068.png"/><Relationship Id="rId31" Type="http://schemas.openxmlformats.org/officeDocument/2006/relationships/customXml" Target="../ink/ink668.xml"/><Relationship Id="rId180" Type="http://schemas.openxmlformats.org/officeDocument/2006/relationships/image" Target="../media/image714.png"/><Relationship Id="rId278" Type="http://schemas.openxmlformats.org/officeDocument/2006/relationships/image" Target="../media/image762.png"/><Relationship Id="rId485" Type="http://schemas.openxmlformats.org/officeDocument/2006/relationships/customXml" Target="../ink/ink899.xml"/><Relationship Id="rId692" Type="http://schemas.openxmlformats.org/officeDocument/2006/relationships/customXml" Target="../ink/ink1003.xml"/><Relationship Id="rId138" Type="http://schemas.openxmlformats.org/officeDocument/2006/relationships/image" Target="../media/image694.png"/><Relationship Id="rId345" Type="http://schemas.openxmlformats.org/officeDocument/2006/relationships/image" Target="../media/image795.png"/><Relationship Id="rId552" Type="http://schemas.openxmlformats.org/officeDocument/2006/relationships/image" Target="../media/image895.png"/><Relationship Id="rId997" Type="http://schemas.openxmlformats.org/officeDocument/2006/relationships/image" Target="../media/image1115.png"/><Relationship Id="rId1182" Type="http://schemas.openxmlformats.org/officeDocument/2006/relationships/image" Target="../media/image1205.png"/><Relationship Id="rId205" Type="http://schemas.openxmlformats.org/officeDocument/2006/relationships/customXml" Target="../ink/ink757.xml"/><Relationship Id="rId412" Type="http://schemas.openxmlformats.org/officeDocument/2006/relationships/customXml" Target="../ink/ink861.xml"/><Relationship Id="rId857" Type="http://schemas.openxmlformats.org/officeDocument/2006/relationships/customXml" Target="../ink/ink1086.xml"/><Relationship Id="rId1042" Type="http://schemas.openxmlformats.org/officeDocument/2006/relationships/customXml" Target="../ink/ink1180.xml"/><Relationship Id="rId717" Type="http://schemas.openxmlformats.org/officeDocument/2006/relationships/customXml" Target="../ink/ink1016.xml"/><Relationship Id="rId924" Type="http://schemas.openxmlformats.org/officeDocument/2006/relationships/image" Target="../media/image1079.png"/><Relationship Id="rId1347" Type="http://schemas.openxmlformats.org/officeDocument/2006/relationships/image" Target="../media/image1287.png"/><Relationship Id="rId53" Type="http://schemas.openxmlformats.org/officeDocument/2006/relationships/customXml" Target="../ink/ink679.xml"/><Relationship Id="rId1207" Type="http://schemas.openxmlformats.org/officeDocument/2006/relationships/customXml" Target="../ink/ink1263.xml"/><Relationship Id="rId367" Type="http://schemas.openxmlformats.org/officeDocument/2006/relationships/image" Target="../media/image806.png"/><Relationship Id="rId574" Type="http://schemas.openxmlformats.org/officeDocument/2006/relationships/customXml" Target="../ink/ink944.xml"/><Relationship Id="rId227" Type="http://schemas.openxmlformats.org/officeDocument/2006/relationships/customXml" Target="../ink/ink768.xml"/><Relationship Id="rId781" Type="http://schemas.openxmlformats.org/officeDocument/2006/relationships/customXml" Target="../ink/ink1048.xml"/><Relationship Id="rId879" Type="http://schemas.openxmlformats.org/officeDocument/2006/relationships/customXml" Target="../ink/ink1097.xml"/><Relationship Id="rId434" Type="http://schemas.openxmlformats.org/officeDocument/2006/relationships/customXml" Target="../ink/ink873.xml"/><Relationship Id="rId641" Type="http://schemas.openxmlformats.org/officeDocument/2006/relationships/image" Target="../media/image939.png"/><Relationship Id="rId739" Type="http://schemas.openxmlformats.org/officeDocument/2006/relationships/customXml" Target="../ink/ink1027.xml"/><Relationship Id="rId1064" Type="http://schemas.openxmlformats.org/officeDocument/2006/relationships/customXml" Target="../ink/ink1191.xml"/><Relationship Id="rId1271" Type="http://schemas.openxmlformats.org/officeDocument/2006/relationships/customXml" Target="../ink/ink1295.xml"/><Relationship Id="rId1369" Type="http://schemas.openxmlformats.org/officeDocument/2006/relationships/image" Target="../media/image1298.png"/><Relationship Id="rId501" Type="http://schemas.openxmlformats.org/officeDocument/2006/relationships/customXml" Target="../ink/ink907.xml"/><Relationship Id="rId946" Type="http://schemas.openxmlformats.org/officeDocument/2006/relationships/image" Target="../media/image1090.png"/><Relationship Id="rId1131" Type="http://schemas.openxmlformats.org/officeDocument/2006/relationships/image" Target="../media/image1180.png"/><Relationship Id="rId1229" Type="http://schemas.openxmlformats.org/officeDocument/2006/relationships/customXml" Target="../ink/ink1274.xml"/><Relationship Id="rId75" Type="http://schemas.openxmlformats.org/officeDocument/2006/relationships/customXml" Target="../ink/ink691.xml"/><Relationship Id="rId806" Type="http://schemas.openxmlformats.org/officeDocument/2006/relationships/image" Target="../media/image1021.png"/><Relationship Id="rId291" Type="http://schemas.openxmlformats.org/officeDocument/2006/relationships/customXml" Target="../ink/ink800.xml"/><Relationship Id="rId151" Type="http://schemas.openxmlformats.org/officeDocument/2006/relationships/customXml" Target="../ink/ink729.xml"/><Relationship Id="rId389" Type="http://schemas.openxmlformats.org/officeDocument/2006/relationships/image" Target="../media/image817.png"/><Relationship Id="rId596" Type="http://schemas.openxmlformats.org/officeDocument/2006/relationships/customXml" Target="../ink/ink955.xml"/><Relationship Id="rId249" Type="http://schemas.openxmlformats.org/officeDocument/2006/relationships/customXml" Target="../ink/ink779.xml"/><Relationship Id="rId456" Type="http://schemas.openxmlformats.org/officeDocument/2006/relationships/customXml" Target="../ink/ink884.xml"/><Relationship Id="rId663" Type="http://schemas.openxmlformats.org/officeDocument/2006/relationships/image" Target="../media/image950.png"/><Relationship Id="rId870" Type="http://schemas.openxmlformats.org/officeDocument/2006/relationships/image" Target="../media/image1052.png"/><Relationship Id="rId1086" Type="http://schemas.openxmlformats.org/officeDocument/2006/relationships/customXml" Target="../ink/ink1202.xml"/><Relationship Id="rId1293" Type="http://schemas.openxmlformats.org/officeDocument/2006/relationships/customXml" Target="../ink/ink1306.xml"/><Relationship Id="rId109" Type="http://schemas.openxmlformats.org/officeDocument/2006/relationships/customXml" Target="../ink/ink708.xml"/><Relationship Id="rId316" Type="http://schemas.openxmlformats.org/officeDocument/2006/relationships/customXml" Target="../ink/ink813.xml"/><Relationship Id="rId523" Type="http://schemas.openxmlformats.org/officeDocument/2006/relationships/customXml" Target="../ink/ink918.xml"/><Relationship Id="rId968" Type="http://schemas.openxmlformats.org/officeDocument/2006/relationships/image" Target="../media/image1101.png"/><Relationship Id="rId1153" Type="http://schemas.openxmlformats.org/officeDocument/2006/relationships/image" Target="../media/image1191.png"/><Relationship Id="rId97" Type="http://schemas.openxmlformats.org/officeDocument/2006/relationships/customXml" Target="../ink/ink702.xml"/><Relationship Id="rId730" Type="http://schemas.openxmlformats.org/officeDocument/2006/relationships/image" Target="../media/image983.png"/><Relationship Id="rId828" Type="http://schemas.openxmlformats.org/officeDocument/2006/relationships/image" Target="../media/image1031.png"/><Relationship Id="rId1013" Type="http://schemas.openxmlformats.org/officeDocument/2006/relationships/image" Target="../media/image1121.png"/><Relationship Id="rId1360" Type="http://schemas.openxmlformats.org/officeDocument/2006/relationships/customXml" Target="../ink/ink1340.xml"/><Relationship Id="rId1220" Type="http://schemas.openxmlformats.org/officeDocument/2006/relationships/image" Target="../media/image1224.png"/><Relationship Id="rId1318" Type="http://schemas.openxmlformats.org/officeDocument/2006/relationships/image" Target="../media/image1273.png"/><Relationship Id="rId24" Type="http://schemas.openxmlformats.org/officeDocument/2006/relationships/image" Target="../media/image638.png"/><Relationship Id="rId173" Type="http://schemas.openxmlformats.org/officeDocument/2006/relationships/customXml" Target="../ink/ink740.xml"/><Relationship Id="rId380" Type="http://schemas.openxmlformats.org/officeDocument/2006/relationships/customXml" Target="../ink/ink845.xml"/><Relationship Id="rId240" Type="http://schemas.openxmlformats.org/officeDocument/2006/relationships/image" Target="../media/image743.png"/><Relationship Id="rId478" Type="http://schemas.openxmlformats.org/officeDocument/2006/relationships/customXml" Target="../ink/ink895.xml"/><Relationship Id="rId685" Type="http://schemas.openxmlformats.org/officeDocument/2006/relationships/image" Target="../media/image961.png"/><Relationship Id="rId892" Type="http://schemas.openxmlformats.org/officeDocument/2006/relationships/image" Target="../media/image106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3" Type="http://schemas.openxmlformats.org/officeDocument/2006/relationships/customXml" Target="../ink/ink1350.xml"/><Relationship Id="rId18" Type="http://schemas.openxmlformats.org/officeDocument/2006/relationships/image" Target="../media/image1306.png"/><Relationship Id="rId26" Type="http://schemas.openxmlformats.org/officeDocument/2006/relationships/image" Target="../media/image1310.png"/><Relationship Id="rId39" Type="http://schemas.openxmlformats.org/officeDocument/2006/relationships/customXml" Target="../ink/ink1363.xml"/><Relationship Id="rId21" Type="http://schemas.openxmlformats.org/officeDocument/2006/relationships/customXml" Target="../ink/ink1354.xml"/><Relationship Id="rId34" Type="http://schemas.openxmlformats.org/officeDocument/2006/relationships/image" Target="../media/image1314.png"/><Relationship Id="rId42" Type="http://schemas.openxmlformats.org/officeDocument/2006/relationships/image" Target="../media/image1318.png"/><Relationship Id="rId47" Type="http://schemas.openxmlformats.org/officeDocument/2006/relationships/customXml" Target="../ink/ink1367.xml"/><Relationship Id="rId7" Type="http://schemas.openxmlformats.org/officeDocument/2006/relationships/customXml" Target="../ink/ink1347.xml"/><Relationship Id="rId2" Type="http://schemas.openxmlformats.org/officeDocument/2006/relationships/notesSlide" Target="../notesSlides/notesSlide21.xml"/><Relationship Id="rId16" Type="http://schemas.openxmlformats.org/officeDocument/2006/relationships/image" Target="../media/image1305.png"/><Relationship Id="rId29" Type="http://schemas.openxmlformats.org/officeDocument/2006/relationships/customXml" Target="../ink/ink1358.xml"/><Relationship Id="rId1" Type="http://schemas.openxmlformats.org/officeDocument/2006/relationships/slideLayout" Target="../slideLayouts/slideLayout7.xml"/><Relationship Id="rId6" Type="http://schemas.openxmlformats.org/officeDocument/2006/relationships/image" Target="../media/image1300.png"/><Relationship Id="rId11" Type="http://schemas.openxmlformats.org/officeDocument/2006/relationships/customXml" Target="../ink/ink1349.xml"/><Relationship Id="rId24" Type="http://schemas.openxmlformats.org/officeDocument/2006/relationships/image" Target="../media/image1309.png"/><Relationship Id="rId32" Type="http://schemas.openxmlformats.org/officeDocument/2006/relationships/image" Target="../media/image1313.png"/><Relationship Id="rId37" Type="http://schemas.openxmlformats.org/officeDocument/2006/relationships/customXml" Target="../ink/ink1362.xml"/><Relationship Id="rId40" Type="http://schemas.openxmlformats.org/officeDocument/2006/relationships/image" Target="../media/image1317.png"/><Relationship Id="rId45" Type="http://schemas.openxmlformats.org/officeDocument/2006/relationships/customXml" Target="../ink/ink1366.xml"/><Relationship Id="rId5" Type="http://schemas.openxmlformats.org/officeDocument/2006/relationships/customXml" Target="../ink/ink1346.xml"/><Relationship Id="rId15" Type="http://schemas.openxmlformats.org/officeDocument/2006/relationships/customXml" Target="../ink/ink1351.xml"/><Relationship Id="rId23" Type="http://schemas.openxmlformats.org/officeDocument/2006/relationships/customXml" Target="../ink/ink1355.xml"/><Relationship Id="rId28" Type="http://schemas.openxmlformats.org/officeDocument/2006/relationships/image" Target="../media/image1311.png"/><Relationship Id="rId36" Type="http://schemas.openxmlformats.org/officeDocument/2006/relationships/image" Target="../media/image1315.png"/><Relationship Id="rId10" Type="http://schemas.openxmlformats.org/officeDocument/2006/relationships/image" Target="../media/image1302.png"/><Relationship Id="rId19" Type="http://schemas.openxmlformats.org/officeDocument/2006/relationships/customXml" Target="../ink/ink1353.xml"/><Relationship Id="rId31" Type="http://schemas.openxmlformats.org/officeDocument/2006/relationships/customXml" Target="../ink/ink1359.xml"/><Relationship Id="rId44" Type="http://schemas.openxmlformats.org/officeDocument/2006/relationships/image" Target="../media/image1319.png"/><Relationship Id="rId4" Type="http://schemas.openxmlformats.org/officeDocument/2006/relationships/image" Target="../media/image1299.png"/><Relationship Id="rId9" Type="http://schemas.openxmlformats.org/officeDocument/2006/relationships/customXml" Target="../ink/ink1348.xml"/><Relationship Id="rId14" Type="http://schemas.openxmlformats.org/officeDocument/2006/relationships/image" Target="../media/image1304.png"/><Relationship Id="rId22" Type="http://schemas.openxmlformats.org/officeDocument/2006/relationships/image" Target="../media/image1308.png"/><Relationship Id="rId27" Type="http://schemas.openxmlformats.org/officeDocument/2006/relationships/customXml" Target="../ink/ink1357.xml"/><Relationship Id="rId30" Type="http://schemas.openxmlformats.org/officeDocument/2006/relationships/image" Target="../media/image1312.png"/><Relationship Id="rId35" Type="http://schemas.openxmlformats.org/officeDocument/2006/relationships/customXml" Target="../ink/ink1361.xml"/><Relationship Id="rId43" Type="http://schemas.openxmlformats.org/officeDocument/2006/relationships/customXml" Target="../ink/ink1365.xml"/><Relationship Id="rId48" Type="http://schemas.openxmlformats.org/officeDocument/2006/relationships/image" Target="../media/image1321.png"/><Relationship Id="rId8" Type="http://schemas.openxmlformats.org/officeDocument/2006/relationships/image" Target="../media/image1301.png"/><Relationship Id="rId3" Type="http://schemas.openxmlformats.org/officeDocument/2006/relationships/customXml" Target="../ink/ink1345.xml"/><Relationship Id="rId12" Type="http://schemas.openxmlformats.org/officeDocument/2006/relationships/image" Target="../media/image1303.png"/><Relationship Id="rId17" Type="http://schemas.openxmlformats.org/officeDocument/2006/relationships/customXml" Target="../ink/ink1352.xml"/><Relationship Id="rId25" Type="http://schemas.openxmlformats.org/officeDocument/2006/relationships/customXml" Target="../ink/ink1356.xml"/><Relationship Id="rId33" Type="http://schemas.openxmlformats.org/officeDocument/2006/relationships/customXml" Target="../ink/ink1360.xml"/><Relationship Id="rId38" Type="http://schemas.openxmlformats.org/officeDocument/2006/relationships/image" Target="../media/image1316.png"/><Relationship Id="rId46" Type="http://schemas.openxmlformats.org/officeDocument/2006/relationships/image" Target="../media/image1320.png"/><Relationship Id="rId20" Type="http://schemas.openxmlformats.org/officeDocument/2006/relationships/image" Target="../media/image1307.png"/><Relationship Id="rId41" Type="http://schemas.openxmlformats.org/officeDocument/2006/relationships/customXml" Target="../ink/ink1364.xml"/></Relationships>
</file>

<file path=ppt/slides/_rels/slide2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325.png"/><Relationship Id="rId13" Type="http://schemas.openxmlformats.org/officeDocument/2006/relationships/customXml" Target="../ink/ink1373.xml"/><Relationship Id="rId18" Type="http://schemas.openxmlformats.org/officeDocument/2006/relationships/image" Target="../media/image1330.png"/><Relationship Id="rId3" Type="http://schemas.openxmlformats.org/officeDocument/2006/relationships/customXml" Target="../ink/ink1368.xml"/><Relationship Id="rId21" Type="http://schemas.openxmlformats.org/officeDocument/2006/relationships/customXml" Target="../ink/ink1377.xml"/><Relationship Id="rId7" Type="http://schemas.openxmlformats.org/officeDocument/2006/relationships/customXml" Target="../ink/ink1370.xml"/><Relationship Id="rId12" Type="http://schemas.openxmlformats.org/officeDocument/2006/relationships/image" Target="../media/image1327.png"/><Relationship Id="rId17" Type="http://schemas.openxmlformats.org/officeDocument/2006/relationships/customXml" Target="../ink/ink1375.xml"/><Relationship Id="rId2" Type="http://schemas.openxmlformats.org/officeDocument/2006/relationships/notesSlide" Target="../notesSlides/notesSlide23.xml"/><Relationship Id="rId16" Type="http://schemas.openxmlformats.org/officeDocument/2006/relationships/image" Target="../media/image1329.png"/><Relationship Id="rId20" Type="http://schemas.openxmlformats.org/officeDocument/2006/relationships/image" Target="../media/image1331.png"/><Relationship Id="rId1" Type="http://schemas.openxmlformats.org/officeDocument/2006/relationships/slideLayout" Target="../slideLayouts/slideLayout7.xml"/><Relationship Id="rId6" Type="http://schemas.openxmlformats.org/officeDocument/2006/relationships/image" Target="../media/image1324.png"/><Relationship Id="rId11" Type="http://schemas.openxmlformats.org/officeDocument/2006/relationships/customXml" Target="../ink/ink1372.xml"/><Relationship Id="rId5" Type="http://schemas.openxmlformats.org/officeDocument/2006/relationships/customXml" Target="../ink/ink1369.xml"/><Relationship Id="rId15" Type="http://schemas.openxmlformats.org/officeDocument/2006/relationships/customXml" Target="../ink/ink1374.xml"/><Relationship Id="rId10" Type="http://schemas.openxmlformats.org/officeDocument/2006/relationships/image" Target="../media/image1326.png"/><Relationship Id="rId19" Type="http://schemas.openxmlformats.org/officeDocument/2006/relationships/customXml" Target="../ink/ink1376.xml"/><Relationship Id="rId4" Type="http://schemas.openxmlformats.org/officeDocument/2006/relationships/image" Target="../media/image1323.png"/><Relationship Id="rId9" Type="http://schemas.openxmlformats.org/officeDocument/2006/relationships/customXml" Target="../ink/ink1371.xml"/><Relationship Id="rId14" Type="http://schemas.openxmlformats.org/officeDocument/2006/relationships/image" Target="../media/image1328.png"/><Relationship Id="rId22" Type="http://schemas.openxmlformats.org/officeDocument/2006/relationships/image" Target="../media/image1332.png"/></Relationships>
</file>

<file path=ppt/slides/_rels/slide28.xml.rels><?xml version="1.0" encoding="UTF-8" standalone="yes"?>
<Relationships xmlns="http://schemas.openxmlformats.org/package/2006/relationships"><Relationship Id="rId13" Type="http://schemas.openxmlformats.org/officeDocument/2006/relationships/customXml" Target="../ink/ink1383.xml"/><Relationship Id="rId18" Type="http://schemas.openxmlformats.org/officeDocument/2006/relationships/image" Target="../media/image1340.png"/><Relationship Id="rId26" Type="http://schemas.openxmlformats.org/officeDocument/2006/relationships/image" Target="../media/image1344.png"/><Relationship Id="rId39" Type="http://schemas.openxmlformats.org/officeDocument/2006/relationships/customXml" Target="../ink/ink1396.xml"/><Relationship Id="rId21" Type="http://schemas.openxmlformats.org/officeDocument/2006/relationships/customXml" Target="../ink/ink1387.xml"/><Relationship Id="rId34" Type="http://schemas.openxmlformats.org/officeDocument/2006/relationships/image" Target="../media/image1348.png"/><Relationship Id="rId42" Type="http://schemas.openxmlformats.org/officeDocument/2006/relationships/image" Target="../media/image1352.png"/><Relationship Id="rId47" Type="http://schemas.openxmlformats.org/officeDocument/2006/relationships/customXml" Target="../ink/ink1400.xml"/><Relationship Id="rId50" Type="http://schemas.openxmlformats.org/officeDocument/2006/relationships/image" Target="../media/image1356.png"/><Relationship Id="rId7" Type="http://schemas.openxmlformats.org/officeDocument/2006/relationships/customXml" Target="../ink/ink1380.xml"/><Relationship Id="rId2" Type="http://schemas.openxmlformats.org/officeDocument/2006/relationships/notesSlide" Target="../notesSlides/notesSlide24.xml"/><Relationship Id="rId16" Type="http://schemas.openxmlformats.org/officeDocument/2006/relationships/image" Target="../media/image1339.png"/><Relationship Id="rId29" Type="http://schemas.openxmlformats.org/officeDocument/2006/relationships/customXml" Target="../ink/ink1391.xml"/><Relationship Id="rId11" Type="http://schemas.openxmlformats.org/officeDocument/2006/relationships/customXml" Target="../ink/ink1382.xml"/><Relationship Id="rId24" Type="http://schemas.openxmlformats.org/officeDocument/2006/relationships/image" Target="../media/image1343.png"/><Relationship Id="rId32" Type="http://schemas.openxmlformats.org/officeDocument/2006/relationships/image" Target="../media/image1347.png"/><Relationship Id="rId37" Type="http://schemas.openxmlformats.org/officeDocument/2006/relationships/customXml" Target="../ink/ink1395.xml"/><Relationship Id="rId40" Type="http://schemas.openxmlformats.org/officeDocument/2006/relationships/image" Target="../media/image1351.png"/><Relationship Id="rId45" Type="http://schemas.openxmlformats.org/officeDocument/2006/relationships/customXml" Target="../ink/ink1399.xml"/><Relationship Id="rId53" Type="http://schemas.openxmlformats.org/officeDocument/2006/relationships/customXml" Target="../ink/ink1403.xml"/><Relationship Id="rId5" Type="http://schemas.openxmlformats.org/officeDocument/2006/relationships/customXml" Target="../ink/ink1379.xml"/><Relationship Id="rId10" Type="http://schemas.openxmlformats.org/officeDocument/2006/relationships/image" Target="../media/image1336.png"/><Relationship Id="rId19" Type="http://schemas.openxmlformats.org/officeDocument/2006/relationships/customXml" Target="../ink/ink1386.xml"/><Relationship Id="rId31" Type="http://schemas.openxmlformats.org/officeDocument/2006/relationships/customXml" Target="../ink/ink1392.xml"/><Relationship Id="rId44" Type="http://schemas.openxmlformats.org/officeDocument/2006/relationships/image" Target="../media/image1353.png"/><Relationship Id="rId52" Type="http://schemas.openxmlformats.org/officeDocument/2006/relationships/image" Target="../media/image1357.png"/><Relationship Id="rId4" Type="http://schemas.openxmlformats.org/officeDocument/2006/relationships/image" Target="../media/image1333.png"/><Relationship Id="rId9" Type="http://schemas.openxmlformats.org/officeDocument/2006/relationships/customXml" Target="../ink/ink1381.xml"/><Relationship Id="rId14" Type="http://schemas.openxmlformats.org/officeDocument/2006/relationships/image" Target="../media/image1338.png"/><Relationship Id="rId22" Type="http://schemas.openxmlformats.org/officeDocument/2006/relationships/image" Target="../media/image1342.png"/><Relationship Id="rId27" Type="http://schemas.openxmlformats.org/officeDocument/2006/relationships/customXml" Target="../ink/ink1390.xml"/><Relationship Id="rId30" Type="http://schemas.openxmlformats.org/officeDocument/2006/relationships/image" Target="../media/image1346.png"/><Relationship Id="rId35" Type="http://schemas.openxmlformats.org/officeDocument/2006/relationships/customXml" Target="../ink/ink1394.xml"/><Relationship Id="rId43" Type="http://schemas.openxmlformats.org/officeDocument/2006/relationships/customXml" Target="../ink/ink1398.xml"/><Relationship Id="rId48" Type="http://schemas.openxmlformats.org/officeDocument/2006/relationships/image" Target="../media/image1355.png"/><Relationship Id="rId8" Type="http://schemas.openxmlformats.org/officeDocument/2006/relationships/image" Target="../media/image1335.png"/><Relationship Id="rId51" Type="http://schemas.openxmlformats.org/officeDocument/2006/relationships/customXml" Target="../ink/ink1402.xml"/><Relationship Id="rId3" Type="http://schemas.openxmlformats.org/officeDocument/2006/relationships/customXml" Target="../ink/ink1378.xml"/><Relationship Id="rId12" Type="http://schemas.openxmlformats.org/officeDocument/2006/relationships/image" Target="../media/image1337.png"/><Relationship Id="rId17" Type="http://schemas.openxmlformats.org/officeDocument/2006/relationships/customXml" Target="../ink/ink1385.xml"/><Relationship Id="rId25" Type="http://schemas.openxmlformats.org/officeDocument/2006/relationships/customXml" Target="../ink/ink1389.xml"/><Relationship Id="rId33" Type="http://schemas.openxmlformats.org/officeDocument/2006/relationships/customXml" Target="../ink/ink1393.xml"/><Relationship Id="rId38" Type="http://schemas.openxmlformats.org/officeDocument/2006/relationships/image" Target="../media/image1350.png"/><Relationship Id="rId46" Type="http://schemas.openxmlformats.org/officeDocument/2006/relationships/image" Target="../media/image1354.png"/><Relationship Id="rId20" Type="http://schemas.openxmlformats.org/officeDocument/2006/relationships/image" Target="../media/image1341.png"/><Relationship Id="rId41" Type="http://schemas.openxmlformats.org/officeDocument/2006/relationships/customXml" Target="../ink/ink1397.xml"/><Relationship Id="rId54" Type="http://schemas.openxmlformats.org/officeDocument/2006/relationships/image" Target="../media/image1358.png"/><Relationship Id="rId1" Type="http://schemas.openxmlformats.org/officeDocument/2006/relationships/slideLayout" Target="../slideLayouts/slideLayout7.xml"/><Relationship Id="rId6" Type="http://schemas.openxmlformats.org/officeDocument/2006/relationships/image" Target="../media/image1334.png"/><Relationship Id="rId15" Type="http://schemas.openxmlformats.org/officeDocument/2006/relationships/customXml" Target="../ink/ink1384.xml"/><Relationship Id="rId23" Type="http://schemas.openxmlformats.org/officeDocument/2006/relationships/customXml" Target="../ink/ink1388.xml"/><Relationship Id="rId28" Type="http://schemas.openxmlformats.org/officeDocument/2006/relationships/image" Target="../media/image1345.png"/><Relationship Id="rId36" Type="http://schemas.openxmlformats.org/officeDocument/2006/relationships/image" Target="../media/image1349.png"/><Relationship Id="rId49" Type="http://schemas.openxmlformats.org/officeDocument/2006/relationships/customXml" Target="../ink/ink1401.xml"/></Relationships>
</file>

<file path=ppt/slides/_rels/slide29.xml.rels><?xml version="1.0" encoding="UTF-8" standalone="yes"?>
<Relationships xmlns="http://schemas.openxmlformats.org/package/2006/relationships"><Relationship Id="rId13" Type="http://schemas.openxmlformats.org/officeDocument/2006/relationships/customXml" Target="../ink/ink1409.xml"/><Relationship Id="rId18" Type="http://schemas.openxmlformats.org/officeDocument/2006/relationships/image" Target="../media/image1366.png"/><Relationship Id="rId26" Type="http://schemas.openxmlformats.org/officeDocument/2006/relationships/image" Target="../media/image1370.png"/><Relationship Id="rId21" Type="http://schemas.openxmlformats.org/officeDocument/2006/relationships/customXml" Target="../ink/ink1413.xml"/><Relationship Id="rId34" Type="http://schemas.openxmlformats.org/officeDocument/2006/relationships/image" Target="../media/image1374.png"/><Relationship Id="rId7" Type="http://schemas.openxmlformats.org/officeDocument/2006/relationships/customXml" Target="../ink/ink1406.xml"/><Relationship Id="rId12" Type="http://schemas.openxmlformats.org/officeDocument/2006/relationships/image" Target="../media/image1363.png"/><Relationship Id="rId17" Type="http://schemas.openxmlformats.org/officeDocument/2006/relationships/customXml" Target="../ink/ink1411.xml"/><Relationship Id="rId25" Type="http://schemas.openxmlformats.org/officeDocument/2006/relationships/customXml" Target="../ink/ink1415.xml"/><Relationship Id="rId33" Type="http://schemas.openxmlformats.org/officeDocument/2006/relationships/customXml" Target="../ink/ink1419.xml"/><Relationship Id="rId38" Type="http://schemas.openxmlformats.org/officeDocument/2006/relationships/image" Target="../media/image1376.png"/><Relationship Id="rId2" Type="http://schemas.openxmlformats.org/officeDocument/2006/relationships/notesSlide" Target="../notesSlides/notesSlide25.xml"/><Relationship Id="rId16" Type="http://schemas.openxmlformats.org/officeDocument/2006/relationships/image" Target="../media/image1365.png"/><Relationship Id="rId20" Type="http://schemas.openxmlformats.org/officeDocument/2006/relationships/image" Target="../media/image1367.png"/><Relationship Id="rId29" Type="http://schemas.openxmlformats.org/officeDocument/2006/relationships/customXml" Target="../ink/ink1417.xml"/><Relationship Id="rId1" Type="http://schemas.openxmlformats.org/officeDocument/2006/relationships/slideLayout" Target="../slideLayouts/slideLayout7.xml"/><Relationship Id="rId6" Type="http://schemas.openxmlformats.org/officeDocument/2006/relationships/image" Target="../media/image1360.png"/><Relationship Id="rId11" Type="http://schemas.openxmlformats.org/officeDocument/2006/relationships/customXml" Target="../ink/ink1408.xml"/><Relationship Id="rId24" Type="http://schemas.openxmlformats.org/officeDocument/2006/relationships/image" Target="../media/image1369.png"/><Relationship Id="rId32" Type="http://schemas.openxmlformats.org/officeDocument/2006/relationships/image" Target="../media/image1373.png"/><Relationship Id="rId37" Type="http://schemas.openxmlformats.org/officeDocument/2006/relationships/customXml" Target="../ink/ink1421.xml"/><Relationship Id="rId5" Type="http://schemas.openxmlformats.org/officeDocument/2006/relationships/customXml" Target="../ink/ink1405.xml"/><Relationship Id="rId15" Type="http://schemas.openxmlformats.org/officeDocument/2006/relationships/customXml" Target="../ink/ink1410.xml"/><Relationship Id="rId23" Type="http://schemas.openxmlformats.org/officeDocument/2006/relationships/customXml" Target="../ink/ink1414.xml"/><Relationship Id="rId28" Type="http://schemas.openxmlformats.org/officeDocument/2006/relationships/image" Target="../media/image1371.png"/><Relationship Id="rId36" Type="http://schemas.openxmlformats.org/officeDocument/2006/relationships/image" Target="../media/image1375.png"/><Relationship Id="rId10" Type="http://schemas.openxmlformats.org/officeDocument/2006/relationships/image" Target="../media/image1362.png"/><Relationship Id="rId19" Type="http://schemas.openxmlformats.org/officeDocument/2006/relationships/customXml" Target="../ink/ink1412.xml"/><Relationship Id="rId31" Type="http://schemas.openxmlformats.org/officeDocument/2006/relationships/customXml" Target="../ink/ink1418.xml"/><Relationship Id="rId4" Type="http://schemas.openxmlformats.org/officeDocument/2006/relationships/image" Target="../media/image1359.png"/><Relationship Id="rId9" Type="http://schemas.openxmlformats.org/officeDocument/2006/relationships/customXml" Target="../ink/ink1407.xml"/><Relationship Id="rId14" Type="http://schemas.openxmlformats.org/officeDocument/2006/relationships/image" Target="../media/image1364.png"/><Relationship Id="rId22" Type="http://schemas.openxmlformats.org/officeDocument/2006/relationships/image" Target="../media/image1368.png"/><Relationship Id="rId27" Type="http://schemas.openxmlformats.org/officeDocument/2006/relationships/customXml" Target="../ink/ink1416.xml"/><Relationship Id="rId30" Type="http://schemas.openxmlformats.org/officeDocument/2006/relationships/image" Target="../media/image1372.png"/><Relationship Id="rId35" Type="http://schemas.openxmlformats.org/officeDocument/2006/relationships/customXml" Target="../ink/ink1420.xml"/><Relationship Id="rId8" Type="http://schemas.openxmlformats.org/officeDocument/2006/relationships/image" Target="../media/image1361.png"/><Relationship Id="rId3" Type="http://schemas.openxmlformats.org/officeDocument/2006/relationships/customXml" Target="../ink/ink1404.xml"/></Relationships>
</file>

<file path=ppt/slides/_rels/slide3.xml.rels><?xml version="1.0" encoding="UTF-8" standalone="yes"?>
<Relationships xmlns="http://schemas.openxmlformats.org/package/2006/relationships"><Relationship Id="rId3" Type="http://schemas.openxmlformats.org/officeDocument/2006/relationships/hyperlink" Target="http://www.bernhardkoester.de/" TargetMode="External"/><Relationship Id="rId2" Type="http://schemas.openxmlformats.org/officeDocument/2006/relationships/hyperlink" Target="mailto:bernhard.koester@jade-hs.de"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379.png"/><Relationship Id="rId13" Type="http://schemas.openxmlformats.org/officeDocument/2006/relationships/customXml" Target="../ink/ink1427.xml"/><Relationship Id="rId18" Type="http://schemas.openxmlformats.org/officeDocument/2006/relationships/image" Target="../media/image1384.png"/><Relationship Id="rId3" Type="http://schemas.openxmlformats.org/officeDocument/2006/relationships/customXml" Target="../ink/ink1422.xml"/><Relationship Id="rId21" Type="http://schemas.openxmlformats.org/officeDocument/2006/relationships/customXml" Target="../ink/ink1431.xml"/><Relationship Id="rId7" Type="http://schemas.openxmlformats.org/officeDocument/2006/relationships/customXml" Target="../ink/ink1424.xml"/><Relationship Id="rId12" Type="http://schemas.openxmlformats.org/officeDocument/2006/relationships/image" Target="../media/image1381.png"/><Relationship Id="rId17" Type="http://schemas.openxmlformats.org/officeDocument/2006/relationships/customXml" Target="../ink/ink1429.xml"/><Relationship Id="rId2" Type="http://schemas.openxmlformats.org/officeDocument/2006/relationships/notesSlide" Target="../notesSlides/notesSlide26.xml"/><Relationship Id="rId16" Type="http://schemas.openxmlformats.org/officeDocument/2006/relationships/image" Target="../media/image1383.png"/><Relationship Id="rId20" Type="http://schemas.openxmlformats.org/officeDocument/2006/relationships/image" Target="../media/image1385.png"/><Relationship Id="rId1" Type="http://schemas.openxmlformats.org/officeDocument/2006/relationships/slideLayout" Target="../slideLayouts/slideLayout7.xml"/><Relationship Id="rId6" Type="http://schemas.openxmlformats.org/officeDocument/2006/relationships/image" Target="../media/image1378.png"/><Relationship Id="rId11" Type="http://schemas.openxmlformats.org/officeDocument/2006/relationships/customXml" Target="../ink/ink1426.xml"/><Relationship Id="rId24" Type="http://schemas.openxmlformats.org/officeDocument/2006/relationships/image" Target="../media/image1387.png"/><Relationship Id="rId5" Type="http://schemas.openxmlformats.org/officeDocument/2006/relationships/customXml" Target="../ink/ink1423.xml"/><Relationship Id="rId15" Type="http://schemas.openxmlformats.org/officeDocument/2006/relationships/customXml" Target="../ink/ink1428.xml"/><Relationship Id="rId23" Type="http://schemas.openxmlformats.org/officeDocument/2006/relationships/customXml" Target="../ink/ink1432.xml"/><Relationship Id="rId10" Type="http://schemas.openxmlformats.org/officeDocument/2006/relationships/image" Target="../media/image1380.png"/><Relationship Id="rId19" Type="http://schemas.openxmlformats.org/officeDocument/2006/relationships/customXml" Target="../ink/ink1430.xml"/><Relationship Id="rId4" Type="http://schemas.openxmlformats.org/officeDocument/2006/relationships/image" Target="../media/image1377.png"/><Relationship Id="rId9" Type="http://schemas.openxmlformats.org/officeDocument/2006/relationships/customXml" Target="../ink/ink1425.xml"/><Relationship Id="rId14" Type="http://schemas.openxmlformats.org/officeDocument/2006/relationships/image" Target="../media/image1382.png"/><Relationship Id="rId22" Type="http://schemas.openxmlformats.org/officeDocument/2006/relationships/image" Target="../media/image1386.png"/></Relationships>
</file>

<file path=ppt/slides/_rels/slide31.xml.rels><?xml version="1.0" encoding="UTF-8" standalone="yes"?>
<Relationships xmlns="http://schemas.openxmlformats.org/package/2006/relationships"><Relationship Id="rId117" Type="http://schemas.openxmlformats.org/officeDocument/2006/relationships/customXml" Target="../ink/ink1490.xml"/><Relationship Id="rId21" Type="http://schemas.openxmlformats.org/officeDocument/2006/relationships/customXml" Target="../ink/ink1442.xml"/><Relationship Id="rId42" Type="http://schemas.openxmlformats.org/officeDocument/2006/relationships/image" Target="../media/image1407.png"/><Relationship Id="rId63" Type="http://schemas.openxmlformats.org/officeDocument/2006/relationships/customXml" Target="../ink/ink1463.xml"/><Relationship Id="rId84" Type="http://schemas.openxmlformats.org/officeDocument/2006/relationships/image" Target="../media/image1428.png"/><Relationship Id="rId138" Type="http://schemas.openxmlformats.org/officeDocument/2006/relationships/image" Target="../media/image1455.png"/><Relationship Id="rId159" Type="http://schemas.openxmlformats.org/officeDocument/2006/relationships/customXml" Target="../ink/ink1511.xml"/><Relationship Id="rId170" Type="http://schemas.openxmlformats.org/officeDocument/2006/relationships/image" Target="../media/image1471.png"/><Relationship Id="rId191" Type="http://schemas.openxmlformats.org/officeDocument/2006/relationships/customXml" Target="../ink/ink1527.xml"/><Relationship Id="rId205" Type="http://schemas.openxmlformats.org/officeDocument/2006/relationships/customXml" Target="../ink/ink1534.xml"/><Relationship Id="rId226" Type="http://schemas.openxmlformats.org/officeDocument/2006/relationships/image" Target="../media/image1498.png"/><Relationship Id="rId107" Type="http://schemas.openxmlformats.org/officeDocument/2006/relationships/customXml" Target="../ink/ink1485.xml"/><Relationship Id="rId11" Type="http://schemas.openxmlformats.org/officeDocument/2006/relationships/customXml" Target="../ink/ink1437.xml"/><Relationship Id="rId32" Type="http://schemas.openxmlformats.org/officeDocument/2006/relationships/image" Target="../media/image1402.png"/><Relationship Id="rId53" Type="http://schemas.openxmlformats.org/officeDocument/2006/relationships/customXml" Target="../ink/ink1458.xml"/><Relationship Id="rId74" Type="http://schemas.openxmlformats.org/officeDocument/2006/relationships/image" Target="../media/image1423.png"/><Relationship Id="rId128" Type="http://schemas.openxmlformats.org/officeDocument/2006/relationships/image" Target="../media/image1450.png"/><Relationship Id="rId149" Type="http://schemas.openxmlformats.org/officeDocument/2006/relationships/customXml" Target="../ink/ink1506.xml"/><Relationship Id="rId5" Type="http://schemas.openxmlformats.org/officeDocument/2006/relationships/customXml" Target="../ink/ink1434.xml"/><Relationship Id="rId95" Type="http://schemas.openxmlformats.org/officeDocument/2006/relationships/customXml" Target="../ink/ink1479.xml"/><Relationship Id="rId160" Type="http://schemas.openxmlformats.org/officeDocument/2006/relationships/image" Target="../media/image1466.png"/><Relationship Id="rId181" Type="http://schemas.openxmlformats.org/officeDocument/2006/relationships/customXml" Target="../ink/ink1522.xml"/><Relationship Id="rId216" Type="http://schemas.openxmlformats.org/officeDocument/2006/relationships/image" Target="../media/image1493.png"/><Relationship Id="rId22" Type="http://schemas.openxmlformats.org/officeDocument/2006/relationships/image" Target="../media/image1397.png"/><Relationship Id="rId43" Type="http://schemas.openxmlformats.org/officeDocument/2006/relationships/customXml" Target="../ink/ink1453.xml"/><Relationship Id="rId64" Type="http://schemas.openxmlformats.org/officeDocument/2006/relationships/image" Target="../media/image1418.png"/><Relationship Id="rId118" Type="http://schemas.openxmlformats.org/officeDocument/2006/relationships/image" Target="../media/image1445.png"/><Relationship Id="rId139" Type="http://schemas.openxmlformats.org/officeDocument/2006/relationships/customXml" Target="../ink/ink1501.xml"/><Relationship Id="rId85" Type="http://schemas.openxmlformats.org/officeDocument/2006/relationships/customXml" Target="../ink/ink1474.xml"/><Relationship Id="rId150" Type="http://schemas.openxmlformats.org/officeDocument/2006/relationships/image" Target="../media/image1461.png"/><Relationship Id="rId171" Type="http://schemas.openxmlformats.org/officeDocument/2006/relationships/customXml" Target="../ink/ink1517.xml"/><Relationship Id="rId192" Type="http://schemas.openxmlformats.org/officeDocument/2006/relationships/image" Target="../media/image1482.png"/><Relationship Id="rId206" Type="http://schemas.openxmlformats.org/officeDocument/2006/relationships/image" Target="../media/image1489.png"/><Relationship Id="rId227" Type="http://schemas.openxmlformats.org/officeDocument/2006/relationships/customXml" Target="../ink/ink1545.xml"/><Relationship Id="rId12" Type="http://schemas.openxmlformats.org/officeDocument/2006/relationships/image" Target="../media/image1392.png"/><Relationship Id="rId33" Type="http://schemas.openxmlformats.org/officeDocument/2006/relationships/customXml" Target="../ink/ink1448.xml"/><Relationship Id="rId108" Type="http://schemas.openxmlformats.org/officeDocument/2006/relationships/image" Target="../media/image1440.png"/><Relationship Id="rId129" Type="http://schemas.openxmlformats.org/officeDocument/2006/relationships/customXml" Target="../ink/ink1496.xml"/><Relationship Id="rId54" Type="http://schemas.openxmlformats.org/officeDocument/2006/relationships/image" Target="../media/image1413.png"/><Relationship Id="rId75" Type="http://schemas.openxmlformats.org/officeDocument/2006/relationships/customXml" Target="../ink/ink1469.xml"/><Relationship Id="rId96" Type="http://schemas.openxmlformats.org/officeDocument/2006/relationships/image" Target="../media/image1434.png"/><Relationship Id="rId140" Type="http://schemas.openxmlformats.org/officeDocument/2006/relationships/image" Target="../media/image1456.png"/><Relationship Id="rId161" Type="http://schemas.openxmlformats.org/officeDocument/2006/relationships/customXml" Target="../ink/ink1512.xml"/><Relationship Id="rId182" Type="http://schemas.openxmlformats.org/officeDocument/2006/relationships/image" Target="../media/image1477.png"/><Relationship Id="rId217" Type="http://schemas.openxmlformats.org/officeDocument/2006/relationships/customXml" Target="../ink/ink1540.xml"/><Relationship Id="rId6" Type="http://schemas.openxmlformats.org/officeDocument/2006/relationships/image" Target="../media/image1389.png"/><Relationship Id="rId23" Type="http://schemas.openxmlformats.org/officeDocument/2006/relationships/customXml" Target="../ink/ink1443.xml"/><Relationship Id="rId119" Type="http://schemas.openxmlformats.org/officeDocument/2006/relationships/customXml" Target="../ink/ink1491.xml"/><Relationship Id="rId44" Type="http://schemas.openxmlformats.org/officeDocument/2006/relationships/image" Target="../media/image1408.png"/><Relationship Id="rId65" Type="http://schemas.openxmlformats.org/officeDocument/2006/relationships/customXml" Target="../ink/ink1464.xml"/><Relationship Id="rId86" Type="http://schemas.openxmlformats.org/officeDocument/2006/relationships/image" Target="../media/image1429.png"/><Relationship Id="rId130" Type="http://schemas.openxmlformats.org/officeDocument/2006/relationships/image" Target="../media/image1451.png"/><Relationship Id="rId151" Type="http://schemas.openxmlformats.org/officeDocument/2006/relationships/customXml" Target="../ink/ink1507.xml"/><Relationship Id="rId172" Type="http://schemas.openxmlformats.org/officeDocument/2006/relationships/image" Target="../media/image1472.png"/><Relationship Id="rId193" Type="http://schemas.openxmlformats.org/officeDocument/2006/relationships/customXml" Target="../ink/ink1528.xml"/><Relationship Id="rId207" Type="http://schemas.openxmlformats.org/officeDocument/2006/relationships/customXml" Target="../ink/ink1535.xml"/><Relationship Id="rId228" Type="http://schemas.openxmlformats.org/officeDocument/2006/relationships/image" Target="../media/image1499.png"/><Relationship Id="rId13" Type="http://schemas.openxmlformats.org/officeDocument/2006/relationships/customXml" Target="../ink/ink1438.xml"/><Relationship Id="rId109" Type="http://schemas.openxmlformats.org/officeDocument/2006/relationships/customXml" Target="../ink/ink1486.xml"/><Relationship Id="rId34" Type="http://schemas.openxmlformats.org/officeDocument/2006/relationships/image" Target="../media/image1403.png"/><Relationship Id="rId55" Type="http://schemas.openxmlformats.org/officeDocument/2006/relationships/customXml" Target="../ink/ink1459.xml"/><Relationship Id="rId76" Type="http://schemas.openxmlformats.org/officeDocument/2006/relationships/image" Target="../media/image1424.png"/><Relationship Id="rId97" Type="http://schemas.openxmlformats.org/officeDocument/2006/relationships/customXml" Target="../ink/ink1480.xml"/><Relationship Id="rId120" Type="http://schemas.openxmlformats.org/officeDocument/2006/relationships/image" Target="../media/image1446.png"/><Relationship Id="rId141" Type="http://schemas.openxmlformats.org/officeDocument/2006/relationships/customXml" Target="../ink/ink1502.xml"/><Relationship Id="rId7" Type="http://schemas.openxmlformats.org/officeDocument/2006/relationships/customXml" Target="../ink/ink1435.xml"/><Relationship Id="rId162" Type="http://schemas.openxmlformats.org/officeDocument/2006/relationships/image" Target="../media/image1467.png"/><Relationship Id="rId183" Type="http://schemas.openxmlformats.org/officeDocument/2006/relationships/customXml" Target="../ink/ink1523.xml"/><Relationship Id="rId218" Type="http://schemas.openxmlformats.org/officeDocument/2006/relationships/image" Target="../media/image1494.png"/><Relationship Id="rId24" Type="http://schemas.openxmlformats.org/officeDocument/2006/relationships/image" Target="../media/image1398.png"/><Relationship Id="rId45" Type="http://schemas.openxmlformats.org/officeDocument/2006/relationships/customXml" Target="../ink/ink1454.xml"/><Relationship Id="rId66" Type="http://schemas.openxmlformats.org/officeDocument/2006/relationships/image" Target="../media/image1419.png"/><Relationship Id="rId87" Type="http://schemas.openxmlformats.org/officeDocument/2006/relationships/customXml" Target="../ink/ink1475.xml"/><Relationship Id="rId110" Type="http://schemas.openxmlformats.org/officeDocument/2006/relationships/image" Target="../media/image1441.png"/><Relationship Id="rId131" Type="http://schemas.openxmlformats.org/officeDocument/2006/relationships/customXml" Target="../ink/ink1497.xml"/><Relationship Id="rId152" Type="http://schemas.openxmlformats.org/officeDocument/2006/relationships/image" Target="../media/image1462.png"/><Relationship Id="rId173" Type="http://schemas.openxmlformats.org/officeDocument/2006/relationships/customXml" Target="../ink/ink1518.xml"/><Relationship Id="rId194" Type="http://schemas.openxmlformats.org/officeDocument/2006/relationships/image" Target="../media/image1483.png"/><Relationship Id="rId208" Type="http://schemas.openxmlformats.org/officeDocument/2006/relationships/image" Target="../media/image1490.png"/><Relationship Id="rId229" Type="http://schemas.openxmlformats.org/officeDocument/2006/relationships/customXml" Target="../ink/ink1546.xml"/><Relationship Id="rId14" Type="http://schemas.openxmlformats.org/officeDocument/2006/relationships/image" Target="../media/image1393.png"/><Relationship Id="rId35" Type="http://schemas.openxmlformats.org/officeDocument/2006/relationships/customXml" Target="../ink/ink1449.xml"/><Relationship Id="rId56" Type="http://schemas.openxmlformats.org/officeDocument/2006/relationships/image" Target="../media/image1414.png"/><Relationship Id="rId77" Type="http://schemas.openxmlformats.org/officeDocument/2006/relationships/customXml" Target="../ink/ink1470.xml"/><Relationship Id="rId100" Type="http://schemas.openxmlformats.org/officeDocument/2006/relationships/image" Target="../media/image1436.png"/><Relationship Id="rId8" Type="http://schemas.openxmlformats.org/officeDocument/2006/relationships/image" Target="../media/image1390.png"/><Relationship Id="rId98" Type="http://schemas.openxmlformats.org/officeDocument/2006/relationships/image" Target="../media/image1435.png"/><Relationship Id="rId121" Type="http://schemas.openxmlformats.org/officeDocument/2006/relationships/customXml" Target="../ink/ink1492.xml"/><Relationship Id="rId142" Type="http://schemas.openxmlformats.org/officeDocument/2006/relationships/image" Target="../media/image1457.png"/><Relationship Id="rId163" Type="http://schemas.openxmlformats.org/officeDocument/2006/relationships/customXml" Target="../ink/ink1513.xml"/><Relationship Id="rId184" Type="http://schemas.openxmlformats.org/officeDocument/2006/relationships/image" Target="../media/image1478.png"/><Relationship Id="rId219" Type="http://schemas.openxmlformats.org/officeDocument/2006/relationships/customXml" Target="../ink/ink1541.xml"/><Relationship Id="rId230" Type="http://schemas.openxmlformats.org/officeDocument/2006/relationships/image" Target="../media/image1500.png"/><Relationship Id="rId25" Type="http://schemas.openxmlformats.org/officeDocument/2006/relationships/customXml" Target="../ink/ink1444.xml"/><Relationship Id="rId46" Type="http://schemas.openxmlformats.org/officeDocument/2006/relationships/image" Target="../media/image1409.png"/><Relationship Id="rId67" Type="http://schemas.openxmlformats.org/officeDocument/2006/relationships/customXml" Target="../ink/ink1465.xml"/><Relationship Id="rId20" Type="http://schemas.openxmlformats.org/officeDocument/2006/relationships/image" Target="../media/image1396.png"/><Relationship Id="rId41" Type="http://schemas.openxmlformats.org/officeDocument/2006/relationships/customXml" Target="../ink/ink1452.xml"/><Relationship Id="rId62" Type="http://schemas.openxmlformats.org/officeDocument/2006/relationships/image" Target="../media/image1417.png"/><Relationship Id="rId83" Type="http://schemas.openxmlformats.org/officeDocument/2006/relationships/customXml" Target="../ink/ink1473.xml"/><Relationship Id="rId88" Type="http://schemas.openxmlformats.org/officeDocument/2006/relationships/image" Target="../media/image1430.png"/><Relationship Id="rId111" Type="http://schemas.openxmlformats.org/officeDocument/2006/relationships/customXml" Target="../ink/ink1487.xml"/><Relationship Id="rId132" Type="http://schemas.openxmlformats.org/officeDocument/2006/relationships/image" Target="../media/image1452.png"/><Relationship Id="rId153" Type="http://schemas.openxmlformats.org/officeDocument/2006/relationships/customXml" Target="../ink/ink1508.xml"/><Relationship Id="rId174" Type="http://schemas.openxmlformats.org/officeDocument/2006/relationships/image" Target="../media/image1473.png"/><Relationship Id="rId179" Type="http://schemas.openxmlformats.org/officeDocument/2006/relationships/customXml" Target="../ink/ink1521.xml"/><Relationship Id="rId195" Type="http://schemas.openxmlformats.org/officeDocument/2006/relationships/customXml" Target="../ink/ink1529.xml"/><Relationship Id="rId209" Type="http://schemas.openxmlformats.org/officeDocument/2006/relationships/customXml" Target="../ink/ink1536.xml"/><Relationship Id="rId190" Type="http://schemas.openxmlformats.org/officeDocument/2006/relationships/image" Target="../media/image1481.png"/><Relationship Id="rId204" Type="http://schemas.openxmlformats.org/officeDocument/2006/relationships/image" Target="../media/image1488.png"/><Relationship Id="rId220" Type="http://schemas.openxmlformats.org/officeDocument/2006/relationships/image" Target="../media/image1495.png"/><Relationship Id="rId225" Type="http://schemas.openxmlformats.org/officeDocument/2006/relationships/customXml" Target="../ink/ink1544.xml"/><Relationship Id="rId15" Type="http://schemas.openxmlformats.org/officeDocument/2006/relationships/customXml" Target="../ink/ink1439.xml"/><Relationship Id="rId36" Type="http://schemas.openxmlformats.org/officeDocument/2006/relationships/image" Target="../media/image1404.png"/><Relationship Id="rId57" Type="http://schemas.openxmlformats.org/officeDocument/2006/relationships/customXml" Target="../ink/ink1460.xml"/><Relationship Id="rId106" Type="http://schemas.openxmlformats.org/officeDocument/2006/relationships/image" Target="../media/image1439.png"/><Relationship Id="rId127" Type="http://schemas.openxmlformats.org/officeDocument/2006/relationships/customXml" Target="../ink/ink1495.xml"/><Relationship Id="rId10" Type="http://schemas.openxmlformats.org/officeDocument/2006/relationships/image" Target="../media/image1391.png"/><Relationship Id="rId31" Type="http://schemas.openxmlformats.org/officeDocument/2006/relationships/customXml" Target="../ink/ink1447.xml"/><Relationship Id="rId52" Type="http://schemas.openxmlformats.org/officeDocument/2006/relationships/image" Target="../media/image1412.png"/><Relationship Id="rId73" Type="http://schemas.openxmlformats.org/officeDocument/2006/relationships/customXml" Target="../ink/ink1468.xml"/><Relationship Id="rId78" Type="http://schemas.openxmlformats.org/officeDocument/2006/relationships/image" Target="../media/image1425.png"/><Relationship Id="rId94" Type="http://schemas.openxmlformats.org/officeDocument/2006/relationships/image" Target="../media/image1433.png"/><Relationship Id="rId99" Type="http://schemas.openxmlformats.org/officeDocument/2006/relationships/customXml" Target="../ink/ink1481.xml"/><Relationship Id="rId101" Type="http://schemas.openxmlformats.org/officeDocument/2006/relationships/customXml" Target="../ink/ink1482.xml"/><Relationship Id="rId122" Type="http://schemas.openxmlformats.org/officeDocument/2006/relationships/image" Target="../media/image1447.png"/><Relationship Id="rId143" Type="http://schemas.openxmlformats.org/officeDocument/2006/relationships/customXml" Target="../ink/ink1503.xml"/><Relationship Id="rId148" Type="http://schemas.openxmlformats.org/officeDocument/2006/relationships/image" Target="../media/image1460.png"/><Relationship Id="rId164" Type="http://schemas.openxmlformats.org/officeDocument/2006/relationships/image" Target="../media/image1468.png"/><Relationship Id="rId169" Type="http://schemas.openxmlformats.org/officeDocument/2006/relationships/customXml" Target="../ink/ink1516.xml"/><Relationship Id="rId185" Type="http://schemas.openxmlformats.org/officeDocument/2006/relationships/customXml" Target="../ink/ink1524.xml"/><Relationship Id="rId4" Type="http://schemas.openxmlformats.org/officeDocument/2006/relationships/image" Target="../media/image1388.png"/><Relationship Id="rId9" Type="http://schemas.openxmlformats.org/officeDocument/2006/relationships/customXml" Target="../ink/ink1436.xml"/><Relationship Id="rId180" Type="http://schemas.openxmlformats.org/officeDocument/2006/relationships/image" Target="../media/image1476.png"/><Relationship Id="rId210" Type="http://schemas.openxmlformats.org/officeDocument/2006/relationships/image" Target="../media/image1491.png"/><Relationship Id="rId215" Type="http://schemas.openxmlformats.org/officeDocument/2006/relationships/customXml" Target="../ink/ink1539.xml"/><Relationship Id="rId236" Type="http://schemas.openxmlformats.org/officeDocument/2006/relationships/image" Target="../media/image1503.png"/><Relationship Id="rId26" Type="http://schemas.openxmlformats.org/officeDocument/2006/relationships/image" Target="../media/image1399.png"/><Relationship Id="rId231" Type="http://schemas.openxmlformats.org/officeDocument/2006/relationships/customXml" Target="../ink/ink1547.xml"/><Relationship Id="rId47" Type="http://schemas.openxmlformats.org/officeDocument/2006/relationships/customXml" Target="../ink/ink1455.xml"/><Relationship Id="rId68" Type="http://schemas.openxmlformats.org/officeDocument/2006/relationships/image" Target="../media/image1420.png"/><Relationship Id="rId89" Type="http://schemas.openxmlformats.org/officeDocument/2006/relationships/customXml" Target="../ink/ink1476.xml"/><Relationship Id="rId112" Type="http://schemas.openxmlformats.org/officeDocument/2006/relationships/image" Target="../media/image1442.png"/><Relationship Id="rId133" Type="http://schemas.openxmlformats.org/officeDocument/2006/relationships/customXml" Target="../ink/ink1498.xml"/><Relationship Id="rId154" Type="http://schemas.openxmlformats.org/officeDocument/2006/relationships/image" Target="../media/image1463.png"/><Relationship Id="rId175" Type="http://schemas.openxmlformats.org/officeDocument/2006/relationships/customXml" Target="../ink/ink1519.xml"/><Relationship Id="rId196" Type="http://schemas.openxmlformats.org/officeDocument/2006/relationships/image" Target="../media/image1484.png"/><Relationship Id="rId200" Type="http://schemas.openxmlformats.org/officeDocument/2006/relationships/image" Target="../media/image1486.png"/><Relationship Id="rId16" Type="http://schemas.openxmlformats.org/officeDocument/2006/relationships/image" Target="../media/image1394.png"/><Relationship Id="rId221" Type="http://schemas.openxmlformats.org/officeDocument/2006/relationships/customXml" Target="../ink/ink1542.xml"/><Relationship Id="rId37" Type="http://schemas.openxmlformats.org/officeDocument/2006/relationships/customXml" Target="../ink/ink1450.xml"/><Relationship Id="rId58" Type="http://schemas.openxmlformats.org/officeDocument/2006/relationships/image" Target="../media/image1415.png"/><Relationship Id="rId79" Type="http://schemas.openxmlformats.org/officeDocument/2006/relationships/customXml" Target="../ink/ink1471.xml"/><Relationship Id="rId102" Type="http://schemas.openxmlformats.org/officeDocument/2006/relationships/image" Target="../media/image1437.png"/><Relationship Id="rId123" Type="http://schemas.openxmlformats.org/officeDocument/2006/relationships/customXml" Target="../ink/ink1493.xml"/><Relationship Id="rId144" Type="http://schemas.openxmlformats.org/officeDocument/2006/relationships/image" Target="../media/image1458.png"/><Relationship Id="rId90" Type="http://schemas.openxmlformats.org/officeDocument/2006/relationships/image" Target="../media/image1431.png"/><Relationship Id="rId165" Type="http://schemas.openxmlformats.org/officeDocument/2006/relationships/customXml" Target="../ink/ink1514.xml"/><Relationship Id="rId186" Type="http://schemas.openxmlformats.org/officeDocument/2006/relationships/image" Target="../media/image1479.png"/><Relationship Id="rId211" Type="http://schemas.openxmlformats.org/officeDocument/2006/relationships/customXml" Target="../ink/ink1537.xml"/><Relationship Id="rId232" Type="http://schemas.openxmlformats.org/officeDocument/2006/relationships/image" Target="../media/image1501.png"/><Relationship Id="rId27" Type="http://schemas.openxmlformats.org/officeDocument/2006/relationships/customXml" Target="../ink/ink1445.xml"/><Relationship Id="rId48" Type="http://schemas.openxmlformats.org/officeDocument/2006/relationships/image" Target="../media/image1410.png"/><Relationship Id="rId69" Type="http://schemas.openxmlformats.org/officeDocument/2006/relationships/customXml" Target="../ink/ink1466.xml"/><Relationship Id="rId113" Type="http://schemas.openxmlformats.org/officeDocument/2006/relationships/customXml" Target="../ink/ink1488.xml"/><Relationship Id="rId134" Type="http://schemas.openxmlformats.org/officeDocument/2006/relationships/image" Target="../media/image1453.png"/><Relationship Id="rId80" Type="http://schemas.openxmlformats.org/officeDocument/2006/relationships/image" Target="../media/image1426.png"/><Relationship Id="rId155" Type="http://schemas.openxmlformats.org/officeDocument/2006/relationships/customXml" Target="../ink/ink1509.xml"/><Relationship Id="rId176" Type="http://schemas.openxmlformats.org/officeDocument/2006/relationships/image" Target="../media/image1474.png"/><Relationship Id="rId197" Type="http://schemas.openxmlformats.org/officeDocument/2006/relationships/customXml" Target="../ink/ink1530.xml"/><Relationship Id="rId201" Type="http://schemas.openxmlformats.org/officeDocument/2006/relationships/customXml" Target="../ink/ink1532.xml"/><Relationship Id="rId222" Type="http://schemas.openxmlformats.org/officeDocument/2006/relationships/image" Target="../media/image1496.png"/><Relationship Id="rId17" Type="http://schemas.openxmlformats.org/officeDocument/2006/relationships/customXml" Target="../ink/ink1440.xml"/><Relationship Id="rId38" Type="http://schemas.openxmlformats.org/officeDocument/2006/relationships/image" Target="../media/image1405.png"/><Relationship Id="rId59" Type="http://schemas.openxmlformats.org/officeDocument/2006/relationships/customXml" Target="../ink/ink1461.xml"/><Relationship Id="rId103" Type="http://schemas.openxmlformats.org/officeDocument/2006/relationships/customXml" Target="../ink/ink1483.xml"/><Relationship Id="rId124" Type="http://schemas.openxmlformats.org/officeDocument/2006/relationships/image" Target="../media/image1448.png"/><Relationship Id="rId70" Type="http://schemas.openxmlformats.org/officeDocument/2006/relationships/image" Target="../media/image1421.png"/><Relationship Id="rId91" Type="http://schemas.openxmlformats.org/officeDocument/2006/relationships/customXml" Target="../ink/ink1477.xml"/><Relationship Id="rId145" Type="http://schemas.openxmlformats.org/officeDocument/2006/relationships/customXml" Target="../ink/ink1504.xml"/><Relationship Id="rId166" Type="http://schemas.openxmlformats.org/officeDocument/2006/relationships/image" Target="../media/image1469.png"/><Relationship Id="rId187" Type="http://schemas.openxmlformats.org/officeDocument/2006/relationships/customXml" Target="../ink/ink1525.xml"/><Relationship Id="rId1" Type="http://schemas.openxmlformats.org/officeDocument/2006/relationships/slideLayout" Target="../slideLayouts/slideLayout7.xml"/><Relationship Id="rId212" Type="http://schemas.openxmlformats.org/officeDocument/2006/relationships/image" Target="../media/image1322.png"/><Relationship Id="rId233" Type="http://schemas.openxmlformats.org/officeDocument/2006/relationships/customXml" Target="../ink/ink1548.xml"/><Relationship Id="rId28" Type="http://schemas.openxmlformats.org/officeDocument/2006/relationships/image" Target="../media/image1400.png"/><Relationship Id="rId49" Type="http://schemas.openxmlformats.org/officeDocument/2006/relationships/customXml" Target="../ink/ink1456.xml"/><Relationship Id="rId114" Type="http://schemas.openxmlformats.org/officeDocument/2006/relationships/image" Target="../media/image1443.png"/><Relationship Id="rId60" Type="http://schemas.openxmlformats.org/officeDocument/2006/relationships/image" Target="../media/image1416.png"/><Relationship Id="rId81" Type="http://schemas.openxmlformats.org/officeDocument/2006/relationships/customXml" Target="../ink/ink1472.xml"/><Relationship Id="rId135" Type="http://schemas.openxmlformats.org/officeDocument/2006/relationships/customXml" Target="../ink/ink1499.xml"/><Relationship Id="rId156" Type="http://schemas.openxmlformats.org/officeDocument/2006/relationships/image" Target="../media/image1464.png"/><Relationship Id="rId177" Type="http://schemas.openxmlformats.org/officeDocument/2006/relationships/customXml" Target="../ink/ink1520.xml"/><Relationship Id="rId198" Type="http://schemas.openxmlformats.org/officeDocument/2006/relationships/image" Target="../media/image1485.png"/><Relationship Id="rId202" Type="http://schemas.openxmlformats.org/officeDocument/2006/relationships/image" Target="../media/image1487.png"/><Relationship Id="rId223" Type="http://schemas.openxmlformats.org/officeDocument/2006/relationships/customXml" Target="../ink/ink1543.xml"/><Relationship Id="rId18" Type="http://schemas.openxmlformats.org/officeDocument/2006/relationships/image" Target="../media/image1395.png"/><Relationship Id="rId39" Type="http://schemas.openxmlformats.org/officeDocument/2006/relationships/customXml" Target="../ink/ink1451.xml"/><Relationship Id="rId50" Type="http://schemas.openxmlformats.org/officeDocument/2006/relationships/image" Target="../media/image1411.png"/><Relationship Id="rId104" Type="http://schemas.openxmlformats.org/officeDocument/2006/relationships/image" Target="../media/image1438.png"/><Relationship Id="rId125" Type="http://schemas.openxmlformats.org/officeDocument/2006/relationships/customXml" Target="../ink/ink1494.xml"/><Relationship Id="rId146" Type="http://schemas.openxmlformats.org/officeDocument/2006/relationships/image" Target="../media/image1459.png"/><Relationship Id="rId167" Type="http://schemas.openxmlformats.org/officeDocument/2006/relationships/customXml" Target="../ink/ink1515.xml"/><Relationship Id="rId188" Type="http://schemas.openxmlformats.org/officeDocument/2006/relationships/image" Target="../media/image1480.png"/><Relationship Id="rId71" Type="http://schemas.openxmlformats.org/officeDocument/2006/relationships/customXml" Target="../ink/ink1467.xml"/><Relationship Id="rId92" Type="http://schemas.openxmlformats.org/officeDocument/2006/relationships/image" Target="../media/image1432.png"/><Relationship Id="rId213" Type="http://schemas.openxmlformats.org/officeDocument/2006/relationships/customXml" Target="../ink/ink1538.xml"/><Relationship Id="rId234" Type="http://schemas.openxmlformats.org/officeDocument/2006/relationships/image" Target="../media/image1502.png"/><Relationship Id="rId2" Type="http://schemas.openxmlformats.org/officeDocument/2006/relationships/notesSlide" Target="../notesSlides/notesSlide27.xml"/><Relationship Id="rId29" Type="http://schemas.openxmlformats.org/officeDocument/2006/relationships/customXml" Target="../ink/ink1446.xml"/><Relationship Id="rId40" Type="http://schemas.openxmlformats.org/officeDocument/2006/relationships/image" Target="../media/image1406.png"/><Relationship Id="rId115" Type="http://schemas.openxmlformats.org/officeDocument/2006/relationships/customXml" Target="../ink/ink1489.xml"/><Relationship Id="rId136" Type="http://schemas.openxmlformats.org/officeDocument/2006/relationships/image" Target="../media/image1454.png"/><Relationship Id="rId157" Type="http://schemas.openxmlformats.org/officeDocument/2006/relationships/customXml" Target="../ink/ink1510.xml"/><Relationship Id="rId178" Type="http://schemas.openxmlformats.org/officeDocument/2006/relationships/image" Target="../media/image1475.png"/><Relationship Id="rId61" Type="http://schemas.openxmlformats.org/officeDocument/2006/relationships/customXml" Target="../ink/ink1462.xml"/><Relationship Id="rId82" Type="http://schemas.openxmlformats.org/officeDocument/2006/relationships/image" Target="../media/image1427.png"/><Relationship Id="rId199" Type="http://schemas.openxmlformats.org/officeDocument/2006/relationships/customXml" Target="../ink/ink1531.xml"/><Relationship Id="rId203" Type="http://schemas.openxmlformats.org/officeDocument/2006/relationships/customXml" Target="../ink/ink1533.xml"/><Relationship Id="rId19" Type="http://schemas.openxmlformats.org/officeDocument/2006/relationships/customXml" Target="../ink/ink1441.xml"/><Relationship Id="rId224" Type="http://schemas.openxmlformats.org/officeDocument/2006/relationships/image" Target="../media/image1497.png"/><Relationship Id="rId30" Type="http://schemas.openxmlformats.org/officeDocument/2006/relationships/image" Target="../media/image1401.png"/><Relationship Id="rId105" Type="http://schemas.openxmlformats.org/officeDocument/2006/relationships/customXml" Target="../ink/ink1484.xml"/><Relationship Id="rId126" Type="http://schemas.openxmlformats.org/officeDocument/2006/relationships/image" Target="../media/image1449.png"/><Relationship Id="rId147" Type="http://schemas.openxmlformats.org/officeDocument/2006/relationships/customXml" Target="../ink/ink1505.xml"/><Relationship Id="rId168" Type="http://schemas.openxmlformats.org/officeDocument/2006/relationships/image" Target="../media/image1470.png"/><Relationship Id="rId51" Type="http://schemas.openxmlformats.org/officeDocument/2006/relationships/customXml" Target="../ink/ink1457.xml"/><Relationship Id="rId72" Type="http://schemas.openxmlformats.org/officeDocument/2006/relationships/image" Target="../media/image1422.png"/><Relationship Id="rId93" Type="http://schemas.openxmlformats.org/officeDocument/2006/relationships/customXml" Target="../ink/ink1478.xml"/><Relationship Id="rId189" Type="http://schemas.openxmlformats.org/officeDocument/2006/relationships/customXml" Target="../ink/ink1526.xml"/><Relationship Id="rId3" Type="http://schemas.openxmlformats.org/officeDocument/2006/relationships/customXml" Target="../ink/ink1433.xml"/><Relationship Id="rId214" Type="http://schemas.openxmlformats.org/officeDocument/2006/relationships/image" Target="../media/image1492.png"/><Relationship Id="rId235" Type="http://schemas.openxmlformats.org/officeDocument/2006/relationships/customXml" Target="../ink/ink1549.xml"/><Relationship Id="rId116" Type="http://schemas.openxmlformats.org/officeDocument/2006/relationships/image" Target="../media/image1444.png"/><Relationship Id="rId137" Type="http://schemas.openxmlformats.org/officeDocument/2006/relationships/customXml" Target="../ink/ink1500.xml"/><Relationship Id="rId158" Type="http://schemas.openxmlformats.org/officeDocument/2006/relationships/image" Target="../media/image1465.png"/></Relationships>
</file>

<file path=ppt/slides/_rels/slide32.xml.rels><?xml version="1.0" encoding="UTF-8" standalone="yes"?>
<Relationships xmlns="http://schemas.openxmlformats.org/package/2006/relationships"><Relationship Id="rId117" Type="http://schemas.openxmlformats.org/officeDocument/2006/relationships/image" Target="../media/image1549.png"/><Relationship Id="rId21" Type="http://schemas.openxmlformats.org/officeDocument/2006/relationships/image" Target="../media/image15010.png"/><Relationship Id="rId42" Type="http://schemas.openxmlformats.org/officeDocument/2006/relationships/customXml" Target="../ink/ink1569.xml"/><Relationship Id="rId63" Type="http://schemas.openxmlformats.org/officeDocument/2006/relationships/image" Target="../media/image1522.png"/><Relationship Id="rId84" Type="http://schemas.openxmlformats.org/officeDocument/2006/relationships/customXml" Target="../ink/ink1590.xml"/><Relationship Id="rId138" Type="http://schemas.openxmlformats.org/officeDocument/2006/relationships/customXml" Target="../ink/ink1617.xml"/><Relationship Id="rId107" Type="http://schemas.openxmlformats.org/officeDocument/2006/relationships/image" Target="../media/image1544.png"/><Relationship Id="rId11" Type="http://schemas.openxmlformats.org/officeDocument/2006/relationships/image" Target="../media/image14960.png"/><Relationship Id="rId32" Type="http://schemas.openxmlformats.org/officeDocument/2006/relationships/customXml" Target="../ink/ink1564.xml"/><Relationship Id="rId53" Type="http://schemas.openxmlformats.org/officeDocument/2006/relationships/image" Target="../media/image1517.png"/><Relationship Id="rId74" Type="http://schemas.openxmlformats.org/officeDocument/2006/relationships/customXml" Target="../ink/ink1585.xml"/><Relationship Id="rId128" Type="http://schemas.openxmlformats.org/officeDocument/2006/relationships/customXml" Target="../ink/ink1612.xml"/><Relationship Id="rId149" Type="http://schemas.openxmlformats.org/officeDocument/2006/relationships/image" Target="../media/image1565.png"/><Relationship Id="rId5" Type="http://schemas.openxmlformats.org/officeDocument/2006/relationships/image" Target="../media/image14930.png"/><Relationship Id="rId95" Type="http://schemas.openxmlformats.org/officeDocument/2006/relationships/image" Target="../media/image1538.png"/><Relationship Id="rId22" Type="http://schemas.openxmlformats.org/officeDocument/2006/relationships/customXml" Target="../ink/ink1559.xml"/><Relationship Id="rId43" Type="http://schemas.openxmlformats.org/officeDocument/2006/relationships/image" Target="../media/image1512.png"/><Relationship Id="rId64" Type="http://schemas.openxmlformats.org/officeDocument/2006/relationships/customXml" Target="../ink/ink1580.xml"/><Relationship Id="rId118" Type="http://schemas.openxmlformats.org/officeDocument/2006/relationships/customXml" Target="../ink/ink1607.xml"/><Relationship Id="rId139" Type="http://schemas.openxmlformats.org/officeDocument/2006/relationships/image" Target="../media/image1560.png"/><Relationship Id="rId80" Type="http://schemas.openxmlformats.org/officeDocument/2006/relationships/customXml" Target="../ink/ink1588.xml"/><Relationship Id="rId85" Type="http://schemas.openxmlformats.org/officeDocument/2006/relationships/image" Target="../media/image1533.png"/><Relationship Id="rId150" Type="http://schemas.openxmlformats.org/officeDocument/2006/relationships/customXml" Target="../ink/ink1623.xml"/><Relationship Id="rId155" Type="http://schemas.openxmlformats.org/officeDocument/2006/relationships/image" Target="../media/image1568.png"/><Relationship Id="rId12" Type="http://schemas.openxmlformats.org/officeDocument/2006/relationships/customXml" Target="../ink/ink1554.xml"/><Relationship Id="rId17" Type="http://schemas.openxmlformats.org/officeDocument/2006/relationships/image" Target="../media/image14990.png"/><Relationship Id="rId33" Type="http://schemas.openxmlformats.org/officeDocument/2006/relationships/image" Target="../media/image1507.png"/><Relationship Id="rId38" Type="http://schemas.openxmlformats.org/officeDocument/2006/relationships/customXml" Target="../ink/ink1567.xml"/><Relationship Id="rId59" Type="http://schemas.openxmlformats.org/officeDocument/2006/relationships/image" Target="../media/image1520.png"/><Relationship Id="rId103" Type="http://schemas.openxmlformats.org/officeDocument/2006/relationships/image" Target="../media/image1542.png"/><Relationship Id="rId108" Type="http://schemas.openxmlformats.org/officeDocument/2006/relationships/customXml" Target="../ink/ink1602.xml"/><Relationship Id="rId124" Type="http://schemas.openxmlformats.org/officeDocument/2006/relationships/customXml" Target="../ink/ink1610.xml"/><Relationship Id="rId129" Type="http://schemas.openxmlformats.org/officeDocument/2006/relationships/image" Target="../media/image1555.png"/><Relationship Id="rId54" Type="http://schemas.openxmlformats.org/officeDocument/2006/relationships/customXml" Target="../ink/ink1575.xml"/><Relationship Id="rId70" Type="http://schemas.openxmlformats.org/officeDocument/2006/relationships/customXml" Target="../ink/ink1583.xml"/><Relationship Id="rId75" Type="http://schemas.openxmlformats.org/officeDocument/2006/relationships/image" Target="../media/image1528.png"/><Relationship Id="rId91" Type="http://schemas.openxmlformats.org/officeDocument/2006/relationships/image" Target="../media/image1536.png"/><Relationship Id="rId96" Type="http://schemas.openxmlformats.org/officeDocument/2006/relationships/customXml" Target="../ink/ink1596.xml"/><Relationship Id="rId140" Type="http://schemas.openxmlformats.org/officeDocument/2006/relationships/customXml" Target="../ink/ink1618.xml"/><Relationship Id="rId145" Type="http://schemas.openxmlformats.org/officeDocument/2006/relationships/image" Target="../media/image1563.png"/><Relationship Id="rId1" Type="http://schemas.openxmlformats.org/officeDocument/2006/relationships/slideLayout" Target="../slideLayouts/slideLayout7.xml"/><Relationship Id="rId6" Type="http://schemas.openxmlformats.org/officeDocument/2006/relationships/customXml" Target="../ink/ink1551.xml"/><Relationship Id="rId23" Type="http://schemas.openxmlformats.org/officeDocument/2006/relationships/image" Target="../media/image15020.png"/><Relationship Id="rId28" Type="http://schemas.openxmlformats.org/officeDocument/2006/relationships/customXml" Target="../ink/ink1562.xml"/><Relationship Id="rId49" Type="http://schemas.openxmlformats.org/officeDocument/2006/relationships/image" Target="../media/image1515.png"/><Relationship Id="rId114" Type="http://schemas.openxmlformats.org/officeDocument/2006/relationships/customXml" Target="../ink/ink1605.xml"/><Relationship Id="rId119" Type="http://schemas.openxmlformats.org/officeDocument/2006/relationships/image" Target="../media/image1550.png"/><Relationship Id="rId44" Type="http://schemas.openxmlformats.org/officeDocument/2006/relationships/customXml" Target="../ink/ink1570.xml"/><Relationship Id="rId60" Type="http://schemas.openxmlformats.org/officeDocument/2006/relationships/customXml" Target="../ink/ink1578.xml"/><Relationship Id="rId65" Type="http://schemas.openxmlformats.org/officeDocument/2006/relationships/image" Target="../media/image1523.png"/><Relationship Id="rId81" Type="http://schemas.openxmlformats.org/officeDocument/2006/relationships/image" Target="../media/image1531.png"/><Relationship Id="rId86" Type="http://schemas.openxmlformats.org/officeDocument/2006/relationships/customXml" Target="../ink/ink1591.xml"/><Relationship Id="rId130" Type="http://schemas.openxmlformats.org/officeDocument/2006/relationships/customXml" Target="../ink/ink1613.xml"/><Relationship Id="rId135" Type="http://schemas.openxmlformats.org/officeDocument/2006/relationships/image" Target="../media/image1558.png"/><Relationship Id="rId151" Type="http://schemas.openxmlformats.org/officeDocument/2006/relationships/image" Target="../media/image1566.png"/><Relationship Id="rId156" Type="http://schemas.openxmlformats.org/officeDocument/2006/relationships/customXml" Target="../ink/ink1626.xml"/><Relationship Id="rId13" Type="http://schemas.openxmlformats.org/officeDocument/2006/relationships/image" Target="../media/image14970.png"/><Relationship Id="rId18" Type="http://schemas.openxmlformats.org/officeDocument/2006/relationships/customXml" Target="../ink/ink1557.xml"/><Relationship Id="rId39" Type="http://schemas.openxmlformats.org/officeDocument/2006/relationships/image" Target="../media/image1510.png"/><Relationship Id="rId109" Type="http://schemas.openxmlformats.org/officeDocument/2006/relationships/image" Target="../media/image1545.png"/><Relationship Id="rId34" Type="http://schemas.openxmlformats.org/officeDocument/2006/relationships/customXml" Target="../ink/ink1565.xml"/><Relationship Id="rId50" Type="http://schemas.openxmlformats.org/officeDocument/2006/relationships/customXml" Target="../ink/ink1573.xml"/><Relationship Id="rId55" Type="http://schemas.openxmlformats.org/officeDocument/2006/relationships/image" Target="../media/image1518.png"/><Relationship Id="rId76" Type="http://schemas.openxmlformats.org/officeDocument/2006/relationships/customXml" Target="../ink/ink1586.xml"/><Relationship Id="rId97" Type="http://schemas.openxmlformats.org/officeDocument/2006/relationships/image" Target="../media/image1539.png"/><Relationship Id="rId104" Type="http://schemas.openxmlformats.org/officeDocument/2006/relationships/customXml" Target="../ink/ink1600.xml"/><Relationship Id="rId120" Type="http://schemas.openxmlformats.org/officeDocument/2006/relationships/customXml" Target="../ink/ink1608.xml"/><Relationship Id="rId125" Type="http://schemas.openxmlformats.org/officeDocument/2006/relationships/image" Target="../media/image1553.png"/><Relationship Id="rId141" Type="http://schemas.openxmlformats.org/officeDocument/2006/relationships/image" Target="../media/image1561.png"/><Relationship Id="rId146" Type="http://schemas.openxmlformats.org/officeDocument/2006/relationships/customXml" Target="../ink/ink1621.xml"/><Relationship Id="rId7" Type="http://schemas.openxmlformats.org/officeDocument/2006/relationships/image" Target="../media/image14940.png"/><Relationship Id="rId71" Type="http://schemas.openxmlformats.org/officeDocument/2006/relationships/image" Target="../media/image1526.png"/><Relationship Id="rId92" Type="http://schemas.openxmlformats.org/officeDocument/2006/relationships/customXml" Target="../ink/ink1594.xml"/><Relationship Id="rId2" Type="http://schemas.openxmlformats.org/officeDocument/2006/relationships/notesSlide" Target="../notesSlides/notesSlide28.xml"/><Relationship Id="rId29" Type="http://schemas.openxmlformats.org/officeDocument/2006/relationships/image" Target="../media/image1505.png"/><Relationship Id="rId24" Type="http://schemas.openxmlformats.org/officeDocument/2006/relationships/customXml" Target="../ink/ink1560.xml"/><Relationship Id="rId40" Type="http://schemas.openxmlformats.org/officeDocument/2006/relationships/customXml" Target="../ink/ink1568.xml"/><Relationship Id="rId45" Type="http://schemas.openxmlformats.org/officeDocument/2006/relationships/image" Target="../media/image1513.png"/><Relationship Id="rId66" Type="http://schemas.openxmlformats.org/officeDocument/2006/relationships/customXml" Target="../ink/ink1581.xml"/><Relationship Id="rId87" Type="http://schemas.openxmlformats.org/officeDocument/2006/relationships/image" Target="../media/image1534.png"/><Relationship Id="rId110" Type="http://schemas.openxmlformats.org/officeDocument/2006/relationships/customXml" Target="../ink/ink1603.xml"/><Relationship Id="rId115" Type="http://schemas.openxmlformats.org/officeDocument/2006/relationships/image" Target="../media/image1548.png"/><Relationship Id="rId131" Type="http://schemas.openxmlformats.org/officeDocument/2006/relationships/image" Target="../media/image1556.png"/><Relationship Id="rId136" Type="http://schemas.openxmlformats.org/officeDocument/2006/relationships/customXml" Target="../ink/ink1616.xml"/><Relationship Id="rId157" Type="http://schemas.openxmlformats.org/officeDocument/2006/relationships/image" Target="../media/image1569.png"/><Relationship Id="rId61" Type="http://schemas.openxmlformats.org/officeDocument/2006/relationships/image" Target="../media/image1521.png"/><Relationship Id="rId82" Type="http://schemas.openxmlformats.org/officeDocument/2006/relationships/customXml" Target="../ink/ink1589.xml"/><Relationship Id="rId152" Type="http://schemas.openxmlformats.org/officeDocument/2006/relationships/customXml" Target="../ink/ink1624.xml"/><Relationship Id="rId19" Type="http://schemas.openxmlformats.org/officeDocument/2006/relationships/image" Target="../media/image15000.png"/><Relationship Id="rId14" Type="http://schemas.openxmlformats.org/officeDocument/2006/relationships/customXml" Target="../ink/ink1555.xml"/><Relationship Id="rId30" Type="http://schemas.openxmlformats.org/officeDocument/2006/relationships/customXml" Target="../ink/ink1563.xml"/><Relationship Id="rId35" Type="http://schemas.openxmlformats.org/officeDocument/2006/relationships/image" Target="../media/image1508.png"/><Relationship Id="rId56" Type="http://schemas.openxmlformats.org/officeDocument/2006/relationships/customXml" Target="../ink/ink1576.xml"/><Relationship Id="rId77" Type="http://schemas.openxmlformats.org/officeDocument/2006/relationships/image" Target="../media/image1529.png"/><Relationship Id="rId100" Type="http://schemas.openxmlformats.org/officeDocument/2006/relationships/customXml" Target="../ink/ink1598.xml"/><Relationship Id="rId105" Type="http://schemas.openxmlformats.org/officeDocument/2006/relationships/image" Target="../media/image1543.png"/><Relationship Id="rId126" Type="http://schemas.openxmlformats.org/officeDocument/2006/relationships/customXml" Target="../ink/ink1611.xml"/><Relationship Id="rId147" Type="http://schemas.openxmlformats.org/officeDocument/2006/relationships/image" Target="../media/image1564.png"/><Relationship Id="rId8" Type="http://schemas.openxmlformats.org/officeDocument/2006/relationships/customXml" Target="../ink/ink1552.xml"/><Relationship Id="rId51" Type="http://schemas.openxmlformats.org/officeDocument/2006/relationships/image" Target="../media/image1516.png"/><Relationship Id="rId72" Type="http://schemas.openxmlformats.org/officeDocument/2006/relationships/customXml" Target="../ink/ink1584.xml"/><Relationship Id="rId93" Type="http://schemas.openxmlformats.org/officeDocument/2006/relationships/image" Target="../media/image1537.png"/><Relationship Id="rId98" Type="http://schemas.openxmlformats.org/officeDocument/2006/relationships/customXml" Target="../ink/ink1597.xml"/><Relationship Id="rId121" Type="http://schemas.openxmlformats.org/officeDocument/2006/relationships/image" Target="../media/image1551.png"/><Relationship Id="rId142" Type="http://schemas.openxmlformats.org/officeDocument/2006/relationships/customXml" Target="../ink/ink1619.xml"/><Relationship Id="rId3" Type="http://schemas.openxmlformats.org/officeDocument/2006/relationships/image" Target="../media/image1504.emf"/><Relationship Id="rId25" Type="http://schemas.openxmlformats.org/officeDocument/2006/relationships/image" Target="../media/image15030.png"/><Relationship Id="rId46" Type="http://schemas.openxmlformats.org/officeDocument/2006/relationships/customXml" Target="../ink/ink1571.xml"/><Relationship Id="rId67" Type="http://schemas.openxmlformats.org/officeDocument/2006/relationships/image" Target="../media/image1524.png"/><Relationship Id="rId116" Type="http://schemas.openxmlformats.org/officeDocument/2006/relationships/customXml" Target="../ink/ink1606.xml"/><Relationship Id="rId137" Type="http://schemas.openxmlformats.org/officeDocument/2006/relationships/image" Target="../media/image1559.png"/><Relationship Id="rId20" Type="http://schemas.openxmlformats.org/officeDocument/2006/relationships/customXml" Target="../ink/ink1558.xml"/><Relationship Id="rId41" Type="http://schemas.openxmlformats.org/officeDocument/2006/relationships/image" Target="../media/image1511.png"/><Relationship Id="rId62" Type="http://schemas.openxmlformats.org/officeDocument/2006/relationships/customXml" Target="../ink/ink1579.xml"/><Relationship Id="rId83" Type="http://schemas.openxmlformats.org/officeDocument/2006/relationships/image" Target="../media/image1532.png"/><Relationship Id="rId88" Type="http://schemas.openxmlformats.org/officeDocument/2006/relationships/customXml" Target="../ink/ink1592.xml"/><Relationship Id="rId111" Type="http://schemas.openxmlformats.org/officeDocument/2006/relationships/image" Target="../media/image1546.png"/><Relationship Id="rId132" Type="http://schemas.openxmlformats.org/officeDocument/2006/relationships/customXml" Target="../ink/ink1614.xml"/><Relationship Id="rId153" Type="http://schemas.openxmlformats.org/officeDocument/2006/relationships/image" Target="../media/image1567.png"/><Relationship Id="rId15" Type="http://schemas.openxmlformats.org/officeDocument/2006/relationships/image" Target="../media/image14980.png"/><Relationship Id="rId36" Type="http://schemas.openxmlformats.org/officeDocument/2006/relationships/customXml" Target="../ink/ink1566.xml"/><Relationship Id="rId57" Type="http://schemas.openxmlformats.org/officeDocument/2006/relationships/image" Target="../media/image1519.png"/><Relationship Id="rId106" Type="http://schemas.openxmlformats.org/officeDocument/2006/relationships/customXml" Target="../ink/ink1601.xml"/><Relationship Id="rId127" Type="http://schemas.openxmlformats.org/officeDocument/2006/relationships/image" Target="../media/image1554.png"/><Relationship Id="rId10" Type="http://schemas.openxmlformats.org/officeDocument/2006/relationships/customXml" Target="../ink/ink1553.xml"/><Relationship Id="rId31" Type="http://schemas.openxmlformats.org/officeDocument/2006/relationships/image" Target="../media/image1506.png"/><Relationship Id="rId52" Type="http://schemas.openxmlformats.org/officeDocument/2006/relationships/customXml" Target="../ink/ink1574.xml"/><Relationship Id="rId73" Type="http://schemas.openxmlformats.org/officeDocument/2006/relationships/image" Target="../media/image1527.png"/><Relationship Id="rId78" Type="http://schemas.openxmlformats.org/officeDocument/2006/relationships/customXml" Target="../ink/ink1587.xml"/><Relationship Id="rId94" Type="http://schemas.openxmlformats.org/officeDocument/2006/relationships/customXml" Target="../ink/ink1595.xml"/><Relationship Id="rId99" Type="http://schemas.openxmlformats.org/officeDocument/2006/relationships/image" Target="../media/image1540.png"/><Relationship Id="rId101" Type="http://schemas.openxmlformats.org/officeDocument/2006/relationships/image" Target="../media/image1541.png"/><Relationship Id="rId122" Type="http://schemas.openxmlformats.org/officeDocument/2006/relationships/customXml" Target="../ink/ink1609.xml"/><Relationship Id="rId143" Type="http://schemas.openxmlformats.org/officeDocument/2006/relationships/image" Target="../media/image1562.png"/><Relationship Id="rId148" Type="http://schemas.openxmlformats.org/officeDocument/2006/relationships/customXml" Target="../ink/ink1622.xml"/><Relationship Id="rId4" Type="http://schemas.openxmlformats.org/officeDocument/2006/relationships/customXml" Target="../ink/ink1550.xml"/><Relationship Id="rId9" Type="http://schemas.openxmlformats.org/officeDocument/2006/relationships/image" Target="../media/image14950.png"/><Relationship Id="rId26" Type="http://schemas.openxmlformats.org/officeDocument/2006/relationships/customXml" Target="../ink/ink1561.xml"/><Relationship Id="rId47" Type="http://schemas.openxmlformats.org/officeDocument/2006/relationships/image" Target="../media/image1514.png"/><Relationship Id="rId68" Type="http://schemas.openxmlformats.org/officeDocument/2006/relationships/customXml" Target="../ink/ink1582.xml"/><Relationship Id="rId89" Type="http://schemas.openxmlformats.org/officeDocument/2006/relationships/image" Target="../media/image1535.png"/><Relationship Id="rId112" Type="http://schemas.openxmlformats.org/officeDocument/2006/relationships/customXml" Target="../ink/ink1604.xml"/><Relationship Id="rId133" Type="http://schemas.openxmlformats.org/officeDocument/2006/relationships/image" Target="../media/image1557.png"/><Relationship Id="rId154" Type="http://schemas.openxmlformats.org/officeDocument/2006/relationships/customXml" Target="../ink/ink1625.xml"/><Relationship Id="rId16" Type="http://schemas.openxmlformats.org/officeDocument/2006/relationships/customXml" Target="../ink/ink1556.xml"/><Relationship Id="rId37" Type="http://schemas.openxmlformats.org/officeDocument/2006/relationships/image" Target="../media/image1509.png"/><Relationship Id="rId58" Type="http://schemas.openxmlformats.org/officeDocument/2006/relationships/customXml" Target="../ink/ink1577.xml"/><Relationship Id="rId79" Type="http://schemas.openxmlformats.org/officeDocument/2006/relationships/image" Target="../media/image1530.png"/><Relationship Id="rId102" Type="http://schemas.openxmlformats.org/officeDocument/2006/relationships/customXml" Target="../ink/ink1599.xml"/><Relationship Id="rId123" Type="http://schemas.openxmlformats.org/officeDocument/2006/relationships/image" Target="../media/image1552.png"/><Relationship Id="rId144" Type="http://schemas.openxmlformats.org/officeDocument/2006/relationships/customXml" Target="../ink/ink1620.xml"/><Relationship Id="rId90" Type="http://schemas.openxmlformats.org/officeDocument/2006/relationships/customXml" Target="../ink/ink1593.xml"/><Relationship Id="rId27" Type="http://schemas.openxmlformats.org/officeDocument/2006/relationships/image" Target="../media/image1504.png"/><Relationship Id="rId48" Type="http://schemas.openxmlformats.org/officeDocument/2006/relationships/customXml" Target="../ink/ink1572.xml"/><Relationship Id="rId69" Type="http://schemas.openxmlformats.org/officeDocument/2006/relationships/image" Target="../media/image1525.png"/><Relationship Id="rId113" Type="http://schemas.openxmlformats.org/officeDocument/2006/relationships/image" Target="../media/image1547.png"/><Relationship Id="rId134" Type="http://schemas.openxmlformats.org/officeDocument/2006/relationships/customXml" Target="../ink/ink1615.xml"/></Relationships>
</file>

<file path=ppt/slides/_rels/slide33.xml.rels><?xml version="1.0" encoding="UTF-8" standalone="yes"?>
<Relationships xmlns="http://schemas.openxmlformats.org/package/2006/relationships"><Relationship Id="rId8" Type="http://schemas.openxmlformats.org/officeDocument/2006/relationships/customXml" Target="../ink/ink1629.xml"/><Relationship Id="rId13" Type="http://schemas.openxmlformats.org/officeDocument/2006/relationships/image" Target="../media/image1575.png"/><Relationship Id="rId18" Type="http://schemas.openxmlformats.org/officeDocument/2006/relationships/customXml" Target="../ink/ink1634.xml"/><Relationship Id="rId26" Type="http://schemas.openxmlformats.org/officeDocument/2006/relationships/customXml" Target="../ink/ink1638.xml"/><Relationship Id="rId3" Type="http://schemas.openxmlformats.org/officeDocument/2006/relationships/image" Target="../media/image1505.emf"/><Relationship Id="rId21" Type="http://schemas.openxmlformats.org/officeDocument/2006/relationships/image" Target="../media/image1579.png"/><Relationship Id="rId7" Type="http://schemas.openxmlformats.org/officeDocument/2006/relationships/image" Target="../media/image1572.png"/><Relationship Id="rId12" Type="http://schemas.openxmlformats.org/officeDocument/2006/relationships/customXml" Target="../ink/ink1631.xml"/><Relationship Id="rId17" Type="http://schemas.openxmlformats.org/officeDocument/2006/relationships/image" Target="../media/image1577.png"/><Relationship Id="rId25" Type="http://schemas.openxmlformats.org/officeDocument/2006/relationships/image" Target="../media/image1581.png"/><Relationship Id="rId2" Type="http://schemas.openxmlformats.org/officeDocument/2006/relationships/notesSlide" Target="../notesSlides/notesSlide29.xml"/><Relationship Id="rId16" Type="http://schemas.openxmlformats.org/officeDocument/2006/relationships/customXml" Target="../ink/ink1633.xml"/><Relationship Id="rId20" Type="http://schemas.openxmlformats.org/officeDocument/2006/relationships/customXml" Target="../ink/ink1635.xml"/><Relationship Id="rId29" Type="http://schemas.openxmlformats.org/officeDocument/2006/relationships/image" Target="../media/image1583.png"/><Relationship Id="rId1" Type="http://schemas.openxmlformats.org/officeDocument/2006/relationships/slideLayout" Target="../slideLayouts/slideLayout7.xml"/><Relationship Id="rId6" Type="http://schemas.openxmlformats.org/officeDocument/2006/relationships/customXml" Target="../ink/ink1628.xml"/><Relationship Id="rId11" Type="http://schemas.openxmlformats.org/officeDocument/2006/relationships/image" Target="../media/image1574.png"/><Relationship Id="rId24" Type="http://schemas.openxmlformats.org/officeDocument/2006/relationships/customXml" Target="../ink/ink1637.xml"/><Relationship Id="rId5" Type="http://schemas.openxmlformats.org/officeDocument/2006/relationships/image" Target="../media/image1571.png"/><Relationship Id="rId15" Type="http://schemas.openxmlformats.org/officeDocument/2006/relationships/image" Target="../media/image1576.png"/><Relationship Id="rId23" Type="http://schemas.openxmlformats.org/officeDocument/2006/relationships/image" Target="../media/image1580.png"/><Relationship Id="rId28" Type="http://schemas.openxmlformats.org/officeDocument/2006/relationships/customXml" Target="../ink/ink1639.xml"/><Relationship Id="rId10" Type="http://schemas.openxmlformats.org/officeDocument/2006/relationships/customXml" Target="../ink/ink1630.xml"/><Relationship Id="rId19" Type="http://schemas.openxmlformats.org/officeDocument/2006/relationships/image" Target="../media/image1578.png"/><Relationship Id="rId4" Type="http://schemas.openxmlformats.org/officeDocument/2006/relationships/customXml" Target="../ink/ink1627.xml"/><Relationship Id="rId9" Type="http://schemas.openxmlformats.org/officeDocument/2006/relationships/image" Target="../media/image1573.png"/><Relationship Id="rId14" Type="http://schemas.openxmlformats.org/officeDocument/2006/relationships/customXml" Target="../ink/ink1632.xml"/><Relationship Id="rId22" Type="http://schemas.openxmlformats.org/officeDocument/2006/relationships/customXml" Target="../ink/ink1636.xml"/><Relationship Id="rId27" Type="http://schemas.openxmlformats.org/officeDocument/2006/relationships/image" Target="../media/image1582.png"/></Relationships>
</file>

<file path=ppt/slides/_rels/slide34.xml.rels><?xml version="1.0" encoding="UTF-8" standalone="yes"?>
<Relationships xmlns="http://schemas.openxmlformats.org/package/2006/relationships"><Relationship Id="rId8" Type="http://schemas.openxmlformats.org/officeDocument/2006/relationships/customXml" Target="../ink/ink1642.xml"/><Relationship Id="rId13" Type="http://schemas.openxmlformats.org/officeDocument/2006/relationships/image" Target="../media/image1589.png"/><Relationship Id="rId3" Type="http://schemas.openxmlformats.org/officeDocument/2006/relationships/image" Target="../media/image1570.png"/><Relationship Id="rId7" Type="http://schemas.openxmlformats.org/officeDocument/2006/relationships/image" Target="../media/image1586.png"/><Relationship Id="rId12" Type="http://schemas.openxmlformats.org/officeDocument/2006/relationships/customXml" Target="../ink/ink1644.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customXml" Target="../ink/ink1641.xml"/><Relationship Id="rId11" Type="http://schemas.openxmlformats.org/officeDocument/2006/relationships/image" Target="../media/image1588.png"/><Relationship Id="rId5" Type="http://schemas.openxmlformats.org/officeDocument/2006/relationships/image" Target="../media/image1585.png"/><Relationship Id="rId10" Type="http://schemas.openxmlformats.org/officeDocument/2006/relationships/customXml" Target="../ink/ink1643.xml"/><Relationship Id="rId4" Type="http://schemas.openxmlformats.org/officeDocument/2006/relationships/customXml" Target="../ink/ink1640.xml"/><Relationship Id="rId9" Type="http://schemas.openxmlformats.org/officeDocument/2006/relationships/image" Target="../media/image1587.png"/></Relationships>
</file>

<file path=ppt/slides/_rels/slide35.xml.rels><?xml version="1.0" encoding="UTF-8" standalone="yes"?>
<Relationships xmlns="http://schemas.openxmlformats.org/package/2006/relationships"><Relationship Id="rId117" Type="http://schemas.openxmlformats.org/officeDocument/2006/relationships/image" Target="../media/image1647.png"/><Relationship Id="rId21" Type="http://schemas.openxmlformats.org/officeDocument/2006/relationships/image" Target="../media/image1599.png"/><Relationship Id="rId42" Type="http://schemas.openxmlformats.org/officeDocument/2006/relationships/customXml" Target="../ink/ink1664.xml"/><Relationship Id="rId63" Type="http://schemas.openxmlformats.org/officeDocument/2006/relationships/image" Target="../media/image1620.png"/><Relationship Id="rId84" Type="http://schemas.openxmlformats.org/officeDocument/2006/relationships/customXml" Target="../ink/ink1685.xml"/><Relationship Id="rId138" Type="http://schemas.openxmlformats.org/officeDocument/2006/relationships/customXml" Target="../ink/ink1712.xml"/><Relationship Id="rId159" Type="http://schemas.openxmlformats.org/officeDocument/2006/relationships/image" Target="../media/image1667.png"/><Relationship Id="rId107" Type="http://schemas.openxmlformats.org/officeDocument/2006/relationships/image" Target="../media/image1642.png"/><Relationship Id="rId11" Type="http://schemas.openxmlformats.org/officeDocument/2006/relationships/image" Target="../media/image1594.png"/><Relationship Id="rId32" Type="http://schemas.openxmlformats.org/officeDocument/2006/relationships/customXml" Target="../ink/ink1659.xml"/><Relationship Id="rId53" Type="http://schemas.openxmlformats.org/officeDocument/2006/relationships/image" Target="../media/image1615.png"/><Relationship Id="rId74" Type="http://schemas.openxmlformats.org/officeDocument/2006/relationships/customXml" Target="../ink/ink1680.xml"/><Relationship Id="rId128" Type="http://schemas.openxmlformats.org/officeDocument/2006/relationships/customXml" Target="../ink/ink1707.xml"/><Relationship Id="rId149" Type="http://schemas.openxmlformats.org/officeDocument/2006/relationships/image" Target="../media/image1662.png"/><Relationship Id="rId5" Type="http://schemas.openxmlformats.org/officeDocument/2006/relationships/image" Target="../media/image1591.png"/><Relationship Id="rId95" Type="http://schemas.openxmlformats.org/officeDocument/2006/relationships/image" Target="../media/image1636.png"/><Relationship Id="rId160" Type="http://schemas.openxmlformats.org/officeDocument/2006/relationships/customXml" Target="../ink/ink1723.xml"/><Relationship Id="rId22" Type="http://schemas.openxmlformats.org/officeDocument/2006/relationships/customXml" Target="../ink/ink1654.xml"/><Relationship Id="rId43" Type="http://schemas.openxmlformats.org/officeDocument/2006/relationships/image" Target="../media/image1610.png"/><Relationship Id="rId64" Type="http://schemas.openxmlformats.org/officeDocument/2006/relationships/customXml" Target="../ink/ink1675.xml"/><Relationship Id="rId118" Type="http://schemas.openxmlformats.org/officeDocument/2006/relationships/customXml" Target="../ink/ink1702.xml"/><Relationship Id="rId139" Type="http://schemas.openxmlformats.org/officeDocument/2006/relationships/image" Target="../media/image1658.png"/><Relationship Id="rId85" Type="http://schemas.openxmlformats.org/officeDocument/2006/relationships/image" Target="../media/image1631.png"/><Relationship Id="rId150" Type="http://schemas.openxmlformats.org/officeDocument/2006/relationships/customXml" Target="../ink/ink1718.xml"/><Relationship Id="rId12" Type="http://schemas.openxmlformats.org/officeDocument/2006/relationships/customXml" Target="../ink/ink1649.xml"/><Relationship Id="rId17" Type="http://schemas.openxmlformats.org/officeDocument/2006/relationships/image" Target="../media/image1597.png"/><Relationship Id="rId33" Type="http://schemas.openxmlformats.org/officeDocument/2006/relationships/image" Target="../media/image1605.png"/><Relationship Id="rId38" Type="http://schemas.openxmlformats.org/officeDocument/2006/relationships/customXml" Target="../ink/ink1662.xml"/><Relationship Id="rId59" Type="http://schemas.openxmlformats.org/officeDocument/2006/relationships/image" Target="../media/image1618.png"/><Relationship Id="rId103" Type="http://schemas.openxmlformats.org/officeDocument/2006/relationships/image" Target="../media/image1640.png"/><Relationship Id="rId108" Type="http://schemas.openxmlformats.org/officeDocument/2006/relationships/customXml" Target="../ink/ink1697.xml"/><Relationship Id="rId124" Type="http://schemas.openxmlformats.org/officeDocument/2006/relationships/customXml" Target="../ink/ink1705.xml"/><Relationship Id="rId129" Type="http://schemas.openxmlformats.org/officeDocument/2006/relationships/image" Target="../media/image1653.png"/><Relationship Id="rId54" Type="http://schemas.openxmlformats.org/officeDocument/2006/relationships/customXml" Target="../ink/ink1670.xml"/><Relationship Id="rId70" Type="http://schemas.openxmlformats.org/officeDocument/2006/relationships/customXml" Target="../ink/ink1678.xml"/><Relationship Id="rId75" Type="http://schemas.openxmlformats.org/officeDocument/2006/relationships/image" Target="../media/image1626.png"/><Relationship Id="rId91" Type="http://schemas.openxmlformats.org/officeDocument/2006/relationships/image" Target="../media/image1634.png"/><Relationship Id="rId96" Type="http://schemas.openxmlformats.org/officeDocument/2006/relationships/customXml" Target="../ink/ink1691.xml"/><Relationship Id="rId140" Type="http://schemas.openxmlformats.org/officeDocument/2006/relationships/customXml" Target="../ink/ink1713.xml"/><Relationship Id="rId145" Type="http://schemas.openxmlformats.org/officeDocument/2006/relationships/image" Target="../media/image1661.png"/><Relationship Id="rId161" Type="http://schemas.openxmlformats.org/officeDocument/2006/relationships/image" Target="../media/image1668.png"/><Relationship Id="rId1" Type="http://schemas.openxmlformats.org/officeDocument/2006/relationships/slideLayout" Target="../slideLayouts/slideLayout7.xml"/><Relationship Id="rId6" Type="http://schemas.openxmlformats.org/officeDocument/2006/relationships/customXml" Target="../ink/ink1646.xml"/><Relationship Id="rId23" Type="http://schemas.openxmlformats.org/officeDocument/2006/relationships/image" Target="../media/image1600.png"/><Relationship Id="rId28" Type="http://schemas.openxmlformats.org/officeDocument/2006/relationships/customXml" Target="../ink/ink1657.xml"/><Relationship Id="rId49" Type="http://schemas.openxmlformats.org/officeDocument/2006/relationships/image" Target="../media/image1613.png"/><Relationship Id="rId114" Type="http://schemas.openxmlformats.org/officeDocument/2006/relationships/customXml" Target="../ink/ink1700.xml"/><Relationship Id="rId119" Type="http://schemas.openxmlformats.org/officeDocument/2006/relationships/image" Target="../media/image1648.png"/><Relationship Id="rId44" Type="http://schemas.openxmlformats.org/officeDocument/2006/relationships/customXml" Target="../ink/ink1665.xml"/><Relationship Id="rId60" Type="http://schemas.openxmlformats.org/officeDocument/2006/relationships/customXml" Target="../ink/ink1673.xml"/><Relationship Id="rId65" Type="http://schemas.openxmlformats.org/officeDocument/2006/relationships/image" Target="../media/image1621.png"/><Relationship Id="rId81" Type="http://schemas.openxmlformats.org/officeDocument/2006/relationships/image" Target="../media/image1629.png"/><Relationship Id="rId86" Type="http://schemas.openxmlformats.org/officeDocument/2006/relationships/customXml" Target="../ink/ink1686.xml"/><Relationship Id="rId130" Type="http://schemas.openxmlformats.org/officeDocument/2006/relationships/customXml" Target="../ink/ink1708.xml"/><Relationship Id="rId135" Type="http://schemas.openxmlformats.org/officeDocument/2006/relationships/image" Target="../media/image1656.png"/><Relationship Id="rId151" Type="http://schemas.openxmlformats.org/officeDocument/2006/relationships/image" Target="../media/image1663.png"/><Relationship Id="rId156" Type="http://schemas.openxmlformats.org/officeDocument/2006/relationships/customXml" Target="../ink/ink1721.xml"/><Relationship Id="rId13" Type="http://schemas.openxmlformats.org/officeDocument/2006/relationships/image" Target="../media/image1595.png"/><Relationship Id="rId18" Type="http://schemas.openxmlformats.org/officeDocument/2006/relationships/customXml" Target="../ink/ink1652.xml"/><Relationship Id="rId39" Type="http://schemas.openxmlformats.org/officeDocument/2006/relationships/image" Target="../media/image1608.png"/><Relationship Id="rId109" Type="http://schemas.openxmlformats.org/officeDocument/2006/relationships/image" Target="../media/image1643.png"/><Relationship Id="rId34" Type="http://schemas.openxmlformats.org/officeDocument/2006/relationships/customXml" Target="../ink/ink1660.xml"/><Relationship Id="rId50" Type="http://schemas.openxmlformats.org/officeDocument/2006/relationships/customXml" Target="../ink/ink1668.xml"/><Relationship Id="rId55" Type="http://schemas.openxmlformats.org/officeDocument/2006/relationships/image" Target="../media/image1616.png"/><Relationship Id="rId76" Type="http://schemas.openxmlformats.org/officeDocument/2006/relationships/customXml" Target="../ink/ink1681.xml"/><Relationship Id="rId97" Type="http://schemas.openxmlformats.org/officeDocument/2006/relationships/image" Target="../media/image1637.png"/><Relationship Id="rId104" Type="http://schemas.openxmlformats.org/officeDocument/2006/relationships/customXml" Target="../ink/ink1695.xml"/><Relationship Id="rId120" Type="http://schemas.openxmlformats.org/officeDocument/2006/relationships/customXml" Target="../ink/ink1703.xml"/><Relationship Id="rId125" Type="http://schemas.openxmlformats.org/officeDocument/2006/relationships/image" Target="../media/image1651.png"/><Relationship Id="rId141" Type="http://schemas.openxmlformats.org/officeDocument/2006/relationships/image" Target="../media/image1659.png"/><Relationship Id="rId146" Type="http://schemas.openxmlformats.org/officeDocument/2006/relationships/customXml" Target="../ink/ink1716.xml"/><Relationship Id="rId7" Type="http://schemas.openxmlformats.org/officeDocument/2006/relationships/image" Target="../media/image1592.png"/><Relationship Id="rId71" Type="http://schemas.openxmlformats.org/officeDocument/2006/relationships/image" Target="../media/image1624.png"/><Relationship Id="rId92" Type="http://schemas.openxmlformats.org/officeDocument/2006/relationships/customXml" Target="../ink/ink1689.xml"/><Relationship Id="rId162" Type="http://schemas.openxmlformats.org/officeDocument/2006/relationships/customXml" Target="../ink/ink1724.xml"/><Relationship Id="rId2" Type="http://schemas.openxmlformats.org/officeDocument/2006/relationships/notesSlide" Target="../notesSlides/notesSlide31.xml"/><Relationship Id="rId29" Type="http://schemas.openxmlformats.org/officeDocument/2006/relationships/image" Target="../media/image1603.png"/><Relationship Id="rId24" Type="http://schemas.openxmlformats.org/officeDocument/2006/relationships/customXml" Target="../ink/ink1655.xml"/><Relationship Id="rId40" Type="http://schemas.openxmlformats.org/officeDocument/2006/relationships/customXml" Target="../ink/ink1663.xml"/><Relationship Id="rId45" Type="http://schemas.openxmlformats.org/officeDocument/2006/relationships/image" Target="../media/image1611.png"/><Relationship Id="rId66" Type="http://schemas.openxmlformats.org/officeDocument/2006/relationships/customXml" Target="../ink/ink1676.xml"/><Relationship Id="rId87" Type="http://schemas.openxmlformats.org/officeDocument/2006/relationships/image" Target="../media/image1632.png"/><Relationship Id="rId110" Type="http://schemas.openxmlformats.org/officeDocument/2006/relationships/customXml" Target="../ink/ink1698.xml"/><Relationship Id="rId115" Type="http://schemas.openxmlformats.org/officeDocument/2006/relationships/image" Target="../media/image1646.png"/><Relationship Id="rId131" Type="http://schemas.openxmlformats.org/officeDocument/2006/relationships/image" Target="../media/image1654.png"/><Relationship Id="rId136" Type="http://schemas.openxmlformats.org/officeDocument/2006/relationships/customXml" Target="../ink/ink1711.xml"/><Relationship Id="rId157" Type="http://schemas.openxmlformats.org/officeDocument/2006/relationships/image" Target="../media/image1666.png"/><Relationship Id="rId61" Type="http://schemas.openxmlformats.org/officeDocument/2006/relationships/image" Target="../media/image1619.png"/><Relationship Id="rId82" Type="http://schemas.openxmlformats.org/officeDocument/2006/relationships/customXml" Target="../ink/ink1684.xml"/><Relationship Id="rId152" Type="http://schemas.openxmlformats.org/officeDocument/2006/relationships/customXml" Target="../ink/ink1719.xml"/><Relationship Id="rId19" Type="http://schemas.openxmlformats.org/officeDocument/2006/relationships/image" Target="../media/image1598.png"/><Relationship Id="rId14" Type="http://schemas.openxmlformats.org/officeDocument/2006/relationships/customXml" Target="../ink/ink1650.xml"/><Relationship Id="rId30" Type="http://schemas.openxmlformats.org/officeDocument/2006/relationships/customXml" Target="../ink/ink1658.xml"/><Relationship Id="rId35" Type="http://schemas.openxmlformats.org/officeDocument/2006/relationships/image" Target="../media/image1606.png"/><Relationship Id="rId56" Type="http://schemas.openxmlformats.org/officeDocument/2006/relationships/customXml" Target="../ink/ink1671.xml"/><Relationship Id="rId77" Type="http://schemas.openxmlformats.org/officeDocument/2006/relationships/image" Target="../media/image1627.png"/><Relationship Id="rId100" Type="http://schemas.openxmlformats.org/officeDocument/2006/relationships/customXml" Target="../ink/ink1693.xml"/><Relationship Id="rId105" Type="http://schemas.openxmlformats.org/officeDocument/2006/relationships/image" Target="../media/image1641.png"/><Relationship Id="rId126" Type="http://schemas.openxmlformats.org/officeDocument/2006/relationships/customXml" Target="../ink/ink1706.xml"/><Relationship Id="rId147" Type="http://schemas.openxmlformats.org/officeDocument/2006/relationships/image" Target="../media/image1590.png"/><Relationship Id="rId8" Type="http://schemas.openxmlformats.org/officeDocument/2006/relationships/customXml" Target="../ink/ink1647.xml"/><Relationship Id="rId51" Type="http://schemas.openxmlformats.org/officeDocument/2006/relationships/image" Target="../media/image1614.png"/><Relationship Id="rId72" Type="http://schemas.openxmlformats.org/officeDocument/2006/relationships/customXml" Target="../ink/ink1679.xml"/><Relationship Id="rId93" Type="http://schemas.openxmlformats.org/officeDocument/2006/relationships/image" Target="../media/image1635.png"/><Relationship Id="rId98" Type="http://schemas.openxmlformats.org/officeDocument/2006/relationships/customXml" Target="../ink/ink1692.xml"/><Relationship Id="rId121" Type="http://schemas.openxmlformats.org/officeDocument/2006/relationships/image" Target="../media/image1649.png"/><Relationship Id="rId142" Type="http://schemas.openxmlformats.org/officeDocument/2006/relationships/customXml" Target="../ink/ink1714.xml"/><Relationship Id="rId163" Type="http://schemas.openxmlformats.org/officeDocument/2006/relationships/image" Target="../media/image1669.png"/><Relationship Id="rId3" Type="http://schemas.openxmlformats.org/officeDocument/2006/relationships/image" Target="../media/image1584.png"/><Relationship Id="rId25" Type="http://schemas.openxmlformats.org/officeDocument/2006/relationships/image" Target="../media/image1601.png"/><Relationship Id="rId46" Type="http://schemas.openxmlformats.org/officeDocument/2006/relationships/customXml" Target="../ink/ink1666.xml"/><Relationship Id="rId67" Type="http://schemas.openxmlformats.org/officeDocument/2006/relationships/image" Target="../media/image1622.png"/><Relationship Id="rId116" Type="http://schemas.openxmlformats.org/officeDocument/2006/relationships/customXml" Target="../ink/ink1701.xml"/><Relationship Id="rId137" Type="http://schemas.openxmlformats.org/officeDocument/2006/relationships/image" Target="../media/image1657.png"/><Relationship Id="rId158" Type="http://schemas.openxmlformats.org/officeDocument/2006/relationships/customXml" Target="../ink/ink1722.xml"/><Relationship Id="rId20" Type="http://schemas.openxmlformats.org/officeDocument/2006/relationships/customXml" Target="../ink/ink1653.xml"/><Relationship Id="rId41" Type="http://schemas.openxmlformats.org/officeDocument/2006/relationships/image" Target="../media/image1609.png"/><Relationship Id="rId62" Type="http://schemas.openxmlformats.org/officeDocument/2006/relationships/customXml" Target="../ink/ink1674.xml"/><Relationship Id="rId83" Type="http://schemas.openxmlformats.org/officeDocument/2006/relationships/image" Target="../media/image1630.png"/><Relationship Id="rId88" Type="http://schemas.openxmlformats.org/officeDocument/2006/relationships/customXml" Target="../ink/ink1687.xml"/><Relationship Id="rId111" Type="http://schemas.openxmlformats.org/officeDocument/2006/relationships/image" Target="../media/image1644.png"/><Relationship Id="rId132" Type="http://schemas.openxmlformats.org/officeDocument/2006/relationships/customXml" Target="../ink/ink1709.xml"/><Relationship Id="rId153" Type="http://schemas.openxmlformats.org/officeDocument/2006/relationships/image" Target="../media/image1664.png"/><Relationship Id="rId15" Type="http://schemas.openxmlformats.org/officeDocument/2006/relationships/image" Target="../media/image1596.png"/><Relationship Id="rId36" Type="http://schemas.openxmlformats.org/officeDocument/2006/relationships/customXml" Target="../ink/ink1661.xml"/><Relationship Id="rId57" Type="http://schemas.openxmlformats.org/officeDocument/2006/relationships/image" Target="../media/image1617.png"/><Relationship Id="rId106" Type="http://schemas.openxmlformats.org/officeDocument/2006/relationships/customXml" Target="../ink/ink1696.xml"/><Relationship Id="rId127" Type="http://schemas.openxmlformats.org/officeDocument/2006/relationships/image" Target="../media/image1652.png"/><Relationship Id="rId10" Type="http://schemas.openxmlformats.org/officeDocument/2006/relationships/customXml" Target="../ink/ink1648.xml"/><Relationship Id="rId31" Type="http://schemas.openxmlformats.org/officeDocument/2006/relationships/image" Target="../media/image1604.png"/><Relationship Id="rId52" Type="http://schemas.openxmlformats.org/officeDocument/2006/relationships/customXml" Target="../ink/ink1669.xml"/><Relationship Id="rId73" Type="http://schemas.openxmlformats.org/officeDocument/2006/relationships/image" Target="../media/image1625.png"/><Relationship Id="rId78" Type="http://schemas.openxmlformats.org/officeDocument/2006/relationships/customXml" Target="../ink/ink1682.xml"/><Relationship Id="rId94" Type="http://schemas.openxmlformats.org/officeDocument/2006/relationships/customXml" Target="../ink/ink1690.xml"/><Relationship Id="rId99" Type="http://schemas.openxmlformats.org/officeDocument/2006/relationships/image" Target="../media/image1638.png"/><Relationship Id="rId101" Type="http://schemas.openxmlformats.org/officeDocument/2006/relationships/image" Target="../media/image1639.png"/><Relationship Id="rId122" Type="http://schemas.openxmlformats.org/officeDocument/2006/relationships/customXml" Target="../ink/ink1704.xml"/><Relationship Id="rId143" Type="http://schemas.openxmlformats.org/officeDocument/2006/relationships/image" Target="../media/image1660.png"/><Relationship Id="rId148" Type="http://schemas.openxmlformats.org/officeDocument/2006/relationships/customXml" Target="../ink/ink1717.xml"/><Relationship Id="rId4" Type="http://schemas.openxmlformats.org/officeDocument/2006/relationships/customXml" Target="../ink/ink1645.xml"/><Relationship Id="rId9" Type="http://schemas.openxmlformats.org/officeDocument/2006/relationships/image" Target="../media/image1593.png"/><Relationship Id="rId26" Type="http://schemas.openxmlformats.org/officeDocument/2006/relationships/customXml" Target="../ink/ink1656.xml"/><Relationship Id="rId47" Type="http://schemas.openxmlformats.org/officeDocument/2006/relationships/image" Target="../media/image1612.png"/><Relationship Id="rId68" Type="http://schemas.openxmlformats.org/officeDocument/2006/relationships/customXml" Target="../ink/ink1677.xml"/><Relationship Id="rId89" Type="http://schemas.openxmlformats.org/officeDocument/2006/relationships/image" Target="../media/image1633.png"/><Relationship Id="rId112" Type="http://schemas.openxmlformats.org/officeDocument/2006/relationships/customXml" Target="../ink/ink1699.xml"/><Relationship Id="rId133" Type="http://schemas.openxmlformats.org/officeDocument/2006/relationships/image" Target="../media/image1655.png"/><Relationship Id="rId154" Type="http://schemas.openxmlformats.org/officeDocument/2006/relationships/customXml" Target="../ink/ink1720.xml"/><Relationship Id="rId16" Type="http://schemas.openxmlformats.org/officeDocument/2006/relationships/customXml" Target="../ink/ink1651.xml"/><Relationship Id="rId37" Type="http://schemas.openxmlformats.org/officeDocument/2006/relationships/image" Target="../media/image1607.png"/><Relationship Id="rId58" Type="http://schemas.openxmlformats.org/officeDocument/2006/relationships/customXml" Target="../ink/ink1672.xml"/><Relationship Id="rId79" Type="http://schemas.openxmlformats.org/officeDocument/2006/relationships/image" Target="../media/image1628.png"/><Relationship Id="rId102" Type="http://schemas.openxmlformats.org/officeDocument/2006/relationships/customXml" Target="../ink/ink1694.xml"/><Relationship Id="rId123" Type="http://schemas.openxmlformats.org/officeDocument/2006/relationships/image" Target="../media/image1650.png"/><Relationship Id="rId144" Type="http://schemas.openxmlformats.org/officeDocument/2006/relationships/customXml" Target="../ink/ink1715.xml"/><Relationship Id="rId90" Type="http://schemas.openxmlformats.org/officeDocument/2006/relationships/customXml" Target="../ink/ink1688.xml"/><Relationship Id="rId27" Type="http://schemas.openxmlformats.org/officeDocument/2006/relationships/image" Target="../media/image1602.png"/><Relationship Id="rId48" Type="http://schemas.openxmlformats.org/officeDocument/2006/relationships/customXml" Target="../ink/ink1667.xml"/><Relationship Id="rId69" Type="http://schemas.openxmlformats.org/officeDocument/2006/relationships/image" Target="../media/image1623.png"/><Relationship Id="rId113" Type="http://schemas.openxmlformats.org/officeDocument/2006/relationships/image" Target="../media/image1645.png"/><Relationship Id="rId134" Type="http://schemas.openxmlformats.org/officeDocument/2006/relationships/customXml" Target="../ink/ink1710.xml"/><Relationship Id="rId80" Type="http://schemas.openxmlformats.org/officeDocument/2006/relationships/customXml" Target="../ink/ink1683.xml"/><Relationship Id="rId155" Type="http://schemas.openxmlformats.org/officeDocument/2006/relationships/image" Target="../media/image1665.png"/></Relationships>
</file>

<file path=ppt/slides/_rels/slide36.xml.rels><?xml version="1.0" encoding="UTF-8" standalone="yes"?>
<Relationships xmlns="http://schemas.openxmlformats.org/package/2006/relationships"><Relationship Id="rId117" Type="http://schemas.openxmlformats.org/officeDocument/2006/relationships/image" Target="../media/image1719.png"/><Relationship Id="rId21" Type="http://schemas.openxmlformats.org/officeDocument/2006/relationships/image" Target="../media/image1671.png"/><Relationship Id="rId42" Type="http://schemas.openxmlformats.org/officeDocument/2006/relationships/customXml" Target="../ink/ink1744.xml"/><Relationship Id="rId63" Type="http://schemas.openxmlformats.org/officeDocument/2006/relationships/image" Target="../media/image1692.png"/><Relationship Id="rId84" Type="http://schemas.openxmlformats.org/officeDocument/2006/relationships/customXml" Target="../ink/ink1765.xml"/><Relationship Id="rId138" Type="http://schemas.openxmlformats.org/officeDocument/2006/relationships/customXml" Target="../ink/ink1792.xml"/><Relationship Id="rId107" Type="http://schemas.openxmlformats.org/officeDocument/2006/relationships/image" Target="../media/image1714.png"/><Relationship Id="rId11" Type="http://schemas.openxmlformats.org/officeDocument/2006/relationships/image" Target="../media/image16660.png"/><Relationship Id="rId32" Type="http://schemas.openxmlformats.org/officeDocument/2006/relationships/customXml" Target="../ink/ink1739.xml"/><Relationship Id="rId53" Type="http://schemas.openxmlformats.org/officeDocument/2006/relationships/image" Target="../media/image1687.png"/><Relationship Id="rId74" Type="http://schemas.openxmlformats.org/officeDocument/2006/relationships/customXml" Target="../ink/ink1760.xml"/><Relationship Id="rId128" Type="http://schemas.openxmlformats.org/officeDocument/2006/relationships/customXml" Target="../ink/ink1787.xml"/><Relationship Id="rId149" Type="http://schemas.openxmlformats.org/officeDocument/2006/relationships/image" Target="../media/image1735.png"/><Relationship Id="rId5" Type="http://schemas.openxmlformats.org/officeDocument/2006/relationships/image" Target="../media/image16630.png"/><Relationship Id="rId95" Type="http://schemas.openxmlformats.org/officeDocument/2006/relationships/image" Target="../media/image1708.png"/><Relationship Id="rId22" Type="http://schemas.openxmlformats.org/officeDocument/2006/relationships/customXml" Target="../ink/ink1734.xml"/><Relationship Id="rId27" Type="http://schemas.openxmlformats.org/officeDocument/2006/relationships/image" Target="../media/image1674.png"/><Relationship Id="rId43" Type="http://schemas.openxmlformats.org/officeDocument/2006/relationships/image" Target="../media/image1682.png"/><Relationship Id="rId48" Type="http://schemas.openxmlformats.org/officeDocument/2006/relationships/customXml" Target="../ink/ink1747.xml"/><Relationship Id="rId64" Type="http://schemas.openxmlformats.org/officeDocument/2006/relationships/customXml" Target="../ink/ink1755.xml"/><Relationship Id="rId69" Type="http://schemas.openxmlformats.org/officeDocument/2006/relationships/image" Target="../media/image1695.png"/><Relationship Id="rId113" Type="http://schemas.openxmlformats.org/officeDocument/2006/relationships/image" Target="../media/image1717.png"/><Relationship Id="rId118" Type="http://schemas.openxmlformats.org/officeDocument/2006/relationships/customXml" Target="../ink/ink1782.xml"/><Relationship Id="rId134" Type="http://schemas.openxmlformats.org/officeDocument/2006/relationships/customXml" Target="../ink/ink1790.xml"/><Relationship Id="rId139" Type="http://schemas.openxmlformats.org/officeDocument/2006/relationships/image" Target="../media/image1730.png"/><Relationship Id="rId80" Type="http://schemas.openxmlformats.org/officeDocument/2006/relationships/customXml" Target="../ink/ink1763.xml"/><Relationship Id="rId85" Type="http://schemas.openxmlformats.org/officeDocument/2006/relationships/image" Target="../media/image1703.png"/><Relationship Id="rId150" Type="http://schemas.openxmlformats.org/officeDocument/2006/relationships/customXml" Target="../ink/ink1798.xml"/><Relationship Id="rId12" Type="http://schemas.openxmlformats.org/officeDocument/2006/relationships/customXml" Target="../ink/ink1729.xml"/><Relationship Id="rId17" Type="http://schemas.openxmlformats.org/officeDocument/2006/relationships/image" Target="../media/image16690.png"/><Relationship Id="rId33" Type="http://schemas.openxmlformats.org/officeDocument/2006/relationships/image" Target="../media/image1677.png"/><Relationship Id="rId38" Type="http://schemas.openxmlformats.org/officeDocument/2006/relationships/customXml" Target="../ink/ink1742.xml"/><Relationship Id="rId59" Type="http://schemas.openxmlformats.org/officeDocument/2006/relationships/image" Target="../media/image1690.png"/><Relationship Id="rId103" Type="http://schemas.openxmlformats.org/officeDocument/2006/relationships/image" Target="../media/image1712.png"/><Relationship Id="rId108" Type="http://schemas.openxmlformats.org/officeDocument/2006/relationships/customXml" Target="../ink/ink1777.xml"/><Relationship Id="rId124" Type="http://schemas.openxmlformats.org/officeDocument/2006/relationships/customXml" Target="../ink/ink1785.xml"/><Relationship Id="rId129" Type="http://schemas.openxmlformats.org/officeDocument/2006/relationships/image" Target="../media/image1725.png"/><Relationship Id="rId54" Type="http://schemas.openxmlformats.org/officeDocument/2006/relationships/customXml" Target="../ink/ink1750.xml"/><Relationship Id="rId70" Type="http://schemas.openxmlformats.org/officeDocument/2006/relationships/customXml" Target="../ink/ink1758.xml"/><Relationship Id="rId75" Type="http://schemas.openxmlformats.org/officeDocument/2006/relationships/image" Target="../media/image1698.png"/><Relationship Id="rId91" Type="http://schemas.openxmlformats.org/officeDocument/2006/relationships/image" Target="../media/image1706.png"/><Relationship Id="rId96" Type="http://schemas.openxmlformats.org/officeDocument/2006/relationships/customXml" Target="../ink/ink1771.xml"/><Relationship Id="rId140" Type="http://schemas.openxmlformats.org/officeDocument/2006/relationships/customXml" Target="../ink/ink1793.xml"/><Relationship Id="rId145" Type="http://schemas.openxmlformats.org/officeDocument/2006/relationships/image" Target="../media/image1733.png"/><Relationship Id="rId1" Type="http://schemas.openxmlformats.org/officeDocument/2006/relationships/slideLayout" Target="../slideLayouts/slideLayout7.xml"/><Relationship Id="rId6" Type="http://schemas.openxmlformats.org/officeDocument/2006/relationships/customXml" Target="../ink/ink1726.xml"/><Relationship Id="rId23" Type="http://schemas.openxmlformats.org/officeDocument/2006/relationships/image" Target="../media/image1672.png"/><Relationship Id="rId28" Type="http://schemas.openxmlformats.org/officeDocument/2006/relationships/customXml" Target="../ink/ink1737.xml"/><Relationship Id="rId49" Type="http://schemas.openxmlformats.org/officeDocument/2006/relationships/image" Target="../media/image1685.png"/><Relationship Id="rId114" Type="http://schemas.openxmlformats.org/officeDocument/2006/relationships/customXml" Target="../ink/ink1780.xml"/><Relationship Id="rId119" Type="http://schemas.openxmlformats.org/officeDocument/2006/relationships/image" Target="../media/image1720.png"/><Relationship Id="rId44" Type="http://schemas.openxmlformats.org/officeDocument/2006/relationships/customXml" Target="../ink/ink1745.xml"/><Relationship Id="rId60" Type="http://schemas.openxmlformats.org/officeDocument/2006/relationships/customXml" Target="../ink/ink1753.xml"/><Relationship Id="rId65" Type="http://schemas.openxmlformats.org/officeDocument/2006/relationships/image" Target="../media/image1693.png"/><Relationship Id="rId81" Type="http://schemas.openxmlformats.org/officeDocument/2006/relationships/image" Target="../media/image1701.png"/><Relationship Id="rId86" Type="http://schemas.openxmlformats.org/officeDocument/2006/relationships/customXml" Target="../ink/ink1766.xml"/><Relationship Id="rId130" Type="http://schemas.openxmlformats.org/officeDocument/2006/relationships/customXml" Target="../ink/ink1788.xml"/><Relationship Id="rId135" Type="http://schemas.openxmlformats.org/officeDocument/2006/relationships/image" Target="../media/image1728.png"/><Relationship Id="rId151" Type="http://schemas.openxmlformats.org/officeDocument/2006/relationships/image" Target="../media/image1736.png"/><Relationship Id="rId13" Type="http://schemas.openxmlformats.org/officeDocument/2006/relationships/image" Target="../media/image16670.png"/><Relationship Id="rId18" Type="http://schemas.openxmlformats.org/officeDocument/2006/relationships/customXml" Target="../ink/ink1732.xml"/><Relationship Id="rId39" Type="http://schemas.openxmlformats.org/officeDocument/2006/relationships/image" Target="../media/image1680.png"/><Relationship Id="rId109" Type="http://schemas.openxmlformats.org/officeDocument/2006/relationships/image" Target="../media/image1715.png"/><Relationship Id="rId34" Type="http://schemas.openxmlformats.org/officeDocument/2006/relationships/customXml" Target="../ink/ink1740.xml"/><Relationship Id="rId50" Type="http://schemas.openxmlformats.org/officeDocument/2006/relationships/customXml" Target="../ink/ink1748.xml"/><Relationship Id="rId55" Type="http://schemas.openxmlformats.org/officeDocument/2006/relationships/image" Target="../media/image1688.png"/><Relationship Id="rId76" Type="http://schemas.openxmlformats.org/officeDocument/2006/relationships/customXml" Target="../ink/ink1761.xml"/><Relationship Id="rId97" Type="http://schemas.openxmlformats.org/officeDocument/2006/relationships/image" Target="../media/image1709.png"/><Relationship Id="rId104" Type="http://schemas.openxmlformats.org/officeDocument/2006/relationships/customXml" Target="../ink/ink1775.xml"/><Relationship Id="rId120" Type="http://schemas.openxmlformats.org/officeDocument/2006/relationships/customXml" Target="../ink/ink1783.xml"/><Relationship Id="rId125" Type="http://schemas.openxmlformats.org/officeDocument/2006/relationships/image" Target="../media/image1723.png"/><Relationship Id="rId141" Type="http://schemas.openxmlformats.org/officeDocument/2006/relationships/image" Target="../media/image1731.png"/><Relationship Id="rId146" Type="http://schemas.openxmlformats.org/officeDocument/2006/relationships/customXml" Target="../ink/ink1796.xml"/><Relationship Id="rId7" Type="http://schemas.openxmlformats.org/officeDocument/2006/relationships/image" Target="../media/image16640.png"/><Relationship Id="rId71" Type="http://schemas.openxmlformats.org/officeDocument/2006/relationships/image" Target="../media/image1696.png"/><Relationship Id="rId92" Type="http://schemas.openxmlformats.org/officeDocument/2006/relationships/customXml" Target="../ink/ink1769.xml"/><Relationship Id="rId2" Type="http://schemas.openxmlformats.org/officeDocument/2006/relationships/notesSlide" Target="../notesSlides/notesSlide32.xml"/><Relationship Id="rId29" Type="http://schemas.openxmlformats.org/officeDocument/2006/relationships/image" Target="../media/image1675.png"/><Relationship Id="rId24" Type="http://schemas.openxmlformats.org/officeDocument/2006/relationships/customXml" Target="../ink/ink1735.xml"/><Relationship Id="rId40" Type="http://schemas.openxmlformats.org/officeDocument/2006/relationships/customXml" Target="../ink/ink1743.xml"/><Relationship Id="rId45" Type="http://schemas.openxmlformats.org/officeDocument/2006/relationships/image" Target="../media/image1683.png"/><Relationship Id="rId66" Type="http://schemas.openxmlformats.org/officeDocument/2006/relationships/customXml" Target="../ink/ink1756.xml"/><Relationship Id="rId87" Type="http://schemas.openxmlformats.org/officeDocument/2006/relationships/image" Target="../media/image1704.png"/><Relationship Id="rId110" Type="http://schemas.openxmlformats.org/officeDocument/2006/relationships/customXml" Target="../ink/ink1778.xml"/><Relationship Id="rId115" Type="http://schemas.openxmlformats.org/officeDocument/2006/relationships/image" Target="../media/image1718.png"/><Relationship Id="rId131" Type="http://schemas.openxmlformats.org/officeDocument/2006/relationships/image" Target="../media/image1726.png"/><Relationship Id="rId136" Type="http://schemas.openxmlformats.org/officeDocument/2006/relationships/customXml" Target="../ink/ink1791.xml"/><Relationship Id="rId61" Type="http://schemas.openxmlformats.org/officeDocument/2006/relationships/image" Target="../media/image1691.png"/><Relationship Id="rId82" Type="http://schemas.openxmlformats.org/officeDocument/2006/relationships/customXml" Target="../ink/ink1764.xml"/><Relationship Id="rId19" Type="http://schemas.openxmlformats.org/officeDocument/2006/relationships/image" Target="../media/image1670.png"/><Relationship Id="rId14" Type="http://schemas.openxmlformats.org/officeDocument/2006/relationships/customXml" Target="../ink/ink1730.xml"/><Relationship Id="rId30" Type="http://schemas.openxmlformats.org/officeDocument/2006/relationships/customXml" Target="../ink/ink1738.xml"/><Relationship Id="rId35" Type="http://schemas.openxmlformats.org/officeDocument/2006/relationships/image" Target="../media/image1678.png"/><Relationship Id="rId56" Type="http://schemas.openxmlformats.org/officeDocument/2006/relationships/customXml" Target="../ink/ink1751.xml"/><Relationship Id="rId77" Type="http://schemas.openxmlformats.org/officeDocument/2006/relationships/image" Target="../media/image1699.png"/><Relationship Id="rId100" Type="http://schemas.openxmlformats.org/officeDocument/2006/relationships/customXml" Target="../ink/ink1773.xml"/><Relationship Id="rId105" Type="http://schemas.openxmlformats.org/officeDocument/2006/relationships/image" Target="../media/image1713.png"/><Relationship Id="rId126" Type="http://schemas.openxmlformats.org/officeDocument/2006/relationships/customXml" Target="../ink/ink1786.xml"/><Relationship Id="rId147" Type="http://schemas.openxmlformats.org/officeDocument/2006/relationships/image" Target="../media/image1734.png"/><Relationship Id="rId8" Type="http://schemas.openxmlformats.org/officeDocument/2006/relationships/customXml" Target="../ink/ink1727.xml"/><Relationship Id="rId51" Type="http://schemas.openxmlformats.org/officeDocument/2006/relationships/image" Target="../media/image1686.png"/><Relationship Id="rId72" Type="http://schemas.openxmlformats.org/officeDocument/2006/relationships/customXml" Target="../ink/ink1759.xml"/><Relationship Id="rId93" Type="http://schemas.openxmlformats.org/officeDocument/2006/relationships/image" Target="../media/image1707.png"/><Relationship Id="rId98" Type="http://schemas.openxmlformats.org/officeDocument/2006/relationships/customXml" Target="../ink/ink1772.xml"/><Relationship Id="rId121" Type="http://schemas.openxmlformats.org/officeDocument/2006/relationships/image" Target="../media/image1721.png"/><Relationship Id="rId142" Type="http://schemas.openxmlformats.org/officeDocument/2006/relationships/customXml" Target="../ink/ink1794.xml"/><Relationship Id="rId3" Type="http://schemas.openxmlformats.org/officeDocument/2006/relationships/image" Target="../media/image1670.emf"/><Relationship Id="rId25" Type="http://schemas.openxmlformats.org/officeDocument/2006/relationships/image" Target="../media/image1673.png"/><Relationship Id="rId46" Type="http://schemas.openxmlformats.org/officeDocument/2006/relationships/customXml" Target="../ink/ink1746.xml"/><Relationship Id="rId67" Type="http://schemas.openxmlformats.org/officeDocument/2006/relationships/image" Target="../media/image1694.png"/><Relationship Id="rId116" Type="http://schemas.openxmlformats.org/officeDocument/2006/relationships/customXml" Target="../ink/ink1781.xml"/><Relationship Id="rId137" Type="http://schemas.openxmlformats.org/officeDocument/2006/relationships/image" Target="../media/image1729.png"/><Relationship Id="rId20" Type="http://schemas.openxmlformats.org/officeDocument/2006/relationships/customXml" Target="../ink/ink1733.xml"/><Relationship Id="rId41" Type="http://schemas.openxmlformats.org/officeDocument/2006/relationships/image" Target="../media/image1681.png"/><Relationship Id="rId62" Type="http://schemas.openxmlformats.org/officeDocument/2006/relationships/customXml" Target="../ink/ink1754.xml"/><Relationship Id="rId83" Type="http://schemas.openxmlformats.org/officeDocument/2006/relationships/image" Target="../media/image1702.png"/><Relationship Id="rId88" Type="http://schemas.openxmlformats.org/officeDocument/2006/relationships/customXml" Target="../ink/ink1767.xml"/><Relationship Id="rId111" Type="http://schemas.openxmlformats.org/officeDocument/2006/relationships/image" Target="../media/image1716.png"/><Relationship Id="rId132" Type="http://schemas.openxmlformats.org/officeDocument/2006/relationships/customXml" Target="../ink/ink1789.xml"/><Relationship Id="rId15" Type="http://schemas.openxmlformats.org/officeDocument/2006/relationships/image" Target="../media/image16680.png"/><Relationship Id="rId36" Type="http://schemas.openxmlformats.org/officeDocument/2006/relationships/customXml" Target="../ink/ink1741.xml"/><Relationship Id="rId57" Type="http://schemas.openxmlformats.org/officeDocument/2006/relationships/image" Target="../media/image1689.png"/><Relationship Id="rId106" Type="http://schemas.openxmlformats.org/officeDocument/2006/relationships/customXml" Target="../ink/ink1776.xml"/><Relationship Id="rId127" Type="http://schemas.openxmlformats.org/officeDocument/2006/relationships/image" Target="../media/image1724.png"/><Relationship Id="rId10" Type="http://schemas.openxmlformats.org/officeDocument/2006/relationships/customXml" Target="../ink/ink1728.xml"/><Relationship Id="rId31" Type="http://schemas.openxmlformats.org/officeDocument/2006/relationships/image" Target="../media/image1676.png"/><Relationship Id="rId52" Type="http://schemas.openxmlformats.org/officeDocument/2006/relationships/customXml" Target="../ink/ink1749.xml"/><Relationship Id="rId73" Type="http://schemas.openxmlformats.org/officeDocument/2006/relationships/image" Target="../media/image1697.png"/><Relationship Id="rId78" Type="http://schemas.openxmlformats.org/officeDocument/2006/relationships/customXml" Target="../ink/ink1762.xml"/><Relationship Id="rId94" Type="http://schemas.openxmlformats.org/officeDocument/2006/relationships/customXml" Target="../ink/ink1770.xml"/><Relationship Id="rId99" Type="http://schemas.openxmlformats.org/officeDocument/2006/relationships/image" Target="../media/image1710.png"/><Relationship Id="rId101" Type="http://schemas.openxmlformats.org/officeDocument/2006/relationships/image" Target="../media/image1711.png"/><Relationship Id="rId122" Type="http://schemas.openxmlformats.org/officeDocument/2006/relationships/customXml" Target="../ink/ink1784.xml"/><Relationship Id="rId143" Type="http://schemas.openxmlformats.org/officeDocument/2006/relationships/image" Target="../media/image1732.png"/><Relationship Id="rId148" Type="http://schemas.openxmlformats.org/officeDocument/2006/relationships/customXml" Target="../ink/ink1797.xml"/><Relationship Id="rId4" Type="http://schemas.openxmlformats.org/officeDocument/2006/relationships/customXml" Target="../ink/ink1725.xml"/><Relationship Id="rId9" Type="http://schemas.openxmlformats.org/officeDocument/2006/relationships/image" Target="../media/image16650.png"/><Relationship Id="rId26" Type="http://schemas.openxmlformats.org/officeDocument/2006/relationships/customXml" Target="../ink/ink1736.xml"/><Relationship Id="rId47" Type="http://schemas.openxmlformats.org/officeDocument/2006/relationships/image" Target="../media/image1684.png"/><Relationship Id="rId68" Type="http://schemas.openxmlformats.org/officeDocument/2006/relationships/customXml" Target="../ink/ink1757.xml"/><Relationship Id="rId89" Type="http://schemas.openxmlformats.org/officeDocument/2006/relationships/image" Target="../media/image1705.png"/><Relationship Id="rId112" Type="http://schemas.openxmlformats.org/officeDocument/2006/relationships/customXml" Target="../ink/ink1779.xml"/><Relationship Id="rId133" Type="http://schemas.openxmlformats.org/officeDocument/2006/relationships/image" Target="../media/image1727.png"/><Relationship Id="rId16" Type="http://schemas.openxmlformats.org/officeDocument/2006/relationships/customXml" Target="../ink/ink1731.xml"/><Relationship Id="rId37" Type="http://schemas.openxmlformats.org/officeDocument/2006/relationships/image" Target="../media/image1679.png"/><Relationship Id="rId58" Type="http://schemas.openxmlformats.org/officeDocument/2006/relationships/customXml" Target="../ink/ink1752.xml"/><Relationship Id="rId79" Type="http://schemas.openxmlformats.org/officeDocument/2006/relationships/image" Target="../media/image1700.png"/><Relationship Id="rId102" Type="http://schemas.openxmlformats.org/officeDocument/2006/relationships/customXml" Target="../ink/ink1774.xml"/><Relationship Id="rId123" Type="http://schemas.openxmlformats.org/officeDocument/2006/relationships/image" Target="../media/image1722.png"/><Relationship Id="rId144" Type="http://schemas.openxmlformats.org/officeDocument/2006/relationships/customXml" Target="../ink/ink1795.xml"/><Relationship Id="rId90" Type="http://schemas.openxmlformats.org/officeDocument/2006/relationships/customXml" Target="../ink/ink1768.xml"/></Relationships>
</file>

<file path=ppt/slides/_rels/slide37.xml.rels><?xml version="1.0" encoding="UTF-8" standalone="yes"?>
<Relationships xmlns="http://schemas.openxmlformats.org/package/2006/relationships"><Relationship Id="rId117" Type="http://schemas.openxmlformats.org/officeDocument/2006/relationships/image" Target="../media/image1794.png"/><Relationship Id="rId21" Type="http://schemas.openxmlformats.org/officeDocument/2006/relationships/image" Target="../media/image1746.png"/><Relationship Id="rId42" Type="http://schemas.openxmlformats.org/officeDocument/2006/relationships/customXml" Target="../ink/ink1818.xml"/><Relationship Id="rId63" Type="http://schemas.openxmlformats.org/officeDocument/2006/relationships/image" Target="../media/image1767.png"/><Relationship Id="rId84" Type="http://schemas.openxmlformats.org/officeDocument/2006/relationships/customXml" Target="../ink/ink1839.xml"/><Relationship Id="rId16" Type="http://schemas.openxmlformats.org/officeDocument/2006/relationships/customXml" Target="../ink/ink1805.xml"/><Relationship Id="rId107" Type="http://schemas.openxmlformats.org/officeDocument/2006/relationships/image" Target="../media/image1789.png"/><Relationship Id="rId11" Type="http://schemas.openxmlformats.org/officeDocument/2006/relationships/image" Target="../media/image1741.png"/><Relationship Id="rId32" Type="http://schemas.openxmlformats.org/officeDocument/2006/relationships/customXml" Target="../ink/ink1813.xml"/><Relationship Id="rId37" Type="http://schemas.openxmlformats.org/officeDocument/2006/relationships/image" Target="../media/image1754.png"/><Relationship Id="rId53" Type="http://schemas.openxmlformats.org/officeDocument/2006/relationships/image" Target="../media/image1762.png"/><Relationship Id="rId58" Type="http://schemas.openxmlformats.org/officeDocument/2006/relationships/customXml" Target="../ink/ink1826.xml"/><Relationship Id="rId74" Type="http://schemas.openxmlformats.org/officeDocument/2006/relationships/customXml" Target="../ink/ink1834.xml"/><Relationship Id="rId79" Type="http://schemas.openxmlformats.org/officeDocument/2006/relationships/image" Target="../media/image1775.png"/><Relationship Id="rId102" Type="http://schemas.openxmlformats.org/officeDocument/2006/relationships/customXml" Target="../ink/ink1848.xml"/><Relationship Id="rId123" Type="http://schemas.openxmlformats.org/officeDocument/2006/relationships/image" Target="../media/image1797.png"/><Relationship Id="rId128" Type="http://schemas.openxmlformats.org/officeDocument/2006/relationships/customXml" Target="../ink/ink1861.xml"/><Relationship Id="rId5" Type="http://schemas.openxmlformats.org/officeDocument/2006/relationships/image" Target="../media/image1738.png"/><Relationship Id="rId90" Type="http://schemas.openxmlformats.org/officeDocument/2006/relationships/customXml" Target="../ink/ink1842.xml"/><Relationship Id="rId95" Type="http://schemas.openxmlformats.org/officeDocument/2006/relationships/image" Target="../media/image1783.png"/><Relationship Id="rId22" Type="http://schemas.openxmlformats.org/officeDocument/2006/relationships/customXml" Target="../ink/ink1808.xml"/><Relationship Id="rId27" Type="http://schemas.openxmlformats.org/officeDocument/2006/relationships/image" Target="../media/image1749.png"/><Relationship Id="rId43" Type="http://schemas.openxmlformats.org/officeDocument/2006/relationships/image" Target="../media/image1757.png"/><Relationship Id="rId48" Type="http://schemas.openxmlformats.org/officeDocument/2006/relationships/customXml" Target="../ink/ink1821.xml"/><Relationship Id="rId64" Type="http://schemas.openxmlformats.org/officeDocument/2006/relationships/customXml" Target="../ink/ink1829.xml"/><Relationship Id="rId69" Type="http://schemas.openxmlformats.org/officeDocument/2006/relationships/image" Target="../media/image1770.png"/><Relationship Id="rId113" Type="http://schemas.openxmlformats.org/officeDocument/2006/relationships/image" Target="../media/image1792.png"/><Relationship Id="rId118" Type="http://schemas.openxmlformats.org/officeDocument/2006/relationships/customXml" Target="../ink/ink1856.xml"/><Relationship Id="rId134" Type="http://schemas.openxmlformats.org/officeDocument/2006/relationships/customXml" Target="../ink/ink1864.xml"/><Relationship Id="rId80" Type="http://schemas.openxmlformats.org/officeDocument/2006/relationships/customXml" Target="../ink/ink1837.xml"/><Relationship Id="rId85" Type="http://schemas.openxmlformats.org/officeDocument/2006/relationships/image" Target="../media/image1778.png"/><Relationship Id="rId12" Type="http://schemas.openxmlformats.org/officeDocument/2006/relationships/customXml" Target="../ink/ink1803.xml"/><Relationship Id="rId17" Type="http://schemas.openxmlformats.org/officeDocument/2006/relationships/image" Target="../media/image1744.png"/><Relationship Id="rId33" Type="http://schemas.openxmlformats.org/officeDocument/2006/relationships/image" Target="../media/image1752.png"/><Relationship Id="rId38" Type="http://schemas.openxmlformats.org/officeDocument/2006/relationships/customXml" Target="../ink/ink1816.xml"/><Relationship Id="rId59" Type="http://schemas.openxmlformats.org/officeDocument/2006/relationships/image" Target="../media/image1765.png"/><Relationship Id="rId103" Type="http://schemas.openxmlformats.org/officeDocument/2006/relationships/image" Target="../media/image1787.png"/><Relationship Id="rId108" Type="http://schemas.openxmlformats.org/officeDocument/2006/relationships/customXml" Target="../ink/ink1851.xml"/><Relationship Id="rId124" Type="http://schemas.openxmlformats.org/officeDocument/2006/relationships/customXml" Target="../ink/ink1859.xml"/><Relationship Id="rId129" Type="http://schemas.openxmlformats.org/officeDocument/2006/relationships/image" Target="../media/image1800.png"/><Relationship Id="rId54" Type="http://schemas.openxmlformats.org/officeDocument/2006/relationships/customXml" Target="../ink/ink1824.xml"/><Relationship Id="rId70" Type="http://schemas.openxmlformats.org/officeDocument/2006/relationships/customXml" Target="../ink/ink1832.xml"/><Relationship Id="rId75" Type="http://schemas.openxmlformats.org/officeDocument/2006/relationships/image" Target="../media/image1773.png"/><Relationship Id="rId91" Type="http://schemas.openxmlformats.org/officeDocument/2006/relationships/image" Target="../media/image1781.png"/><Relationship Id="rId96" Type="http://schemas.openxmlformats.org/officeDocument/2006/relationships/customXml" Target="../ink/ink1845.xml"/><Relationship Id="rId1" Type="http://schemas.openxmlformats.org/officeDocument/2006/relationships/slideLayout" Target="../slideLayouts/slideLayout7.xml"/><Relationship Id="rId6" Type="http://schemas.openxmlformats.org/officeDocument/2006/relationships/customXml" Target="../ink/ink1800.xml"/><Relationship Id="rId23" Type="http://schemas.openxmlformats.org/officeDocument/2006/relationships/image" Target="../media/image1747.png"/><Relationship Id="rId28" Type="http://schemas.openxmlformats.org/officeDocument/2006/relationships/customXml" Target="../ink/ink1811.xml"/><Relationship Id="rId49" Type="http://schemas.openxmlformats.org/officeDocument/2006/relationships/image" Target="../media/image1760.png"/><Relationship Id="rId114" Type="http://schemas.openxmlformats.org/officeDocument/2006/relationships/customXml" Target="../ink/ink1854.xml"/><Relationship Id="rId119" Type="http://schemas.openxmlformats.org/officeDocument/2006/relationships/image" Target="../media/image1795.png"/><Relationship Id="rId44" Type="http://schemas.openxmlformats.org/officeDocument/2006/relationships/customXml" Target="../ink/ink1819.xml"/><Relationship Id="rId60" Type="http://schemas.openxmlformats.org/officeDocument/2006/relationships/customXml" Target="../ink/ink1827.xml"/><Relationship Id="rId65" Type="http://schemas.openxmlformats.org/officeDocument/2006/relationships/image" Target="../media/image1768.png"/><Relationship Id="rId81" Type="http://schemas.openxmlformats.org/officeDocument/2006/relationships/image" Target="../media/image1776.png"/><Relationship Id="rId86" Type="http://schemas.openxmlformats.org/officeDocument/2006/relationships/customXml" Target="../ink/ink1840.xml"/><Relationship Id="rId130" Type="http://schemas.openxmlformats.org/officeDocument/2006/relationships/customXml" Target="../ink/ink1862.xml"/><Relationship Id="rId135" Type="http://schemas.openxmlformats.org/officeDocument/2006/relationships/image" Target="../media/image1803.png"/><Relationship Id="rId13" Type="http://schemas.openxmlformats.org/officeDocument/2006/relationships/image" Target="../media/image1742.png"/><Relationship Id="rId18" Type="http://schemas.openxmlformats.org/officeDocument/2006/relationships/customXml" Target="../ink/ink1806.xml"/><Relationship Id="rId39" Type="http://schemas.openxmlformats.org/officeDocument/2006/relationships/image" Target="../media/image1755.png"/><Relationship Id="rId109" Type="http://schemas.openxmlformats.org/officeDocument/2006/relationships/image" Target="../media/image1790.png"/><Relationship Id="rId34" Type="http://schemas.openxmlformats.org/officeDocument/2006/relationships/customXml" Target="../ink/ink1814.xml"/><Relationship Id="rId50" Type="http://schemas.openxmlformats.org/officeDocument/2006/relationships/customXml" Target="../ink/ink1822.xml"/><Relationship Id="rId55" Type="http://schemas.openxmlformats.org/officeDocument/2006/relationships/image" Target="../media/image1763.png"/><Relationship Id="rId76" Type="http://schemas.openxmlformats.org/officeDocument/2006/relationships/customXml" Target="../ink/ink1835.xml"/><Relationship Id="rId97" Type="http://schemas.openxmlformats.org/officeDocument/2006/relationships/image" Target="../media/image1784.png"/><Relationship Id="rId104" Type="http://schemas.openxmlformats.org/officeDocument/2006/relationships/customXml" Target="../ink/ink1849.xml"/><Relationship Id="rId120" Type="http://schemas.openxmlformats.org/officeDocument/2006/relationships/customXml" Target="../ink/ink1857.xml"/><Relationship Id="rId125" Type="http://schemas.openxmlformats.org/officeDocument/2006/relationships/image" Target="../media/image1798.png"/><Relationship Id="rId7" Type="http://schemas.openxmlformats.org/officeDocument/2006/relationships/image" Target="../media/image1739.png"/><Relationship Id="rId71" Type="http://schemas.openxmlformats.org/officeDocument/2006/relationships/image" Target="../media/image1771.png"/><Relationship Id="rId92" Type="http://schemas.openxmlformats.org/officeDocument/2006/relationships/customXml" Target="../ink/ink1843.xml"/><Relationship Id="rId2" Type="http://schemas.openxmlformats.org/officeDocument/2006/relationships/notesSlide" Target="../notesSlides/notesSlide33.xml"/><Relationship Id="rId29" Type="http://schemas.openxmlformats.org/officeDocument/2006/relationships/image" Target="../media/image1750.png"/><Relationship Id="rId24" Type="http://schemas.openxmlformats.org/officeDocument/2006/relationships/customXml" Target="../ink/ink1809.xml"/><Relationship Id="rId40" Type="http://schemas.openxmlformats.org/officeDocument/2006/relationships/customXml" Target="../ink/ink1817.xml"/><Relationship Id="rId45" Type="http://schemas.openxmlformats.org/officeDocument/2006/relationships/image" Target="../media/image1758.png"/><Relationship Id="rId66" Type="http://schemas.openxmlformats.org/officeDocument/2006/relationships/customXml" Target="../ink/ink1830.xml"/><Relationship Id="rId87" Type="http://schemas.openxmlformats.org/officeDocument/2006/relationships/image" Target="../media/image1779.png"/><Relationship Id="rId110" Type="http://schemas.openxmlformats.org/officeDocument/2006/relationships/customXml" Target="../ink/ink1852.xml"/><Relationship Id="rId115" Type="http://schemas.openxmlformats.org/officeDocument/2006/relationships/image" Target="../media/image1793.png"/><Relationship Id="rId131" Type="http://schemas.openxmlformats.org/officeDocument/2006/relationships/image" Target="../media/image1801.png"/><Relationship Id="rId61" Type="http://schemas.openxmlformats.org/officeDocument/2006/relationships/image" Target="../media/image1766.png"/><Relationship Id="rId82" Type="http://schemas.openxmlformats.org/officeDocument/2006/relationships/customXml" Target="../ink/ink1838.xml"/><Relationship Id="rId19" Type="http://schemas.openxmlformats.org/officeDocument/2006/relationships/image" Target="../media/image1745.png"/><Relationship Id="rId14" Type="http://schemas.openxmlformats.org/officeDocument/2006/relationships/customXml" Target="../ink/ink1804.xml"/><Relationship Id="rId30" Type="http://schemas.openxmlformats.org/officeDocument/2006/relationships/customXml" Target="../ink/ink1812.xml"/><Relationship Id="rId35" Type="http://schemas.openxmlformats.org/officeDocument/2006/relationships/image" Target="../media/image1753.png"/><Relationship Id="rId56" Type="http://schemas.openxmlformats.org/officeDocument/2006/relationships/customXml" Target="../ink/ink1825.xml"/><Relationship Id="rId77" Type="http://schemas.openxmlformats.org/officeDocument/2006/relationships/image" Target="../media/image1774.png"/><Relationship Id="rId100" Type="http://schemas.openxmlformats.org/officeDocument/2006/relationships/customXml" Target="../ink/ink1847.xml"/><Relationship Id="rId105" Type="http://schemas.openxmlformats.org/officeDocument/2006/relationships/image" Target="../media/image1788.png"/><Relationship Id="rId126" Type="http://schemas.openxmlformats.org/officeDocument/2006/relationships/customXml" Target="../ink/ink1860.xml"/><Relationship Id="rId8" Type="http://schemas.openxmlformats.org/officeDocument/2006/relationships/customXml" Target="../ink/ink1801.xml"/><Relationship Id="rId51" Type="http://schemas.openxmlformats.org/officeDocument/2006/relationships/image" Target="../media/image1761.png"/><Relationship Id="rId72" Type="http://schemas.openxmlformats.org/officeDocument/2006/relationships/customXml" Target="../ink/ink1833.xml"/><Relationship Id="rId93" Type="http://schemas.openxmlformats.org/officeDocument/2006/relationships/image" Target="../media/image1782.png"/><Relationship Id="rId98" Type="http://schemas.openxmlformats.org/officeDocument/2006/relationships/customXml" Target="../ink/ink1846.xml"/><Relationship Id="rId121" Type="http://schemas.openxmlformats.org/officeDocument/2006/relationships/image" Target="../media/image1796.png"/><Relationship Id="rId3" Type="http://schemas.openxmlformats.org/officeDocument/2006/relationships/image" Target="../media/image1737.png"/><Relationship Id="rId25" Type="http://schemas.openxmlformats.org/officeDocument/2006/relationships/image" Target="../media/image1748.png"/><Relationship Id="rId46" Type="http://schemas.openxmlformats.org/officeDocument/2006/relationships/customXml" Target="../ink/ink1820.xml"/><Relationship Id="rId67" Type="http://schemas.openxmlformats.org/officeDocument/2006/relationships/image" Target="../media/image1769.png"/><Relationship Id="rId116" Type="http://schemas.openxmlformats.org/officeDocument/2006/relationships/customXml" Target="../ink/ink1855.xml"/><Relationship Id="rId20" Type="http://schemas.openxmlformats.org/officeDocument/2006/relationships/customXml" Target="../ink/ink1807.xml"/><Relationship Id="rId41" Type="http://schemas.openxmlformats.org/officeDocument/2006/relationships/image" Target="../media/image1756.png"/><Relationship Id="rId62" Type="http://schemas.openxmlformats.org/officeDocument/2006/relationships/customXml" Target="../ink/ink1828.xml"/><Relationship Id="rId83" Type="http://schemas.openxmlformats.org/officeDocument/2006/relationships/image" Target="../media/image1777.png"/><Relationship Id="rId88" Type="http://schemas.openxmlformats.org/officeDocument/2006/relationships/customXml" Target="../ink/ink1841.xml"/><Relationship Id="rId111" Type="http://schemas.openxmlformats.org/officeDocument/2006/relationships/image" Target="../media/image1791.png"/><Relationship Id="rId132" Type="http://schemas.openxmlformats.org/officeDocument/2006/relationships/customXml" Target="../ink/ink1863.xml"/><Relationship Id="rId15" Type="http://schemas.openxmlformats.org/officeDocument/2006/relationships/image" Target="../media/image1743.png"/><Relationship Id="rId36" Type="http://schemas.openxmlformats.org/officeDocument/2006/relationships/customXml" Target="../ink/ink1815.xml"/><Relationship Id="rId57" Type="http://schemas.openxmlformats.org/officeDocument/2006/relationships/image" Target="../media/image1764.png"/><Relationship Id="rId106" Type="http://schemas.openxmlformats.org/officeDocument/2006/relationships/customXml" Target="../ink/ink1850.xml"/><Relationship Id="rId127" Type="http://schemas.openxmlformats.org/officeDocument/2006/relationships/image" Target="../media/image1799.png"/><Relationship Id="rId10" Type="http://schemas.openxmlformats.org/officeDocument/2006/relationships/customXml" Target="../ink/ink1802.xml"/><Relationship Id="rId31" Type="http://schemas.openxmlformats.org/officeDocument/2006/relationships/image" Target="../media/image1751.png"/><Relationship Id="rId52" Type="http://schemas.openxmlformats.org/officeDocument/2006/relationships/customXml" Target="../ink/ink1823.xml"/><Relationship Id="rId73" Type="http://schemas.openxmlformats.org/officeDocument/2006/relationships/image" Target="../media/image1772.png"/><Relationship Id="rId78" Type="http://schemas.openxmlformats.org/officeDocument/2006/relationships/customXml" Target="../ink/ink1836.xml"/><Relationship Id="rId94" Type="http://schemas.openxmlformats.org/officeDocument/2006/relationships/customXml" Target="../ink/ink1844.xml"/><Relationship Id="rId99" Type="http://schemas.openxmlformats.org/officeDocument/2006/relationships/image" Target="../media/image1785.png"/><Relationship Id="rId101" Type="http://schemas.openxmlformats.org/officeDocument/2006/relationships/image" Target="../media/image1786.png"/><Relationship Id="rId122" Type="http://schemas.openxmlformats.org/officeDocument/2006/relationships/customXml" Target="../ink/ink1858.xml"/><Relationship Id="rId4" Type="http://schemas.openxmlformats.org/officeDocument/2006/relationships/customXml" Target="../ink/ink1799.xml"/><Relationship Id="rId9" Type="http://schemas.openxmlformats.org/officeDocument/2006/relationships/image" Target="../media/image1740.png"/><Relationship Id="rId26" Type="http://schemas.openxmlformats.org/officeDocument/2006/relationships/customXml" Target="../ink/ink1810.xml"/><Relationship Id="rId47" Type="http://schemas.openxmlformats.org/officeDocument/2006/relationships/image" Target="../media/image1759.png"/><Relationship Id="rId68" Type="http://schemas.openxmlformats.org/officeDocument/2006/relationships/customXml" Target="../ink/ink1831.xml"/><Relationship Id="rId89" Type="http://schemas.openxmlformats.org/officeDocument/2006/relationships/image" Target="../media/image1780.png"/><Relationship Id="rId112" Type="http://schemas.openxmlformats.org/officeDocument/2006/relationships/customXml" Target="../ink/ink1853.xml"/><Relationship Id="rId133" Type="http://schemas.openxmlformats.org/officeDocument/2006/relationships/image" Target="../media/image1802.png"/></Relationships>
</file>

<file path=ppt/slides/_rels/slide38.xml.rels><?xml version="1.0" encoding="UTF-8" standalone="yes"?>
<Relationships xmlns="http://schemas.openxmlformats.org/package/2006/relationships"><Relationship Id="rId8" Type="http://schemas.openxmlformats.org/officeDocument/2006/relationships/image" Target="../media/image18020.png"/><Relationship Id="rId13" Type="http://schemas.openxmlformats.org/officeDocument/2006/relationships/customXml" Target="../ink/ink1870.xml"/><Relationship Id="rId3" Type="http://schemas.openxmlformats.org/officeDocument/2006/relationships/customXml" Target="../ink/ink1865.xml"/><Relationship Id="rId7" Type="http://schemas.openxmlformats.org/officeDocument/2006/relationships/customXml" Target="../ink/ink1867.xml"/><Relationship Id="rId12" Type="http://schemas.openxmlformats.org/officeDocument/2006/relationships/image" Target="../media/image1804.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18010.png"/><Relationship Id="rId11" Type="http://schemas.openxmlformats.org/officeDocument/2006/relationships/customXml" Target="../ink/ink1869.xml"/><Relationship Id="rId5" Type="http://schemas.openxmlformats.org/officeDocument/2006/relationships/customXml" Target="../ink/ink1866.xml"/><Relationship Id="rId10" Type="http://schemas.openxmlformats.org/officeDocument/2006/relationships/image" Target="../media/image18030.png"/><Relationship Id="rId4" Type="http://schemas.openxmlformats.org/officeDocument/2006/relationships/image" Target="../media/image18000.png"/><Relationship Id="rId9" Type="http://schemas.openxmlformats.org/officeDocument/2006/relationships/customXml" Target="../ink/ink1868.xml"/><Relationship Id="rId14" Type="http://schemas.openxmlformats.org/officeDocument/2006/relationships/image" Target="../media/image1805.png"/></Relationships>
</file>

<file path=ppt/slides/_rels/slide39.xml.rels><?xml version="1.0" encoding="UTF-8" standalone="yes"?>
<Relationships xmlns="http://schemas.openxmlformats.org/package/2006/relationships"><Relationship Id="rId13" Type="http://schemas.openxmlformats.org/officeDocument/2006/relationships/image" Target="../media/image1811.png"/><Relationship Id="rId18" Type="http://schemas.openxmlformats.org/officeDocument/2006/relationships/customXml" Target="../ink/ink1878.xml"/><Relationship Id="rId26" Type="http://schemas.openxmlformats.org/officeDocument/2006/relationships/customXml" Target="../ink/ink1882.xml"/><Relationship Id="rId39" Type="http://schemas.openxmlformats.org/officeDocument/2006/relationships/image" Target="../media/image1824.png"/><Relationship Id="rId21" Type="http://schemas.openxmlformats.org/officeDocument/2006/relationships/image" Target="../media/image1815.png"/><Relationship Id="rId34" Type="http://schemas.openxmlformats.org/officeDocument/2006/relationships/customXml" Target="../ink/ink1886.xml"/><Relationship Id="rId42" Type="http://schemas.openxmlformats.org/officeDocument/2006/relationships/customXml" Target="../ink/ink1890.xml"/><Relationship Id="rId47" Type="http://schemas.openxmlformats.org/officeDocument/2006/relationships/image" Target="../media/image1828.png"/><Relationship Id="rId50" Type="http://schemas.openxmlformats.org/officeDocument/2006/relationships/customXml" Target="../ink/ink1894.xml"/><Relationship Id="rId55" Type="http://schemas.openxmlformats.org/officeDocument/2006/relationships/image" Target="../media/image1832.png"/><Relationship Id="rId7" Type="http://schemas.openxmlformats.org/officeDocument/2006/relationships/image" Target="../media/image1808.png"/><Relationship Id="rId2" Type="http://schemas.openxmlformats.org/officeDocument/2006/relationships/notesSlide" Target="../notesSlides/notesSlide35.xml"/><Relationship Id="rId16" Type="http://schemas.openxmlformats.org/officeDocument/2006/relationships/customXml" Target="../ink/ink1877.xml"/><Relationship Id="rId29" Type="http://schemas.openxmlformats.org/officeDocument/2006/relationships/image" Target="../media/image1819.png"/><Relationship Id="rId11" Type="http://schemas.openxmlformats.org/officeDocument/2006/relationships/image" Target="../media/image1810.png"/><Relationship Id="rId24" Type="http://schemas.openxmlformats.org/officeDocument/2006/relationships/customXml" Target="../ink/ink1881.xml"/><Relationship Id="rId32" Type="http://schemas.openxmlformats.org/officeDocument/2006/relationships/customXml" Target="../ink/ink1885.xml"/><Relationship Id="rId37" Type="http://schemas.openxmlformats.org/officeDocument/2006/relationships/image" Target="../media/image1823.png"/><Relationship Id="rId40" Type="http://schemas.openxmlformats.org/officeDocument/2006/relationships/customXml" Target="../ink/ink1889.xml"/><Relationship Id="rId45" Type="http://schemas.openxmlformats.org/officeDocument/2006/relationships/image" Target="../media/image1827.png"/><Relationship Id="rId53" Type="http://schemas.openxmlformats.org/officeDocument/2006/relationships/image" Target="../media/image1831.png"/><Relationship Id="rId58" Type="http://schemas.openxmlformats.org/officeDocument/2006/relationships/customXml" Target="../ink/ink1898.xml"/><Relationship Id="rId5" Type="http://schemas.openxmlformats.org/officeDocument/2006/relationships/image" Target="../media/image1807.png"/><Relationship Id="rId19" Type="http://schemas.openxmlformats.org/officeDocument/2006/relationships/image" Target="../media/image1814.png"/><Relationship Id="rId4" Type="http://schemas.openxmlformats.org/officeDocument/2006/relationships/customXml" Target="../ink/ink1871.xml"/><Relationship Id="rId9" Type="http://schemas.openxmlformats.org/officeDocument/2006/relationships/image" Target="../media/image1809.png"/><Relationship Id="rId14" Type="http://schemas.openxmlformats.org/officeDocument/2006/relationships/customXml" Target="../ink/ink1876.xml"/><Relationship Id="rId22" Type="http://schemas.openxmlformats.org/officeDocument/2006/relationships/customXml" Target="../ink/ink1880.xml"/><Relationship Id="rId27" Type="http://schemas.openxmlformats.org/officeDocument/2006/relationships/image" Target="../media/image1818.png"/><Relationship Id="rId30" Type="http://schemas.openxmlformats.org/officeDocument/2006/relationships/customXml" Target="../ink/ink1884.xml"/><Relationship Id="rId35" Type="http://schemas.openxmlformats.org/officeDocument/2006/relationships/image" Target="../media/image1822.png"/><Relationship Id="rId43" Type="http://schemas.openxmlformats.org/officeDocument/2006/relationships/image" Target="../media/image1826.png"/><Relationship Id="rId48" Type="http://schemas.openxmlformats.org/officeDocument/2006/relationships/customXml" Target="../ink/ink1893.xml"/><Relationship Id="rId56" Type="http://schemas.openxmlformats.org/officeDocument/2006/relationships/customXml" Target="../ink/ink1897.xml"/><Relationship Id="rId8" Type="http://schemas.openxmlformats.org/officeDocument/2006/relationships/customXml" Target="../ink/ink1873.xml"/><Relationship Id="rId51" Type="http://schemas.openxmlformats.org/officeDocument/2006/relationships/image" Target="../media/image1830.png"/><Relationship Id="rId3" Type="http://schemas.openxmlformats.org/officeDocument/2006/relationships/image" Target="../media/image1806.png"/><Relationship Id="rId12" Type="http://schemas.openxmlformats.org/officeDocument/2006/relationships/customXml" Target="../ink/ink1875.xml"/><Relationship Id="rId17" Type="http://schemas.openxmlformats.org/officeDocument/2006/relationships/image" Target="../media/image1813.png"/><Relationship Id="rId25" Type="http://schemas.openxmlformats.org/officeDocument/2006/relationships/image" Target="../media/image1817.png"/><Relationship Id="rId33" Type="http://schemas.openxmlformats.org/officeDocument/2006/relationships/image" Target="../media/image1821.png"/><Relationship Id="rId38" Type="http://schemas.openxmlformats.org/officeDocument/2006/relationships/customXml" Target="../ink/ink1888.xml"/><Relationship Id="rId46" Type="http://schemas.openxmlformats.org/officeDocument/2006/relationships/customXml" Target="../ink/ink1892.xml"/><Relationship Id="rId59" Type="http://schemas.openxmlformats.org/officeDocument/2006/relationships/image" Target="../media/image1834.png"/><Relationship Id="rId20" Type="http://schemas.openxmlformats.org/officeDocument/2006/relationships/customXml" Target="../ink/ink1879.xml"/><Relationship Id="rId41" Type="http://schemas.openxmlformats.org/officeDocument/2006/relationships/image" Target="../media/image1825.png"/><Relationship Id="rId54" Type="http://schemas.openxmlformats.org/officeDocument/2006/relationships/customXml" Target="../ink/ink1896.xml"/><Relationship Id="rId1" Type="http://schemas.openxmlformats.org/officeDocument/2006/relationships/slideLayout" Target="../slideLayouts/slideLayout7.xml"/><Relationship Id="rId6" Type="http://schemas.openxmlformats.org/officeDocument/2006/relationships/customXml" Target="../ink/ink1872.xml"/><Relationship Id="rId15" Type="http://schemas.openxmlformats.org/officeDocument/2006/relationships/image" Target="../media/image1812.png"/><Relationship Id="rId23" Type="http://schemas.openxmlformats.org/officeDocument/2006/relationships/image" Target="../media/image1816.png"/><Relationship Id="rId28" Type="http://schemas.openxmlformats.org/officeDocument/2006/relationships/customXml" Target="../ink/ink1883.xml"/><Relationship Id="rId36" Type="http://schemas.openxmlformats.org/officeDocument/2006/relationships/customXml" Target="../ink/ink1887.xml"/><Relationship Id="rId49" Type="http://schemas.openxmlformats.org/officeDocument/2006/relationships/image" Target="../media/image1829.png"/><Relationship Id="rId57" Type="http://schemas.openxmlformats.org/officeDocument/2006/relationships/image" Target="../media/image1833.png"/><Relationship Id="rId10" Type="http://schemas.openxmlformats.org/officeDocument/2006/relationships/customXml" Target="../ink/ink1874.xml"/><Relationship Id="rId31" Type="http://schemas.openxmlformats.org/officeDocument/2006/relationships/image" Target="../media/image1820.png"/><Relationship Id="rId44" Type="http://schemas.openxmlformats.org/officeDocument/2006/relationships/customXml" Target="../ink/ink1891.xml"/><Relationship Id="rId52" Type="http://schemas.openxmlformats.org/officeDocument/2006/relationships/customXml" Target="../ink/ink189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1837.png"/><Relationship Id="rId13" Type="http://schemas.openxmlformats.org/officeDocument/2006/relationships/customXml" Target="../ink/ink1904.xml"/><Relationship Id="rId3" Type="http://schemas.openxmlformats.org/officeDocument/2006/relationships/customXml" Target="../ink/ink1899.xml"/><Relationship Id="rId7" Type="http://schemas.openxmlformats.org/officeDocument/2006/relationships/customXml" Target="../ink/ink1901.xml"/><Relationship Id="rId12" Type="http://schemas.openxmlformats.org/officeDocument/2006/relationships/image" Target="../media/image1839.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836.png"/><Relationship Id="rId11" Type="http://schemas.openxmlformats.org/officeDocument/2006/relationships/customXml" Target="../ink/ink1903.xml"/><Relationship Id="rId5" Type="http://schemas.openxmlformats.org/officeDocument/2006/relationships/customXml" Target="../ink/ink1900.xml"/><Relationship Id="rId10" Type="http://schemas.openxmlformats.org/officeDocument/2006/relationships/image" Target="../media/image1838.png"/><Relationship Id="rId4" Type="http://schemas.openxmlformats.org/officeDocument/2006/relationships/image" Target="../media/image1835.png"/><Relationship Id="rId9" Type="http://schemas.openxmlformats.org/officeDocument/2006/relationships/customXml" Target="../ink/ink1902.xml"/><Relationship Id="rId14" Type="http://schemas.openxmlformats.org/officeDocument/2006/relationships/image" Target="../media/image1840.png"/></Relationships>
</file>

<file path=ppt/slides/_rels/slide41.xml.rels><?xml version="1.0" encoding="UTF-8" standalone="yes"?>
<Relationships xmlns="http://schemas.openxmlformats.org/package/2006/relationships"><Relationship Id="rId8" Type="http://schemas.openxmlformats.org/officeDocument/2006/relationships/image" Target="../media/image1843.png"/><Relationship Id="rId13" Type="http://schemas.openxmlformats.org/officeDocument/2006/relationships/customXml" Target="../ink/ink1910.xml"/><Relationship Id="rId18" Type="http://schemas.openxmlformats.org/officeDocument/2006/relationships/image" Target="../media/image1848.png"/><Relationship Id="rId26" Type="http://schemas.openxmlformats.org/officeDocument/2006/relationships/image" Target="../media/image1852.png"/><Relationship Id="rId3" Type="http://schemas.openxmlformats.org/officeDocument/2006/relationships/customXml" Target="../ink/ink1905.xml"/><Relationship Id="rId21" Type="http://schemas.openxmlformats.org/officeDocument/2006/relationships/customXml" Target="../ink/ink1914.xml"/><Relationship Id="rId7" Type="http://schemas.openxmlformats.org/officeDocument/2006/relationships/customXml" Target="../ink/ink1907.xml"/><Relationship Id="rId12" Type="http://schemas.openxmlformats.org/officeDocument/2006/relationships/image" Target="../media/image1845.png"/><Relationship Id="rId17" Type="http://schemas.openxmlformats.org/officeDocument/2006/relationships/customXml" Target="../ink/ink1912.xml"/><Relationship Id="rId25" Type="http://schemas.openxmlformats.org/officeDocument/2006/relationships/customXml" Target="../ink/ink1916.xml"/><Relationship Id="rId2" Type="http://schemas.openxmlformats.org/officeDocument/2006/relationships/notesSlide" Target="../notesSlides/notesSlide37.xml"/><Relationship Id="rId16" Type="http://schemas.openxmlformats.org/officeDocument/2006/relationships/image" Target="../media/image1847.png"/><Relationship Id="rId20" Type="http://schemas.openxmlformats.org/officeDocument/2006/relationships/image" Target="../media/image1849.png"/><Relationship Id="rId1" Type="http://schemas.openxmlformats.org/officeDocument/2006/relationships/slideLayout" Target="../slideLayouts/slideLayout7.xml"/><Relationship Id="rId6" Type="http://schemas.openxmlformats.org/officeDocument/2006/relationships/image" Target="../media/image1842.png"/><Relationship Id="rId11" Type="http://schemas.openxmlformats.org/officeDocument/2006/relationships/customXml" Target="../ink/ink1909.xml"/><Relationship Id="rId24" Type="http://schemas.openxmlformats.org/officeDocument/2006/relationships/image" Target="../media/image1851.png"/><Relationship Id="rId5" Type="http://schemas.openxmlformats.org/officeDocument/2006/relationships/customXml" Target="../ink/ink1906.xml"/><Relationship Id="rId15" Type="http://schemas.openxmlformats.org/officeDocument/2006/relationships/customXml" Target="../ink/ink1911.xml"/><Relationship Id="rId23" Type="http://schemas.openxmlformats.org/officeDocument/2006/relationships/customXml" Target="../ink/ink1915.xml"/><Relationship Id="rId10" Type="http://schemas.openxmlformats.org/officeDocument/2006/relationships/image" Target="../media/image1844.png"/><Relationship Id="rId19" Type="http://schemas.openxmlformats.org/officeDocument/2006/relationships/customXml" Target="../ink/ink1913.xml"/><Relationship Id="rId4" Type="http://schemas.openxmlformats.org/officeDocument/2006/relationships/image" Target="../media/image1841.png"/><Relationship Id="rId9" Type="http://schemas.openxmlformats.org/officeDocument/2006/relationships/customXml" Target="../ink/ink1908.xml"/><Relationship Id="rId14" Type="http://schemas.openxmlformats.org/officeDocument/2006/relationships/image" Target="../media/image1846.png"/><Relationship Id="rId22" Type="http://schemas.openxmlformats.org/officeDocument/2006/relationships/image" Target="../media/image1850.png"/></Relationships>
</file>

<file path=ppt/slides/_rels/slide42.xml.rels><?xml version="1.0" encoding="UTF-8" standalone="yes"?>
<Relationships xmlns="http://schemas.openxmlformats.org/package/2006/relationships"><Relationship Id="rId13" Type="http://schemas.openxmlformats.org/officeDocument/2006/relationships/image" Target="../media/image1854.png"/><Relationship Id="rId18" Type="http://schemas.openxmlformats.org/officeDocument/2006/relationships/customXml" Target="../ink/ink1924.xml"/><Relationship Id="rId26" Type="http://schemas.openxmlformats.org/officeDocument/2006/relationships/customXml" Target="../ink/ink1928.xml"/><Relationship Id="rId21" Type="http://schemas.openxmlformats.org/officeDocument/2006/relationships/image" Target="../media/image1858.png"/><Relationship Id="rId34" Type="http://schemas.openxmlformats.org/officeDocument/2006/relationships/customXml" Target="../ink/ink1932.xml"/><Relationship Id="rId7" Type="http://schemas.openxmlformats.org/officeDocument/2006/relationships/image" Target="../media/image18510.png"/><Relationship Id="rId12" Type="http://schemas.openxmlformats.org/officeDocument/2006/relationships/customXml" Target="../ink/ink1921.xml"/><Relationship Id="rId17" Type="http://schemas.openxmlformats.org/officeDocument/2006/relationships/image" Target="../media/image1856.png"/><Relationship Id="rId25" Type="http://schemas.openxmlformats.org/officeDocument/2006/relationships/image" Target="../media/image1860.png"/><Relationship Id="rId33" Type="http://schemas.openxmlformats.org/officeDocument/2006/relationships/image" Target="../media/image1864.png"/><Relationship Id="rId2" Type="http://schemas.openxmlformats.org/officeDocument/2006/relationships/notesSlide" Target="../notesSlides/notesSlide38.xml"/><Relationship Id="rId16" Type="http://schemas.openxmlformats.org/officeDocument/2006/relationships/customXml" Target="../ink/ink1923.xml"/><Relationship Id="rId20" Type="http://schemas.openxmlformats.org/officeDocument/2006/relationships/customXml" Target="../ink/ink1925.xml"/><Relationship Id="rId29" Type="http://schemas.openxmlformats.org/officeDocument/2006/relationships/image" Target="../media/image1862.png"/><Relationship Id="rId1" Type="http://schemas.openxmlformats.org/officeDocument/2006/relationships/slideLayout" Target="../slideLayouts/slideLayout7.xml"/><Relationship Id="rId6" Type="http://schemas.openxmlformats.org/officeDocument/2006/relationships/customXml" Target="../ink/ink1918.xml"/><Relationship Id="rId11" Type="http://schemas.openxmlformats.org/officeDocument/2006/relationships/image" Target="../media/image18530.png"/><Relationship Id="rId24" Type="http://schemas.openxmlformats.org/officeDocument/2006/relationships/customXml" Target="../ink/ink1927.xml"/><Relationship Id="rId32" Type="http://schemas.openxmlformats.org/officeDocument/2006/relationships/customXml" Target="../ink/ink1931.xml"/><Relationship Id="rId37" Type="http://schemas.openxmlformats.org/officeDocument/2006/relationships/image" Target="../media/image1866.png"/><Relationship Id="rId5" Type="http://schemas.openxmlformats.org/officeDocument/2006/relationships/image" Target="../media/image18500.png"/><Relationship Id="rId15" Type="http://schemas.openxmlformats.org/officeDocument/2006/relationships/image" Target="../media/image1855.png"/><Relationship Id="rId23" Type="http://schemas.openxmlformats.org/officeDocument/2006/relationships/image" Target="../media/image1859.png"/><Relationship Id="rId28" Type="http://schemas.openxmlformats.org/officeDocument/2006/relationships/customXml" Target="../ink/ink1929.xml"/><Relationship Id="rId36" Type="http://schemas.openxmlformats.org/officeDocument/2006/relationships/customXml" Target="../ink/ink1933.xml"/><Relationship Id="rId10" Type="http://schemas.openxmlformats.org/officeDocument/2006/relationships/customXml" Target="../ink/ink1920.xml"/><Relationship Id="rId19" Type="http://schemas.openxmlformats.org/officeDocument/2006/relationships/image" Target="../media/image1857.png"/><Relationship Id="rId31" Type="http://schemas.openxmlformats.org/officeDocument/2006/relationships/image" Target="../media/image1863.png"/><Relationship Id="rId4" Type="http://schemas.openxmlformats.org/officeDocument/2006/relationships/customXml" Target="../ink/ink1917.xml"/><Relationship Id="rId9" Type="http://schemas.openxmlformats.org/officeDocument/2006/relationships/image" Target="../media/image18520.png"/><Relationship Id="rId14" Type="http://schemas.openxmlformats.org/officeDocument/2006/relationships/customXml" Target="../ink/ink1922.xml"/><Relationship Id="rId22" Type="http://schemas.openxmlformats.org/officeDocument/2006/relationships/customXml" Target="../ink/ink1926.xml"/><Relationship Id="rId27" Type="http://schemas.openxmlformats.org/officeDocument/2006/relationships/image" Target="../media/image1861.png"/><Relationship Id="rId30" Type="http://schemas.openxmlformats.org/officeDocument/2006/relationships/customXml" Target="../ink/ink1930.xml"/><Relationship Id="rId35" Type="http://schemas.openxmlformats.org/officeDocument/2006/relationships/image" Target="../media/image1865.png"/><Relationship Id="rId8" Type="http://schemas.openxmlformats.org/officeDocument/2006/relationships/customXml" Target="../ink/ink1919.xml"/><Relationship Id="rId3" Type="http://schemas.openxmlformats.org/officeDocument/2006/relationships/image" Target="../media/image1853.png"/></Relationships>
</file>

<file path=ppt/slides/_rels/slide43.xml.rels><?xml version="1.0" encoding="UTF-8" standalone="yes"?>
<Relationships xmlns="http://schemas.openxmlformats.org/package/2006/relationships"><Relationship Id="rId117" Type="http://schemas.openxmlformats.org/officeDocument/2006/relationships/customXml" Target="../ink/ink1991.xml"/><Relationship Id="rId21" Type="http://schemas.openxmlformats.org/officeDocument/2006/relationships/customXml" Target="../ink/ink1943.xml"/><Relationship Id="rId42" Type="http://schemas.openxmlformats.org/officeDocument/2006/relationships/image" Target="../media/image1886.png"/><Relationship Id="rId63" Type="http://schemas.openxmlformats.org/officeDocument/2006/relationships/customXml" Target="../ink/ink1964.xml"/><Relationship Id="rId84" Type="http://schemas.openxmlformats.org/officeDocument/2006/relationships/image" Target="../media/image1907.png"/><Relationship Id="rId138" Type="http://schemas.openxmlformats.org/officeDocument/2006/relationships/image" Target="../media/image1934.png"/><Relationship Id="rId159" Type="http://schemas.openxmlformats.org/officeDocument/2006/relationships/customXml" Target="../ink/ink2012.xml"/><Relationship Id="rId170" Type="http://schemas.openxmlformats.org/officeDocument/2006/relationships/image" Target="../media/image1950.png"/><Relationship Id="rId191" Type="http://schemas.openxmlformats.org/officeDocument/2006/relationships/customXml" Target="../ink/ink2028.xml"/><Relationship Id="rId205" Type="http://schemas.openxmlformats.org/officeDocument/2006/relationships/customXml" Target="../ink/ink2035.xml"/><Relationship Id="rId107" Type="http://schemas.openxmlformats.org/officeDocument/2006/relationships/customXml" Target="../ink/ink1986.xml"/><Relationship Id="rId11" Type="http://schemas.openxmlformats.org/officeDocument/2006/relationships/customXml" Target="../ink/ink1938.xml"/><Relationship Id="rId32" Type="http://schemas.openxmlformats.org/officeDocument/2006/relationships/image" Target="../media/image1881.png"/><Relationship Id="rId53" Type="http://schemas.openxmlformats.org/officeDocument/2006/relationships/customXml" Target="../ink/ink1959.xml"/><Relationship Id="rId74" Type="http://schemas.openxmlformats.org/officeDocument/2006/relationships/image" Target="../media/image1902.png"/><Relationship Id="rId128" Type="http://schemas.openxmlformats.org/officeDocument/2006/relationships/image" Target="../media/image1929.png"/><Relationship Id="rId149" Type="http://schemas.openxmlformats.org/officeDocument/2006/relationships/customXml" Target="../ink/ink2007.xml"/><Relationship Id="rId5" Type="http://schemas.openxmlformats.org/officeDocument/2006/relationships/customXml" Target="../ink/ink1935.xml"/><Relationship Id="rId95" Type="http://schemas.openxmlformats.org/officeDocument/2006/relationships/customXml" Target="../ink/ink1980.xml"/><Relationship Id="rId160" Type="http://schemas.openxmlformats.org/officeDocument/2006/relationships/image" Target="../media/image1945.png"/><Relationship Id="rId181" Type="http://schemas.openxmlformats.org/officeDocument/2006/relationships/customXml" Target="../ink/ink2023.xml"/><Relationship Id="rId216" Type="http://schemas.openxmlformats.org/officeDocument/2006/relationships/image" Target="../media/image1973.png"/><Relationship Id="rId22" Type="http://schemas.openxmlformats.org/officeDocument/2006/relationships/image" Target="../media/image1876.png"/><Relationship Id="rId43" Type="http://schemas.openxmlformats.org/officeDocument/2006/relationships/customXml" Target="../ink/ink1954.xml"/><Relationship Id="rId64" Type="http://schemas.openxmlformats.org/officeDocument/2006/relationships/image" Target="../media/image1897.png"/><Relationship Id="rId118" Type="http://schemas.openxmlformats.org/officeDocument/2006/relationships/image" Target="../media/image1924.png"/><Relationship Id="rId139" Type="http://schemas.openxmlformats.org/officeDocument/2006/relationships/customXml" Target="../ink/ink2002.xml"/><Relationship Id="rId85" Type="http://schemas.openxmlformats.org/officeDocument/2006/relationships/customXml" Target="../ink/ink1975.xml"/><Relationship Id="rId150" Type="http://schemas.openxmlformats.org/officeDocument/2006/relationships/image" Target="../media/image1940.png"/><Relationship Id="rId171" Type="http://schemas.openxmlformats.org/officeDocument/2006/relationships/customXml" Target="../ink/ink2018.xml"/><Relationship Id="rId192" Type="http://schemas.openxmlformats.org/officeDocument/2006/relationships/image" Target="../media/image1961.png"/><Relationship Id="rId206" Type="http://schemas.openxmlformats.org/officeDocument/2006/relationships/image" Target="../media/image1968.png"/><Relationship Id="rId12" Type="http://schemas.openxmlformats.org/officeDocument/2006/relationships/image" Target="../media/image1871.png"/><Relationship Id="rId33" Type="http://schemas.openxmlformats.org/officeDocument/2006/relationships/customXml" Target="../ink/ink1949.xml"/><Relationship Id="rId108" Type="http://schemas.openxmlformats.org/officeDocument/2006/relationships/image" Target="../media/image1919.png"/><Relationship Id="rId129" Type="http://schemas.openxmlformats.org/officeDocument/2006/relationships/customXml" Target="../ink/ink1997.xml"/><Relationship Id="rId54" Type="http://schemas.openxmlformats.org/officeDocument/2006/relationships/image" Target="../media/image1892.png"/><Relationship Id="rId75" Type="http://schemas.openxmlformats.org/officeDocument/2006/relationships/customXml" Target="../ink/ink1970.xml"/><Relationship Id="rId96" Type="http://schemas.openxmlformats.org/officeDocument/2006/relationships/image" Target="../media/image1913.png"/><Relationship Id="rId140" Type="http://schemas.openxmlformats.org/officeDocument/2006/relationships/image" Target="../media/image1935.png"/><Relationship Id="rId161" Type="http://schemas.openxmlformats.org/officeDocument/2006/relationships/customXml" Target="../ink/ink2013.xml"/><Relationship Id="rId182" Type="http://schemas.openxmlformats.org/officeDocument/2006/relationships/image" Target="../media/image1956.png"/><Relationship Id="rId217" Type="http://schemas.openxmlformats.org/officeDocument/2006/relationships/customXml" Target="../ink/ink2041.xml"/><Relationship Id="rId6" Type="http://schemas.openxmlformats.org/officeDocument/2006/relationships/image" Target="../media/image1868.png"/><Relationship Id="rId23" Type="http://schemas.openxmlformats.org/officeDocument/2006/relationships/customXml" Target="../ink/ink1944.xml"/><Relationship Id="rId119" Type="http://schemas.openxmlformats.org/officeDocument/2006/relationships/customXml" Target="../ink/ink1992.xml"/><Relationship Id="rId44" Type="http://schemas.openxmlformats.org/officeDocument/2006/relationships/image" Target="../media/image1887.png"/><Relationship Id="rId65" Type="http://schemas.openxmlformats.org/officeDocument/2006/relationships/customXml" Target="../ink/ink1965.xml"/><Relationship Id="rId86" Type="http://schemas.openxmlformats.org/officeDocument/2006/relationships/image" Target="../media/image1908.png"/><Relationship Id="rId130" Type="http://schemas.openxmlformats.org/officeDocument/2006/relationships/image" Target="../media/image1930.png"/><Relationship Id="rId151" Type="http://schemas.openxmlformats.org/officeDocument/2006/relationships/customXml" Target="../ink/ink2008.xml"/><Relationship Id="rId172" Type="http://schemas.openxmlformats.org/officeDocument/2006/relationships/image" Target="../media/image1951.png"/><Relationship Id="rId193" Type="http://schemas.openxmlformats.org/officeDocument/2006/relationships/customXml" Target="../ink/ink2029.xml"/><Relationship Id="rId207" Type="http://schemas.openxmlformats.org/officeDocument/2006/relationships/customXml" Target="../ink/ink2036.xml"/><Relationship Id="rId13" Type="http://schemas.openxmlformats.org/officeDocument/2006/relationships/customXml" Target="../ink/ink1939.xml"/><Relationship Id="rId109" Type="http://schemas.openxmlformats.org/officeDocument/2006/relationships/customXml" Target="../ink/ink1987.xml"/><Relationship Id="rId34" Type="http://schemas.openxmlformats.org/officeDocument/2006/relationships/image" Target="../media/image1882.png"/><Relationship Id="rId55" Type="http://schemas.openxmlformats.org/officeDocument/2006/relationships/customXml" Target="../ink/ink1960.xml"/><Relationship Id="rId76" Type="http://schemas.openxmlformats.org/officeDocument/2006/relationships/image" Target="../media/image1903.png"/><Relationship Id="rId97" Type="http://schemas.openxmlformats.org/officeDocument/2006/relationships/customXml" Target="../ink/ink1981.xml"/><Relationship Id="rId120" Type="http://schemas.openxmlformats.org/officeDocument/2006/relationships/image" Target="../media/image1925.png"/><Relationship Id="rId141" Type="http://schemas.openxmlformats.org/officeDocument/2006/relationships/customXml" Target="../ink/ink2003.xml"/><Relationship Id="rId7" Type="http://schemas.openxmlformats.org/officeDocument/2006/relationships/customXml" Target="../ink/ink1936.xml"/><Relationship Id="rId162" Type="http://schemas.openxmlformats.org/officeDocument/2006/relationships/image" Target="../media/image1946.png"/><Relationship Id="rId183" Type="http://schemas.openxmlformats.org/officeDocument/2006/relationships/customXml" Target="../ink/ink2024.xml"/><Relationship Id="rId218" Type="http://schemas.openxmlformats.org/officeDocument/2006/relationships/image" Target="../media/image1974.png"/><Relationship Id="rId24" Type="http://schemas.openxmlformats.org/officeDocument/2006/relationships/image" Target="../media/image1877.png"/><Relationship Id="rId45" Type="http://schemas.openxmlformats.org/officeDocument/2006/relationships/customXml" Target="../ink/ink1955.xml"/><Relationship Id="rId66" Type="http://schemas.openxmlformats.org/officeDocument/2006/relationships/image" Target="../media/image1898.png"/><Relationship Id="rId87" Type="http://schemas.openxmlformats.org/officeDocument/2006/relationships/customXml" Target="../ink/ink1976.xml"/><Relationship Id="rId110" Type="http://schemas.openxmlformats.org/officeDocument/2006/relationships/image" Target="../media/image1920.png"/><Relationship Id="rId131" Type="http://schemas.openxmlformats.org/officeDocument/2006/relationships/customXml" Target="../ink/ink1998.xml"/><Relationship Id="rId152" Type="http://schemas.openxmlformats.org/officeDocument/2006/relationships/image" Target="../media/image1941.png"/><Relationship Id="rId173" Type="http://schemas.openxmlformats.org/officeDocument/2006/relationships/customXml" Target="../ink/ink2019.xml"/><Relationship Id="rId194" Type="http://schemas.openxmlformats.org/officeDocument/2006/relationships/image" Target="../media/image1962.png"/><Relationship Id="rId208" Type="http://schemas.openxmlformats.org/officeDocument/2006/relationships/image" Target="../media/image1969.png"/><Relationship Id="rId14" Type="http://schemas.openxmlformats.org/officeDocument/2006/relationships/image" Target="../media/image1872.png"/><Relationship Id="rId30" Type="http://schemas.openxmlformats.org/officeDocument/2006/relationships/image" Target="../media/image1880.png"/><Relationship Id="rId35" Type="http://schemas.openxmlformats.org/officeDocument/2006/relationships/customXml" Target="../ink/ink1950.xml"/><Relationship Id="rId56" Type="http://schemas.openxmlformats.org/officeDocument/2006/relationships/image" Target="../media/image1893.png"/><Relationship Id="rId77" Type="http://schemas.openxmlformats.org/officeDocument/2006/relationships/customXml" Target="../ink/ink1971.xml"/><Relationship Id="rId100" Type="http://schemas.openxmlformats.org/officeDocument/2006/relationships/image" Target="../media/image1915.png"/><Relationship Id="rId105" Type="http://schemas.openxmlformats.org/officeDocument/2006/relationships/customXml" Target="../ink/ink1985.xml"/><Relationship Id="rId126" Type="http://schemas.openxmlformats.org/officeDocument/2006/relationships/image" Target="../media/image1928.png"/><Relationship Id="rId147" Type="http://schemas.openxmlformats.org/officeDocument/2006/relationships/customXml" Target="../ink/ink2006.xml"/><Relationship Id="rId168" Type="http://schemas.openxmlformats.org/officeDocument/2006/relationships/image" Target="../media/image1949.png"/><Relationship Id="rId8" Type="http://schemas.openxmlformats.org/officeDocument/2006/relationships/image" Target="../media/image1869.png"/><Relationship Id="rId51" Type="http://schemas.openxmlformats.org/officeDocument/2006/relationships/customXml" Target="../ink/ink1958.xml"/><Relationship Id="rId72" Type="http://schemas.openxmlformats.org/officeDocument/2006/relationships/image" Target="../media/image1901.png"/><Relationship Id="rId93" Type="http://schemas.openxmlformats.org/officeDocument/2006/relationships/customXml" Target="../ink/ink1979.xml"/><Relationship Id="rId98" Type="http://schemas.openxmlformats.org/officeDocument/2006/relationships/image" Target="../media/image1914.png"/><Relationship Id="rId121" Type="http://schemas.openxmlformats.org/officeDocument/2006/relationships/customXml" Target="../ink/ink1993.xml"/><Relationship Id="rId142" Type="http://schemas.openxmlformats.org/officeDocument/2006/relationships/image" Target="../media/image1936.png"/><Relationship Id="rId163" Type="http://schemas.openxmlformats.org/officeDocument/2006/relationships/customXml" Target="../ink/ink2014.xml"/><Relationship Id="rId184" Type="http://schemas.openxmlformats.org/officeDocument/2006/relationships/image" Target="../media/image1957.png"/><Relationship Id="rId189" Type="http://schemas.openxmlformats.org/officeDocument/2006/relationships/customXml" Target="../ink/ink2027.xml"/><Relationship Id="rId219" Type="http://schemas.openxmlformats.org/officeDocument/2006/relationships/customXml" Target="../ink/ink2042.xml"/><Relationship Id="rId3" Type="http://schemas.openxmlformats.org/officeDocument/2006/relationships/customXml" Target="../ink/ink1934.xml"/><Relationship Id="rId214" Type="http://schemas.openxmlformats.org/officeDocument/2006/relationships/image" Target="../media/image1972.png"/><Relationship Id="rId25" Type="http://schemas.openxmlformats.org/officeDocument/2006/relationships/customXml" Target="../ink/ink1945.xml"/><Relationship Id="rId46" Type="http://schemas.openxmlformats.org/officeDocument/2006/relationships/image" Target="../media/image1888.png"/><Relationship Id="rId67" Type="http://schemas.openxmlformats.org/officeDocument/2006/relationships/customXml" Target="../ink/ink1966.xml"/><Relationship Id="rId116" Type="http://schemas.openxmlformats.org/officeDocument/2006/relationships/image" Target="../media/image1923.png"/><Relationship Id="rId137" Type="http://schemas.openxmlformats.org/officeDocument/2006/relationships/customXml" Target="../ink/ink2001.xml"/><Relationship Id="rId158" Type="http://schemas.openxmlformats.org/officeDocument/2006/relationships/image" Target="../media/image1944.png"/><Relationship Id="rId20" Type="http://schemas.openxmlformats.org/officeDocument/2006/relationships/image" Target="../media/image1875.png"/><Relationship Id="rId41" Type="http://schemas.openxmlformats.org/officeDocument/2006/relationships/customXml" Target="../ink/ink1953.xml"/><Relationship Id="rId62" Type="http://schemas.openxmlformats.org/officeDocument/2006/relationships/image" Target="../media/image1896.png"/><Relationship Id="rId83" Type="http://schemas.openxmlformats.org/officeDocument/2006/relationships/customXml" Target="../ink/ink1974.xml"/><Relationship Id="rId88" Type="http://schemas.openxmlformats.org/officeDocument/2006/relationships/image" Target="../media/image1909.png"/><Relationship Id="rId111" Type="http://schemas.openxmlformats.org/officeDocument/2006/relationships/customXml" Target="../ink/ink1988.xml"/><Relationship Id="rId132" Type="http://schemas.openxmlformats.org/officeDocument/2006/relationships/image" Target="../media/image1931.png"/><Relationship Id="rId153" Type="http://schemas.openxmlformats.org/officeDocument/2006/relationships/customXml" Target="../ink/ink2009.xml"/><Relationship Id="rId174" Type="http://schemas.openxmlformats.org/officeDocument/2006/relationships/image" Target="../media/image1952.png"/><Relationship Id="rId179" Type="http://schemas.openxmlformats.org/officeDocument/2006/relationships/customXml" Target="../ink/ink2022.xml"/><Relationship Id="rId195" Type="http://schemas.openxmlformats.org/officeDocument/2006/relationships/customXml" Target="../ink/ink2030.xml"/><Relationship Id="rId209" Type="http://schemas.openxmlformats.org/officeDocument/2006/relationships/customXml" Target="../ink/ink2037.xml"/><Relationship Id="rId190" Type="http://schemas.openxmlformats.org/officeDocument/2006/relationships/image" Target="../media/image1960.png"/><Relationship Id="rId204" Type="http://schemas.openxmlformats.org/officeDocument/2006/relationships/image" Target="../media/image1967.png"/><Relationship Id="rId220" Type="http://schemas.openxmlformats.org/officeDocument/2006/relationships/image" Target="../media/image1975.png"/><Relationship Id="rId15" Type="http://schemas.openxmlformats.org/officeDocument/2006/relationships/customXml" Target="../ink/ink1940.xml"/><Relationship Id="rId36" Type="http://schemas.openxmlformats.org/officeDocument/2006/relationships/image" Target="../media/image1883.png"/><Relationship Id="rId57" Type="http://schemas.openxmlformats.org/officeDocument/2006/relationships/customXml" Target="../ink/ink1961.xml"/><Relationship Id="rId106" Type="http://schemas.openxmlformats.org/officeDocument/2006/relationships/image" Target="../media/image1918.png"/><Relationship Id="rId127" Type="http://schemas.openxmlformats.org/officeDocument/2006/relationships/customXml" Target="../ink/ink1996.xml"/><Relationship Id="rId10" Type="http://schemas.openxmlformats.org/officeDocument/2006/relationships/image" Target="../media/image1870.png"/><Relationship Id="rId31" Type="http://schemas.openxmlformats.org/officeDocument/2006/relationships/customXml" Target="../ink/ink1948.xml"/><Relationship Id="rId52" Type="http://schemas.openxmlformats.org/officeDocument/2006/relationships/image" Target="../media/image1891.png"/><Relationship Id="rId73" Type="http://schemas.openxmlformats.org/officeDocument/2006/relationships/customXml" Target="../ink/ink1969.xml"/><Relationship Id="rId78" Type="http://schemas.openxmlformats.org/officeDocument/2006/relationships/image" Target="../media/image1904.png"/><Relationship Id="rId94" Type="http://schemas.openxmlformats.org/officeDocument/2006/relationships/image" Target="../media/image1912.png"/><Relationship Id="rId99" Type="http://schemas.openxmlformats.org/officeDocument/2006/relationships/customXml" Target="../ink/ink1982.xml"/><Relationship Id="rId101" Type="http://schemas.openxmlformats.org/officeDocument/2006/relationships/customXml" Target="../ink/ink1983.xml"/><Relationship Id="rId122" Type="http://schemas.openxmlformats.org/officeDocument/2006/relationships/image" Target="../media/image1926.png"/><Relationship Id="rId143" Type="http://schemas.openxmlformats.org/officeDocument/2006/relationships/customXml" Target="../ink/ink2004.xml"/><Relationship Id="rId148" Type="http://schemas.openxmlformats.org/officeDocument/2006/relationships/image" Target="../media/image1939.png"/><Relationship Id="rId164" Type="http://schemas.openxmlformats.org/officeDocument/2006/relationships/image" Target="../media/image1947.png"/><Relationship Id="rId169" Type="http://schemas.openxmlformats.org/officeDocument/2006/relationships/customXml" Target="../ink/ink2017.xml"/><Relationship Id="rId185" Type="http://schemas.openxmlformats.org/officeDocument/2006/relationships/customXml" Target="../ink/ink2025.xml"/><Relationship Id="rId4" Type="http://schemas.openxmlformats.org/officeDocument/2006/relationships/image" Target="../media/image1867.png"/><Relationship Id="rId9" Type="http://schemas.openxmlformats.org/officeDocument/2006/relationships/customXml" Target="../ink/ink1937.xml"/><Relationship Id="rId180" Type="http://schemas.openxmlformats.org/officeDocument/2006/relationships/image" Target="../media/image1955.png"/><Relationship Id="rId210" Type="http://schemas.openxmlformats.org/officeDocument/2006/relationships/image" Target="../media/image1970.png"/><Relationship Id="rId215" Type="http://schemas.openxmlformats.org/officeDocument/2006/relationships/customXml" Target="../ink/ink2040.xml"/><Relationship Id="rId26" Type="http://schemas.openxmlformats.org/officeDocument/2006/relationships/image" Target="../media/image1878.png"/><Relationship Id="rId47" Type="http://schemas.openxmlformats.org/officeDocument/2006/relationships/customXml" Target="../ink/ink1956.xml"/><Relationship Id="rId68" Type="http://schemas.openxmlformats.org/officeDocument/2006/relationships/image" Target="../media/image1899.png"/><Relationship Id="rId89" Type="http://schemas.openxmlformats.org/officeDocument/2006/relationships/customXml" Target="../ink/ink1977.xml"/><Relationship Id="rId112" Type="http://schemas.openxmlformats.org/officeDocument/2006/relationships/image" Target="../media/image1921.png"/><Relationship Id="rId133" Type="http://schemas.openxmlformats.org/officeDocument/2006/relationships/customXml" Target="../ink/ink1999.xml"/><Relationship Id="rId154" Type="http://schemas.openxmlformats.org/officeDocument/2006/relationships/image" Target="../media/image1942.png"/><Relationship Id="rId175" Type="http://schemas.openxmlformats.org/officeDocument/2006/relationships/customXml" Target="../ink/ink2020.xml"/><Relationship Id="rId196" Type="http://schemas.openxmlformats.org/officeDocument/2006/relationships/image" Target="../media/image1963.png"/><Relationship Id="rId200" Type="http://schemas.openxmlformats.org/officeDocument/2006/relationships/image" Target="../media/image1965.png"/><Relationship Id="rId16" Type="http://schemas.openxmlformats.org/officeDocument/2006/relationships/image" Target="../media/image1873.png"/><Relationship Id="rId37" Type="http://schemas.openxmlformats.org/officeDocument/2006/relationships/customXml" Target="../ink/ink1951.xml"/><Relationship Id="rId58" Type="http://schemas.openxmlformats.org/officeDocument/2006/relationships/image" Target="../media/image1894.png"/><Relationship Id="rId79" Type="http://schemas.openxmlformats.org/officeDocument/2006/relationships/customXml" Target="../ink/ink1972.xml"/><Relationship Id="rId102" Type="http://schemas.openxmlformats.org/officeDocument/2006/relationships/image" Target="../media/image1916.png"/><Relationship Id="rId123" Type="http://schemas.openxmlformats.org/officeDocument/2006/relationships/customXml" Target="../ink/ink1994.xml"/><Relationship Id="rId144" Type="http://schemas.openxmlformats.org/officeDocument/2006/relationships/image" Target="../media/image1937.png"/><Relationship Id="rId90" Type="http://schemas.openxmlformats.org/officeDocument/2006/relationships/image" Target="../media/image1910.png"/><Relationship Id="rId165" Type="http://schemas.openxmlformats.org/officeDocument/2006/relationships/customXml" Target="../ink/ink2015.xml"/><Relationship Id="rId186" Type="http://schemas.openxmlformats.org/officeDocument/2006/relationships/image" Target="../media/image1958.png"/><Relationship Id="rId211" Type="http://schemas.openxmlformats.org/officeDocument/2006/relationships/customXml" Target="../ink/ink2038.xml"/><Relationship Id="rId27" Type="http://schemas.openxmlformats.org/officeDocument/2006/relationships/customXml" Target="../ink/ink1946.xml"/><Relationship Id="rId48" Type="http://schemas.openxmlformats.org/officeDocument/2006/relationships/image" Target="../media/image1889.png"/><Relationship Id="rId69" Type="http://schemas.openxmlformats.org/officeDocument/2006/relationships/customXml" Target="../ink/ink1967.xml"/><Relationship Id="rId113" Type="http://schemas.openxmlformats.org/officeDocument/2006/relationships/customXml" Target="../ink/ink1989.xml"/><Relationship Id="rId134" Type="http://schemas.openxmlformats.org/officeDocument/2006/relationships/image" Target="../media/image1932.png"/><Relationship Id="rId80" Type="http://schemas.openxmlformats.org/officeDocument/2006/relationships/image" Target="../media/image1905.png"/><Relationship Id="rId155" Type="http://schemas.openxmlformats.org/officeDocument/2006/relationships/customXml" Target="../ink/ink2010.xml"/><Relationship Id="rId176" Type="http://schemas.openxmlformats.org/officeDocument/2006/relationships/image" Target="../media/image1953.png"/><Relationship Id="rId197" Type="http://schemas.openxmlformats.org/officeDocument/2006/relationships/customXml" Target="../ink/ink2031.xml"/><Relationship Id="rId201" Type="http://schemas.openxmlformats.org/officeDocument/2006/relationships/customXml" Target="../ink/ink2033.xml"/><Relationship Id="rId17" Type="http://schemas.openxmlformats.org/officeDocument/2006/relationships/customXml" Target="../ink/ink1941.xml"/><Relationship Id="rId38" Type="http://schemas.openxmlformats.org/officeDocument/2006/relationships/image" Target="../media/image1884.png"/><Relationship Id="rId59" Type="http://schemas.openxmlformats.org/officeDocument/2006/relationships/customXml" Target="../ink/ink1962.xml"/><Relationship Id="rId103" Type="http://schemas.openxmlformats.org/officeDocument/2006/relationships/customXml" Target="../ink/ink1984.xml"/><Relationship Id="rId124" Type="http://schemas.openxmlformats.org/officeDocument/2006/relationships/image" Target="../media/image1927.png"/><Relationship Id="rId70" Type="http://schemas.openxmlformats.org/officeDocument/2006/relationships/image" Target="../media/image1900.png"/><Relationship Id="rId91" Type="http://schemas.openxmlformats.org/officeDocument/2006/relationships/customXml" Target="../ink/ink1978.xml"/><Relationship Id="rId145" Type="http://schemas.openxmlformats.org/officeDocument/2006/relationships/customXml" Target="../ink/ink2005.xml"/><Relationship Id="rId166" Type="http://schemas.openxmlformats.org/officeDocument/2006/relationships/image" Target="../media/image1948.png"/><Relationship Id="rId187" Type="http://schemas.openxmlformats.org/officeDocument/2006/relationships/customXml" Target="../ink/ink2026.xml"/><Relationship Id="rId1" Type="http://schemas.openxmlformats.org/officeDocument/2006/relationships/slideLayout" Target="../slideLayouts/slideLayout7.xml"/><Relationship Id="rId212" Type="http://schemas.openxmlformats.org/officeDocument/2006/relationships/image" Target="../media/image1971.png"/><Relationship Id="rId28" Type="http://schemas.openxmlformats.org/officeDocument/2006/relationships/image" Target="../media/image1879.png"/><Relationship Id="rId49" Type="http://schemas.openxmlformats.org/officeDocument/2006/relationships/customXml" Target="../ink/ink1957.xml"/><Relationship Id="rId114" Type="http://schemas.openxmlformats.org/officeDocument/2006/relationships/image" Target="../media/image1922.png"/><Relationship Id="rId60" Type="http://schemas.openxmlformats.org/officeDocument/2006/relationships/image" Target="../media/image1895.png"/><Relationship Id="rId81" Type="http://schemas.openxmlformats.org/officeDocument/2006/relationships/customXml" Target="../ink/ink1973.xml"/><Relationship Id="rId135" Type="http://schemas.openxmlformats.org/officeDocument/2006/relationships/customXml" Target="../ink/ink2000.xml"/><Relationship Id="rId156" Type="http://schemas.openxmlformats.org/officeDocument/2006/relationships/image" Target="../media/image1943.png"/><Relationship Id="rId177" Type="http://schemas.openxmlformats.org/officeDocument/2006/relationships/customXml" Target="../ink/ink2021.xml"/><Relationship Id="rId198" Type="http://schemas.openxmlformats.org/officeDocument/2006/relationships/image" Target="../media/image1964.png"/><Relationship Id="rId202" Type="http://schemas.openxmlformats.org/officeDocument/2006/relationships/image" Target="../media/image1966.png"/><Relationship Id="rId18" Type="http://schemas.openxmlformats.org/officeDocument/2006/relationships/image" Target="../media/image1874.png"/><Relationship Id="rId39" Type="http://schemas.openxmlformats.org/officeDocument/2006/relationships/customXml" Target="../ink/ink1952.xml"/><Relationship Id="rId50" Type="http://schemas.openxmlformats.org/officeDocument/2006/relationships/image" Target="../media/image1890.png"/><Relationship Id="rId104" Type="http://schemas.openxmlformats.org/officeDocument/2006/relationships/image" Target="../media/image1917.png"/><Relationship Id="rId125" Type="http://schemas.openxmlformats.org/officeDocument/2006/relationships/customXml" Target="../ink/ink1995.xml"/><Relationship Id="rId146" Type="http://schemas.openxmlformats.org/officeDocument/2006/relationships/image" Target="../media/image1938.png"/><Relationship Id="rId167" Type="http://schemas.openxmlformats.org/officeDocument/2006/relationships/customXml" Target="../ink/ink2016.xml"/><Relationship Id="rId188" Type="http://schemas.openxmlformats.org/officeDocument/2006/relationships/image" Target="../media/image1959.png"/><Relationship Id="rId71" Type="http://schemas.openxmlformats.org/officeDocument/2006/relationships/customXml" Target="../ink/ink1968.xml"/><Relationship Id="rId92" Type="http://schemas.openxmlformats.org/officeDocument/2006/relationships/image" Target="../media/image1911.png"/><Relationship Id="rId213" Type="http://schemas.openxmlformats.org/officeDocument/2006/relationships/customXml" Target="../ink/ink2039.xml"/><Relationship Id="rId2" Type="http://schemas.openxmlformats.org/officeDocument/2006/relationships/notesSlide" Target="../notesSlides/notesSlide39.xml"/><Relationship Id="rId29" Type="http://schemas.openxmlformats.org/officeDocument/2006/relationships/customXml" Target="../ink/ink1947.xml"/><Relationship Id="rId40" Type="http://schemas.openxmlformats.org/officeDocument/2006/relationships/image" Target="../media/image1885.png"/><Relationship Id="rId115" Type="http://schemas.openxmlformats.org/officeDocument/2006/relationships/customXml" Target="../ink/ink1990.xml"/><Relationship Id="rId136" Type="http://schemas.openxmlformats.org/officeDocument/2006/relationships/image" Target="../media/image1933.png"/><Relationship Id="rId157" Type="http://schemas.openxmlformats.org/officeDocument/2006/relationships/customXml" Target="../ink/ink2011.xml"/><Relationship Id="rId178" Type="http://schemas.openxmlformats.org/officeDocument/2006/relationships/image" Target="../media/image1954.png"/><Relationship Id="rId61" Type="http://schemas.openxmlformats.org/officeDocument/2006/relationships/customXml" Target="../ink/ink1963.xml"/><Relationship Id="rId82" Type="http://schemas.openxmlformats.org/officeDocument/2006/relationships/image" Target="../media/image1906.png"/><Relationship Id="rId199" Type="http://schemas.openxmlformats.org/officeDocument/2006/relationships/customXml" Target="../ink/ink2032.xml"/><Relationship Id="rId203" Type="http://schemas.openxmlformats.org/officeDocument/2006/relationships/customXml" Target="../ink/ink2034.xml"/><Relationship Id="rId19" Type="http://schemas.openxmlformats.org/officeDocument/2006/relationships/customXml" Target="../ink/ink1942.xml"/></Relationships>
</file>

<file path=ppt/slides/_rels/slide44.xml.rels><?xml version="1.0" encoding="UTF-8" standalone="yes"?>
<Relationships xmlns="http://schemas.openxmlformats.org/package/2006/relationships"><Relationship Id="rId117" Type="http://schemas.openxmlformats.org/officeDocument/2006/relationships/customXml" Target="../ink/ink2100.xml"/><Relationship Id="rId21" Type="http://schemas.openxmlformats.org/officeDocument/2006/relationships/customXml" Target="../ink/ink2052.xml"/><Relationship Id="rId63" Type="http://schemas.openxmlformats.org/officeDocument/2006/relationships/customXml" Target="../ink/ink2073.xml"/><Relationship Id="rId159" Type="http://schemas.openxmlformats.org/officeDocument/2006/relationships/customXml" Target="../ink/ink2121.xml"/><Relationship Id="rId170" Type="http://schemas.openxmlformats.org/officeDocument/2006/relationships/image" Target="../media/image2059.png"/><Relationship Id="rId226" Type="http://schemas.openxmlformats.org/officeDocument/2006/relationships/image" Target="../media/image2087.png"/><Relationship Id="rId268" Type="http://schemas.openxmlformats.org/officeDocument/2006/relationships/image" Target="../media/image2108.png"/><Relationship Id="rId32" Type="http://schemas.openxmlformats.org/officeDocument/2006/relationships/image" Target="../media/image1990.png"/><Relationship Id="rId74" Type="http://schemas.openxmlformats.org/officeDocument/2006/relationships/image" Target="../media/image2011.png"/><Relationship Id="rId128" Type="http://schemas.openxmlformats.org/officeDocument/2006/relationships/image" Target="../media/image2038.png"/><Relationship Id="rId5" Type="http://schemas.openxmlformats.org/officeDocument/2006/relationships/customXml" Target="../ink/ink2044.xml"/><Relationship Id="rId181" Type="http://schemas.openxmlformats.org/officeDocument/2006/relationships/customXml" Target="../ink/ink2132.xml"/><Relationship Id="rId237" Type="http://schemas.openxmlformats.org/officeDocument/2006/relationships/customXml" Target="../ink/ink2160.xml"/><Relationship Id="rId279" Type="http://schemas.openxmlformats.org/officeDocument/2006/relationships/customXml" Target="../ink/ink2181.xml"/><Relationship Id="rId22" Type="http://schemas.openxmlformats.org/officeDocument/2006/relationships/image" Target="../media/image1985.png"/><Relationship Id="rId43" Type="http://schemas.openxmlformats.org/officeDocument/2006/relationships/customXml" Target="../ink/ink2063.xml"/><Relationship Id="rId64" Type="http://schemas.openxmlformats.org/officeDocument/2006/relationships/image" Target="../media/image2006.png"/><Relationship Id="rId118" Type="http://schemas.openxmlformats.org/officeDocument/2006/relationships/image" Target="../media/image2033.png"/><Relationship Id="rId139" Type="http://schemas.openxmlformats.org/officeDocument/2006/relationships/customXml" Target="../ink/ink2111.xml"/><Relationship Id="rId85" Type="http://schemas.openxmlformats.org/officeDocument/2006/relationships/customXml" Target="../ink/ink2084.xml"/><Relationship Id="rId150" Type="http://schemas.openxmlformats.org/officeDocument/2006/relationships/image" Target="../media/image2049.png"/><Relationship Id="rId171" Type="http://schemas.openxmlformats.org/officeDocument/2006/relationships/customXml" Target="../ink/ink2127.xml"/><Relationship Id="rId192" Type="http://schemas.openxmlformats.org/officeDocument/2006/relationships/image" Target="../media/image2070.png"/><Relationship Id="rId206" Type="http://schemas.openxmlformats.org/officeDocument/2006/relationships/image" Target="../media/image2077.png"/><Relationship Id="rId227" Type="http://schemas.openxmlformats.org/officeDocument/2006/relationships/customXml" Target="../ink/ink2155.xml"/><Relationship Id="rId248" Type="http://schemas.openxmlformats.org/officeDocument/2006/relationships/image" Target="../media/image2098.png"/><Relationship Id="rId269" Type="http://schemas.openxmlformats.org/officeDocument/2006/relationships/customXml" Target="../ink/ink2176.xml"/><Relationship Id="rId12" Type="http://schemas.openxmlformats.org/officeDocument/2006/relationships/image" Target="../media/image1980.png"/><Relationship Id="rId33" Type="http://schemas.openxmlformats.org/officeDocument/2006/relationships/customXml" Target="../ink/ink2058.xml"/><Relationship Id="rId108" Type="http://schemas.openxmlformats.org/officeDocument/2006/relationships/image" Target="../media/image2028.png"/><Relationship Id="rId129" Type="http://schemas.openxmlformats.org/officeDocument/2006/relationships/customXml" Target="../ink/ink2106.xml"/><Relationship Id="rId280" Type="http://schemas.openxmlformats.org/officeDocument/2006/relationships/image" Target="../media/image2114.png"/><Relationship Id="rId54" Type="http://schemas.openxmlformats.org/officeDocument/2006/relationships/image" Target="../media/image2001.png"/><Relationship Id="rId75" Type="http://schemas.openxmlformats.org/officeDocument/2006/relationships/customXml" Target="../ink/ink2079.xml"/><Relationship Id="rId96" Type="http://schemas.openxmlformats.org/officeDocument/2006/relationships/image" Target="../media/image2022.png"/><Relationship Id="rId140" Type="http://schemas.openxmlformats.org/officeDocument/2006/relationships/image" Target="../media/image2044.png"/><Relationship Id="rId161" Type="http://schemas.openxmlformats.org/officeDocument/2006/relationships/customXml" Target="../ink/ink2122.xml"/><Relationship Id="rId182" Type="http://schemas.openxmlformats.org/officeDocument/2006/relationships/image" Target="../media/image2065.png"/><Relationship Id="rId217" Type="http://schemas.openxmlformats.org/officeDocument/2006/relationships/customXml" Target="../ink/ink2150.xml"/><Relationship Id="rId6" Type="http://schemas.openxmlformats.org/officeDocument/2006/relationships/image" Target="../media/image1977.png"/><Relationship Id="rId238" Type="http://schemas.openxmlformats.org/officeDocument/2006/relationships/image" Target="../media/image2093.png"/><Relationship Id="rId259" Type="http://schemas.openxmlformats.org/officeDocument/2006/relationships/customXml" Target="../ink/ink2171.xml"/><Relationship Id="rId23" Type="http://schemas.openxmlformats.org/officeDocument/2006/relationships/customXml" Target="../ink/ink2053.xml"/><Relationship Id="rId119" Type="http://schemas.openxmlformats.org/officeDocument/2006/relationships/customXml" Target="../ink/ink2101.xml"/><Relationship Id="rId270" Type="http://schemas.openxmlformats.org/officeDocument/2006/relationships/image" Target="../media/image2109.png"/><Relationship Id="rId44" Type="http://schemas.openxmlformats.org/officeDocument/2006/relationships/image" Target="../media/image1996.png"/><Relationship Id="rId65" Type="http://schemas.openxmlformats.org/officeDocument/2006/relationships/customXml" Target="../ink/ink2074.xml"/><Relationship Id="rId86" Type="http://schemas.openxmlformats.org/officeDocument/2006/relationships/image" Target="../media/image2017.png"/><Relationship Id="rId130" Type="http://schemas.openxmlformats.org/officeDocument/2006/relationships/image" Target="../media/image2039.png"/><Relationship Id="rId151" Type="http://schemas.openxmlformats.org/officeDocument/2006/relationships/customXml" Target="../ink/ink2117.xml"/><Relationship Id="rId172" Type="http://schemas.openxmlformats.org/officeDocument/2006/relationships/image" Target="../media/image2060.png"/><Relationship Id="rId193" Type="http://schemas.openxmlformats.org/officeDocument/2006/relationships/customXml" Target="../ink/ink2138.xml"/><Relationship Id="rId207" Type="http://schemas.openxmlformats.org/officeDocument/2006/relationships/customXml" Target="../ink/ink2145.xml"/><Relationship Id="rId228" Type="http://schemas.openxmlformats.org/officeDocument/2006/relationships/image" Target="../media/image2088.png"/><Relationship Id="rId249" Type="http://schemas.openxmlformats.org/officeDocument/2006/relationships/customXml" Target="../ink/ink2166.xml"/><Relationship Id="rId13" Type="http://schemas.openxmlformats.org/officeDocument/2006/relationships/customXml" Target="../ink/ink2048.xml"/><Relationship Id="rId109" Type="http://schemas.openxmlformats.org/officeDocument/2006/relationships/customXml" Target="../ink/ink2096.xml"/><Relationship Id="rId260" Type="http://schemas.openxmlformats.org/officeDocument/2006/relationships/image" Target="../media/image2104.png"/><Relationship Id="rId281" Type="http://schemas.openxmlformats.org/officeDocument/2006/relationships/customXml" Target="../ink/ink2182.xml"/><Relationship Id="rId34" Type="http://schemas.openxmlformats.org/officeDocument/2006/relationships/image" Target="../media/image1991.png"/><Relationship Id="rId55" Type="http://schemas.openxmlformats.org/officeDocument/2006/relationships/customXml" Target="../ink/ink2069.xml"/><Relationship Id="rId76" Type="http://schemas.openxmlformats.org/officeDocument/2006/relationships/image" Target="../media/image2012.png"/><Relationship Id="rId97" Type="http://schemas.openxmlformats.org/officeDocument/2006/relationships/customXml" Target="../ink/ink2090.xml"/><Relationship Id="rId120" Type="http://schemas.openxmlformats.org/officeDocument/2006/relationships/image" Target="../media/image2034.png"/><Relationship Id="rId141" Type="http://schemas.openxmlformats.org/officeDocument/2006/relationships/customXml" Target="../ink/ink2112.xml"/><Relationship Id="rId7" Type="http://schemas.openxmlformats.org/officeDocument/2006/relationships/customXml" Target="../ink/ink2045.xml"/><Relationship Id="rId162" Type="http://schemas.openxmlformats.org/officeDocument/2006/relationships/image" Target="../media/image2055.png"/><Relationship Id="rId183" Type="http://schemas.openxmlformats.org/officeDocument/2006/relationships/customXml" Target="../ink/ink2133.xml"/><Relationship Id="rId218" Type="http://schemas.openxmlformats.org/officeDocument/2006/relationships/image" Target="../media/image2083.png"/><Relationship Id="rId239" Type="http://schemas.openxmlformats.org/officeDocument/2006/relationships/customXml" Target="../ink/ink2161.xml"/><Relationship Id="rId250" Type="http://schemas.openxmlformats.org/officeDocument/2006/relationships/image" Target="../media/image2099.png"/><Relationship Id="rId271" Type="http://schemas.openxmlformats.org/officeDocument/2006/relationships/customXml" Target="../ink/ink2177.xml"/><Relationship Id="rId24" Type="http://schemas.openxmlformats.org/officeDocument/2006/relationships/image" Target="../media/image1986.png"/><Relationship Id="rId45" Type="http://schemas.openxmlformats.org/officeDocument/2006/relationships/customXml" Target="../ink/ink2064.xml"/><Relationship Id="rId66" Type="http://schemas.openxmlformats.org/officeDocument/2006/relationships/image" Target="../media/image2007.png"/><Relationship Id="rId87" Type="http://schemas.openxmlformats.org/officeDocument/2006/relationships/customXml" Target="../ink/ink2085.xml"/><Relationship Id="rId110" Type="http://schemas.openxmlformats.org/officeDocument/2006/relationships/image" Target="../media/image2029.png"/><Relationship Id="rId131" Type="http://schemas.openxmlformats.org/officeDocument/2006/relationships/customXml" Target="../ink/ink2107.xml"/><Relationship Id="rId152" Type="http://schemas.openxmlformats.org/officeDocument/2006/relationships/image" Target="../media/image2050.png"/><Relationship Id="rId173" Type="http://schemas.openxmlformats.org/officeDocument/2006/relationships/customXml" Target="../ink/ink2128.xml"/><Relationship Id="rId194" Type="http://schemas.openxmlformats.org/officeDocument/2006/relationships/image" Target="../media/image2071.png"/><Relationship Id="rId208" Type="http://schemas.openxmlformats.org/officeDocument/2006/relationships/image" Target="../media/image2078.png"/><Relationship Id="rId229" Type="http://schemas.openxmlformats.org/officeDocument/2006/relationships/customXml" Target="../ink/ink2156.xml"/><Relationship Id="rId240" Type="http://schemas.openxmlformats.org/officeDocument/2006/relationships/image" Target="../media/image2094.png"/><Relationship Id="rId261" Type="http://schemas.openxmlformats.org/officeDocument/2006/relationships/customXml" Target="../ink/ink2172.xml"/><Relationship Id="rId14" Type="http://schemas.openxmlformats.org/officeDocument/2006/relationships/image" Target="../media/image1981.png"/><Relationship Id="rId35" Type="http://schemas.openxmlformats.org/officeDocument/2006/relationships/customXml" Target="../ink/ink2059.xml"/><Relationship Id="rId56" Type="http://schemas.openxmlformats.org/officeDocument/2006/relationships/image" Target="../media/image2002.png"/><Relationship Id="rId77" Type="http://schemas.openxmlformats.org/officeDocument/2006/relationships/customXml" Target="../ink/ink2080.xml"/><Relationship Id="rId100" Type="http://schemas.openxmlformats.org/officeDocument/2006/relationships/image" Target="../media/image2024.png"/><Relationship Id="rId282" Type="http://schemas.openxmlformats.org/officeDocument/2006/relationships/image" Target="../media/image2115.png"/><Relationship Id="rId8" Type="http://schemas.openxmlformats.org/officeDocument/2006/relationships/image" Target="../media/image1978.png"/><Relationship Id="rId98" Type="http://schemas.openxmlformats.org/officeDocument/2006/relationships/image" Target="../media/image2023.png"/><Relationship Id="rId121" Type="http://schemas.openxmlformats.org/officeDocument/2006/relationships/customXml" Target="../ink/ink2102.xml"/><Relationship Id="rId142" Type="http://schemas.openxmlformats.org/officeDocument/2006/relationships/image" Target="../media/image2045.png"/><Relationship Id="rId163" Type="http://schemas.openxmlformats.org/officeDocument/2006/relationships/customXml" Target="../ink/ink2123.xml"/><Relationship Id="rId184" Type="http://schemas.openxmlformats.org/officeDocument/2006/relationships/image" Target="../media/image2066.png"/><Relationship Id="rId219" Type="http://schemas.openxmlformats.org/officeDocument/2006/relationships/customXml" Target="../ink/ink2151.xml"/><Relationship Id="rId230" Type="http://schemas.openxmlformats.org/officeDocument/2006/relationships/image" Target="../media/image2089.png"/><Relationship Id="rId251" Type="http://schemas.openxmlformats.org/officeDocument/2006/relationships/customXml" Target="../ink/ink2167.xml"/><Relationship Id="rId25" Type="http://schemas.openxmlformats.org/officeDocument/2006/relationships/customXml" Target="../ink/ink2054.xml"/><Relationship Id="rId46" Type="http://schemas.openxmlformats.org/officeDocument/2006/relationships/image" Target="../media/image1997.png"/><Relationship Id="rId67" Type="http://schemas.openxmlformats.org/officeDocument/2006/relationships/customXml" Target="../ink/ink2075.xml"/><Relationship Id="rId272" Type="http://schemas.openxmlformats.org/officeDocument/2006/relationships/image" Target="../media/image2110.png"/><Relationship Id="rId88" Type="http://schemas.openxmlformats.org/officeDocument/2006/relationships/image" Target="../media/image2018.png"/><Relationship Id="rId111" Type="http://schemas.openxmlformats.org/officeDocument/2006/relationships/customXml" Target="../ink/ink2097.xml"/><Relationship Id="rId132" Type="http://schemas.openxmlformats.org/officeDocument/2006/relationships/image" Target="../media/image2040.png"/><Relationship Id="rId153" Type="http://schemas.openxmlformats.org/officeDocument/2006/relationships/customXml" Target="../ink/ink2118.xml"/><Relationship Id="rId174" Type="http://schemas.openxmlformats.org/officeDocument/2006/relationships/image" Target="../media/image2061.png"/><Relationship Id="rId195" Type="http://schemas.openxmlformats.org/officeDocument/2006/relationships/customXml" Target="../ink/ink2139.xml"/><Relationship Id="rId209" Type="http://schemas.openxmlformats.org/officeDocument/2006/relationships/customXml" Target="../ink/ink2146.xml"/><Relationship Id="rId220" Type="http://schemas.openxmlformats.org/officeDocument/2006/relationships/image" Target="../media/image2084.png"/><Relationship Id="rId241" Type="http://schemas.openxmlformats.org/officeDocument/2006/relationships/customXml" Target="../ink/ink2162.xml"/><Relationship Id="rId15" Type="http://schemas.openxmlformats.org/officeDocument/2006/relationships/customXml" Target="../ink/ink2049.xml"/><Relationship Id="rId36" Type="http://schemas.openxmlformats.org/officeDocument/2006/relationships/image" Target="../media/image1992.png"/><Relationship Id="rId57" Type="http://schemas.openxmlformats.org/officeDocument/2006/relationships/customXml" Target="../ink/ink2070.xml"/><Relationship Id="rId262" Type="http://schemas.openxmlformats.org/officeDocument/2006/relationships/image" Target="../media/image2105.png"/><Relationship Id="rId283" Type="http://schemas.openxmlformats.org/officeDocument/2006/relationships/customXml" Target="../ink/ink2183.xml"/><Relationship Id="rId78" Type="http://schemas.openxmlformats.org/officeDocument/2006/relationships/image" Target="../media/image2013.png"/><Relationship Id="rId99" Type="http://schemas.openxmlformats.org/officeDocument/2006/relationships/customXml" Target="../ink/ink2091.xml"/><Relationship Id="rId101" Type="http://schemas.openxmlformats.org/officeDocument/2006/relationships/customXml" Target="../ink/ink2092.xml"/><Relationship Id="rId122" Type="http://schemas.openxmlformats.org/officeDocument/2006/relationships/image" Target="../media/image2035.png"/><Relationship Id="rId143" Type="http://schemas.openxmlformats.org/officeDocument/2006/relationships/customXml" Target="../ink/ink2113.xml"/><Relationship Id="rId164" Type="http://schemas.openxmlformats.org/officeDocument/2006/relationships/image" Target="../media/image2056.png"/><Relationship Id="rId185" Type="http://schemas.openxmlformats.org/officeDocument/2006/relationships/customXml" Target="../ink/ink2134.xml"/><Relationship Id="rId9" Type="http://schemas.openxmlformats.org/officeDocument/2006/relationships/customXml" Target="../ink/ink2046.xml"/><Relationship Id="rId210" Type="http://schemas.openxmlformats.org/officeDocument/2006/relationships/image" Target="../media/image2079.png"/><Relationship Id="rId26" Type="http://schemas.openxmlformats.org/officeDocument/2006/relationships/image" Target="../media/image1987.png"/><Relationship Id="rId231" Type="http://schemas.openxmlformats.org/officeDocument/2006/relationships/customXml" Target="../ink/ink2157.xml"/><Relationship Id="rId252" Type="http://schemas.openxmlformats.org/officeDocument/2006/relationships/image" Target="../media/image2100.png"/><Relationship Id="rId273" Type="http://schemas.openxmlformats.org/officeDocument/2006/relationships/customXml" Target="../ink/ink2178.xml"/><Relationship Id="rId47" Type="http://schemas.openxmlformats.org/officeDocument/2006/relationships/customXml" Target="../ink/ink2065.xml"/><Relationship Id="rId68" Type="http://schemas.openxmlformats.org/officeDocument/2006/relationships/image" Target="../media/image2008.png"/><Relationship Id="rId89" Type="http://schemas.openxmlformats.org/officeDocument/2006/relationships/customXml" Target="../ink/ink2086.xml"/><Relationship Id="rId112" Type="http://schemas.openxmlformats.org/officeDocument/2006/relationships/image" Target="../media/image2030.png"/><Relationship Id="rId133" Type="http://schemas.openxmlformats.org/officeDocument/2006/relationships/customXml" Target="../ink/ink2108.xml"/><Relationship Id="rId154" Type="http://schemas.openxmlformats.org/officeDocument/2006/relationships/image" Target="../media/image2051.png"/><Relationship Id="rId175" Type="http://schemas.openxmlformats.org/officeDocument/2006/relationships/customXml" Target="../ink/ink2129.xml"/><Relationship Id="rId196" Type="http://schemas.openxmlformats.org/officeDocument/2006/relationships/image" Target="../media/image2072.png"/><Relationship Id="rId200" Type="http://schemas.openxmlformats.org/officeDocument/2006/relationships/image" Target="../media/image2074.png"/><Relationship Id="rId16" Type="http://schemas.openxmlformats.org/officeDocument/2006/relationships/image" Target="../media/image1982.png"/><Relationship Id="rId221" Type="http://schemas.openxmlformats.org/officeDocument/2006/relationships/customXml" Target="../ink/ink2152.xml"/><Relationship Id="rId242" Type="http://schemas.openxmlformats.org/officeDocument/2006/relationships/image" Target="../media/image2095.png"/><Relationship Id="rId263" Type="http://schemas.openxmlformats.org/officeDocument/2006/relationships/customXml" Target="../ink/ink2173.xml"/><Relationship Id="rId284" Type="http://schemas.openxmlformats.org/officeDocument/2006/relationships/image" Target="../media/image2116.png"/><Relationship Id="rId37" Type="http://schemas.openxmlformats.org/officeDocument/2006/relationships/customXml" Target="../ink/ink2060.xml"/><Relationship Id="rId58" Type="http://schemas.openxmlformats.org/officeDocument/2006/relationships/image" Target="../media/image2003.png"/><Relationship Id="rId79" Type="http://schemas.openxmlformats.org/officeDocument/2006/relationships/customXml" Target="../ink/ink2081.xml"/><Relationship Id="rId102" Type="http://schemas.openxmlformats.org/officeDocument/2006/relationships/image" Target="../media/image2025.png"/><Relationship Id="rId123" Type="http://schemas.openxmlformats.org/officeDocument/2006/relationships/customXml" Target="../ink/ink2103.xml"/><Relationship Id="rId144" Type="http://schemas.openxmlformats.org/officeDocument/2006/relationships/image" Target="../media/image2046.png"/><Relationship Id="rId90" Type="http://schemas.openxmlformats.org/officeDocument/2006/relationships/image" Target="../media/image2019.png"/><Relationship Id="rId165" Type="http://schemas.openxmlformats.org/officeDocument/2006/relationships/customXml" Target="../ink/ink2124.xml"/><Relationship Id="rId186" Type="http://schemas.openxmlformats.org/officeDocument/2006/relationships/image" Target="../media/image2067.png"/><Relationship Id="rId211" Type="http://schemas.openxmlformats.org/officeDocument/2006/relationships/customXml" Target="../ink/ink2147.xml"/><Relationship Id="rId232" Type="http://schemas.openxmlformats.org/officeDocument/2006/relationships/image" Target="../media/image2090.png"/><Relationship Id="rId253" Type="http://schemas.openxmlformats.org/officeDocument/2006/relationships/customXml" Target="../ink/ink2168.xml"/><Relationship Id="rId274" Type="http://schemas.openxmlformats.org/officeDocument/2006/relationships/image" Target="../media/image2111.png"/><Relationship Id="rId27" Type="http://schemas.openxmlformats.org/officeDocument/2006/relationships/customXml" Target="../ink/ink2055.xml"/><Relationship Id="rId48" Type="http://schemas.openxmlformats.org/officeDocument/2006/relationships/image" Target="../media/image1998.png"/><Relationship Id="rId69" Type="http://schemas.openxmlformats.org/officeDocument/2006/relationships/customXml" Target="../ink/ink2076.xml"/><Relationship Id="rId113" Type="http://schemas.openxmlformats.org/officeDocument/2006/relationships/customXml" Target="../ink/ink2098.xml"/><Relationship Id="rId134" Type="http://schemas.openxmlformats.org/officeDocument/2006/relationships/image" Target="../media/image2041.png"/><Relationship Id="rId80" Type="http://schemas.openxmlformats.org/officeDocument/2006/relationships/image" Target="../media/image2014.png"/><Relationship Id="rId155" Type="http://schemas.openxmlformats.org/officeDocument/2006/relationships/customXml" Target="../ink/ink2119.xml"/><Relationship Id="rId176" Type="http://schemas.openxmlformats.org/officeDocument/2006/relationships/image" Target="../media/image2062.png"/><Relationship Id="rId197" Type="http://schemas.openxmlformats.org/officeDocument/2006/relationships/customXml" Target="../ink/ink2140.xml"/><Relationship Id="rId201" Type="http://schemas.openxmlformats.org/officeDocument/2006/relationships/customXml" Target="../ink/ink2142.xml"/><Relationship Id="rId222" Type="http://schemas.openxmlformats.org/officeDocument/2006/relationships/image" Target="../media/image2085.png"/><Relationship Id="rId243" Type="http://schemas.openxmlformats.org/officeDocument/2006/relationships/customXml" Target="../ink/ink2163.xml"/><Relationship Id="rId264" Type="http://schemas.openxmlformats.org/officeDocument/2006/relationships/image" Target="../media/image2106.png"/><Relationship Id="rId17" Type="http://schemas.openxmlformats.org/officeDocument/2006/relationships/customXml" Target="../ink/ink2050.xml"/><Relationship Id="rId38" Type="http://schemas.openxmlformats.org/officeDocument/2006/relationships/image" Target="../media/image1993.png"/><Relationship Id="rId59" Type="http://schemas.openxmlformats.org/officeDocument/2006/relationships/customXml" Target="../ink/ink2071.xml"/><Relationship Id="rId103" Type="http://schemas.openxmlformats.org/officeDocument/2006/relationships/customXml" Target="../ink/ink2093.xml"/><Relationship Id="rId124" Type="http://schemas.openxmlformats.org/officeDocument/2006/relationships/image" Target="../media/image2036.png"/><Relationship Id="rId70" Type="http://schemas.openxmlformats.org/officeDocument/2006/relationships/image" Target="../media/image2009.png"/><Relationship Id="rId91" Type="http://schemas.openxmlformats.org/officeDocument/2006/relationships/customXml" Target="../ink/ink2087.xml"/><Relationship Id="rId145" Type="http://schemas.openxmlformats.org/officeDocument/2006/relationships/customXml" Target="../ink/ink2114.xml"/><Relationship Id="rId166" Type="http://schemas.openxmlformats.org/officeDocument/2006/relationships/image" Target="../media/image2057.png"/><Relationship Id="rId187" Type="http://schemas.openxmlformats.org/officeDocument/2006/relationships/customXml" Target="../ink/ink2135.xml"/><Relationship Id="rId1" Type="http://schemas.openxmlformats.org/officeDocument/2006/relationships/slideLayout" Target="../slideLayouts/slideLayout7.xml"/><Relationship Id="rId212" Type="http://schemas.openxmlformats.org/officeDocument/2006/relationships/image" Target="../media/image2080.png"/><Relationship Id="rId233" Type="http://schemas.openxmlformats.org/officeDocument/2006/relationships/customXml" Target="../ink/ink2158.xml"/><Relationship Id="rId254" Type="http://schemas.openxmlformats.org/officeDocument/2006/relationships/image" Target="../media/image2101.png"/><Relationship Id="rId28" Type="http://schemas.openxmlformats.org/officeDocument/2006/relationships/image" Target="../media/image1988.png"/><Relationship Id="rId49" Type="http://schemas.openxmlformats.org/officeDocument/2006/relationships/customXml" Target="../ink/ink2066.xml"/><Relationship Id="rId114" Type="http://schemas.openxmlformats.org/officeDocument/2006/relationships/image" Target="../media/image2031.png"/><Relationship Id="rId275" Type="http://schemas.openxmlformats.org/officeDocument/2006/relationships/customXml" Target="../ink/ink2179.xml"/><Relationship Id="rId60" Type="http://schemas.openxmlformats.org/officeDocument/2006/relationships/image" Target="../media/image2004.png"/><Relationship Id="rId81" Type="http://schemas.openxmlformats.org/officeDocument/2006/relationships/customXml" Target="../ink/ink2082.xml"/><Relationship Id="rId135" Type="http://schemas.openxmlformats.org/officeDocument/2006/relationships/customXml" Target="../ink/ink2109.xml"/><Relationship Id="rId156" Type="http://schemas.openxmlformats.org/officeDocument/2006/relationships/image" Target="../media/image2052.png"/><Relationship Id="rId177" Type="http://schemas.openxmlformats.org/officeDocument/2006/relationships/customXml" Target="../ink/ink2130.xml"/><Relationship Id="rId198" Type="http://schemas.openxmlformats.org/officeDocument/2006/relationships/image" Target="../media/image2073.png"/><Relationship Id="rId202" Type="http://schemas.openxmlformats.org/officeDocument/2006/relationships/image" Target="../media/image2075.png"/><Relationship Id="rId223" Type="http://schemas.openxmlformats.org/officeDocument/2006/relationships/customXml" Target="../ink/ink2153.xml"/><Relationship Id="rId244" Type="http://schemas.openxmlformats.org/officeDocument/2006/relationships/image" Target="../media/image2096.png"/><Relationship Id="rId18" Type="http://schemas.openxmlformats.org/officeDocument/2006/relationships/image" Target="../media/image1983.png"/><Relationship Id="rId39" Type="http://schemas.openxmlformats.org/officeDocument/2006/relationships/customXml" Target="../ink/ink2061.xml"/><Relationship Id="rId265" Type="http://schemas.openxmlformats.org/officeDocument/2006/relationships/customXml" Target="../ink/ink2174.xml"/><Relationship Id="rId50" Type="http://schemas.openxmlformats.org/officeDocument/2006/relationships/image" Target="../media/image1999.png"/><Relationship Id="rId104" Type="http://schemas.openxmlformats.org/officeDocument/2006/relationships/image" Target="../media/image2026.png"/><Relationship Id="rId125" Type="http://schemas.openxmlformats.org/officeDocument/2006/relationships/customXml" Target="../ink/ink2104.xml"/><Relationship Id="rId146" Type="http://schemas.openxmlformats.org/officeDocument/2006/relationships/image" Target="../media/image2047.png"/><Relationship Id="rId167" Type="http://schemas.openxmlformats.org/officeDocument/2006/relationships/customXml" Target="../ink/ink2125.xml"/><Relationship Id="rId188" Type="http://schemas.openxmlformats.org/officeDocument/2006/relationships/image" Target="../media/image2068.png"/><Relationship Id="rId71" Type="http://schemas.openxmlformats.org/officeDocument/2006/relationships/customXml" Target="../ink/ink2077.xml"/><Relationship Id="rId92" Type="http://schemas.openxmlformats.org/officeDocument/2006/relationships/image" Target="../media/image2020.png"/><Relationship Id="rId213" Type="http://schemas.openxmlformats.org/officeDocument/2006/relationships/customXml" Target="../ink/ink2148.xml"/><Relationship Id="rId234" Type="http://schemas.openxmlformats.org/officeDocument/2006/relationships/image" Target="../media/image2091.png"/><Relationship Id="rId2" Type="http://schemas.openxmlformats.org/officeDocument/2006/relationships/notesSlide" Target="../notesSlides/notesSlide40.xml"/><Relationship Id="rId29" Type="http://schemas.openxmlformats.org/officeDocument/2006/relationships/customXml" Target="../ink/ink2056.xml"/><Relationship Id="rId255" Type="http://schemas.openxmlformats.org/officeDocument/2006/relationships/customXml" Target="../ink/ink2169.xml"/><Relationship Id="rId276" Type="http://schemas.openxmlformats.org/officeDocument/2006/relationships/image" Target="../media/image2112.png"/><Relationship Id="rId40" Type="http://schemas.openxmlformats.org/officeDocument/2006/relationships/image" Target="../media/image1994.png"/><Relationship Id="rId115" Type="http://schemas.openxmlformats.org/officeDocument/2006/relationships/customXml" Target="../ink/ink2099.xml"/><Relationship Id="rId136" Type="http://schemas.openxmlformats.org/officeDocument/2006/relationships/image" Target="../media/image2042.png"/><Relationship Id="rId157" Type="http://schemas.openxmlformats.org/officeDocument/2006/relationships/customXml" Target="../ink/ink2120.xml"/><Relationship Id="rId178" Type="http://schemas.openxmlformats.org/officeDocument/2006/relationships/image" Target="../media/image2063.png"/><Relationship Id="rId61" Type="http://schemas.openxmlformats.org/officeDocument/2006/relationships/customXml" Target="../ink/ink2072.xml"/><Relationship Id="rId82" Type="http://schemas.openxmlformats.org/officeDocument/2006/relationships/image" Target="../media/image2015.png"/><Relationship Id="rId199" Type="http://schemas.openxmlformats.org/officeDocument/2006/relationships/customXml" Target="../ink/ink2141.xml"/><Relationship Id="rId203" Type="http://schemas.openxmlformats.org/officeDocument/2006/relationships/customXml" Target="../ink/ink2143.xml"/><Relationship Id="rId19" Type="http://schemas.openxmlformats.org/officeDocument/2006/relationships/customXml" Target="../ink/ink2051.xml"/><Relationship Id="rId224" Type="http://schemas.openxmlformats.org/officeDocument/2006/relationships/image" Target="../media/image2086.png"/><Relationship Id="rId245" Type="http://schemas.openxmlformats.org/officeDocument/2006/relationships/customXml" Target="../ink/ink2164.xml"/><Relationship Id="rId266" Type="http://schemas.openxmlformats.org/officeDocument/2006/relationships/image" Target="../media/image2107.png"/><Relationship Id="rId30" Type="http://schemas.openxmlformats.org/officeDocument/2006/relationships/image" Target="../media/image1989.png"/><Relationship Id="rId105" Type="http://schemas.openxmlformats.org/officeDocument/2006/relationships/customXml" Target="../ink/ink2094.xml"/><Relationship Id="rId126" Type="http://schemas.openxmlformats.org/officeDocument/2006/relationships/image" Target="../media/image2037.png"/><Relationship Id="rId147" Type="http://schemas.openxmlformats.org/officeDocument/2006/relationships/customXml" Target="../ink/ink2115.xml"/><Relationship Id="rId168" Type="http://schemas.openxmlformats.org/officeDocument/2006/relationships/image" Target="../media/image2058.png"/><Relationship Id="rId51" Type="http://schemas.openxmlformats.org/officeDocument/2006/relationships/customXml" Target="../ink/ink2067.xml"/><Relationship Id="rId72" Type="http://schemas.openxmlformats.org/officeDocument/2006/relationships/image" Target="../media/image2010.png"/><Relationship Id="rId93" Type="http://schemas.openxmlformats.org/officeDocument/2006/relationships/customXml" Target="../ink/ink2088.xml"/><Relationship Id="rId189" Type="http://schemas.openxmlformats.org/officeDocument/2006/relationships/customXml" Target="../ink/ink2136.xml"/><Relationship Id="rId3" Type="http://schemas.openxmlformats.org/officeDocument/2006/relationships/customXml" Target="../ink/ink2043.xml"/><Relationship Id="rId214" Type="http://schemas.openxmlformats.org/officeDocument/2006/relationships/image" Target="../media/image2081.png"/><Relationship Id="rId235" Type="http://schemas.openxmlformats.org/officeDocument/2006/relationships/customXml" Target="../ink/ink2159.xml"/><Relationship Id="rId256" Type="http://schemas.openxmlformats.org/officeDocument/2006/relationships/image" Target="../media/image2102.png"/><Relationship Id="rId277" Type="http://schemas.openxmlformats.org/officeDocument/2006/relationships/customXml" Target="../ink/ink2180.xml"/><Relationship Id="rId116" Type="http://schemas.openxmlformats.org/officeDocument/2006/relationships/image" Target="../media/image2032.png"/><Relationship Id="rId137" Type="http://schemas.openxmlformats.org/officeDocument/2006/relationships/customXml" Target="../ink/ink2110.xml"/><Relationship Id="rId158" Type="http://schemas.openxmlformats.org/officeDocument/2006/relationships/image" Target="../media/image2053.png"/><Relationship Id="rId20" Type="http://schemas.openxmlformats.org/officeDocument/2006/relationships/image" Target="../media/image1984.png"/><Relationship Id="rId41" Type="http://schemas.openxmlformats.org/officeDocument/2006/relationships/customXml" Target="../ink/ink2062.xml"/><Relationship Id="rId62" Type="http://schemas.openxmlformats.org/officeDocument/2006/relationships/image" Target="../media/image2005.png"/><Relationship Id="rId83" Type="http://schemas.openxmlformats.org/officeDocument/2006/relationships/customXml" Target="../ink/ink2083.xml"/><Relationship Id="rId179" Type="http://schemas.openxmlformats.org/officeDocument/2006/relationships/customXml" Target="../ink/ink2131.xml"/><Relationship Id="rId190" Type="http://schemas.openxmlformats.org/officeDocument/2006/relationships/image" Target="../media/image2069.png"/><Relationship Id="rId204" Type="http://schemas.openxmlformats.org/officeDocument/2006/relationships/image" Target="../media/image2076.png"/><Relationship Id="rId225" Type="http://schemas.openxmlformats.org/officeDocument/2006/relationships/customXml" Target="../ink/ink2154.xml"/><Relationship Id="rId246" Type="http://schemas.openxmlformats.org/officeDocument/2006/relationships/image" Target="../media/image2097.png"/><Relationship Id="rId267" Type="http://schemas.openxmlformats.org/officeDocument/2006/relationships/customXml" Target="../ink/ink2175.xml"/><Relationship Id="rId106" Type="http://schemas.openxmlformats.org/officeDocument/2006/relationships/image" Target="../media/image2027.png"/><Relationship Id="rId127" Type="http://schemas.openxmlformats.org/officeDocument/2006/relationships/customXml" Target="../ink/ink2105.xml"/><Relationship Id="rId10" Type="http://schemas.openxmlformats.org/officeDocument/2006/relationships/image" Target="../media/image1979.png"/><Relationship Id="rId31" Type="http://schemas.openxmlformats.org/officeDocument/2006/relationships/customXml" Target="../ink/ink2057.xml"/><Relationship Id="rId52" Type="http://schemas.openxmlformats.org/officeDocument/2006/relationships/image" Target="../media/image2000.png"/><Relationship Id="rId73" Type="http://schemas.openxmlformats.org/officeDocument/2006/relationships/customXml" Target="../ink/ink2078.xml"/><Relationship Id="rId94" Type="http://schemas.openxmlformats.org/officeDocument/2006/relationships/image" Target="../media/image2021.png"/><Relationship Id="rId148" Type="http://schemas.openxmlformats.org/officeDocument/2006/relationships/image" Target="../media/image2048.png"/><Relationship Id="rId169" Type="http://schemas.openxmlformats.org/officeDocument/2006/relationships/customXml" Target="../ink/ink2126.xml"/><Relationship Id="rId4" Type="http://schemas.openxmlformats.org/officeDocument/2006/relationships/image" Target="../media/image1976.png"/><Relationship Id="rId180" Type="http://schemas.openxmlformats.org/officeDocument/2006/relationships/image" Target="../media/image2064.png"/><Relationship Id="rId215" Type="http://schemas.openxmlformats.org/officeDocument/2006/relationships/customXml" Target="../ink/ink2149.xml"/><Relationship Id="rId236" Type="http://schemas.openxmlformats.org/officeDocument/2006/relationships/image" Target="../media/image2092.png"/><Relationship Id="rId257" Type="http://schemas.openxmlformats.org/officeDocument/2006/relationships/customXml" Target="../ink/ink2170.xml"/><Relationship Id="rId278" Type="http://schemas.openxmlformats.org/officeDocument/2006/relationships/image" Target="../media/image2113.png"/><Relationship Id="rId42" Type="http://schemas.openxmlformats.org/officeDocument/2006/relationships/image" Target="../media/image1995.png"/><Relationship Id="rId84" Type="http://schemas.openxmlformats.org/officeDocument/2006/relationships/image" Target="../media/image2016.png"/><Relationship Id="rId138" Type="http://schemas.openxmlformats.org/officeDocument/2006/relationships/image" Target="../media/image2043.png"/><Relationship Id="rId191" Type="http://schemas.openxmlformats.org/officeDocument/2006/relationships/customXml" Target="../ink/ink2137.xml"/><Relationship Id="rId205" Type="http://schemas.openxmlformats.org/officeDocument/2006/relationships/customXml" Target="../ink/ink2144.xml"/><Relationship Id="rId247" Type="http://schemas.openxmlformats.org/officeDocument/2006/relationships/customXml" Target="../ink/ink2165.xml"/><Relationship Id="rId107" Type="http://schemas.openxmlformats.org/officeDocument/2006/relationships/customXml" Target="../ink/ink2095.xml"/><Relationship Id="rId11" Type="http://schemas.openxmlformats.org/officeDocument/2006/relationships/customXml" Target="../ink/ink2047.xml"/><Relationship Id="rId53" Type="http://schemas.openxmlformats.org/officeDocument/2006/relationships/customXml" Target="../ink/ink2068.xml"/><Relationship Id="rId149" Type="http://schemas.openxmlformats.org/officeDocument/2006/relationships/customXml" Target="../ink/ink2116.xml"/><Relationship Id="rId95" Type="http://schemas.openxmlformats.org/officeDocument/2006/relationships/customXml" Target="../ink/ink2089.xml"/><Relationship Id="rId160" Type="http://schemas.openxmlformats.org/officeDocument/2006/relationships/image" Target="../media/image2054.png"/><Relationship Id="rId216" Type="http://schemas.openxmlformats.org/officeDocument/2006/relationships/image" Target="../media/image2082.png"/><Relationship Id="rId258" Type="http://schemas.openxmlformats.org/officeDocument/2006/relationships/image" Target="../media/image2103.png"/></Relationships>
</file>

<file path=ppt/slides/_rels/slide45.xml.rels><?xml version="1.0" encoding="UTF-8" standalone="yes"?>
<Relationships xmlns="http://schemas.openxmlformats.org/package/2006/relationships"><Relationship Id="rId13" Type="http://schemas.openxmlformats.org/officeDocument/2006/relationships/customXml" Target="../ink/ink2189.xml"/><Relationship Id="rId18" Type="http://schemas.openxmlformats.org/officeDocument/2006/relationships/image" Target="../media/image2124.png"/><Relationship Id="rId26" Type="http://schemas.openxmlformats.org/officeDocument/2006/relationships/image" Target="../media/image2128.png"/><Relationship Id="rId39" Type="http://schemas.openxmlformats.org/officeDocument/2006/relationships/customXml" Target="../ink/ink2202.xml"/><Relationship Id="rId21" Type="http://schemas.openxmlformats.org/officeDocument/2006/relationships/customXml" Target="../ink/ink2193.xml"/><Relationship Id="rId34" Type="http://schemas.openxmlformats.org/officeDocument/2006/relationships/image" Target="../media/image2132.png"/><Relationship Id="rId42" Type="http://schemas.openxmlformats.org/officeDocument/2006/relationships/image" Target="../media/image2136.png"/><Relationship Id="rId47" Type="http://schemas.openxmlformats.org/officeDocument/2006/relationships/customXml" Target="../ink/ink2206.xml"/><Relationship Id="rId50" Type="http://schemas.openxmlformats.org/officeDocument/2006/relationships/image" Target="../media/image2140.png"/><Relationship Id="rId7" Type="http://schemas.openxmlformats.org/officeDocument/2006/relationships/customXml" Target="../ink/ink2186.xml"/><Relationship Id="rId2" Type="http://schemas.openxmlformats.org/officeDocument/2006/relationships/notesSlide" Target="../notesSlides/notesSlide41.xml"/><Relationship Id="rId16" Type="http://schemas.openxmlformats.org/officeDocument/2006/relationships/image" Target="../media/image2123.png"/><Relationship Id="rId29" Type="http://schemas.openxmlformats.org/officeDocument/2006/relationships/customXml" Target="../ink/ink2197.xml"/><Relationship Id="rId11" Type="http://schemas.openxmlformats.org/officeDocument/2006/relationships/customXml" Target="../ink/ink2188.xml"/><Relationship Id="rId24" Type="http://schemas.openxmlformats.org/officeDocument/2006/relationships/image" Target="../media/image2127.png"/><Relationship Id="rId32" Type="http://schemas.openxmlformats.org/officeDocument/2006/relationships/image" Target="../media/image2131.png"/><Relationship Id="rId37" Type="http://schemas.openxmlformats.org/officeDocument/2006/relationships/customXml" Target="../ink/ink2201.xml"/><Relationship Id="rId40" Type="http://schemas.openxmlformats.org/officeDocument/2006/relationships/image" Target="../media/image2135.png"/><Relationship Id="rId45" Type="http://schemas.openxmlformats.org/officeDocument/2006/relationships/customXml" Target="../ink/ink2205.xml"/><Relationship Id="rId5" Type="http://schemas.openxmlformats.org/officeDocument/2006/relationships/customXml" Target="../ink/ink2185.xml"/><Relationship Id="rId15" Type="http://schemas.openxmlformats.org/officeDocument/2006/relationships/customXml" Target="../ink/ink2190.xml"/><Relationship Id="rId23" Type="http://schemas.openxmlformats.org/officeDocument/2006/relationships/customXml" Target="../ink/ink2194.xml"/><Relationship Id="rId28" Type="http://schemas.openxmlformats.org/officeDocument/2006/relationships/image" Target="../media/image2129.png"/><Relationship Id="rId36" Type="http://schemas.openxmlformats.org/officeDocument/2006/relationships/image" Target="../media/image2133.png"/><Relationship Id="rId49" Type="http://schemas.openxmlformats.org/officeDocument/2006/relationships/customXml" Target="../ink/ink2207.xml"/><Relationship Id="rId10" Type="http://schemas.openxmlformats.org/officeDocument/2006/relationships/image" Target="../media/image2120.png"/><Relationship Id="rId19" Type="http://schemas.openxmlformats.org/officeDocument/2006/relationships/customXml" Target="../ink/ink2192.xml"/><Relationship Id="rId31" Type="http://schemas.openxmlformats.org/officeDocument/2006/relationships/customXml" Target="../ink/ink2198.xml"/><Relationship Id="rId44" Type="http://schemas.openxmlformats.org/officeDocument/2006/relationships/image" Target="../media/image2137.png"/><Relationship Id="rId4" Type="http://schemas.openxmlformats.org/officeDocument/2006/relationships/image" Target="../media/image2117.png"/><Relationship Id="rId9" Type="http://schemas.openxmlformats.org/officeDocument/2006/relationships/customXml" Target="../ink/ink2187.xml"/><Relationship Id="rId14" Type="http://schemas.openxmlformats.org/officeDocument/2006/relationships/image" Target="../media/image2122.png"/><Relationship Id="rId22" Type="http://schemas.openxmlformats.org/officeDocument/2006/relationships/image" Target="../media/image2126.png"/><Relationship Id="rId27" Type="http://schemas.openxmlformats.org/officeDocument/2006/relationships/customXml" Target="../ink/ink2196.xml"/><Relationship Id="rId30" Type="http://schemas.openxmlformats.org/officeDocument/2006/relationships/image" Target="../media/image2130.png"/><Relationship Id="rId35" Type="http://schemas.openxmlformats.org/officeDocument/2006/relationships/customXml" Target="../ink/ink2200.xml"/><Relationship Id="rId43" Type="http://schemas.openxmlformats.org/officeDocument/2006/relationships/customXml" Target="../ink/ink2204.xml"/><Relationship Id="rId48" Type="http://schemas.openxmlformats.org/officeDocument/2006/relationships/image" Target="../media/image2139.png"/><Relationship Id="rId8" Type="http://schemas.openxmlformats.org/officeDocument/2006/relationships/image" Target="../media/image2119.png"/><Relationship Id="rId3" Type="http://schemas.openxmlformats.org/officeDocument/2006/relationships/customXml" Target="../ink/ink2184.xml"/><Relationship Id="rId12" Type="http://schemas.openxmlformats.org/officeDocument/2006/relationships/image" Target="../media/image2121.png"/><Relationship Id="rId17" Type="http://schemas.openxmlformats.org/officeDocument/2006/relationships/customXml" Target="../ink/ink2191.xml"/><Relationship Id="rId25" Type="http://schemas.openxmlformats.org/officeDocument/2006/relationships/customXml" Target="../ink/ink2195.xml"/><Relationship Id="rId33" Type="http://schemas.openxmlformats.org/officeDocument/2006/relationships/customXml" Target="../ink/ink2199.xml"/><Relationship Id="rId38" Type="http://schemas.openxmlformats.org/officeDocument/2006/relationships/image" Target="../media/image2134.png"/><Relationship Id="rId46" Type="http://schemas.openxmlformats.org/officeDocument/2006/relationships/image" Target="../media/image2138.png"/><Relationship Id="rId20" Type="http://schemas.openxmlformats.org/officeDocument/2006/relationships/image" Target="../media/image2125.png"/><Relationship Id="rId41" Type="http://schemas.openxmlformats.org/officeDocument/2006/relationships/customXml" Target="../ink/ink2203.xml"/><Relationship Id="rId1" Type="http://schemas.openxmlformats.org/officeDocument/2006/relationships/slideLayout" Target="../slideLayouts/slideLayout7.xml"/><Relationship Id="rId6" Type="http://schemas.openxmlformats.org/officeDocument/2006/relationships/image" Target="../media/image2118.png"/></Relationships>
</file>

<file path=ppt/slides/_rels/slide46.xml.rels><?xml version="1.0" encoding="UTF-8" standalone="yes"?>
<Relationships xmlns="http://schemas.openxmlformats.org/package/2006/relationships"><Relationship Id="rId21" Type="http://schemas.openxmlformats.org/officeDocument/2006/relationships/customXml" Target="../ink/ink2216.xml"/><Relationship Id="rId170" Type="http://schemas.openxmlformats.org/officeDocument/2006/relationships/image" Target="../media/image2224.png"/><Relationship Id="rId268" Type="http://schemas.openxmlformats.org/officeDocument/2006/relationships/image" Target="../media/image2273.png"/><Relationship Id="rId475" Type="http://schemas.openxmlformats.org/officeDocument/2006/relationships/customXml" Target="../ink/ink2443.xml"/><Relationship Id="rId682" Type="http://schemas.openxmlformats.org/officeDocument/2006/relationships/image" Target="../media/image2480.png"/><Relationship Id="rId128" Type="http://schemas.openxmlformats.org/officeDocument/2006/relationships/image" Target="../media/image2203.png"/><Relationship Id="rId335" Type="http://schemas.openxmlformats.org/officeDocument/2006/relationships/customXml" Target="../ink/ink2373.xml"/><Relationship Id="rId542" Type="http://schemas.openxmlformats.org/officeDocument/2006/relationships/image" Target="../media/image2410.png"/><Relationship Id="rId987" Type="http://schemas.openxmlformats.org/officeDocument/2006/relationships/customXml" Target="../ink/ink2699.xml"/><Relationship Id="rId402" Type="http://schemas.openxmlformats.org/officeDocument/2006/relationships/image" Target="../media/image2340.png"/><Relationship Id="rId847" Type="http://schemas.openxmlformats.org/officeDocument/2006/relationships/customXml" Target="../ink/ink2629.xml"/><Relationship Id="rId1032" Type="http://schemas.openxmlformats.org/officeDocument/2006/relationships/image" Target="../media/image2655.png"/><Relationship Id="rId707" Type="http://schemas.openxmlformats.org/officeDocument/2006/relationships/customXml" Target="../ink/ink2559.xml"/><Relationship Id="rId914" Type="http://schemas.openxmlformats.org/officeDocument/2006/relationships/image" Target="../media/image2596.png"/><Relationship Id="rId43" Type="http://schemas.openxmlformats.org/officeDocument/2006/relationships/customXml" Target="../ink/ink2227.xml"/><Relationship Id="rId192" Type="http://schemas.openxmlformats.org/officeDocument/2006/relationships/image" Target="../media/image2235.png"/><Relationship Id="rId497" Type="http://schemas.openxmlformats.org/officeDocument/2006/relationships/customXml" Target="../ink/ink2454.xml"/><Relationship Id="rId357" Type="http://schemas.openxmlformats.org/officeDocument/2006/relationships/customXml" Target="../ink/ink2384.xml"/><Relationship Id="rId217" Type="http://schemas.openxmlformats.org/officeDocument/2006/relationships/customXml" Target="../ink/ink2314.xml"/><Relationship Id="rId564" Type="http://schemas.openxmlformats.org/officeDocument/2006/relationships/image" Target="../media/image2421.png"/><Relationship Id="rId771" Type="http://schemas.openxmlformats.org/officeDocument/2006/relationships/customXml" Target="../ink/ink2591.xml"/><Relationship Id="rId869" Type="http://schemas.openxmlformats.org/officeDocument/2006/relationships/customXml" Target="../ink/ink2640.xml"/><Relationship Id="rId424" Type="http://schemas.openxmlformats.org/officeDocument/2006/relationships/image" Target="../media/image2351.png"/><Relationship Id="rId631" Type="http://schemas.openxmlformats.org/officeDocument/2006/relationships/customXml" Target="../ink/ink2521.xml"/><Relationship Id="rId729" Type="http://schemas.openxmlformats.org/officeDocument/2006/relationships/customXml" Target="../ink/ink2570.xml"/><Relationship Id="rId1054" Type="http://schemas.openxmlformats.org/officeDocument/2006/relationships/image" Target="../media/image2666.png"/><Relationship Id="rId936" Type="http://schemas.openxmlformats.org/officeDocument/2006/relationships/image" Target="../media/image2607.png"/><Relationship Id="rId65" Type="http://schemas.openxmlformats.org/officeDocument/2006/relationships/customXml" Target="../ink/ink2238.xml"/><Relationship Id="rId281" Type="http://schemas.openxmlformats.org/officeDocument/2006/relationships/customXml" Target="../ink/ink2346.xml"/><Relationship Id="rId141" Type="http://schemas.openxmlformats.org/officeDocument/2006/relationships/customXml" Target="../ink/ink2276.xml"/><Relationship Id="rId379" Type="http://schemas.openxmlformats.org/officeDocument/2006/relationships/customXml" Target="../ink/ink2395.xml"/><Relationship Id="rId586" Type="http://schemas.openxmlformats.org/officeDocument/2006/relationships/image" Target="../media/image2432.png"/><Relationship Id="rId793" Type="http://schemas.openxmlformats.org/officeDocument/2006/relationships/customXml" Target="../ink/ink2602.xml"/><Relationship Id="rId7" Type="http://schemas.openxmlformats.org/officeDocument/2006/relationships/customXml" Target="../ink/ink2209.xml"/><Relationship Id="rId239" Type="http://schemas.openxmlformats.org/officeDocument/2006/relationships/customXml" Target="../ink/ink2325.xml"/><Relationship Id="rId446" Type="http://schemas.openxmlformats.org/officeDocument/2006/relationships/image" Target="../media/image2362.png"/><Relationship Id="rId653" Type="http://schemas.openxmlformats.org/officeDocument/2006/relationships/customXml" Target="../ink/ink2532.xml"/><Relationship Id="rId1076" Type="http://schemas.openxmlformats.org/officeDocument/2006/relationships/image" Target="../media/image2677.png"/><Relationship Id="rId306" Type="http://schemas.openxmlformats.org/officeDocument/2006/relationships/image" Target="../media/image2292.png"/><Relationship Id="rId860" Type="http://schemas.openxmlformats.org/officeDocument/2006/relationships/image" Target="../media/image2569.png"/><Relationship Id="rId958" Type="http://schemas.openxmlformats.org/officeDocument/2006/relationships/image" Target="../media/image2618.png"/><Relationship Id="rId87" Type="http://schemas.openxmlformats.org/officeDocument/2006/relationships/customXml" Target="../ink/ink2249.xml"/><Relationship Id="rId513" Type="http://schemas.openxmlformats.org/officeDocument/2006/relationships/customXml" Target="../ink/ink2462.xml"/><Relationship Id="rId720" Type="http://schemas.openxmlformats.org/officeDocument/2006/relationships/image" Target="../media/image2499.png"/><Relationship Id="rId818" Type="http://schemas.openxmlformats.org/officeDocument/2006/relationships/image" Target="../media/image2548.png"/><Relationship Id="rId152" Type="http://schemas.openxmlformats.org/officeDocument/2006/relationships/image" Target="../media/image2215.png"/><Relationship Id="rId457" Type="http://schemas.openxmlformats.org/officeDocument/2006/relationships/customXml" Target="../ink/ink2434.xml"/><Relationship Id="rId1003" Type="http://schemas.openxmlformats.org/officeDocument/2006/relationships/customXml" Target="../ink/ink2707.xml"/><Relationship Id="rId1087" Type="http://schemas.openxmlformats.org/officeDocument/2006/relationships/customXml" Target="../ink/ink2749.xml"/><Relationship Id="rId664" Type="http://schemas.openxmlformats.org/officeDocument/2006/relationships/image" Target="../media/image2471.png"/><Relationship Id="rId871" Type="http://schemas.openxmlformats.org/officeDocument/2006/relationships/customXml" Target="../ink/ink2641.xml"/><Relationship Id="rId969" Type="http://schemas.openxmlformats.org/officeDocument/2006/relationships/customXml" Target="../ink/ink2690.xml"/><Relationship Id="rId14" Type="http://schemas.openxmlformats.org/officeDocument/2006/relationships/image" Target="../media/image2146.png"/><Relationship Id="rId317" Type="http://schemas.openxmlformats.org/officeDocument/2006/relationships/customXml" Target="../ink/ink2364.xml"/><Relationship Id="rId524" Type="http://schemas.openxmlformats.org/officeDocument/2006/relationships/image" Target="../media/image2401.png"/><Relationship Id="rId731" Type="http://schemas.openxmlformats.org/officeDocument/2006/relationships/customXml" Target="../ink/ink2571.xml"/><Relationship Id="rId98" Type="http://schemas.openxmlformats.org/officeDocument/2006/relationships/image" Target="../media/image2188.png"/><Relationship Id="rId163" Type="http://schemas.openxmlformats.org/officeDocument/2006/relationships/customXml" Target="../ink/ink2287.xml"/><Relationship Id="rId370" Type="http://schemas.openxmlformats.org/officeDocument/2006/relationships/image" Target="../media/image2324.png"/><Relationship Id="rId829" Type="http://schemas.openxmlformats.org/officeDocument/2006/relationships/customXml" Target="../ink/ink2620.xml"/><Relationship Id="rId1014" Type="http://schemas.openxmlformats.org/officeDocument/2006/relationships/image" Target="../media/image2646.png"/><Relationship Id="rId230" Type="http://schemas.openxmlformats.org/officeDocument/2006/relationships/image" Target="../media/image2254.png"/><Relationship Id="rId468" Type="http://schemas.openxmlformats.org/officeDocument/2006/relationships/image" Target="../media/image2373.png"/><Relationship Id="rId675" Type="http://schemas.openxmlformats.org/officeDocument/2006/relationships/customXml" Target="../ink/ink2543.xml"/><Relationship Id="rId882" Type="http://schemas.openxmlformats.org/officeDocument/2006/relationships/image" Target="../media/image2580.png"/><Relationship Id="rId1098" Type="http://schemas.openxmlformats.org/officeDocument/2006/relationships/image" Target="../media/image2688.png"/><Relationship Id="rId25" Type="http://schemas.openxmlformats.org/officeDocument/2006/relationships/customXml" Target="../ink/ink2218.xml"/><Relationship Id="rId328" Type="http://schemas.openxmlformats.org/officeDocument/2006/relationships/image" Target="../media/image2303.png"/><Relationship Id="rId535" Type="http://schemas.openxmlformats.org/officeDocument/2006/relationships/customXml" Target="../ink/ink2473.xml"/><Relationship Id="rId742" Type="http://schemas.openxmlformats.org/officeDocument/2006/relationships/image" Target="../media/image2510.png"/><Relationship Id="rId174" Type="http://schemas.openxmlformats.org/officeDocument/2006/relationships/image" Target="../media/image2226.png"/><Relationship Id="rId381" Type="http://schemas.openxmlformats.org/officeDocument/2006/relationships/customXml" Target="../ink/ink2396.xml"/><Relationship Id="rId602" Type="http://schemas.openxmlformats.org/officeDocument/2006/relationships/image" Target="../media/image2440.png"/><Relationship Id="rId1025" Type="http://schemas.openxmlformats.org/officeDocument/2006/relationships/customXml" Target="../ink/ink2718.xml"/><Relationship Id="rId241" Type="http://schemas.openxmlformats.org/officeDocument/2006/relationships/customXml" Target="../ink/ink2326.xml"/><Relationship Id="rId479" Type="http://schemas.openxmlformats.org/officeDocument/2006/relationships/customXml" Target="../ink/ink2445.xml"/><Relationship Id="rId686" Type="http://schemas.openxmlformats.org/officeDocument/2006/relationships/image" Target="../media/image2482.png"/><Relationship Id="rId893" Type="http://schemas.openxmlformats.org/officeDocument/2006/relationships/customXml" Target="../ink/ink2652.xml"/><Relationship Id="rId907" Type="http://schemas.openxmlformats.org/officeDocument/2006/relationships/customXml" Target="../ink/ink2659.xml"/><Relationship Id="rId36" Type="http://schemas.openxmlformats.org/officeDocument/2006/relationships/image" Target="../media/image2157.png"/><Relationship Id="rId339" Type="http://schemas.openxmlformats.org/officeDocument/2006/relationships/customXml" Target="../ink/ink2375.xml"/><Relationship Id="rId546" Type="http://schemas.openxmlformats.org/officeDocument/2006/relationships/image" Target="../media/image2412.png"/><Relationship Id="rId753" Type="http://schemas.openxmlformats.org/officeDocument/2006/relationships/customXml" Target="../ink/ink2582.xml"/><Relationship Id="rId101" Type="http://schemas.openxmlformats.org/officeDocument/2006/relationships/customXml" Target="../ink/ink2256.xml"/><Relationship Id="rId185" Type="http://schemas.openxmlformats.org/officeDocument/2006/relationships/customXml" Target="../ink/ink2298.xml"/><Relationship Id="rId406" Type="http://schemas.openxmlformats.org/officeDocument/2006/relationships/image" Target="../media/image2342.png"/><Relationship Id="rId960" Type="http://schemas.openxmlformats.org/officeDocument/2006/relationships/image" Target="../media/image2619.png"/><Relationship Id="rId1036" Type="http://schemas.openxmlformats.org/officeDocument/2006/relationships/image" Target="../media/image2657.png"/><Relationship Id="rId392" Type="http://schemas.openxmlformats.org/officeDocument/2006/relationships/image" Target="../media/image2335.png"/><Relationship Id="rId613" Type="http://schemas.openxmlformats.org/officeDocument/2006/relationships/customXml" Target="../ink/ink2512.xml"/><Relationship Id="rId697" Type="http://schemas.openxmlformats.org/officeDocument/2006/relationships/customXml" Target="../ink/ink2554.xml"/><Relationship Id="rId820" Type="http://schemas.openxmlformats.org/officeDocument/2006/relationships/image" Target="../media/image2549.png"/><Relationship Id="rId918" Type="http://schemas.openxmlformats.org/officeDocument/2006/relationships/image" Target="../media/image2598.png"/><Relationship Id="rId252" Type="http://schemas.openxmlformats.org/officeDocument/2006/relationships/image" Target="../media/image2265.png"/><Relationship Id="rId1103" Type="http://schemas.openxmlformats.org/officeDocument/2006/relationships/customXml" Target="../ink/ink2757.xml"/><Relationship Id="rId47" Type="http://schemas.openxmlformats.org/officeDocument/2006/relationships/customXml" Target="../ink/ink2229.xml"/><Relationship Id="rId112" Type="http://schemas.openxmlformats.org/officeDocument/2006/relationships/image" Target="../media/image2195.png"/><Relationship Id="rId557" Type="http://schemas.openxmlformats.org/officeDocument/2006/relationships/customXml" Target="../ink/ink2484.xml"/><Relationship Id="rId764" Type="http://schemas.openxmlformats.org/officeDocument/2006/relationships/image" Target="../media/image2521.png"/><Relationship Id="rId971" Type="http://schemas.openxmlformats.org/officeDocument/2006/relationships/customXml" Target="../ink/ink2691.xml"/><Relationship Id="rId196" Type="http://schemas.openxmlformats.org/officeDocument/2006/relationships/image" Target="../media/image2237.png"/><Relationship Id="rId417" Type="http://schemas.openxmlformats.org/officeDocument/2006/relationships/customXml" Target="../ink/ink2414.xml"/><Relationship Id="rId624" Type="http://schemas.openxmlformats.org/officeDocument/2006/relationships/image" Target="../media/image2451.png"/><Relationship Id="rId831" Type="http://schemas.openxmlformats.org/officeDocument/2006/relationships/customXml" Target="../ink/ink2621.xml"/><Relationship Id="rId1047" Type="http://schemas.openxmlformats.org/officeDocument/2006/relationships/customXml" Target="../ink/ink2729.xml"/><Relationship Id="rId263" Type="http://schemas.openxmlformats.org/officeDocument/2006/relationships/customXml" Target="../ink/ink2337.xml"/><Relationship Id="rId470" Type="http://schemas.openxmlformats.org/officeDocument/2006/relationships/image" Target="../media/image2374.png"/><Relationship Id="rId929" Type="http://schemas.openxmlformats.org/officeDocument/2006/relationships/customXml" Target="../ink/ink2670.xml"/><Relationship Id="rId58" Type="http://schemas.openxmlformats.org/officeDocument/2006/relationships/image" Target="../media/image2168.png"/><Relationship Id="rId123" Type="http://schemas.openxmlformats.org/officeDocument/2006/relationships/customXml" Target="../ink/ink2267.xml"/><Relationship Id="rId330" Type="http://schemas.openxmlformats.org/officeDocument/2006/relationships/image" Target="../media/image2304.png"/><Relationship Id="rId568" Type="http://schemas.openxmlformats.org/officeDocument/2006/relationships/image" Target="../media/image2423.png"/><Relationship Id="rId775" Type="http://schemas.openxmlformats.org/officeDocument/2006/relationships/customXml" Target="../ink/ink2593.xml"/><Relationship Id="rId982" Type="http://schemas.openxmlformats.org/officeDocument/2006/relationships/image" Target="../media/image2630.png"/><Relationship Id="rId428" Type="http://schemas.openxmlformats.org/officeDocument/2006/relationships/image" Target="../media/image2353.png"/><Relationship Id="rId635" Type="http://schemas.openxmlformats.org/officeDocument/2006/relationships/customXml" Target="../ink/ink2523.xml"/><Relationship Id="rId842" Type="http://schemas.openxmlformats.org/officeDocument/2006/relationships/image" Target="../media/image2560.png"/><Relationship Id="rId1058" Type="http://schemas.openxmlformats.org/officeDocument/2006/relationships/image" Target="../media/image2668.png"/><Relationship Id="rId274" Type="http://schemas.openxmlformats.org/officeDocument/2006/relationships/image" Target="../media/image2276.png"/><Relationship Id="rId481" Type="http://schemas.openxmlformats.org/officeDocument/2006/relationships/customXml" Target="../ink/ink2446.xml"/><Relationship Id="rId702" Type="http://schemas.openxmlformats.org/officeDocument/2006/relationships/image" Target="../media/image2490.png"/><Relationship Id="rId69" Type="http://schemas.openxmlformats.org/officeDocument/2006/relationships/customXml" Target="../ink/ink2240.xml"/><Relationship Id="rId134" Type="http://schemas.openxmlformats.org/officeDocument/2006/relationships/image" Target="../media/image2206.png"/><Relationship Id="rId579" Type="http://schemas.openxmlformats.org/officeDocument/2006/relationships/customXml" Target="../ink/ink2495.xml"/><Relationship Id="rId786" Type="http://schemas.openxmlformats.org/officeDocument/2006/relationships/image" Target="../media/image2532.png"/><Relationship Id="rId993" Type="http://schemas.openxmlformats.org/officeDocument/2006/relationships/customXml" Target="../ink/ink2702.xml"/><Relationship Id="rId341" Type="http://schemas.openxmlformats.org/officeDocument/2006/relationships/customXml" Target="../ink/ink2376.xml"/><Relationship Id="rId439" Type="http://schemas.openxmlformats.org/officeDocument/2006/relationships/customXml" Target="../ink/ink2425.xml"/><Relationship Id="rId646" Type="http://schemas.openxmlformats.org/officeDocument/2006/relationships/image" Target="../media/image2462.png"/><Relationship Id="rId1069" Type="http://schemas.openxmlformats.org/officeDocument/2006/relationships/customXml" Target="../ink/ink2740.xml"/><Relationship Id="rId201" Type="http://schemas.openxmlformats.org/officeDocument/2006/relationships/customXml" Target="../ink/ink2306.xml"/><Relationship Id="rId285" Type="http://schemas.openxmlformats.org/officeDocument/2006/relationships/customXml" Target="../ink/ink2348.xml"/><Relationship Id="rId506" Type="http://schemas.openxmlformats.org/officeDocument/2006/relationships/image" Target="../media/image2392.png"/><Relationship Id="rId853" Type="http://schemas.openxmlformats.org/officeDocument/2006/relationships/customXml" Target="../ink/ink2632.xml"/><Relationship Id="rId492" Type="http://schemas.openxmlformats.org/officeDocument/2006/relationships/image" Target="../media/image2385.png"/><Relationship Id="rId713" Type="http://schemas.openxmlformats.org/officeDocument/2006/relationships/customXml" Target="../ink/ink2562.xml"/><Relationship Id="rId797" Type="http://schemas.openxmlformats.org/officeDocument/2006/relationships/customXml" Target="../ink/ink2604.xml"/><Relationship Id="rId920" Type="http://schemas.openxmlformats.org/officeDocument/2006/relationships/image" Target="../media/image2599.png"/><Relationship Id="rId145" Type="http://schemas.openxmlformats.org/officeDocument/2006/relationships/customXml" Target="../ink/ink2278.xml"/><Relationship Id="rId352" Type="http://schemas.openxmlformats.org/officeDocument/2006/relationships/image" Target="../media/image2315.png"/><Relationship Id="rId212" Type="http://schemas.openxmlformats.org/officeDocument/2006/relationships/image" Target="../media/image2245.png"/><Relationship Id="rId657" Type="http://schemas.openxmlformats.org/officeDocument/2006/relationships/customXml" Target="../ink/ink2534.xml"/><Relationship Id="rId864" Type="http://schemas.openxmlformats.org/officeDocument/2006/relationships/image" Target="../media/image2571.png"/><Relationship Id="rId296" Type="http://schemas.openxmlformats.org/officeDocument/2006/relationships/image" Target="../media/image2287.png"/><Relationship Id="rId517" Type="http://schemas.openxmlformats.org/officeDocument/2006/relationships/customXml" Target="../ink/ink2464.xml"/><Relationship Id="rId724" Type="http://schemas.openxmlformats.org/officeDocument/2006/relationships/image" Target="../media/image2501.png"/><Relationship Id="rId931" Type="http://schemas.openxmlformats.org/officeDocument/2006/relationships/customXml" Target="../ink/ink2671.xml"/><Relationship Id="rId60" Type="http://schemas.openxmlformats.org/officeDocument/2006/relationships/image" Target="../media/image2169.png"/><Relationship Id="rId156" Type="http://schemas.openxmlformats.org/officeDocument/2006/relationships/image" Target="../media/image2217.png"/><Relationship Id="rId363" Type="http://schemas.openxmlformats.org/officeDocument/2006/relationships/customXml" Target="../ink/ink2387.xml"/><Relationship Id="rId570" Type="http://schemas.openxmlformats.org/officeDocument/2006/relationships/image" Target="../media/image2424.png"/><Relationship Id="rId1007" Type="http://schemas.openxmlformats.org/officeDocument/2006/relationships/customXml" Target="../ink/ink2709.xml"/><Relationship Id="rId223" Type="http://schemas.openxmlformats.org/officeDocument/2006/relationships/customXml" Target="../ink/ink2317.xml"/><Relationship Id="rId430" Type="http://schemas.openxmlformats.org/officeDocument/2006/relationships/image" Target="../media/image2354.png"/><Relationship Id="rId668" Type="http://schemas.openxmlformats.org/officeDocument/2006/relationships/image" Target="../media/image2473.png"/><Relationship Id="rId875" Type="http://schemas.openxmlformats.org/officeDocument/2006/relationships/customXml" Target="../ink/ink2643.xml"/><Relationship Id="rId1060" Type="http://schemas.openxmlformats.org/officeDocument/2006/relationships/image" Target="../media/image2669.png"/><Relationship Id="rId18" Type="http://schemas.openxmlformats.org/officeDocument/2006/relationships/image" Target="../media/image2148.png"/><Relationship Id="rId528" Type="http://schemas.openxmlformats.org/officeDocument/2006/relationships/image" Target="../media/image2403.png"/><Relationship Id="rId735" Type="http://schemas.openxmlformats.org/officeDocument/2006/relationships/customXml" Target="../ink/ink2573.xml"/><Relationship Id="rId942" Type="http://schemas.openxmlformats.org/officeDocument/2006/relationships/image" Target="../media/image2610.png"/><Relationship Id="rId167" Type="http://schemas.openxmlformats.org/officeDocument/2006/relationships/customXml" Target="../ink/ink2289.xml"/><Relationship Id="rId374" Type="http://schemas.openxmlformats.org/officeDocument/2006/relationships/image" Target="../media/image2326.png"/><Relationship Id="rId581" Type="http://schemas.openxmlformats.org/officeDocument/2006/relationships/customXml" Target="../ink/ink2496.xml"/><Relationship Id="rId1018" Type="http://schemas.openxmlformats.org/officeDocument/2006/relationships/image" Target="../media/image2648.png"/><Relationship Id="rId71" Type="http://schemas.openxmlformats.org/officeDocument/2006/relationships/customXml" Target="../ink/ink2241.xml"/><Relationship Id="rId234" Type="http://schemas.openxmlformats.org/officeDocument/2006/relationships/image" Target="../media/image2256.png"/><Relationship Id="rId679" Type="http://schemas.openxmlformats.org/officeDocument/2006/relationships/customXml" Target="../ink/ink2545.xml"/><Relationship Id="rId802" Type="http://schemas.openxmlformats.org/officeDocument/2006/relationships/image" Target="../media/image2540.png"/><Relationship Id="rId886" Type="http://schemas.openxmlformats.org/officeDocument/2006/relationships/image" Target="../media/image2582.png"/><Relationship Id="rId2" Type="http://schemas.openxmlformats.org/officeDocument/2006/relationships/notesSlide" Target="../notesSlides/notesSlide42.xml"/><Relationship Id="rId29" Type="http://schemas.openxmlformats.org/officeDocument/2006/relationships/customXml" Target="../ink/ink2220.xml"/><Relationship Id="rId441" Type="http://schemas.openxmlformats.org/officeDocument/2006/relationships/customXml" Target="../ink/ink2426.xml"/><Relationship Id="rId539" Type="http://schemas.openxmlformats.org/officeDocument/2006/relationships/customXml" Target="../ink/ink2475.xml"/><Relationship Id="rId746" Type="http://schemas.openxmlformats.org/officeDocument/2006/relationships/image" Target="../media/image2512.png"/><Relationship Id="rId1071" Type="http://schemas.openxmlformats.org/officeDocument/2006/relationships/customXml" Target="../ink/ink2741.xml"/><Relationship Id="rId178" Type="http://schemas.openxmlformats.org/officeDocument/2006/relationships/image" Target="../media/image2228.png"/><Relationship Id="rId301" Type="http://schemas.openxmlformats.org/officeDocument/2006/relationships/customXml" Target="../ink/ink2356.xml"/><Relationship Id="rId953" Type="http://schemas.openxmlformats.org/officeDocument/2006/relationships/customXml" Target="../ink/ink2682.xml"/><Relationship Id="rId1029" Type="http://schemas.openxmlformats.org/officeDocument/2006/relationships/customXml" Target="../ink/ink2720.xml"/><Relationship Id="rId82" Type="http://schemas.openxmlformats.org/officeDocument/2006/relationships/image" Target="../media/image2180.png"/><Relationship Id="rId385" Type="http://schemas.openxmlformats.org/officeDocument/2006/relationships/customXml" Target="../ink/ink2398.xml"/><Relationship Id="rId592" Type="http://schemas.openxmlformats.org/officeDocument/2006/relationships/image" Target="../media/image2435.png"/><Relationship Id="rId606" Type="http://schemas.openxmlformats.org/officeDocument/2006/relationships/image" Target="../media/image2442.png"/><Relationship Id="rId813" Type="http://schemas.openxmlformats.org/officeDocument/2006/relationships/customXml" Target="../ink/ink2612.xml"/><Relationship Id="rId245" Type="http://schemas.openxmlformats.org/officeDocument/2006/relationships/customXml" Target="../ink/ink2328.xml"/><Relationship Id="rId452" Type="http://schemas.openxmlformats.org/officeDocument/2006/relationships/image" Target="../media/image2365.png"/><Relationship Id="rId897" Type="http://schemas.openxmlformats.org/officeDocument/2006/relationships/customXml" Target="../ink/ink2654.xml"/><Relationship Id="rId1082" Type="http://schemas.openxmlformats.org/officeDocument/2006/relationships/image" Target="../media/image2680.png"/><Relationship Id="rId105" Type="http://schemas.openxmlformats.org/officeDocument/2006/relationships/customXml" Target="../ink/ink2258.xml"/><Relationship Id="rId312" Type="http://schemas.openxmlformats.org/officeDocument/2006/relationships/image" Target="../media/image2295.png"/><Relationship Id="rId757" Type="http://schemas.openxmlformats.org/officeDocument/2006/relationships/customXml" Target="../ink/ink2584.xml"/><Relationship Id="rId964" Type="http://schemas.openxmlformats.org/officeDocument/2006/relationships/image" Target="../media/image2621.png"/><Relationship Id="rId93" Type="http://schemas.openxmlformats.org/officeDocument/2006/relationships/customXml" Target="../ink/ink2252.xml"/><Relationship Id="rId189" Type="http://schemas.openxmlformats.org/officeDocument/2006/relationships/customXml" Target="../ink/ink2300.xml"/><Relationship Id="rId396" Type="http://schemas.openxmlformats.org/officeDocument/2006/relationships/image" Target="../media/image2337.png"/><Relationship Id="rId617" Type="http://schemas.openxmlformats.org/officeDocument/2006/relationships/customXml" Target="../ink/ink2514.xml"/><Relationship Id="rId824" Type="http://schemas.openxmlformats.org/officeDocument/2006/relationships/image" Target="../media/image2551.png"/><Relationship Id="rId256" Type="http://schemas.openxmlformats.org/officeDocument/2006/relationships/image" Target="../media/image2267.png"/><Relationship Id="rId463" Type="http://schemas.openxmlformats.org/officeDocument/2006/relationships/customXml" Target="../ink/ink2437.xml"/><Relationship Id="rId670" Type="http://schemas.openxmlformats.org/officeDocument/2006/relationships/image" Target="../media/image2474.png"/><Relationship Id="rId1093" Type="http://schemas.openxmlformats.org/officeDocument/2006/relationships/customXml" Target="../ink/ink2752.xml"/><Relationship Id="rId116" Type="http://schemas.openxmlformats.org/officeDocument/2006/relationships/image" Target="../media/image2197.png"/><Relationship Id="rId323" Type="http://schemas.openxmlformats.org/officeDocument/2006/relationships/customXml" Target="../ink/ink2367.xml"/><Relationship Id="rId530" Type="http://schemas.openxmlformats.org/officeDocument/2006/relationships/image" Target="../media/image2404.png"/><Relationship Id="rId768" Type="http://schemas.openxmlformats.org/officeDocument/2006/relationships/image" Target="../media/image2523.png"/><Relationship Id="rId975" Type="http://schemas.openxmlformats.org/officeDocument/2006/relationships/customXml" Target="../ink/ink2693.xml"/><Relationship Id="rId20" Type="http://schemas.openxmlformats.org/officeDocument/2006/relationships/image" Target="../media/image2149.png"/><Relationship Id="rId628" Type="http://schemas.openxmlformats.org/officeDocument/2006/relationships/image" Target="../media/image2453.png"/><Relationship Id="rId835" Type="http://schemas.openxmlformats.org/officeDocument/2006/relationships/customXml" Target="../ink/ink2623.xml"/><Relationship Id="rId267" Type="http://schemas.openxmlformats.org/officeDocument/2006/relationships/customXml" Target="../ink/ink2339.xml"/><Relationship Id="rId474" Type="http://schemas.openxmlformats.org/officeDocument/2006/relationships/image" Target="../media/image2376.png"/><Relationship Id="rId1020" Type="http://schemas.openxmlformats.org/officeDocument/2006/relationships/image" Target="../media/image2649.png"/><Relationship Id="rId127" Type="http://schemas.openxmlformats.org/officeDocument/2006/relationships/customXml" Target="../ink/ink2269.xml"/><Relationship Id="rId681" Type="http://schemas.openxmlformats.org/officeDocument/2006/relationships/customXml" Target="../ink/ink2546.xml"/><Relationship Id="rId779" Type="http://schemas.openxmlformats.org/officeDocument/2006/relationships/customXml" Target="../ink/ink2595.xml"/><Relationship Id="rId902" Type="http://schemas.openxmlformats.org/officeDocument/2006/relationships/image" Target="../media/image2590.png"/><Relationship Id="rId986" Type="http://schemas.openxmlformats.org/officeDocument/2006/relationships/image" Target="../media/image2632.png"/><Relationship Id="rId31" Type="http://schemas.openxmlformats.org/officeDocument/2006/relationships/customXml" Target="../ink/ink2221.xml"/><Relationship Id="rId334" Type="http://schemas.openxmlformats.org/officeDocument/2006/relationships/image" Target="../media/image2306.png"/><Relationship Id="rId541" Type="http://schemas.openxmlformats.org/officeDocument/2006/relationships/customXml" Target="../ink/ink2476.xml"/><Relationship Id="rId639" Type="http://schemas.openxmlformats.org/officeDocument/2006/relationships/customXml" Target="../ink/ink2525.xml"/><Relationship Id="rId180" Type="http://schemas.openxmlformats.org/officeDocument/2006/relationships/image" Target="../media/image2229.png"/><Relationship Id="rId278" Type="http://schemas.openxmlformats.org/officeDocument/2006/relationships/image" Target="../media/image2278.png"/><Relationship Id="rId401" Type="http://schemas.openxmlformats.org/officeDocument/2006/relationships/customXml" Target="../ink/ink2406.xml"/><Relationship Id="rId846" Type="http://schemas.openxmlformats.org/officeDocument/2006/relationships/image" Target="../media/image2562.png"/><Relationship Id="rId1031" Type="http://schemas.openxmlformats.org/officeDocument/2006/relationships/customXml" Target="../ink/ink2721.xml"/><Relationship Id="rId485" Type="http://schemas.openxmlformats.org/officeDocument/2006/relationships/customXml" Target="../ink/ink2448.xml"/><Relationship Id="rId692" Type="http://schemas.openxmlformats.org/officeDocument/2006/relationships/image" Target="../media/image2485.png"/><Relationship Id="rId706" Type="http://schemas.openxmlformats.org/officeDocument/2006/relationships/image" Target="../media/image2492.png"/><Relationship Id="rId913" Type="http://schemas.openxmlformats.org/officeDocument/2006/relationships/customXml" Target="../ink/ink2662.xml"/><Relationship Id="rId42" Type="http://schemas.openxmlformats.org/officeDocument/2006/relationships/image" Target="../media/image2160.png"/><Relationship Id="rId138" Type="http://schemas.openxmlformats.org/officeDocument/2006/relationships/image" Target="../media/image2208.png"/><Relationship Id="rId345" Type="http://schemas.openxmlformats.org/officeDocument/2006/relationships/customXml" Target="../ink/ink2378.xml"/><Relationship Id="rId552" Type="http://schemas.openxmlformats.org/officeDocument/2006/relationships/image" Target="../media/image2415.png"/><Relationship Id="rId997" Type="http://schemas.openxmlformats.org/officeDocument/2006/relationships/customXml" Target="../ink/ink2704.xml"/><Relationship Id="rId191" Type="http://schemas.openxmlformats.org/officeDocument/2006/relationships/customXml" Target="../ink/ink2301.xml"/><Relationship Id="rId205" Type="http://schemas.openxmlformats.org/officeDocument/2006/relationships/customXml" Target="../ink/ink2308.xml"/><Relationship Id="rId412" Type="http://schemas.openxmlformats.org/officeDocument/2006/relationships/image" Target="../media/image2345.png"/><Relationship Id="rId857" Type="http://schemas.openxmlformats.org/officeDocument/2006/relationships/customXml" Target="../ink/ink2634.xml"/><Relationship Id="rId1042" Type="http://schemas.openxmlformats.org/officeDocument/2006/relationships/image" Target="../media/image2660.png"/><Relationship Id="rId289" Type="http://schemas.openxmlformats.org/officeDocument/2006/relationships/customXml" Target="../ink/ink2350.xml"/><Relationship Id="rId496" Type="http://schemas.openxmlformats.org/officeDocument/2006/relationships/image" Target="../media/image2387.png"/><Relationship Id="rId717" Type="http://schemas.openxmlformats.org/officeDocument/2006/relationships/customXml" Target="../ink/ink2564.xml"/><Relationship Id="rId924" Type="http://schemas.openxmlformats.org/officeDocument/2006/relationships/image" Target="../media/image2601.png"/><Relationship Id="rId53" Type="http://schemas.openxmlformats.org/officeDocument/2006/relationships/customXml" Target="../ink/ink2232.xml"/><Relationship Id="rId149" Type="http://schemas.openxmlformats.org/officeDocument/2006/relationships/customXml" Target="../ink/ink2280.xml"/><Relationship Id="rId356" Type="http://schemas.openxmlformats.org/officeDocument/2006/relationships/image" Target="../media/image2317.png"/><Relationship Id="rId563" Type="http://schemas.openxmlformats.org/officeDocument/2006/relationships/customXml" Target="../ink/ink2487.xml"/><Relationship Id="rId770" Type="http://schemas.openxmlformats.org/officeDocument/2006/relationships/image" Target="../media/image2524.png"/><Relationship Id="rId216" Type="http://schemas.openxmlformats.org/officeDocument/2006/relationships/image" Target="../media/image2247.png"/><Relationship Id="rId423" Type="http://schemas.openxmlformats.org/officeDocument/2006/relationships/customXml" Target="../ink/ink2417.xml"/><Relationship Id="rId868" Type="http://schemas.openxmlformats.org/officeDocument/2006/relationships/image" Target="../media/image2573.png"/><Relationship Id="rId1053" Type="http://schemas.openxmlformats.org/officeDocument/2006/relationships/customXml" Target="../ink/ink2732.xml"/><Relationship Id="rId630" Type="http://schemas.openxmlformats.org/officeDocument/2006/relationships/image" Target="../media/image2454.png"/><Relationship Id="rId728" Type="http://schemas.openxmlformats.org/officeDocument/2006/relationships/image" Target="../media/image2503.png"/><Relationship Id="rId935" Type="http://schemas.openxmlformats.org/officeDocument/2006/relationships/customXml" Target="../ink/ink2673.xml"/><Relationship Id="rId64" Type="http://schemas.openxmlformats.org/officeDocument/2006/relationships/image" Target="../media/image2171.png"/><Relationship Id="rId367" Type="http://schemas.openxmlformats.org/officeDocument/2006/relationships/customXml" Target="../ink/ink2389.xml"/><Relationship Id="rId574" Type="http://schemas.openxmlformats.org/officeDocument/2006/relationships/image" Target="../media/image2426.png"/><Relationship Id="rId227" Type="http://schemas.openxmlformats.org/officeDocument/2006/relationships/customXml" Target="../ink/ink2319.xml"/><Relationship Id="rId781" Type="http://schemas.openxmlformats.org/officeDocument/2006/relationships/customXml" Target="../ink/ink2596.xml"/><Relationship Id="rId879" Type="http://schemas.openxmlformats.org/officeDocument/2006/relationships/customXml" Target="../ink/ink2645.xml"/><Relationship Id="rId434" Type="http://schemas.openxmlformats.org/officeDocument/2006/relationships/image" Target="../media/image2356.png"/><Relationship Id="rId641" Type="http://schemas.openxmlformats.org/officeDocument/2006/relationships/customXml" Target="../ink/ink2526.xml"/><Relationship Id="rId739" Type="http://schemas.openxmlformats.org/officeDocument/2006/relationships/customXml" Target="../ink/ink2575.xml"/><Relationship Id="rId1064" Type="http://schemas.openxmlformats.org/officeDocument/2006/relationships/image" Target="../media/image2671.png"/><Relationship Id="rId280" Type="http://schemas.openxmlformats.org/officeDocument/2006/relationships/image" Target="../media/image2279.png"/><Relationship Id="rId501" Type="http://schemas.openxmlformats.org/officeDocument/2006/relationships/customXml" Target="../ink/ink2456.xml"/><Relationship Id="rId946" Type="http://schemas.openxmlformats.org/officeDocument/2006/relationships/image" Target="../media/image2612.png"/><Relationship Id="rId75" Type="http://schemas.openxmlformats.org/officeDocument/2006/relationships/customXml" Target="../ink/ink2243.xml"/><Relationship Id="rId140" Type="http://schemas.openxmlformats.org/officeDocument/2006/relationships/image" Target="../media/image2209.png"/><Relationship Id="rId378" Type="http://schemas.openxmlformats.org/officeDocument/2006/relationships/image" Target="../media/image2328.png"/><Relationship Id="rId585" Type="http://schemas.openxmlformats.org/officeDocument/2006/relationships/customXml" Target="../ink/ink2498.xml"/><Relationship Id="rId792" Type="http://schemas.openxmlformats.org/officeDocument/2006/relationships/image" Target="../media/image2535.png"/><Relationship Id="rId806" Type="http://schemas.openxmlformats.org/officeDocument/2006/relationships/image" Target="../media/image2542.png"/><Relationship Id="rId6" Type="http://schemas.openxmlformats.org/officeDocument/2006/relationships/image" Target="../media/image2142.png"/><Relationship Id="rId238" Type="http://schemas.openxmlformats.org/officeDocument/2006/relationships/image" Target="../media/image2258.png"/><Relationship Id="rId445" Type="http://schemas.openxmlformats.org/officeDocument/2006/relationships/customXml" Target="../ink/ink2428.xml"/><Relationship Id="rId652" Type="http://schemas.openxmlformats.org/officeDocument/2006/relationships/image" Target="../media/image2465.png"/><Relationship Id="rId1075" Type="http://schemas.openxmlformats.org/officeDocument/2006/relationships/customXml" Target="../ink/ink2743.xml"/><Relationship Id="rId291" Type="http://schemas.openxmlformats.org/officeDocument/2006/relationships/customXml" Target="../ink/ink2351.xml"/><Relationship Id="rId305" Type="http://schemas.openxmlformats.org/officeDocument/2006/relationships/customXml" Target="../ink/ink2358.xml"/><Relationship Id="rId512" Type="http://schemas.openxmlformats.org/officeDocument/2006/relationships/image" Target="../media/image2395.png"/><Relationship Id="rId957" Type="http://schemas.openxmlformats.org/officeDocument/2006/relationships/customXml" Target="../ink/ink2684.xml"/><Relationship Id="rId86" Type="http://schemas.openxmlformats.org/officeDocument/2006/relationships/image" Target="../media/image2182.png"/><Relationship Id="rId151" Type="http://schemas.openxmlformats.org/officeDocument/2006/relationships/customXml" Target="../ink/ink2281.xml"/><Relationship Id="rId389" Type="http://schemas.openxmlformats.org/officeDocument/2006/relationships/customXml" Target="../ink/ink2400.xml"/><Relationship Id="rId596" Type="http://schemas.openxmlformats.org/officeDocument/2006/relationships/image" Target="../media/image2437.png"/><Relationship Id="rId817" Type="http://schemas.openxmlformats.org/officeDocument/2006/relationships/customXml" Target="../ink/ink2614.xml"/><Relationship Id="rId1002" Type="http://schemas.openxmlformats.org/officeDocument/2006/relationships/image" Target="../media/image2640.png"/><Relationship Id="rId249" Type="http://schemas.openxmlformats.org/officeDocument/2006/relationships/customXml" Target="../ink/ink2330.xml"/><Relationship Id="rId456" Type="http://schemas.openxmlformats.org/officeDocument/2006/relationships/image" Target="../media/image2367.png"/><Relationship Id="rId663" Type="http://schemas.openxmlformats.org/officeDocument/2006/relationships/customXml" Target="../ink/ink2537.xml"/><Relationship Id="rId870" Type="http://schemas.openxmlformats.org/officeDocument/2006/relationships/image" Target="../media/image2574.png"/><Relationship Id="rId1086" Type="http://schemas.openxmlformats.org/officeDocument/2006/relationships/image" Target="../media/image2682.png"/><Relationship Id="rId13" Type="http://schemas.openxmlformats.org/officeDocument/2006/relationships/customXml" Target="../ink/ink2212.xml"/><Relationship Id="rId109" Type="http://schemas.openxmlformats.org/officeDocument/2006/relationships/customXml" Target="../ink/ink2260.xml"/><Relationship Id="rId316" Type="http://schemas.openxmlformats.org/officeDocument/2006/relationships/image" Target="../media/image2297.png"/><Relationship Id="rId523" Type="http://schemas.openxmlformats.org/officeDocument/2006/relationships/customXml" Target="../ink/ink2467.xml"/><Relationship Id="rId968" Type="http://schemas.openxmlformats.org/officeDocument/2006/relationships/image" Target="../media/image2623.png"/><Relationship Id="rId97" Type="http://schemas.openxmlformats.org/officeDocument/2006/relationships/customXml" Target="../ink/ink2254.xml"/><Relationship Id="rId730" Type="http://schemas.openxmlformats.org/officeDocument/2006/relationships/image" Target="../media/image2504.png"/><Relationship Id="rId828" Type="http://schemas.openxmlformats.org/officeDocument/2006/relationships/image" Target="../media/image2553.png"/><Relationship Id="rId1013" Type="http://schemas.openxmlformats.org/officeDocument/2006/relationships/customXml" Target="../ink/ink2712.xml"/><Relationship Id="rId162" Type="http://schemas.openxmlformats.org/officeDocument/2006/relationships/image" Target="../media/image2220.png"/><Relationship Id="rId467" Type="http://schemas.openxmlformats.org/officeDocument/2006/relationships/customXml" Target="../ink/ink2439.xml"/><Relationship Id="rId1097" Type="http://schemas.openxmlformats.org/officeDocument/2006/relationships/customXml" Target="../ink/ink2754.xml"/><Relationship Id="rId674" Type="http://schemas.openxmlformats.org/officeDocument/2006/relationships/image" Target="../media/image2476.png"/><Relationship Id="rId881" Type="http://schemas.openxmlformats.org/officeDocument/2006/relationships/customXml" Target="../ink/ink2646.xml"/><Relationship Id="rId979" Type="http://schemas.openxmlformats.org/officeDocument/2006/relationships/customXml" Target="../ink/ink2695.xml"/><Relationship Id="rId24" Type="http://schemas.openxmlformats.org/officeDocument/2006/relationships/image" Target="../media/image2151.png"/><Relationship Id="rId327" Type="http://schemas.openxmlformats.org/officeDocument/2006/relationships/customXml" Target="../ink/ink2369.xml"/><Relationship Id="rId534" Type="http://schemas.openxmlformats.org/officeDocument/2006/relationships/image" Target="../media/image2406.png"/><Relationship Id="rId741" Type="http://schemas.openxmlformats.org/officeDocument/2006/relationships/customXml" Target="../ink/ink2576.xml"/><Relationship Id="rId839" Type="http://schemas.openxmlformats.org/officeDocument/2006/relationships/customXml" Target="../ink/ink2625.xml"/><Relationship Id="rId173" Type="http://schemas.openxmlformats.org/officeDocument/2006/relationships/customXml" Target="../ink/ink2292.xml"/><Relationship Id="rId380" Type="http://schemas.openxmlformats.org/officeDocument/2006/relationships/image" Target="../media/image2329.png"/><Relationship Id="rId601" Type="http://schemas.openxmlformats.org/officeDocument/2006/relationships/customXml" Target="../ink/ink2506.xml"/><Relationship Id="rId1024" Type="http://schemas.openxmlformats.org/officeDocument/2006/relationships/image" Target="../media/image2651.png"/><Relationship Id="rId240" Type="http://schemas.openxmlformats.org/officeDocument/2006/relationships/image" Target="../media/image2259.png"/><Relationship Id="rId478" Type="http://schemas.openxmlformats.org/officeDocument/2006/relationships/image" Target="../media/image2378.png"/><Relationship Id="rId685" Type="http://schemas.openxmlformats.org/officeDocument/2006/relationships/customXml" Target="../ink/ink2548.xml"/><Relationship Id="rId892" Type="http://schemas.openxmlformats.org/officeDocument/2006/relationships/image" Target="../media/image2585.png"/><Relationship Id="rId906" Type="http://schemas.openxmlformats.org/officeDocument/2006/relationships/image" Target="../media/image2592.png"/><Relationship Id="rId35" Type="http://schemas.openxmlformats.org/officeDocument/2006/relationships/customXml" Target="../ink/ink2223.xml"/><Relationship Id="rId100" Type="http://schemas.openxmlformats.org/officeDocument/2006/relationships/image" Target="../media/image2189.png"/><Relationship Id="rId338" Type="http://schemas.openxmlformats.org/officeDocument/2006/relationships/image" Target="../media/image2308.png"/><Relationship Id="rId545" Type="http://schemas.openxmlformats.org/officeDocument/2006/relationships/customXml" Target="../ink/ink2478.xml"/><Relationship Id="rId752" Type="http://schemas.openxmlformats.org/officeDocument/2006/relationships/image" Target="../media/image2515.png"/><Relationship Id="rId184" Type="http://schemas.openxmlformats.org/officeDocument/2006/relationships/image" Target="../media/image2231.png"/><Relationship Id="rId391" Type="http://schemas.openxmlformats.org/officeDocument/2006/relationships/customXml" Target="../ink/ink2401.xml"/><Relationship Id="rId405" Type="http://schemas.openxmlformats.org/officeDocument/2006/relationships/customXml" Target="../ink/ink2408.xml"/><Relationship Id="rId612" Type="http://schemas.openxmlformats.org/officeDocument/2006/relationships/image" Target="../media/image2445.png"/><Relationship Id="rId1035" Type="http://schemas.openxmlformats.org/officeDocument/2006/relationships/customXml" Target="../ink/ink2723.xml"/><Relationship Id="rId251" Type="http://schemas.openxmlformats.org/officeDocument/2006/relationships/customXml" Target="../ink/ink2331.xml"/><Relationship Id="rId489" Type="http://schemas.openxmlformats.org/officeDocument/2006/relationships/customXml" Target="../ink/ink2450.xml"/><Relationship Id="rId696" Type="http://schemas.openxmlformats.org/officeDocument/2006/relationships/image" Target="../media/image2487.png"/><Relationship Id="rId917" Type="http://schemas.openxmlformats.org/officeDocument/2006/relationships/customXml" Target="../ink/ink2664.xml"/><Relationship Id="rId1102" Type="http://schemas.openxmlformats.org/officeDocument/2006/relationships/image" Target="../media/image2690.png"/><Relationship Id="rId46" Type="http://schemas.openxmlformats.org/officeDocument/2006/relationships/image" Target="../media/image2162.png"/><Relationship Id="rId349" Type="http://schemas.openxmlformats.org/officeDocument/2006/relationships/customXml" Target="../ink/ink2380.xml"/><Relationship Id="rId556" Type="http://schemas.openxmlformats.org/officeDocument/2006/relationships/image" Target="../media/image2417.png"/><Relationship Id="rId763" Type="http://schemas.openxmlformats.org/officeDocument/2006/relationships/customXml" Target="../ink/ink2587.xml"/><Relationship Id="rId111" Type="http://schemas.openxmlformats.org/officeDocument/2006/relationships/customXml" Target="../ink/ink2261.xml"/><Relationship Id="rId195" Type="http://schemas.openxmlformats.org/officeDocument/2006/relationships/customXml" Target="../ink/ink2303.xml"/><Relationship Id="rId209" Type="http://schemas.openxmlformats.org/officeDocument/2006/relationships/customXml" Target="../ink/ink2310.xml"/><Relationship Id="rId416" Type="http://schemas.openxmlformats.org/officeDocument/2006/relationships/image" Target="../media/image2347.png"/><Relationship Id="rId970" Type="http://schemas.openxmlformats.org/officeDocument/2006/relationships/image" Target="../media/image2624.png"/><Relationship Id="rId1046" Type="http://schemas.openxmlformats.org/officeDocument/2006/relationships/image" Target="../media/image2662.png"/><Relationship Id="rId623" Type="http://schemas.openxmlformats.org/officeDocument/2006/relationships/customXml" Target="../ink/ink2517.xml"/><Relationship Id="rId830" Type="http://schemas.openxmlformats.org/officeDocument/2006/relationships/image" Target="../media/image2554.png"/><Relationship Id="rId928" Type="http://schemas.openxmlformats.org/officeDocument/2006/relationships/image" Target="../media/image2603.png"/><Relationship Id="rId57" Type="http://schemas.openxmlformats.org/officeDocument/2006/relationships/customXml" Target="../ink/ink2234.xml"/><Relationship Id="rId262" Type="http://schemas.openxmlformats.org/officeDocument/2006/relationships/image" Target="../media/image2270.png"/><Relationship Id="rId567" Type="http://schemas.openxmlformats.org/officeDocument/2006/relationships/customXml" Target="../ink/ink2489.xml"/><Relationship Id="rId122" Type="http://schemas.openxmlformats.org/officeDocument/2006/relationships/image" Target="../media/image2200.png"/><Relationship Id="rId774" Type="http://schemas.openxmlformats.org/officeDocument/2006/relationships/image" Target="../media/image2526.png"/><Relationship Id="rId981" Type="http://schemas.openxmlformats.org/officeDocument/2006/relationships/customXml" Target="../ink/ink2696.xml"/><Relationship Id="rId1057" Type="http://schemas.openxmlformats.org/officeDocument/2006/relationships/customXml" Target="../ink/ink2734.xml"/><Relationship Id="rId427" Type="http://schemas.openxmlformats.org/officeDocument/2006/relationships/customXml" Target="../ink/ink2419.xml"/><Relationship Id="rId634" Type="http://schemas.openxmlformats.org/officeDocument/2006/relationships/image" Target="../media/image2456.png"/><Relationship Id="rId841" Type="http://schemas.openxmlformats.org/officeDocument/2006/relationships/customXml" Target="../ink/ink2626.xml"/><Relationship Id="rId273" Type="http://schemas.openxmlformats.org/officeDocument/2006/relationships/customXml" Target="../ink/ink2342.xml"/><Relationship Id="rId480" Type="http://schemas.openxmlformats.org/officeDocument/2006/relationships/image" Target="../media/image2379.png"/><Relationship Id="rId701" Type="http://schemas.openxmlformats.org/officeDocument/2006/relationships/customXml" Target="../ink/ink2556.xml"/><Relationship Id="rId939" Type="http://schemas.openxmlformats.org/officeDocument/2006/relationships/customXml" Target="../ink/ink2675.xml"/><Relationship Id="rId68" Type="http://schemas.openxmlformats.org/officeDocument/2006/relationships/image" Target="../media/image2173.png"/><Relationship Id="rId133" Type="http://schemas.openxmlformats.org/officeDocument/2006/relationships/customXml" Target="../ink/ink2272.xml"/><Relationship Id="rId340" Type="http://schemas.openxmlformats.org/officeDocument/2006/relationships/image" Target="../media/image2309.png"/><Relationship Id="rId578" Type="http://schemas.openxmlformats.org/officeDocument/2006/relationships/image" Target="../media/image2428.png"/><Relationship Id="rId785" Type="http://schemas.openxmlformats.org/officeDocument/2006/relationships/customXml" Target="../ink/ink2598.xml"/><Relationship Id="rId992" Type="http://schemas.openxmlformats.org/officeDocument/2006/relationships/image" Target="../media/image2635.png"/><Relationship Id="rId200" Type="http://schemas.openxmlformats.org/officeDocument/2006/relationships/image" Target="../media/image2239.png"/><Relationship Id="rId438" Type="http://schemas.openxmlformats.org/officeDocument/2006/relationships/image" Target="../media/image2358.png"/><Relationship Id="rId645" Type="http://schemas.openxmlformats.org/officeDocument/2006/relationships/customXml" Target="../ink/ink2528.xml"/><Relationship Id="rId852" Type="http://schemas.openxmlformats.org/officeDocument/2006/relationships/image" Target="../media/image2565.png"/><Relationship Id="rId1068" Type="http://schemas.openxmlformats.org/officeDocument/2006/relationships/image" Target="../media/image2673.png"/><Relationship Id="rId284" Type="http://schemas.openxmlformats.org/officeDocument/2006/relationships/image" Target="../media/image2281.png"/><Relationship Id="rId491" Type="http://schemas.openxmlformats.org/officeDocument/2006/relationships/customXml" Target="../ink/ink2451.xml"/><Relationship Id="rId505" Type="http://schemas.openxmlformats.org/officeDocument/2006/relationships/customXml" Target="../ink/ink2458.xml"/><Relationship Id="rId712" Type="http://schemas.openxmlformats.org/officeDocument/2006/relationships/image" Target="../media/image2495.png"/><Relationship Id="rId79" Type="http://schemas.openxmlformats.org/officeDocument/2006/relationships/customXml" Target="../ink/ink2245.xml"/><Relationship Id="rId144" Type="http://schemas.openxmlformats.org/officeDocument/2006/relationships/image" Target="../media/image2211.png"/><Relationship Id="rId589" Type="http://schemas.openxmlformats.org/officeDocument/2006/relationships/customXml" Target="../ink/ink2500.xml"/><Relationship Id="rId796" Type="http://schemas.openxmlformats.org/officeDocument/2006/relationships/image" Target="../media/image2537.png"/><Relationship Id="rId351" Type="http://schemas.openxmlformats.org/officeDocument/2006/relationships/customXml" Target="../ink/ink2381.xml"/><Relationship Id="rId449" Type="http://schemas.openxmlformats.org/officeDocument/2006/relationships/customXml" Target="../ink/ink2430.xml"/><Relationship Id="rId656" Type="http://schemas.openxmlformats.org/officeDocument/2006/relationships/image" Target="../media/image2467.png"/><Relationship Id="rId863" Type="http://schemas.openxmlformats.org/officeDocument/2006/relationships/customXml" Target="../ink/ink2637.xml"/><Relationship Id="rId1079" Type="http://schemas.openxmlformats.org/officeDocument/2006/relationships/customXml" Target="../ink/ink2745.xml"/><Relationship Id="rId211" Type="http://schemas.openxmlformats.org/officeDocument/2006/relationships/customXml" Target="../ink/ink2311.xml"/><Relationship Id="rId295" Type="http://schemas.openxmlformats.org/officeDocument/2006/relationships/customXml" Target="../ink/ink2353.xml"/><Relationship Id="rId309" Type="http://schemas.openxmlformats.org/officeDocument/2006/relationships/customXml" Target="../ink/ink2360.xml"/><Relationship Id="rId516" Type="http://schemas.openxmlformats.org/officeDocument/2006/relationships/image" Target="../media/image2397.png"/><Relationship Id="rId723" Type="http://schemas.openxmlformats.org/officeDocument/2006/relationships/customXml" Target="../ink/ink2567.xml"/><Relationship Id="rId930" Type="http://schemas.openxmlformats.org/officeDocument/2006/relationships/image" Target="../media/image2604.png"/><Relationship Id="rId1006" Type="http://schemas.openxmlformats.org/officeDocument/2006/relationships/image" Target="../media/image2642.png"/><Relationship Id="rId155" Type="http://schemas.openxmlformats.org/officeDocument/2006/relationships/customXml" Target="../ink/ink2283.xml"/><Relationship Id="rId362" Type="http://schemas.openxmlformats.org/officeDocument/2006/relationships/image" Target="../media/image2320.png"/><Relationship Id="rId222" Type="http://schemas.openxmlformats.org/officeDocument/2006/relationships/image" Target="../media/image2250.png"/><Relationship Id="rId667" Type="http://schemas.openxmlformats.org/officeDocument/2006/relationships/customXml" Target="../ink/ink2539.xml"/><Relationship Id="rId874" Type="http://schemas.openxmlformats.org/officeDocument/2006/relationships/image" Target="../media/image2576.png"/><Relationship Id="rId17" Type="http://schemas.openxmlformats.org/officeDocument/2006/relationships/customXml" Target="../ink/ink2214.xml"/><Relationship Id="rId527" Type="http://schemas.openxmlformats.org/officeDocument/2006/relationships/customXml" Target="../ink/ink2469.xml"/><Relationship Id="rId734" Type="http://schemas.openxmlformats.org/officeDocument/2006/relationships/image" Target="../media/image2506.png"/><Relationship Id="rId941" Type="http://schemas.openxmlformats.org/officeDocument/2006/relationships/customXml" Target="../ink/ink2676.xml"/><Relationship Id="rId70" Type="http://schemas.openxmlformats.org/officeDocument/2006/relationships/image" Target="../media/image2174.png"/><Relationship Id="rId166" Type="http://schemas.openxmlformats.org/officeDocument/2006/relationships/image" Target="../media/image2222.png"/><Relationship Id="rId373" Type="http://schemas.openxmlformats.org/officeDocument/2006/relationships/customXml" Target="../ink/ink2392.xml"/><Relationship Id="rId580" Type="http://schemas.openxmlformats.org/officeDocument/2006/relationships/image" Target="../media/image2429.png"/><Relationship Id="rId801" Type="http://schemas.openxmlformats.org/officeDocument/2006/relationships/customXml" Target="../ink/ink2606.xml"/><Relationship Id="rId1017" Type="http://schemas.openxmlformats.org/officeDocument/2006/relationships/customXml" Target="../ink/ink2714.xml"/><Relationship Id="rId1" Type="http://schemas.openxmlformats.org/officeDocument/2006/relationships/slideLayout" Target="../slideLayouts/slideLayout7.xml"/><Relationship Id="rId233" Type="http://schemas.openxmlformats.org/officeDocument/2006/relationships/customXml" Target="../ink/ink2322.xml"/><Relationship Id="rId440" Type="http://schemas.openxmlformats.org/officeDocument/2006/relationships/image" Target="../media/image2359.png"/><Relationship Id="rId678" Type="http://schemas.openxmlformats.org/officeDocument/2006/relationships/image" Target="../media/image2478.png"/><Relationship Id="rId885" Type="http://schemas.openxmlformats.org/officeDocument/2006/relationships/customXml" Target="../ink/ink2648.xml"/><Relationship Id="rId1070" Type="http://schemas.openxmlformats.org/officeDocument/2006/relationships/image" Target="../media/image2674.png"/><Relationship Id="rId28" Type="http://schemas.openxmlformats.org/officeDocument/2006/relationships/image" Target="../media/image2153.png"/><Relationship Id="rId300" Type="http://schemas.openxmlformats.org/officeDocument/2006/relationships/image" Target="../media/image2289.png"/><Relationship Id="rId538" Type="http://schemas.openxmlformats.org/officeDocument/2006/relationships/image" Target="../media/image2408.png"/><Relationship Id="rId745" Type="http://schemas.openxmlformats.org/officeDocument/2006/relationships/customXml" Target="../ink/ink2578.xml"/><Relationship Id="rId952" Type="http://schemas.openxmlformats.org/officeDocument/2006/relationships/image" Target="../media/image2615.png"/><Relationship Id="rId81" Type="http://schemas.openxmlformats.org/officeDocument/2006/relationships/customXml" Target="../ink/ink2246.xml"/><Relationship Id="rId177" Type="http://schemas.openxmlformats.org/officeDocument/2006/relationships/customXml" Target="../ink/ink2294.xml"/><Relationship Id="rId384" Type="http://schemas.openxmlformats.org/officeDocument/2006/relationships/image" Target="../media/image2331.png"/><Relationship Id="rId591" Type="http://schemas.openxmlformats.org/officeDocument/2006/relationships/customXml" Target="../ink/ink2501.xml"/><Relationship Id="rId605" Type="http://schemas.openxmlformats.org/officeDocument/2006/relationships/customXml" Target="../ink/ink2508.xml"/><Relationship Id="rId812" Type="http://schemas.openxmlformats.org/officeDocument/2006/relationships/image" Target="../media/image2545.png"/><Relationship Id="rId1028" Type="http://schemas.openxmlformats.org/officeDocument/2006/relationships/image" Target="../media/image2653.png"/><Relationship Id="rId244" Type="http://schemas.openxmlformats.org/officeDocument/2006/relationships/image" Target="../media/image2261.png"/><Relationship Id="rId689" Type="http://schemas.openxmlformats.org/officeDocument/2006/relationships/customXml" Target="../ink/ink2550.xml"/><Relationship Id="rId896" Type="http://schemas.openxmlformats.org/officeDocument/2006/relationships/image" Target="../media/image2587.png"/><Relationship Id="rId1081" Type="http://schemas.openxmlformats.org/officeDocument/2006/relationships/customXml" Target="../ink/ink2746.xml"/><Relationship Id="rId39" Type="http://schemas.openxmlformats.org/officeDocument/2006/relationships/customXml" Target="../ink/ink2225.xml"/><Relationship Id="rId451" Type="http://schemas.openxmlformats.org/officeDocument/2006/relationships/customXml" Target="../ink/ink2431.xml"/><Relationship Id="rId549" Type="http://schemas.openxmlformats.org/officeDocument/2006/relationships/customXml" Target="../ink/ink2480.xml"/><Relationship Id="rId756" Type="http://schemas.openxmlformats.org/officeDocument/2006/relationships/image" Target="../media/image2517.png"/><Relationship Id="rId104" Type="http://schemas.openxmlformats.org/officeDocument/2006/relationships/image" Target="../media/image2191.png"/><Relationship Id="rId188" Type="http://schemas.openxmlformats.org/officeDocument/2006/relationships/image" Target="../media/image2233.png"/><Relationship Id="rId311" Type="http://schemas.openxmlformats.org/officeDocument/2006/relationships/customXml" Target="../ink/ink2361.xml"/><Relationship Id="rId395" Type="http://schemas.openxmlformats.org/officeDocument/2006/relationships/customXml" Target="../ink/ink2403.xml"/><Relationship Id="rId409" Type="http://schemas.openxmlformats.org/officeDocument/2006/relationships/customXml" Target="../ink/ink2410.xml"/><Relationship Id="rId963" Type="http://schemas.openxmlformats.org/officeDocument/2006/relationships/customXml" Target="../ink/ink2687.xml"/><Relationship Id="rId1039" Type="http://schemas.openxmlformats.org/officeDocument/2006/relationships/customXml" Target="../ink/ink2725.xml"/><Relationship Id="rId92" Type="http://schemas.openxmlformats.org/officeDocument/2006/relationships/image" Target="../media/image2185.png"/><Relationship Id="rId616" Type="http://schemas.openxmlformats.org/officeDocument/2006/relationships/image" Target="../media/image2447.png"/><Relationship Id="rId823" Type="http://schemas.openxmlformats.org/officeDocument/2006/relationships/customXml" Target="../ink/ink2617.xml"/><Relationship Id="rId255" Type="http://schemas.openxmlformats.org/officeDocument/2006/relationships/customXml" Target="../ink/ink2333.xml"/><Relationship Id="rId462" Type="http://schemas.openxmlformats.org/officeDocument/2006/relationships/image" Target="../media/image2370.png"/><Relationship Id="rId1092" Type="http://schemas.openxmlformats.org/officeDocument/2006/relationships/image" Target="../media/image2685.png"/><Relationship Id="rId1106" Type="http://schemas.openxmlformats.org/officeDocument/2006/relationships/image" Target="../media/image2692.png"/><Relationship Id="rId115" Type="http://schemas.openxmlformats.org/officeDocument/2006/relationships/customXml" Target="../ink/ink2263.xml"/><Relationship Id="rId322" Type="http://schemas.openxmlformats.org/officeDocument/2006/relationships/image" Target="../media/image2300.png"/><Relationship Id="rId767" Type="http://schemas.openxmlformats.org/officeDocument/2006/relationships/customXml" Target="../ink/ink2589.xml"/><Relationship Id="rId974" Type="http://schemas.openxmlformats.org/officeDocument/2006/relationships/image" Target="../media/image2626.png"/><Relationship Id="rId199" Type="http://schemas.openxmlformats.org/officeDocument/2006/relationships/customXml" Target="../ink/ink2305.xml"/><Relationship Id="rId627" Type="http://schemas.openxmlformats.org/officeDocument/2006/relationships/customXml" Target="../ink/ink2519.xml"/><Relationship Id="rId834" Type="http://schemas.openxmlformats.org/officeDocument/2006/relationships/image" Target="../media/image2556.png"/><Relationship Id="rId266" Type="http://schemas.openxmlformats.org/officeDocument/2006/relationships/image" Target="../media/image2272.png"/><Relationship Id="rId473" Type="http://schemas.openxmlformats.org/officeDocument/2006/relationships/customXml" Target="../ink/ink2442.xml"/><Relationship Id="rId680" Type="http://schemas.openxmlformats.org/officeDocument/2006/relationships/image" Target="../media/image2479.png"/><Relationship Id="rId901" Type="http://schemas.openxmlformats.org/officeDocument/2006/relationships/customXml" Target="../ink/ink2656.xml"/><Relationship Id="rId30" Type="http://schemas.openxmlformats.org/officeDocument/2006/relationships/image" Target="../media/image2154.png"/><Relationship Id="rId126" Type="http://schemas.openxmlformats.org/officeDocument/2006/relationships/image" Target="../media/image2202.png"/><Relationship Id="rId333" Type="http://schemas.openxmlformats.org/officeDocument/2006/relationships/customXml" Target="../ink/ink2372.xml"/><Relationship Id="rId540" Type="http://schemas.openxmlformats.org/officeDocument/2006/relationships/image" Target="../media/image2409.png"/><Relationship Id="rId778" Type="http://schemas.openxmlformats.org/officeDocument/2006/relationships/image" Target="../media/image2528.png"/><Relationship Id="rId985" Type="http://schemas.openxmlformats.org/officeDocument/2006/relationships/customXml" Target="../ink/ink2698.xml"/><Relationship Id="rId638" Type="http://schemas.openxmlformats.org/officeDocument/2006/relationships/image" Target="../media/image2458.png"/><Relationship Id="rId845" Type="http://schemas.openxmlformats.org/officeDocument/2006/relationships/customXml" Target="../ink/ink2628.xml"/><Relationship Id="rId1030" Type="http://schemas.openxmlformats.org/officeDocument/2006/relationships/image" Target="../media/image2654.png"/><Relationship Id="rId277" Type="http://schemas.openxmlformats.org/officeDocument/2006/relationships/customXml" Target="../ink/ink2344.xml"/><Relationship Id="rId400" Type="http://schemas.openxmlformats.org/officeDocument/2006/relationships/image" Target="../media/image2339.png"/><Relationship Id="rId484" Type="http://schemas.openxmlformats.org/officeDocument/2006/relationships/image" Target="../media/image2381.png"/><Relationship Id="rId705" Type="http://schemas.openxmlformats.org/officeDocument/2006/relationships/customXml" Target="../ink/ink2558.xml"/><Relationship Id="rId137" Type="http://schemas.openxmlformats.org/officeDocument/2006/relationships/customXml" Target="../ink/ink2274.xml"/><Relationship Id="rId344" Type="http://schemas.openxmlformats.org/officeDocument/2006/relationships/image" Target="../media/image2311.png"/><Relationship Id="rId691" Type="http://schemas.openxmlformats.org/officeDocument/2006/relationships/customXml" Target="../ink/ink2551.xml"/><Relationship Id="rId789" Type="http://schemas.openxmlformats.org/officeDocument/2006/relationships/customXml" Target="../ink/ink2600.xml"/><Relationship Id="rId912" Type="http://schemas.openxmlformats.org/officeDocument/2006/relationships/image" Target="../media/image2595.png"/><Relationship Id="rId996" Type="http://schemas.openxmlformats.org/officeDocument/2006/relationships/image" Target="../media/image2637.png"/><Relationship Id="rId41" Type="http://schemas.openxmlformats.org/officeDocument/2006/relationships/customXml" Target="../ink/ink2226.xml"/><Relationship Id="rId551" Type="http://schemas.openxmlformats.org/officeDocument/2006/relationships/customXml" Target="../ink/ink2481.xml"/><Relationship Id="rId649" Type="http://schemas.openxmlformats.org/officeDocument/2006/relationships/customXml" Target="../ink/ink2530.xml"/><Relationship Id="rId856" Type="http://schemas.openxmlformats.org/officeDocument/2006/relationships/image" Target="../media/image2567.png"/><Relationship Id="rId190" Type="http://schemas.openxmlformats.org/officeDocument/2006/relationships/image" Target="../media/image2234.png"/><Relationship Id="rId204" Type="http://schemas.openxmlformats.org/officeDocument/2006/relationships/image" Target="../media/image2241.png"/><Relationship Id="rId288" Type="http://schemas.openxmlformats.org/officeDocument/2006/relationships/image" Target="../media/image2283.png"/><Relationship Id="rId411" Type="http://schemas.openxmlformats.org/officeDocument/2006/relationships/customXml" Target="../ink/ink2411.xml"/><Relationship Id="rId509" Type="http://schemas.openxmlformats.org/officeDocument/2006/relationships/customXml" Target="../ink/ink2460.xml"/><Relationship Id="rId1041" Type="http://schemas.openxmlformats.org/officeDocument/2006/relationships/customXml" Target="../ink/ink2726.xml"/><Relationship Id="rId495" Type="http://schemas.openxmlformats.org/officeDocument/2006/relationships/customXml" Target="../ink/ink2453.xml"/><Relationship Id="rId716" Type="http://schemas.openxmlformats.org/officeDocument/2006/relationships/image" Target="../media/image2497.png"/><Relationship Id="rId923" Type="http://schemas.openxmlformats.org/officeDocument/2006/relationships/customXml" Target="../ink/ink2667.xml"/><Relationship Id="rId52" Type="http://schemas.openxmlformats.org/officeDocument/2006/relationships/image" Target="../media/image2165.png"/><Relationship Id="rId148" Type="http://schemas.openxmlformats.org/officeDocument/2006/relationships/image" Target="../media/image2213.png"/><Relationship Id="rId355" Type="http://schemas.openxmlformats.org/officeDocument/2006/relationships/customXml" Target="../ink/ink2383.xml"/><Relationship Id="rId562" Type="http://schemas.openxmlformats.org/officeDocument/2006/relationships/image" Target="../media/image2420.png"/><Relationship Id="rId215" Type="http://schemas.openxmlformats.org/officeDocument/2006/relationships/customXml" Target="../ink/ink2313.xml"/><Relationship Id="rId422" Type="http://schemas.openxmlformats.org/officeDocument/2006/relationships/image" Target="../media/image2350.png"/><Relationship Id="rId867" Type="http://schemas.openxmlformats.org/officeDocument/2006/relationships/customXml" Target="../ink/ink2639.xml"/><Relationship Id="rId1052" Type="http://schemas.openxmlformats.org/officeDocument/2006/relationships/image" Target="../media/image2665.png"/><Relationship Id="rId299" Type="http://schemas.openxmlformats.org/officeDocument/2006/relationships/customXml" Target="../ink/ink2355.xml"/><Relationship Id="rId727" Type="http://schemas.openxmlformats.org/officeDocument/2006/relationships/customXml" Target="../ink/ink2569.xml"/><Relationship Id="rId934" Type="http://schemas.openxmlformats.org/officeDocument/2006/relationships/image" Target="../media/image2606.png"/><Relationship Id="rId63" Type="http://schemas.openxmlformats.org/officeDocument/2006/relationships/customXml" Target="../ink/ink2237.xml"/><Relationship Id="rId159" Type="http://schemas.openxmlformats.org/officeDocument/2006/relationships/customXml" Target="../ink/ink2285.xml"/><Relationship Id="rId366" Type="http://schemas.openxmlformats.org/officeDocument/2006/relationships/image" Target="../media/image2322.png"/><Relationship Id="rId573" Type="http://schemas.openxmlformats.org/officeDocument/2006/relationships/customXml" Target="../ink/ink2492.xml"/><Relationship Id="rId780" Type="http://schemas.openxmlformats.org/officeDocument/2006/relationships/image" Target="../media/image2529.png"/><Relationship Id="rId226" Type="http://schemas.openxmlformats.org/officeDocument/2006/relationships/image" Target="../media/image2252.png"/><Relationship Id="rId433" Type="http://schemas.openxmlformats.org/officeDocument/2006/relationships/customXml" Target="../ink/ink2422.xml"/><Relationship Id="rId878" Type="http://schemas.openxmlformats.org/officeDocument/2006/relationships/image" Target="../media/image2578.png"/><Relationship Id="rId1063" Type="http://schemas.openxmlformats.org/officeDocument/2006/relationships/customXml" Target="../ink/ink2737.xml"/><Relationship Id="rId640" Type="http://schemas.openxmlformats.org/officeDocument/2006/relationships/image" Target="../media/image2459.png"/><Relationship Id="rId738" Type="http://schemas.openxmlformats.org/officeDocument/2006/relationships/image" Target="../media/image2508.png"/><Relationship Id="rId945" Type="http://schemas.openxmlformats.org/officeDocument/2006/relationships/customXml" Target="../ink/ink2678.xml"/><Relationship Id="rId74" Type="http://schemas.openxmlformats.org/officeDocument/2006/relationships/image" Target="../media/image2176.png"/><Relationship Id="rId377" Type="http://schemas.openxmlformats.org/officeDocument/2006/relationships/customXml" Target="../ink/ink2394.xml"/><Relationship Id="rId500" Type="http://schemas.openxmlformats.org/officeDocument/2006/relationships/image" Target="../media/image2389.png"/><Relationship Id="rId584" Type="http://schemas.openxmlformats.org/officeDocument/2006/relationships/image" Target="../media/image2431.png"/><Relationship Id="rId805" Type="http://schemas.openxmlformats.org/officeDocument/2006/relationships/customXml" Target="../ink/ink2608.xml"/><Relationship Id="rId5" Type="http://schemas.openxmlformats.org/officeDocument/2006/relationships/customXml" Target="../ink/ink2208.xml"/><Relationship Id="rId237" Type="http://schemas.openxmlformats.org/officeDocument/2006/relationships/customXml" Target="../ink/ink2324.xml"/><Relationship Id="rId791" Type="http://schemas.openxmlformats.org/officeDocument/2006/relationships/customXml" Target="../ink/ink2601.xml"/><Relationship Id="rId889" Type="http://schemas.openxmlformats.org/officeDocument/2006/relationships/customXml" Target="../ink/ink2650.xml"/><Relationship Id="rId1074" Type="http://schemas.openxmlformats.org/officeDocument/2006/relationships/image" Target="../media/image2676.png"/><Relationship Id="rId444" Type="http://schemas.openxmlformats.org/officeDocument/2006/relationships/image" Target="../media/image2361.png"/><Relationship Id="rId651" Type="http://schemas.openxmlformats.org/officeDocument/2006/relationships/customXml" Target="../ink/ink2531.xml"/><Relationship Id="rId749" Type="http://schemas.openxmlformats.org/officeDocument/2006/relationships/customXml" Target="../ink/ink2580.xml"/><Relationship Id="rId290" Type="http://schemas.openxmlformats.org/officeDocument/2006/relationships/image" Target="../media/image2284.png"/><Relationship Id="rId304" Type="http://schemas.openxmlformats.org/officeDocument/2006/relationships/image" Target="../media/image2291.png"/><Relationship Id="rId388" Type="http://schemas.openxmlformats.org/officeDocument/2006/relationships/image" Target="../media/image2333.png"/><Relationship Id="rId511" Type="http://schemas.openxmlformats.org/officeDocument/2006/relationships/customXml" Target="../ink/ink2461.xml"/><Relationship Id="rId609" Type="http://schemas.openxmlformats.org/officeDocument/2006/relationships/customXml" Target="../ink/ink2510.xml"/><Relationship Id="rId956" Type="http://schemas.openxmlformats.org/officeDocument/2006/relationships/image" Target="../media/image2617.png"/><Relationship Id="rId85" Type="http://schemas.openxmlformats.org/officeDocument/2006/relationships/customXml" Target="../ink/ink2248.xml"/><Relationship Id="rId150" Type="http://schemas.openxmlformats.org/officeDocument/2006/relationships/image" Target="../media/image2214.png"/><Relationship Id="rId595" Type="http://schemas.openxmlformats.org/officeDocument/2006/relationships/customXml" Target="../ink/ink2503.xml"/><Relationship Id="rId816" Type="http://schemas.openxmlformats.org/officeDocument/2006/relationships/image" Target="../media/image2547.png"/><Relationship Id="rId1001" Type="http://schemas.openxmlformats.org/officeDocument/2006/relationships/customXml" Target="../ink/ink2706.xml"/><Relationship Id="rId248" Type="http://schemas.openxmlformats.org/officeDocument/2006/relationships/image" Target="../media/image2263.png"/><Relationship Id="rId455" Type="http://schemas.openxmlformats.org/officeDocument/2006/relationships/customXml" Target="../ink/ink2433.xml"/><Relationship Id="rId662" Type="http://schemas.openxmlformats.org/officeDocument/2006/relationships/image" Target="../media/image2470.png"/><Relationship Id="rId1085" Type="http://schemas.openxmlformats.org/officeDocument/2006/relationships/customXml" Target="../ink/ink2748.xml"/><Relationship Id="rId12" Type="http://schemas.openxmlformats.org/officeDocument/2006/relationships/image" Target="../media/image2145.png"/><Relationship Id="rId108" Type="http://schemas.openxmlformats.org/officeDocument/2006/relationships/image" Target="../media/image2193.png"/><Relationship Id="rId315" Type="http://schemas.openxmlformats.org/officeDocument/2006/relationships/customXml" Target="../ink/ink2363.xml"/><Relationship Id="rId522" Type="http://schemas.openxmlformats.org/officeDocument/2006/relationships/image" Target="../media/image2400.png"/><Relationship Id="rId967" Type="http://schemas.openxmlformats.org/officeDocument/2006/relationships/customXml" Target="../ink/ink2689.xml"/><Relationship Id="rId96" Type="http://schemas.openxmlformats.org/officeDocument/2006/relationships/image" Target="../media/image2187.png"/><Relationship Id="rId161" Type="http://schemas.openxmlformats.org/officeDocument/2006/relationships/customXml" Target="../ink/ink2286.xml"/><Relationship Id="rId399" Type="http://schemas.openxmlformats.org/officeDocument/2006/relationships/customXml" Target="../ink/ink2405.xml"/><Relationship Id="rId827" Type="http://schemas.openxmlformats.org/officeDocument/2006/relationships/customXml" Target="../ink/ink2619.xml"/><Relationship Id="rId1012" Type="http://schemas.openxmlformats.org/officeDocument/2006/relationships/image" Target="../media/image2645.png"/><Relationship Id="rId259" Type="http://schemas.openxmlformats.org/officeDocument/2006/relationships/customXml" Target="../ink/ink2335.xml"/><Relationship Id="rId466" Type="http://schemas.openxmlformats.org/officeDocument/2006/relationships/image" Target="../media/image2372.png"/><Relationship Id="rId673" Type="http://schemas.openxmlformats.org/officeDocument/2006/relationships/customXml" Target="../ink/ink2542.xml"/><Relationship Id="rId880" Type="http://schemas.openxmlformats.org/officeDocument/2006/relationships/image" Target="../media/image2579.png"/><Relationship Id="rId1096" Type="http://schemas.openxmlformats.org/officeDocument/2006/relationships/image" Target="../media/image2687.png"/><Relationship Id="rId23" Type="http://schemas.openxmlformats.org/officeDocument/2006/relationships/customXml" Target="../ink/ink2217.xml"/><Relationship Id="rId119" Type="http://schemas.openxmlformats.org/officeDocument/2006/relationships/customXml" Target="../ink/ink2265.xml"/><Relationship Id="rId326" Type="http://schemas.openxmlformats.org/officeDocument/2006/relationships/image" Target="../media/image2302.png"/><Relationship Id="rId533" Type="http://schemas.openxmlformats.org/officeDocument/2006/relationships/customXml" Target="../ink/ink2472.xml"/><Relationship Id="rId978" Type="http://schemas.openxmlformats.org/officeDocument/2006/relationships/image" Target="../media/image2628.png"/><Relationship Id="rId740" Type="http://schemas.openxmlformats.org/officeDocument/2006/relationships/image" Target="../media/image2509.png"/><Relationship Id="rId838" Type="http://schemas.openxmlformats.org/officeDocument/2006/relationships/image" Target="../media/image2558.png"/><Relationship Id="rId1023" Type="http://schemas.openxmlformats.org/officeDocument/2006/relationships/customXml" Target="../ink/ink2717.xml"/><Relationship Id="rId172" Type="http://schemas.openxmlformats.org/officeDocument/2006/relationships/image" Target="../media/image2225.png"/><Relationship Id="rId477" Type="http://schemas.openxmlformats.org/officeDocument/2006/relationships/customXml" Target="../ink/ink2444.xml"/><Relationship Id="rId600" Type="http://schemas.openxmlformats.org/officeDocument/2006/relationships/image" Target="../media/image2439.png"/><Relationship Id="rId684" Type="http://schemas.openxmlformats.org/officeDocument/2006/relationships/image" Target="../media/image2481.png"/><Relationship Id="rId337" Type="http://schemas.openxmlformats.org/officeDocument/2006/relationships/customXml" Target="../ink/ink2374.xml"/><Relationship Id="rId891" Type="http://schemas.openxmlformats.org/officeDocument/2006/relationships/customXml" Target="../ink/ink2651.xml"/><Relationship Id="rId905" Type="http://schemas.openxmlformats.org/officeDocument/2006/relationships/customXml" Target="../ink/ink2658.xml"/><Relationship Id="rId989" Type="http://schemas.openxmlformats.org/officeDocument/2006/relationships/customXml" Target="../ink/ink2700.xml"/><Relationship Id="rId34" Type="http://schemas.openxmlformats.org/officeDocument/2006/relationships/image" Target="../media/image2156.png"/><Relationship Id="rId544" Type="http://schemas.openxmlformats.org/officeDocument/2006/relationships/image" Target="../media/image2411.png"/><Relationship Id="rId751" Type="http://schemas.openxmlformats.org/officeDocument/2006/relationships/customXml" Target="../ink/ink2581.xml"/><Relationship Id="rId849" Type="http://schemas.openxmlformats.org/officeDocument/2006/relationships/customXml" Target="../ink/ink2630.xml"/><Relationship Id="rId183" Type="http://schemas.openxmlformats.org/officeDocument/2006/relationships/customXml" Target="../ink/ink2297.xml"/><Relationship Id="rId390" Type="http://schemas.openxmlformats.org/officeDocument/2006/relationships/image" Target="../media/image2334.png"/><Relationship Id="rId404" Type="http://schemas.openxmlformats.org/officeDocument/2006/relationships/image" Target="../media/image2341.png"/><Relationship Id="rId611" Type="http://schemas.openxmlformats.org/officeDocument/2006/relationships/customXml" Target="../ink/ink2511.xml"/><Relationship Id="rId1034" Type="http://schemas.openxmlformats.org/officeDocument/2006/relationships/image" Target="../media/image2656.png"/><Relationship Id="rId250" Type="http://schemas.openxmlformats.org/officeDocument/2006/relationships/image" Target="../media/image2264.png"/><Relationship Id="rId488" Type="http://schemas.openxmlformats.org/officeDocument/2006/relationships/image" Target="../media/image2383.png"/><Relationship Id="rId695" Type="http://schemas.openxmlformats.org/officeDocument/2006/relationships/customXml" Target="../ink/ink2553.xml"/><Relationship Id="rId709" Type="http://schemas.openxmlformats.org/officeDocument/2006/relationships/customXml" Target="../ink/ink2560.xml"/><Relationship Id="rId916" Type="http://schemas.openxmlformats.org/officeDocument/2006/relationships/image" Target="../media/image2597.png"/><Relationship Id="rId1101" Type="http://schemas.openxmlformats.org/officeDocument/2006/relationships/customXml" Target="../ink/ink2756.xml"/><Relationship Id="rId45" Type="http://schemas.openxmlformats.org/officeDocument/2006/relationships/customXml" Target="../ink/ink2228.xml"/><Relationship Id="rId110" Type="http://schemas.openxmlformats.org/officeDocument/2006/relationships/image" Target="../media/image2194.png"/><Relationship Id="rId348" Type="http://schemas.openxmlformats.org/officeDocument/2006/relationships/image" Target="../media/image2313.png"/><Relationship Id="rId555" Type="http://schemas.openxmlformats.org/officeDocument/2006/relationships/customXml" Target="../ink/ink2483.xml"/><Relationship Id="rId762" Type="http://schemas.openxmlformats.org/officeDocument/2006/relationships/image" Target="../media/image2520.png"/><Relationship Id="rId194" Type="http://schemas.openxmlformats.org/officeDocument/2006/relationships/image" Target="../media/image2236.png"/><Relationship Id="rId208" Type="http://schemas.openxmlformats.org/officeDocument/2006/relationships/image" Target="../media/image2243.png"/><Relationship Id="rId415" Type="http://schemas.openxmlformats.org/officeDocument/2006/relationships/customXml" Target="../ink/ink2413.xml"/><Relationship Id="rId622" Type="http://schemas.openxmlformats.org/officeDocument/2006/relationships/image" Target="../media/image2450.png"/><Relationship Id="rId1045" Type="http://schemas.openxmlformats.org/officeDocument/2006/relationships/customXml" Target="../ink/ink2728.xml"/><Relationship Id="rId261" Type="http://schemas.openxmlformats.org/officeDocument/2006/relationships/customXml" Target="../ink/ink2336.xml"/><Relationship Id="rId499" Type="http://schemas.openxmlformats.org/officeDocument/2006/relationships/customXml" Target="../ink/ink2455.xml"/><Relationship Id="rId927" Type="http://schemas.openxmlformats.org/officeDocument/2006/relationships/customXml" Target="../ink/ink2669.xml"/><Relationship Id="rId56" Type="http://schemas.openxmlformats.org/officeDocument/2006/relationships/image" Target="../media/image2167.png"/><Relationship Id="rId359" Type="http://schemas.openxmlformats.org/officeDocument/2006/relationships/customXml" Target="../ink/ink2385.xml"/><Relationship Id="rId566" Type="http://schemas.openxmlformats.org/officeDocument/2006/relationships/image" Target="../media/image2422.png"/><Relationship Id="rId773" Type="http://schemas.openxmlformats.org/officeDocument/2006/relationships/customXml" Target="../ink/ink2592.xml"/><Relationship Id="rId121" Type="http://schemas.openxmlformats.org/officeDocument/2006/relationships/customXml" Target="../ink/ink2266.xml"/><Relationship Id="rId219" Type="http://schemas.openxmlformats.org/officeDocument/2006/relationships/customXml" Target="../ink/ink2315.xml"/><Relationship Id="rId426" Type="http://schemas.openxmlformats.org/officeDocument/2006/relationships/image" Target="../media/image2352.png"/><Relationship Id="rId633" Type="http://schemas.openxmlformats.org/officeDocument/2006/relationships/customXml" Target="../ink/ink2522.xml"/><Relationship Id="rId980" Type="http://schemas.openxmlformats.org/officeDocument/2006/relationships/image" Target="../media/image2629.png"/><Relationship Id="rId1056" Type="http://schemas.openxmlformats.org/officeDocument/2006/relationships/image" Target="../media/image2667.png"/><Relationship Id="rId840" Type="http://schemas.openxmlformats.org/officeDocument/2006/relationships/image" Target="../media/image2559.png"/><Relationship Id="rId938" Type="http://schemas.openxmlformats.org/officeDocument/2006/relationships/image" Target="../media/image2608.png"/><Relationship Id="rId67" Type="http://schemas.openxmlformats.org/officeDocument/2006/relationships/customXml" Target="../ink/ink2239.xml"/><Relationship Id="rId272" Type="http://schemas.openxmlformats.org/officeDocument/2006/relationships/image" Target="../media/image2275.png"/><Relationship Id="rId577" Type="http://schemas.openxmlformats.org/officeDocument/2006/relationships/customXml" Target="../ink/ink2494.xml"/><Relationship Id="rId700" Type="http://schemas.openxmlformats.org/officeDocument/2006/relationships/image" Target="../media/image2489.png"/><Relationship Id="rId132" Type="http://schemas.openxmlformats.org/officeDocument/2006/relationships/image" Target="../media/image2205.png"/><Relationship Id="rId784" Type="http://schemas.openxmlformats.org/officeDocument/2006/relationships/image" Target="../media/image2531.png"/><Relationship Id="rId991" Type="http://schemas.openxmlformats.org/officeDocument/2006/relationships/customXml" Target="../ink/ink2701.xml"/><Relationship Id="rId1067" Type="http://schemas.openxmlformats.org/officeDocument/2006/relationships/customXml" Target="../ink/ink2739.xml"/><Relationship Id="rId437" Type="http://schemas.openxmlformats.org/officeDocument/2006/relationships/customXml" Target="../ink/ink2424.xml"/><Relationship Id="rId644" Type="http://schemas.openxmlformats.org/officeDocument/2006/relationships/image" Target="../media/image2461.png"/><Relationship Id="rId851" Type="http://schemas.openxmlformats.org/officeDocument/2006/relationships/customXml" Target="../ink/ink2631.xml"/><Relationship Id="rId283" Type="http://schemas.openxmlformats.org/officeDocument/2006/relationships/customXml" Target="../ink/ink2347.xml"/><Relationship Id="rId490" Type="http://schemas.openxmlformats.org/officeDocument/2006/relationships/image" Target="../media/image2384.png"/><Relationship Id="rId504" Type="http://schemas.openxmlformats.org/officeDocument/2006/relationships/image" Target="../media/image2391.png"/><Relationship Id="rId711" Type="http://schemas.openxmlformats.org/officeDocument/2006/relationships/customXml" Target="../ink/ink2561.xml"/><Relationship Id="rId949" Type="http://schemas.openxmlformats.org/officeDocument/2006/relationships/customXml" Target="../ink/ink2680.xml"/><Relationship Id="rId78" Type="http://schemas.openxmlformats.org/officeDocument/2006/relationships/image" Target="../media/image2178.png"/><Relationship Id="rId143" Type="http://schemas.openxmlformats.org/officeDocument/2006/relationships/customXml" Target="../ink/ink2277.xml"/><Relationship Id="rId350" Type="http://schemas.openxmlformats.org/officeDocument/2006/relationships/image" Target="../media/image2314.png"/><Relationship Id="rId588" Type="http://schemas.openxmlformats.org/officeDocument/2006/relationships/image" Target="../media/image2433.png"/><Relationship Id="rId795" Type="http://schemas.openxmlformats.org/officeDocument/2006/relationships/customXml" Target="../ink/ink2603.xml"/><Relationship Id="rId809" Type="http://schemas.openxmlformats.org/officeDocument/2006/relationships/customXml" Target="../ink/ink2610.xml"/><Relationship Id="rId9" Type="http://schemas.openxmlformats.org/officeDocument/2006/relationships/customXml" Target="../ink/ink2210.xml"/><Relationship Id="rId210" Type="http://schemas.openxmlformats.org/officeDocument/2006/relationships/image" Target="../media/image2244.png"/><Relationship Id="rId448" Type="http://schemas.openxmlformats.org/officeDocument/2006/relationships/image" Target="../media/image2363.png"/><Relationship Id="rId655" Type="http://schemas.openxmlformats.org/officeDocument/2006/relationships/customXml" Target="../ink/ink2533.xml"/><Relationship Id="rId862" Type="http://schemas.openxmlformats.org/officeDocument/2006/relationships/image" Target="../media/image2570.png"/><Relationship Id="rId1078" Type="http://schemas.openxmlformats.org/officeDocument/2006/relationships/image" Target="../media/image2678.png"/><Relationship Id="rId294" Type="http://schemas.openxmlformats.org/officeDocument/2006/relationships/image" Target="../media/image2286.png"/><Relationship Id="rId308" Type="http://schemas.openxmlformats.org/officeDocument/2006/relationships/image" Target="../media/image2293.png"/><Relationship Id="rId515" Type="http://schemas.openxmlformats.org/officeDocument/2006/relationships/customXml" Target="../ink/ink2463.xml"/><Relationship Id="rId722" Type="http://schemas.openxmlformats.org/officeDocument/2006/relationships/image" Target="../media/image2500.png"/><Relationship Id="rId89" Type="http://schemas.openxmlformats.org/officeDocument/2006/relationships/customXml" Target="../ink/ink2250.xml"/><Relationship Id="rId154" Type="http://schemas.openxmlformats.org/officeDocument/2006/relationships/image" Target="../media/image2216.png"/><Relationship Id="rId361" Type="http://schemas.openxmlformats.org/officeDocument/2006/relationships/customXml" Target="../ink/ink2386.xml"/><Relationship Id="rId599" Type="http://schemas.openxmlformats.org/officeDocument/2006/relationships/customXml" Target="../ink/ink2505.xml"/><Relationship Id="rId1005" Type="http://schemas.openxmlformats.org/officeDocument/2006/relationships/customXml" Target="../ink/ink2708.xml"/><Relationship Id="rId459" Type="http://schemas.openxmlformats.org/officeDocument/2006/relationships/customXml" Target="../ink/ink2435.xml"/><Relationship Id="rId666" Type="http://schemas.openxmlformats.org/officeDocument/2006/relationships/image" Target="../media/image2472.png"/><Relationship Id="rId873" Type="http://schemas.openxmlformats.org/officeDocument/2006/relationships/customXml" Target="../ink/ink2642.xml"/><Relationship Id="rId1089" Type="http://schemas.openxmlformats.org/officeDocument/2006/relationships/customXml" Target="../ink/ink2750.xml"/><Relationship Id="rId16" Type="http://schemas.openxmlformats.org/officeDocument/2006/relationships/image" Target="../media/image2147.png"/><Relationship Id="rId221" Type="http://schemas.openxmlformats.org/officeDocument/2006/relationships/customXml" Target="../ink/ink2316.xml"/><Relationship Id="rId319" Type="http://schemas.openxmlformats.org/officeDocument/2006/relationships/customXml" Target="../ink/ink2365.xml"/><Relationship Id="rId526" Type="http://schemas.openxmlformats.org/officeDocument/2006/relationships/image" Target="../media/image2402.png"/><Relationship Id="rId733" Type="http://schemas.openxmlformats.org/officeDocument/2006/relationships/customXml" Target="../ink/ink2572.xml"/><Relationship Id="rId940" Type="http://schemas.openxmlformats.org/officeDocument/2006/relationships/image" Target="../media/image2609.png"/><Relationship Id="rId1016" Type="http://schemas.openxmlformats.org/officeDocument/2006/relationships/image" Target="../media/image2647.png"/><Relationship Id="rId165" Type="http://schemas.openxmlformats.org/officeDocument/2006/relationships/customXml" Target="../ink/ink2288.xml"/><Relationship Id="rId372" Type="http://schemas.openxmlformats.org/officeDocument/2006/relationships/image" Target="../media/image2325.png"/><Relationship Id="rId677" Type="http://schemas.openxmlformats.org/officeDocument/2006/relationships/customXml" Target="../ink/ink2544.xml"/><Relationship Id="rId800" Type="http://schemas.openxmlformats.org/officeDocument/2006/relationships/image" Target="../media/image2539.png"/><Relationship Id="rId232" Type="http://schemas.openxmlformats.org/officeDocument/2006/relationships/image" Target="../media/image2255.png"/><Relationship Id="rId884" Type="http://schemas.openxmlformats.org/officeDocument/2006/relationships/image" Target="../media/image2581.png"/><Relationship Id="rId27" Type="http://schemas.openxmlformats.org/officeDocument/2006/relationships/customXml" Target="../ink/ink2219.xml"/><Relationship Id="rId537" Type="http://schemas.openxmlformats.org/officeDocument/2006/relationships/customXml" Target="../ink/ink2474.xml"/><Relationship Id="rId744" Type="http://schemas.openxmlformats.org/officeDocument/2006/relationships/image" Target="../media/image2511.png"/><Relationship Id="rId951" Type="http://schemas.openxmlformats.org/officeDocument/2006/relationships/customXml" Target="../ink/ink2681.xml"/><Relationship Id="rId80" Type="http://schemas.openxmlformats.org/officeDocument/2006/relationships/image" Target="../media/image2179.png"/><Relationship Id="rId176" Type="http://schemas.openxmlformats.org/officeDocument/2006/relationships/image" Target="../media/image2227.png"/><Relationship Id="rId383" Type="http://schemas.openxmlformats.org/officeDocument/2006/relationships/customXml" Target="../ink/ink2397.xml"/><Relationship Id="rId590" Type="http://schemas.openxmlformats.org/officeDocument/2006/relationships/image" Target="../media/image2434.png"/><Relationship Id="rId604" Type="http://schemas.openxmlformats.org/officeDocument/2006/relationships/image" Target="../media/image2441.png"/><Relationship Id="rId811" Type="http://schemas.openxmlformats.org/officeDocument/2006/relationships/customXml" Target="../ink/ink2611.xml"/><Relationship Id="rId1027" Type="http://schemas.openxmlformats.org/officeDocument/2006/relationships/customXml" Target="../ink/ink2719.xml"/><Relationship Id="rId243" Type="http://schemas.openxmlformats.org/officeDocument/2006/relationships/customXml" Target="../ink/ink2327.xml"/><Relationship Id="rId450" Type="http://schemas.openxmlformats.org/officeDocument/2006/relationships/image" Target="../media/image2364.png"/><Relationship Id="rId688" Type="http://schemas.openxmlformats.org/officeDocument/2006/relationships/image" Target="../media/image2483.png"/><Relationship Id="rId895" Type="http://schemas.openxmlformats.org/officeDocument/2006/relationships/customXml" Target="../ink/ink2653.xml"/><Relationship Id="rId909" Type="http://schemas.openxmlformats.org/officeDocument/2006/relationships/customXml" Target="../ink/ink2660.xml"/><Relationship Id="rId1080" Type="http://schemas.openxmlformats.org/officeDocument/2006/relationships/image" Target="../media/image2679.png"/><Relationship Id="rId38" Type="http://schemas.openxmlformats.org/officeDocument/2006/relationships/image" Target="../media/image2158.png"/><Relationship Id="rId103" Type="http://schemas.openxmlformats.org/officeDocument/2006/relationships/customXml" Target="../ink/ink2257.xml"/><Relationship Id="rId310" Type="http://schemas.openxmlformats.org/officeDocument/2006/relationships/image" Target="../media/image2294.png"/><Relationship Id="rId548" Type="http://schemas.openxmlformats.org/officeDocument/2006/relationships/image" Target="../media/image2413.png"/><Relationship Id="rId755" Type="http://schemas.openxmlformats.org/officeDocument/2006/relationships/customXml" Target="../ink/ink2583.xml"/><Relationship Id="rId962" Type="http://schemas.openxmlformats.org/officeDocument/2006/relationships/image" Target="../media/image2620.png"/><Relationship Id="rId91" Type="http://schemas.openxmlformats.org/officeDocument/2006/relationships/customXml" Target="../ink/ink2251.xml"/><Relationship Id="rId187" Type="http://schemas.openxmlformats.org/officeDocument/2006/relationships/customXml" Target="../ink/ink2299.xml"/><Relationship Id="rId394" Type="http://schemas.openxmlformats.org/officeDocument/2006/relationships/image" Target="../media/image2336.png"/><Relationship Id="rId408" Type="http://schemas.openxmlformats.org/officeDocument/2006/relationships/image" Target="../media/image2343.png"/><Relationship Id="rId615" Type="http://schemas.openxmlformats.org/officeDocument/2006/relationships/customXml" Target="../ink/ink2513.xml"/><Relationship Id="rId822" Type="http://schemas.openxmlformats.org/officeDocument/2006/relationships/image" Target="../media/image2550.png"/><Relationship Id="rId1038" Type="http://schemas.openxmlformats.org/officeDocument/2006/relationships/image" Target="../media/image2658.png"/><Relationship Id="rId254" Type="http://schemas.openxmlformats.org/officeDocument/2006/relationships/image" Target="../media/image2266.png"/><Relationship Id="rId699" Type="http://schemas.openxmlformats.org/officeDocument/2006/relationships/customXml" Target="../ink/ink2555.xml"/><Relationship Id="rId1091" Type="http://schemas.openxmlformats.org/officeDocument/2006/relationships/customXml" Target="../ink/ink2751.xml"/><Relationship Id="rId1105" Type="http://schemas.openxmlformats.org/officeDocument/2006/relationships/customXml" Target="../ink/ink2758.xml"/><Relationship Id="rId49" Type="http://schemas.openxmlformats.org/officeDocument/2006/relationships/customXml" Target="../ink/ink2230.xml"/><Relationship Id="rId114" Type="http://schemas.openxmlformats.org/officeDocument/2006/relationships/image" Target="../media/image2196.png"/><Relationship Id="rId461" Type="http://schemas.openxmlformats.org/officeDocument/2006/relationships/customXml" Target="../ink/ink2436.xml"/><Relationship Id="rId559" Type="http://schemas.openxmlformats.org/officeDocument/2006/relationships/customXml" Target="../ink/ink2485.xml"/><Relationship Id="rId766" Type="http://schemas.openxmlformats.org/officeDocument/2006/relationships/image" Target="../media/image2522.png"/><Relationship Id="rId198" Type="http://schemas.openxmlformats.org/officeDocument/2006/relationships/image" Target="../media/image2238.png"/><Relationship Id="rId321" Type="http://schemas.openxmlformats.org/officeDocument/2006/relationships/customXml" Target="../ink/ink2366.xml"/><Relationship Id="rId419" Type="http://schemas.openxmlformats.org/officeDocument/2006/relationships/customXml" Target="../ink/ink2415.xml"/><Relationship Id="rId626" Type="http://schemas.openxmlformats.org/officeDocument/2006/relationships/image" Target="../media/image2452.png"/><Relationship Id="rId973" Type="http://schemas.openxmlformats.org/officeDocument/2006/relationships/customXml" Target="../ink/ink2692.xml"/><Relationship Id="rId1049" Type="http://schemas.openxmlformats.org/officeDocument/2006/relationships/customXml" Target="../ink/ink2730.xml"/><Relationship Id="rId833" Type="http://schemas.openxmlformats.org/officeDocument/2006/relationships/customXml" Target="../ink/ink2622.xml"/><Relationship Id="rId265" Type="http://schemas.openxmlformats.org/officeDocument/2006/relationships/customXml" Target="../ink/ink2338.xml"/><Relationship Id="rId472" Type="http://schemas.openxmlformats.org/officeDocument/2006/relationships/image" Target="../media/image2375.png"/><Relationship Id="rId900" Type="http://schemas.openxmlformats.org/officeDocument/2006/relationships/image" Target="../media/image2589.png"/><Relationship Id="rId125" Type="http://schemas.openxmlformats.org/officeDocument/2006/relationships/customXml" Target="../ink/ink2268.xml"/><Relationship Id="rId332" Type="http://schemas.openxmlformats.org/officeDocument/2006/relationships/image" Target="../media/image2305.png"/><Relationship Id="rId777" Type="http://schemas.openxmlformats.org/officeDocument/2006/relationships/customXml" Target="../ink/ink2594.xml"/><Relationship Id="rId984" Type="http://schemas.openxmlformats.org/officeDocument/2006/relationships/image" Target="../media/image2631.png"/><Relationship Id="rId637" Type="http://schemas.openxmlformats.org/officeDocument/2006/relationships/customXml" Target="../ink/ink2524.xml"/><Relationship Id="rId844" Type="http://schemas.openxmlformats.org/officeDocument/2006/relationships/image" Target="../media/image2561.png"/><Relationship Id="rId276" Type="http://schemas.openxmlformats.org/officeDocument/2006/relationships/image" Target="../media/image2277.png"/><Relationship Id="rId483" Type="http://schemas.openxmlformats.org/officeDocument/2006/relationships/customXml" Target="../ink/ink2447.xml"/><Relationship Id="rId690" Type="http://schemas.openxmlformats.org/officeDocument/2006/relationships/image" Target="../media/image2484.png"/><Relationship Id="rId704" Type="http://schemas.openxmlformats.org/officeDocument/2006/relationships/image" Target="../media/image2491.png"/><Relationship Id="rId911" Type="http://schemas.openxmlformats.org/officeDocument/2006/relationships/customXml" Target="../ink/ink2661.xml"/><Relationship Id="rId40" Type="http://schemas.openxmlformats.org/officeDocument/2006/relationships/image" Target="../media/image2159.png"/><Relationship Id="rId136" Type="http://schemas.openxmlformats.org/officeDocument/2006/relationships/image" Target="../media/image2207.png"/><Relationship Id="rId343" Type="http://schemas.openxmlformats.org/officeDocument/2006/relationships/customXml" Target="../ink/ink2377.xml"/><Relationship Id="rId550" Type="http://schemas.openxmlformats.org/officeDocument/2006/relationships/image" Target="../media/image2414.png"/><Relationship Id="rId788" Type="http://schemas.openxmlformats.org/officeDocument/2006/relationships/image" Target="../media/image2533.png"/><Relationship Id="rId995" Type="http://schemas.openxmlformats.org/officeDocument/2006/relationships/customXml" Target="../ink/ink2703.xml"/><Relationship Id="rId203" Type="http://schemas.openxmlformats.org/officeDocument/2006/relationships/customXml" Target="../ink/ink2307.xml"/><Relationship Id="rId648" Type="http://schemas.openxmlformats.org/officeDocument/2006/relationships/image" Target="../media/image2463.png"/><Relationship Id="rId855" Type="http://schemas.openxmlformats.org/officeDocument/2006/relationships/customXml" Target="../ink/ink2633.xml"/><Relationship Id="rId1040" Type="http://schemas.openxmlformats.org/officeDocument/2006/relationships/image" Target="../media/image2659.png"/><Relationship Id="rId287" Type="http://schemas.openxmlformats.org/officeDocument/2006/relationships/customXml" Target="../ink/ink2349.xml"/><Relationship Id="rId410" Type="http://schemas.openxmlformats.org/officeDocument/2006/relationships/image" Target="../media/image2344.png"/><Relationship Id="rId494" Type="http://schemas.openxmlformats.org/officeDocument/2006/relationships/image" Target="../media/image2386.png"/><Relationship Id="rId508" Type="http://schemas.openxmlformats.org/officeDocument/2006/relationships/image" Target="../media/image2393.png"/><Relationship Id="rId715" Type="http://schemas.openxmlformats.org/officeDocument/2006/relationships/customXml" Target="../ink/ink2563.xml"/><Relationship Id="rId922" Type="http://schemas.openxmlformats.org/officeDocument/2006/relationships/image" Target="../media/image2600.png"/><Relationship Id="rId147" Type="http://schemas.openxmlformats.org/officeDocument/2006/relationships/customXml" Target="../ink/ink2279.xml"/><Relationship Id="rId354" Type="http://schemas.openxmlformats.org/officeDocument/2006/relationships/image" Target="../media/image2316.png"/><Relationship Id="rId799" Type="http://schemas.openxmlformats.org/officeDocument/2006/relationships/customXml" Target="../ink/ink2605.xml"/><Relationship Id="rId51" Type="http://schemas.openxmlformats.org/officeDocument/2006/relationships/customXml" Target="../ink/ink2231.xml"/><Relationship Id="rId561" Type="http://schemas.openxmlformats.org/officeDocument/2006/relationships/customXml" Target="../ink/ink2486.xml"/><Relationship Id="rId659" Type="http://schemas.openxmlformats.org/officeDocument/2006/relationships/customXml" Target="../ink/ink2535.xml"/><Relationship Id="rId866" Type="http://schemas.openxmlformats.org/officeDocument/2006/relationships/image" Target="../media/image2572.png"/><Relationship Id="rId214" Type="http://schemas.openxmlformats.org/officeDocument/2006/relationships/image" Target="../media/image2246.png"/><Relationship Id="rId298" Type="http://schemas.openxmlformats.org/officeDocument/2006/relationships/image" Target="../media/image2288.png"/><Relationship Id="rId421" Type="http://schemas.openxmlformats.org/officeDocument/2006/relationships/customXml" Target="../ink/ink2416.xml"/><Relationship Id="rId519" Type="http://schemas.openxmlformats.org/officeDocument/2006/relationships/customXml" Target="../ink/ink2465.xml"/><Relationship Id="rId1051" Type="http://schemas.openxmlformats.org/officeDocument/2006/relationships/customXml" Target="../ink/ink2731.xml"/><Relationship Id="rId158" Type="http://schemas.openxmlformats.org/officeDocument/2006/relationships/image" Target="../media/image2218.png"/><Relationship Id="rId726" Type="http://schemas.openxmlformats.org/officeDocument/2006/relationships/image" Target="../media/image2502.png"/><Relationship Id="rId933" Type="http://schemas.openxmlformats.org/officeDocument/2006/relationships/customXml" Target="../ink/ink2672.xml"/><Relationship Id="rId1009" Type="http://schemas.openxmlformats.org/officeDocument/2006/relationships/customXml" Target="../ink/ink2710.xml"/><Relationship Id="rId62" Type="http://schemas.openxmlformats.org/officeDocument/2006/relationships/image" Target="../media/image2170.png"/><Relationship Id="rId365" Type="http://schemas.openxmlformats.org/officeDocument/2006/relationships/customXml" Target="../ink/ink2388.xml"/><Relationship Id="rId572" Type="http://schemas.openxmlformats.org/officeDocument/2006/relationships/image" Target="../media/image2425.png"/><Relationship Id="rId225" Type="http://schemas.openxmlformats.org/officeDocument/2006/relationships/customXml" Target="../ink/ink2318.xml"/><Relationship Id="rId432" Type="http://schemas.openxmlformats.org/officeDocument/2006/relationships/image" Target="../media/image2355.png"/><Relationship Id="rId877" Type="http://schemas.openxmlformats.org/officeDocument/2006/relationships/customXml" Target="../ink/ink2644.xml"/><Relationship Id="rId1062" Type="http://schemas.openxmlformats.org/officeDocument/2006/relationships/image" Target="../media/image2670.png"/><Relationship Id="rId737" Type="http://schemas.openxmlformats.org/officeDocument/2006/relationships/customXml" Target="../ink/ink2574.xml"/><Relationship Id="rId944" Type="http://schemas.openxmlformats.org/officeDocument/2006/relationships/image" Target="../media/image2611.png"/><Relationship Id="rId73" Type="http://schemas.openxmlformats.org/officeDocument/2006/relationships/customXml" Target="../ink/ink2242.xml"/><Relationship Id="rId169" Type="http://schemas.openxmlformats.org/officeDocument/2006/relationships/customXml" Target="../ink/ink2290.xml"/><Relationship Id="rId376" Type="http://schemas.openxmlformats.org/officeDocument/2006/relationships/image" Target="../media/image2327.png"/><Relationship Id="rId583" Type="http://schemas.openxmlformats.org/officeDocument/2006/relationships/customXml" Target="../ink/ink2497.xml"/><Relationship Id="rId790" Type="http://schemas.openxmlformats.org/officeDocument/2006/relationships/image" Target="../media/image2534.png"/><Relationship Id="rId804" Type="http://schemas.openxmlformats.org/officeDocument/2006/relationships/image" Target="../media/image2541.png"/><Relationship Id="rId4" Type="http://schemas.openxmlformats.org/officeDocument/2006/relationships/image" Target="../media/image2141.emf"/><Relationship Id="rId236" Type="http://schemas.openxmlformats.org/officeDocument/2006/relationships/image" Target="../media/image2257.png"/><Relationship Id="rId443" Type="http://schemas.openxmlformats.org/officeDocument/2006/relationships/customXml" Target="../ink/ink2427.xml"/><Relationship Id="rId650" Type="http://schemas.openxmlformats.org/officeDocument/2006/relationships/image" Target="../media/image2464.png"/><Relationship Id="rId888" Type="http://schemas.openxmlformats.org/officeDocument/2006/relationships/image" Target="../media/image2583.png"/><Relationship Id="rId1073" Type="http://schemas.openxmlformats.org/officeDocument/2006/relationships/customXml" Target="../ink/ink2742.xml"/><Relationship Id="rId303" Type="http://schemas.openxmlformats.org/officeDocument/2006/relationships/customXml" Target="../ink/ink2357.xml"/><Relationship Id="rId748" Type="http://schemas.openxmlformats.org/officeDocument/2006/relationships/image" Target="../media/image2513.png"/><Relationship Id="rId955" Type="http://schemas.openxmlformats.org/officeDocument/2006/relationships/customXml" Target="../ink/ink2683.xml"/><Relationship Id="rId84" Type="http://schemas.openxmlformats.org/officeDocument/2006/relationships/image" Target="../media/image2181.png"/><Relationship Id="rId387" Type="http://schemas.openxmlformats.org/officeDocument/2006/relationships/customXml" Target="../ink/ink2399.xml"/><Relationship Id="rId510" Type="http://schemas.openxmlformats.org/officeDocument/2006/relationships/image" Target="../media/image2394.png"/><Relationship Id="rId594" Type="http://schemas.openxmlformats.org/officeDocument/2006/relationships/image" Target="../media/image2436.png"/><Relationship Id="rId608" Type="http://schemas.openxmlformats.org/officeDocument/2006/relationships/image" Target="../media/image2443.png"/><Relationship Id="rId815" Type="http://schemas.openxmlformats.org/officeDocument/2006/relationships/customXml" Target="../ink/ink2613.xml"/><Relationship Id="rId247" Type="http://schemas.openxmlformats.org/officeDocument/2006/relationships/customXml" Target="../ink/ink2329.xml"/><Relationship Id="rId899" Type="http://schemas.openxmlformats.org/officeDocument/2006/relationships/customXml" Target="../ink/ink2655.xml"/><Relationship Id="rId1000" Type="http://schemas.openxmlformats.org/officeDocument/2006/relationships/image" Target="../media/image2639.png"/><Relationship Id="rId1084" Type="http://schemas.openxmlformats.org/officeDocument/2006/relationships/image" Target="../media/image2681.png"/><Relationship Id="rId107" Type="http://schemas.openxmlformats.org/officeDocument/2006/relationships/customXml" Target="../ink/ink2259.xml"/><Relationship Id="rId454" Type="http://schemas.openxmlformats.org/officeDocument/2006/relationships/image" Target="../media/image2366.png"/><Relationship Id="rId661" Type="http://schemas.openxmlformats.org/officeDocument/2006/relationships/customXml" Target="../ink/ink2536.xml"/><Relationship Id="rId759" Type="http://schemas.openxmlformats.org/officeDocument/2006/relationships/customXml" Target="../ink/ink2585.xml"/><Relationship Id="rId966" Type="http://schemas.openxmlformats.org/officeDocument/2006/relationships/image" Target="../media/image2622.png"/><Relationship Id="rId11" Type="http://schemas.openxmlformats.org/officeDocument/2006/relationships/customXml" Target="../ink/ink2211.xml"/><Relationship Id="rId314" Type="http://schemas.openxmlformats.org/officeDocument/2006/relationships/image" Target="../media/image2296.png"/><Relationship Id="rId398" Type="http://schemas.openxmlformats.org/officeDocument/2006/relationships/image" Target="../media/image2338.png"/><Relationship Id="rId521" Type="http://schemas.openxmlformats.org/officeDocument/2006/relationships/customXml" Target="../ink/ink2466.xml"/><Relationship Id="rId619" Type="http://schemas.openxmlformats.org/officeDocument/2006/relationships/customXml" Target="../ink/ink2515.xml"/><Relationship Id="rId95" Type="http://schemas.openxmlformats.org/officeDocument/2006/relationships/customXml" Target="../ink/ink2253.xml"/><Relationship Id="rId160" Type="http://schemas.openxmlformats.org/officeDocument/2006/relationships/image" Target="../media/image2219.png"/><Relationship Id="rId826" Type="http://schemas.openxmlformats.org/officeDocument/2006/relationships/image" Target="../media/image2552.png"/><Relationship Id="rId1011" Type="http://schemas.openxmlformats.org/officeDocument/2006/relationships/customXml" Target="../ink/ink2711.xml"/><Relationship Id="rId258" Type="http://schemas.openxmlformats.org/officeDocument/2006/relationships/image" Target="../media/image2268.png"/><Relationship Id="rId465" Type="http://schemas.openxmlformats.org/officeDocument/2006/relationships/customXml" Target="../ink/ink2438.xml"/><Relationship Id="rId672" Type="http://schemas.openxmlformats.org/officeDocument/2006/relationships/image" Target="../media/image2475.png"/><Relationship Id="rId1095" Type="http://schemas.openxmlformats.org/officeDocument/2006/relationships/customXml" Target="../ink/ink2753.xml"/><Relationship Id="rId22" Type="http://schemas.openxmlformats.org/officeDocument/2006/relationships/image" Target="../media/image2150.png"/><Relationship Id="rId118" Type="http://schemas.openxmlformats.org/officeDocument/2006/relationships/image" Target="../media/image2198.png"/><Relationship Id="rId325" Type="http://schemas.openxmlformats.org/officeDocument/2006/relationships/customXml" Target="../ink/ink2368.xml"/><Relationship Id="rId532" Type="http://schemas.openxmlformats.org/officeDocument/2006/relationships/image" Target="../media/image2405.png"/><Relationship Id="rId977" Type="http://schemas.openxmlformats.org/officeDocument/2006/relationships/customXml" Target="../ink/ink2694.xml"/><Relationship Id="rId171" Type="http://schemas.openxmlformats.org/officeDocument/2006/relationships/customXml" Target="../ink/ink2291.xml"/><Relationship Id="rId837" Type="http://schemas.openxmlformats.org/officeDocument/2006/relationships/customXml" Target="../ink/ink2624.xml"/><Relationship Id="rId1022" Type="http://schemas.openxmlformats.org/officeDocument/2006/relationships/image" Target="../media/image2650.png"/><Relationship Id="rId269" Type="http://schemas.openxmlformats.org/officeDocument/2006/relationships/customXml" Target="../ink/ink2340.xml"/><Relationship Id="rId476" Type="http://schemas.openxmlformats.org/officeDocument/2006/relationships/image" Target="../media/image2377.png"/><Relationship Id="rId683" Type="http://schemas.openxmlformats.org/officeDocument/2006/relationships/customXml" Target="../ink/ink2547.xml"/><Relationship Id="rId890" Type="http://schemas.openxmlformats.org/officeDocument/2006/relationships/image" Target="../media/image2584.png"/><Relationship Id="rId904" Type="http://schemas.openxmlformats.org/officeDocument/2006/relationships/image" Target="../media/image2591.png"/><Relationship Id="rId33" Type="http://schemas.openxmlformats.org/officeDocument/2006/relationships/customXml" Target="../ink/ink2222.xml"/><Relationship Id="rId129" Type="http://schemas.openxmlformats.org/officeDocument/2006/relationships/customXml" Target="../ink/ink2270.xml"/><Relationship Id="rId336" Type="http://schemas.openxmlformats.org/officeDocument/2006/relationships/image" Target="../media/image2307.png"/><Relationship Id="rId543" Type="http://schemas.openxmlformats.org/officeDocument/2006/relationships/customXml" Target="../ink/ink2477.xml"/><Relationship Id="rId988" Type="http://schemas.openxmlformats.org/officeDocument/2006/relationships/image" Target="../media/image2633.png"/><Relationship Id="rId182" Type="http://schemas.openxmlformats.org/officeDocument/2006/relationships/image" Target="../media/image2230.png"/><Relationship Id="rId403" Type="http://schemas.openxmlformats.org/officeDocument/2006/relationships/customXml" Target="../ink/ink2407.xml"/><Relationship Id="rId750" Type="http://schemas.openxmlformats.org/officeDocument/2006/relationships/image" Target="../media/image2514.png"/><Relationship Id="rId848" Type="http://schemas.openxmlformats.org/officeDocument/2006/relationships/image" Target="../media/image2563.png"/><Relationship Id="rId1033" Type="http://schemas.openxmlformats.org/officeDocument/2006/relationships/customXml" Target="../ink/ink2722.xml"/><Relationship Id="rId487" Type="http://schemas.openxmlformats.org/officeDocument/2006/relationships/customXml" Target="../ink/ink2449.xml"/><Relationship Id="rId610" Type="http://schemas.openxmlformats.org/officeDocument/2006/relationships/image" Target="../media/image2444.png"/><Relationship Id="rId694" Type="http://schemas.openxmlformats.org/officeDocument/2006/relationships/image" Target="../media/image2486.png"/><Relationship Id="rId708" Type="http://schemas.openxmlformats.org/officeDocument/2006/relationships/image" Target="../media/image2493.png"/><Relationship Id="rId915" Type="http://schemas.openxmlformats.org/officeDocument/2006/relationships/customXml" Target="../ink/ink2663.xml"/><Relationship Id="rId347" Type="http://schemas.openxmlformats.org/officeDocument/2006/relationships/customXml" Target="../ink/ink2379.xml"/><Relationship Id="rId999" Type="http://schemas.openxmlformats.org/officeDocument/2006/relationships/customXml" Target="../ink/ink2705.xml"/><Relationship Id="rId1100" Type="http://schemas.openxmlformats.org/officeDocument/2006/relationships/image" Target="../media/image2689.png"/><Relationship Id="rId44" Type="http://schemas.openxmlformats.org/officeDocument/2006/relationships/image" Target="../media/image2161.png"/><Relationship Id="rId554" Type="http://schemas.openxmlformats.org/officeDocument/2006/relationships/image" Target="../media/image2416.png"/><Relationship Id="rId761" Type="http://schemas.openxmlformats.org/officeDocument/2006/relationships/customXml" Target="../ink/ink2586.xml"/><Relationship Id="rId859" Type="http://schemas.openxmlformats.org/officeDocument/2006/relationships/customXml" Target="../ink/ink2635.xml"/><Relationship Id="rId193" Type="http://schemas.openxmlformats.org/officeDocument/2006/relationships/customXml" Target="../ink/ink2302.xml"/><Relationship Id="rId207" Type="http://schemas.openxmlformats.org/officeDocument/2006/relationships/customXml" Target="../ink/ink2309.xml"/><Relationship Id="rId414" Type="http://schemas.openxmlformats.org/officeDocument/2006/relationships/image" Target="../media/image2346.png"/><Relationship Id="rId498" Type="http://schemas.openxmlformats.org/officeDocument/2006/relationships/image" Target="../media/image2388.png"/><Relationship Id="rId621" Type="http://schemas.openxmlformats.org/officeDocument/2006/relationships/customXml" Target="../ink/ink2516.xml"/><Relationship Id="rId1044" Type="http://schemas.openxmlformats.org/officeDocument/2006/relationships/image" Target="../media/image2661.png"/><Relationship Id="rId260" Type="http://schemas.openxmlformats.org/officeDocument/2006/relationships/image" Target="../media/image2269.png"/><Relationship Id="rId719" Type="http://schemas.openxmlformats.org/officeDocument/2006/relationships/customXml" Target="../ink/ink2565.xml"/><Relationship Id="rId926" Type="http://schemas.openxmlformats.org/officeDocument/2006/relationships/image" Target="../media/image2602.png"/><Relationship Id="rId55" Type="http://schemas.openxmlformats.org/officeDocument/2006/relationships/customXml" Target="../ink/ink2233.xml"/><Relationship Id="rId120" Type="http://schemas.openxmlformats.org/officeDocument/2006/relationships/image" Target="../media/image2199.png"/><Relationship Id="rId358" Type="http://schemas.openxmlformats.org/officeDocument/2006/relationships/image" Target="../media/image2318.png"/><Relationship Id="rId565" Type="http://schemas.openxmlformats.org/officeDocument/2006/relationships/customXml" Target="../ink/ink2488.xml"/><Relationship Id="rId772" Type="http://schemas.openxmlformats.org/officeDocument/2006/relationships/image" Target="../media/image2525.png"/><Relationship Id="rId218" Type="http://schemas.openxmlformats.org/officeDocument/2006/relationships/image" Target="../media/image2248.png"/><Relationship Id="rId425" Type="http://schemas.openxmlformats.org/officeDocument/2006/relationships/customXml" Target="../ink/ink2418.xml"/><Relationship Id="rId632" Type="http://schemas.openxmlformats.org/officeDocument/2006/relationships/image" Target="../media/image2455.png"/><Relationship Id="rId1055" Type="http://schemas.openxmlformats.org/officeDocument/2006/relationships/customXml" Target="../ink/ink2733.xml"/><Relationship Id="rId271" Type="http://schemas.openxmlformats.org/officeDocument/2006/relationships/customXml" Target="../ink/ink2341.xml"/><Relationship Id="rId937" Type="http://schemas.openxmlformats.org/officeDocument/2006/relationships/customXml" Target="../ink/ink2674.xml"/><Relationship Id="rId66" Type="http://schemas.openxmlformats.org/officeDocument/2006/relationships/image" Target="../media/image2172.png"/><Relationship Id="rId131" Type="http://schemas.openxmlformats.org/officeDocument/2006/relationships/customXml" Target="../ink/ink2271.xml"/><Relationship Id="rId369" Type="http://schemas.openxmlformats.org/officeDocument/2006/relationships/customXml" Target="../ink/ink2390.xml"/><Relationship Id="rId576" Type="http://schemas.openxmlformats.org/officeDocument/2006/relationships/image" Target="../media/image2427.png"/><Relationship Id="rId783" Type="http://schemas.openxmlformats.org/officeDocument/2006/relationships/customXml" Target="../ink/ink2597.xml"/><Relationship Id="rId990" Type="http://schemas.openxmlformats.org/officeDocument/2006/relationships/image" Target="../media/image2634.png"/><Relationship Id="rId229" Type="http://schemas.openxmlformats.org/officeDocument/2006/relationships/customXml" Target="../ink/ink2320.xml"/><Relationship Id="rId436" Type="http://schemas.openxmlformats.org/officeDocument/2006/relationships/image" Target="../media/image2357.png"/><Relationship Id="rId643" Type="http://schemas.openxmlformats.org/officeDocument/2006/relationships/customXml" Target="../ink/ink2527.xml"/><Relationship Id="rId1066" Type="http://schemas.openxmlformats.org/officeDocument/2006/relationships/image" Target="../media/image2672.png"/><Relationship Id="rId850" Type="http://schemas.openxmlformats.org/officeDocument/2006/relationships/image" Target="../media/image2564.png"/><Relationship Id="rId948" Type="http://schemas.openxmlformats.org/officeDocument/2006/relationships/image" Target="../media/image2613.png"/><Relationship Id="rId77" Type="http://schemas.openxmlformats.org/officeDocument/2006/relationships/customXml" Target="../ink/ink2244.xml"/><Relationship Id="rId282" Type="http://schemas.openxmlformats.org/officeDocument/2006/relationships/image" Target="../media/image2280.png"/><Relationship Id="rId503" Type="http://schemas.openxmlformats.org/officeDocument/2006/relationships/customXml" Target="../ink/ink2457.xml"/><Relationship Id="rId587" Type="http://schemas.openxmlformats.org/officeDocument/2006/relationships/customXml" Target="../ink/ink2499.xml"/><Relationship Id="rId710" Type="http://schemas.openxmlformats.org/officeDocument/2006/relationships/image" Target="../media/image2494.png"/><Relationship Id="rId808" Type="http://schemas.openxmlformats.org/officeDocument/2006/relationships/image" Target="../media/image2543.png"/><Relationship Id="rId8" Type="http://schemas.openxmlformats.org/officeDocument/2006/relationships/image" Target="../media/image2143.png"/><Relationship Id="rId142" Type="http://schemas.openxmlformats.org/officeDocument/2006/relationships/image" Target="../media/image2210.png"/><Relationship Id="rId447" Type="http://schemas.openxmlformats.org/officeDocument/2006/relationships/customXml" Target="../ink/ink2429.xml"/><Relationship Id="rId794" Type="http://schemas.openxmlformats.org/officeDocument/2006/relationships/image" Target="../media/image2536.png"/><Relationship Id="rId1077" Type="http://schemas.openxmlformats.org/officeDocument/2006/relationships/customXml" Target="../ink/ink2744.xml"/><Relationship Id="rId654" Type="http://schemas.openxmlformats.org/officeDocument/2006/relationships/image" Target="../media/image2466.png"/><Relationship Id="rId861" Type="http://schemas.openxmlformats.org/officeDocument/2006/relationships/customXml" Target="../ink/ink2636.xml"/><Relationship Id="rId959" Type="http://schemas.openxmlformats.org/officeDocument/2006/relationships/customXml" Target="../ink/ink2685.xml"/><Relationship Id="rId293" Type="http://schemas.openxmlformats.org/officeDocument/2006/relationships/customXml" Target="../ink/ink2352.xml"/><Relationship Id="rId307" Type="http://schemas.openxmlformats.org/officeDocument/2006/relationships/customXml" Target="../ink/ink2359.xml"/><Relationship Id="rId514" Type="http://schemas.openxmlformats.org/officeDocument/2006/relationships/image" Target="../media/image2396.png"/><Relationship Id="rId721" Type="http://schemas.openxmlformats.org/officeDocument/2006/relationships/customXml" Target="../ink/ink2566.xml"/><Relationship Id="rId88" Type="http://schemas.openxmlformats.org/officeDocument/2006/relationships/image" Target="../media/image2183.png"/><Relationship Id="rId153" Type="http://schemas.openxmlformats.org/officeDocument/2006/relationships/customXml" Target="../ink/ink2282.xml"/><Relationship Id="rId360" Type="http://schemas.openxmlformats.org/officeDocument/2006/relationships/image" Target="../media/image2319.png"/><Relationship Id="rId598" Type="http://schemas.openxmlformats.org/officeDocument/2006/relationships/image" Target="../media/image2438.png"/><Relationship Id="rId819" Type="http://schemas.openxmlformats.org/officeDocument/2006/relationships/customXml" Target="../ink/ink2615.xml"/><Relationship Id="rId1004" Type="http://schemas.openxmlformats.org/officeDocument/2006/relationships/image" Target="../media/image2641.png"/><Relationship Id="rId220" Type="http://schemas.openxmlformats.org/officeDocument/2006/relationships/image" Target="../media/image2249.png"/><Relationship Id="rId458" Type="http://schemas.openxmlformats.org/officeDocument/2006/relationships/image" Target="../media/image2368.png"/><Relationship Id="rId665" Type="http://schemas.openxmlformats.org/officeDocument/2006/relationships/customXml" Target="../ink/ink2538.xml"/><Relationship Id="rId872" Type="http://schemas.openxmlformats.org/officeDocument/2006/relationships/image" Target="../media/image2575.png"/><Relationship Id="rId1088" Type="http://schemas.openxmlformats.org/officeDocument/2006/relationships/image" Target="../media/image2683.png"/><Relationship Id="rId15" Type="http://schemas.openxmlformats.org/officeDocument/2006/relationships/customXml" Target="../ink/ink2213.xml"/><Relationship Id="rId318" Type="http://schemas.openxmlformats.org/officeDocument/2006/relationships/image" Target="../media/image2298.png"/><Relationship Id="rId525" Type="http://schemas.openxmlformats.org/officeDocument/2006/relationships/customXml" Target="../ink/ink2468.xml"/><Relationship Id="rId732" Type="http://schemas.openxmlformats.org/officeDocument/2006/relationships/image" Target="../media/image2505.png"/><Relationship Id="rId99" Type="http://schemas.openxmlformats.org/officeDocument/2006/relationships/customXml" Target="../ink/ink2255.xml"/><Relationship Id="rId164" Type="http://schemas.openxmlformats.org/officeDocument/2006/relationships/image" Target="../media/image2221.png"/><Relationship Id="rId371" Type="http://schemas.openxmlformats.org/officeDocument/2006/relationships/customXml" Target="../ink/ink2391.xml"/><Relationship Id="rId1015" Type="http://schemas.openxmlformats.org/officeDocument/2006/relationships/customXml" Target="../ink/ink2713.xml"/><Relationship Id="rId469" Type="http://schemas.openxmlformats.org/officeDocument/2006/relationships/customXml" Target="../ink/ink2440.xml"/><Relationship Id="rId676" Type="http://schemas.openxmlformats.org/officeDocument/2006/relationships/image" Target="../media/image2477.png"/><Relationship Id="rId883" Type="http://schemas.openxmlformats.org/officeDocument/2006/relationships/customXml" Target="../ink/ink2647.xml"/><Relationship Id="rId1099" Type="http://schemas.openxmlformats.org/officeDocument/2006/relationships/customXml" Target="../ink/ink2755.xml"/><Relationship Id="rId26" Type="http://schemas.openxmlformats.org/officeDocument/2006/relationships/image" Target="../media/image2152.png"/><Relationship Id="rId231" Type="http://schemas.openxmlformats.org/officeDocument/2006/relationships/customXml" Target="../ink/ink2321.xml"/><Relationship Id="rId329" Type="http://schemas.openxmlformats.org/officeDocument/2006/relationships/customXml" Target="../ink/ink2370.xml"/><Relationship Id="rId536" Type="http://schemas.openxmlformats.org/officeDocument/2006/relationships/image" Target="../media/image2407.png"/><Relationship Id="rId175" Type="http://schemas.openxmlformats.org/officeDocument/2006/relationships/customXml" Target="../ink/ink2293.xml"/><Relationship Id="rId743" Type="http://schemas.openxmlformats.org/officeDocument/2006/relationships/customXml" Target="../ink/ink2577.xml"/><Relationship Id="rId950" Type="http://schemas.openxmlformats.org/officeDocument/2006/relationships/image" Target="../media/image2614.png"/><Relationship Id="rId1026" Type="http://schemas.openxmlformats.org/officeDocument/2006/relationships/image" Target="../media/image2652.png"/><Relationship Id="rId382" Type="http://schemas.openxmlformats.org/officeDocument/2006/relationships/image" Target="../media/image2330.png"/><Relationship Id="rId603" Type="http://schemas.openxmlformats.org/officeDocument/2006/relationships/customXml" Target="../ink/ink2507.xml"/><Relationship Id="rId687" Type="http://schemas.openxmlformats.org/officeDocument/2006/relationships/customXml" Target="../ink/ink2549.xml"/><Relationship Id="rId810" Type="http://schemas.openxmlformats.org/officeDocument/2006/relationships/image" Target="../media/image2544.png"/><Relationship Id="rId908" Type="http://schemas.openxmlformats.org/officeDocument/2006/relationships/image" Target="../media/image2593.png"/><Relationship Id="rId242" Type="http://schemas.openxmlformats.org/officeDocument/2006/relationships/image" Target="../media/image2260.png"/><Relationship Id="rId894" Type="http://schemas.openxmlformats.org/officeDocument/2006/relationships/image" Target="../media/image2586.png"/><Relationship Id="rId37" Type="http://schemas.openxmlformats.org/officeDocument/2006/relationships/customXml" Target="../ink/ink2224.xml"/><Relationship Id="rId102" Type="http://schemas.openxmlformats.org/officeDocument/2006/relationships/image" Target="../media/image2190.png"/><Relationship Id="rId547" Type="http://schemas.openxmlformats.org/officeDocument/2006/relationships/customXml" Target="../ink/ink2479.xml"/><Relationship Id="rId754" Type="http://schemas.openxmlformats.org/officeDocument/2006/relationships/image" Target="../media/image2516.png"/><Relationship Id="rId961" Type="http://schemas.openxmlformats.org/officeDocument/2006/relationships/customXml" Target="../ink/ink2686.xml"/><Relationship Id="rId90" Type="http://schemas.openxmlformats.org/officeDocument/2006/relationships/image" Target="../media/image2184.png"/><Relationship Id="rId186" Type="http://schemas.openxmlformats.org/officeDocument/2006/relationships/image" Target="../media/image2232.png"/><Relationship Id="rId393" Type="http://schemas.openxmlformats.org/officeDocument/2006/relationships/customXml" Target="../ink/ink2402.xml"/><Relationship Id="rId407" Type="http://schemas.openxmlformats.org/officeDocument/2006/relationships/customXml" Target="../ink/ink2409.xml"/><Relationship Id="rId614" Type="http://schemas.openxmlformats.org/officeDocument/2006/relationships/image" Target="../media/image2446.png"/><Relationship Id="rId821" Type="http://schemas.openxmlformats.org/officeDocument/2006/relationships/customXml" Target="../ink/ink2616.xml"/><Relationship Id="rId1037" Type="http://schemas.openxmlformats.org/officeDocument/2006/relationships/customXml" Target="../ink/ink2724.xml"/><Relationship Id="rId253" Type="http://schemas.openxmlformats.org/officeDocument/2006/relationships/customXml" Target="../ink/ink2332.xml"/><Relationship Id="rId460" Type="http://schemas.openxmlformats.org/officeDocument/2006/relationships/image" Target="../media/image2369.png"/><Relationship Id="rId698" Type="http://schemas.openxmlformats.org/officeDocument/2006/relationships/image" Target="../media/image2488.png"/><Relationship Id="rId919" Type="http://schemas.openxmlformats.org/officeDocument/2006/relationships/customXml" Target="../ink/ink2665.xml"/><Relationship Id="rId1090" Type="http://schemas.openxmlformats.org/officeDocument/2006/relationships/image" Target="../media/image2684.png"/><Relationship Id="rId1104" Type="http://schemas.openxmlformats.org/officeDocument/2006/relationships/image" Target="../media/image2691.png"/><Relationship Id="rId48" Type="http://schemas.openxmlformats.org/officeDocument/2006/relationships/image" Target="../media/image2163.png"/><Relationship Id="rId113" Type="http://schemas.openxmlformats.org/officeDocument/2006/relationships/customXml" Target="../ink/ink2262.xml"/><Relationship Id="rId320" Type="http://schemas.openxmlformats.org/officeDocument/2006/relationships/image" Target="../media/image2299.png"/><Relationship Id="rId558" Type="http://schemas.openxmlformats.org/officeDocument/2006/relationships/image" Target="../media/image2418.png"/><Relationship Id="rId765" Type="http://schemas.openxmlformats.org/officeDocument/2006/relationships/customXml" Target="../ink/ink2588.xml"/><Relationship Id="rId972" Type="http://schemas.openxmlformats.org/officeDocument/2006/relationships/image" Target="../media/image2625.png"/><Relationship Id="rId197" Type="http://schemas.openxmlformats.org/officeDocument/2006/relationships/customXml" Target="../ink/ink2304.xml"/><Relationship Id="rId418" Type="http://schemas.openxmlformats.org/officeDocument/2006/relationships/image" Target="../media/image2348.png"/><Relationship Id="rId625" Type="http://schemas.openxmlformats.org/officeDocument/2006/relationships/customXml" Target="../ink/ink2518.xml"/><Relationship Id="rId832" Type="http://schemas.openxmlformats.org/officeDocument/2006/relationships/image" Target="../media/image2555.png"/><Relationship Id="rId1048" Type="http://schemas.openxmlformats.org/officeDocument/2006/relationships/image" Target="../media/image2663.png"/><Relationship Id="rId264" Type="http://schemas.openxmlformats.org/officeDocument/2006/relationships/image" Target="../media/image2271.png"/><Relationship Id="rId471" Type="http://schemas.openxmlformats.org/officeDocument/2006/relationships/customXml" Target="../ink/ink2441.xml"/><Relationship Id="rId59" Type="http://schemas.openxmlformats.org/officeDocument/2006/relationships/customXml" Target="../ink/ink2235.xml"/><Relationship Id="rId124" Type="http://schemas.openxmlformats.org/officeDocument/2006/relationships/image" Target="../media/image2201.png"/><Relationship Id="rId569" Type="http://schemas.openxmlformats.org/officeDocument/2006/relationships/customXml" Target="../ink/ink2490.xml"/><Relationship Id="rId776" Type="http://schemas.openxmlformats.org/officeDocument/2006/relationships/image" Target="../media/image2527.png"/><Relationship Id="rId983" Type="http://schemas.openxmlformats.org/officeDocument/2006/relationships/customXml" Target="../ink/ink2697.xml"/><Relationship Id="rId331" Type="http://schemas.openxmlformats.org/officeDocument/2006/relationships/customXml" Target="../ink/ink2371.xml"/><Relationship Id="rId429" Type="http://schemas.openxmlformats.org/officeDocument/2006/relationships/customXml" Target="../ink/ink2420.xml"/><Relationship Id="rId636" Type="http://schemas.openxmlformats.org/officeDocument/2006/relationships/image" Target="../media/image2457.png"/><Relationship Id="rId1059" Type="http://schemas.openxmlformats.org/officeDocument/2006/relationships/customXml" Target="../ink/ink2735.xml"/><Relationship Id="rId843" Type="http://schemas.openxmlformats.org/officeDocument/2006/relationships/customXml" Target="../ink/ink2627.xml"/><Relationship Id="rId275" Type="http://schemas.openxmlformats.org/officeDocument/2006/relationships/customXml" Target="../ink/ink2343.xml"/><Relationship Id="rId482" Type="http://schemas.openxmlformats.org/officeDocument/2006/relationships/image" Target="../media/image2380.png"/><Relationship Id="rId703" Type="http://schemas.openxmlformats.org/officeDocument/2006/relationships/customXml" Target="../ink/ink2557.xml"/><Relationship Id="rId910" Type="http://schemas.openxmlformats.org/officeDocument/2006/relationships/image" Target="../media/image2594.png"/><Relationship Id="rId135" Type="http://schemas.openxmlformats.org/officeDocument/2006/relationships/customXml" Target="../ink/ink2273.xml"/><Relationship Id="rId342" Type="http://schemas.openxmlformats.org/officeDocument/2006/relationships/image" Target="../media/image2310.png"/><Relationship Id="rId787" Type="http://schemas.openxmlformats.org/officeDocument/2006/relationships/customXml" Target="../ink/ink2599.xml"/><Relationship Id="rId994" Type="http://schemas.openxmlformats.org/officeDocument/2006/relationships/image" Target="../media/image2636.png"/><Relationship Id="rId202" Type="http://schemas.openxmlformats.org/officeDocument/2006/relationships/image" Target="../media/image2240.png"/><Relationship Id="rId647" Type="http://schemas.openxmlformats.org/officeDocument/2006/relationships/customXml" Target="../ink/ink2529.xml"/><Relationship Id="rId854" Type="http://schemas.openxmlformats.org/officeDocument/2006/relationships/image" Target="../media/image2566.png"/><Relationship Id="rId286" Type="http://schemas.openxmlformats.org/officeDocument/2006/relationships/image" Target="../media/image2282.png"/><Relationship Id="rId493" Type="http://schemas.openxmlformats.org/officeDocument/2006/relationships/customXml" Target="../ink/ink2452.xml"/><Relationship Id="rId507" Type="http://schemas.openxmlformats.org/officeDocument/2006/relationships/customXml" Target="../ink/ink2459.xml"/><Relationship Id="rId714" Type="http://schemas.openxmlformats.org/officeDocument/2006/relationships/image" Target="../media/image2496.png"/><Relationship Id="rId921" Type="http://schemas.openxmlformats.org/officeDocument/2006/relationships/customXml" Target="../ink/ink2666.xml"/><Relationship Id="rId50" Type="http://schemas.openxmlformats.org/officeDocument/2006/relationships/image" Target="../media/image2164.png"/><Relationship Id="rId146" Type="http://schemas.openxmlformats.org/officeDocument/2006/relationships/image" Target="../media/image2212.png"/><Relationship Id="rId353" Type="http://schemas.openxmlformats.org/officeDocument/2006/relationships/customXml" Target="../ink/ink2382.xml"/><Relationship Id="rId560" Type="http://schemas.openxmlformats.org/officeDocument/2006/relationships/image" Target="../media/image2419.png"/><Relationship Id="rId798" Type="http://schemas.openxmlformats.org/officeDocument/2006/relationships/image" Target="../media/image2538.png"/><Relationship Id="rId213" Type="http://schemas.openxmlformats.org/officeDocument/2006/relationships/customXml" Target="../ink/ink2312.xml"/><Relationship Id="rId420" Type="http://schemas.openxmlformats.org/officeDocument/2006/relationships/image" Target="../media/image2349.png"/><Relationship Id="rId658" Type="http://schemas.openxmlformats.org/officeDocument/2006/relationships/image" Target="../media/image2468.png"/><Relationship Id="rId865" Type="http://schemas.openxmlformats.org/officeDocument/2006/relationships/customXml" Target="../ink/ink2638.xml"/><Relationship Id="rId1050" Type="http://schemas.openxmlformats.org/officeDocument/2006/relationships/image" Target="../media/image2664.png"/><Relationship Id="rId297" Type="http://schemas.openxmlformats.org/officeDocument/2006/relationships/customXml" Target="../ink/ink2354.xml"/><Relationship Id="rId518" Type="http://schemas.openxmlformats.org/officeDocument/2006/relationships/image" Target="../media/image2398.png"/><Relationship Id="rId725" Type="http://schemas.openxmlformats.org/officeDocument/2006/relationships/customXml" Target="../ink/ink2568.xml"/><Relationship Id="rId932" Type="http://schemas.openxmlformats.org/officeDocument/2006/relationships/image" Target="../media/image2605.png"/><Relationship Id="rId157" Type="http://schemas.openxmlformats.org/officeDocument/2006/relationships/customXml" Target="../ink/ink2284.xml"/><Relationship Id="rId364" Type="http://schemas.openxmlformats.org/officeDocument/2006/relationships/image" Target="../media/image2321.png"/><Relationship Id="rId1008" Type="http://schemas.openxmlformats.org/officeDocument/2006/relationships/image" Target="../media/image2643.png"/><Relationship Id="rId61" Type="http://schemas.openxmlformats.org/officeDocument/2006/relationships/customXml" Target="../ink/ink2236.xml"/><Relationship Id="rId571" Type="http://schemas.openxmlformats.org/officeDocument/2006/relationships/customXml" Target="../ink/ink2491.xml"/><Relationship Id="rId669" Type="http://schemas.openxmlformats.org/officeDocument/2006/relationships/customXml" Target="../ink/ink2540.xml"/><Relationship Id="rId876" Type="http://schemas.openxmlformats.org/officeDocument/2006/relationships/image" Target="../media/image2577.png"/><Relationship Id="rId19" Type="http://schemas.openxmlformats.org/officeDocument/2006/relationships/customXml" Target="../ink/ink2215.xml"/><Relationship Id="rId224" Type="http://schemas.openxmlformats.org/officeDocument/2006/relationships/image" Target="../media/image2251.png"/><Relationship Id="rId431" Type="http://schemas.openxmlformats.org/officeDocument/2006/relationships/customXml" Target="../ink/ink2421.xml"/><Relationship Id="rId529" Type="http://schemas.openxmlformats.org/officeDocument/2006/relationships/customXml" Target="../ink/ink2470.xml"/><Relationship Id="rId736" Type="http://schemas.openxmlformats.org/officeDocument/2006/relationships/image" Target="../media/image2507.png"/><Relationship Id="rId1061" Type="http://schemas.openxmlformats.org/officeDocument/2006/relationships/customXml" Target="../ink/ink2736.xml"/><Relationship Id="rId168" Type="http://schemas.openxmlformats.org/officeDocument/2006/relationships/image" Target="../media/image2223.png"/><Relationship Id="rId943" Type="http://schemas.openxmlformats.org/officeDocument/2006/relationships/customXml" Target="../ink/ink2677.xml"/><Relationship Id="rId1019" Type="http://schemas.openxmlformats.org/officeDocument/2006/relationships/customXml" Target="../ink/ink2715.xml"/><Relationship Id="rId72" Type="http://schemas.openxmlformats.org/officeDocument/2006/relationships/image" Target="../media/image2175.png"/><Relationship Id="rId375" Type="http://schemas.openxmlformats.org/officeDocument/2006/relationships/customXml" Target="../ink/ink2393.xml"/><Relationship Id="rId582" Type="http://schemas.openxmlformats.org/officeDocument/2006/relationships/image" Target="../media/image2430.png"/><Relationship Id="rId803" Type="http://schemas.openxmlformats.org/officeDocument/2006/relationships/customXml" Target="../ink/ink2607.xml"/><Relationship Id="rId3" Type="http://schemas.openxmlformats.org/officeDocument/2006/relationships/package" Target="../embeddings/Microsoft_Excel_Worksheet.xlsx"/><Relationship Id="rId235" Type="http://schemas.openxmlformats.org/officeDocument/2006/relationships/customXml" Target="../ink/ink2323.xml"/><Relationship Id="rId442" Type="http://schemas.openxmlformats.org/officeDocument/2006/relationships/image" Target="../media/image2360.png"/><Relationship Id="rId887" Type="http://schemas.openxmlformats.org/officeDocument/2006/relationships/customXml" Target="../ink/ink2649.xml"/><Relationship Id="rId1072" Type="http://schemas.openxmlformats.org/officeDocument/2006/relationships/image" Target="../media/image2675.png"/><Relationship Id="rId302" Type="http://schemas.openxmlformats.org/officeDocument/2006/relationships/image" Target="../media/image2290.png"/><Relationship Id="rId747" Type="http://schemas.openxmlformats.org/officeDocument/2006/relationships/customXml" Target="../ink/ink2579.xml"/><Relationship Id="rId954" Type="http://schemas.openxmlformats.org/officeDocument/2006/relationships/image" Target="../media/image2616.png"/><Relationship Id="rId83" Type="http://schemas.openxmlformats.org/officeDocument/2006/relationships/customXml" Target="../ink/ink2247.xml"/><Relationship Id="rId179" Type="http://schemas.openxmlformats.org/officeDocument/2006/relationships/customXml" Target="../ink/ink2295.xml"/><Relationship Id="rId386" Type="http://schemas.openxmlformats.org/officeDocument/2006/relationships/image" Target="../media/image2332.png"/><Relationship Id="rId593" Type="http://schemas.openxmlformats.org/officeDocument/2006/relationships/customXml" Target="../ink/ink2502.xml"/><Relationship Id="rId607" Type="http://schemas.openxmlformats.org/officeDocument/2006/relationships/customXml" Target="../ink/ink2509.xml"/><Relationship Id="rId814" Type="http://schemas.openxmlformats.org/officeDocument/2006/relationships/image" Target="../media/image2546.png"/><Relationship Id="rId246" Type="http://schemas.openxmlformats.org/officeDocument/2006/relationships/image" Target="../media/image2262.png"/><Relationship Id="rId453" Type="http://schemas.openxmlformats.org/officeDocument/2006/relationships/customXml" Target="../ink/ink2432.xml"/><Relationship Id="rId660" Type="http://schemas.openxmlformats.org/officeDocument/2006/relationships/image" Target="../media/image2469.png"/><Relationship Id="rId898" Type="http://schemas.openxmlformats.org/officeDocument/2006/relationships/image" Target="../media/image2588.png"/><Relationship Id="rId1083" Type="http://schemas.openxmlformats.org/officeDocument/2006/relationships/customXml" Target="../ink/ink2747.xml"/><Relationship Id="rId106" Type="http://schemas.openxmlformats.org/officeDocument/2006/relationships/image" Target="../media/image2192.png"/><Relationship Id="rId313" Type="http://schemas.openxmlformats.org/officeDocument/2006/relationships/customXml" Target="../ink/ink2362.xml"/><Relationship Id="rId758" Type="http://schemas.openxmlformats.org/officeDocument/2006/relationships/image" Target="../media/image2518.png"/><Relationship Id="rId965" Type="http://schemas.openxmlformats.org/officeDocument/2006/relationships/customXml" Target="../ink/ink2688.xml"/><Relationship Id="rId10" Type="http://schemas.openxmlformats.org/officeDocument/2006/relationships/image" Target="../media/image2144.png"/><Relationship Id="rId94" Type="http://schemas.openxmlformats.org/officeDocument/2006/relationships/image" Target="../media/image2186.png"/><Relationship Id="rId397" Type="http://schemas.openxmlformats.org/officeDocument/2006/relationships/customXml" Target="../ink/ink2404.xml"/><Relationship Id="rId520" Type="http://schemas.openxmlformats.org/officeDocument/2006/relationships/image" Target="../media/image2399.png"/><Relationship Id="rId618" Type="http://schemas.openxmlformats.org/officeDocument/2006/relationships/image" Target="../media/image2448.png"/><Relationship Id="rId825" Type="http://schemas.openxmlformats.org/officeDocument/2006/relationships/customXml" Target="../ink/ink2618.xml"/><Relationship Id="rId257" Type="http://schemas.openxmlformats.org/officeDocument/2006/relationships/customXml" Target="../ink/ink2334.xml"/><Relationship Id="rId464" Type="http://schemas.openxmlformats.org/officeDocument/2006/relationships/image" Target="../media/image2371.png"/><Relationship Id="rId1010" Type="http://schemas.openxmlformats.org/officeDocument/2006/relationships/image" Target="../media/image2644.png"/><Relationship Id="rId1094" Type="http://schemas.openxmlformats.org/officeDocument/2006/relationships/image" Target="../media/image2686.png"/><Relationship Id="rId117" Type="http://schemas.openxmlformats.org/officeDocument/2006/relationships/customXml" Target="../ink/ink2264.xml"/><Relationship Id="rId671" Type="http://schemas.openxmlformats.org/officeDocument/2006/relationships/customXml" Target="../ink/ink2541.xml"/><Relationship Id="rId769" Type="http://schemas.openxmlformats.org/officeDocument/2006/relationships/customXml" Target="../ink/ink2590.xml"/><Relationship Id="rId976" Type="http://schemas.openxmlformats.org/officeDocument/2006/relationships/image" Target="../media/image2627.png"/><Relationship Id="rId324" Type="http://schemas.openxmlformats.org/officeDocument/2006/relationships/image" Target="../media/image2301.png"/><Relationship Id="rId531" Type="http://schemas.openxmlformats.org/officeDocument/2006/relationships/customXml" Target="../ink/ink2471.xml"/><Relationship Id="rId629" Type="http://schemas.openxmlformats.org/officeDocument/2006/relationships/customXml" Target="../ink/ink2520.xml"/><Relationship Id="rId836" Type="http://schemas.openxmlformats.org/officeDocument/2006/relationships/image" Target="../media/image2557.png"/><Relationship Id="rId1021" Type="http://schemas.openxmlformats.org/officeDocument/2006/relationships/customXml" Target="../ink/ink2716.xml"/><Relationship Id="rId903" Type="http://schemas.openxmlformats.org/officeDocument/2006/relationships/customXml" Target="../ink/ink2657.xml"/><Relationship Id="rId32" Type="http://schemas.openxmlformats.org/officeDocument/2006/relationships/image" Target="../media/image2155.png"/><Relationship Id="rId181" Type="http://schemas.openxmlformats.org/officeDocument/2006/relationships/customXml" Target="../ink/ink2296.xml"/><Relationship Id="rId279" Type="http://schemas.openxmlformats.org/officeDocument/2006/relationships/customXml" Target="../ink/ink2345.xml"/><Relationship Id="rId486" Type="http://schemas.openxmlformats.org/officeDocument/2006/relationships/image" Target="../media/image2382.png"/><Relationship Id="rId693" Type="http://schemas.openxmlformats.org/officeDocument/2006/relationships/customXml" Target="../ink/ink2552.xml"/><Relationship Id="rId139" Type="http://schemas.openxmlformats.org/officeDocument/2006/relationships/customXml" Target="../ink/ink2275.xml"/><Relationship Id="rId346" Type="http://schemas.openxmlformats.org/officeDocument/2006/relationships/image" Target="../media/image2312.png"/><Relationship Id="rId553" Type="http://schemas.openxmlformats.org/officeDocument/2006/relationships/customXml" Target="../ink/ink2482.xml"/><Relationship Id="rId760" Type="http://schemas.openxmlformats.org/officeDocument/2006/relationships/image" Target="../media/image2519.png"/><Relationship Id="rId998" Type="http://schemas.openxmlformats.org/officeDocument/2006/relationships/image" Target="../media/image2638.png"/><Relationship Id="rId206" Type="http://schemas.openxmlformats.org/officeDocument/2006/relationships/image" Target="../media/image2242.png"/><Relationship Id="rId413" Type="http://schemas.openxmlformats.org/officeDocument/2006/relationships/customXml" Target="../ink/ink2412.xml"/><Relationship Id="rId858" Type="http://schemas.openxmlformats.org/officeDocument/2006/relationships/image" Target="../media/image2568.png"/><Relationship Id="rId1043" Type="http://schemas.openxmlformats.org/officeDocument/2006/relationships/customXml" Target="../ink/ink2727.xml"/><Relationship Id="rId620" Type="http://schemas.openxmlformats.org/officeDocument/2006/relationships/image" Target="../media/image2449.png"/><Relationship Id="rId718" Type="http://schemas.openxmlformats.org/officeDocument/2006/relationships/image" Target="../media/image2498.png"/><Relationship Id="rId925" Type="http://schemas.openxmlformats.org/officeDocument/2006/relationships/customXml" Target="../ink/ink2668.xml"/><Relationship Id="rId54" Type="http://schemas.openxmlformats.org/officeDocument/2006/relationships/image" Target="../media/image2166.png"/><Relationship Id="rId270" Type="http://schemas.openxmlformats.org/officeDocument/2006/relationships/image" Target="../media/image2274.png"/><Relationship Id="rId130" Type="http://schemas.openxmlformats.org/officeDocument/2006/relationships/image" Target="../media/image2204.png"/><Relationship Id="rId368" Type="http://schemas.openxmlformats.org/officeDocument/2006/relationships/image" Target="../media/image2323.png"/><Relationship Id="rId575" Type="http://schemas.openxmlformats.org/officeDocument/2006/relationships/customXml" Target="../ink/ink2493.xml"/><Relationship Id="rId782" Type="http://schemas.openxmlformats.org/officeDocument/2006/relationships/image" Target="../media/image2530.png"/><Relationship Id="rId228" Type="http://schemas.openxmlformats.org/officeDocument/2006/relationships/image" Target="../media/image2253.png"/><Relationship Id="rId435" Type="http://schemas.openxmlformats.org/officeDocument/2006/relationships/customXml" Target="../ink/ink2423.xml"/><Relationship Id="rId642" Type="http://schemas.openxmlformats.org/officeDocument/2006/relationships/image" Target="../media/image2460.png"/><Relationship Id="rId1065" Type="http://schemas.openxmlformats.org/officeDocument/2006/relationships/customXml" Target="../ink/ink2738.xml"/><Relationship Id="rId502" Type="http://schemas.openxmlformats.org/officeDocument/2006/relationships/image" Target="../media/image2390.png"/><Relationship Id="rId947" Type="http://schemas.openxmlformats.org/officeDocument/2006/relationships/customXml" Target="../ink/ink2679.xml"/><Relationship Id="rId76" Type="http://schemas.openxmlformats.org/officeDocument/2006/relationships/image" Target="../media/image2177.png"/><Relationship Id="rId807" Type="http://schemas.openxmlformats.org/officeDocument/2006/relationships/customXml" Target="../ink/ink2609.xml"/><Relationship Id="rId292" Type="http://schemas.openxmlformats.org/officeDocument/2006/relationships/image" Target="../media/image2285.png"/><Relationship Id="rId597" Type="http://schemas.openxmlformats.org/officeDocument/2006/relationships/customXml" Target="../ink/ink2504.xml"/></Relationships>
</file>

<file path=ppt/slides/_rels/slide47.xml.rels><?xml version="1.0" encoding="UTF-8" standalone="yes"?>
<Relationships xmlns="http://schemas.openxmlformats.org/package/2006/relationships"><Relationship Id="rId117" Type="http://schemas.openxmlformats.org/officeDocument/2006/relationships/image" Target="../media/image2750.png"/><Relationship Id="rId21" Type="http://schemas.openxmlformats.org/officeDocument/2006/relationships/image" Target="../media/image2702.png"/><Relationship Id="rId42" Type="http://schemas.openxmlformats.org/officeDocument/2006/relationships/customXml" Target="../ink/ink2778.xml"/><Relationship Id="rId63" Type="http://schemas.openxmlformats.org/officeDocument/2006/relationships/image" Target="../media/image2723.png"/><Relationship Id="rId84" Type="http://schemas.openxmlformats.org/officeDocument/2006/relationships/customXml" Target="../ink/ink2799.xml"/><Relationship Id="rId138" Type="http://schemas.openxmlformats.org/officeDocument/2006/relationships/customXml" Target="../ink/ink2826.xml"/><Relationship Id="rId159" Type="http://schemas.openxmlformats.org/officeDocument/2006/relationships/image" Target="../media/image2771.png"/><Relationship Id="rId170" Type="http://schemas.openxmlformats.org/officeDocument/2006/relationships/customXml" Target="../ink/ink2842.xml"/><Relationship Id="rId191" Type="http://schemas.openxmlformats.org/officeDocument/2006/relationships/image" Target="../media/image2787.png"/><Relationship Id="rId205" Type="http://schemas.openxmlformats.org/officeDocument/2006/relationships/image" Target="../media/image2794.png"/><Relationship Id="rId107" Type="http://schemas.openxmlformats.org/officeDocument/2006/relationships/image" Target="../media/image2745.png"/><Relationship Id="rId11" Type="http://schemas.openxmlformats.org/officeDocument/2006/relationships/image" Target="../media/image2697.png"/><Relationship Id="rId32" Type="http://schemas.openxmlformats.org/officeDocument/2006/relationships/customXml" Target="../ink/ink2773.xml"/><Relationship Id="rId53" Type="http://schemas.openxmlformats.org/officeDocument/2006/relationships/image" Target="../media/image2718.png"/><Relationship Id="rId74" Type="http://schemas.openxmlformats.org/officeDocument/2006/relationships/customXml" Target="../ink/ink2794.xml"/><Relationship Id="rId128" Type="http://schemas.openxmlformats.org/officeDocument/2006/relationships/customXml" Target="../ink/ink2821.xml"/><Relationship Id="rId149" Type="http://schemas.openxmlformats.org/officeDocument/2006/relationships/image" Target="../media/image2766.png"/><Relationship Id="rId5" Type="http://schemas.openxmlformats.org/officeDocument/2006/relationships/image" Target="../media/image2694.png"/><Relationship Id="rId95" Type="http://schemas.openxmlformats.org/officeDocument/2006/relationships/image" Target="../media/image2739.png"/><Relationship Id="rId160" Type="http://schemas.openxmlformats.org/officeDocument/2006/relationships/customXml" Target="../ink/ink2837.xml"/><Relationship Id="rId181" Type="http://schemas.openxmlformats.org/officeDocument/2006/relationships/image" Target="../media/image2782.png"/><Relationship Id="rId22" Type="http://schemas.openxmlformats.org/officeDocument/2006/relationships/customXml" Target="../ink/ink2768.xml"/><Relationship Id="rId43" Type="http://schemas.openxmlformats.org/officeDocument/2006/relationships/image" Target="../media/image2713.png"/><Relationship Id="rId64" Type="http://schemas.openxmlformats.org/officeDocument/2006/relationships/customXml" Target="../ink/ink2789.xml"/><Relationship Id="rId118" Type="http://schemas.openxmlformats.org/officeDocument/2006/relationships/customXml" Target="../ink/ink2816.xml"/><Relationship Id="rId139" Type="http://schemas.openxmlformats.org/officeDocument/2006/relationships/image" Target="../media/image2761.png"/><Relationship Id="rId85" Type="http://schemas.openxmlformats.org/officeDocument/2006/relationships/image" Target="../media/image2734.png"/><Relationship Id="rId150" Type="http://schemas.openxmlformats.org/officeDocument/2006/relationships/customXml" Target="../ink/ink2832.xml"/><Relationship Id="rId171" Type="http://schemas.openxmlformats.org/officeDocument/2006/relationships/image" Target="../media/image2777.png"/><Relationship Id="rId192" Type="http://schemas.openxmlformats.org/officeDocument/2006/relationships/customXml" Target="../ink/ink2853.xml"/><Relationship Id="rId206" Type="http://schemas.openxmlformats.org/officeDocument/2006/relationships/customXml" Target="../ink/ink2860.xml"/><Relationship Id="rId12" Type="http://schemas.openxmlformats.org/officeDocument/2006/relationships/customXml" Target="../ink/ink2763.xml"/><Relationship Id="rId33" Type="http://schemas.openxmlformats.org/officeDocument/2006/relationships/image" Target="../media/image2708.png"/><Relationship Id="rId108" Type="http://schemas.openxmlformats.org/officeDocument/2006/relationships/customXml" Target="../ink/ink2811.xml"/><Relationship Id="rId129" Type="http://schemas.openxmlformats.org/officeDocument/2006/relationships/image" Target="../media/image2756.png"/><Relationship Id="rId54" Type="http://schemas.openxmlformats.org/officeDocument/2006/relationships/customXml" Target="../ink/ink2784.xml"/><Relationship Id="rId75" Type="http://schemas.openxmlformats.org/officeDocument/2006/relationships/image" Target="../media/image2729.png"/><Relationship Id="rId96" Type="http://schemas.openxmlformats.org/officeDocument/2006/relationships/customXml" Target="../ink/ink2805.xml"/><Relationship Id="rId140" Type="http://schemas.openxmlformats.org/officeDocument/2006/relationships/customXml" Target="../ink/ink2827.xml"/><Relationship Id="rId161" Type="http://schemas.openxmlformats.org/officeDocument/2006/relationships/image" Target="../media/image2772.png"/><Relationship Id="rId182" Type="http://schemas.openxmlformats.org/officeDocument/2006/relationships/customXml" Target="../ink/ink2848.xml"/><Relationship Id="rId6" Type="http://schemas.openxmlformats.org/officeDocument/2006/relationships/customXml" Target="../ink/ink2760.xml"/><Relationship Id="rId23" Type="http://schemas.openxmlformats.org/officeDocument/2006/relationships/image" Target="../media/image2703.png"/><Relationship Id="rId119" Type="http://schemas.openxmlformats.org/officeDocument/2006/relationships/image" Target="../media/image2751.png"/><Relationship Id="rId44" Type="http://schemas.openxmlformats.org/officeDocument/2006/relationships/customXml" Target="../ink/ink2779.xml"/><Relationship Id="rId65" Type="http://schemas.openxmlformats.org/officeDocument/2006/relationships/image" Target="../media/image2724.png"/><Relationship Id="rId86" Type="http://schemas.openxmlformats.org/officeDocument/2006/relationships/customXml" Target="../ink/ink2800.xml"/><Relationship Id="rId130" Type="http://schemas.openxmlformats.org/officeDocument/2006/relationships/customXml" Target="../ink/ink2822.xml"/><Relationship Id="rId151" Type="http://schemas.openxmlformats.org/officeDocument/2006/relationships/image" Target="../media/image2767.png"/><Relationship Id="rId172" Type="http://schemas.openxmlformats.org/officeDocument/2006/relationships/customXml" Target="../ink/ink2843.xml"/><Relationship Id="rId193" Type="http://schemas.openxmlformats.org/officeDocument/2006/relationships/image" Target="../media/image2788.png"/><Relationship Id="rId207" Type="http://schemas.openxmlformats.org/officeDocument/2006/relationships/image" Target="../media/image2795.png"/><Relationship Id="rId13" Type="http://schemas.openxmlformats.org/officeDocument/2006/relationships/image" Target="../media/image2698.png"/><Relationship Id="rId109" Type="http://schemas.openxmlformats.org/officeDocument/2006/relationships/image" Target="../media/image2746.png"/><Relationship Id="rId34" Type="http://schemas.openxmlformats.org/officeDocument/2006/relationships/customXml" Target="../ink/ink2774.xml"/><Relationship Id="rId55" Type="http://schemas.openxmlformats.org/officeDocument/2006/relationships/image" Target="../media/image2719.png"/><Relationship Id="rId76" Type="http://schemas.openxmlformats.org/officeDocument/2006/relationships/customXml" Target="../ink/ink2795.xml"/><Relationship Id="rId97" Type="http://schemas.openxmlformats.org/officeDocument/2006/relationships/image" Target="../media/image2740.png"/><Relationship Id="rId120" Type="http://schemas.openxmlformats.org/officeDocument/2006/relationships/customXml" Target="../ink/ink2817.xml"/><Relationship Id="rId141" Type="http://schemas.openxmlformats.org/officeDocument/2006/relationships/image" Target="../media/image2762.png"/><Relationship Id="rId7" Type="http://schemas.openxmlformats.org/officeDocument/2006/relationships/image" Target="../media/image2695.png"/><Relationship Id="rId162" Type="http://schemas.openxmlformats.org/officeDocument/2006/relationships/customXml" Target="../ink/ink2838.xml"/><Relationship Id="rId183" Type="http://schemas.openxmlformats.org/officeDocument/2006/relationships/image" Target="../media/image2783.png"/><Relationship Id="rId24" Type="http://schemas.openxmlformats.org/officeDocument/2006/relationships/customXml" Target="../ink/ink2769.xml"/><Relationship Id="rId45" Type="http://schemas.openxmlformats.org/officeDocument/2006/relationships/image" Target="../media/image2714.png"/><Relationship Id="rId66" Type="http://schemas.openxmlformats.org/officeDocument/2006/relationships/customXml" Target="../ink/ink2790.xml"/><Relationship Id="rId87" Type="http://schemas.openxmlformats.org/officeDocument/2006/relationships/image" Target="../media/image2735.png"/><Relationship Id="rId110" Type="http://schemas.openxmlformats.org/officeDocument/2006/relationships/customXml" Target="../ink/ink2812.xml"/><Relationship Id="rId131" Type="http://schemas.openxmlformats.org/officeDocument/2006/relationships/image" Target="../media/image2757.png"/><Relationship Id="rId152" Type="http://schemas.openxmlformats.org/officeDocument/2006/relationships/customXml" Target="../ink/ink2833.xml"/><Relationship Id="rId173" Type="http://schemas.openxmlformats.org/officeDocument/2006/relationships/image" Target="../media/image2778.png"/><Relationship Id="rId194" Type="http://schemas.openxmlformats.org/officeDocument/2006/relationships/customXml" Target="../ink/ink2854.xml"/><Relationship Id="rId208" Type="http://schemas.openxmlformats.org/officeDocument/2006/relationships/customXml" Target="../ink/ink2861.xml"/><Relationship Id="rId19" Type="http://schemas.openxmlformats.org/officeDocument/2006/relationships/image" Target="../media/image2701.png"/><Relationship Id="rId14" Type="http://schemas.openxmlformats.org/officeDocument/2006/relationships/customXml" Target="../ink/ink2764.xml"/><Relationship Id="rId30" Type="http://schemas.openxmlformats.org/officeDocument/2006/relationships/customXml" Target="../ink/ink2772.xml"/><Relationship Id="rId35" Type="http://schemas.openxmlformats.org/officeDocument/2006/relationships/image" Target="../media/image2709.png"/><Relationship Id="rId56" Type="http://schemas.openxmlformats.org/officeDocument/2006/relationships/customXml" Target="../ink/ink2785.xml"/><Relationship Id="rId77" Type="http://schemas.openxmlformats.org/officeDocument/2006/relationships/image" Target="../media/image2730.png"/><Relationship Id="rId100" Type="http://schemas.openxmlformats.org/officeDocument/2006/relationships/customXml" Target="../ink/ink2807.xml"/><Relationship Id="rId105" Type="http://schemas.openxmlformats.org/officeDocument/2006/relationships/image" Target="../media/image2744.png"/><Relationship Id="rId126" Type="http://schemas.openxmlformats.org/officeDocument/2006/relationships/customXml" Target="../ink/ink2820.xml"/><Relationship Id="rId147" Type="http://schemas.openxmlformats.org/officeDocument/2006/relationships/image" Target="../media/image2765.png"/><Relationship Id="rId168" Type="http://schemas.openxmlformats.org/officeDocument/2006/relationships/customXml" Target="../ink/ink2841.xml"/><Relationship Id="rId8" Type="http://schemas.openxmlformats.org/officeDocument/2006/relationships/customXml" Target="../ink/ink2761.xml"/><Relationship Id="rId51" Type="http://schemas.openxmlformats.org/officeDocument/2006/relationships/image" Target="../media/image2717.png"/><Relationship Id="rId72" Type="http://schemas.openxmlformats.org/officeDocument/2006/relationships/customXml" Target="../ink/ink2793.xml"/><Relationship Id="rId93" Type="http://schemas.openxmlformats.org/officeDocument/2006/relationships/image" Target="../media/image2738.png"/><Relationship Id="rId98" Type="http://schemas.openxmlformats.org/officeDocument/2006/relationships/customXml" Target="../ink/ink2806.xml"/><Relationship Id="rId121" Type="http://schemas.openxmlformats.org/officeDocument/2006/relationships/image" Target="../media/image2752.png"/><Relationship Id="rId142" Type="http://schemas.openxmlformats.org/officeDocument/2006/relationships/customXml" Target="../ink/ink2828.xml"/><Relationship Id="rId163" Type="http://schemas.openxmlformats.org/officeDocument/2006/relationships/image" Target="../media/image2773.png"/><Relationship Id="rId184" Type="http://schemas.openxmlformats.org/officeDocument/2006/relationships/customXml" Target="../ink/ink2849.xml"/><Relationship Id="rId189" Type="http://schemas.openxmlformats.org/officeDocument/2006/relationships/image" Target="../media/image2786.png"/><Relationship Id="rId3" Type="http://schemas.openxmlformats.org/officeDocument/2006/relationships/image" Target="../media/image2693.emf"/><Relationship Id="rId25" Type="http://schemas.openxmlformats.org/officeDocument/2006/relationships/image" Target="../media/image2704.png"/><Relationship Id="rId46" Type="http://schemas.openxmlformats.org/officeDocument/2006/relationships/customXml" Target="../ink/ink2780.xml"/><Relationship Id="rId67" Type="http://schemas.openxmlformats.org/officeDocument/2006/relationships/image" Target="../media/image2725.png"/><Relationship Id="rId116" Type="http://schemas.openxmlformats.org/officeDocument/2006/relationships/customXml" Target="../ink/ink2815.xml"/><Relationship Id="rId137" Type="http://schemas.openxmlformats.org/officeDocument/2006/relationships/image" Target="../media/image2760.png"/><Relationship Id="rId158" Type="http://schemas.openxmlformats.org/officeDocument/2006/relationships/customXml" Target="../ink/ink2836.xml"/><Relationship Id="rId20" Type="http://schemas.openxmlformats.org/officeDocument/2006/relationships/customXml" Target="../ink/ink2767.xml"/><Relationship Id="rId41" Type="http://schemas.openxmlformats.org/officeDocument/2006/relationships/image" Target="../media/image2712.png"/><Relationship Id="rId62" Type="http://schemas.openxmlformats.org/officeDocument/2006/relationships/customXml" Target="../ink/ink2788.xml"/><Relationship Id="rId83" Type="http://schemas.openxmlformats.org/officeDocument/2006/relationships/image" Target="../media/image2733.png"/><Relationship Id="rId88" Type="http://schemas.openxmlformats.org/officeDocument/2006/relationships/customXml" Target="../ink/ink2801.xml"/><Relationship Id="rId111" Type="http://schemas.openxmlformats.org/officeDocument/2006/relationships/image" Target="../media/image2747.png"/><Relationship Id="rId132" Type="http://schemas.openxmlformats.org/officeDocument/2006/relationships/customXml" Target="../ink/ink2823.xml"/><Relationship Id="rId153" Type="http://schemas.openxmlformats.org/officeDocument/2006/relationships/image" Target="../media/image2768.png"/><Relationship Id="rId174" Type="http://schemas.openxmlformats.org/officeDocument/2006/relationships/customXml" Target="../ink/ink2844.xml"/><Relationship Id="rId179" Type="http://schemas.openxmlformats.org/officeDocument/2006/relationships/image" Target="../media/image2781.png"/><Relationship Id="rId195" Type="http://schemas.openxmlformats.org/officeDocument/2006/relationships/image" Target="../media/image2789.png"/><Relationship Id="rId209" Type="http://schemas.openxmlformats.org/officeDocument/2006/relationships/image" Target="../media/image2796.png"/><Relationship Id="rId190" Type="http://schemas.openxmlformats.org/officeDocument/2006/relationships/customXml" Target="../ink/ink2852.xml"/><Relationship Id="rId204" Type="http://schemas.openxmlformats.org/officeDocument/2006/relationships/customXml" Target="../ink/ink2859.xml"/><Relationship Id="rId15" Type="http://schemas.openxmlformats.org/officeDocument/2006/relationships/image" Target="../media/image2699.png"/><Relationship Id="rId36" Type="http://schemas.openxmlformats.org/officeDocument/2006/relationships/customXml" Target="../ink/ink2775.xml"/><Relationship Id="rId57" Type="http://schemas.openxmlformats.org/officeDocument/2006/relationships/image" Target="../media/image2720.png"/><Relationship Id="rId106" Type="http://schemas.openxmlformats.org/officeDocument/2006/relationships/customXml" Target="../ink/ink2810.xml"/><Relationship Id="rId127" Type="http://schemas.openxmlformats.org/officeDocument/2006/relationships/image" Target="../media/image2755.png"/><Relationship Id="rId10" Type="http://schemas.openxmlformats.org/officeDocument/2006/relationships/customXml" Target="../ink/ink2762.xml"/><Relationship Id="rId31" Type="http://schemas.openxmlformats.org/officeDocument/2006/relationships/image" Target="../media/image2707.png"/><Relationship Id="rId52" Type="http://schemas.openxmlformats.org/officeDocument/2006/relationships/customXml" Target="../ink/ink2783.xml"/><Relationship Id="rId73" Type="http://schemas.openxmlformats.org/officeDocument/2006/relationships/image" Target="../media/image2728.png"/><Relationship Id="rId78" Type="http://schemas.openxmlformats.org/officeDocument/2006/relationships/customXml" Target="../ink/ink2796.xml"/><Relationship Id="rId94" Type="http://schemas.openxmlformats.org/officeDocument/2006/relationships/customXml" Target="../ink/ink2804.xml"/><Relationship Id="rId99" Type="http://schemas.openxmlformats.org/officeDocument/2006/relationships/image" Target="../media/image2741.png"/><Relationship Id="rId101" Type="http://schemas.openxmlformats.org/officeDocument/2006/relationships/image" Target="../media/image2742.png"/><Relationship Id="rId122" Type="http://schemas.openxmlformats.org/officeDocument/2006/relationships/customXml" Target="../ink/ink2818.xml"/><Relationship Id="rId143" Type="http://schemas.openxmlformats.org/officeDocument/2006/relationships/image" Target="../media/image2763.png"/><Relationship Id="rId148" Type="http://schemas.openxmlformats.org/officeDocument/2006/relationships/customXml" Target="../ink/ink2831.xml"/><Relationship Id="rId164" Type="http://schemas.openxmlformats.org/officeDocument/2006/relationships/customXml" Target="../ink/ink2839.xml"/><Relationship Id="rId169" Type="http://schemas.openxmlformats.org/officeDocument/2006/relationships/image" Target="../media/image2776.png"/><Relationship Id="rId185" Type="http://schemas.openxmlformats.org/officeDocument/2006/relationships/image" Target="../media/image2784.png"/><Relationship Id="rId4" Type="http://schemas.openxmlformats.org/officeDocument/2006/relationships/customXml" Target="../ink/ink2759.xml"/><Relationship Id="rId9" Type="http://schemas.openxmlformats.org/officeDocument/2006/relationships/image" Target="../media/image2696.png"/><Relationship Id="rId180" Type="http://schemas.openxmlformats.org/officeDocument/2006/relationships/customXml" Target="../ink/ink2847.xml"/><Relationship Id="rId210" Type="http://schemas.openxmlformats.org/officeDocument/2006/relationships/customXml" Target="../ink/ink2862.xml"/><Relationship Id="rId26" Type="http://schemas.openxmlformats.org/officeDocument/2006/relationships/customXml" Target="../ink/ink2770.xml"/><Relationship Id="rId47" Type="http://schemas.openxmlformats.org/officeDocument/2006/relationships/image" Target="../media/image2715.png"/><Relationship Id="rId68" Type="http://schemas.openxmlformats.org/officeDocument/2006/relationships/customXml" Target="../ink/ink2791.xml"/><Relationship Id="rId89" Type="http://schemas.openxmlformats.org/officeDocument/2006/relationships/image" Target="../media/image2736.png"/><Relationship Id="rId112" Type="http://schemas.openxmlformats.org/officeDocument/2006/relationships/customXml" Target="../ink/ink2813.xml"/><Relationship Id="rId133" Type="http://schemas.openxmlformats.org/officeDocument/2006/relationships/image" Target="../media/image2758.png"/><Relationship Id="rId154" Type="http://schemas.openxmlformats.org/officeDocument/2006/relationships/customXml" Target="../ink/ink2834.xml"/><Relationship Id="rId175" Type="http://schemas.openxmlformats.org/officeDocument/2006/relationships/image" Target="../media/image2779.png"/><Relationship Id="rId196" Type="http://schemas.openxmlformats.org/officeDocument/2006/relationships/customXml" Target="../ink/ink2855.xml"/><Relationship Id="rId200" Type="http://schemas.openxmlformats.org/officeDocument/2006/relationships/customXml" Target="../ink/ink2857.xml"/><Relationship Id="rId16" Type="http://schemas.openxmlformats.org/officeDocument/2006/relationships/customXml" Target="../ink/ink2765.xml"/><Relationship Id="rId37" Type="http://schemas.openxmlformats.org/officeDocument/2006/relationships/image" Target="../media/image2710.png"/><Relationship Id="rId58" Type="http://schemas.openxmlformats.org/officeDocument/2006/relationships/customXml" Target="../ink/ink2786.xml"/><Relationship Id="rId79" Type="http://schemas.openxmlformats.org/officeDocument/2006/relationships/image" Target="../media/image2731.png"/><Relationship Id="rId102" Type="http://schemas.openxmlformats.org/officeDocument/2006/relationships/customXml" Target="../ink/ink2808.xml"/><Relationship Id="rId123" Type="http://schemas.openxmlformats.org/officeDocument/2006/relationships/image" Target="../media/image2753.png"/><Relationship Id="rId144" Type="http://schemas.openxmlformats.org/officeDocument/2006/relationships/customXml" Target="../ink/ink2829.xml"/><Relationship Id="rId90" Type="http://schemas.openxmlformats.org/officeDocument/2006/relationships/customXml" Target="../ink/ink2802.xml"/><Relationship Id="rId165" Type="http://schemas.openxmlformats.org/officeDocument/2006/relationships/image" Target="../media/image2774.png"/><Relationship Id="rId186" Type="http://schemas.openxmlformats.org/officeDocument/2006/relationships/customXml" Target="../ink/ink2850.xml"/><Relationship Id="rId211" Type="http://schemas.openxmlformats.org/officeDocument/2006/relationships/image" Target="../media/image2797.png"/><Relationship Id="rId27" Type="http://schemas.openxmlformats.org/officeDocument/2006/relationships/image" Target="../media/image2705.png"/><Relationship Id="rId48" Type="http://schemas.openxmlformats.org/officeDocument/2006/relationships/customXml" Target="../ink/ink2781.xml"/><Relationship Id="rId69" Type="http://schemas.openxmlformats.org/officeDocument/2006/relationships/image" Target="../media/image2726.png"/><Relationship Id="rId113" Type="http://schemas.openxmlformats.org/officeDocument/2006/relationships/image" Target="../media/image2748.png"/><Relationship Id="rId134" Type="http://schemas.openxmlformats.org/officeDocument/2006/relationships/customXml" Target="../ink/ink2824.xml"/><Relationship Id="rId80" Type="http://schemas.openxmlformats.org/officeDocument/2006/relationships/customXml" Target="../ink/ink2797.xml"/><Relationship Id="rId155" Type="http://schemas.openxmlformats.org/officeDocument/2006/relationships/image" Target="../media/image2769.png"/><Relationship Id="rId176" Type="http://schemas.openxmlformats.org/officeDocument/2006/relationships/customXml" Target="../ink/ink2845.xml"/><Relationship Id="rId197" Type="http://schemas.openxmlformats.org/officeDocument/2006/relationships/image" Target="../media/image2790.png"/><Relationship Id="rId201" Type="http://schemas.openxmlformats.org/officeDocument/2006/relationships/image" Target="../media/image2792.png"/><Relationship Id="rId17" Type="http://schemas.openxmlformats.org/officeDocument/2006/relationships/image" Target="../media/image2700.png"/><Relationship Id="rId38" Type="http://schemas.openxmlformats.org/officeDocument/2006/relationships/customXml" Target="../ink/ink2776.xml"/><Relationship Id="rId59" Type="http://schemas.openxmlformats.org/officeDocument/2006/relationships/image" Target="../media/image2721.png"/><Relationship Id="rId103" Type="http://schemas.openxmlformats.org/officeDocument/2006/relationships/image" Target="../media/image2743.png"/><Relationship Id="rId124" Type="http://schemas.openxmlformats.org/officeDocument/2006/relationships/customXml" Target="../ink/ink2819.xml"/><Relationship Id="rId70" Type="http://schemas.openxmlformats.org/officeDocument/2006/relationships/customXml" Target="../ink/ink2792.xml"/><Relationship Id="rId91" Type="http://schemas.openxmlformats.org/officeDocument/2006/relationships/image" Target="../media/image2737.png"/><Relationship Id="rId145" Type="http://schemas.openxmlformats.org/officeDocument/2006/relationships/image" Target="../media/image2764.png"/><Relationship Id="rId166" Type="http://schemas.openxmlformats.org/officeDocument/2006/relationships/customXml" Target="../ink/ink2840.xml"/><Relationship Id="rId187" Type="http://schemas.openxmlformats.org/officeDocument/2006/relationships/image" Target="../media/image2785.png"/><Relationship Id="rId1" Type="http://schemas.openxmlformats.org/officeDocument/2006/relationships/slideLayout" Target="../slideLayouts/slideLayout7.xml"/><Relationship Id="rId212" Type="http://schemas.openxmlformats.org/officeDocument/2006/relationships/customXml" Target="../ink/ink2863.xml"/><Relationship Id="rId28" Type="http://schemas.openxmlformats.org/officeDocument/2006/relationships/customXml" Target="../ink/ink2771.xml"/><Relationship Id="rId49" Type="http://schemas.openxmlformats.org/officeDocument/2006/relationships/image" Target="../media/image2716.png"/><Relationship Id="rId114" Type="http://schemas.openxmlformats.org/officeDocument/2006/relationships/customXml" Target="../ink/ink2814.xml"/><Relationship Id="rId60" Type="http://schemas.openxmlformats.org/officeDocument/2006/relationships/customXml" Target="../ink/ink2787.xml"/><Relationship Id="rId81" Type="http://schemas.openxmlformats.org/officeDocument/2006/relationships/image" Target="../media/image2732.png"/><Relationship Id="rId135" Type="http://schemas.openxmlformats.org/officeDocument/2006/relationships/image" Target="../media/image2759.png"/><Relationship Id="rId156" Type="http://schemas.openxmlformats.org/officeDocument/2006/relationships/customXml" Target="../ink/ink2835.xml"/><Relationship Id="rId177" Type="http://schemas.openxmlformats.org/officeDocument/2006/relationships/image" Target="../media/image2780.png"/><Relationship Id="rId198" Type="http://schemas.openxmlformats.org/officeDocument/2006/relationships/customXml" Target="../ink/ink2856.xml"/><Relationship Id="rId202" Type="http://schemas.openxmlformats.org/officeDocument/2006/relationships/customXml" Target="../ink/ink2858.xml"/><Relationship Id="rId18" Type="http://schemas.openxmlformats.org/officeDocument/2006/relationships/customXml" Target="../ink/ink2766.xml"/><Relationship Id="rId39" Type="http://schemas.openxmlformats.org/officeDocument/2006/relationships/image" Target="../media/image2711.png"/><Relationship Id="rId50" Type="http://schemas.openxmlformats.org/officeDocument/2006/relationships/customXml" Target="../ink/ink2782.xml"/><Relationship Id="rId104" Type="http://schemas.openxmlformats.org/officeDocument/2006/relationships/customXml" Target="../ink/ink2809.xml"/><Relationship Id="rId125" Type="http://schemas.openxmlformats.org/officeDocument/2006/relationships/image" Target="../media/image2754.png"/><Relationship Id="rId146" Type="http://schemas.openxmlformats.org/officeDocument/2006/relationships/customXml" Target="../ink/ink2830.xml"/><Relationship Id="rId167" Type="http://schemas.openxmlformats.org/officeDocument/2006/relationships/image" Target="../media/image2775.png"/><Relationship Id="rId188" Type="http://schemas.openxmlformats.org/officeDocument/2006/relationships/customXml" Target="../ink/ink2851.xml"/><Relationship Id="rId71" Type="http://schemas.openxmlformats.org/officeDocument/2006/relationships/image" Target="../media/image2727.png"/><Relationship Id="rId92" Type="http://schemas.openxmlformats.org/officeDocument/2006/relationships/customXml" Target="../ink/ink2803.xml"/><Relationship Id="rId213" Type="http://schemas.openxmlformats.org/officeDocument/2006/relationships/image" Target="../media/image2798.png"/><Relationship Id="rId2" Type="http://schemas.openxmlformats.org/officeDocument/2006/relationships/notesSlide" Target="../notesSlides/notesSlide43.xml"/><Relationship Id="rId29" Type="http://schemas.openxmlformats.org/officeDocument/2006/relationships/image" Target="../media/image2706.png"/><Relationship Id="rId40" Type="http://schemas.openxmlformats.org/officeDocument/2006/relationships/customXml" Target="../ink/ink2777.xml"/><Relationship Id="rId115" Type="http://schemas.openxmlformats.org/officeDocument/2006/relationships/image" Target="../media/image2749.png"/><Relationship Id="rId136" Type="http://schemas.openxmlformats.org/officeDocument/2006/relationships/customXml" Target="../ink/ink2825.xml"/><Relationship Id="rId157" Type="http://schemas.openxmlformats.org/officeDocument/2006/relationships/image" Target="../media/image2770.png"/><Relationship Id="rId178" Type="http://schemas.openxmlformats.org/officeDocument/2006/relationships/customXml" Target="../ink/ink2846.xml"/><Relationship Id="rId61" Type="http://schemas.openxmlformats.org/officeDocument/2006/relationships/image" Target="../media/image2722.png"/><Relationship Id="rId82" Type="http://schemas.openxmlformats.org/officeDocument/2006/relationships/customXml" Target="../ink/ink2798.xml"/><Relationship Id="rId199" Type="http://schemas.openxmlformats.org/officeDocument/2006/relationships/image" Target="../media/image2791.png"/><Relationship Id="rId203" Type="http://schemas.openxmlformats.org/officeDocument/2006/relationships/image" Target="../media/image2793.png"/></Relationships>
</file>

<file path=ppt/slides/_rels/slide48.xml.rels><?xml version="1.0" encoding="UTF-8" standalone="yes"?>
<Relationships xmlns="http://schemas.openxmlformats.org/package/2006/relationships"><Relationship Id="rId3" Type="http://schemas.openxmlformats.org/officeDocument/2006/relationships/image" Target="../media/image279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800.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80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hyperlink" Target="https://www.destatis.de/DE/Themen/Wirtschaft/Preise/Verbraucherpreisindex/Methoden/Erlaeuterungen/verbraucherpreisindex.html#:~:text=Was%20beschreibt%20der%20Verbraucherpreisindex%3F,private%20Haushalte%20f%C3%BCr%20Konsumzwecke%20kaufen."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2802.emf"/></Relationships>
</file>

<file path=ppt/slides/_rels/slide6.xml.rels><?xml version="1.0" encoding="UTF-8" standalone="yes"?>
<Relationships xmlns="http://schemas.openxmlformats.org/package/2006/relationships"><Relationship Id="rId8" Type="http://schemas.openxmlformats.org/officeDocument/2006/relationships/hyperlink" Target="https://www.ecb.europa.eu/" TargetMode="External"/><Relationship Id="rId13" Type="http://schemas.openxmlformats.org/officeDocument/2006/relationships/hyperlink" Target="https://www.worldbank.org/" TargetMode="External"/><Relationship Id="rId18" Type="http://schemas.openxmlformats.org/officeDocument/2006/relationships/hyperlink" Target="https://www.iab.de/" TargetMode="External"/><Relationship Id="rId26" Type="http://schemas.openxmlformats.org/officeDocument/2006/relationships/hyperlink" Target="https://www.bruegel.org/" TargetMode="External"/><Relationship Id="rId3" Type="http://schemas.openxmlformats.org/officeDocument/2006/relationships/hyperlink" Target="https://www.destatis.de/DE/Home/_inhalt.html" TargetMode="External"/><Relationship Id="rId21" Type="http://schemas.openxmlformats.org/officeDocument/2006/relationships/hyperlink" Target="https://www.iwkoeln.de/" TargetMode="External"/><Relationship Id="rId7" Type="http://schemas.openxmlformats.org/officeDocument/2006/relationships/hyperlink" Target="https://ec.europa.eu/eurostat" TargetMode="External"/><Relationship Id="rId12" Type="http://schemas.openxmlformats.org/officeDocument/2006/relationships/hyperlink" Target="https://www.imf.org/" TargetMode="External"/><Relationship Id="rId17" Type="http://schemas.openxmlformats.org/officeDocument/2006/relationships/hyperlink" Target="https://www.diw.de/" TargetMode="External"/><Relationship Id="rId25" Type="http://schemas.openxmlformats.org/officeDocument/2006/relationships/hyperlink" Target="https://www.zew.de/" TargetMode="External"/><Relationship Id="rId2" Type="http://schemas.openxmlformats.org/officeDocument/2006/relationships/notesSlide" Target="../notesSlides/notesSlide2.xml"/><Relationship Id="rId16" Type="http://schemas.openxmlformats.org/officeDocument/2006/relationships/hyperlink" Target="https://www.cesifo.org/" TargetMode="External"/><Relationship Id="rId20" Type="http://schemas.openxmlformats.org/officeDocument/2006/relationships/hyperlink" Target="http://www.imk-boeckler.de/" TargetMode="External"/><Relationship Id="rId29" Type="http://schemas.openxmlformats.org/officeDocument/2006/relationships/hyperlink" Target="https://www.nber.org/" TargetMode="External"/><Relationship Id="rId1" Type="http://schemas.openxmlformats.org/officeDocument/2006/relationships/slideLayout" Target="../slideLayouts/slideLayout7.xml"/><Relationship Id="rId6" Type="http://schemas.openxmlformats.org/officeDocument/2006/relationships/hyperlink" Target="https://www.ilo.org/" TargetMode="External"/><Relationship Id="rId11" Type="http://schemas.openxmlformats.org/officeDocument/2006/relationships/hyperlink" Target="https://www.oecd.org/" TargetMode="External"/><Relationship Id="rId24" Type="http://schemas.openxmlformats.org/officeDocument/2006/relationships/hyperlink" Target="https://www.rwi-essen.de/" TargetMode="External"/><Relationship Id="rId5" Type="http://schemas.openxmlformats.org/officeDocument/2006/relationships/hyperlink" Target="https://www.arbeitsagentur.de/" TargetMode="External"/><Relationship Id="rId15" Type="http://schemas.openxmlformats.org/officeDocument/2006/relationships/hyperlink" Target="https://research.handelsblatt.com/de/" TargetMode="External"/><Relationship Id="rId23" Type="http://schemas.openxmlformats.org/officeDocument/2006/relationships/hyperlink" Target="https://kof.ethz.ch/" TargetMode="External"/><Relationship Id="rId28" Type="http://schemas.openxmlformats.org/officeDocument/2006/relationships/hyperlink" Target="https://www.esri.ie/" TargetMode="External"/><Relationship Id="rId10" Type="http://schemas.openxmlformats.org/officeDocument/2006/relationships/hyperlink" Target="https://www.bankofengland.co.uk/" TargetMode="External"/><Relationship Id="rId19" Type="http://schemas.openxmlformats.org/officeDocument/2006/relationships/hyperlink" Target="https://www.ifw-kiel.de/" TargetMode="External"/><Relationship Id="rId31" Type="http://schemas.openxmlformats.org/officeDocument/2006/relationships/hyperlink" Target="https://www.brookings.edu/" TargetMode="External"/><Relationship Id="rId4" Type="http://schemas.openxmlformats.org/officeDocument/2006/relationships/hyperlink" Target="https://www.bundesbank.de/" TargetMode="External"/><Relationship Id="rId9" Type="http://schemas.openxmlformats.org/officeDocument/2006/relationships/hyperlink" Target="https://www.federalreserve.gov/" TargetMode="External"/><Relationship Id="rId14" Type="http://schemas.openxmlformats.org/officeDocument/2006/relationships/hyperlink" Target="https://www.sachverstaendigenrat-wirtschaft.de/" TargetMode="External"/><Relationship Id="rId22" Type="http://schemas.openxmlformats.org/officeDocument/2006/relationships/hyperlink" Target="https://www.iwh-halle.de/" TargetMode="External"/><Relationship Id="rId27" Type="http://schemas.openxmlformats.org/officeDocument/2006/relationships/hyperlink" Target="https://www.niesr.ac.uk/" TargetMode="External"/><Relationship Id="rId30" Type="http://schemas.openxmlformats.org/officeDocument/2006/relationships/hyperlink" Target="https://www.piie.com/"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803.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804.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2805.png"/></Relationships>
</file>

<file path=ppt/slides/_rels/slide63.xml.rels><?xml version="1.0" encoding="UTF-8" standalone="yes"?>
<Relationships xmlns="http://schemas.openxmlformats.org/package/2006/relationships"><Relationship Id="rId3" Type="http://schemas.openxmlformats.org/officeDocument/2006/relationships/hyperlink" Target="https://www.destatis.de/DE/Themen/Wirtschaft/Preise/Verbraucherpreisindex/PreisKaleidoskopUebersicht.html"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2806.png"/><Relationship Id="rId5" Type="http://schemas.openxmlformats.org/officeDocument/2006/relationships/hyperlink" Target="https://www.destatis.de/DE/Themen/Wirtschaft/Preise/Verbraucherpreisindex/inflation.html" TargetMode="External"/><Relationship Id="rId4" Type="http://schemas.openxmlformats.org/officeDocument/2006/relationships/hyperlink" Target="https://www.destatis.de/DE/Service/Statistik-Visualisiert/persoenlicher-inflationsrechner-uebersicht.html"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2807.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808.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809.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810.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aeaweb.org/articles?id=10.1257/jep.23.1.22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811.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812.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813.emf"/><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F1D97888-320C-4CCF-9409-5CC2696F9C11}"/>
              </a:ext>
            </a:extLst>
          </p:cNvPr>
          <p:cNvGrpSpPr/>
          <p:nvPr/>
        </p:nvGrpSpPr>
        <p:grpSpPr>
          <a:xfrm>
            <a:off x="11756321" y="797457"/>
            <a:ext cx="133560" cy="122400"/>
            <a:chOff x="11756321" y="797457"/>
            <a:chExt cx="133560" cy="12240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6D08A1C7-8EA4-4F69-A933-D868CD7B435D}"/>
                    </a:ext>
                  </a:extLst>
                </p14:cNvPr>
                <p14:cNvContentPartPr/>
                <p14:nvPr/>
              </p14:nvContentPartPr>
              <p14:xfrm>
                <a:off x="11768561" y="799977"/>
                <a:ext cx="50760" cy="119880"/>
              </p14:xfrm>
            </p:contentPart>
          </mc:Choice>
          <mc:Fallback xmlns="">
            <p:pic>
              <p:nvPicPr>
                <p:cNvPr id="2" name="Freihand 1">
                  <a:extLst>
                    <a:ext uri="{FF2B5EF4-FFF2-40B4-BE49-F238E27FC236}">
                      <a16:creationId xmlns:a16="http://schemas.microsoft.com/office/drawing/2014/main" id="{6D08A1C7-8EA4-4F69-A933-D868CD7B435D}"/>
                    </a:ext>
                  </a:extLst>
                </p:cNvPr>
                <p:cNvPicPr/>
                <p:nvPr/>
              </p:nvPicPr>
              <p:blipFill>
                <a:blip r:embed="rId6"/>
                <a:stretch>
                  <a:fillRect/>
                </a:stretch>
              </p:blipFill>
              <p:spPr>
                <a:xfrm>
                  <a:off x="11764241" y="795657"/>
                  <a:ext cx="59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5BD52EC5-4DEE-4A3D-8223-C1858DE22256}"/>
                    </a:ext>
                  </a:extLst>
                </p14:cNvPr>
                <p14:cNvContentPartPr/>
                <p14:nvPr/>
              </p14:nvContentPartPr>
              <p14:xfrm>
                <a:off x="11756321" y="797457"/>
                <a:ext cx="133560" cy="114480"/>
              </p14:xfrm>
            </p:contentPart>
          </mc:Choice>
          <mc:Fallback xmlns="">
            <p:pic>
              <p:nvPicPr>
                <p:cNvPr id="3" name="Freihand 2">
                  <a:extLst>
                    <a:ext uri="{FF2B5EF4-FFF2-40B4-BE49-F238E27FC236}">
                      <a16:creationId xmlns:a16="http://schemas.microsoft.com/office/drawing/2014/main" id="{5BD52EC5-4DEE-4A3D-8223-C1858DE22256}"/>
                    </a:ext>
                  </a:extLst>
                </p:cNvPr>
                <p:cNvPicPr/>
                <p:nvPr/>
              </p:nvPicPr>
              <p:blipFill>
                <a:blip r:embed="rId8"/>
                <a:stretch>
                  <a:fillRect/>
                </a:stretch>
              </p:blipFill>
              <p:spPr>
                <a:xfrm>
                  <a:off x="11752001" y="793137"/>
                  <a:ext cx="142200" cy="12312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97459"/>
            <a:ext cx="7598011" cy="925787"/>
          </a:xfrm>
          <a:prstGeom prst="rect">
            <a:avLst/>
          </a:prstGeom>
          <a:noFill/>
          <a:ln>
            <a:noFill/>
          </a:ln>
        </p:spPr>
        <p:txBody>
          <a:bodyPr lIns="81646" tIns="40823" rIns="81646" bIns="40823" anchor="ctr" anchorCtr="1"/>
          <a:lstStyle/>
          <a:p>
            <a:pPr algn="ctr">
              <a:lnSpc>
                <a:spcPct val="100000"/>
              </a:lnSpc>
            </a:pPr>
            <a:r>
              <a:rPr lang="de-DE" sz="2400" b="1" dirty="0">
                <a:solidFill>
                  <a:srgbClr val="000000"/>
                </a:solidFill>
                <a:latin typeface="Arial"/>
                <a:ea typeface="Droid Sans Fallback"/>
              </a:rPr>
              <a:t>Ökonomen als</a:t>
            </a:r>
          </a:p>
          <a:p>
            <a:pPr algn="ctr">
              <a:lnSpc>
                <a:spcPct val="100000"/>
              </a:lnSpc>
            </a:pPr>
            <a:r>
              <a:rPr lang="de-DE" sz="2400" b="1" dirty="0">
                <a:solidFill>
                  <a:srgbClr val="000000"/>
                </a:solidFill>
                <a:latin typeface="Arial"/>
                <a:ea typeface="Droid Sans Fallback"/>
              </a:rPr>
              <a:t>Wissenschaftler oder Wirtschaftspolitiker</a:t>
            </a:r>
          </a:p>
        </p:txBody>
      </p:sp>
      <p:sp>
        <p:nvSpPr>
          <p:cNvPr id="7" name="Textfeld 6"/>
          <p:cNvSpPr txBox="1"/>
          <p:nvPr/>
        </p:nvSpPr>
        <p:spPr>
          <a:xfrm>
            <a:off x="1008695" y="1705738"/>
            <a:ext cx="7680910" cy="3075701"/>
          </a:xfrm>
          <a:prstGeom prst="rect">
            <a:avLst/>
          </a:prstGeom>
          <a:noFill/>
        </p:spPr>
        <p:txBody>
          <a:bodyPr wrap="square" rtlCol="0">
            <a:noAutofit/>
          </a:bodyPr>
          <a:lstStyle/>
          <a:p>
            <a:pPr marL="414772" indent="-414772">
              <a:buFont typeface="Arial" panose="020B0604020202020204" pitchFamily="34" charset="0"/>
              <a:buChar char="•"/>
            </a:pPr>
            <a:r>
              <a:rPr lang="de-DE" sz="2903" dirty="0">
                <a:latin typeface="Times New Roman" panose="02020603050405020304" pitchFamily="18" charset="0"/>
                <a:cs typeface="Times New Roman" panose="02020603050405020304" pitchFamily="18" charset="0"/>
              </a:rPr>
              <a:t>Versuchen Ökonomen die Welt zu erklären, so handeln sie als </a:t>
            </a:r>
            <a:r>
              <a:rPr lang="de-DE" sz="2903" b="1">
                <a:latin typeface="Times New Roman" panose="02020603050405020304" pitchFamily="18" charset="0"/>
                <a:cs typeface="Times New Roman" panose="02020603050405020304" pitchFamily="18" charset="0"/>
              </a:rPr>
              <a:t>Wissenschaftler.</a:t>
            </a:r>
          </a:p>
          <a:p>
            <a:pPr marL="414772" indent="-414772">
              <a:buFont typeface="Arial" panose="020B0604020202020204" pitchFamily="34" charset="0"/>
              <a:buChar char="•"/>
            </a:pPr>
            <a:endParaRPr lang="de-DE" sz="2903">
              <a:latin typeface="Times New Roman" panose="02020603050405020304" pitchFamily="18" charset="0"/>
              <a:cs typeface="Times New Roman" panose="02020603050405020304" pitchFamily="18" charset="0"/>
            </a:endParaRPr>
          </a:p>
          <a:p>
            <a:pPr marL="414772" indent="-414772">
              <a:buFont typeface="Arial" panose="020B0604020202020204" pitchFamily="34" charset="0"/>
              <a:buChar char="•"/>
            </a:pPr>
            <a:r>
              <a:rPr lang="de-DE" sz="2903">
                <a:latin typeface="Times New Roman" panose="02020603050405020304" pitchFamily="18" charset="0"/>
                <a:cs typeface="Times New Roman" panose="02020603050405020304" pitchFamily="18" charset="0"/>
              </a:rPr>
              <a:t>Versuchen Ökonomen die Welt zu verändern und bringen damit Ihre Überzeugungen ein, so handeln sie als </a:t>
            </a:r>
            <a:r>
              <a:rPr lang="de-DE" sz="2903" b="1">
                <a:latin typeface="Times New Roman" panose="02020603050405020304" pitchFamily="18" charset="0"/>
                <a:cs typeface="Times New Roman" panose="02020603050405020304" pitchFamily="18" charset="0"/>
              </a:rPr>
              <a:t>Wirtschaftspolitiker</a:t>
            </a:r>
            <a:r>
              <a:rPr lang="de-DE" sz="2903">
                <a:latin typeface="Times New Roman" panose="02020603050405020304" pitchFamily="18" charset="0"/>
                <a:cs typeface="Times New Roman" panose="02020603050405020304" pitchFamily="18" charset="0"/>
              </a:rPr>
              <a:t>.</a:t>
            </a: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1891948" y="2407796"/>
            <a:ext cx="9517731" cy="1671587"/>
          </a:xfrm>
          <a:prstGeom prst="rect">
            <a:avLst/>
          </a:prstGeom>
          <a:noFill/>
        </p:spPr>
        <p:txBody>
          <a:bodyPr wrap="square" rtlCol="0">
            <a:noAutofit/>
          </a:bodyPr>
          <a:lstStyle/>
          <a:p>
            <a:pPr marL="414772" indent="-414772">
              <a:buFont typeface="Arial" panose="020B0604020202020204" pitchFamily="34" charset="0"/>
              <a:buChar char="•"/>
            </a:pP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10" name="Rechteck 9">
            <a:extLst>
              <a:ext uri="{FF2B5EF4-FFF2-40B4-BE49-F238E27FC236}">
                <a16:creationId xmlns:a16="http://schemas.microsoft.com/office/drawing/2014/main" id="{293B1651-4C49-486F-9F03-28F9846F8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6155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59572" y="104181"/>
            <a:ext cx="6838707" cy="744941"/>
          </a:xfrm>
          <a:prstGeom prst="rect">
            <a:avLst/>
          </a:prstGeom>
          <a:noFill/>
          <a:ln>
            <a:noFill/>
          </a:ln>
        </p:spPr>
        <p:txBody>
          <a:bodyPr lIns="81646" tIns="40823" rIns="81646" bIns="40823" anchor="ctr" anchorCtr="1"/>
          <a:lstStyle/>
          <a:p>
            <a:pPr>
              <a:lnSpc>
                <a:spcPct val="100000"/>
              </a:lnSpc>
            </a:pPr>
            <a:r>
              <a:rPr lang="de-DE" sz="3200" b="1" dirty="0">
                <a:solidFill>
                  <a:srgbClr val="000000"/>
                </a:solidFill>
                <a:latin typeface="Arial"/>
                <a:ea typeface="Droid Sans Fallback"/>
              </a:rPr>
              <a:t>Positive und normative Aussagen</a:t>
            </a:r>
            <a:endParaRPr sz="3200" dirty="0"/>
          </a:p>
        </p:txBody>
      </p:sp>
      <p:sp>
        <p:nvSpPr>
          <p:cNvPr id="7" name="Textfeld 6"/>
          <p:cNvSpPr txBox="1"/>
          <p:nvPr/>
        </p:nvSpPr>
        <p:spPr>
          <a:xfrm>
            <a:off x="651828" y="1601406"/>
            <a:ext cx="9788974" cy="3197660"/>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Positive Aussagen</a:t>
            </a:r>
            <a:r>
              <a:rPr lang="de-DE" sz="2200" dirty="0">
                <a:latin typeface="Times New Roman" panose="02020603050405020304" pitchFamily="18" charset="0"/>
                <a:cs typeface="Times New Roman" panose="02020603050405020304" pitchFamily="18" charset="0"/>
              </a:rPr>
              <a:t> sind beschreibend und richten sich darauf aus, wie die Welt ist bzw. wie sie funktioniert. Dieses Funktionieren wird völlig neutral betrachtet</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deskriptiv.</a:t>
            </a:r>
          </a:p>
          <a:p>
            <a:endParaRPr lang="de-DE" sz="2200" dirty="0">
              <a:latin typeface="Times New Roman" panose="02020603050405020304" pitchFamily="18" charset="0"/>
              <a:cs typeface="Times New Roman" panose="02020603050405020304" pitchFamily="18" charset="0"/>
            </a:endParaRPr>
          </a:p>
          <a:p>
            <a:r>
              <a:rPr lang="de-DE" sz="2200" b="1" dirty="0">
                <a:latin typeface="Times New Roman" panose="02020603050405020304" pitchFamily="18" charset="0"/>
                <a:cs typeface="Times New Roman" panose="02020603050405020304" pitchFamily="18" charset="0"/>
              </a:rPr>
              <a:t>Normative Aussagen </a:t>
            </a:r>
            <a:r>
              <a:rPr lang="de-DE" sz="2200" dirty="0">
                <a:latin typeface="Times New Roman" panose="02020603050405020304" pitchFamily="18" charset="0"/>
                <a:cs typeface="Times New Roman" panose="02020603050405020304" pitchFamily="18" charset="0"/>
              </a:rPr>
              <a:t>geben ein Werturteil darüber ab, wie die Welt sein sollte. Gemäß der eigenen Überzeugung werden Maßnahmen getroffen.</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präskriptiv.</a:t>
            </a:r>
          </a:p>
        </p:txBody>
      </p:sp>
      <p:sp>
        <p:nvSpPr>
          <p:cNvPr id="8" name="Rechteck 7">
            <a:extLst>
              <a:ext uri="{FF2B5EF4-FFF2-40B4-BE49-F238E27FC236}">
                <a16:creationId xmlns:a16="http://schemas.microsoft.com/office/drawing/2014/main" id="{5F0611D4-4001-437F-AF27-E34A219247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1427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21561" y="0"/>
            <a:ext cx="7598011" cy="744941"/>
          </a:xfrm>
          <a:prstGeom prst="rect">
            <a:avLst/>
          </a:prstGeom>
          <a:noFill/>
          <a:ln>
            <a:noFill/>
          </a:ln>
        </p:spPr>
        <p:txBody>
          <a:bodyPr lIns="81646" tIns="40823" rIns="81646" bIns="40823" anchor="ctr" anchorCtr="1"/>
          <a:lstStyle/>
          <a:p>
            <a:pPr>
              <a:lnSpc>
                <a:spcPct val="100000"/>
              </a:lnSpc>
            </a:pPr>
            <a:r>
              <a:rPr lang="de-DE" sz="3629" b="1" dirty="0">
                <a:solidFill>
                  <a:srgbClr val="000000"/>
                </a:solidFill>
                <a:latin typeface="Arial"/>
              </a:rPr>
              <a:t>Beispiele – positiv/normativ?</a:t>
            </a:r>
            <a:endParaRPr sz="1633" dirty="0"/>
          </a:p>
        </p:txBody>
      </p:sp>
      <p:sp>
        <p:nvSpPr>
          <p:cNvPr id="7" name="Textfeld 6"/>
          <p:cNvSpPr txBox="1"/>
          <p:nvPr/>
        </p:nvSpPr>
        <p:spPr>
          <a:xfrm>
            <a:off x="0" y="1215737"/>
            <a:ext cx="12192000" cy="4676862"/>
          </a:xfrm>
          <a:prstGeom prst="rect">
            <a:avLst/>
          </a:prstGeom>
          <a:noFill/>
        </p:spPr>
        <p:txBody>
          <a:bodyPr wrap="square" rtlCol="0">
            <a:noAutofit/>
          </a:bodyPr>
          <a:lstStyle/>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Einführung des Mindestlohns führt zu Arbeitslosigkeit bei Geringqualifizierten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in einigen Bereichen erzielten Einkommenssteigerungen durch die Einführung des Mindestlohns sind wichtiger als die steigende Arbeitslosigkeit in anderen Bereichen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Ein steigender Ölpreis steigert die Nachfrage nach Elektroautos</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Betreiber von Kohlekraftwerken müssen stärker an den Kosten, die die 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-Emissionen im Zuge des Klimawandels verursachen beteiligt werden</a:t>
            </a:r>
          </a:p>
          <a:p>
            <a:pPr marL="311079" indent="-311079">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Das geplante Sondervermögen von 100 Mrd. für den Ausbau der</a:t>
            </a:r>
          </a:p>
          <a:p>
            <a:r>
              <a:rPr lang="de-DE" sz="2200" dirty="0">
                <a:latin typeface="Times New Roman" panose="02020603050405020304" pitchFamily="18" charset="0"/>
                <a:cs typeface="Times New Roman" panose="02020603050405020304" pitchFamily="18" charset="0"/>
              </a:rPr>
              <a:t>     Bundeswehr, senkt aufgrund steigender Zinsbelastung des Staats-</a:t>
            </a:r>
          </a:p>
          <a:p>
            <a:r>
              <a:rPr lang="de-DE" sz="2200" dirty="0">
                <a:latin typeface="Times New Roman" panose="02020603050405020304" pitchFamily="18" charset="0"/>
                <a:cs typeface="Times New Roman" panose="02020603050405020304" pitchFamily="18" charset="0"/>
              </a:rPr>
              <a:t>     Haushalts den Handlungsspielraum für die zukünftige Generation</a:t>
            </a:r>
          </a:p>
        </p:txBody>
      </p:sp>
      <p:sp>
        <p:nvSpPr>
          <p:cNvPr id="10" name="Rechteck 9">
            <a:extLst>
              <a:ext uri="{FF2B5EF4-FFF2-40B4-BE49-F238E27FC236}">
                <a16:creationId xmlns:a16="http://schemas.microsoft.com/office/drawing/2014/main" id="{200A4E8E-4367-419C-9B2A-FD260827374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2232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2424" y="45403"/>
            <a:ext cx="5793846"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Mikroökonomie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Verhalten Einzelner</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Unternehmen, Haushalte</a:t>
            </a:r>
          </a:p>
          <a:p>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eines Haushalte nach Lebensmitteln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Angebot eines Autobauers an Fahrzeugen</a:t>
            </a:r>
          </a:p>
          <a:p>
            <a:pPr marL="311079" indent="-311079">
              <a:buFont typeface="Wingdings" panose="05000000000000000000" pitchFamily="2" charset="2"/>
              <a:buChar char="§"/>
            </a:pPr>
            <a:endParaRPr lang="de-DE" sz="2177">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einer Baufirma nach Beton</a:t>
            </a:r>
          </a:p>
        </p:txBody>
      </p:sp>
      <p:sp>
        <p:nvSpPr>
          <p:cNvPr id="8" name="Textfeld 7"/>
          <p:cNvSpPr txBox="1"/>
          <p:nvPr/>
        </p:nvSpPr>
        <p:spPr>
          <a:xfrm>
            <a:off x="5613318" y="0"/>
            <a:ext cx="6659242"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Makroökonomie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Betrachtung der Gesamtwirtschaft</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Untersuchung von aggregierten ökonomischen Größen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Gesamtnachfrage aller Haushalte (Konsum)</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Gesamtangebot aller Unternehmen (gesamtwirtschaftliche Produktion)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a:t>
            </a:r>
            <a:r>
              <a:rPr lang="de-DE" sz="2177">
                <a:latin typeface="Times New Roman" panose="02020603050405020304" pitchFamily="18" charset="0"/>
                <a:cs typeface="Times New Roman" panose="02020603050405020304" pitchFamily="18" charset="0"/>
              </a:rPr>
              <a:t>aller Unternehmen´nach </a:t>
            </a:r>
            <a:r>
              <a:rPr lang="de-DE" sz="2177" dirty="0">
                <a:latin typeface="Times New Roman" panose="02020603050405020304" pitchFamily="18" charset="0"/>
                <a:cs typeface="Times New Roman" panose="02020603050405020304" pitchFamily="18" charset="0"/>
              </a:rPr>
              <a:t>Investitionsgütern</a:t>
            </a:r>
          </a:p>
        </p:txBody>
      </p:sp>
      <p:sp>
        <p:nvSpPr>
          <p:cNvPr id="9" name="Textfeld 8"/>
          <p:cNvSpPr txBox="1"/>
          <p:nvPr/>
        </p:nvSpPr>
        <p:spPr>
          <a:xfrm>
            <a:off x="62424" y="4827187"/>
            <a:ext cx="8546621" cy="755992"/>
          </a:xfrm>
          <a:prstGeom prst="rect">
            <a:avLst/>
          </a:prstGeom>
          <a:noFill/>
        </p:spPr>
        <p:txBody>
          <a:bodyPr wrap="square" rtlCol="0">
            <a:noAutofit/>
          </a:bodyPr>
          <a:lstStyle/>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Der Vorteil der Aggregation besteht in der Verdeutlichung von Gesamtzusammenhängen.</a:t>
            </a:r>
          </a:p>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Das Problem besteht im Verlust von Detailinformationen</a:t>
            </a:r>
          </a:p>
          <a:p>
            <a:endParaRPr lang="de-DE" sz="1996"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62424" y="5832990"/>
            <a:ext cx="8546621" cy="979607"/>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Vgl. Einf. in die Statistik: Die Beschreibung eines Datensatzes über Mittelwert, Median, Spannweite, Varianz, Schiefe,… vertieft zwar das Verständnis für die erhobenen Daten. Bestimmte Informationen gehen aber durch die Aggregation verloren.</a:t>
            </a:r>
          </a:p>
          <a:p>
            <a:endParaRPr lang="de-DE" sz="1996" dirty="0">
              <a:latin typeface="Times New Roman" panose="02020603050405020304" pitchFamily="18" charset="0"/>
              <a:cs typeface="Times New Roman" panose="02020603050405020304" pitchFamily="18" charset="0"/>
            </a:endParaRPr>
          </a:p>
        </p:txBody>
      </p:sp>
      <p:sp>
        <p:nvSpPr>
          <p:cNvPr id="11" name="Rechteck 10">
            <a:extLst>
              <a:ext uri="{FF2B5EF4-FFF2-40B4-BE49-F238E27FC236}">
                <a16:creationId xmlns:a16="http://schemas.microsoft.com/office/drawing/2014/main" id="{84FCABC1-26C8-430B-9E7E-586D39F7F2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30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Makroökonomische Fragestellungen</a:t>
            </a:r>
            <a:endParaRPr sz="3266" dirty="0"/>
          </a:p>
        </p:txBody>
      </p:sp>
      <p:sp>
        <p:nvSpPr>
          <p:cNvPr id="7" name="Text Box 3"/>
          <p:cNvSpPr txBox="1">
            <a:spLocks noChangeArrowheads="1"/>
          </p:cNvSpPr>
          <p:nvPr/>
        </p:nvSpPr>
        <p:spPr bwMode="auto">
          <a:xfrm>
            <a:off x="557584" y="714110"/>
            <a:ext cx="8295271" cy="562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000" dirty="0">
                <a:solidFill>
                  <a:srgbClr val="000000"/>
                </a:solidFill>
              </a:rPr>
              <a:t>Welche Bedeutung hat die Arbeitsmarktentwicklung für die Gesamtwirtschaft?</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Auswirkungen haben die aktuellen Zentralbankentscheidungen auf die Zinsentwicklung?</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Konsequenzen hat der demographische Wandel auf die Vermögensbildung im Allgemeinen?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Auswirkungen haben die globalen Veränderungen durch die </a:t>
            </a:r>
            <a:r>
              <a:rPr lang="de-DE" altLang="de-DE" sz="2000" err="1">
                <a:solidFill>
                  <a:srgbClr val="000000"/>
                </a:solidFill>
              </a:rPr>
              <a:t>Coronakrise</a:t>
            </a:r>
            <a:r>
              <a:rPr lang="de-DE" altLang="de-DE" sz="2000">
                <a:solidFill>
                  <a:srgbClr val="000000"/>
                </a:solidFill>
              </a:rPr>
              <a:t> auf die </a:t>
            </a:r>
            <a:r>
              <a:rPr lang="de-DE" altLang="de-DE" sz="2000" dirty="0">
                <a:solidFill>
                  <a:srgbClr val="000000"/>
                </a:solidFill>
              </a:rPr>
              <a:t>internationalen Handelsbeziehungen?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wirtschaftspolitischen Auswirkungen haben die angekündigten Programme zur Bekämpfung des Klimawandels im Allgemeinen und die Energiewende im Besonderen?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Welche </a:t>
            </a:r>
            <a:r>
              <a:rPr lang="de-DE" altLang="de-DE" sz="2000" dirty="0" err="1">
                <a:solidFill>
                  <a:srgbClr val="000000"/>
                </a:solidFill>
              </a:rPr>
              <a:t>wirtschaftspolitschen</a:t>
            </a:r>
            <a:r>
              <a:rPr lang="de-DE" altLang="de-DE" sz="2000" dirty="0">
                <a:solidFill>
                  <a:srgbClr val="000000"/>
                </a:solidFill>
              </a:rPr>
              <a:t> Auswirkungen zieht der Überfall Russlands, des größten Rohstofflieferanten der Welt, auf die Ukraine nach sich?</a:t>
            </a:r>
          </a:p>
        </p:txBody>
      </p:sp>
      <p:sp>
        <p:nvSpPr>
          <p:cNvPr id="4" name="Rechteck 3">
            <a:extLst>
              <a:ext uri="{FF2B5EF4-FFF2-40B4-BE49-F238E27FC236}">
                <a16:creationId xmlns:a16="http://schemas.microsoft.com/office/drawing/2014/main" id="{28517683-C53A-44C5-B8E2-A49559A4ACD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83364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0"/>
            <a:ext cx="7761950" cy="744941"/>
          </a:xfrm>
          <a:prstGeom prst="rect">
            <a:avLst/>
          </a:prstGeom>
          <a:noFill/>
          <a:ln>
            <a:noFill/>
          </a:ln>
        </p:spPr>
        <p:txBody>
          <a:bodyPr lIns="81646" tIns="40823" rIns="81646" bIns="40823" anchor="ctr" anchorCtr="1"/>
          <a:lstStyle/>
          <a:p>
            <a:r>
              <a:rPr lang="de-DE" sz="3266" b="1" dirty="0"/>
              <a:t>Makroökonomische Sachverhalte</a:t>
            </a:r>
          </a:p>
        </p:txBody>
      </p:sp>
      <p:sp>
        <p:nvSpPr>
          <p:cNvPr id="7" name="Text Box 3"/>
          <p:cNvSpPr txBox="1">
            <a:spLocks noChangeArrowheads="1"/>
          </p:cNvSpPr>
          <p:nvPr/>
        </p:nvSpPr>
        <p:spPr bwMode="auto">
          <a:xfrm>
            <a:off x="328088" y="714108"/>
            <a:ext cx="8361518" cy="5781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177" dirty="0">
                <a:solidFill>
                  <a:srgbClr val="000000"/>
                </a:solidFill>
              </a:rPr>
              <a:t>Das Wirtschaftswachstum der deutschen Volkswirtschaft betrug im </a:t>
            </a:r>
            <a:r>
              <a:rPr lang="de-DE" altLang="de-DE" sz="2177">
                <a:solidFill>
                  <a:srgbClr val="000000"/>
                </a:solidFill>
              </a:rPr>
              <a:t>Jahr 2022 1,8% </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a:t>
            </a:r>
            <a:r>
              <a:rPr lang="de-DE" altLang="de-DE" sz="2177">
                <a:solidFill>
                  <a:srgbClr val="000000"/>
                </a:solidFill>
              </a:rPr>
              <a:t>Inflationsrate lag im Jahr </a:t>
            </a:r>
            <a:r>
              <a:rPr lang="de-DE" altLang="de-DE" sz="2177" dirty="0">
                <a:solidFill>
                  <a:srgbClr val="000000"/>
                </a:solidFill>
              </a:rPr>
              <a:t>2022 </a:t>
            </a:r>
            <a:r>
              <a:rPr lang="de-DE" altLang="de-DE" sz="2177">
                <a:solidFill>
                  <a:srgbClr val="000000"/>
                </a:solidFill>
              </a:rPr>
              <a:t>bei 6,9%</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Staatsverschuldung liegt zum </a:t>
            </a:r>
            <a:r>
              <a:rPr lang="de-DE" altLang="de-DE" sz="2177">
                <a:solidFill>
                  <a:srgbClr val="000000"/>
                </a:solidFill>
              </a:rPr>
              <a:t>Jahresende 2021 </a:t>
            </a:r>
            <a:r>
              <a:rPr lang="de-DE" altLang="de-DE" sz="2177" dirty="0">
                <a:solidFill>
                  <a:srgbClr val="000000"/>
                </a:solidFill>
              </a:rPr>
              <a:t>bei </a:t>
            </a:r>
            <a:r>
              <a:rPr lang="de-DE" altLang="de-DE" sz="2177">
                <a:solidFill>
                  <a:srgbClr val="000000"/>
                </a:solidFill>
              </a:rPr>
              <a:t>gut 2,45 </a:t>
            </a:r>
            <a:r>
              <a:rPr lang="de-DE" altLang="de-DE" sz="2177" dirty="0">
                <a:solidFill>
                  <a:srgbClr val="000000"/>
                </a:solidFill>
              </a:rPr>
              <a:t>Billionen Euro</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Das Renteneintrittsalter steigt bis zum Jahr 2030 von 65 auf 67 Jahre</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Leitzinsen der EZB </a:t>
            </a:r>
            <a:r>
              <a:rPr lang="de-DE" altLang="de-DE" sz="2177">
                <a:solidFill>
                  <a:srgbClr val="000000"/>
                </a:solidFill>
              </a:rPr>
              <a:t>liegen im Februar 2023 bei 3,0%</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a:t>
            </a:r>
            <a:r>
              <a:rPr lang="de-DE" altLang="de-DE" sz="2177">
                <a:solidFill>
                  <a:srgbClr val="000000"/>
                </a:solidFill>
              </a:rPr>
              <a:t>Deutschland wird im April 2023 aller Voraussicht nach </a:t>
            </a:r>
            <a:r>
              <a:rPr lang="de-DE" altLang="de-DE" sz="2177" dirty="0">
                <a:solidFill>
                  <a:srgbClr val="000000"/>
                </a:solidFill>
              </a:rPr>
              <a:t>das letzte </a:t>
            </a:r>
            <a:r>
              <a:rPr lang="de-DE" altLang="de-DE" sz="2177">
                <a:solidFill>
                  <a:srgbClr val="000000"/>
                </a:solidFill>
              </a:rPr>
              <a:t>Atomkraftwerk abgeschaltet werden.</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In </a:t>
            </a:r>
            <a:r>
              <a:rPr lang="de-DE" altLang="de-DE" sz="2177">
                <a:solidFill>
                  <a:srgbClr val="000000"/>
                </a:solidFill>
              </a:rPr>
              <a:t>Wilhelmshaven hat das erste LNG-Terminal Deutschlands Ende des Jahres 2022 seinen Betrieb aufgenommen.</a:t>
            </a:r>
            <a:endParaRPr lang="de-DE" altLang="de-DE" sz="2177" dirty="0">
              <a:solidFill>
                <a:srgbClr val="000000"/>
              </a:solidFill>
            </a:endParaRPr>
          </a:p>
        </p:txBody>
      </p:sp>
      <p:sp>
        <p:nvSpPr>
          <p:cNvPr id="8" name="Rechteck 7">
            <a:extLst>
              <a:ext uri="{FF2B5EF4-FFF2-40B4-BE49-F238E27FC236}">
                <a16:creationId xmlns:a16="http://schemas.microsoft.com/office/drawing/2014/main" id="{0C8DB175-FE02-496C-A0F2-0EC9901A7A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8859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1328110" y="243752"/>
            <a:ext cx="1023143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Die historischen Wurzeln des Wirtschaftskreislaufs</a:t>
            </a:r>
          </a:p>
        </p:txBody>
      </p:sp>
      <p:sp>
        <p:nvSpPr>
          <p:cNvPr id="33796" name="Text Box 3"/>
          <p:cNvSpPr txBox="1">
            <a:spLocks noChangeArrowheads="1"/>
          </p:cNvSpPr>
          <p:nvPr/>
        </p:nvSpPr>
        <p:spPr bwMode="auto">
          <a:xfrm>
            <a:off x="1094793" y="891496"/>
            <a:ext cx="9109075" cy="452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Char char="•"/>
            </a:pPr>
            <a:endParaRPr lang="de-DE" altLang="de-DE" sz="2400" dirty="0">
              <a:solidFill>
                <a:srgbClr val="000000"/>
              </a:solidFill>
            </a:endParaRPr>
          </a:p>
          <a:p>
            <a:pPr eaLnBrk="1" hangingPunct="1">
              <a:buClrTx/>
              <a:buFontTx/>
              <a:buNone/>
            </a:pPr>
            <a:r>
              <a:rPr lang="de-DE" altLang="de-DE" sz="2400" dirty="0">
                <a:solidFill>
                  <a:srgbClr val="000000"/>
                </a:solidFill>
              </a:rPr>
              <a:t>Der </a:t>
            </a:r>
            <a:r>
              <a:rPr lang="en-US" altLang="de-DE" sz="2400" dirty="0" err="1">
                <a:solidFill>
                  <a:srgbClr val="000000"/>
                </a:solidFill>
              </a:rPr>
              <a:t>französische</a:t>
            </a:r>
            <a:r>
              <a:rPr lang="en-US" altLang="de-DE" sz="2400" dirty="0">
                <a:solidFill>
                  <a:srgbClr val="000000"/>
                </a:solidFill>
              </a:rPr>
              <a:t> </a:t>
            </a:r>
            <a:r>
              <a:rPr lang="en-US" altLang="de-DE" sz="2400" dirty="0" err="1">
                <a:solidFill>
                  <a:srgbClr val="000000"/>
                </a:solidFill>
              </a:rPr>
              <a:t>Arzt</a:t>
            </a:r>
            <a:r>
              <a:rPr lang="de-DE" altLang="de-DE" sz="2400" dirty="0">
                <a:solidFill>
                  <a:srgbClr val="000000"/>
                </a:solidFill>
              </a:rPr>
              <a:t> Fran</a:t>
            </a:r>
            <a:r>
              <a:rPr lang="en-US" altLang="de-DE" sz="2400" dirty="0" err="1">
                <a:solidFill>
                  <a:srgbClr val="000000"/>
                </a:solidFill>
                <a:cs typeface="Times New Roman" pitchFamily="18" charset="0"/>
              </a:rPr>
              <a:t>çois</a:t>
            </a:r>
            <a:r>
              <a:rPr lang="en-US" altLang="de-DE" sz="2400" dirty="0">
                <a:solidFill>
                  <a:srgbClr val="000000"/>
                </a:solidFill>
                <a:cs typeface="Times New Roman" pitchFamily="18" charset="0"/>
              </a:rPr>
              <a:t> Quesnay (1694-1774) </a:t>
            </a:r>
            <a:r>
              <a:rPr lang="en-US" altLang="de-DE" sz="2400" dirty="0" err="1">
                <a:solidFill>
                  <a:srgbClr val="000000"/>
                </a:solidFill>
                <a:cs typeface="Times New Roman" pitchFamily="18" charset="0"/>
              </a:rPr>
              <a:t>verglich</a:t>
            </a:r>
            <a:r>
              <a:rPr lang="en-US" altLang="de-DE" sz="2400" dirty="0">
                <a:solidFill>
                  <a:srgbClr val="000000"/>
                </a:solidFill>
                <a:cs typeface="Times New Roman" pitchFamily="18" charset="0"/>
              </a:rPr>
              <a:t> die </a:t>
            </a:r>
            <a:r>
              <a:rPr lang="en-US" altLang="de-DE" sz="2400" dirty="0" err="1">
                <a:solidFill>
                  <a:srgbClr val="000000"/>
                </a:solidFill>
                <a:cs typeface="Times New Roman" pitchFamily="18" charset="0"/>
              </a:rPr>
              <a:t>wirtschaftlichen</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Zusammenhänge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mit</a:t>
            </a:r>
            <a:r>
              <a:rPr lang="en-US" altLang="de-DE" sz="2400" dirty="0">
                <a:solidFill>
                  <a:srgbClr val="000000"/>
                </a:solidFill>
                <a:cs typeface="Times New Roman" pitchFamily="18" charset="0"/>
              </a:rPr>
              <a:t> dem </a:t>
            </a:r>
            <a:r>
              <a:rPr lang="en-US" altLang="de-DE" sz="2400" dirty="0" err="1">
                <a:solidFill>
                  <a:srgbClr val="000000"/>
                </a:solidFill>
                <a:cs typeface="Times New Roman" pitchFamily="18" charset="0"/>
              </a:rPr>
              <a:t>Blutkreislauf</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stellte</a:t>
            </a:r>
            <a:r>
              <a:rPr lang="en-US" altLang="de-DE" sz="2400" dirty="0">
                <a:solidFill>
                  <a:srgbClr val="000000"/>
                </a:solidFill>
                <a:cs typeface="Times New Roman" pitchFamily="18" charset="0"/>
              </a:rPr>
              <a:t> dies in </a:t>
            </a:r>
            <a:r>
              <a:rPr lang="en-US" altLang="de-DE" sz="2400" dirty="0" err="1">
                <a:solidFill>
                  <a:srgbClr val="000000"/>
                </a:solidFill>
                <a:cs typeface="Times New Roman" pitchFamily="18" charset="0"/>
              </a:rPr>
              <a:t>seinem</a:t>
            </a:r>
            <a:r>
              <a:rPr lang="en-US" altLang="de-DE" sz="2400" dirty="0">
                <a:solidFill>
                  <a:srgbClr val="000000"/>
                </a:solidFill>
                <a:cs typeface="Times New Roman" pitchFamily="18" charset="0"/>
              </a:rPr>
              <a:t> Tableau </a:t>
            </a:r>
            <a:r>
              <a:rPr lang="en-US" altLang="de-DE" sz="2400" dirty="0" err="1">
                <a:solidFill>
                  <a:srgbClr val="000000"/>
                </a:solidFill>
                <a:cs typeface="Times New Roman" pitchFamily="18" charset="0"/>
              </a:rPr>
              <a:t>Economique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dar</a:t>
            </a:r>
            <a:r>
              <a:rPr lang="en-US" altLang="de-DE" sz="2400" dirty="0">
                <a:solidFill>
                  <a:srgbClr val="000000"/>
                </a:solidFill>
                <a:cs typeface="Times New Roman" pitchFamily="18" charset="0"/>
              </a:rPr>
              <a:t>.</a:t>
            </a:r>
          </a:p>
          <a:p>
            <a:pPr eaLnBrk="1" hangingPunct="1">
              <a:buClrTx/>
              <a:buFontTx/>
              <a:buNone/>
            </a:pPr>
            <a:endParaRPr lang="en-US" altLang="de-DE" sz="2400" dirty="0">
              <a:solidFill>
                <a:srgbClr val="000000"/>
              </a:solidFill>
              <a:cs typeface="Times New Roman" pitchFamily="18" charset="0"/>
            </a:endParaRPr>
          </a:p>
          <a:p>
            <a:pPr eaLnBrk="1" hangingPunct="1">
              <a:buClrTx/>
              <a:buFontTx/>
              <a:buNone/>
            </a:pPr>
            <a:r>
              <a:rPr lang="en-US" altLang="de-DE" sz="2400" dirty="0" err="1">
                <a:solidFill>
                  <a:srgbClr val="000000"/>
                </a:solidFill>
                <a:cs typeface="Times New Roman" pitchFamily="18" charset="0"/>
              </a:rPr>
              <a:t>Einteilung</a:t>
            </a:r>
            <a:r>
              <a:rPr lang="en-US" altLang="de-DE" sz="2400" dirty="0">
                <a:solidFill>
                  <a:srgbClr val="000000"/>
                </a:solidFill>
                <a:cs typeface="Times New Roman" pitchFamily="18" charset="0"/>
              </a:rPr>
              <a:t> der </a:t>
            </a:r>
            <a:r>
              <a:rPr lang="en-US" altLang="de-DE" sz="2400" dirty="0" err="1">
                <a:solidFill>
                  <a:srgbClr val="000000"/>
                </a:solidFill>
                <a:cs typeface="Times New Roman" pitchFamily="18" charset="0"/>
              </a:rPr>
              <a:t>Wirtschaftssubjekte</a:t>
            </a:r>
            <a:r>
              <a:rPr lang="en-US" altLang="de-DE" sz="2400" dirty="0">
                <a:solidFill>
                  <a:srgbClr val="000000"/>
                </a:solidFill>
                <a:cs typeface="Times New Roman" pitchFamily="18" charset="0"/>
              </a:rPr>
              <a:t> in </a:t>
            </a:r>
            <a:r>
              <a:rPr lang="en-US" altLang="de-DE" sz="2400" dirty="0" err="1">
                <a:solidFill>
                  <a:srgbClr val="000000"/>
                </a:solidFill>
                <a:cs typeface="Times New Roman" pitchFamily="18" charset="0"/>
              </a:rPr>
              <a:t>drei</a:t>
            </a:r>
            <a:r>
              <a:rPr lang="en-US" altLang="de-DE" sz="2400" dirty="0">
                <a:solidFill>
                  <a:srgbClr val="000000"/>
                </a:solidFill>
                <a:cs typeface="Times New Roman" pitchFamily="18" charset="0"/>
              </a:rPr>
              <a:t> Klassen</a:t>
            </a:r>
          </a:p>
          <a:p>
            <a:pPr eaLnBrk="1" hangingPunct="1">
              <a:buClrTx/>
              <a:buFontTx/>
              <a:buNone/>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productive (P):	</a:t>
            </a:r>
            <a:r>
              <a:rPr lang="en-US" altLang="de-DE" sz="2400" dirty="0" err="1">
                <a:solidFill>
                  <a:srgbClr val="000000"/>
                </a:solidFill>
                <a:cs typeface="Times New Roman" pitchFamily="18" charset="0"/>
              </a:rPr>
              <a:t>Landwirte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Pächter</a:t>
            </a:r>
            <a:endParaRPr lang="en-US" altLang="de-DE" sz="2400" dirty="0">
              <a:solidFill>
                <a:srgbClr val="000000"/>
              </a:solidFill>
              <a:cs typeface="Times New Roman" pitchFamily="18" charset="0"/>
            </a:endParaRP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propi</a:t>
            </a:r>
            <a:r>
              <a:rPr lang="en-US" altLang="de-DE" sz="2400" dirty="0" err="1">
                <a:solidFill>
                  <a:srgbClr val="000000"/>
                </a:solidFill>
              </a:rPr>
              <a:t>é</a:t>
            </a:r>
            <a:r>
              <a:rPr lang="en-US" altLang="de-DE" sz="2400" dirty="0" err="1">
                <a:solidFill>
                  <a:srgbClr val="000000"/>
                </a:solidFill>
                <a:cs typeface="Times New Roman" pitchFamily="18" charset="0"/>
              </a:rPr>
              <a:t>taire</a:t>
            </a:r>
            <a:r>
              <a:rPr lang="en-US" altLang="de-DE" sz="2400" dirty="0">
                <a:solidFill>
                  <a:srgbClr val="000000"/>
                </a:solidFill>
                <a:cs typeface="Times New Roman" pitchFamily="18" charset="0"/>
              </a:rPr>
              <a:t> (E):	</a:t>
            </a:r>
            <a:r>
              <a:rPr lang="en-US" altLang="de-DE" sz="2400" dirty="0" err="1">
                <a:solidFill>
                  <a:srgbClr val="000000"/>
                </a:solidFill>
                <a:cs typeface="Times New Roman" pitchFamily="18" charset="0"/>
              </a:rPr>
              <a:t>Adlige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Klerus</a:t>
            </a:r>
            <a:r>
              <a:rPr lang="en-US" altLang="de-DE" sz="2400" dirty="0">
                <a:solidFill>
                  <a:srgbClr val="000000"/>
                </a:solidFill>
                <a:cs typeface="Times New Roman" pitchFamily="18" charset="0"/>
              </a:rPr>
              <a:t> </a:t>
            </a: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stérile</a:t>
            </a:r>
            <a:r>
              <a:rPr lang="en-US" altLang="de-DE" sz="2400" dirty="0">
                <a:solidFill>
                  <a:srgbClr val="000000"/>
                </a:solidFill>
                <a:cs typeface="Times New Roman" pitchFamily="18" charset="0"/>
              </a:rPr>
              <a:t> (H):			</a:t>
            </a:r>
            <a:r>
              <a:rPr lang="en-US" altLang="de-DE" sz="2400" dirty="0" err="1">
                <a:solidFill>
                  <a:srgbClr val="000000"/>
                </a:solidFill>
                <a:cs typeface="Times New Roman" pitchFamily="18" charset="0"/>
              </a:rPr>
              <a:t>Händler</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Handwerker</a:t>
            </a:r>
            <a:r>
              <a:rPr lang="en-US" altLang="de-DE" sz="2400" dirty="0">
                <a:solidFill>
                  <a:srgbClr val="000000"/>
                </a:solidFill>
                <a:cs typeface="Times New Roman" pitchFamily="18" charset="0"/>
              </a:rPr>
              <a:t> u. ä.</a:t>
            </a:r>
          </a:p>
        </p:txBody>
      </p:sp>
      <p:sp>
        <p:nvSpPr>
          <p:cNvPr id="4" name="Rechteck 3">
            <a:extLst>
              <a:ext uri="{FF2B5EF4-FFF2-40B4-BE49-F238E27FC236}">
                <a16:creationId xmlns:a16="http://schemas.microsoft.com/office/drawing/2014/main" id="{A6525F3B-83B8-4501-972D-D4F7D777CC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D3EFDEE-C204-4961-864D-6A3E8D8592ED}"/>
                  </a:ext>
                </a:extLst>
              </p14:cNvPr>
              <p14:cNvContentPartPr/>
              <p14:nvPr/>
            </p14:nvContentPartPr>
            <p14:xfrm>
              <a:off x="6225641" y="689820"/>
              <a:ext cx="4025520" cy="78840"/>
            </p14:xfrm>
          </p:contentPart>
        </mc:Choice>
        <mc:Fallback xmlns="">
          <p:pic>
            <p:nvPicPr>
              <p:cNvPr id="2" name="Freihand 1">
                <a:extLst>
                  <a:ext uri="{FF2B5EF4-FFF2-40B4-BE49-F238E27FC236}">
                    <a16:creationId xmlns:a16="http://schemas.microsoft.com/office/drawing/2014/main" id="{5D3EFDEE-C204-4961-864D-6A3E8D8592ED}"/>
                  </a:ext>
                </a:extLst>
              </p:cNvPr>
              <p:cNvPicPr/>
              <p:nvPr/>
            </p:nvPicPr>
            <p:blipFill>
              <a:blip r:embed="rId4"/>
              <a:stretch>
                <a:fillRect/>
              </a:stretch>
            </p:blipFill>
            <p:spPr>
              <a:xfrm>
                <a:off x="6221321" y="685500"/>
                <a:ext cx="40341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14FF07F-8779-4B86-834C-C44F6BBE0C95}"/>
                  </a:ext>
                </a:extLst>
              </p14:cNvPr>
              <p14:cNvContentPartPr/>
              <p14:nvPr/>
            </p14:nvContentPartPr>
            <p14:xfrm>
              <a:off x="1968641" y="2003100"/>
              <a:ext cx="4039560" cy="681120"/>
            </p14:xfrm>
          </p:contentPart>
        </mc:Choice>
        <mc:Fallback xmlns="">
          <p:pic>
            <p:nvPicPr>
              <p:cNvPr id="3" name="Freihand 2">
                <a:extLst>
                  <a:ext uri="{FF2B5EF4-FFF2-40B4-BE49-F238E27FC236}">
                    <a16:creationId xmlns:a16="http://schemas.microsoft.com/office/drawing/2014/main" id="{114FF07F-8779-4B86-834C-C44F6BBE0C95}"/>
                  </a:ext>
                </a:extLst>
              </p:cNvPr>
              <p:cNvPicPr/>
              <p:nvPr/>
            </p:nvPicPr>
            <p:blipFill>
              <a:blip r:embed="rId6"/>
              <a:stretch>
                <a:fillRect/>
              </a:stretch>
            </p:blipFill>
            <p:spPr>
              <a:xfrm>
                <a:off x="1964321" y="1998780"/>
                <a:ext cx="4048200" cy="689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BC8B8FA0-18F9-4DB4-926E-9D2DC706BB1A}"/>
                  </a:ext>
                </a:extLst>
              </p14:cNvPr>
              <p14:cNvContentPartPr/>
              <p14:nvPr/>
            </p14:nvContentPartPr>
            <p14:xfrm>
              <a:off x="1339001" y="3430860"/>
              <a:ext cx="3179160" cy="654480"/>
            </p14:xfrm>
          </p:contentPart>
        </mc:Choice>
        <mc:Fallback xmlns="">
          <p:pic>
            <p:nvPicPr>
              <p:cNvPr id="5" name="Freihand 4">
                <a:extLst>
                  <a:ext uri="{FF2B5EF4-FFF2-40B4-BE49-F238E27FC236}">
                    <a16:creationId xmlns:a16="http://schemas.microsoft.com/office/drawing/2014/main" id="{BC8B8FA0-18F9-4DB4-926E-9D2DC706BB1A}"/>
                  </a:ext>
                </a:extLst>
              </p:cNvPr>
              <p:cNvPicPr/>
              <p:nvPr/>
            </p:nvPicPr>
            <p:blipFill>
              <a:blip r:embed="rId8"/>
              <a:stretch>
                <a:fillRect/>
              </a:stretch>
            </p:blipFill>
            <p:spPr>
              <a:xfrm>
                <a:off x="1334681" y="3426540"/>
                <a:ext cx="3187800" cy="663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36877B87-D3C3-4C7A-8B95-5C368A3C8E0F}"/>
                  </a:ext>
                </a:extLst>
              </p14:cNvPr>
              <p14:cNvContentPartPr/>
              <p14:nvPr/>
            </p14:nvContentPartPr>
            <p14:xfrm>
              <a:off x="1288961" y="4225020"/>
              <a:ext cx="3377520" cy="566640"/>
            </p14:xfrm>
          </p:contentPart>
        </mc:Choice>
        <mc:Fallback xmlns="">
          <p:pic>
            <p:nvPicPr>
              <p:cNvPr id="6" name="Freihand 5">
                <a:extLst>
                  <a:ext uri="{FF2B5EF4-FFF2-40B4-BE49-F238E27FC236}">
                    <a16:creationId xmlns:a16="http://schemas.microsoft.com/office/drawing/2014/main" id="{36877B87-D3C3-4C7A-8B95-5C368A3C8E0F}"/>
                  </a:ext>
                </a:extLst>
              </p:cNvPr>
              <p:cNvPicPr/>
              <p:nvPr/>
            </p:nvPicPr>
            <p:blipFill>
              <a:blip r:embed="rId10"/>
              <a:stretch>
                <a:fillRect/>
              </a:stretch>
            </p:blipFill>
            <p:spPr>
              <a:xfrm>
                <a:off x="1284641" y="4220700"/>
                <a:ext cx="3386160" cy="575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15310FCF-D7A4-440E-A179-B1C135F85D21}"/>
                  </a:ext>
                </a:extLst>
              </p14:cNvPr>
              <p14:cNvContentPartPr/>
              <p14:nvPr/>
            </p14:nvContentPartPr>
            <p14:xfrm>
              <a:off x="1382921" y="4929900"/>
              <a:ext cx="2563560" cy="739080"/>
            </p14:xfrm>
          </p:contentPart>
        </mc:Choice>
        <mc:Fallback xmlns="">
          <p:pic>
            <p:nvPicPr>
              <p:cNvPr id="7" name="Freihand 6">
                <a:extLst>
                  <a:ext uri="{FF2B5EF4-FFF2-40B4-BE49-F238E27FC236}">
                    <a16:creationId xmlns:a16="http://schemas.microsoft.com/office/drawing/2014/main" id="{15310FCF-D7A4-440E-A179-B1C135F85D21}"/>
                  </a:ext>
                </a:extLst>
              </p:cNvPr>
              <p:cNvPicPr/>
              <p:nvPr/>
            </p:nvPicPr>
            <p:blipFill>
              <a:blip r:embed="rId12"/>
              <a:stretch>
                <a:fillRect/>
              </a:stretch>
            </p:blipFill>
            <p:spPr>
              <a:xfrm>
                <a:off x="1378601" y="4925580"/>
                <a:ext cx="2572200" cy="74772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856891" y="172077"/>
            <a:ext cx="10391955"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Darstellungsformen wirtschaftlicher Verflechtungen</a:t>
            </a:r>
          </a:p>
        </p:txBody>
      </p:sp>
      <p:graphicFrame>
        <p:nvGraphicFramePr>
          <p:cNvPr id="276483" name="Group 3"/>
          <p:cNvGraphicFramePr>
            <a:graphicFrameLocks noGrp="1"/>
          </p:cNvGraphicFramePr>
          <p:nvPr/>
        </p:nvGraphicFramePr>
        <p:xfrm>
          <a:off x="8759825"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493" name="Group 13"/>
          <p:cNvGraphicFramePr>
            <a:graphicFrameLocks noGrp="1"/>
          </p:cNvGraphicFramePr>
          <p:nvPr/>
        </p:nvGraphicFramePr>
        <p:xfrm>
          <a:off x="458311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503" name="Group 23"/>
          <p:cNvGraphicFramePr>
            <a:graphicFrameLocks noGrp="1"/>
          </p:cNvGraphicFramePr>
          <p:nvPr/>
        </p:nvGraphicFramePr>
        <p:xfrm>
          <a:off x="665956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850" name="Text Box 33"/>
          <p:cNvSpPr txBox="1">
            <a:spLocks noChangeArrowheads="1"/>
          </p:cNvSpPr>
          <p:nvPr/>
        </p:nvSpPr>
        <p:spPr bwMode="auto">
          <a:xfrm>
            <a:off x="1682751" y="1649413"/>
            <a:ext cx="175736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Kontenform:</a:t>
            </a:r>
          </a:p>
        </p:txBody>
      </p:sp>
      <p:sp>
        <p:nvSpPr>
          <p:cNvPr id="34851" name="Text Box 34"/>
          <p:cNvSpPr txBox="1">
            <a:spLocks noChangeArrowheads="1"/>
          </p:cNvSpPr>
          <p:nvPr/>
        </p:nvSpPr>
        <p:spPr bwMode="auto">
          <a:xfrm>
            <a:off x="1703388" y="3476625"/>
            <a:ext cx="16891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Matrixform:</a:t>
            </a:r>
          </a:p>
        </p:txBody>
      </p:sp>
      <p:graphicFrame>
        <p:nvGraphicFramePr>
          <p:cNvPr id="276515" name="Group 35"/>
          <p:cNvGraphicFramePr>
            <a:graphicFrameLocks noGrp="1"/>
          </p:cNvGraphicFramePr>
          <p:nvPr/>
        </p:nvGraphicFramePr>
        <p:xfrm>
          <a:off x="6486525" y="2917825"/>
          <a:ext cx="2057400" cy="1685924"/>
        </p:xfrm>
        <a:graphic>
          <a:graphicData uri="http://schemas.openxmlformats.org/drawingml/2006/table">
            <a:tbl>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879" name="Text Box 62"/>
          <p:cNvSpPr txBox="1">
            <a:spLocks noChangeArrowheads="1"/>
          </p:cNvSpPr>
          <p:nvPr/>
        </p:nvSpPr>
        <p:spPr bwMode="auto">
          <a:xfrm>
            <a:off x="1703388" y="5203825"/>
            <a:ext cx="218916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Grafische Form:</a:t>
            </a:r>
          </a:p>
        </p:txBody>
      </p:sp>
      <p:sp>
        <p:nvSpPr>
          <p:cNvPr id="34880" name="Text Box 63"/>
          <p:cNvSpPr txBox="1">
            <a:spLocks noChangeArrowheads="1"/>
          </p:cNvSpPr>
          <p:nvPr/>
        </p:nvSpPr>
        <p:spPr bwMode="auto">
          <a:xfrm>
            <a:off x="6813749" y="4652963"/>
            <a:ext cx="3540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t>P</a:t>
            </a:r>
          </a:p>
        </p:txBody>
      </p:sp>
      <p:sp>
        <p:nvSpPr>
          <p:cNvPr id="34881" name="Text Box 64"/>
          <p:cNvSpPr txBox="1">
            <a:spLocks noChangeArrowheads="1"/>
          </p:cNvSpPr>
          <p:nvPr/>
        </p:nvSpPr>
        <p:spPr bwMode="auto">
          <a:xfrm>
            <a:off x="5898148" y="5734051"/>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4882" name="Text Box 65"/>
          <p:cNvSpPr txBox="1">
            <a:spLocks noChangeArrowheads="1"/>
          </p:cNvSpPr>
          <p:nvPr/>
        </p:nvSpPr>
        <p:spPr bwMode="auto">
          <a:xfrm>
            <a:off x="7966274" y="5734051"/>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4883" name="Line 66"/>
          <p:cNvSpPr>
            <a:spLocks noChangeShapeType="1"/>
          </p:cNvSpPr>
          <p:nvPr/>
        </p:nvSpPr>
        <p:spPr bwMode="auto">
          <a:xfrm flipV="1">
            <a:off x="6094611" y="5013325"/>
            <a:ext cx="64770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4" name="Line 67"/>
          <p:cNvSpPr>
            <a:spLocks noChangeShapeType="1"/>
          </p:cNvSpPr>
          <p:nvPr/>
        </p:nvSpPr>
        <p:spPr bwMode="auto">
          <a:xfrm flipH="1">
            <a:off x="6237486" y="5084764"/>
            <a:ext cx="647700"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5" name="Line 68"/>
          <p:cNvSpPr>
            <a:spLocks noChangeShapeType="1"/>
          </p:cNvSpPr>
          <p:nvPr/>
        </p:nvSpPr>
        <p:spPr bwMode="auto">
          <a:xfrm>
            <a:off x="6258510" y="6021388"/>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6" name="Line 69"/>
          <p:cNvSpPr>
            <a:spLocks noChangeShapeType="1"/>
          </p:cNvSpPr>
          <p:nvPr/>
        </p:nvSpPr>
        <p:spPr bwMode="auto">
          <a:xfrm flipH="1">
            <a:off x="6258511" y="5876925"/>
            <a:ext cx="1584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7" name="Line 70"/>
          <p:cNvSpPr>
            <a:spLocks noChangeShapeType="1"/>
          </p:cNvSpPr>
          <p:nvPr/>
        </p:nvSpPr>
        <p:spPr bwMode="auto">
          <a:xfrm flipH="1" flipV="1">
            <a:off x="7174112" y="5084764"/>
            <a:ext cx="792163"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8" name="Line 71"/>
          <p:cNvSpPr>
            <a:spLocks noChangeShapeType="1"/>
          </p:cNvSpPr>
          <p:nvPr/>
        </p:nvSpPr>
        <p:spPr bwMode="auto">
          <a:xfrm>
            <a:off x="7318574" y="5013325"/>
            <a:ext cx="7921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Rechteck 18">
            <a:extLst>
              <a:ext uri="{FF2B5EF4-FFF2-40B4-BE49-F238E27FC236}">
                <a16:creationId xmlns:a16="http://schemas.microsoft.com/office/drawing/2014/main" id="{4D1DAAE1-694A-490A-99A7-FDDD56EC8E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0FF0F20-B437-459F-B991-C731AE428B6D}"/>
                  </a:ext>
                </a:extLst>
              </p14:cNvPr>
              <p14:cNvContentPartPr/>
              <p14:nvPr/>
            </p14:nvContentPartPr>
            <p14:xfrm>
              <a:off x="1738601" y="2100300"/>
              <a:ext cx="1848960" cy="63720"/>
            </p14:xfrm>
          </p:contentPart>
        </mc:Choice>
        <mc:Fallback xmlns="">
          <p:pic>
            <p:nvPicPr>
              <p:cNvPr id="2" name="Freihand 1">
                <a:extLst>
                  <a:ext uri="{FF2B5EF4-FFF2-40B4-BE49-F238E27FC236}">
                    <a16:creationId xmlns:a16="http://schemas.microsoft.com/office/drawing/2014/main" id="{B0FF0F20-B437-459F-B991-C731AE428B6D}"/>
                  </a:ext>
                </a:extLst>
              </p:cNvPr>
              <p:cNvPicPr/>
              <p:nvPr/>
            </p:nvPicPr>
            <p:blipFill>
              <a:blip r:embed="rId4"/>
              <a:stretch>
                <a:fillRect/>
              </a:stretch>
            </p:blipFill>
            <p:spPr>
              <a:xfrm>
                <a:off x="1734281" y="2095980"/>
                <a:ext cx="18576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2403474-8C76-4233-8F41-E268135CFD55}"/>
                  </a:ext>
                </a:extLst>
              </p14:cNvPr>
              <p14:cNvContentPartPr/>
              <p14:nvPr/>
            </p14:nvContentPartPr>
            <p14:xfrm>
              <a:off x="7018361" y="3274620"/>
              <a:ext cx="1597680" cy="30240"/>
            </p14:xfrm>
          </p:contentPart>
        </mc:Choice>
        <mc:Fallback xmlns="">
          <p:pic>
            <p:nvPicPr>
              <p:cNvPr id="3" name="Freihand 2">
                <a:extLst>
                  <a:ext uri="{FF2B5EF4-FFF2-40B4-BE49-F238E27FC236}">
                    <a16:creationId xmlns:a16="http://schemas.microsoft.com/office/drawing/2014/main" id="{12403474-8C76-4233-8F41-E268135CFD55}"/>
                  </a:ext>
                </a:extLst>
              </p:cNvPr>
              <p:cNvPicPr/>
              <p:nvPr/>
            </p:nvPicPr>
            <p:blipFill>
              <a:blip r:embed="rId6"/>
              <a:stretch>
                <a:fillRect/>
              </a:stretch>
            </p:blipFill>
            <p:spPr>
              <a:xfrm>
                <a:off x="7014041" y="3270300"/>
                <a:ext cx="16063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E50920A6-2402-4B5E-9B2D-6F10A67EFC4D}"/>
                  </a:ext>
                </a:extLst>
              </p14:cNvPr>
              <p14:cNvContentPartPr/>
              <p14:nvPr/>
            </p14:nvContentPartPr>
            <p14:xfrm>
              <a:off x="6850241" y="3430860"/>
              <a:ext cx="51840" cy="1083600"/>
            </p14:xfrm>
          </p:contentPart>
        </mc:Choice>
        <mc:Fallback xmlns="">
          <p:pic>
            <p:nvPicPr>
              <p:cNvPr id="4" name="Freihand 3">
                <a:extLst>
                  <a:ext uri="{FF2B5EF4-FFF2-40B4-BE49-F238E27FC236}">
                    <a16:creationId xmlns:a16="http://schemas.microsoft.com/office/drawing/2014/main" id="{E50920A6-2402-4B5E-9B2D-6F10A67EFC4D}"/>
                  </a:ext>
                </a:extLst>
              </p:cNvPr>
              <p:cNvPicPr/>
              <p:nvPr/>
            </p:nvPicPr>
            <p:blipFill>
              <a:blip r:embed="rId8"/>
              <a:stretch>
                <a:fillRect/>
              </a:stretch>
            </p:blipFill>
            <p:spPr>
              <a:xfrm>
                <a:off x="6845921" y="3426540"/>
                <a:ext cx="60480" cy="1092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C6EE9C22-536E-450E-8854-B1E2013137C8}"/>
                  </a:ext>
                </a:extLst>
              </p14:cNvPr>
              <p14:cNvContentPartPr/>
              <p14:nvPr/>
            </p14:nvContentPartPr>
            <p14:xfrm>
              <a:off x="1671281" y="3900660"/>
              <a:ext cx="1910520" cy="74160"/>
            </p14:xfrm>
          </p:contentPart>
        </mc:Choice>
        <mc:Fallback xmlns="">
          <p:pic>
            <p:nvPicPr>
              <p:cNvPr id="5" name="Freihand 4">
                <a:extLst>
                  <a:ext uri="{FF2B5EF4-FFF2-40B4-BE49-F238E27FC236}">
                    <a16:creationId xmlns:a16="http://schemas.microsoft.com/office/drawing/2014/main" id="{C6EE9C22-536E-450E-8854-B1E2013137C8}"/>
                  </a:ext>
                </a:extLst>
              </p:cNvPr>
              <p:cNvPicPr/>
              <p:nvPr/>
            </p:nvPicPr>
            <p:blipFill>
              <a:blip r:embed="rId10"/>
              <a:stretch>
                <a:fillRect/>
              </a:stretch>
            </p:blipFill>
            <p:spPr>
              <a:xfrm>
                <a:off x="1666961" y="3896340"/>
                <a:ext cx="19191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25FE7787-586F-4CDA-8A08-6CA01A998578}"/>
                  </a:ext>
                </a:extLst>
              </p14:cNvPr>
              <p14:cNvContentPartPr/>
              <p14:nvPr/>
            </p14:nvContentPartPr>
            <p14:xfrm>
              <a:off x="1693241" y="5686620"/>
              <a:ext cx="2185920" cy="65520"/>
            </p14:xfrm>
          </p:contentPart>
        </mc:Choice>
        <mc:Fallback xmlns="">
          <p:pic>
            <p:nvPicPr>
              <p:cNvPr id="6" name="Freihand 5">
                <a:extLst>
                  <a:ext uri="{FF2B5EF4-FFF2-40B4-BE49-F238E27FC236}">
                    <a16:creationId xmlns:a16="http://schemas.microsoft.com/office/drawing/2014/main" id="{25FE7787-586F-4CDA-8A08-6CA01A998578}"/>
                  </a:ext>
                </a:extLst>
              </p:cNvPr>
              <p:cNvPicPr/>
              <p:nvPr/>
            </p:nvPicPr>
            <p:blipFill>
              <a:blip r:embed="rId12"/>
              <a:stretch>
                <a:fillRect/>
              </a:stretch>
            </p:blipFill>
            <p:spPr>
              <a:xfrm>
                <a:off x="1688921" y="5682300"/>
                <a:ext cx="21945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4BD97262-6F21-4794-8F14-BA68B0A48844}"/>
                  </a:ext>
                </a:extLst>
              </p14:cNvPr>
              <p14:cNvContentPartPr/>
              <p14:nvPr/>
            </p14:nvContentPartPr>
            <p14:xfrm>
              <a:off x="6775721" y="4709940"/>
              <a:ext cx="428400" cy="442800"/>
            </p14:xfrm>
          </p:contentPart>
        </mc:Choice>
        <mc:Fallback xmlns="">
          <p:pic>
            <p:nvPicPr>
              <p:cNvPr id="7" name="Freihand 6">
                <a:extLst>
                  <a:ext uri="{FF2B5EF4-FFF2-40B4-BE49-F238E27FC236}">
                    <a16:creationId xmlns:a16="http://schemas.microsoft.com/office/drawing/2014/main" id="{4BD97262-6F21-4794-8F14-BA68B0A48844}"/>
                  </a:ext>
                </a:extLst>
              </p:cNvPr>
              <p:cNvPicPr/>
              <p:nvPr/>
            </p:nvPicPr>
            <p:blipFill>
              <a:blip r:embed="rId14"/>
              <a:stretch>
                <a:fillRect/>
              </a:stretch>
            </p:blipFill>
            <p:spPr>
              <a:xfrm>
                <a:off x="6771401" y="4705620"/>
                <a:ext cx="437040"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FCC5675B-4697-4D61-AE40-661C1B50B0D3}"/>
                  </a:ext>
                </a:extLst>
              </p14:cNvPr>
              <p14:cNvContentPartPr/>
              <p14:nvPr/>
            </p14:nvContentPartPr>
            <p14:xfrm>
              <a:off x="7862921" y="5764380"/>
              <a:ext cx="535320" cy="423000"/>
            </p14:xfrm>
          </p:contentPart>
        </mc:Choice>
        <mc:Fallback xmlns="">
          <p:pic>
            <p:nvPicPr>
              <p:cNvPr id="8" name="Freihand 7">
                <a:extLst>
                  <a:ext uri="{FF2B5EF4-FFF2-40B4-BE49-F238E27FC236}">
                    <a16:creationId xmlns:a16="http://schemas.microsoft.com/office/drawing/2014/main" id="{FCC5675B-4697-4D61-AE40-661C1B50B0D3}"/>
                  </a:ext>
                </a:extLst>
              </p:cNvPr>
              <p:cNvPicPr/>
              <p:nvPr/>
            </p:nvPicPr>
            <p:blipFill>
              <a:blip r:embed="rId16"/>
              <a:stretch>
                <a:fillRect/>
              </a:stretch>
            </p:blipFill>
            <p:spPr>
              <a:xfrm>
                <a:off x="7858601" y="5760060"/>
                <a:ext cx="54396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38C301F3-63D6-4768-B6C7-C621DCA5035F}"/>
                  </a:ext>
                </a:extLst>
              </p14:cNvPr>
              <p14:cNvContentPartPr/>
              <p14:nvPr/>
            </p14:nvContentPartPr>
            <p14:xfrm>
              <a:off x="5755121" y="5784180"/>
              <a:ext cx="495360" cy="444960"/>
            </p14:xfrm>
          </p:contentPart>
        </mc:Choice>
        <mc:Fallback xmlns="">
          <p:pic>
            <p:nvPicPr>
              <p:cNvPr id="9" name="Freihand 8">
                <a:extLst>
                  <a:ext uri="{FF2B5EF4-FFF2-40B4-BE49-F238E27FC236}">
                    <a16:creationId xmlns:a16="http://schemas.microsoft.com/office/drawing/2014/main" id="{38C301F3-63D6-4768-B6C7-C621DCA5035F}"/>
                  </a:ext>
                </a:extLst>
              </p:cNvPr>
              <p:cNvPicPr/>
              <p:nvPr/>
            </p:nvPicPr>
            <p:blipFill>
              <a:blip r:embed="rId18"/>
              <a:stretch>
                <a:fillRect/>
              </a:stretch>
            </p:blipFill>
            <p:spPr>
              <a:xfrm>
                <a:off x="5750801" y="5779860"/>
                <a:ext cx="504000" cy="45360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nvSpPr>
        <p:spPr bwMode="auto">
          <a:xfrm>
            <a:off x="2542478" y="191243"/>
            <a:ext cx="76125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Darstellung wirtschaftlicher Verflechtungen Beispiel</a:t>
            </a:r>
          </a:p>
        </p:txBody>
      </p:sp>
      <p:sp>
        <p:nvSpPr>
          <p:cNvPr id="34820" name="Text Box 3"/>
          <p:cNvSpPr txBox="1">
            <a:spLocks noChangeArrowheads="1"/>
          </p:cNvSpPr>
          <p:nvPr/>
        </p:nvSpPr>
        <p:spPr bwMode="auto">
          <a:xfrm>
            <a:off x="248817" y="423166"/>
            <a:ext cx="910907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AutoNum type="arabicPeriod"/>
              <a:defRPr/>
            </a:pPr>
            <a:endParaRPr lang="de-DE" sz="2400" dirty="0">
              <a:solidFill>
                <a:srgbClr val="000000"/>
              </a:solidFill>
            </a:endParaRPr>
          </a:p>
          <a:p>
            <a:pPr marL="0" indent="0" eaLnBrk="1" hangingPunct="1">
              <a:buSzPct val="100000"/>
              <a:defRPr/>
            </a:pPr>
            <a:r>
              <a:rPr lang="de-DE" sz="2400" dirty="0">
                <a:solidFill>
                  <a:srgbClr val="000000"/>
                </a:solidFill>
              </a:rPr>
              <a:t>Ausgangslage: P hat Güter im Gegenwert von 5GE produziert</a:t>
            </a:r>
          </a:p>
          <a:p>
            <a:pPr eaLnBrk="1" hangingPunct="1">
              <a:buSzPct val="100000"/>
              <a:buFontTx/>
              <a:buAutoNum type="arabicPeriod"/>
              <a:defRPr/>
            </a:pPr>
            <a:endParaRPr lang="de-DE" sz="2400" dirty="0">
              <a:solidFill>
                <a:srgbClr val="000000"/>
              </a:solidFill>
            </a:endParaRPr>
          </a:p>
          <a:p>
            <a:pPr eaLnBrk="1" hangingPunct="1">
              <a:buSzPct val="100000"/>
              <a:buFontTx/>
              <a:buAutoNum type="arabicPeriod"/>
              <a:defRPr/>
            </a:pPr>
            <a:r>
              <a:rPr lang="de-DE" sz="2400" dirty="0">
                <a:solidFill>
                  <a:srgbClr val="000000"/>
                </a:solidFill>
              </a:rPr>
              <a:t>Für den Eigenverbrauch benötigt P 2GE</a:t>
            </a:r>
          </a:p>
          <a:p>
            <a:pPr eaLnBrk="1" hangingPunct="1">
              <a:buSzPct val="100000"/>
              <a:buFontTx/>
              <a:buAutoNum type="arabicPeriod"/>
              <a:defRPr/>
            </a:pPr>
            <a:r>
              <a:rPr lang="de-DE" sz="2400" dirty="0">
                <a:solidFill>
                  <a:srgbClr val="000000"/>
                </a:solidFill>
              </a:rPr>
              <a:t>Für den Erwerb von Handelserzeugnissen verwendet P 1GE</a:t>
            </a:r>
          </a:p>
          <a:p>
            <a:pPr eaLnBrk="1" hangingPunct="1">
              <a:buSzPct val="100000"/>
              <a:buFontTx/>
              <a:buAutoNum type="arabicPeriod"/>
              <a:defRPr/>
            </a:pPr>
            <a:r>
              <a:rPr lang="de-DE" sz="2400" dirty="0">
                <a:solidFill>
                  <a:srgbClr val="000000"/>
                </a:solidFill>
              </a:rPr>
              <a:t>An Pacht entrichtet P 2GE</a:t>
            </a:r>
          </a:p>
          <a:p>
            <a:pPr eaLnBrk="1" hangingPunct="1">
              <a:buSzPct val="100000"/>
              <a:buFontTx/>
              <a:buAutoNum type="arabicPeriod"/>
              <a:defRPr/>
            </a:pPr>
            <a:r>
              <a:rPr lang="de-DE" sz="2400" dirty="0">
                <a:solidFill>
                  <a:srgbClr val="000000"/>
                </a:solidFill>
              </a:rPr>
              <a:t>E gibt 1 GE für Nahrungsmittel aus</a:t>
            </a:r>
          </a:p>
          <a:p>
            <a:pPr eaLnBrk="1" hangingPunct="1">
              <a:buSzPct val="100000"/>
              <a:buFontTx/>
              <a:buAutoNum type="arabicPeriod"/>
              <a:defRPr/>
            </a:pPr>
            <a:r>
              <a:rPr lang="de-DE" sz="2400" dirty="0">
                <a:solidFill>
                  <a:srgbClr val="000000"/>
                </a:solidFill>
              </a:rPr>
              <a:t>H gibt 2 GE für Nahrungsmittel aus</a:t>
            </a:r>
          </a:p>
          <a:p>
            <a:pPr eaLnBrk="1" hangingPunct="1">
              <a:buSzPct val="100000"/>
              <a:defRPr/>
            </a:pPr>
            <a:endParaRPr lang="de-DE" sz="2400" dirty="0">
              <a:solidFill>
                <a:srgbClr val="000000"/>
              </a:solidFill>
            </a:endParaRPr>
          </a:p>
          <a:p>
            <a:pPr eaLnBrk="1" hangingPunct="1">
              <a:buSzPct val="100000"/>
              <a:defRPr/>
            </a:pPr>
            <a:r>
              <a:rPr lang="de-DE" sz="2400" dirty="0">
                <a:solidFill>
                  <a:srgbClr val="000000"/>
                </a:solidFill>
              </a:rPr>
              <a:t>Stellen Sie die Verflechtungen in Konten-, Matrix und Kreislaufform</a:t>
            </a:r>
          </a:p>
          <a:p>
            <a:pPr eaLnBrk="1" hangingPunct="1">
              <a:buSzPct val="100000"/>
              <a:defRPr/>
            </a:pPr>
            <a:r>
              <a:rPr lang="de-DE" sz="2400" dirty="0">
                <a:solidFill>
                  <a:srgbClr val="000000"/>
                </a:solidFill>
              </a:rPr>
              <a:t>dar. Welche Annahme ist dabei zu treffen? </a:t>
            </a:r>
          </a:p>
          <a:p>
            <a:pPr eaLnBrk="1" hangingPunct="1">
              <a:buSzPct val="100000"/>
              <a:defRPr/>
            </a:pPr>
            <a:endParaRPr lang="de-DE" sz="2400" dirty="0">
              <a:solidFill>
                <a:srgbClr val="000000"/>
              </a:solidFill>
            </a:endParaRPr>
          </a:p>
        </p:txBody>
      </p:sp>
      <p:sp>
        <p:nvSpPr>
          <p:cNvPr id="4" name="Rechteck 3">
            <a:extLst>
              <a:ext uri="{FF2B5EF4-FFF2-40B4-BE49-F238E27FC236}">
                <a16:creationId xmlns:a16="http://schemas.microsoft.com/office/drawing/2014/main" id="{520235E1-5603-4FD0-A387-519800CEAB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453F181-792B-49F4-99C0-D3C18EF614F1}"/>
                  </a:ext>
                </a:extLst>
              </p14:cNvPr>
              <p14:cNvContentPartPr/>
              <p14:nvPr/>
            </p14:nvContentPartPr>
            <p14:xfrm>
              <a:off x="2176361" y="1232340"/>
              <a:ext cx="4899960" cy="56160"/>
            </p14:xfrm>
          </p:contentPart>
        </mc:Choice>
        <mc:Fallback xmlns="">
          <p:pic>
            <p:nvPicPr>
              <p:cNvPr id="2" name="Freihand 1">
                <a:extLst>
                  <a:ext uri="{FF2B5EF4-FFF2-40B4-BE49-F238E27FC236}">
                    <a16:creationId xmlns:a16="http://schemas.microsoft.com/office/drawing/2014/main" id="{A453F181-792B-49F4-99C0-D3C18EF614F1}"/>
                  </a:ext>
                </a:extLst>
              </p:cNvPr>
              <p:cNvPicPr/>
              <p:nvPr/>
            </p:nvPicPr>
            <p:blipFill>
              <a:blip r:embed="rId4"/>
              <a:stretch>
                <a:fillRect/>
              </a:stretch>
            </p:blipFill>
            <p:spPr>
              <a:xfrm>
                <a:off x="2172041" y="1228020"/>
                <a:ext cx="49086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06910AC-CEFF-4362-A769-F4181007BE94}"/>
                  </a:ext>
                </a:extLst>
              </p14:cNvPr>
              <p14:cNvContentPartPr/>
              <p14:nvPr/>
            </p14:nvContentPartPr>
            <p14:xfrm>
              <a:off x="3758201" y="1922460"/>
              <a:ext cx="2033280" cy="74520"/>
            </p14:xfrm>
          </p:contentPart>
        </mc:Choice>
        <mc:Fallback xmlns="">
          <p:pic>
            <p:nvPicPr>
              <p:cNvPr id="3" name="Freihand 2">
                <a:extLst>
                  <a:ext uri="{FF2B5EF4-FFF2-40B4-BE49-F238E27FC236}">
                    <a16:creationId xmlns:a16="http://schemas.microsoft.com/office/drawing/2014/main" id="{906910AC-CEFF-4362-A769-F4181007BE94}"/>
                  </a:ext>
                </a:extLst>
              </p:cNvPr>
              <p:cNvPicPr/>
              <p:nvPr/>
            </p:nvPicPr>
            <p:blipFill>
              <a:blip r:embed="rId6"/>
              <a:stretch>
                <a:fillRect/>
              </a:stretch>
            </p:blipFill>
            <p:spPr>
              <a:xfrm>
                <a:off x="3753881" y="1918140"/>
                <a:ext cx="20419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7C586E32-A306-4BA3-8560-973F6D1A7E17}"/>
                  </a:ext>
                </a:extLst>
              </p14:cNvPr>
              <p14:cNvContentPartPr/>
              <p14:nvPr/>
            </p14:nvContentPartPr>
            <p14:xfrm>
              <a:off x="5988401" y="2270940"/>
              <a:ext cx="2304000" cy="113760"/>
            </p14:xfrm>
          </p:contentPart>
        </mc:Choice>
        <mc:Fallback xmlns="">
          <p:pic>
            <p:nvPicPr>
              <p:cNvPr id="5" name="Freihand 4">
                <a:extLst>
                  <a:ext uri="{FF2B5EF4-FFF2-40B4-BE49-F238E27FC236}">
                    <a16:creationId xmlns:a16="http://schemas.microsoft.com/office/drawing/2014/main" id="{7C586E32-A306-4BA3-8560-973F6D1A7E17}"/>
                  </a:ext>
                </a:extLst>
              </p:cNvPr>
              <p:cNvPicPr/>
              <p:nvPr/>
            </p:nvPicPr>
            <p:blipFill>
              <a:blip r:embed="rId8"/>
              <a:stretch>
                <a:fillRect/>
              </a:stretch>
            </p:blipFill>
            <p:spPr>
              <a:xfrm>
                <a:off x="5984081" y="2266620"/>
                <a:ext cx="23126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1BC924EE-CC57-4E1E-AFF5-A2CF8554380C}"/>
                  </a:ext>
                </a:extLst>
              </p14:cNvPr>
              <p14:cNvContentPartPr/>
              <p14:nvPr/>
            </p14:nvContentPartPr>
            <p14:xfrm>
              <a:off x="3034601" y="2586660"/>
              <a:ext cx="1065960" cy="105840"/>
            </p14:xfrm>
          </p:contentPart>
        </mc:Choice>
        <mc:Fallback xmlns="">
          <p:pic>
            <p:nvPicPr>
              <p:cNvPr id="6" name="Freihand 5">
                <a:extLst>
                  <a:ext uri="{FF2B5EF4-FFF2-40B4-BE49-F238E27FC236}">
                    <a16:creationId xmlns:a16="http://schemas.microsoft.com/office/drawing/2014/main" id="{1BC924EE-CC57-4E1E-AFF5-A2CF8554380C}"/>
                  </a:ext>
                </a:extLst>
              </p:cNvPr>
              <p:cNvPicPr/>
              <p:nvPr/>
            </p:nvPicPr>
            <p:blipFill>
              <a:blip r:embed="rId10"/>
              <a:stretch>
                <a:fillRect/>
              </a:stretch>
            </p:blipFill>
            <p:spPr>
              <a:xfrm>
                <a:off x="3030281" y="2582340"/>
                <a:ext cx="1074600" cy="114480"/>
              </a:xfrm>
              <a:prstGeom prst="rect">
                <a:avLst/>
              </a:prstGeom>
            </p:spPr>
          </p:pic>
        </mc:Fallback>
      </mc:AlternateContent>
      <p:grpSp>
        <p:nvGrpSpPr>
          <p:cNvPr id="9" name="Gruppieren 8">
            <a:extLst>
              <a:ext uri="{FF2B5EF4-FFF2-40B4-BE49-F238E27FC236}">
                <a16:creationId xmlns:a16="http://schemas.microsoft.com/office/drawing/2014/main" id="{8AB4C006-263A-4178-96F6-038EF7BA97F2}"/>
              </a:ext>
            </a:extLst>
          </p:cNvPr>
          <p:cNvGrpSpPr/>
          <p:nvPr/>
        </p:nvGrpSpPr>
        <p:grpSpPr>
          <a:xfrm>
            <a:off x="718361" y="2997420"/>
            <a:ext cx="4401360" cy="82080"/>
            <a:chOff x="718361" y="2997420"/>
            <a:chExt cx="4401360" cy="82080"/>
          </a:xfrm>
        </p:grpSpPr>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3E6176C4-D438-4032-938F-207C91C15482}"/>
                    </a:ext>
                  </a:extLst>
                </p14:cNvPr>
                <p14:cNvContentPartPr/>
                <p14:nvPr/>
              </p14:nvContentPartPr>
              <p14:xfrm>
                <a:off x="718361" y="2997420"/>
                <a:ext cx="14400" cy="13320"/>
              </p14:xfrm>
            </p:contentPart>
          </mc:Choice>
          <mc:Fallback xmlns="">
            <p:pic>
              <p:nvPicPr>
                <p:cNvPr id="7" name="Freihand 6">
                  <a:extLst>
                    <a:ext uri="{FF2B5EF4-FFF2-40B4-BE49-F238E27FC236}">
                      <a16:creationId xmlns:a16="http://schemas.microsoft.com/office/drawing/2014/main" id="{3E6176C4-D438-4032-938F-207C91C15482}"/>
                    </a:ext>
                  </a:extLst>
                </p:cNvPr>
                <p:cNvPicPr/>
                <p:nvPr/>
              </p:nvPicPr>
              <p:blipFill>
                <a:blip r:embed="rId12"/>
                <a:stretch>
                  <a:fillRect/>
                </a:stretch>
              </p:blipFill>
              <p:spPr>
                <a:xfrm>
                  <a:off x="714041" y="2993100"/>
                  <a:ext cx="230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1ECDECD3-FD94-427F-A1F5-57624229A601}"/>
                    </a:ext>
                  </a:extLst>
                </p14:cNvPr>
                <p14:cNvContentPartPr/>
                <p14:nvPr/>
              </p14:nvContentPartPr>
              <p14:xfrm>
                <a:off x="770201" y="3002460"/>
                <a:ext cx="4349520" cy="77040"/>
              </p14:xfrm>
            </p:contentPart>
          </mc:Choice>
          <mc:Fallback xmlns="">
            <p:pic>
              <p:nvPicPr>
                <p:cNvPr id="8" name="Freihand 7">
                  <a:extLst>
                    <a:ext uri="{FF2B5EF4-FFF2-40B4-BE49-F238E27FC236}">
                      <a16:creationId xmlns:a16="http://schemas.microsoft.com/office/drawing/2014/main" id="{1ECDECD3-FD94-427F-A1F5-57624229A601}"/>
                    </a:ext>
                  </a:extLst>
                </p:cNvPr>
                <p:cNvPicPr/>
                <p:nvPr/>
              </p:nvPicPr>
              <p:blipFill>
                <a:blip r:embed="rId14"/>
                <a:stretch>
                  <a:fillRect/>
                </a:stretch>
              </p:blipFill>
              <p:spPr>
                <a:xfrm>
                  <a:off x="765881" y="2998140"/>
                  <a:ext cx="4358160" cy="85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83E3A23C-511D-4DB6-A116-15510875C5AF}"/>
                  </a:ext>
                </a:extLst>
              </p14:cNvPr>
              <p14:cNvContentPartPr/>
              <p14:nvPr/>
            </p14:nvContentPartPr>
            <p14:xfrm>
              <a:off x="788921" y="3353820"/>
              <a:ext cx="4452480" cy="106200"/>
            </p14:xfrm>
          </p:contentPart>
        </mc:Choice>
        <mc:Fallback xmlns="">
          <p:pic>
            <p:nvPicPr>
              <p:cNvPr id="10" name="Freihand 9">
                <a:extLst>
                  <a:ext uri="{FF2B5EF4-FFF2-40B4-BE49-F238E27FC236}">
                    <a16:creationId xmlns:a16="http://schemas.microsoft.com/office/drawing/2014/main" id="{83E3A23C-511D-4DB6-A116-15510875C5AF}"/>
                  </a:ext>
                </a:extLst>
              </p:cNvPr>
              <p:cNvPicPr/>
              <p:nvPr/>
            </p:nvPicPr>
            <p:blipFill>
              <a:blip r:embed="rId16"/>
              <a:stretch>
                <a:fillRect/>
              </a:stretch>
            </p:blipFill>
            <p:spPr>
              <a:xfrm>
                <a:off x="784601" y="3349500"/>
                <a:ext cx="44611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CBEADE06-C12B-4FB1-98F1-3961BC5CB3CB}"/>
                  </a:ext>
                </a:extLst>
              </p14:cNvPr>
              <p14:cNvContentPartPr/>
              <p14:nvPr/>
            </p14:nvContentPartPr>
            <p14:xfrm>
              <a:off x="949481" y="4421580"/>
              <a:ext cx="4123440" cy="228960"/>
            </p14:xfrm>
          </p:contentPart>
        </mc:Choice>
        <mc:Fallback xmlns="">
          <p:pic>
            <p:nvPicPr>
              <p:cNvPr id="11" name="Freihand 10">
                <a:extLst>
                  <a:ext uri="{FF2B5EF4-FFF2-40B4-BE49-F238E27FC236}">
                    <a16:creationId xmlns:a16="http://schemas.microsoft.com/office/drawing/2014/main" id="{CBEADE06-C12B-4FB1-98F1-3961BC5CB3CB}"/>
                  </a:ext>
                </a:extLst>
              </p:cNvPr>
              <p:cNvPicPr/>
              <p:nvPr/>
            </p:nvPicPr>
            <p:blipFill>
              <a:blip r:embed="rId18"/>
              <a:stretch>
                <a:fillRect/>
              </a:stretch>
            </p:blipFill>
            <p:spPr>
              <a:xfrm>
                <a:off x="945161" y="4417260"/>
                <a:ext cx="4132080" cy="23760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5087938" y="210210"/>
            <a:ext cx="20046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Kontenform</a:t>
            </a:r>
          </a:p>
        </p:txBody>
      </p:sp>
      <p:graphicFrame>
        <p:nvGraphicFramePr>
          <p:cNvPr id="262276" name="Group 132"/>
          <p:cNvGraphicFramePr>
            <a:graphicFrameLocks noGrp="1"/>
          </p:cNvGraphicFramePr>
          <p:nvPr/>
        </p:nvGraphicFramePr>
        <p:xfrm>
          <a:off x="387566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41" name="Group 97"/>
          <p:cNvGraphicFramePr>
            <a:graphicFrameLocks noGrp="1"/>
          </p:cNvGraphicFramePr>
          <p:nvPr/>
        </p:nvGraphicFramePr>
        <p:xfrm>
          <a:off x="113881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74" name="Group 130"/>
          <p:cNvGraphicFramePr>
            <a:graphicFrameLocks noGrp="1"/>
          </p:cNvGraphicFramePr>
          <p:nvPr/>
        </p:nvGraphicFramePr>
        <p:xfrm>
          <a:off x="6561717" y="1989139"/>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 name="Rechteck 44">
            <a:extLst>
              <a:ext uri="{FF2B5EF4-FFF2-40B4-BE49-F238E27FC236}">
                <a16:creationId xmlns:a16="http://schemas.microsoft.com/office/drawing/2014/main" id="{BAD41F5C-8C03-42A8-B62B-9CB1E43C1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6640C1E3-3589-4631-A34D-65AD68F65C4D}"/>
              </a:ext>
            </a:extLst>
          </p:cNvPr>
          <p:cNvPicPr>
            <a:picLocks noChangeAspect="1"/>
          </p:cNvPicPr>
          <p:nvPr/>
        </p:nvPicPr>
        <p:blipFill>
          <a:blip r:embed="rId3"/>
          <a:stretch>
            <a:fillRect/>
          </a:stretch>
        </p:blipFill>
        <p:spPr>
          <a:xfrm>
            <a:off x="8422640" y="57742"/>
            <a:ext cx="3606275" cy="1774478"/>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Freihand 9">
                <a:extLst>
                  <a:ext uri="{FF2B5EF4-FFF2-40B4-BE49-F238E27FC236}">
                    <a16:creationId xmlns:a16="http://schemas.microsoft.com/office/drawing/2014/main" id="{FE15DF87-A502-497E-AE08-79630E0E0992}"/>
                  </a:ext>
                </a:extLst>
              </p14:cNvPr>
              <p14:cNvContentPartPr/>
              <p14:nvPr/>
            </p14:nvContentPartPr>
            <p14:xfrm>
              <a:off x="10542761" y="443220"/>
              <a:ext cx="994680" cy="27360"/>
            </p14:xfrm>
          </p:contentPart>
        </mc:Choice>
        <mc:Fallback xmlns="">
          <p:pic>
            <p:nvPicPr>
              <p:cNvPr id="10" name="Freihand 9">
                <a:extLst>
                  <a:ext uri="{FF2B5EF4-FFF2-40B4-BE49-F238E27FC236}">
                    <a16:creationId xmlns:a16="http://schemas.microsoft.com/office/drawing/2014/main" id="{FE15DF87-A502-497E-AE08-79630E0E0992}"/>
                  </a:ext>
                </a:extLst>
              </p:cNvPr>
              <p:cNvPicPr/>
              <p:nvPr/>
            </p:nvPicPr>
            <p:blipFill>
              <a:blip r:embed="rId5"/>
              <a:stretch>
                <a:fillRect/>
              </a:stretch>
            </p:blipFill>
            <p:spPr>
              <a:xfrm>
                <a:off x="10538441" y="438900"/>
                <a:ext cx="10033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F6515E44-3EBB-4B4A-A265-E28BE3082000}"/>
                  </a:ext>
                </a:extLst>
              </p14:cNvPr>
              <p14:cNvContentPartPr/>
              <p14:nvPr/>
            </p14:nvContentPartPr>
            <p14:xfrm>
              <a:off x="2212721" y="2541300"/>
              <a:ext cx="111960" cy="143280"/>
            </p14:xfrm>
          </p:contentPart>
        </mc:Choice>
        <mc:Fallback xmlns="">
          <p:pic>
            <p:nvPicPr>
              <p:cNvPr id="11" name="Freihand 10">
                <a:extLst>
                  <a:ext uri="{FF2B5EF4-FFF2-40B4-BE49-F238E27FC236}">
                    <a16:creationId xmlns:a16="http://schemas.microsoft.com/office/drawing/2014/main" id="{F6515E44-3EBB-4B4A-A265-E28BE3082000}"/>
                  </a:ext>
                </a:extLst>
              </p:cNvPr>
              <p:cNvPicPr/>
              <p:nvPr/>
            </p:nvPicPr>
            <p:blipFill>
              <a:blip r:embed="rId7"/>
              <a:stretch>
                <a:fillRect/>
              </a:stretch>
            </p:blipFill>
            <p:spPr>
              <a:xfrm>
                <a:off x="2208401" y="2536980"/>
                <a:ext cx="1206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Freihand 18">
                <a:extLst>
                  <a:ext uri="{FF2B5EF4-FFF2-40B4-BE49-F238E27FC236}">
                    <a16:creationId xmlns:a16="http://schemas.microsoft.com/office/drawing/2014/main" id="{6293E76D-24A6-4307-BF29-EE63BAA5A1E9}"/>
                  </a:ext>
                </a:extLst>
              </p14:cNvPr>
              <p14:cNvContentPartPr/>
              <p14:nvPr/>
            </p14:nvContentPartPr>
            <p14:xfrm>
              <a:off x="8398961" y="766860"/>
              <a:ext cx="165600" cy="23040"/>
            </p14:xfrm>
          </p:contentPart>
        </mc:Choice>
        <mc:Fallback xmlns="">
          <p:pic>
            <p:nvPicPr>
              <p:cNvPr id="19" name="Freihand 18">
                <a:extLst>
                  <a:ext uri="{FF2B5EF4-FFF2-40B4-BE49-F238E27FC236}">
                    <a16:creationId xmlns:a16="http://schemas.microsoft.com/office/drawing/2014/main" id="{6293E76D-24A6-4307-BF29-EE63BAA5A1E9}"/>
                  </a:ext>
                </a:extLst>
              </p:cNvPr>
              <p:cNvPicPr/>
              <p:nvPr/>
            </p:nvPicPr>
            <p:blipFill>
              <a:blip r:embed="rId9"/>
              <a:stretch>
                <a:fillRect/>
              </a:stretch>
            </p:blipFill>
            <p:spPr>
              <a:xfrm>
                <a:off x="8394641" y="762540"/>
                <a:ext cx="1742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Freihand 19">
                <a:extLst>
                  <a:ext uri="{FF2B5EF4-FFF2-40B4-BE49-F238E27FC236}">
                    <a16:creationId xmlns:a16="http://schemas.microsoft.com/office/drawing/2014/main" id="{C48C5EC3-8C00-43E0-9221-525E371FCDED}"/>
                  </a:ext>
                </a:extLst>
              </p14:cNvPr>
              <p14:cNvContentPartPr/>
              <p14:nvPr/>
            </p14:nvContentPartPr>
            <p14:xfrm>
              <a:off x="2168081" y="2821380"/>
              <a:ext cx="86040" cy="126360"/>
            </p14:xfrm>
          </p:contentPart>
        </mc:Choice>
        <mc:Fallback xmlns="">
          <p:pic>
            <p:nvPicPr>
              <p:cNvPr id="20" name="Freihand 19">
                <a:extLst>
                  <a:ext uri="{FF2B5EF4-FFF2-40B4-BE49-F238E27FC236}">
                    <a16:creationId xmlns:a16="http://schemas.microsoft.com/office/drawing/2014/main" id="{C48C5EC3-8C00-43E0-9221-525E371FCDED}"/>
                  </a:ext>
                </a:extLst>
              </p:cNvPr>
              <p:cNvPicPr/>
              <p:nvPr/>
            </p:nvPicPr>
            <p:blipFill>
              <a:blip r:embed="rId11"/>
              <a:stretch>
                <a:fillRect/>
              </a:stretch>
            </p:blipFill>
            <p:spPr>
              <a:xfrm>
                <a:off x="2163761" y="2817060"/>
                <a:ext cx="946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9" name="Freihand 28">
                <a:extLst>
                  <a:ext uri="{FF2B5EF4-FFF2-40B4-BE49-F238E27FC236}">
                    <a16:creationId xmlns:a16="http://schemas.microsoft.com/office/drawing/2014/main" id="{39D0A59C-C6AE-4178-BC3C-0F8E854B9D3E}"/>
                  </a:ext>
                </a:extLst>
              </p14:cNvPr>
              <p14:cNvContentPartPr/>
              <p14:nvPr/>
            </p14:nvContentPartPr>
            <p14:xfrm>
              <a:off x="2131721" y="3065460"/>
              <a:ext cx="135720" cy="119520"/>
            </p14:xfrm>
          </p:contentPart>
        </mc:Choice>
        <mc:Fallback xmlns="">
          <p:pic>
            <p:nvPicPr>
              <p:cNvPr id="29" name="Freihand 28">
                <a:extLst>
                  <a:ext uri="{FF2B5EF4-FFF2-40B4-BE49-F238E27FC236}">
                    <a16:creationId xmlns:a16="http://schemas.microsoft.com/office/drawing/2014/main" id="{39D0A59C-C6AE-4178-BC3C-0F8E854B9D3E}"/>
                  </a:ext>
                </a:extLst>
              </p:cNvPr>
              <p:cNvPicPr/>
              <p:nvPr/>
            </p:nvPicPr>
            <p:blipFill>
              <a:blip r:embed="rId13"/>
              <a:stretch>
                <a:fillRect/>
              </a:stretch>
            </p:blipFill>
            <p:spPr>
              <a:xfrm>
                <a:off x="2127401" y="3061140"/>
                <a:ext cx="1443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3" name="Freihand 42">
                <a:extLst>
                  <a:ext uri="{FF2B5EF4-FFF2-40B4-BE49-F238E27FC236}">
                    <a16:creationId xmlns:a16="http://schemas.microsoft.com/office/drawing/2014/main" id="{827E89FD-CC4A-4A67-AE19-4E6BA18D28B4}"/>
                  </a:ext>
                </a:extLst>
              </p14:cNvPr>
              <p14:cNvContentPartPr/>
              <p14:nvPr/>
            </p14:nvContentPartPr>
            <p14:xfrm>
              <a:off x="4880321" y="2571180"/>
              <a:ext cx="143640" cy="169200"/>
            </p14:xfrm>
          </p:contentPart>
        </mc:Choice>
        <mc:Fallback xmlns="">
          <p:pic>
            <p:nvPicPr>
              <p:cNvPr id="43" name="Freihand 42">
                <a:extLst>
                  <a:ext uri="{FF2B5EF4-FFF2-40B4-BE49-F238E27FC236}">
                    <a16:creationId xmlns:a16="http://schemas.microsoft.com/office/drawing/2014/main" id="{827E89FD-CC4A-4A67-AE19-4E6BA18D28B4}"/>
                  </a:ext>
                </a:extLst>
              </p:cNvPr>
              <p:cNvPicPr/>
              <p:nvPr/>
            </p:nvPicPr>
            <p:blipFill>
              <a:blip r:embed="rId15"/>
              <a:stretch>
                <a:fillRect/>
              </a:stretch>
            </p:blipFill>
            <p:spPr>
              <a:xfrm>
                <a:off x="4876001" y="2566860"/>
                <a:ext cx="152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4" name="Freihand 53">
                <a:extLst>
                  <a:ext uri="{FF2B5EF4-FFF2-40B4-BE49-F238E27FC236}">
                    <a16:creationId xmlns:a16="http://schemas.microsoft.com/office/drawing/2014/main" id="{8FF58AF5-541B-4607-9F8F-3E005245EA76}"/>
                  </a:ext>
                </a:extLst>
              </p14:cNvPr>
              <p14:cNvContentPartPr/>
              <p14:nvPr/>
            </p14:nvContentPartPr>
            <p14:xfrm>
              <a:off x="7658801" y="2553180"/>
              <a:ext cx="146160" cy="154800"/>
            </p14:xfrm>
          </p:contentPart>
        </mc:Choice>
        <mc:Fallback xmlns="">
          <p:pic>
            <p:nvPicPr>
              <p:cNvPr id="54" name="Freihand 53">
                <a:extLst>
                  <a:ext uri="{FF2B5EF4-FFF2-40B4-BE49-F238E27FC236}">
                    <a16:creationId xmlns:a16="http://schemas.microsoft.com/office/drawing/2014/main" id="{8FF58AF5-541B-4607-9F8F-3E005245EA76}"/>
                  </a:ext>
                </a:extLst>
              </p:cNvPr>
              <p:cNvPicPr/>
              <p:nvPr/>
            </p:nvPicPr>
            <p:blipFill>
              <a:blip r:embed="rId17"/>
              <a:stretch>
                <a:fillRect/>
              </a:stretch>
            </p:blipFill>
            <p:spPr>
              <a:xfrm>
                <a:off x="7654481" y="2548860"/>
                <a:ext cx="1548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8" name="Freihand 37">
                <a:extLst>
                  <a:ext uri="{FF2B5EF4-FFF2-40B4-BE49-F238E27FC236}">
                    <a16:creationId xmlns:a16="http://schemas.microsoft.com/office/drawing/2014/main" id="{99B68D0A-EDC2-470F-9555-AECDBE0F9D22}"/>
                  </a:ext>
                </a:extLst>
              </p14:cNvPr>
              <p14:cNvContentPartPr/>
              <p14:nvPr/>
            </p14:nvContentPartPr>
            <p14:xfrm>
              <a:off x="8315081" y="499380"/>
              <a:ext cx="115920" cy="74880"/>
            </p14:xfrm>
          </p:contentPart>
        </mc:Choice>
        <mc:Fallback xmlns="">
          <p:pic>
            <p:nvPicPr>
              <p:cNvPr id="38" name="Freihand 37">
                <a:extLst>
                  <a:ext uri="{FF2B5EF4-FFF2-40B4-BE49-F238E27FC236}">
                    <a16:creationId xmlns:a16="http://schemas.microsoft.com/office/drawing/2014/main" id="{99B68D0A-EDC2-470F-9555-AECDBE0F9D22}"/>
                  </a:ext>
                </a:extLst>
              </p:cNvPr>
              <p:cNvPicPr/>
              <p:nvPr/>
            </p:nvPicPr>
            <p:blipFill>
              <a:blip r:embed="rId19"/>
              <a:stretch>
                <a:fillRect/>
              </a:stretch>
            </p:blipFill>
            <p:spPr>
              <a:xfrm>
                <a:off x="8310761" y="495060"/>
                <a:ext cx="1245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7" name="Freihand 36">
                <a:extLst>
                  <a:ext uri="{FF2B5EF4-FFF2-40B4-BE49-F238E27FC236}">
                    <a16:creationId xmlns:a16="http://schemas.microsoft.com/office/drawing/2014/main" id="{CCA4AF93-0EA2-4BAE-B922-AC159D644709}"/>
                  </a:ext>
                </a:extLst>
              </p14:cNvPr>
              <p14:cNvContentPartPr/>
              <p14:nvPr/>
            </p14:nvContentPartPr>
            <p14:xfrm>
              <a:off x="8421641" y="915900"/>
              <a:ext cx="142560" cy="9360"/>
            </p14:xfrm>
          </p:contentPart>
        </mc:Choice>
        <mc:Fallback xmlns="">
          <p:pic>
            <p:nvPicPr>
              <p:cNvPr id="37" name="Freihand 36">
                <a:extLst>
                  <a:ext uri="{FF2B5EF4-FFF2-40B4-BE49-F238E27FC236}">
                    <a16:creationId xmlns:a16="http://schemas.microsoft.com/office/drawing/2014/main" id="{CCA4AF93-0EA2-4BAE-B922-AC159D644709}"/>
                  </a:ext>
                </a:extLst>
              </p:cNvPr>
              <p:cNvPicPr/>
              <p:nvPr/>
            </p:nvPicPr>
            <p:blipFill>
              <a:blip r:embed="rId21"/>
              <a:stretch>
                <a:fillRect/>
              </a:stretch>
            </p:blipFill>
            <p:spPr>
              <a:xfrm>
                <a:off x="8417321" y="911580"/>
                <a:ext cx="1512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9" name="Freihand 38">
                <a:extLst>
                  <a:ext uri="{FF2B5EF4-FFF2-40B4-BE49-F238E27FC236}">
                    <a16:creationId xmlns:a16="http://schemas.microsoft.com/office/drawing/2014/main" id="{293F5CC4-E15E-434A-A9A0-A5D742773515}"/>
                  </a:ext>
                </a:extLst>
              </p14:cNvPr>
              <p14:cNvContentPartPr/>
              <p14:nvPr/>
            </p14:nvContentPartPr>
            <p14:xfrm>
              <a:off x="8332001" y="659580"/>
              <a:ext cx="90360" cy="60480"/>
            </p14:xfrm>
          </p:contentPart>
        </mc:Choice>
        <mc:Fallback xmlns="">
          <p:pic>
            <p:nvPicPr>
              <p:cNvPr id="39" name="Freihand 38">
                <a:extLst>
                  <a:ext uri="{FF2B5EF4-FFF2-40B4-BE49-F238E27FC236}">
                    <a16:creationId xmlns:a16="http://schemas.microsoft.com/office/drawing/2014/main" id="{293F5CC4-E15E-434A-A9A0-A5D742773515}"/>
                  </a:ext>
                </a:extLst>
              </p:cNvPr>
              <p:cNvPicPr/>
              <p:nvPr/>
            </p:nvPicPr>
            <p:blipFill>
              <a:blip r:embed="rId23"/>
              <a:stretch>
                <a:fillRect/>
              </a:stretch>
            </p:blipFill>
            <p:spPr>
              <a:xfrm>
                <a:off x="8327681" y="655260"/>
                <a:ext cx="990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0" name="Freihand 39">
                <a:extLst>
                  <a:ext uri="{FF2B5EF4-FFF2-40B4-BE49-F238E27FC236}">
                    <a16:creationId xmlns:a16="http://schemas.microsoft.com/office/drawing/2014/main" id="{4F7BFB12-D071-41FB-83CF-B9BC2BC0E593}"/>
                  </a:ext>
                </a:extLst>
              </p14:cNvPr>
              <p14:cNvContentPartPr/>
              <p14:nvPr/>
            </p14:nvContentPartPr>
            <p14:xfrm>
              <a:off x="8311841" y="787020"/>
              <a:ext cx="90720" cy="75600"/>
            </p14:xfrm>
          </p:contentPart>
        </mc:Choice>
        <mc:Fallback xmlns="">
          <p:pic>
            <p:nvPicPr>
              <p:cNvPr id="40" name="Freihand 39">
                <a:extLst>
                  <a:ext uri="{FF2B5EF4-FFF2-40B4-BE49-F238E27FC236}">
                    <a16:creationId xmlns:a16="http://schemas.microsoft.com/office/drawing/2014/main" id="{4F7BFB12-D071-41FB-83CF-B9BC2BC0E593}"/>
                  </a:ext>
                </a:extLst>
              </p:cNvPr>
              <p:cNvPicPr/>
              <p:nvPr/>
            </p:nvPicPr>
            <p:blipFill>
              <a:blip r:embed="rId25"/>
              <a:stretch>
                <a:fillRect/>
              </a:stretch>
            </p:blipFill>
            <p:spPr>
              <a:xfrm>
                <a:off x="8307521" y="782700"/>
                <a:ext cx="993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1" name="Freihand 40">
                <a:extLst>
                  <a:ext uri="{FF2B5EF4-FFF2-40B4-BE49-F238E27FC236}">
                    <a16:creationId xmlns:a16="http://schemas.microsoft.com/office/drawing/2014/main" id="{14E464EF-7737-45A6-8376-DA29745DF282}"/>
                  </a:ext>
                </a:extLst>
              </p14:cNvPr>
              <p14:cNvContentPartPr/>
              <p14:nvPr/>
            </p14:nvContentPartPr>
            <p14:xfrm>
              <a:off x="8430641" y="1049460"/>
              <a:ext cx="134280" cy="11880"/>
            </p14:xfrm>
          </p:contentPart>
        </mc:Choice>
        <mc:Fallback xmlns="">
          <p:pic>
            <p:nvPicPr>
              <p:cNvPr id="41" name="Freihand 40">
                <a:extLst>
                  <a:ext uri="{FF2B5EF4-FFF2-40B4-BE49-F238E27FC236}">
                    <a16:creationId xmlns:a16="http://schemas.microsoft.com/office/drawing/2014/main" id="{14E464EF-7737-45A6-8376-DA29745DF282}"/>
                  </a:ext>
                </a:extLst>
              </p:cNvPr>
              <p:cNvPicPr/>
              <p:nvPr/>
            </p:nvPicPr>
            <p:blipFill>
              <a:blip r:embed="rId27"/>
              <a:stretch>
                <a:fillRect/>
              </a:stretch>
            </p:blipFill>
            <p:spPr>
              <a:xfrm>
                <a:off x="8426321" y="1045140"/>
                <a:ext cx="1429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5" name="Freihand 54">
                <a:extLst>
                  <a:ext uri="{FF2B5EF4-FFF2-40B4-BE49-F238E27FC236}">
                    <a16:creationId xmlns:a16="http://schemas.microsoft.com/office/drawing/2014/main" id="{BD75E8B2-D9C7-4AAA-99EF-8334FA529462}"/>
                  </a:ext>
                </a:extLst>
              </p14:cNvPr>
              <p14:cNvContentPartPr/>
              <p14:nvPr/>
            </p14:nvContentPartPr>
            <p14:xfrm>
              <a:off x="437201" y="594420"/>
              <a:ext cx="7784280" cy="2914560"/>
            </p14:xfrm>
          </p:contentPart>
        </mc:Choice>
        <mc:Fallback xmlns="">
          <p:pic>
            <p:nvPicPr>
              <p:cNvPr id="55" name="Freihand 54">
                <a:extLst>
                  <a:ext uri="{FF2B5EF4-FFF2-40B4-BE49-F238E27FC236}">
                    <a16:creationId xmlns:a16="http://schemas.microsoft.com/office/drawing/2014/main" id="{BD75E8B2-D9C7-4AAA-99EF-8334FA529462}"/>
                  </a:ext>
                </a:extLst>
              </p:cNvPr>
              <p:cNvPicPr/>
              <p:nvPr/>
            </p:nvPicPr>
            <p:blipFill>
              <a:blip r:embed="rId29"/>
              <a:stretch>
                <a:fillRect/>
              </a:stretch>
            </p:blipFill>
            <p:spPr>
              <a:xfrm>
                <a:off x="432881" y="590100"/>
                <a:ext cx="7792920" cy="2923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6" name="Freihand 55">
                <a:extLst>
                  <a:ext uri="{FF2B5EF4-FFF2-40B4-BE49-F238E27FC236}">
                    <a16:creationId xmlns:a16="http://schemas.microsoft.com/office/drawing/2014/main" id="{4A63B16A-8A40-4231-B8A3-DF960A7D8DD3}"/>
                  </a:ext>
                </a:extLst>
              </p14:cNvPr>
              <p14:cNvContentPartPr/>
              <p14:nvPr/>
            </p14:nvContentPartPr>
            <p14:xfrm>
              <a:off x="1492001" y="3393420"/>
              <a:ext cx="156600" cy="200880"/>
            </p14:xfrm>
          </p:contentPart>
        </mc:Choice>
        <mc:Fallback xmlns="">
          <p:pic>
            <p:nvPicPr>
              <p:cNvPr id="56" name="Freihand 55">
                <a:extLst>
                  <a:ext uri="{FF2B5EF4-FFF2-40B4-BE49-F238E27FC236}">
                    <a16:creationId xmlns:a16="http://schemas.microsoft.com/office/drawing/2014/main" id="{4A63B16A-8A40-4231-B8A3-DF960A7D8DD3}"/>
                  </a:ext>
                </a:extLst>
              </p:cNvPr>
              <p:cNvPicPr/>
              <p:nvPr/>
            </p:nvPicPr>
            <p:blipFill>
              <a:blip r:embed="rId31"/>
              <a:stretch>
                <a:fillRect/>
              </a:stretch>
            </p:blipFill>
            <p:spPr>
              <a:xfrm>
                <a:off x="1487681" y="3389100"/>
                <a:ext cx="1652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7" name="Freihand 56">
                <a:extLst>
                  <a:ext uri="{FF2B5EF4-FFF2-40B4-BE49-F238E27FC236}">
                    <a16:creationId xmlns:a16="http://schemas.microsoft.com/office/drawing/2014/main" id="{44DDF8CF-F059-4FE0-BF08-5F9EB746197F}"/>
                  </a:ext>
                </a:extLst>
              </p14:cNvPr>
              <p14:cNvContentPartPr/>
              <p14:nvPr/>
            </p14:nvContentPartPr>
            <p14:xfrm>
              <a:off x="1690721" y="3272460"/>
              <a:ext cx="151560" cy="206640"/>
            </p14:xfrm>
          </p:contentPart>
        </mc:Choice>
        <mc:Fallback xmlns="">
          <p:pic>
            <p:nvPicPr>
              <p:cNvPr id="57" name="Freihand 56">
                <a:extLst>
                  <a:ext uri="{FF2B5EF4-FFF2-40B4-BE49-F238E27FC236}">
                    <a16:creationId xmlns:a16="http://schemas.microsoft.com/office/drawing/2014/main" id="{44DDF8CF-F059-4FE0-BF08-5F9EB746197F}"/>
                  </a:ext>
                </a:extLst>
              </p:cNvPr>
              <p:cNvPicPr/>
              <p:nvPr/>
            </p:nvPicPr>
            <p:blipFill>
              <a:blip r:embed="rId33"/>
              <a:stretch>
                <a:fillRect/>
              </a:stretch>
            </p:blipFill>
            <p:spPr>
              <a:xfrm>
                <a:off x="1686401" y="3268140"/>
                <a:ext cx="160200" cy="215280"/>
              </a:xfrm>
              <a:prstGeom prst="rect">
                <a:avLst/>
              </a:prstGeom>
            </p:spPr>
          </p:pic>
        </mc:Fallback>
      </mc:AlternateContent>
      <p:grpSp>
        <p:nvGrpSpPr>
          <p:cNvPr id="63" name="Gruppieren 62">
            <a:extLst>
              <a:ext uri="{FF2B5EF4-FFF2-40B4-BE49-F238E27FC236}">
                <a16:creationId xmlns:a16="http://schemas.microsoft.com/office/drawing/2014/main" id="{DFFDA771-5CA9-4075-A88C-6DE04038511B}"/>
              </a:ext>
            </a:extLst>
          </p:cNvPr>
          <p:cNvGrpSpPr/>
          <p:nvPr/>
        </p:nvGrpSpPr>
        <p:grpSpPr>
          <a:xfrm>
            <a:off x="7289441" y="917700"/>
            <a:ext cx="439560" cy="354240"/>
            <a:chOff x="7289441" y="917700"/>
            <a:chExt cx="439560" cy="354240"/>
          </a:xfrm>
        </p:grpSpPr>
        <mc:AlternateContent xmlns:mc="http://schemas.openxmlformats.org/markup-compatibility/2006" xmlns:p14="http://schemas.microsoft.com/office/powerpoint/2010/main">
          <mc:Choice Requires="p14">
            <p:contentPart p14:bwMode="auto" r:id="rId34">
              <p14:nvContentPartPr>
                <p14:cNvPr id="59" name="Freihand 58">
                  <a:extLst>
                    <a:ext uri="{FF2B5EF4-FFF2-40B4-BE49-F238E27FC236}">
                      <a16:creationId xmlns:a16="http://schemas.microsoft.com/office/drawing/2014/main" id="{CB7134D7-6090-40D5-ADA5-6345470DA8BE}"/>
                    </a:ext>
                  </a:extLst>
                </p14:cNvPr>
                <p14:cNvContentPartPr/>
                <p14:nvPr/>
              </p14:nvContentPartPr>
              <p14:xfrm>
                <a:off x="7438841" y="1073580"/>
                <a:ext cx="108000" cy="126720"/>
              </p14:xfrm>
            </p:contentPart>
          </mc:Choice>
          <mc:Fallback xmlns="">
            <p:pic>
              <p:nvPicPr>
                <p:cNvPr id="59" name="Freihand 58">
                  <a:extLst>
                    <a:ext uri="{FF2B5EF4-FFF2-40B4-BE49-F238E27FC236}">
                      <a16:creationId xmlns:a16="http://schemas.microsoft.com/office/drawing/2014/main" id="{CB7134D7-6090-40D5-ADA5-6345470DA8BE}"/>
                    </a:ext>
                  </a:extLst>
                </p:cNvPr>
                <p:cNvPicPr/>
                <p:nvPr/>
              </p:nvPicPr>
              <p:blipFill>
                <a:blip r:embed="rId35"/>
                <a:stretch>
                  <a:fillRect/>
                </a:stretch>
              </p:blipFill>
              <p:spPr>
                <a:xfrm>
                  <a:off x="7434521" y="1069260"/>
                  <a:ext cx="1166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0" name="Freihand 59">
                  <a:extLst>
                    <a:ext uri="{FF2B5EF4-FFF2-40B4-BE49-F238E27FC236}">
                      <a16:creationId xmlns:a16="http://schemas.microsoft.com/office/drawing/2014/main" id="{E40C211E-1BDE-4707-9901-0A5E6775525E}"/>
                    </a:ext>
                  </a:extLst>
                </p14:cNvPr>
                <p14:cNvContentPartPr/>
                <p14:nvPr/>
              </p14:nvContentPartPr>
              <p14:xfrm>
                <a:off x="7456841" y="1039380"/>
                <a:ext cx="140400" cy="24120"/>
              </p14:xfrm>
            </p:contentPart>
          </mc:Choice>
          <mc:Fallback xmlns="">
            <p:pic>
              <p:nvPicPr>
                <p:cNvPr id="60" name="Freihand 59">
                  <a:extLst>
                    <a:ext uri="{FF2B5EF4-FFF2-40B4-BE49-F238E27FC236}">
                      <a16:creationId xmlns:a16="http://schemas.microsoft.com/office/drawing/2014/main" id="{E40C211E-1BDE-4707-9901-0A5E6775525E}"/>
                    </a:ext>
                  </a:extLst>
                </p:cNvPr>
                <p:cNvPicPr/>
                <p:nvPr/>
              </p:nvPicPr>
              <p:blipFill>
                <a:blip r:embed="rId37"/>
                <a:stretch>
                  <a:fillRect/>
                </a:stretch>
              </p:blipFill>
              <p:spPr>
                <a:xfrm>
                  <a:off x="7452521" y="1035060"/>
                  <a:ext cx="1490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1" name="Freihand 60">
                  <a:extLst>
                    <a:ext uri="{FF2B5EF4-FFF2-40B4-BE49-F238E27FC236}">
                      <a16:creationId xmlns:a16="http://schemas.microsoft.com/office/drawing/2014/main" id="{D95DB2C7-D83C-42BB-BE52-6E9FA6AB2F88}"/>
                    </a:ext>
                  </a:extLst>
                </p14:cNvPr>
                <p14:cNvContentPartPr/>
                <p14:nvPr/>
              </p14:nvContentPartPr>
              <p14:xfrm>
                <a:off x="7590041" y="1164660"/>
                <a:ext cx="360" cy="360"/>
              </p14:xfrm>
            </p:contentPart>
          </mc:Choice>
          <mc:Fallback xmlns="">
            <p:pic>
              <p:nvPicPr>
                <p:cNvPr id="61" name="Freihand 60">
                  <a:extLst>
                    <a:ext uri="{FF2B5EF4-FFF2-40B4-BE49-F238E27FC236}">
                      <a16:creationId xmlns:a16="http://schemas.microsoft.com/office/drawing/2014/main" id="{D95DB2C7-D83C-42BB-BE52-6E9FA6AB2F88}"/>
                    </a:ext>
                  </a:extLst>
                </p:cNvPr>
                <p:cNvPicPr/>
                <p:nvPr/>
              </p:nvPicPr>
              <p:blipFill>
                <a:blip r:embed="rId39"/>
                <a:stretch>
                  <a:fillRect/>
                </a:stretch>
              </p:blipFill>
              <p:spPr>
                <a:xfrm>
                  <a:off x="7585721" y="11603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2" name="Freihand 61">
                  <a:extLst>
                    <a:ext uri="{FF2B5EF4-FFF2-40B4-BE49-F238E27FC236}">
                      <a16:creationId xmlns:a16="http://schemas.microsoft.com/office/drawing/2014/main" id="{2D5566A1-3F19-4561-9AAC-A738C5A67B84}"/>
                    </a:ext>
                  </a:extLst>
                </p14:cNvPr>
                <p14:cNvContentPartPr/>
                <p14:nvPr/>
              </p14:nvContentPartPr>
              <p14:xfrm>
                <a:off x="7289441" y="917700"/>
                <a:ext cx="439560" cy="354240"/>
              </p14:xfrm>
            </p:contentPart>
          </mc:Choice>
          <mc:Fallback xmlns="">
            <p:pic>
              <p:nvPicPr>
                <p:cNvPr id="62" name="Freihand 61">
                  <a:extLst>
                    <a:ext uri="{FF2B5EF4-FFF2-40B4-BE49-F238E27FC236}">
                      <a16:creationId xmlns:a16="http://schemas.microsoft.com/office/drawing/2014/main" id="{2D5566A1-3F19-4561-9AAC-A738C5A67B84}"/>
                    </a:ext>
                  </a:extLst>
                </p:cNvPr>
                <p:cNvPicPr/>
                <p:nvPr/>
              </p:nvPicPr>
              <p:blipFill>
                <a:blip r:embed="rId41"/>
                <a:stretch>
                  <a:fillRect/>
                </a:stretch>
              </p:blipFill>
              <p:spPr>
                <a:xfrm>
                  <a:off x="7285121" y="913380"/>
                  <a:ext cx="448200" cy="362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36864" name="Freihand 36863">
                <a:extLst>
                  <a:ext uri="{FF2B5EF4-FFF2-40B4-BE49-F238E27FC236}">
                    <a16:creationId xmlns:a16="http://schemas.microsoft.com/office/drawing/2014/main" id="{AA06C73C-6A9F-4F59-852A-D64BAD6C0EC6}"/>
                  </a:ext>
                </a:extLst>
              </p14:cNvPr>
              <p14:cNvContentPartPr/>
              <p14:nvPr/>
            </p14:nvContentPartPr>
            <p14:xfrm>
              <a:off x="8382761" y="1226940"/>
              <a:ext cx="180360" cy="30600"/>
            </p14:xfrm>
          </p:contentPart>
        </mc:Choice>
        <mc:Fallback xmlns="">
          <p:pic>
            <p:nvPicPr>
              <p:cNvPr id="36864" name="Freihand 36863">
                <a:extLst>
                  <a:ext uri="{FF2B5EF4-FFF2-40B4-BE49-F238E27FC236}">
                    <a16:creationId xmlns:a16="http://schemas.microsoft.com/office/drawing/2014/main" id="{AA06C73C-6A9F-4F59-852A-D64BAD6C0EC6}"/>
                  </a:ext>
                </a:extLst>
              </p:cNvPr>
              <p:cNvPicPr/>
              <p:nvPr/>
            </p:nvPicPr>
            <p:blipFill>
              <a:blip r:embed="rId43"/>
              <a:stretch>
                <a:fillRect/>
              </a:stretch>
            </p:blipFill>
            <p:spPr>
              <a:xfrm>
                <a:off x="8378441" y="1222620"/>
                <a:ext cx="189000" cy="39240"/>
              </a:xfrm>
              <a:prstGeom prst="rect">
                <a:avLst/>
              </a:prstGeom>
            </p:spPr>
          </p:pic>
        </mc:Fallback>
      </mc:AlternateContent>
      <p:grpSp>
        <p:nvGrpSpPr>
          <p:cNvPr id="36871" name="Gruppieren 36870">
            <a:extLst>
              <a:ext uri="{FF2B5EF4-FFF2-40B4-BE49-F238E27FC236}">
                <a16:creationId xmlns:a16="http://schemas.microsoft.com/office/drawing/2014/main" id="{4B57B327-91A1-477D-81A7-6D2EB2FE6068}"/>
              </a:ext>
            </a:extLst>
          </p:cNvPr>
          <p:cNvGrpSpPr/>
          <p:nvPr/>
        </p:nvGrpSpPr>
        <p:grpSpPr>
          <a:xfrm>
            <a:off x="1301201" y="4881660"/>
            <a:ext cx="1584720" cy="378000"/>
            <a:chOff x="1301201" y="4881660"/>
            <a:chExt cx="1584720" cy="378000"/>
          </a:xfrm>
        </p:grpSpPr>
        <mc:AlternateContent xmlns:mc="http://schemas.openxmlformats.org/markup-compatibility/2006" xmlns:p14="http://schemas.microsoft.com/office/powerpoint/2010/main">
          <mc:Choice Requires="p14">
            <p:contentPart p14:bwMode="auto" r:id="rId44">
              <p14:nvContentPartPr>
                <p14:cNvPr id="36865" name="Freihand 36864">
                  <a:extLst>
                    <a:ext uri="{FF2B5EF4-FFF2-40B4-BE49-F238E27FC236}">
                      <a16:creationId xmlns:a16="http://schemas.microsoft.com/office/drawing/2014/main" id="{358B77A7-BA64-4E90-9872-B58037A4B3FA}"/>
                    </a:ext>
                  </a:extLst>
                </p14:cNvPr>
                <p14:cNvContentPartPr/>
                <p14:nvPr/>
              </p14:nvContentPartPr>
              <p14:xfrm>
                <a:off x="1301201" y="4881660"/>
                <a:ext cx="1584720" cy="34200"/>
              </p14:xfrm>
            </p:contentPart>
          </mc:Choice>
          <mc:Fallback xmlns="">
            <p:pic>
              <p:nvPicPr>
                <p:cNvPr id="36865" name="Freihand 36864">
                  <a:extLst>
                    <a:ext uri="{FF2B5EF4-FFF2-40B4-BE49-F238E27FC236}">
                      <a16:creationId xmlns:a16="http://schemas.microsoft.com/office/drawing/2014/main" id="{358B77A7-BA64-4E90-9872-B58037A4B3FA}"/>
                    </a:ext>
                  </a:extLst>
                </p:cNvPr>
                <p:cNvPicPr/>
                <p:nvPr/>
              </p:nvPicPr>
              <p:blipFill>
                <a:blip r:embed="rId45"/>
                <a:stretch>
                  <a:fillRect/>
                </a:stretch>
              </p:blipFill>
              <p:spPr>
                <a:xfrm>
                  <a:off x="1296881" y="4877340"/>
                  <a:ext cx="15933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6866" name="Freihand 36865">
                  <a:extLst>
                    <a:ext uri="{FF2B5EF4-FFF2-40B4-BE49-F238E27FC236}">
                      <a16:creationId xmlns:a16="http://schemas.microsoft.com/office/drawing/2014/main" id="{B75FDA69-74ED-4826-9795-1B4AA62D7992}"/>
                    </a:ext>
                  </a:extLst>
                </p14:cNvPr>
                <p14:cNvContentPartPr/>
                <p14:nvPr/>
              </p14:nvContentPartPr>
              <p14:xfrm>
                <a:off x="1447361" y="5082900"/>
                <a:ext cx="136800" cy="176760"/>
              </p14:xfrm>
            </p:contentPart>
          </mc:Choice>
          <mc:Fallback xmlns="">
            <p:pic>
              <p:nvPicPr>
                <p:cNvPr id="36866" name="Freihand 36865">
                  <a:extLst>
                    <a:ext uri="{FF2B5EF4-FFF2-40B4-BE49-F238E27FC236}">
                      <a16:creationId xmlns:a16="http://schemas.microsoft.com/office/drawing/2014/main" id="{B75FDA69-74ED-4826-9795-1B4AA62D7992}"/>
                    </a:ext>
                  </a:extLst>
                </p:cNvPr>
                <p:cNvPicPr/>
                <p:nvPr/>
              </p:nvPicPr>
              <p:blipFill>
                <a:blip r:embed="rId47"/>
                <a:stretch>
                  <a:fillRect/>
                </a:stretch>
              </p:blipFill>
              <p:spPr>
                <a:xfrm>
                  <a:off x="1443041" y="5078580"/>
                  <a:ext cx="1454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868" name="Freihand 36867">
                  <a:extLst>
                    <a:ext uri="{FF2B5EF4-FFF2-40B4-BE49-F238E27FC236}">
                      <a16:creationId xmlns:a16="http://schemas.microsoft.com/office/drawing/2014/main" id="{F24CE81A-C735-47C0-9B81-A3D3EAAEF3D2}"/>
                    </a:ext>
                  </a:extLst>
                </p14:cNvPr>
                <p14:cNvContentPartPr/>
                <p14:nvPr/>
              </p14:nvContentPartPr>
              <p14:xfrm>
                <a:off x="1503161" y="5022780"/>
                <a:ext cx="207360" cy="27000"/>
              </p14:xfrm>
            </p:contentPart>
          </mc:Choice>
          <mc:Fallback xmlns="">
            <p:pic>
              <p:nvPicPr>
                <p:cNvPr id="36868" name="Freihand 36867">
                  <a:extLst>
                    <a:ext uri="{FF2B5EF4-FFF2-40B4-BE49-F238E27FC236}">
                      <a16:creationId xmlns:a16="http://schemas.microsoft.com/office/drawing/2014/main" id="{F24CE81A-C735-47C0-9B81-A3D3EAAEF3D2}"/>
                    </a:ext>
                  </a:extLst>
                </p:cNvPr>
                <p:cNvPicPr/>
                <p:nvPr/>
              </p:nvPicPr>
              <p:blipFill>
                <a:blip r:embed="rId49"/>
                <a:stretch>
                  <a:fillRect/>
                </a:stretch>
              </p:blipFill>
              <p:spPr>
                <a:xfrm>
                  <a:off x="1498841" y="5018460"/>
                  <a:ext cx="2160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869" name="Freihand 36868">
                  <a:extLst>
                    <a:ext uri="{FF2B5EF4-FFF2-40B4-BE49-F238E27FC236}">
                      <a16:creationId xmlns:a16="http://schemas.microsoft.com/office/drawing/2014/main" id="{FCC77CF7-94C0-4CB4-ABCB-C9E48BD594FD}"/>
                    </a:ext>
                  </a:extLst>
                </p14:cNvPr>
                <p14:cNvContentPartPr/>
                <p14:nvPr/>
              </p14:nvContentPartPr>
              <p14:xfrm>
                <a:off x="2156201" y="5046900"/>
                <a:ext cx="204120" cy="181080"/>
              </p14:xfrm>
            </p:contentPart>
          </mc:Choice>
          <mc:Fallback xmlns="">
            <p:pic>
              <p:nvPicPr>
                <p:cNvPr id="36869" name="Freihand 36868">
                  <a:extLst>
                    <a:ext uri="{FF2B5EF4-FFF2-40B4-BE49-F238E27FC236}">
                      <a16:creationId xmlns:a16="http://schemas.microsoft.com/office/drawing/2014/main" id="{FCC77CF7-94C0-4CB4-ABCB-C9E48BD594FD}"/>
                    </a:ext>
                  </a:extLst>
                </p:cNvPr>
                <p:cNvPicPr/>
                <p:nvPr/>
              </p:nvPicPr>
              <p:blipFill>
                <a:blip r:embed="rId51"/>
                <a:stretch>
                  <a:fillRect/>
                </a:stretch>
              </p:blipFill>
              <p:spPr>
                <a:xfrm>
                  <a:off x="2151881" y="5042580"/>
                  <a:ext cx="2127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870" name="Freihand 36869">
                  <a:extLst>
                    <a:ext uri="{FF2B5EF4-FFF2-40B4-BE49-F238E27FC236}">
                      <a16:creationId xmlns:a16="http://schemas.microsoft.com/office/drawing/2014/main" id="{44037AB9-E020-4570-90DD-B87F121BFED0}"/>
                    </a:ext>
                  </a:extLst>
                </p14:cNvPr>
                <p14:cNvContentPartPr/>
                <p14:nvPr/>
              </p14:nvContentPartPr>
              <p14:xfrm>
                <a:off x="2185001" y="4994340"/>
                <a:ext cx="224280" cy="50040"/>
              </p14:xfrm>
            </p:contentPart>
          </mc:Choice>
          <mc:Fallback xmlns="">
            <p:pic>
              <p:nvPicPr>
                <p:cNvPr id="36870" name="Freihand 36869">
                  <a:extLst>
                    <a:ext uri="{FF2B5EF4-FFF2-40B4-BE49-F238E27FC236}">
                      <a16:creationId xmlns:a16="http://schemas.microsoft.com/office/drawing/2014/main" id="{44037AB9-E020-4570-90DD-B87F121BFED0}"/>
                    </a:ext>
                  </a:extLst>
                </p:cNvPr>
                <p:cNvPicPr/>
                <p:nvPr/>
              </p:nvPicPr>
              <p:blipFill>
                <a:blip r:embed="rId53"/>
                <a:stretch>
                  <a:fillRect/>
                </a:stretch>
              </p:blipFill>
              <p:spPr>
                <a:xfrm>
                  <a:off x="2180681" y="4990020"/>
                  <a:ext cx="232920" cy="58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36872" name="Freihand 36871">
                <a:extLst>
                  <a:ext uri="{FF2B5EF4-FFF2-40B4-BE49-F238E27FC236}">
                    <a16:creationId xmlns:a16="http://schemas.microsoft.com/office/drawing/2014/main" id="{F586638E-5A4B-42EB-92D5-2CED024710F6}"/>
                  </a:ext>
                </a:extLst>
              </p14:cNvPr>
              <p14:cNvContentPartPr/>
              <p14:nvPr/>
            </p14:nvContentPartPr>
            <p14:xfrm>
              <a:off x="2789801" y="5062380"/>
              <a:ext cx="205560" cy="152280"/>
            </p14:xfrm>
          </p:contentPart>
        </mc:Choice>
        <mc:Fallback xmlns="">
          <p:pic>
            <p:nvPicPr>
              <p:cNvPr id="36872" name="Freihand 36871">
                <a:extLst>
                  <a:ext uri="{FF2B5EF4-FFF2-40B4-BE49-F238E27FC236}">
                    <a16:creationId xmlns:a16="http://schemas.microsoft.com/office/drawing/2014/main" id="{F586638E-5A4B-42EB-92D5-2CED024710F6}"/>
                  </a:ext>
                </a:extLst>
              </p:cNvPr>
              <p:cNvPicPr/>
              <p:nvPr/>
            </p:nvPicPr>
            <p:blipFill>
              <a:blip r:embed="rId55"/>
              <a:stretch>
                <a:fillRect/>
              </a:stretch>
            </p:blipFill>
            <p:spPr>
              <a:xfrm>
                <a:off x="2785481" y="5058060"/>
                <a:ext cx="2142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873" name="Freihand 36872">
                <a:extLst>
                  <a:ext uri="{FF2B5EF4-FFF2-40B4-BE49-F238E27FC236}">
                    <a16:creationId xmlns:a16="http://schemas.microsoft.com/office/drawing/2014/main" id="{0E9D848D-0156-4DF2-89B7-F0CA5D3F7366}"/>
                  </a:ext>
                </a:extLst>
              </p14:cNvPr>
              <p14:cNvContentPartPr/>
              <p14:nvPr/>
            </p14:nvContentPartPr>
            <p14:xfrm>
              <a:off x="3977441" y="4894260"/>
              <a:ext cx="1421280" cy="67320"/>
            </p14:xfrm>
          </p:contentPart>
        </mc:Choice>
        <mc:Fallback xmlns="">
          <p:pic>
            <p:nvPicPr>
              <p:cNvPr id="36873" name="Freihand 36872">
                <a:extLst>
                  <a:ext uri="{FF2B5EF4-FFF2-40B4-BE49-F238E27FC236}">
                    <a16:creationId xmlns:a16="http://schemas.microsoft.com/office/drawing/2014/main" id="{0E9D848D-0156-4DF2-89B7-F0CA5D3F7366}"/>
                  </a:ext>
                </a:extLst>
              </p:cNvPr>
              <p:cNvPicPr/>
              <p:nvPr/>
            </p:nvPicPr>
            <p:blipFill>
              <a:blip r:embed="rId57"/>
              <a:stretch>
                <a:fillRect/>
              </a:stretch>
            </p:blipFill>
            <p:spPr>
              <a:xfrm>
                <a:off x="3973121" y="4889940"/>
                <a:ext cx="1429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874" name="Freihand 36873">
                <a:extLst>
                  <a:ext uri="{FF2B5EF4-FFF2-40B4-BE49-F238E27FC236}">
                    <a16:creationId xmlns:a16="http://schemas.microsoft.com/office/drawing/2014/main" id="{05E25D5E-2722-467D-AD27-AEBB0A5AE81B}"/>
                  </a:ext>
                </a:extLst>
              </p14:cNvPr>
              <p14:cNvContentPartPr/>
              <p14:nvPr/>
            </p14:nvContentPartPr>
            <p14:xfrm>
              <a:off x="6764561" y="4983180"/>
              <a:ext cx="1346040" cy="19440"/>
            </p14:xfrm>
          </p:contentPart>
        </mc:Choice>
        <mc:Fallback xmlns="">
          <p:pic>
            <p:nvPicPr>
              <p:cNvPr id="36874" name="Freihand 36873">
                <a:extLst>
                  <a:ext uri="{FF2B5EF4-FFF2-40B4-BE49-F238E27FC236}">
                    <a16:creationId xmlns:a16="http://schemas.microsoft.com/office/drawing/2014/main" id="{05E25D5E-2722-467D-AD27-AEBB0A5AE81B}"/>
                  </a:ext>
                </a:extLst>
              </p:cNvPr>
              <p:cNvPicPr/>
              <p:nvPr/>
            </p:nvPicPr>
            <p:blipFill>
              <a:blip r:embed="rId59"/>
              <a:stretch>
                <a:fillRect/>
              </a:stretch>
            </p:blipFill>
            <p:spPr>
              <a:xfrm>
                <a:off x="6760241" y="4978860"/>
                <a:ext cx="13546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875" name="Freihand 36874">
                <a:extLst>
                  <a:ext uri="{FF2B5EF4-FFF2-40B4-BE49-F238E27FC236}">
                    <a16:creationId xmlns:a16="http://schemas.microsoft.com/office/drawing/2014/main" id="{A4591F3E-D2BE-4FA7-8B57-1AB53D6C601B}"/>
                  </a:ext>
                </a:extLst>
              </p14:cNvPr>
              <p14:cNvContentPartPr/>
              <p14:nvPr/>
            </p14:nvContentPartPr>
            <p14:xfrm>
              <a:off x="8718281" y="1713660"/>
              <a:ext cx="1830960" cy="47880"/>
            </p14:xfrm>
          </p:contentPart>
        </mc:Choice>
        <mc:Fallback xmlns="">
          <p:pic>
            <p:nvPicPr>
              <p:cNvPr id="36875" name="Freihand 36874">
                <a:extLst>
                  <a:ext uri="{FF2B5EF4-FFF2-40B4-BE49-F238E27FC236}">
                    <a16:creationId xmlns:a16="http://schemas.microsoft.com/office/drawing/2014/main" id="{A4591F3E-D2BE-4FA7-8B57-1AB53D6C601B}"/>
                  </a:ext>
                </a:extLst>
              </p:cNvPr>
              <p:cNvPicPr/>
              <p:nvPr/>
            </p:nvPicPr>
            <p:blipFill>
              <a:blip r:embed="rId61"/>
              <a:stretch>
                <a:fillRect/>
              </a:stretch>
            </p:blipFill>
            <p:spPr>
              <a:xfrm>
                <a:off x="8713961" y="1709340"/>
                <a:ext cx="18396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876" name="Freihand 36875">
                <a:extLst>
                  <a:ext uri="{FF2B5EF4-FFF2-40B4-BE49-F238E27FC236}">
                    <a16:creationId xmlns:a16="http://schemas.microsoft.com/office/drawing/2014/main" id="{3317F6B8-076C-4409-BE62-10FC9F46B125}"/>
                  </a:ext>
                </a:extLst>
              </p14:cNvPr>
              <p14:cNvContentPartPr/>
              <p14:nvPr/>
            </p14:nvContentPartPr>
            <p14:xfrm>
              <a:off x="9334241" y="1893300"/>
              <a:ext cx="100440" cy="136800"/>
            </p14:xfrm>
          </p:contentPart>
        </mc:Choice>
        <mc:Fallback xmlns="">
          <p:pic>
            <p:nvPicPr>
              <p:cNvPr id="36876" name="Freihand 36875">
                <a:extLst>
                  <a:ext uri="{FF2B5EF4-FFF2-40B4-BE49-F238E27FC236}">
                    <a16:creationId xmlns:a16="http://schemas.microsoft.com/office/drawing/2014/main" id="{3317F6B8-076C-4409-BE62-10FC9F46B125}"/>
                  </a:ext>
                </a:extLst>
              </p:cNvPr>
              <p:cNvPicPr/>
              <p:nvPr/>
            </p:nvPicPr>
            <p:blipFill>
              <a:blip r:embed="rId63"/>
              <a:stretch>
                <a:fillRect/>
              </a:stretch>
            </p:blipFill>
            <p:spPr>
              <a:xfrm>
                <a:off x="9329921" y="1888980"/>
                <a:ext cx="1090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6877" name="Freihand 36876">
                <a:extLst>
                  <a:ext uri="{FF2B5EF4-FFF2-40B4-BE49-F238E27FC236}">
                    <a16:creationId xmlns:a16="http://schemas.microsoft.com/office/drawing/2014/main" id="{6CFE560E-DE3C-4186-9A87-E59DF743D69B}"/>
                  </a:ext>
                </a:extLst>
              </p14:cNvPr>
              <p14:cNvContentPartPr/>
              <p14:nvPr/>
            </p14:nvContentPartPr>
            <p14:xfrm>
              <a:off x="9422441" y="1934700"/>
              <a:ext cx="117360" cy="160200"/>
            </p14:xfrm>
          </p:contentPart>
        </mc:Choice>
        <mc:Fallback xmlns="">
          <p:pic>
            <p:nvPicPr>
              <p:cNvPr id="36877" name="Freihand 36876">
                <a:extLst>
                  <a:ext uri="{FF2B5EF4-FFF2-40B4-BE49-F238E27FC236}">
                    <a16:creationId xmlns:a16="http://schemas.microsoft.com/office/drawing/2014/main" id="{6CFE560E-DE3C-4186-9A87-E59DF743D69B}"/>
                  </a:ext>
                </a:extLst>
              </p:cNvPr>
              <p:cNvPicPr/>
              <p:nvPr/>
            </p:nvPicPr>
            <p:blipFill>
              <a:blip r:embed="rId65"/>
              <a:stretch>
                <a:fillRect/>
              </a:stretch>
            </p:blipFill>
            <p:spPr>
              <a:xfrm>
                <a:off x="9418121" y="1930380"/>
                <a:ext cx="1260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878" name="Freihand 36877">
                <a:extLst>
                  <a:ext uri="{FF2B5EF4-FFF2-40B4-BE49-F238E27FC236}">
                    <a16:creationId xmlns:a16="http://schemas.microsoft.com/office/drawing/2014/main" id="{7C7DD321-2600-4A61-8EAE-1625BB5535E5}"/>
                  </a:ext>
                </a:extLst>
              </p14:cNvPr>
              <p14:cNvContentPartPr/>
              <p14:nvPr/>
            </p14:nvContentPartPr>
            <p14:xfrm>
              <a:off x="9698921" y="1913820"/>
              <a:ext cx="214560" cy="106920"/>
            </p14:xfrm>
          </p:contentPart>
        </mc:Choice>
        <mc:Fallback xmlns="">
          <p:pic>
            <p:nvPicPr>
              <p:cNvPr id="36878" name="Freihand 36877">
                <a:extLst>
                  <a:ext uri="{FF2B5EF4-FFF2-40B4-BE49-F238E27FC236}">
                    <a16:creationId xmlns:a16="http://schemas.microsoft.com/office/drawing/2014/main" id="{7C7DD321-2600-4A61-8EAE-1625BB5535E5}"/>
                  </a:ext>
                </a:extLst>
              </p:cNvPr>
              <p:cNvPicPr/>
              <p:nvPr/>
            </p:nvPicPr>
            <p:blipFill>
              <a:blip r:embed="rId67"/>
              <a:stretch>
                <a:fillRect/>
              </a:stretch>
            </p:blipFill>
            <p:spPr>
              <a:xfrm>
                <a:off x="9694601" y="1909500"/>
                <a:ext cx="2232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6879" name="Freihand 36878">
                <a:extLst>
                  <a:ext uri="{FF2B5EF4-FFF2-40B4-BE49-F238E27FC236}">
                    <a16:creationId xmlns:a16="http://schemas.microsoft.com/office/drawing/2014/main" id="{9D021084-A073-4095-919E-EA80A02DA2C4}"/>
                  </a:ext>
                </a:extLst>
              </p14:cNvPr>
              <p14:cNvContentPartPr/>
              <p14:nvPr/>
            </p14:nvContentPartPr>
            <p14:xfrm>
              <a:off x="9882161" y="1854420"/>
              <a:ext cx="360" cy="360"/>
            </p14:xfrm>
          </p:contentPart>
        </mc:Choice>
        <mc:Fallback xmlns="">
          <p:pic>
            <p:nvPicPr>
              <p:cNvPr id="36879" name="Freihand 36878">
                <a:extLst>
                  <a:ext uri="{FF2B5EF4-FFF2-40B4-BE49-F238E27FC236}">
                    <a16:creationId xmlns:a16="http://schemas.microsoft.com/office/drawing/2014/main" id="{9D021084-A073-4095-919E-EA80A02DA2C4}"/>
                  </a:ext>
                </a:extLst>
              </p:cNvPr>
              <p:cNvPicPr/>
              <p:nvPr/>
            </p:nvPicPr>
            <p:blipFill>
              <a:blip r:embed="rId39"/>
              <a:stretch>
                <a:fillRect/>
              </a:stretch>
            </p:blipFill>
            <p:spPr>
              <a:xfrm>
                <a:off x="9877841" y="18501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6880" name="Freihand 36879">
                <a:extLst>
                  <a:ext uri="{FF2B5EF4-FFF2-40B4-BE49-F238E27FC236}">
                    <a16:creationId xmlns:a16="http://schemas.microsoft.com/office/drawing/2014/main" id="{8994E25B-F2F7-4341-B93F-8B7665F58B9C}"/>
                  </a:ext>
                </a:extLst>
              </p14:cNvPr>
              <p14:cNvContentPartPr/>
              <p14:nvPr/>
            </p14:nvContentPartPr>
            <p14:xfrm>
              <a:off x="10020041" y="1838940"/>
              <a:ext cx="97560" cy="128160"/>
            </p14:xfrm>
          </p:contentPart>
        </mc:Choice>
        <mc:Fallback xmlns="">
          <p:pic>
            <p:nvPicPr>
              <p:cNvPr id="36880" name="Freihand 36879">
                <a:extLst>
                  <a:ext uri="{FF2B5EF4-FFF2-40B4-BE49-F238E27FC236}">
                    <a16:creationId xmlns:a16="http://schemas.microsoft.com/office/drawing/2014/main" id="{8994E25B-F2F7-4341-B93F-8B7665F58B9C}"/>
                  </a:ext>
                </a:extLst>
              </p:cNvPr>
              <p:cNvPicPr/>
              <p:nvPr/>
            </p:nvPicPr>
            <p:blipFill>
              <a:blip r:embed="rId70"/>
              <a:stretch>
                <a:fillRect/>
              </a:stretch>
            </p:blipFill>
            <p:spPr>
              <a:xfrm>
                <a:off x="10015721" y="1834620"/>
                <a:ext cx="1062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6881" name="Freihand 36880">
                <a:extLst>
                  <a:ext uri="{FF2B5EF4-FFF2-40B4-BE49-F238E27FC236}">
                    <a16:creationId xmlns:a16="http://schemas.microsoft.com/office/drawing/2014/main" id="{77D9633C-D91E-46EB-B016-A05058C31D8A}"/>
                  </a:ext>
                </a:extLst>
              </p14:cNvPr>
              <p14:cNvContentPartPr/>
              <p14:nvPr/>
            </p14:nvContentPartPr>
            <p14:xfrm>
              <a:off x="10071161" y="1897260"/>
              <a:ext cx="191880" cy="59040"/>
            </p14:xfrm>
          </p:contentPart>
        </mc:Choice>
        <mc:Fallback xmlns="">
          <p:pic>
            <p:nvPicPr>
              <p:cNvPr id="36881" name="Freihand 36880">
                <a:extLst>
                  <a:ext uri="{FF2B5EF4-FFF2-40B4-BE49-F238E27FC236}">
                    <a16:creationId xmlns:a16="http://schemas.microsoft.com/office/drawing/2014/main" id="{77D9633C-D91E-46EB-B016-A05058C31D8A}"/>
                  </a:ext>
                </a:extLst>
              </p:cNvPr>
              <p:cNvPicPr/>
              <p:nvPr/>
            </p:nvPicPr>
            <p:blipFill>
              <a:blip r:embed="rId72"/>
              <a:stretch>
                <a:fillRect/>
              </a:stretch>
            </p:blipFill>
            <p:spPr>
              <a:xfrm>
                <a:off x="10066841" y="1892940"/>
                <a:ext cx="2005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6882" name="Freihand 36881">
                <a:extLst>
                  <a:ext uri="{FF2B5EF4-FFF2-40B4-BE49-F238E27FC236}">
                    <a16:creationId xmlns:a16="http://schemas.microsoft.com/office/drawing/2014/main" id="{980DBFA7-3620-4F8F-AC6B-5C4BB7C2904D}"/>
                  </a:ext>
                </a:extLst>
              </p14:cNvPr>
              <p14:cNvContentPartPr/>
              <p14:nvPr/>
            </p14:nvContentPartPr>
            <p14:xfrm>
              <a:off x="10290401" y="1918860"/>
              <a:ext cx="64440" cy="45360"/>
            </p14:xfrm>
          </p:contentPart>
        </mc:Choice>
        <mc:Fallback xmlns="">
          <p:pic>
            <p:nvPicPr>
              <p:cNvPr id="36882" name="Freihand 36881">
                <a:extLst>
                  <a:ext uri="{FF2B5EF4-FFF2-40B4-BE49-F238E27FC236}">
                    <a16:creationId xmlns:a16="http://schemas.microsoft.com/office/drawing/2014/main" id="{980DBFA7-3620-4F8F-AC6B-5C4BB7C2904D}"/>
                  </a:ext>
                </a:extLst>
              </p:cNvPr>
              <p:cNvPicPr/>
              <p:nvPr/>
            </p:nvPicPr>
            <p:blipFill>
              <a:blip r:embed="rId74"/>
              <a:stretch>
                <a:fillRect/>
              </a:stretch>
            </p:blipFill>
            <p:spPr>
              <a:xfrm>
                <a:off x="10286081" y="1914540"/>
                <a:ext cx="730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6883" name="Freihand 36882">
                <a:extLst>
                  <a:ext uri="{FF2B5EF4-FFF2-40B4-BE49-F238E27FC236}">
                    <a16:creationId xmlns:a16="http://schemas.microsoft.com/office/drawing/2014/main" id="{F93AC3AB-3DAD-47B7-9B94-65153628AE8F}"/>
                  </a:ext>
                </a:extLst>
              </p14:cNvPr>
              <p14:cNvContentPartPr/>
              <p14:nvPr/>
            </p14:nvContentPartPr>
            <p14:xfrm>
              <a:off x="10399121" y="1850820"/>
              <a:ext cx="181440" cy="102600"/>
            </p14:xfrm>
          </p:contentPart>
        </mc:Choice>
        <mc:Fallback xmlns="">
          <p:pic>
            <p:nvPicPr>
              <p:cNvPr id="36883" name="Freihand 36882">
                <a:extLst>
                  <a:ext uri="{FF2B5EF4-FFF2-40B4-BE49-F238E27FC236}">
                    <a16:creationId xmlns:a16="http://schemas.microsoft.com/office/drawing/2014/main" id="{F93AC3AB-3DAD-47B7-9B94-65153628AE8F}"/>
                  </a:ext>
                </a:extLst>
              </p:cNvPr>
              <p:cNvPicPr/>
              <p:nvPr/>
            </p:nvPicPr>
            <p:blipFill>
              <a:blip r:embed="rId76"/>
              <a:stretch>
                <a:fillRect/>
              </a:stretch>
            </p:blipFill>
            <p:spPr>
              <a:xfrm>
                <a:off x="10394801" y="1846500"/>
                <a:ext cx="1900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6884" name="Freihand 36883">
                <a:extLst>
                  <a:ext uri="{FF2B5EF4-FFF2-40B4-BE49-F238E27FC236}">
                    <a16:creationId xmlns:a16="http://schemas.microsoft.com/office/drawing/2014/main" id="{FFD2A734-7CFE-441A-A33C-493D53226A51}"/>
                  </a:ext>
                </a:extLst>
              </p14:cNvPr>
              <p14:cNvContentPartPr/>
              <p14:nvPr/>
            </p14:nvContentPartPr>
            <p14:xfrm>
              <a:off x="10692161" y="1884660"/>
              <a:ext cx="230760" cy="79560"/>
            </p14:xfrm>
          </p:contentPart>
        </mc:Choice>
        <mc:Fallback xmlns="">
          <p:pic>
            <p:nvPicPr>
              <p:cNvPr id="36884" name="Freihand 36883">
                <a:extLst>
                  <a:ext uri="{FF2B5EF4-FFF2-40B4-BE49-F238E27FC236}">
                    <a16:creationId xmlns:a16="http://schemas.microsoft.com/office/drawing/2014/main" id="{FFD2A734-7CFE-441A-A33C-493D53226A51}"/>
                  </a:ext>
                </a:extLst>
              </p:cNvPr>
              <p:cNvPicPr/>
              <p:nvPr/>
            </p:nvPicPr>
            <p:blipFill>
              <a:blip r:embed="rId78"/>
              <a:stretch>
                <a:fillRect/>
              </a:stretch>
            </p:blipFill>
            <p:spPr>
              <a:xfrm>
                <a:off x="10687841" y="1880340"/>
                <a:ext cx="2394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6885" name="Freihand 36884">
                <a:extLst>
                  <a:ext uri="{FF2B5EF4-FFF2-40B4-BE49-F238E27FC236}">
                    <a16:creationId xmlns:a16="http://schemas.microsoft.com/office/drawing/2014/main" id="{A12B3420-9DF3-4904-B0BD-581357999686}"/>
                  </a:ext>
                </a:extLst>
              </p14:cNvPr>
              <p14:cNvContentPartPr/>
              <p14:nvPr/>
            </p14:nvContentPartPr>
            <p14:xfrm>
              <a:off x="10927961" y="1900140"/>
              <a:ext cx="54000" cy="54360"/>
            </p14:xfrm>
          </p:contentPart>
        </mc:Choice>
        <mc:Fallback xmlns="">
          <p:pic>
            <p:nvPicPr>
              <p:cNvPr id="36885" name="Freihand 36884">
                <a:extLst>
                  <a:ext uri="{FF2B5EF4-FFF2-40B4-BE49-F238E27FC236}">
                    <a16:creationId xmlns:a16="http://schemas.microsoft.com/office/drawing/2014/main" id="{A12B3420-9DF3-4904-B0BD-581357999686}"/>
                  </a:ext>
                </a:extLst>
              </p:cNvPr>
              <p:cNvPicPr/>
              <p:nvPr/>
            </p:nvPicPr>
            <p:blipFill>
              <a:blip r:embed="rId80"/>
              <a:stretch>
                <a:fillRect/>
              </a:stretch>
            </p:blipFill>
            <p:spPr>
              <a:xfrm>
                <a:off x="10923641" y="1895820"/>
                <a:ext cx="626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6886" name="Freihand 36885">
                <a:extLst>
                  <a:ext uri="{FF2B5EF4-FFF2-40B4-BE49-F238E27FC236}">
                    <a16:creationId xmlns:a16="http://schemas.microsoft.com/office/drawing/2014/main" id="{9F3D7D99-6E65-4AB8-9FCA-B7AE503C48AD}"/>
                  </a:ext>
                </a:extLst>
              </p14:cNvPr>
              <p14:cNvContentPartPr/>
              <p14:nvPr/>
            </p14:nvContentPartPr>
            <p14:xfrm>
              <a:off x="10966121" y="1891860"/>
              <a:ext cx="59760" cy="65520"/>
            </p14:xfrm>
          </p:contentPart>
        </mc:Choice>
        <mc:Fallback xmlns="">
          <p:pic>
            <p:nvPicPr>
              <p:cNvPr id="36886" name="Freihand 36885">
                <a:extLst>
                  <a:ext uri="{FF2B5EF4-FFF2-40B4-BE49-F238E27FC236}">
                    <a16:creationId xmlns:a16="http://schemas.microsoft.com/office/drawing/2014/main" id="{9F3D7D99-6E65-4AB8-9FCA-B7AE503C48AD}"/>
                  </a:ext>
                </a:extLst>
              </p:cNvPr>
              <p:cNvPicPr/>
              <p:nvPr/>
            </p:nvPicPr>
            <p:blipFill>
              <a:blip r:embed="rId82"/>
              <a:stretch>
                <a:fillRect/>
              </a:stretch>
            </p:blipFill>
            <p:spPr>
              <a:xfrm>
                <a:off x="10961801" y="1887540"/>
                <a:ext cx="68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6887" name="Freihand 36886">
                <a:extLst>
                  <a:ext uri="{FF2B5EF4-FFF2-40B4-BE49-F238E27FC236}">
                    <a16:creationId xmlns:a16="http://schemas.microsoft.com/office/drawing/2014/main" id="{E288AB50-D59B-4DA9-BBDC-1669BFD9A2F4}"/>
                  </a:ext>
                </a:extLst>
              </p14:cNvPr>
              <p14:cNvContentPartPr/>
              <p14:nvPr/>
            </p14:nvContentPartPr>
            <p14:xfrm>
              <a:off x="11010401" y="1895100"/>
              <a:ext cx="186120" cy="44640"/>
            </p14:xfrm>
          </p:contentPart>
        </mc:Choice>
        <mc:Fallback xmlns="">
          <p:pic>
            <p:nvPicPr>
              <p:cNvPr id="36887" name="Freihand 36886">
                <a:extLst>
                  <a:ext uri="{FF2B5EF4-FFF2-40B4-BE49-F238E27FC236}">
                    <a16:creationId xmlns:a16="http://schemas.microsoft.com/office/drawing/2014/main" id="{E288AB50-D59B-4DA9-BBDC-1669BFD9A2F4}"/>
                  </a:ext>
                </a:extLst>
              </p:cNvPr>
              <p:cNvPicPr/>
              <p:nvPr/>
            </p:nvPicPr>
            <p:blipFill>
              <a:blip r:embed="rId84"/>
              <a:stretch>
                <a:fillRect/>
              </a:stretch>
            </p:blipFill>
            <p:spPr>
              <a:xfrm>
                <a:off x="11006081" y="1890780"/>
                <a:ext cx="1947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6888" name="Freihand 36887">
                <a:extLst>
                  <a:ext uri="{FF2B5EF4-FFF2-40B4-BE49-F238E27FC236}">
                    <a16:creationId xmlns:a16="http://schemas.microsoft.com/office/drawing/2014/main" id="{A6C93795-07A2-4AAB-9A34-7C77AC68C16D}"/>
                  </a:ext>
                </a:extLst>
              </p14:cNvPr>
              <p14:cNvContentPartPr/>
              <p14:nvPr/>
            </p14:nvContentPartPr>
            <p14:xfrm>
              <a:off x="10947401" y="1787460"/>
              <a:ext cx="45000" cy="12240"/>
            </p14:xfrm>
          </p:contentPart>
        </mc:Choice>
        <mc:Fallback xmlns="">
          <p:pic>
            <p:nvPicPr>
              <p:cNvPr id="36888" name="Freihand 36887">
                <a:extLst>
                  <a:ext uri="{FF2B5EF4-FFF2-40B4-BE49-F238E27FC236}">
                    <a16:creationId xmlns:a16="http://schemas.microsoft.com/office/drawing/2014/main" id="{A6C93795-07A2-4AAB-9A34-7C77AC68C16D}"/>
                  </a:ext>
                </a:extLst>
              </p:cNvPr>
              <p:cNvPicPr/>
              <p:nvPr/>
            </p:nvPicPr>
            <p:blipFill>
              <a:blip r:embed="rId86"/>
              <a:stretch>
                <a:fillRect/>
              </a:stretch>
            </p:blipFill>
            <p:spPr>
              <a:xfrm>
                <a:off x="10943081" y="1783140"/>
                <a:ext cx="536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6889" name="Freihand 36888">
                <a:extLst>
                  <a:ext uri="{FF2B5EF4-FFF2-40B4-BE49-F238E27FC236}">
                    <a16:creationId xmlns:a16="http://schemas.microsoft.com/office/drawing/2014/main" id="{1123A946-8C1D-4CD3-940A-D62C5283FA37}"/>
                  </a:ext>
                </a:extLst>
              </p14:cNvPr>
              <p14:cNvContentPartPr/>
              <p14:nvPr/>
            </p14:nvContentPartPr>
            <p14:xfrm>
              <a:off x="11257361" y="1769100"/>
              <a:ext cx="234000" cy="217440"/>
            </p14:xfrm>
          </p:contentPart>
        </mc:Choice>
        <mc:Fallback xmlns="">
          <p:pic>
            <p:nvPicPr>
              <p:cNvPr id="36889" name="Freihand 36888">
                <a:extLst>
                  <a:ext uri="{FF2B5EF4-FFF2-40B4-BE49-F238E27FC236}">
                    <a16:creationId xmlns:a16="http://schemas.microsoft.com/office/drawing/2014/main" id="{1123A946-8C1D-4CD3-940A-D62C5283FA37}"/>
                  </a:ext>
                </a:extLst>
              </p:cNvPr>
              <p:cNvPicPr/>
              <p:nvPr/>
            </p:nvPicPr>
            <p:blipFill>
              <a:blip r:embed="rId88"/>
              <a:stretch>
                <a:fillRect/>
              </a:stretch>
            </p:blipFill>
            <p:spPr>
              <a:xfrm>
                <a:off x="11253041" y="1764780"/>
                <a:ext cx="2426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6890" name="Freihand 36889">
                <a:extLst>
                  <a:ext uri="{FF2B5EF4-FFF2-40B4-BE49-F238E27FC236}">
                    <a16:creationId xmlns:a16="http://schemas.microsoft.com/office/drawing/2014/main" id="{34F9822D-6CEC-415A-B33E-5F37201F691C}"/>
                  </a:ext>
                </a:extLst>
              </p14:cNvPr>
              <p14:cNvContentPartPr/>
              <p14:nvPr/>
            </p14:nvContentPartPr>
            <p14:xfrm>
              <a:off x="11440241" y="1768740"/>
              <a:ext cx="33120" cy="7560"/>
            </p14:xfrm>
          </p:contentPart>
        </mc:Choice>
        <mc:Fallback xmlns="">
          <p:pic>
            <p:nvPicPr>
              <p:cNvPr id="36890" name="Freihand 36889">
                <a:extLst>
                  <a:ext uri="{FF2B5EF4-FFF2-40B4-BE49-F238E27FC236}">
                    <a16:creationId xmlns:a16="http://schemas.microsoft.com/office/drawing/2014/main" id="{34F9822D-6CEC-415A-B33E-5F37201F691C}"/>
                  </a:ext>
                </a:extLst>
              </p:cNvPr>
              <p:cNvPicPr/>
              <p:nvPr/>
            </p:nvPicPr>
            <p:blipFill>
              <a:blip r:embed="rId90"/>
              <a:stretch>
                <a:fillRect/>
              </a:stretch>
            </p:blipFill>
            <p:spPr>
              <a:xfrm>
                <a:off x="11435921" y="1764420"/>
                <a:ext cx="41760" cy="16200"/>
              </a:xfrm>
              <a:prstGeom prst="rect">
                <a:avLst/>
              </a:prstGeom>
            </p:spPr>
          </p:pic>
        </mc:Fallback>
      </mc:AlternateContent>
      <p:grpSp>
        <p:nvGrpSpPr>
          <p:cNvPr id="36918" name="Gruppieren 36917">
            <a:extLst>
              <a:ext uri="{FF2B5EF4-FFF2-40B4-BE49-F238E27FC236}">
                <a16:creationId xmlns:a16="http://schemas.microsoft.com/office/drawing/2014/main" id="{16C2E13B-8E28-4E9A-B349-3F9F4DDF8FBF}"/>
              </a:ext>
            </a:extLst>
          </p:cNvPr>
          <p:cNvGrpSpPr/>
          <p:nvPr/>
        </p:nvGrpSpPr>
        <p:grpSpPr>
          <a:xfrm>
            <a:off x="9619361" y="2098860"/>
            <a:ext cx="1656000" cy="512280"/>
            <a:chOff x="9619361" y="2098860"/>
            <a:chExt cx="1656000" cy="512280"/>
          </a:xfrm>
        </p:grpSpPr>
        <mc:AlternateContent xmlns:mc="http://schemas.openxmlformats.org/markup-compatibility/2006" xmlns:p14="http://schemas.microsoft.com/office/powerpoint/2010/main">
          <mc:Choice Requires="p14">
            <p:contentPart p14:bwMode="auto" r:id="rId91">
              <p14:nvContentPartPr>
                <p14:cNvPr id="36891" name="Freihand 36890">
                  <a:extLst>
                    <a:ext uri="{FF2B5EF4-FFF2-40B4-BE49-F238E27FC236}">
                      <a16:creationId xmlns:a16="http://schemas.microsoft.com/office/drawing/2014/main" id="{F1528BCD-4070-4EF8-9843-45AA422E1CD1}"/>
                    </a:ext>
                  </a:extLst>
                </p14:cNvPr>
                <p14:cNvContentPartPr/>
                <p14:nvPr/>
              </p14:nvContentPartPr>
              <p14:xfrm>
                <a:off x="9663641" y="2184180"/>
                <a:ext cx="227160" cy="111240"/>
              </p14:xfrm>
            </p:contentPart>
          </mc:Choice>
          <mc:Fallback xmlns="">
            <p:pic>
              <p:nvPicPr>
                <p:cNvPr id="36891" name="Freihand 36890">
                  <a:extLst>
                    <a:ext uri="{FF2B5EF4-FFF2-40B4-BE49-F238E27FC236}">
                      <a16:creationId xmlns:a16="http://schemas.microsoft.com/office/drawing/2014/main" id="{F1528BCD-4070-4EF8-9843-45AA422E1CD1}"/>
                    </a:ext>
                  </a:extLst>
                </p:cNvPr>
                <p:cNvPicPr/>
                <p:nvPr/>
              </p:nvPicPr>
              <p:blipFill>
                <a:blip r:embed="rId92"/>
                <a:stretch>
                  <a:fillRect/>
                </a:stretch>
              </p:blipFill>
              <p:spPr>
                <a:xfrm>
                  <a:off x="9659321" y="2179860"/>
                  <a:ext cx="2358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6892" name="Freihand 36891">
                  <a:extLst>
                    <a:ext uri="{FF2B5EF4-FFF2-40B4-BE49-F238E27FC236}">
                      <a16:creationId xmlns:a16="http://schemas.microsoft.com/office/drawing/2014/main" id="{2EA9E9F7-69C6-4D33-8502-880E67E5F8D9}"/>
                    </a:ext>
                  </a:extLst>
                </p14:cNvPr>
                <p14:cNvContentPartPr/>
                <p14:nvPr/>
              </p14:nvContentPartPr>
              <p14:xfrm>
                <a:off x="9882161" y="2181300"/>
                <a:ext cx="360" cy="360"/>
              </p14:xfrm>
            </p:contentPart>
          </mc:Choice>
          <mc:Fallback xmlns="">
            <p:pic>
              <p:nvPicPr>
                <p:cNvPr id="36892" name="Freihand 36891">
                  <a:extLst>
                    <a:ext uri="{FF2B5EF4-FFF2-40B4-BE49-F238E27FC236}">
                      <a16:creationId xmlns:a16="http://schemas.microsoft.com/office/drawing/2014/main" id="{2EA9E9F7-69C6-4D33-8502-880E67E5F8D9}"/>
                    </a:ext>
                  </a:extLst>
                </p:cNvPr>
                <p:cNvPicPr/>
                <p:nvPr/>
              </p:nvPicPr>
              <p:blipFill>
                <a:blip r:embed="rId39"/>
                <a:stretch>
                  <a:fillRect/>
                </a:stretch>
              </p:blipFill>
              <p:spPr>
                <a:xfrm>
                  <a:off x="9877841" y="21769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6893" name="Freihand 36892">
                  <a:extLst>
                    <a:ext uri="{FF2B5EF4-FFF2-40B4-BE49-F238E27FC236}">
                      <a16:creationId xmlns:a16="http://schemas.microsoft.com/office/drawing/2014/main" id="{99AD4403-AFFC-4022-AF94-8AB9697F513E}"/>
                    </a:ext>
                  </a:extLst>
                </p14:cNvPr>
                <p14:cNvContentPartPr/>
                <p14:nvPr/>
              </p14:nvContentPartPr>
              <p14:xfrm>
                <a:off x="9943361" y="2201460"/>
                <a:ext cx="159480" cy="67320"/>
              </p14:xfrm>
            </p:contentPart>
          </mc:Choice>
          <mc:Fallback xmlns="">
            <p:pic>
              <p:nvPicPr>
                <p:cNvPr id="36893" name="Freihand 36892">
                  <a:extLst>
                    <a:ext uri="{FF2B5EF4-FFF2-40B4-BE49-F238E27FC236}">
                      <a16:creationId xmlns:a16="http://schemas.microsoft.com/office/drawing/2014/main" id="{99AD4403-AFFC-4022-AF94-8AB9697F513E}"/>
                    </a:ext>
                  </a:extLst>
                </p:cNvPr>
                <p:cNvPicPr/>
                <p:nvPr/>
              </p:nvPicPr>
              <p:blipFill>
                <a:blip r:embed="rId95"/>
                <a:stretch>
                  <a:fillRect/>
                </a:stretch>
              </p:blipFill>
              <p:spPr>
                <a:xfrm>
                  <a:off x="9939041" y="2197140"/>
                  <a:ext cx="1681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6894" name="Freihand 36893">
                  <a:extLst>
                    <a:ext uri="{FF2B5EF4-FFF2-40B4-BE49-F238E27FC236}">
                      <a16:creationId xmlns:a16="http://schemas.microsoft.com/office/drawing/2014/main" id="{8E47137A-CC08-46B7-B253-598E9AC382F7}"/>
                    </a:ext>
                  </a:extLst>
                </p14:cNvPr>
                <p14:cNvContentPartPr/>
                <p14:nvPr/>
              </p14:nvContentPartPr>
              <p14:xfrm>
                <a:off x="10256921" y="2179500"/>
                <a:ext cx="140760" cy="221400"/>
              </p14:xfrm>
            </p:contentPart>
          </mc:Choice>
          <mc:Fallback xmlns="">
            <p:pic>
              <p:nvPicPr>
                <p:cNvPr id="36894" name="Freihand 36893">
                  <a:extLst>
                    <a:ext uri="{FF2B5EF4-FFF2-40B4-BE49-F238E27FC236}">
                      <a16:creationId xmlns:a16="http://schemas.microsoft.com/office/drawing/2014/main" id="{8E47137A-CC08-46B7-B253-598E9AC382F7}"/>
                    </a:ext>
                  </a:extLst>
                </p:cNvPr>
                <p:cNvPicPr/>
                <p:nvPr/>
              </p:nvPicPr>
              <p:blipFill>
                <a:blip r:embed="rId97"/>
                <a:stretch>
                  <a:fillRect/>
                </a:stretch>
              </p:blipFill>
              <p:spPr>
                <a:xfrm>
                  <a:off x="10252601" y="2175180"/>
                  <a:ext cx="1494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6895" name="Freihand 36894">
                  <a:extLst>
                    <a:ext uri="{FF2B5EF4-FFF2-40B4-BE49-F238E27FC236}">
                      <a16:creationId xmlns:a16="http://schemas.microsoft.com/office/drawing/2014/main" id="{D4BDFF6B-589E-4E29-BB62-92C74BF9AD4B}"/>
                    </a:ext>
                  </a:extLst>
                </p14:cNvPr>
                <p14:cNvContentPartPr/>
                <p14:nvPr/>
              </p14:nvContentPartPr>
              <p14:xfrm>
                <a:off x="10417481" y="2175900"/>
                <a:ext cx="51120" cy="81360"/>
              </p14:xfrm>
            </p:contentPart>
          </mc:Choice>
          <mc:Fallback xmlns="">
            <p:pic>
              <p:nvPicPr>
                <p:cNvPr id="36895" name="Freihand 36894">
                  <a:extLst>
                    <a:ext uri="{FF2B5EF4-FFF2-40B4-BE49-F238E27FC236}">
                      <a16:creationId xmlns:a16="http://schemas.microsoft.com/office/drawing/2014/main" id="{D4BDFF6B-589E-4E29-BB62-92C74BF9AD4B}"/>
                    </a:ext>
                  </a:extLst>
                </p:cNvPr>
                <p:cNvPicPr/>
                <p:nvPr/>
              </p:nvPicPr>
              <p:blipFill>
                <a:blip r:embed="rId99"/>
                <a:stretch>
                  <a:fillRect/>
                </a:stretch>
              </p:blipFill>
              <p:spPr>
                <a:xfrm>
                  <a:off x="10413161" y="2171580"/>
                  <a:ext cx="597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6896" name="Freihand 36895">
                  <a:extLst>
                    <a:ext uri="{FF2B5EF4-FFF2-40B4-BE49-F238E27FC236}">
                      <a16:creationId xmlns:a16="http://schemas.microsoft.com/office/drawing/2014/main" id="{C9F60CA1-1DF0-4D3A-A08A-6DF1949E9E4F}"/>
                    </a:ext>
                  </a:extLst>
                </p14:cNvPr>
                <p14:cNvContentPartPr/>
                <p14:nvPr/>
              </p14:nvContentPartPr>
              <p14:xfrm>
                <a:off x="10489481" y="2170860"/>
                <a:ext cx="111240" cy="76320"/>
              </p14:xfrm>
            </p:contentPart>
          </mc:Choice>
          <mc:Fallback xmlns="">
            <p:pic>
              <p:nvPicPr>
                <p:cNvPr id="36896" name="Freihand 36895">
                  <a:extLst>
                    <a:ext uri="{FF2B5EF4-FFF2-40B4-BE49-F238E27FC236}">
                      <a16:creationId xmlns:a16="http://schemas.microsoft.com/office/drawing/2014/main" id="{C9F60CA1-1DF0-4D3A-A08A-6DF1949E9E4F}"/>
                    </a:ext>
                  </a:extLst>
                </p:cNvPr>
                <p:cNvPicPr/>
                <p:nvPr/>
              </p:nvPicPr>
              <p:blipFill>
                <a:blip r:embed="rId101"/>
                <a:stretch>
                  <a:fillRect/>
                </a:stretch>
              </p:blipFill>
              <p:spPr>
                <a:xfrm>
                  <a:off x="10485161" y="2166540"/>
                  <a:ext cx="1198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6897" name="Freihand 36896">
                  <a:extLst>
                    <a:ext uri="{FF2B5EF4-FFF2-40B4-BE49-F238E27FC236}">
                      <a16:creationId xmlns:a16="http://schemas.microsoft.com/office/drawing/2014/main" id="{E6CA7267-5464-40A8-808B-BE1BB2039DC5}"/>
                    </a:ext>
                  </a:extLst>
                </p14:cNvPr>
                <p14:cNvContentPartPr/>
                <p14:nvPr/>
              </p14:nvContentPartPr>
              <p14:xfrm>
                <a:off x="10569401" y="2098860"/>
                <a:ext cx="65880" cy="153720"/>
              </p14:xfrm>
            </p:contentPart>
          </mc:Choice>
          <mc:Fallback xmlns="">
            <p:pic>
              <p:nvPicPr>
                <p:cNvPr id="36897" name="Freihand 36896">
                  <a:extLst>
                    <a:ext uri="{FF2B5EF4-FFF2-40B4-BE49-F238E27FC236}">
                      <a16:creationId xmlns:a16="http://schemas.microsoft.com/office/drawing/2014/main" id="{E6CA7267-5464-40A8-808B-BE1BB2039DC5}"/>
                    </a:ext>
                  </a:extLst>
                </p:cNvPr>
                <p:cNvPicPr/>
                <p:nvPr/>
              </p:nvPicPr>
              <p:blipFill>
                <a:blip r:embed="rId103"/>
                <a:stretch>
                  <a:fillRect/>
                </a:stretch>
              </p:blipFill>
              <p:spPr>
                <a:xfrm>
                  <a:off x="10565081" y="2094540"/>
                  <a:ext cx="745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6898" name="Freihand 36897">
                  <a:extLst>
                    <a:ext uri="{FF2B5EF4-FFF2-40B4-BE49-F238E27FC236}">
                      <a16:creationId xmlns:a16="http://schemas.microsoft.com/office/drawing/2014/main" id="{23E240C1-1D26-44CA-97C1-64FDC6930670}"/>
                    </a:ext>
                  </a:extLst>
                </p14:cNvPr>
                <p14:cNvContentPartPr/>
                <p14:nvPr/>
              </p14:nvContentPartPr>
              <p14:xfrm>
                <a:off x="10655801" y="2119740"/>
                <a:ext cx="30600" cy="102240"/>
              </p14:xfrm>
            </p:contentPart>
          </mc:Choice>
          <mc:Fallback xmlns="">
            <p:pic>
              <p:nvPicPr>
                <p:cNvPr id="36898" name="Freihand 36897">
                  <a:extLst>
                    <a:ext uri="{FF2B5EF4-FFF2-40B4-BE49-F238E27FC236}">
                      <a16:creationId xmlns:a16="http://schemas.microsoft.com/office/drawing/2014/main" id="{23E240C1-1D26-44CA-97C1-64FDC6930670}"/>
                    </a:ext>
                  </a:extLst>
                </p:cNvPr>
                <p:cNvPicPr/>
                <p:nvPr/>
              </p:nvPicPr>
              <p:blipFill>
                <a:blip r:embed="rId105"/>
                <a:stretch>
                  <a:fillRect/>
                </a:stretch>
              </p:blipFill>
              <p:spPr>
                <a:xfrm>
                  <a:off x="10651481" y="2115420"/>
                  <a:ext cx="392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6899" name="Freihand 36898">
                  <a:extLst>
                    <a:ext uri="{FF2B5EF4-FFF2-40B4-BE49-F238E27FC236}">
                      <a16:creationId xmlns:a16="http://schemas.microsoft.com/office/drawing/2014/main" id="{4B824BA6-CB9D-436E-9980-0DF11FAD967A}"/>
                    </a:ext>
                  </a:extLst>
                </p14:cNvPr>
                <p14:cNvContentPartPr/>
                <p14:nvPr/>
              </p14:nvContentPartPr>
              <p14:xfrm>
                <a:off x="10690001" y="2178780"/>
                <a:ext cx="127080" cy="64800"/>
              </p14:xfrm>
            </p:contentPart>
          </mc:Choice>
          <mc:Fallback xmlns="">
            <p:pic>
              <p:nvPicPr>
                <p:cNvPr id="36899" name="Freihand 36898">
                  <a:extLst>
                    <a:ext uri="{FF2B5EF4-FFF2-40B4-BE49-F238E27FC236}">
                      <a16:creationId xmlns:a16="http://schemas.microsoft.com/office/drawing/2014/main" id="{4B824BA6-CB9D-436E-9980-0DF11FAD967A}"/>
                    </a:ext>
                  </a:extLst>
                </p:cNvPr>
                <p:cNvPicPr/>
                <p:nvPr/>
              </p:nvPicPr>
              <p:blipFill>
                <a:blip r:embed="rId107"/>
                <a:stretch>
                  <a:fillRect/>
                </a:stretch>
              </p:blipFill>
              <p:spPr>
                <a:xfrm>
                  <a:off x="10685681" y="2174460"/>
                  <a:ext cx="1357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6900" name="Freihand 36899">
                  <a:extLst>
                    <a:ext uri="{FF2B5EF4-FFF2-40B4-BE49-F238E27FC236}">
                      <a16:creationId xmlns:a16="http://schemas.microsoft.com/office/drawing/2014/main" id="{C1860194-7447-4305-9D87-2DE62752310C}"/>
                    </a:ext>
                  </a:extLst>
                </p14:cNvPr>
                <p14:cNvContentPartPr/>
                <p14:nvPr/>
              </p14:nvContentPartPr>
              <p14:xfrm>
                <a:off x="10810961" y="2167620"/>
                <a:ext cx="45000" cy="70920"/>
              </p14:xfrm>
            </p:contentPart>
          </mc:Choice>
          <mc:Fallback xmlns="">
            <p:pic>
              <p:nvPicPr>
                <p:cNvPr id="36900" name="Freihand 36899">
                  <a:extLst>
                    <a:ext uri="{FF2B5EF4-FFF2-40B4-BE49-F238E27FC236}">
                      <a16:creationId xmlns:a16="http://schemas.microsoft.com/office/drawing/2014/main" id="{C1860194-7447-4305-9D87-2DE62752310C}"/>
                    </a:ext>
                  </a:extLst>
                </p:cNvPr>
                <p:cNvPicPr/>
                <p:nvPr/>
              </p:nvPicPr>
              <p:blipFill>
                <a:blip r:embed="rId109"/>
                <a:stretch>
                  <a:fillRect/>
                </a:stretch>
              </p:blipFill>
              <p:spPr>
                <a:xfrm>
                  <a:off x="10806641" y="2163300"/>
                  <a:ext cx="536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6901" name="Freihand 36900">
                  <a:extLst>
                    <a:ext uri="{FF2B5EF4-FFF2-40B4-BE49-F238E27FC236}">
                      <a16:creationId xmlns:a16="http://schemas.microsoft.com/office/drawing/2014/main" id="{E582A3EC-B4F1-4127-9709-A9A93649EDC2}"/>
                    </a:ext>
                  </a:extLst>
                </p14:cNvPr>
                <p14:cNvContentPartPr/>
                <p14:nvPr/>
              </p14:nvContentPartPr>
              <p14:xfrm>
                <a:off x="10862441" y="2170500"/>
                <a:ext cx="192600" cy="50040"/>
              </p14:xfrm>
            </p:contentPart>
          </mc:Choice>
          <mc:Fallback xmlns="">
            <p:pic>
              <p:nvPicPr>
                <p:cNvPr id="36901" name="Freihand 36900">
                  <a:extLst>
                    <a:ext uri="{FF2B5EF4-FFF2-40B4-BE49-F238E27FC236}">
                      <a16:creationId xmlns:a16="http://schemas.microsoft.com/office/drawing/2014/main" id="{E582A3EC-B4F1-4127-9709-A9A93649EDC2}"/>
                    </a:ext>
                  </a:extLst>
                </p:cNvPr>
                <p:cNvPicPr/>
                <p:nvPr/>
              </p:nvPicPr>
              <p:blipFill>
                <a:blip r:embed="rId111"/>
                <a:stretch>
                  <a:fillRect/>
                </a:stretch>
              </p:blipFill>
              <p:spPr>
                <a:xfrm>
                  <a:off x="10858121" y="2166180"/>
                  <a:ext cx="2012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6902" name="Freihand 36901">
                  <a:extLst>
                    <a:ext uri="{FF2B5EF4-FFF2-40B4-BE49-F238E27FC236}">
                      <a16:creationId xmlns:a16="http://schemas.microsoft.com/office/drawing/2014/main" id="{40D22642-6BF5-4ECE-8F86-5F571C51AB4D}"/>
                    </a:ext>
                  </a:extLst>
                </p14:cNvPr>
                <p14:cNvContentPartPr/>
                <p14:nvPr/>
              </p14:nvContentPartPr>
              <p14:xfrm>
                <a:off x="11052521" y="2160780"/>
                <a:ext cx="222840" cy="66960"/>
              </p14:xfrm>
            </p:contentPart>
          </mc:Choice>
          <mc:Fallback xmlns="">
            <p:pic>
              <p:nvPicPr>
                <p:cNvPr id="36902" name="Freihand 36901">
                  <a:extLst>
                    <a:ext uri="{FF2B5EF4-FFF2-40B4-BE49-F238E27FC236}">
                      <a16:creationId xmlns:a16="http://schemas.microsoft.com/office/drawing/2014/main" id="{40D22642-6BF5-4ECE-8F86-5F571C51AB4D}"/>
                    </a:ext>
                  </a:extLst>
                </p:cNvPr>
                <p:cNvPicPr/>
                <p:nvPr/>
              </p:nvPicPr>
              <p:blipFill>
                <a:blip r:embed="rId113"/>
                <a:stretch>
                  <a:fillRect/>
                </a:stretch>
              </p:blipFill>
              <p:spPr>
                <a:xfrm>
                  <a:off x="11048201" y="2156460"/>
                  <a:ext cx="2314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6905" name="Freihand 36904">
                  <a:extLst>
                    <a:ext uri="{FF2B5EF4-FFF2-40B4-BE49-F238E27FC236}">
                      <a16:creationId xmlns:a16="http://schemas.microsoft.com/office/drawing/2014/main" id="{2A695B9F-E209-4365-B962-7B7B8E670565}"/>
                    </a:ext>
                  </a:extLst>
                </p14:cNvPr>
                <p14:cNvContentPartPr/>
                <p14:nvPr/>
              </p14:nvContentPartPr>
              <p14:xfrm>
                <a:off x="9619361" y="2390100"/>
                <a:ext cx="198720" cy="174600"/>
              </p14:xfrm>
            </p:contentPart>
          </mc:Choice>
          <mc:Fallback xmlns="">
            <p:pic>
              <p:nvPicPr>
                <p:cNvPr id="36905" name="Freihand 36904">
                  <a:extLst>
                    <a:ext uri="{FF2B5EF4-FFF2-40B4-BE49-F238E27FC236}">
                      <a16:creationId xmlns:a16="http://schemas.microsoft.com/office/drawing/2014/main" id="{2A695B9F-E209-4365-B962-7B7B8E670565}"/>
                    </a:ext>
                  </a:extLst>
                </p:cNvPr>
                <p:cNvPicPr/>
                <p:nvPr/>
              </p:nvPicPr>
              <p:blipFill>
                <a:blip r:embed="rId115"/>
                <a:stretch>
                  <a:fillRect/>
                </a:stretch>
              </p:blipFill>
              <p:spPr>
                <a:xfrm>
                  <a:off x="9615041" y="2385780"/>
                  <a:ext cx="2073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6906" name="Freihand 36905">
                  <a:extLst>
                    <a:ext uri="{FF2B5EF4-FFF2-40B4-BE49-F238E27FC236}">
                      <a16:creationId xmlns:a16="http://schemas.microsoft.com/office/drawing/2014/main" id="{8822A524-CA61-4591-899E-02BD9995E417}"/>
                    </a:ext>
                  </a:extLst>
                </p14:cNvPr>
                <p14:cNvContentPartPr/>
                <p14:nvPr/>
              </p14:nvContentPartPr>
              <p14:xfrm>
                <a:off x="9802961" y="2375340"/>
                <a:ext cx="181080" cy="166680"/>
              </p14:xfrm>
            </p:contentPart>
          </mc:Choice>
          <mc:Fallback xmlns="">
            <p:pic>
              <p:nvPicPr>
                <p:cNvPr id="36906" name="Freihand 36905">
                  <a:extLst>
                    <a:ext uri="{FF2B5EF4-FFF2-40B4-BE49-F238E27FC236}">
                      <a16:creationId xmlns:a16="http://schemas.microsoft.com/office/drawing/2014/main" id="{8822A524-CA61-4591-899E-02BD9995E417}"/>
                    </a:ext>
                  </a:extLst>
                </p:cNvPr>
                <p:cNvPicPr/>
                <p:nvPr/>
              </p:nvPicPr>
              <p:blipFill>
                <a:blip r:embed="rId117"/>
                <a:stretch>
                  <a:fillRect/>
                </a:stretch>
              </p:blipFill>
              <p:spPr>
                <a:xfrm>
                  <a:off x="9798641" y="2371020"/>
                  <a:ext cx="1897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6907" name="Freihand 36906">
                  <a:extLst>
                    <a:ext uri="{FF2B5EF4-FFF2-40B4-BE49-F238E27FC236}">
                      <a16:creationId xmlns:a16="http://schemas.microsoft.com/office/drawing/2014/main" id="{3F1E6ECC-D598-47BD-9C0C-F040A21EF8F8}"/>
                    </a:ext>
                  </a:extLst>
                </p14:cNvPr>
                <p14:cNvContentPartPr/>
                <p14:nvPr/>
              </p14:nvContentPartPr>
              <p14:xfrm>
                <a:off x="9891881" y="2388660"/>
                <a:ext cx="60840" cy="27360"/>
              </p14:xfrm>
            </p:contentPart>
          </mc:Choice>
          <mc:Fallback xmlns="">
            <p:pic>
              <p:nvPicPr>
                <p:cNvPr id="36907" name="Freihand 36906">
                  <a:extLst>
                    <a:ext uri="{FF2B5EF4-FFF2-40B4-BE49-F238E27FC236}">
                      <a16:creationId xmlns:a16="http://schemas.microsoft.com/office/drawing/2014/main" id="{3F1E6ECC-D598-47BD-9C0C-F040A21EF8F8}"/>
                    </a:ext>
                  </a:extLst>
                </p:cNvPr>
                <p:cNvPicPr/>
                <p:nvPr/>
              </p:nvPicPr>
              <p:blipFill>
                <a:blip r:embed="rId119"/>
                <a:stretch>
                  <a:fillRect/>
                </a:stretch>
              </p:blipFill>
              <p:spPr>
                <a:xfrm>
                  <a:off x="9887561" y="2384340"/>
                  <a:ext cx="694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6908" name="Freihand 36907">
                  <a:extLst>
                    <a:ext uri="{FF2B5EF4-FFF2-40B4-BE49-F238E27FC236}">
                      <a16:creationId xmlns:a16="http://schemas.microsoft.com/office/drawing/2014/main" id="{35171BAB-60B7-4DCC-BE7E-E3B53CFDB0D9}"/>
                    </a:ext>
                  </a:extLst>
                </p14:cNvPr>
                <p14:cNvContentPartPr/>
                <p14:nvPr/>
              </p14:nvContentPartPr>
              <p14:xfrm>
                <a:off x="9989081" y="2471820"/>
                <a:ext cx="63720" cy="63720"/>
              </p14:xfrm>
            </p:contentPart>
          </mc:Choice>
          <mc:Fallback xmlns="">
            <p:pic>
              <p:nvPicPr>
                <p:cNvPr id="36908" name="Freihand 36907">
                  <a:extLst>
                    <a:ext uri="{FF2B5EF4-FFF2-40B4-BE49-F238E27FC236}">
                      <a16:creationId xmlns:a16="http://schemas.microsoft.com/office/drawing/2014/main" id="{35171BAB-60B7-4DCC-BE7E-E3B53CFDB0D9}"/>
                    </a:ext>
                  </a:extLst>
                </p:cNvPr>
                <p:cNvPicPr/>
                <p:nvPr/>
              </p:nvPicPr>
              <p:blipFill>
                <a:blip r:embed="rId121"/>
                <a:stretch>
                  <a:fillRect/>
                </a:stretch>
              </p:blipFill>
              <p:spPr>
                <a:xfrm>
                  <a:off x="9984761" y="2467500"/>
                  <a:ext cx="723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6909" name="Freihand 36908">
                  <a:extLst>
                    <a:ext uri="{FF2B5EF4-FFF2-40B4-BE49-F238E27FC236}">
                      <a16:creationId xmlns:a16="http://schemas.microsoft.com/office/drawing/2014/main" id="{67E3ADF2-2C2D-4C4E-83C3-37ECC1BC4E25}"/>
                    </a:ext>
                  </a:extLst>
                </p14:cNvPr>
                <p14:cNvContentPartPr/>
                <p14:nvPr/>
              </p14:nvContentPartPr>
              <p14:xfrm>
                <a:off x="10070081" y="2402700"/>
                <a:ext cx="154800" cy="153720"/>
              </p14:xfrm>
            </p:contentPart>
          </mc:Choice>
          <mc:Fallback xmlns="">
            <p:pic>
              <p:nvPicPr>
                <p:cNvPr id="36909" name="Freihand 36908">
                  <a:extLst>
                    <a:ext uri="{FF2B5EF4-FFF2-40B4-BE49-F238E27FC236}">
                      <a16:creationId xmlns:a16="http://schemas.microsoft.com/office/drawing/2014/main" id="{67E3ADF2-2C2D-4C4E-83C3-37ECC1BC4E25}"/>
                    </a:ext>
                  </a:extLst>
                </p:cNvPr>
                <p:cNvPicPr/>
                <p:nvPr/>
              </p:nvPicPr>
              <p:blipFill>
                <a:blip r:embed="rId123"/>
                <a:stretch>
                  <a:fillRect/>
                </a:stretch>
              </p:blipFill>
              <p:spPr>
                <a:xfrm>
                  <a:off x="10065761" y="2398380"/>
                  <a:ext cx="1634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6910" name="Freihand 36909">
                  <a:extLst>
                    <a:ext uri="{FF2B5EF4-FFF2-40B4-BE49-F238E27FC236}">
                      <a16:creationId xmlns:a16="http://schemas.microsoft.com/office/drawing/2014/main" id="{64604EF2-DD1B-4CE2-A5BB-F75035BC47BB}"/>
                    </a:ext>
                  </a:extLst>
                </p14:cNvPr>
                <p14:cNvContentPartPr/>
                <p14:nvPr/>
              </p14:nvContentPartPr>
              <p14:xfrm>
                <a:off x="10247201" y="2372820"/>
                <a:ext cx="299880" cy="196560"/>
              </p14:xfrm>
            </p:contentPart>
          </mc:Choice>
          <mc:Fallback xmlns="">
            <p:pic>
              <p:nvPicPr>
                <p:cNvPr id="36910" name="Freihand 36909">
                  <a:extLst>
                    <a:ext uri="{FF2B5EF4-FFF2-40B4-BE49-F238E27FC236}">
                      <a16:creationId xmlns:a16="http://schemas.microsoft.com/office/drawing/2014/main" id="{64604EF2-DD1B-4CE2-A5BB-F75035BC47BB}"/>
                    </a:ext>
                  </a:extLst>
                </p:cNvPr>
                <p:cNvPicPr/>
                <p:nvPr/>
              </p:nvPicPr>
              <p:blipFill>
                <a:blip r:embed="rId125"/>
                <a:stretch>
                  <a:fillRect/>
                </a:stretch>
              </p:blipFill>
              <p:spPr>
                <a:xfrm>
                  <a:off x="10242881" y="2368500"/>
                  <a:ext cx="3085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6911" name="Freihand 36910">
                  <a:extLst>
                    <a:ext uri="{FF2B5EF4-FFF2-40B4-BE49-F238E27FC236}">
                      <a16:creationId xmlns:a16="http://schemas.microsoft.com/office/drawing/2014/main" id="{C2C9BA3C-43E6-4B8E-84B3-B66D255054C4}"/>
                    </a:ext>
                  </a:extLst>
                </p14:cNvPr>
                <p14:cNvContentPartPr/>
                <p14:nvPr/>
              </p14:nvContentPartPr>
              <p14:xfrm>
                <a:off x="10569761" y="2358420"/>
                <a:ext cx="85680" cy="127080"/>
              </p14:xfrm>
            </p:contentPart>
          </mc:Choice>
          <mc:Fallback xmlns="">
            <p:pic>
              <p:nvPicPr>
                <p:cNvPr id="36911" name="Freihand 36910">
                  <a:extLst>
                    <a:ext uri="{FF2B5EF4-FFF2-40B4-BE49-F238E27FC236}">
                      <a16:creationId xmlns:a16="http://schemas.microsoft.com/office/drawing/2014/main" id="{C2C9BA3C-43E6-4B8E-84B3-B66D255054C4}"/>
                    </a:ext>
                  </a:extLst>
                </p:cNvPr>
                <p:cNvPicPr/>
                <p:nvPr/>
              </p:nvPicPr>
              <p:blipFill>
                <a:blip r:embed="rId127"/>
                <a:stretch>
                  <a:fillRect/>
                </a:stretch>
              </p:blipFill>
              <p:spPr>
                <a:xfrm>
                  <a:off x="10565441" y="2354100"/>
                  <a:ext cx="94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36912" name="Freihand 36911">
                  <a:extLst>
                    <a:ext uri="{FF2B5EF4-FFF2-40B4-BE49-F238E27FC236}">
                      <a16:creationId xmlns:a16="http://schemas.microsoft.com/office/drawing/2014/main" id="{0771A6D7-D22C-4DAA-A83B-B766F676C1E7}"/>
                    </a:ext>
                  </a:extLst>
                </p14:cNvPr>
                <p14:cNvContentPartPr/>
                <p14:nvPr/>
              </p14:nvContentPartPr>
              <p14:xfrm>
                <a:off x="10578401" y="2421060"/>
                <a:ext cx="202680" cy="90360"/>
              </p14:xfrm>
            </p:contentPart>
          </mc:Choice>
          <mc:Fallback xmlns="">
            <p:pic>
              <p:nvPicPr>
                <p:cNvPr id="36912" name="Freihand 36911">
                  <a:extLst>
                    <a:ext uri="{FF2B5EF4-FFF2-40B4-BE49-F238E27FC236}">
                      <a16:creationId xmlns:a16="http://schemas.microsoft.com/office/drawing/2014/main" id="{0771A6D7-D22C-4DAA-A83B-B766F676C1E7}"/>
                    </a:ext>
                  </a:extLst>
                </p:cNvPr>
                <p:cNvPicPr/>
                <p:nvPr/>
              </p:nvPicPr>
              <p:blipFill>
                <a:blip r:embed="rId129"/>
                <a:stretch>
                  <a:fillRect/>
                </a:stretch>
              </p:blipFill>
              <p:spPr>
                <a:xfrm>
                  <a:off x="10574081" y="2416740"/>
                  <a:ext cx="2113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6913" name="Freihand 36912">
                  <a:extLst>
                    <a:ext uri="{FF2B5EF4-FFF2-40B4-BE49-F238E27FC236}">
                      <a16:creationId xmlns:a16="http://schemas.microsoft.com/office/drawing/2014/main" id="{B519039A-3F49-4C9A-9050-9498C32937A4}"/>
                    </a:ext>
                  </a:extLst>
                </p14:cNvPr>
                <p14:cNvContentPartPr/>
                <p14:nvPr/>
              </p14:nvContentPartPr>
              <p14:xfrm>
                <a:off x="10777841" y="2379300"/>
                <a:ext cx="25200" cy="37080"/>
              </p14:xfrm>
            </p:contentPart>
          </mc:Choice>
          <mc:Fallback xmlns="">
            <p:pic>
              <p:nvPicPr>
                <p:cNvPr id="36913" name="Freihand 36912">
                  <a:extLst>
                    <a:ext uri="{FF2B5EF4-FFF2-40B4-BE49-F238E27FC236}">
                      <a16:creationId xmlns:a16="http://schemas.microsoft.com/office/drawing/2014/main" id="{B519039A-3F49-4C9A-9050-9498C32937A4}"/>
                    </a:ext>
                  </a:extLst>
                </p:cNvPr>
                <p:cNvPicPr/>
                <p:nvPr/>
              </p:nvPicPr>
              <p:blipFill>
                <a:blip r:embed="rId131"/>
                <a:stretch>
                  <a:fillRect/>
                </a:stretch>
              </p:blipFill>
              <p:spPr>
                <a:xfrm>
                  <a:off x="10773521" y="2374980"/>
                  <a:ext cx="338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6914" name="Freihand 36913">
                  <a:extLst>
                    <a:ext uri="{FF2B5EF4-FFF2-40B4-BE49-F238E27FC236}">
                      <a16:creationId xmlns:a16="http://schemas.microsoft.com/office/drawing/2014/main" id="{6DF1800F-F14A-486B-8F23-18674FB77712}"/>
                    </a:ext>
                  </a:extLst>
                </p14:cNvPr>
                <p14:cNvContentPartPr/>
                <p14:nvPr/>
              </p14:nvContentPartPr>
              <p14:xfrm>
                <a:off x="10776041" y="2424660"/>
                <a:ext cx="78120" cy="94680"/>
              </p14:xfrm>
            </p:contentPart>
          </mc:Choice>
          <mc:Fallback xmlns="">
            <p:pic>
              <p:nvPicPr>
                <p:cNvPr id="36914" name="Freihand 36913">
                  <a:extLst>
                    <a:ext uri="{FF2B5EF4-FFF2-40B4-BE49-F238E27FC236}">
                      <a16:creationId xmlns:a16="http://schemas.microsoft.com/office/drawing/2014/main" id="{6DF1800F-F14A-486B-8F23-18674FB77712}"/>
                    </a:ext>
                  </a:extLst>
                </p:cNvPr>
                <p:cNvPicPr/>
                <p:nvPr/>
              </p:nvPicPr>
              <p:blipFill>
                <a:blip r:embed="rId133"/>
                <a:stretch>
                  <a:fillRect/>
                </a:stretch>
              </p:blipFill>
              <p:spPr>
                <a:xfrm>
                  <a:off x="10771721" y="2420340"/>
                  <a:ext cx="867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6915" name="Freihand 36914">
                  <a:extLst>
                    <a:ext uri="{FF2B5EF4-FFF2-40B4-BE49-F238E27FC236}">
                      <a16:creationId xmlns:a16="http://schemas.microsoft.com/office/drawing/2014/main" id="{64B0B20A-C40E-40E4-BBC2-09EC8B63C246}"/>
                    </a:ext>
                  </a:extLst>
                </p14:cNvPr>
                <p14:cNvContentPartPr/>
                <p14:nvPr/>
              </p14:nvContentPartPr>
              <p14:xfrm>
                <a:off x="10860641" y="2356620"/>
                <a:ext cx="13680" cy="141120"/>
              </p14:xfrm>
            </p:contentPart>
          </mc:Choice>
          <mc:Fallback xmlns="">
            <p:pic>
              <p:nvPicPr>
                <p:cNvPr id="36915" name="Freihand 36914">
                  <a:extLst>
                    <a:ext uri="{FF2B5EF4-FFF2-40B4-BE49-F238E27FC236}">
                      <a16:creationId xmlns:a16="http://schemas.microsoft.com/office/drawing/2014/main" id="{64B0B20A-C40E-40E4-BBC2-09EC8B63C246}"/>
                    </a:ext>
                  </a:extLst>
                </p:cNvPr>
                <p:cNvPicPr/>
                <p:nvPr/>
              </p:nvPicPr>
              <p:blipFill>
                <a:blip r:embed="rId135"/>
                <a:stretch>
                  <a:fillRect/>
                </a:stretch>
              </p:blipFill>
              <p:spPr>
                <a:xfrm>
                  <a:off x="10856321" y="2352300"/>
                  <a:ext cx="223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36916" name="Freihand 36915">
                  <a:extLst>
                    <a:ext uri="{FF2B5EF4-FFF2-40B4-BE49-F238E27FC236}">
                      <a16:creationId xmlns:a16="http://schemas.microsoft.com/office/drawing/2014/main" id="{9DC74921-E714-4217-82C9-548C74F30CA1}"/>
                    </a:ext>
                  </a:extLst>
                </p14:cNvPr>
                <p14:cNvContentPartPr/>
                <p14:nvPr/>
              </p14:nvContentPartPr>
              <p14:xfrm>
                <a:off x="10899521" y="2415660"/>
                <a:ext cx="160200" cy="71280"/>
              </p14:xfrm>
            </p:contentPart>
          </mc:Choice>
          <mc:Fallback xmlns="">
            <p:pic>
              <p:nvPicPr>
                <p:cNvPr id="36916" name="Freihand 36915">
                  <a:extLst>
                    <a:ext uri="{FF2B5EF4-FFF2-40B4-BE49-F238E27FC236}">
                      <a16:creationId xmlns:a16="http://schemas.microsoft.com/office/drawing/2014/main" id="{9DC74921-E714-4217-82C9-548C74F30CA1}"/>
                    </a:ext>
                  </a:extLst>
                </p:cNvPr>
                <p:cNvPicPr/>
                <p:nvPr/>
              </p:nvPicPr>
              <p:blipFill>
                <a:blip r:embed="rId137"/>
                <a:stretch>
                  <a:fillRect/>
                </a:stretch>
              </p:blipFill>
              <p:spPr>
                <a:xfrm>
                  <a:off x="10895201" y="2411340"/>
                  <a:ext cx="168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6917" name="Freihand 36916">
                  <a:extLst>
                    <a:ext uri="{FF2B5EF4-FFF2-40B4-BE49-F238E27FC236}">
                      <a16:creationId xmlns:a16="http://schemas.microsoft.com/office/drawing/2014/main" id="{11C78FE6-AD7B-4875-8E71-8279FC6EA3C2}"/>
                    </a:ext>
                  </a:extLst>
                </p14:cNvPr>
                <p14:cNvContentPartPr/>
                <p14:nvPr/>
              </p14:nvContentPartPr>
              <p14:xfrm>
                <a:off x="11011121" y="2340780"/>
                <a:ext cx="118080" cy="270360"/>
              </p14:xfrm>
            </p:contentPart>
          </mc:Choice>
          <mc:Fallback xmlns="">
            <p:pic>
              <p:nvPicPr>
                <p:cNvPr id="36917" name="Freihand 36916">
                  <a:extLst>
                    <a:ext uri="{FF2B5EF4-FFF2-40B4-BE49-F238E27FC236}">
                      <a16:creationId xmlns:a16="http://schemas.microsoft.com/office/drawing/2014/main" id="{11C78FE6-AD7B-4875-8E71-8279FC6EA3C2}"/>
                    </a:ext>
                  </a:extLst>
                </p:cNvPr>
                <p:cNvPicPr/>
                <p:nvPr/>
              </p:nvPicPr>
              <p:blipFill>
                <a:blip r:embed="rId139"/>
                <a:stretch>
                  <a:fillRect/>
                </a:stretch>
              </p:blipFill>
              <p:spPr>
                <a:xfrm>
                  <a:off x="11006801" y="2336460"/>
                  <a:ext cx="126720" cy="27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0">
            <p14:nvContentPartPr>
              <p14:cNvPr id="36919" name="Freihand 36918">
                <a:extLst>
                  <a:ext uri="{FF2B5EF4-FFF2-40B4-BE49-F238E27FC236}">
                    <a16:creationId xmlns:a16="http://schemas.microsoft.com/office/drawing/2014/main" id="{4BDAE419-5939-4D34-831D-CA35B063084C}"/>
                  </a:ext>
                </a:extLst>
              </p14:cNvPr>
              <p14:cNvContentPartPr/>
              <p14:nvPr/>
            </p14:nvContentPartPr>
            <p14:xfrm>
              <a:off x="9653921" y="2701140"/>
              <a:ext cx="180360" cy="155880"/>
            </p14:xfrm>
          </p:contentPart>
        </mc:Choice>
        <mc:Fallback xmlns="">
          <p:pic>
            <p:nvPicPr>
              <p:cNvPr id="36919" name="Freihand 36918">
                <a:extLst>
                  <a:ext uri="{FF2B5EF4-FFF2-40B4-BE49-F238E27FC236}">
                    <a16:creationId xmlns:a16="http://schemas.microsoft.com/office/drawing/2014/main" id="{4BDAE419-5939-4D34-831D-CA35B063084C}"/>
                  </a:ext>
                </a:extLst>
              </p:cNvPr>
              <p:cNvPicPr/>
              <p:nvPr/>
            </p:nvPicPr>
            <p:blipFill>
              <a:blip r:embed="rId141"/>
              <a:stretch>
                <a:fillRect/>
              </a:stretch>
            </p:blipFill>
            <p:spPr>
              <a:xfrm>
                <a:off x="9649601" y="2696820"/>
                <a:ext cx="1890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36920" name="Freihand 36919">
                <a:extLst>
                  <a:ext uri="{FF2B5EF4-FFF2-40B4-BE49-F238E27FC236}">
                    <a16:creationId xmlns:a16="http://schemas.microsoft.com/office/drawing/2014/main" id="{D4A9BACC-8E4E-4387-87A5-71DA40058CCB}"/>
                  </a:ext>
                </a:extLst>
              </p14:cNvPr>
              <p14:cNvContentPartPr/>
              <p14:nvPr/>
            </p14:nvContentPartPr>
            <p14:xfrm>
              <a:off x="9825281" y="2765940"/>
              <a:ext cx="145080" cy="192600"/>
            </p14:xfrm>
          </p:contentPart>
        </mc:Choice>
        <mc:Fallback xmlns="">
          <p:pic>
            <p:nvPicPr>
              <p:cNvPr id="36920" name="Freihand 36919">
                <a:extLst>
                  <a:ext uri="{FF2B5EF4-FFF2-40B4-BE49-F238E27FC236}">
                    <a16:creationId xmlns:a16="http://schemas.microsoft.com/office/drawing/2014/main" id="{D4A9BACC-8E4E-4387-87A5-71DA40058CCB}"/>
                  </a:ext>
                </a:extLst>
              </p:cNvPr>
              <p:cNvPicPr/>
              <p:nvPr/>
            </p:nvPicPr>
            <p:blipFill>
              <a:blip r:embed="rId143"/>
              <a:stretch>
                <a:fillRect/>
              </a:stretch>
            </p:blipFill>
            <p:spPr>
              <a:xfrm>
                <a:off x="9820961" y="2761620"/>
                <a:ext cx="1537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36921" name="Freihand 36920">
                <a:extLst>
                  <a:ext uri="{FF2B5EF4-FFF2-40B4-BE49-F238E27FC236}">
                    <a16:creationId xmlns:a16="http://schemas.microsoft.com/office/drawing/2014/main" id="{3880236D-A6B2-4057-A6AA-00A73CBF17CC}"/>
                  </a:ext>
                </a:extLst>
              </p14:cNvPr>
              <p14:cNvContentPartPr/>
              <p14:nvPr/>
            </p14:nvContentPartPr>
            <p14:xfrm>
              <a:off x="9974321" y="2755140"/>
              <a:ext cx="80280" cy="82440"/>
            </p14:xfrm>
          </p:contentPart>
        </mc:Choice>
        <mc:Fallback xmlns="">
          <p:pic>
            <p:nvPicPr>
              <p:cNvPr id="36921" name="Freihand 36920">
                <a:extLst>
                  <a:ext uri="{FF2B5EF4-FFF2-40B4-BE49-F238E27FC236}">
                    <a16:creationId xmlns:a16="http://schemas.microsoft.com/office/drawing/2014/main" id="{3880236D-A6B2-4057-A6AA-00A73CBF17CC}"/>
                  </a:ext>
                </a:extLst>
              </p:cNvPr>
              <p:cNvPicPr/>
              <p:nvPr/>
            </p:nvPicPr>
            <p:blipFill>
              <a:blip r:embed="rId145"/>
              <a:stretch>
                <a:fillRect/>
              </a:stretch>
            </p:blipFill>
            <p:spPr>
              <a:xfrm>
                <a:off x="9970001" y="2750820"/>
                <a:ext cx="889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36922" name="Freihand 36921">
                <a:extLst>
                  <a:ext uri="{FF2B5EF4-FFF2-40B4-BE49-F238E27FC236}">
                    <a16:creationId xmlns:a16="http://schemas.microsoft.com/office/drawing/2014/main" id="{3CF92F44-6D2C-4A24-BD55-E014D674C5B7}"/>
                  </a:ext>
                </a:extLst>
              </p14:cNvPr>
              <p14:cNvContentPartPr/>
              <p14:nvPr/>
            </p14:nvContentPartPr>
            <p14:xfrm>
              <a:off x="10061441" y="2683140"/>
              <a:ext cx="133560" cy="164160"/>
            </p14:xfrm>
          </p:contentPart>
        </mc:Choice>
        <mc:Fallback xmlns="">
          <p:pic>
            <p:nvPicPr>
              <p:cNvPr id="36922" name="Freihand 36921">
                <a:extLst>
                  <a:ext uri="{FF2B5EF4-FFF2-40B4-BE49-F238E27FC236}">
                    <a16:creationId xmlns:a16="http://schemas.microsoft.com/office/drawing/2014/main" id="{3CF92F44-6D2C-4A24-BD55-E014D674C5B7}"/>
                  </a:ext>
                </a:extLst>
              </p:cNvPr>
              <p:cNvPicPr/>
              <p:nvPr/>
            </p:nvPicPr>
            <p:blipFill>
              <a:blip r:embed="rId147"/>
              <a:stretch>
                <a:fillRect/>
              </a:stretch>
            </p:blipFill>
            <p:spPr>
              <a:xfrm>
                <a:off x="10057121" y="2678820"/>
                <a:ext cx="1422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36923" name="Freihand 36922">
                <a:extLst>
                  <a:ext uri="{FF2B5EF4-FFF2-40B4-BE49-F238E27FC236}">
                    <a16:creationId xmlns:a16="http://schemas.microsoft.com/office/drawing/2014/main" id="{04BE4695-1BA9-49AE-97AC-20DDBB19560F}"/>
                  </a:ext>
                </a:extLst>
              </p14:cNvPr>
              <p14:cNvContentPartPr/>
              <p14:nvPr/>
            </p14:nvContentPartPr>
            <p14:xfrm>
              <a:off x="10196441" y="2806980"/>
              <a:ext cx="360" cy="360"/>
            </p14:xfrm>
          </p:contentPart>
        </mc:Choice>
        <mc:Fallback xmlns="">
          <p:pic>
            <p:nvPicPr>
              <p:cNvPr id="36923" name="Freihand 36922">
                <a:extLst>
                  <a:ext uri="{FF2B5EF4-FFF2-40B4-BE49-F238E27FC236}">
                    <a16:creationId xmlns:a16="http://schemas.microsoft.com/office/drawing/2014/main" id="{04BE4695-1BA9-49AE-97AC-20DDBB19560F}"/>
                  </a:ext>
                </a:extLst>
              </p:cNvPr>
              <p:cNvPicPr/>
              <p:nvPr/>
            </p:nvPicPr>
            <p:blipFill>
              <a:blip r:embed="rId39"/>
              <a:stretch>
                <a:fillRect/>
              </a:stretch>
            </p:blipFill>
            <p:spPr>
              <a:xfrm>
                <a:off x="10192121" y="28026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6924" name="Freihand 36923">
                <a:extLst>
                  <a:ext uri="{FF2B5EF4-FFF2-40B4-BE49-F238E27FC236}">
                    <a16:creationId xmlns:a16="http://schemas.microsoft.com/office/drawing/2014/main" id="{FAA3CFB8-F40D-4B3C-BA92-B319363A7FD8}"/>
                  </a:ext>
                </a:extLst>
              </p14:cNvPr>
              <p14:cNvContentPartPr/>
              <p14:nvPr/>
            </p14:nvContentPartPr>
            <p14:xfrm>
              <a:off x="10172681" y="2773500"/>
              <a:ext cx="68040" cy="51840"/>
            </p14:xfrm>
          </p:contentPart>
        </mc:Choice>
        <mc:Fallback xmlns="">
          <p:pic>
            <p:nvPicPr>
              <p:cNvPr id="36924" name="Freihand 36923">
                <a:extLst>
                  <a:ext uri="{FF2B5EF4-FFF2-40B4-BE49-F238E27FC236}">
                    <a16:creationId xmlns:a16="http://schemas.microsoft.com/office/drawing/2014/main" id="{FAA3CFB8-F40D-4B3C-BA92-B319363A7FD8}"/>
                  </a:ext>
                </a:extLst>
              </p:cNvPr>
              <p:cNvPicPr/>
              <p:nvPr/>
            </p:nvPicPr>
            <p:blipFill>
              <a:blip r:embed="rId150"/>
              <a:stretch>
                <a:fillRect/>
              </a:stretch>
            </p:blipFill>
            <p:spPr>
              <a:xfrm>
                <a:off x="10168361" y="2769180"/>
                <a:ext cx="766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6925" name="Freihand 36924">
                <a:extLst>
                  <a:ext uri="{FF2B5EF4-FFF2-40B4-BE49-F238E27FC236}">
                    <a16:creationId xmlns:a16="http://schemas.microsoft.com/office/drawing/2014/main" id="{48437134-6E53-464E-8239-4C598F24F2CA}"/>
                  </a:ext>
                </a:extLst>
              </p14:cNvPr>
              <p14:cNvContentPartPr/>
              <p14:nvPr/>
            </p14:nvContentPartPr>
            <p14:xfrm>
              <a:off x="10158641" y="2674860"/>
              <a:ext cx="61200" cy="153000"/>
            </p14:xfrm>
          </p:contentPart>
        </mc:Choice>
        <mc:Fallback xmlns="">
          <p:pic>
            <p:nvPicPr>
              <p:cNvPr id="36925" name="Freihand 36924">
                <a:extLst>
                  <a:ext uri="{FF2B5EF4-FFF2-40B4-BE49-F238E27FC236}">
                    <a16:creationId xmlns:a16="http://schemas.microsoft.com/office/drawing/2014/main" id="{48437134-6E53-464E-8239-4C598F24F2CA}"/>
                  </a:ext>
                </a:extLst>
              </p:cNvPr>
              <p:cNvPicPr/>
              <p:nvPr/>
            </p:nvPicPr>
            <p:blipFill>
              <a:blip r:embed="rId152"/>
              <a:stretch>
                <a:fillRect/>
              </a:stretch>
            </p:blipFill>
            <p:spPr>
              <a:xfrm>
                <a:off x="10154321" y="2670540"/>
                <a:ext cx="698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6926" name="Freihand 36925">
                <a:extLst>
                  <a:ext uri="{FF2B5EF4-FFF2-40B4-BE49-F238E27FC236}">
                    <a16:creationId xmlns:a16="http://schemas.microsoft.com/office/drawing/2014/main" id="{869A896D-679A-4C07-9392-BF1429241645}"/>
                  </a:ext>
                </a:extLst>
              </p14:cNvPr>
              <p14:cNvContentPartPr/>
              <p14:nvPr/>
            </p14:nvContentPartPr>
            <p14:xfrm>
              <a:off x="10201481" y="2761980"/>
              <a:ext cx="61920" cy="62280"/>
            </p14:xfrm>
          </p:contentPart>
        </mc:Choice>
        <mc:Fallback xmlns="">
          <p:pic>
            <p:nvPicPr>
              <p:cNvPr id="36926" name="Freihand 36925">
                <a:extLst>
                  <a:ext uri="{FF2B5EF4-FFF2-40B4-BE49-F238E27FC236}">
                    <a16:creationId xmlns:a16="http://schemas.microsoft.com/office/drawing/2014/main" id="{869A896D-679A-4C07-9392-BF1429241645}"/>
                  </a:ext>
                </a:extLst>
              </p:cNvPr>
              <p:cNvPicPr/>
              <p:nvPr/>
            </p:nvPicPr>
            <p:blipFill>
              <a:blip r:embed="rId154"/>
              <a:stretch>
                <a:fillRect/>
              </a:stretch>
            </p:blipFill>
            <p:spPr>
              <a:xfrm>
                <a:off x="10197161" y="2757660"/>
                <a:ext cx="705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6927" name="Freihand 36926">
                <a:extLst>
                  <a:ext uri="{FF2B5EF4-FFF2-40B4-BE49-F238E27FC236}">
                    <a16:creationId xmlns:a16="http://schemas.microsoft.com/office/drawing/2014/main" id="{A06C4C12-B4AD-4FFC-BD11-376C90AC58FF}"/>
                  </a:ext>
                </a:extLst>
              </p14:cNvPr>
              <p14:cNvContentPartPr/>
              <p14:nvPr/>
            </p14:nvContentPartPr>
            <p14:xfrm>
              <a:off x="10265201" y="2738940"/>
              <a:ext cx="48600" cy="75240"/>
            </p14:xfrm>
          </p:contentPart>
        </mc:Choice>
        <mc:Fallback xmlns="">
          <p:pic>
            <p:nvPicPr>
              <p:cNvPr id="36927" name="Freihand 36926">
                <a:extLst>
                  <a:ext uri="{FF2B5EF4-FFF2-40B4-BE49-F238E27FC236}">
                    <a16:creationId xmlns:a16="http://schemas.microsoft.com/office/drawing/2014/main" id="{A06C4C12-B4AD-4FFC-BD11-376C90AC58FF}"/>
                  </a:ext>
                </a:extLst>
              </p:cNvPr>
              <p:cNvPicPr/>
              <p:nvPr/>
            </p:nvPicPr>
            <p:blipFill>
              <a:blip r:embed="rId156"/>
              <a:stretch>
                <a:fillRect/>
              </a:stretch>
            </p:blipFill>
            <p:spPr>
              <a:xfrm>
                <a:off x="10260881" y="2734620"/>
                <a:ext cx="572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62208" name="Freihand 262207">
                <a:extLst>
                  <a:ext uri="{FF2B5EF4-FFF2-40B4-BE49-F238E27FC236}">
                    <a16:creationId xmlns:a16="http://schemas.microsoft.com/office/drawing/2014/main" id="{BEB868CC-C641-4088-B9ED-B654B22703B2}"/>
                  </a:ext>
                </a:extLst>
              </p14:cNvPr>
              <p14:cNvContentPartPr/>
              <p14:nvPr/>
            </p14:nvContentPartPr>
            <p14:xfrm>
              <a:off x="10309121" y="2740020"/>
              <a:ext cx="54360" cy="83520"/>
            </p14:xfrm>
          </p:contentPart>
        </mc:Choice>
        <mc:Fallback xmlns="">
          <p:pic>
            <p:nvPicPr>
              <p:cNvPr id="262208" name="Freihand 262207">
                <a:extLst>
                  <a:ext uri="{FF2B5EF4-FFF2-40B4-BE49-F238E27FC236}">
                    <a16:creationId xmlns:a16="http://schemas.microsoft.com/office/drawing/2014/main" id="{BEB868CC-C641-4088-B9ED-B654B22703B2}"/>
                  </a:ext>
                </a:extLst>
              </p:cNvPr>
              <p:cNvPicPr/>
              <p:nvPr/>
            </p:nvPicPr>
            <p:blipFill>
              <a:blip r:embed="rId158"/>
              <a:stretch>
                <a:fillRect/>
              </a:stretch>
            </p:blipFill>
            <p:spPr>
              <a:xfrm>
                <a:off x="10304801" y="2735700"/>
                <a:ext cx="630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62209" name="Freihand 262208">
                <a:extLst>
                  <a:ext uri="{FF2B5EF4-FFF2-40B4-BE49-F238E27FC236}">
                    <a16:creationId xmlns:a16="http://schemas.microsoft.com/office/drawing/2014/main" id="{38106083-0D7D-4B84-AB70-4BD73294995B}"/>
                  </a:ext>
                </a:extLst>
              </p14:cNvPr>
              <p14:cNvContentPartPr/>
              <p14:nvPr/>
            </p14:nvContentPartPr>
            <p14:xfrm>
              <a:off x="10359161" y="2754420"/>
              <a:ext cx="123120" cy="51120"/>
            </p14:xfrm>
          </p:contentPart>
        </mc:Choice>
        <mc:Fallback xmlns="">
          <p:pic>
            <p:nvPicPr>
              <p:cNvPr id="262209" name="Freihand 262208">
                <a:extLst>
                  <a:ext uri="{FF2B5EF4-FFF2-40B4-BE49-F238E27FC236}">
                    <a16:creationId xmlns:a16="http://schemas.microsoft.com/office/drawing/2014/main" id="{38106083-0D7D-4B84-AB70-4BD73294995B}"/>
                  </a:ext>
                </a:extLst>
              </p:cNvPr>
              <p:cNvPicPr/>
              <p:nvPr/>
            </p:nvPicPr>
            <p:blipFill>
              <a:blip r:embed="rId160"/>
              <a:stretch>
                <a:fillRect/>
              </a:stretch>
            </p:blipFill>
            <p:spPr>
              <a:xfrm>
                <a:off x="10354841" y="2750100"/>
                <a:ext cx="1317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62210" name="Freihand 262209">
                <a:extLst>
                  <a:ext uri="{FF2B5EF4-FFF2-40B4-BE49-F238E27FC236}">
                    <a16:creationId xmlns:a16="http://schemas.microsoft.com/office/drawing/2014/main" id="{92B6217A-FC74-42F0-B955-CB47E088066D}"/>
                  </a:ext>
                </a:extLst>
              </p14:cNvPr>
              <p14:cNvContentPartPr/>
              <p14:nvPr/>
            </p14:nvContentPartPr>
            <p14:xfrm>
              <a:off x="10555001" y="2743260"/>
              <a:ext cx="49680" cy="75240"/>
            </p14:xfrm>
          </p:contentPart>
        </mc:Choice>
        <mc:Fallback xmlns="">
          <p:pic>
            <p:nvPicPr>
              <p:cNvPr id="262210" name="Freihand 262209">
                <a:extLst>
                  <a:ext uri="{FF2B5EF4-FFF2-40B4-BE49-F238E27FC236}">
                    <a16:creationId xmlns:a16="http://schemas.microsoft.com/office/drawing/2014/main" id="{92B6217A-FC74-42F0-B955-CB47E088066D}"/>
                  </a:ext>
                </a:extLst>
              </p:cNvPr>
              <p:cNvPicPr/>
              <p:nvPr/>
            </p:nvPicPr>
            <p:blipFill>
              <a:blip r:embed="rId162"/>
              <a:stretch>
                <a:fillRect/>
              </a:stretch>
            </p:blipFill>
            <p:spPr>
              <a:xfrm>
                <a:off x="10550681" y="2738940"/>
                <a:ext cx="583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62211" name="Freihand 262210">
                <a:extLst>
                  <a:ext uri="{FF2B5EF4-FFF2-40B4-BE49-F238E27FC236}">
                    <a16:creationId xmlns:a16="http://schemas.microsoft.com/office/drawing/2014/main" id="{84B3A209-1126-4022-9A82-6B1A7380273E}"/>
                  </a:ext>
                </a:extLst>
              </p14:cNvPr>
              <p14:cNvContentPartPr/>
              <p14:nvPr/>
            </p14:nvContentPartPr>
            <p14:xfrm>
              <a:off x="10625201" y="2732100"/>
              <a:ext cx="182520" cy="71640"/>
            </p14:xfrm>
          </p:contentPart>
        </mc:Choice>
        <mc:Fallback xmlns="">
          <p:pic>
            <p:nvPicPr>
              <p:cNvPr id="262211" name="Freihand 262210">
                <a:extLst>
                  <a:ext uri="{FF2B5EF4-FFF2-40B4-BE49-F238E27FC236}">
                    <a16:creationId xmlns:a16="http://schemas.microsoft.com/office/drawing/2014/main" id="{84B3A209-1126-4022-9A82-6B1A7380273E}"/>
                  </a:ext>
                </a:extLst>
              </p:cNvPr>
              <p:cNvPicPr/>
              <p:nvPr/>
            </p:nvPicPr>
            <p:blipFill>
              <a:blip r:embed="rId164"/>
              <a:stretch>
                <a:fillRect/>
              </a:stretch>
            </p:blipFill>
            <p:spPr>
              <a:xfrm>
                <a:off x="10620881" y="2727780"/>
                <a:ext cx="191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62212" name="Freihand 262211">
                <a:extLst>
                  <a:ext uri="{FF2B5EF4-FFF2-40B4-BE49-F238E27FC236}">
                    <a16:creationId xmlns:a16="http://schemas.microsoft.com/office/drawing/2014/main" id="{9CCF65E1-7E6F-454A-BA81-01FD5535A1CD}"/>
                  </a:ext>
                </a:extLst>
              </p14:cNvPr>
              <p14:cNvContentPartPr/>
              <p14:nvPr/>
            </p14:nvContentPartPr>
            <p14:xfrm>
              <a:off x="10786121" y="2694300"/>
              <a:ext cx="360" cy="360"/>
            </p14:xfrm>
          </p:contentPart>
        </mc:Choice>
        <mc:Fallback xmlns="">
          <p:pic>
            <p:nvPicPr>
              <p:cNvPr id="262212" name="Freihand 262211">
                <a:extLst>
                  <a:ext uri="{FF2B5EF4-FFF2-40B4-BE49-F238E27FC236}">
                    <a16:creationId xmlns:a16="http://schemas.microsoft.com/office/drawing/2014/main" id="{9CCF65E1-7E6F-454A-BA81-01FD5535A1CD}"/>
                  </a:ext>
                </a:extLst>
              </p:cNvPr>
              <p:cNvPicPr/>
              <p:nvPr/>
            </p:nvPicPr>
            <p:blipFill>
              <a:blip r:embed="rId39"/>
              <a:stretch>
                <a:fillRect/>
              </a:stretch>
            </p:blipFill>
            <p:spPr>
              <a:xfrm>
                <a:off x="10781801" y="26899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62213" name="Freihand 262212">
                <a:extLst>
                  <a:ext uri="{FF2B5EF4-FFF2-40B4-BE49-F238E27FC236}">
                    <a16:creationId xmlns:a16="http://schemas.microsoft.com/office/drawing/2014/main" id="{B0B30818-B7B3-4E50-863F-DD91D73AAACE}"/>
                  </a:ext>
                </a:extLst>
              </p14:cNvPr>
              <p14:cNvContentPartPr/>
              <p14:nvPr/>
            </p14:nvContentPartPr>
            <p14:xfrm>
              <a:off x="10958201" y="2736780"/>
              <a:ext cx="360" cy="360"/>
            </p14:xfrm>
          </p:contentPart>
        </mc:Choice>
        <mc:Fallback xmlns="">
          <p:pic>
            <p:nvPicPr>
              <p:cNvPr id="262213" name="Freihand 262212">
                <a:extLst>
                  <a:ext uri="{FF2B5EF4-FFF2-40B4-BE49-F238E27FC236}">
                    <a16:creationId xmlns:a16="http://schemas.microsoft.com/office/drawing/2014/main" id="{B0B30818-B7B3-4E50-863F-DD91D73AAACE}"/>
                  </a:ext>
                </a:extLst>
              </p:cNvPr>
              <p:cNvPicPr/>
              <p:nvPr/>
            </p:nvPicPr>
            <p:blipFill>
              <a:blip r:embed="rId39"/>
              <a:stretch>
                <a:fillRect/>
              </a:stretch>
            </p:blipFill>
            <p:spPr>
              <a:xfrm>
                <a:off x="10953881" y="27324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62214" name="Freihand 262213">
                <a:extLst>
                  <a:ext uri="{FF2B5EF4-FFF2-40B4-BE49-F238E27FC236}">
                    <a16:creationId xmlns:a16="http://schemas.microsoft.com/office/drawing/2014/main" id="{706A633B-E7E9-4C17-99F6-C048F71EEF4E}"/>
                  </a:ext>
                </a:extLst>
              </p14:cNvPr>
              <p14:cNvContentPartPr/>
              <p14:nvPr/>
            </p14:nvContentPartPr>
            <p14:xfrm>
              <a:off x="10937681" y="2816340"/>
              <a:ext cx="12960" cy="6840"/>
            </p14:xfrm>
          </p:contentPart>
        </mc:Choice>
        <mc:Fallback xmlns="">
          <p:pic>
            <p:nvPicPr>
              <p:cNvPr id="262214" name="Freihand 262213">
                <a:extLst>
                  <a:ext uri="{FF2B5EF4-FFF2-40B4-BE49-F238E27FC236}">
                    <a16:creationId xmlns:a16="http://schemas.microsoft.com/office/drawing/2014/main" id="{706A633B-E7E9-4C17-99F6-C048F71EEF4E}"/>
                  </a:ext>
                </a:extLst>
              </p:cNvPr>
              <p:cNvPicPr/>
              <p:nvPr/>
            </p:nvPicPr>
            <p:blipFill>
              <a:blip r:embed="rId168"/>
              <a:stretch>
                <a:fillRect/>
              </a:stretch>
            </p:blipFill>
            <p:spPr>
              <a:xfrm>
                <a:off x="10933361" y="2812020"/>
                <a:ext cx="216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62215" name="Freihand 262214">
                <a:extLst>
                  <a:ext uri="{FF2B5EF4-FFF2-40B4-BE49-F238E27FC236}">
                    <a16:creationId xmlns:a16="http://schemas.microsoft.com/office/drawing/2014/main" id="{7B663F82-60FC-43CA-8F91-336846532B1B}"/>
                  </a:ext>
                </a:extLst>
              </p14:cNvPr>
              <p14:cNvContentPartPr/>
              <p14:nvPr/>
            </p14:nvContentPartPr>
            <p14:xfrm>
              <a:off x="9995561" y="3071580"/>
              <a:ext cx="140400" cy="10440"/>
            </p14:xfrm>
          </p:contentPart>
        </mc:Choice>
        <mc:Fallback xmlns="">
          <p:pic>
            <p:nvPicPr>
              <p:cNvPr id="262215" name="Freihand 262214">
                <a:extLst>
                  <a:ext uri="{FF2B5EF4-FFF2-40B4-BE49-F238E27FC236}">
                    <a16:creationId xmlns:a16="http://schemas.microsoft.com/office/drawing/2014/main" id="{7B663F82-60FC-43CA-8F91-336846532B1B}"/>
                  </a:ext>
                </a:extLst>
              </p:cNvPr>
              <p:cNvPicPr/>
              <p:nvPr/>
            </p:nvPicPr>
            <p:blipFill>
              <a:blip r:embed="rId170"/>
              <a:stretch>
                <a:fillRect/>
              </a:stretch>
            </p:blipFill>
            <p:spPr>
              <a:xfrm>
                <a:off x="9991241" y="3067260"/>
                <a:ext cx="1490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62216" name="Freihand 262215">
                <a:extLst>
                  <a:ext uri="{FF2B5EF4-FFF2-40B4-BE49-F238E27FC236}">
                    <a16:creationId xmlns:a16="http://schemas.microsoft.com/office/drawing/2014/main" id="{58878DB9-DF97-408E-90F7-9C2A4CD1F9D5}"/>
                  </a:ext>
                </a:extLst>
              </p14:cNvPr>
              <p14:cNvContentPartPr/>
              <p14:nvPr/>
            </p14:nvContentPartPr>
            <p14:xfrm>
              <a:off x="10004561" y="3089220"/>
              <a:ext cx="137880" cy="31680"/>
            </p14:xfrm>
          </p:contentPart>
        </mc:Choice>
        <mc:Fallback xmlns="">
          <p:pic>
            <p:nvPicPr>
              <p:cNvPr id="262216" name="Freihand 262215">
                <a:extLst>
                  <a:ext uri="{FF2B5EF4-FFF2-40B4-BE49-F238E27FC236}">
                    <a16:creationId xmlns:a16="http://schemas.microsoft.com/office/drawing/2014/main" id="{58878DB9-DF97-408E-90F7-9C2A4CD1F9D5}"/>
                  </a:ext>
                </a:extLst>
              </p:cNvPr>
              <p:cNvPicPr/>
              <p:nvPr/>
            </p:nvPicPr>
            <p:blipFill>
              <a:blip r:embed="rId172"/>
              <a:stretch>
                <a:fillRect/>
              </a:stretch>
            </p:blipFill>
            <p:spPr>
              <a:xfrm>
                <a:off x="10000241" y="3084900"/>
                <a:ext cx="1465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62217" name="Freihand 262216">
                <a:extLst>
                  <a:ext uri="{FF2B5EF4-FFF2-40B4-BE49-F238E27FC236}">
                    <a16:creationId xmlns:a16="http://schemas.microsoft.com/office/drawing/2014/main" id="{5E375647-3C83-4820-BEA3-B2AF7B619FAA}"/>
                  </a:ext>
                </a:extLst>
              </p14:cNvPr>
              <p14:cNvContentPartPr/>
              <p14:nvPr/>
            </p14:nvContentPartPr>
            <p14:xfrm>
              <a:off x="10144961" y="3039900"/>
              <a:ext cx="64440" cy="103320"/>
            </p14:xfrm>
          </p:contentPart>
        </mc:Choice>
        <mc:Fallback xmlns="">
          <p:pic>
            <p:nvPicPr>
              <p:cNvPr id="262217" name="Freihand 262216">
                <a:extLst>
                  <a:ext uri="{FF2B5EF4-FFF2-40B4-BE49-F238E27FC236}">
                    <a16:creationId xmlns:a16="http://schemas.microsoft.com/office/drawing/2014/main" id="{5E375647-3C83-4820-BEA3-B2AF7B619FAA}"/>
                  </a:ext>
                </a:extLst>
              </p:cNvPr>
              <p:cNvPicPr/>
              <p:nvPr/>
            </p:nvPicPr>
            <p:blipFill>
              <a:blip r:embed="rId174"/>
              <a:stretch>
                <a:fillRect/>
              </a:stretch>
            </p:blipFill>
            <p:spPr>
              <a:xfrm>
                <a:off x="10140641" y="3035580"/>
                <a:ext cx="730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62218" name="Freihand 262217">
                <a:extLst>
                  <a:ext uri="{FF2B5EF4-FFF2-40B4-BE49-F238E27FC236}">
                    <a16:creationId xmlns:a16="http://schemas.microsoft.com/office/drawing/2014/main" id="{F13AC6D9-3A51-4C3C-83C2-47AD66453AB3}"/>
                  </a:ext>
                </a:extLst>
              </p14:cNvPr>
              <p14:cNvContentPartPr/>
              <p14:nvPr/>
            </p14:nvContentPartPr>
            <p14:xfrm>
              <a:off x="10341161" y="2977980"/>
              <a:ext cx="70200" cy="118080"/>
            </p14:xfrm>
          </p:contentPart>
        </mc:Choice>
        <mc:Fallback xmlns="">
          <p:pic>
            <p:nvPicPr>
              <p:cNvPr id="262218" name="Freihand 262217">
                <a:extLst>
                  <a:ext uri="{FF2B5EF4-FFF2-40B4-BE49-F238E27FC236}">
                    <a16:creationId xmlns:a16="http://schemas.microsoft.com/office/drawing/2014/main" id="{F13AC6D9-3A51-4C3C-83C2-47AD66453AB3}"/>
                  </a:ext>
                </a:extLst>
              </p:cNvPr>
              <p:cNvPicPr/>
              <p:nvPr/>
            </p:nvPicPr>
            <p:blipFill>
              <a:blip r:embed="rId176"/>
              <a:stretch>
                <a:fillRect/>
              </a:stretch>
            </p:blipFill>
            <p:spPr>
              <a:xfrm>
                <a:off x="10336841" y="2973660"/>
                <a:ext cx="788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62219" name="Freihand 262218">
                <a:extLst>
                  <a:ext uri="{FF2B5EF4-FFF2-40B4-BE49-F238E27FC236}">
                    <a16:creationId xmlns:a16="http://schemas.microsoft.com/office/drawing/2014/main" id="{76BD9BA8-33A9-40DC-A58F-3845B3602C2F}"/>
                  </a:ext>
                </a:extLst>
              </p14:cNvPr>
              <p14:cNvContentPartPr/>
              <p14:nvPr/>
            </p14:nvContentPartPr>
            <p14:xfrm>
              <a:off x="10405601" y="3020460"/>
              <a:ext cx="61560" cy="65160"/>
            </p14:xfrm>
          </p:contentPart>
        </mc:Choice>
        <mc:Fallback xmlns="">
          <p:pic>
            <p:nvPicPr>
              <p:cNvPr id="262219" name="Freihand 262218">
                <a:extLst>
                  <a:ext uri="{FF2B5EF4-FFF2-40B4-BE49-F238E27FC236}">
                    <a16:creationId xmlns:a16="http://schemas.microsoft.com/office/drawing/2014/main" id="{76BD9BA8-33A9-40DC-A58F-3845B3602C2F}"/>
                  </a:ext>
                </a:extLst>
              </p:cNvPr>
              <p:cNvPicPr/>
              <p:nvPr/>
            </p:nvPicPr>
            <p:blipFill>
              <a:blip r:embed="rId178"/>
              <a:stretch>
                <a:fillRect/>
              </a:stretch>
            </p:blipFill>
            <p:spPr>
              <a:xfrm>
                <a:off x="10401281" y="3016140"/>
                <a:ext cx="702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62220" name="Freihand 262219">
                <a:extLst>
                  <a:ext uri="{FF2B5EF4-FFF2-40B4-BE49-F238E27FC236}">
                    <a16:creationId xmlns:a16="http://schemas.microsoft.com/office/drawing/2014/main" id="{2DFEA57F-2BD0-4AAD-8D0E-1EE9A229A859}"/>
                  </a:ext>
                </a:extLst>
              </p14:cNvPr>
              <p14:cNvContentPartPr/>
              <p14:nvPr/>
            </p14:nvContentPartPr>
            <p14:xfrm>
              <a:off x="10507481" y="2975820"/>
              <a:ext cx="75600" cy="87840"/>
            </p14:xfrm>
          </p:contentPart>
        </mc:Choice>
        <mc:Fallback xmlns="">
          <p:pic>
            <p:nvPicPr>
              <p:cNvPr id="262220" name="Freihand 262219">
                <a:extLst>
                  <a:ext uri="{FF2B5EF4-FFF2-40B4-BE49-F238E27FC236}">
                    <a16:creationId xmlns:a16="http://schemas.microsoft.com/office/drawing/2014/main" id="{2DFEA57F-2BD0-4AAD-8D0E-1EE9A229A859}"/>
                  </a:ext>
                </a:extLst>
              </p:cNvPr>
              <p:cNvPicPr/>
              <p:nvPr/>
            </p:nvPicPr>
            <p:blipFill>
              <a:blip r:embed="rId180"/>
              <a:stretch>
                <a:fillRect/>
              </a:stretch>
            </p:blipFill>
            <p:spPr>
              <a:xfrm>
                <a:off x="10503161" y="2971500"/>
                <a:ext cx="842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62221" name="Freihand 262220">
                <a:extLst>
                  <a:ext uri="{FF2B5EF4-FFF2-40B4-BE49-F238E27FC236}">
                    <a16:creationId xmlns:a16="http://schemas.microsoft.com/office/drawing/2014/main" id="{9E051499-4B4A-423D-A55C-5E0F991500EF}"/>
                  </a:ext>
                </a:extLst>
              </p14:cNvPr>
              <p14:cNvContentPartPr/>
              <p14:nvPr/>
            </p14:nvContentPartPr>
            <p14:xfrm>
              <a:off x="10625201" y="3031260"/>
              <a:ext cx="107640" cy="9000"/>
            </p14:xfrm>
          </p:contentPart>
        </mc:Choice>
        <mc:Fallback xmlns="">
          <p:pic>
            <p:nvPicPr>
              <p:cNvPr id="262221" name="Freihand 262220">
                <a:extLst>
                  <a:ext uri="{FF2B5EF4-FFF2-40B4-BE49-F238E27FC236}">
                    <a16:creationId xmlns:a16="http://schemas.microsoft.com/office/drawing/2014/main" id="{9E051499-4B4A-423D-A55C-5E0F991500EF}"/>
                  </a:ext>
                </a:extLst>
              </p:cNvPr>
              <p:cNvPicPr/>
              <p:nvPr/>
            </p:nvPicPr>
            <p:blipFill>
              <a:blip r:embed="rId182"/>
              <a:stretch>
                <a:fillRect/>
              </a:stretch>
            </p:blipFill>
            <p:spPr>
              <a:xfrm>
                <a:off x="10620881" y="3026940"/>
                <a:ext cx="1162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62222" name="Freihand 262221">
                <a:extLst>
                  <a:ext uri="{FF2B5EF4-FFF2-40B4-BE49-F238E27FC236}">
                    <a16:creationId xmlns:a16="http://schemas.microsoft.com/office/drawing/2014/main" id="{934CA501-A09A-4860-8238-C8485BDFCBDA}"/>
                  </a:ext>
                </a:extLst>
              </p14:cNvPr>
              <p14:cNvContentPartPr/>
              <p14:nvPr/>
            </p14:nvContentPartPr>
            <p14:xfrm>
              <a:off x="10606481" y="3057540"/>
              <a:ext cx="146880" cy="23400"/>
            </p14:xfrm>
          </p:contentPart>
        </mc:Choice>
        <mc:Fallback xmlns="">
          <p:pic>
            <p:nvPicPr>
              <p:cNvPr id="262222" name="Freihand 262221">
                <a:extLst>
                  <a:ext uri="{FF2B5EF4-FFF2-40B4-BE49-F238E27FC236}">
                    <a16:creationId xmlns:a16="http://schemas.microsoft.com/office/drawing/2014/main" id="{934CA501-A09A-4860-8238-C8485BDFCBDA}"/>
                  </a:ext>
                </a:extLst>
              </p:cNvPr>
              <p:cNvPicPr/>
              <p:nvPr/>
            </p:nvPicPr>
            <p:blipFill>
              <a:blip r:embed="rId184"/>
              <a:stretch>
                <a:fillRect/>
              </a:stretch>
            </p:blipFill>
            <p:spPr>
              <a:xfrm>
                <a:off x="10602161" y="3053220"/>
                <a:ext cx="1555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62223" name="Freihand 262222">
                <a:extLst>
                  <a:ext uri="{FF2B5EF4-FFF2-40B4-BE49-F238E27FC236}">
                    <a16:creationId xmlns:a16="http://schemas.microsoft.com/office/drawing/2014/main" id="{791A0F4F-F7B9-46A0-A1F6-EB564E5CA2FB}"/>
                  </a:ext>
                </a:extLst>
              </p14:cNvPr>
              <p14:cNvContentPartPr/>
              <p14:nvPr/>
            </p14:nvContentPartPr>
            <p14:xfrm>
              <a:off x="10797281" y="2964660"/>
              <a:ext cx="147600" cy="110520"/>
            </p14:xfrm>
          </p:contentPart>
        </mc:Choice>
        <mc:Fallback xmlns="">
          <p:pic>
            <p:nvPicPr>
              <p:cNvPr id="262223" name="Freihand 262222">
                <a:extLst>
                  <a:ext uri="{FF2B5EF4-FFF2-40B4-BE49-F238E27FC236}">
                    <a16:creationId xmlns:a16="http://schemas.microsoft.com/office/drawing/2014/main" id="{791A0F4F-F7B9-46A0-A1F6-EB564E5CA2FB}"/>
                  </a:ext>
                </a:extLst>
              </p:cNvPr>
              <p:cNvPicPr/>
              <p:nvPr/>
            </p:nvPicPr>
            <p:blipFill>
              <a:blip r:embed="rId186"/>
              <a:stretch>
                <a:fillRect/>
              </a:stretch>
            </p:blipFill>
            <p:spPr>
              <a:xfrm>
                <a:off x="10792961" y="2960340"/>
                <a:ext cx="1562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62224" name="Freihand 262223">
                <a:extLst>
                  <a:ext uri="{FF2B5EF4-FFF2-40B4-BE49-F238E27FC236}">
                    <a16:creationId xmlns:a16="http://schemas.microsoft.com/office/drawing/2014/main" id="{CB5D70EB-1053-4F3C-8692-175DA06AA5CD}"/>
                  </a:ext>
                </a:extLst>
              </p14:cNvPr>
              <p14:cNvContentPartPr/>
              <p14:nvPr/>
            </p14:nvContentPartPr>
            <p14:xfrm>
              <a:off x="10943801" y="2960700"/>
              <a:ext cx="87120" cy="108000"/>
            </p14:xfrm>
          </p:contentPart>
        </mc:Choice>
        <mc:Fallback xmlns="">
          <p:pic>
            <p:nvPicPr>
              <p:cNvPr id="262224" name="Freihand 262223">
                <a:extLst>
                  <a:ext uri="{FF2B5EF4-FFF2-40B4-BE49-F238E27FC236}">
                    <a16:creationId xmlns:a16="http://schemas.microsoft.com/office/drawing/2014/main" id="{CB5D70EB-1053-4F3C-8692-175DA06AA5CD}"/>
                  </a:ext>
                </a:extLst>
              </p:cNvPr>
              <p:cNvPicPr/>
              <p:nvPr/>
            </p:nvPicPr>
            <p:blipFill>
              <a:blip r:embed="rId188"/>
              <a:stretch>
                <a:fillRect/>
              </a:stretch>
            </p:blipFill>
            <p:spPr>
              <a:xfrm>
                <a:off x="10939481" y="2956380"/>
                <a:ext cx="957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62225" name="Freihand 262224">
                <a:extLst>
                  <a:ext uri="{FF2B5EF4-FFF2-40B4-BE49-F238E27FC236}">
                    <a16:creationId xmlns:a16="http://schemas.microsoft.com/office/drawing/2014/main" id="{D135A2BC-1262-4FBD-8A91-9A89A42DD780}"/>
                  </a:ext>
                </a:extLst>
              </p14:cNvPr>
              <p14:cNvContentPartPr/>
              <p14:nvPr/>
            </p14:nvContentPartPr>
            <p14:xfrm>
              <a:off x="11037041" y="3003900"/>
              <a:ext cx="136440" cy="61200"/>
            </p14:xfrm>
          </p:contentPart>
        </mc:Choice>
        <mc:Fallback xmlns="">
          <p:pic>
            <p:nvPicPr>
              <p:cNvPr id="262225" name="Freihand 262224">
                <a:extLst>
                  <a:ext uri="{FF2B5EF4-FFF2-40B4-BE49-F238E27FC236}">
                    <a16:creationId xmlns:a16="http://schemas.microsoft.com/office/drawing/2014/main" id="{D135A2BC-1262-4FBD-8A91-9A89A42DD780}"/>
                  </a:ext>
                </a:extLst>
              </p:cNvPr>
              <p:cNvPicPr/>
              <p:nvPr/>
            </p:nvPicPr>
            <p:blipFill>
              <a:blip r:embed="rId190"/>
              <a:stretch>
                <a:fillRect/>
              </a:stretch>
            </p:blipFill>
            <p:spPr>
              <a:xfrm>
                <a:off x="11032721" y="2999580"/>
                <a:ext cx="145080" cy="69840"/>
              </a:xfrm>
              <a:prstGeom prst="rect">
                <a:avLst/>
              </a:prstGeom>
            </p:spPr>
          </p:pic>
        </mc:Fallback>
      </mc:AlternateContent>
      <p:grpSp>
        <p:nvGrpSpPr>
          <p:cNvPr id="262312" name="Gruppieren 262311">
            <a:extLst>
              <a:ext uri="{FF2B5EF4-FFF2-40B4-BE49-F238E27FC236}">
                <a16:creationId xmlns:a16="http://schemas.microsoft.com/office/drawing/2014/main" id="{CE09160A-17C4-42A7-BE0F-071147DA3EC6}"/>
              </a:ext>
            </a:extLst>
          </p:cNvPr>
          <p:cNvGrpSpPr/>
          <p:nvPr/>
        </p:nvGrpSpPr>
        <p:grpSpPr>
          <a:xfrm>
            <a:off x="1001681" y="769740"/>
            <a:ext cx="6069600" cy="2399040"/>
            <a:chOff x="1001681" y="769740"/>
            <a:chExt cx="6069600" cy="2399040"/>
          </a:xfrm>
        </p:grpSpPr>
        <mc:AlternateContent xmlns:mc="http://schemas.openxmlformats.org/markup-compatibility/2006" xmlns:p14="http://schemas.microsoft.com/office/powerpoint/2010/main">
          <mc:Choice Requires="p14">
            <p:contentPart p14:bwMode="auto" r:id="rId191">
              <p14:nvContentPartPr>
                <p14:cNvPr id="21" name="Freihand 20">
                  <a:extLst>
                    <a:ext uri="{FF2B5EF4-FFF2-40B4-BE49-F238E27FC236}">
                      <a16:creationId xmlns:a16="http://schemas.microsoft.com/office/drawing/2014/main" id="{B7BFE02C-EA21-4EF1-A79E-19A078EE926C}"/>
                    </a:ext>
                  </a:extLst>
                </p14:cNvPr>
                <p14:cNvContentPartPr/>
                <p14:nvPr/>
              </p14:nvContentPartPr>
              <p14:xfrm>
                <a:off x="2338721" y="1132260"/>
                <a:ext cx="4472280" cy="1757880"/>
              </p14:xfrm>
            </p:contentPart>
          </mc:Choice>
          <mc:Fallback xmlns="">
            <p:pic>
              <p:nvPicPr>
                <p:cNvPr id="21" name="Freihand 20">
                  <a:extLst>
                    <a:ext uri="{FF2B5EF4-FFF2-40B4-BE49-F238E27FC236}">
                      <a16:creationId xmlns:a16="http://schemas.microsoft.com/office/drawing/2014/main" id="{B7BFE02C-EA21-4EF1-A79E-19A078EE926C}"/>
                    </a:ext>
                  </a:extLst>
                </p:cNvPr>
                <p:cNvPicPr/>
                <p:nvPr/>
              </p:nvPicPr>
              <p:blipFill>
                <a:blip r:embed="rId192"/>
                <a:stretch>
                  <a:fillRect/>
                </a:stretch>
              </p:blipFill>
              <p:spPr>
                <a:xfrm>
                  <a:off x="2334401" y="1127940"/>
                  <a:ext cx="4480920" cy="1766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2" name="Freihand 21">
                  <a:extLst>
                    <a:ext uri="{FF2B5EF4-FFF2-40B4-BE49-F238E27FC236}">
                      <a16:creationId xmlns:a16="http://schemas.microsoft.com/office/drawing/2014/main" id="{A764185C-E9E8-4828-AA19-875B66777A5E}"/>
                    </a:ext>
                  </a:extLst>
                </p14:cNvPr>
                <p14:cNvContentPartPr/>
                <p14:nvPr/>
              </p14:nvContentPartPr>
              <p14:xfrm>
                <a:off x="6767801" y="2588820"/>
                <a:ext cx="218160" cy="223920"/>
              </p14:xfrm>
            </p:contentPart>
          </mc:Choice>
          <mc:Fallback xmlns="">
            <p:pic>
              <p:nvPicPr>
                <p:cNvPr id="22" name="Freihand 21">
                  <a:extLst>
                    <a:ext uri="{FF2B5EF4-FFF2-40B4-BE49-F238E27FC236}">
                      <a16:creationId xmlns:a16="http://schemas.microsoft.com/office/drawing/2014/main" id="{A764185C-E9E8-4828-AA19-875B66777A5E}"/>
                    </a:ext>
                  </a:extLst>
                </p:cNvPr>
                <p:cNvPicPr/>
                <p:nvPr/>
              </p:nvPicPr>
              <p:blipFill>
                <a:blip r:embed="rId194"/>
                <a:stretch>
                  <a:fillRect/>
                </a:stretch>
              </p:blipFill>
              <p:spPr>
                <a:xfrm>
                  <a:off x="6763481" y="2584500"/>
                  <a:ext cx="2268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4" name="Freihand 23">
                  <a:extLst>
                    <a:ext uri="{FF2B5EF4-FFF2-40B4-BE49-F238E27FC236}">
                      <a16:creationId xmlns:a16="http://schemas.microsoft.com/office/drawing/2014/main" id="{FA6F1A83-8FDA-4BBE-A88F-EEF49D951E52}"/>
                    </a:ext>
                  </a:extLst>
                </p14:cNvPr>
                <p14:cNvContentPartPr/>
                <p14:nvPr/>
              </p14:nvContentPartPr>
              <p14:xfrm>
                <a:off x="6989921" y="2610780"/>
                <a:ext cx="81360" cy="154800"/>
              </p14:xfrm>
            </p:contentPart>
          </mc:Choice>
          <mc:Fallback xmlns="">
            <p:pic>
              <p:nvPicPr>
                <p:cNvPr id="24" name="Freihand 23">
                  <a:extLst>
                    <a:ext uri="{FF2B5EF4-FFF2-40B4-BE49-F238E27FC236}">
                      <a16:creationId xmlns:a16="http://schemas.microsoft.com/office/drawing/2014/main" id="{FA6F1A83-8FDA-4BBE-A88F-EEF49D951E52}"/>
                    </a:ext>
                  </a:extLst>
                </p:cNvPr>
                <p:cNvPicPr/>
                <p:nvPr/>
              </p:nvPicPr>
              <p:blipFill>
                <a:blip r:embed="rId196"/>
                <a:stretch>
                  <a:fillRect/>
                </a:stretch>
              </p:blipFill>
              <p:spPr>
                <a:xfrm>
                  <a:off x="6985601" y="2606460"/>
                  <a:ext cx="900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5" name="Freihand 24">
                  <a:extLst>
                    <a:ext uri="{FF2B5EF4-FFF2-40B4-BE49-F238E27FC236}">
                      <a16:creationId xmlns:a16="http://schemas.microsoft.com/office/drawing/2014/main" id="{A4517814-76FF-44D3-A741-CFB596592DFC}"/>
                    </a:ext>
                  </a:extLst>
                </p14:cNvPr>
                <p14:cNvContentPartPr/>
                <p14:nvPr/>
              </p14:nvContentPartPr>
              <p14:xfrm>
                <a:off x="5734961" y="857220"/>
                <a:ext cx="68400" cy="127440"/>
              </p14:xfrm>
            </p:contentPart>
          </mc:Choice>
          <mc:Fallback xmlns="">
            <p:pic>
              <p:nvPicPr>
                <p:cNvPr id="25" name="Freihand 24">
                  <a:extLst>
                    <a:ext uri="{FF2B5EF4-FFF2-40B4-BE49-F238E27FC236}">
                      <a16:creationId xmlns:a16="http://schemas.microsoft.com/office/drawing/2014/main" id="{A4517814-76FF-44D3-A741-CFB596592DFC}"/>
                    </a:ext>
                  </a:extLst>
                </p:cNvPr>
                <p:cNvPicPr/>
                <p:nvPr/>
              </p:nvPicPr>
              <p:blipFill>
                <a:blip r:embed="rId198"/>
                <a:stretch>
                  <a:fillRect/>
                </a:stretch>
              </p:blipFill>
              <p:spPr>
                <a:xfrm>
                  <a:off x="5730641" y="852900"/>
                  <a:ext cx="77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6" name="Freihand 25">
                  <a:extLst>
                    <a:ext uri="{FF2B5EF4-FFF2-40B4-BE49-F238E27FC236}">
                      <a16:creationId xmlns:a16="http://schemas.microsoft.com/office/drawing/2014/main" id="{88D69E03-538E-49CF-BA85-363E5A9EE44C}"/>
                    </a:ext>
                  </a:extLst>
                </p14:cNvPr>
                <p14:cNvContentPartPr/>
                <p14:nvPr/>
              </p14:nvContentPartPr>
              <p14:xfrm>
                <a:off x="5824241" y="963780"/>
                <a:ext cx="10080" cy="8640"/>
              </p14:xfrm>
            </p:contentPart>
          </mc:Choice>
          <mc:Fallback xmlns="">
            <p:pic>
              <p:nvPicPr>
                <p:cNvPr id="26" name="Freihand 25">
                  <a:extLst>
                    <a:ext uri="{FF2B5EF4-FFF2-40B4-BE49-F238E27FC236}">
                      <a16:creationId xmlns:a16="http://schemas.microsoft.com/office/drawing/2014/main" id="{88D69E03-538E-49CF-BA85-363E5A9EE44C}"/>
                    </a:ext>
                  </a:extLst>
                </p:cNvPr>
                <p:cNvPicPr/>
                <p:nvPr/>
              </p:nvPicPr>
              <p:blipFill>
                <a:blip r:embed="rId200"/>
                <a:stretch>
                  <a:fillRect/>
                </a:stretch>
              </p:blipFill>
              <p:spPr>
                <a:xfrm>
                  <a:off x="5819921" y="959460"/>
                  <a:ext cx="187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7" name="Freihand 26">
                  <a:extLst>
                    <a:ext uri="{FF2B5EF4-FFF2-40B4-BE49-F238E27FC236}">
                      <a16:creationId xmlns:a16="http://schemas.microsoft.com/office/drawing/2014/main" id="{1BFCC3CF-0D6A-42FB-BCD4-76087CAF8DFA}"/>
                    </a:ext>
                  </a:extLst>
                </p14:cNvPr>
                <p14:cNvContentPartPr/>
                <p14:nvPr/>
              </p14:nvContentPartPr>
              <p14:xfrm>
                <a:off x="5553161" y="769740"/>
                <a:ext cx="353880" cy="299880"/>
              </p14:xfrm>
            </p:contentPart>
          </mc:Choice>
          <mc:Fallback xmlns="">
            <p:pic>
              <p:nvPicPr>
                <p:cNvPr id="27" name="Freihand 26">
                  <a:extLst>
                    <a:ext uri="{FF2B5EF4-FFF2-40B4-BE49-F238E27FC236}">
                      <a16:creationId xmlns:a16="http://schemas.microsoft.com/office/drawing/2014/main" id="{1BFCC3CF-0D6A-42FB-BCD4-76087CAF8DFA}"/>
                    </a:ext>
                  </a:extLst>
                </p:cNvPr>
                <p:cNvPicPr/>
                <p:nvPr/>
              </p:nvPicPr>
              <p:blipFill>
                <a:blip r:embed="rId202"/>
                <a:stretch>
                  <a:fillRect/>
                </a:stretch>
              </p:blipFill>
              <p:spPr>
                <a:xfrm>
                  <a:off x="5548841" y="765420"/>
                  <a:ext cx="36252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 name="Freihand 2">
                  <a:extLst>
                    <a:ext uri="{FF2B5EF4-FFF2-40B4-BE49-F238E27FC236}">
                      <a16:creationId xmlns:a16="http://schemas.microsoft.com/office/drawing/2014/main" id="{12C3F4A9-3AE0-447B-A8B5-547168C20EB1}"/>
                    </a:ext>
                  </a:extLst>
                </p14:cNvPr>
                <p14:cNvContentPartPr/>
                <p14:nvPr/>
              </p14:nvContentPartPr>
              <p14:xfrm>
                <a:off x="1458161" y="1200300"/>
                <a:ext cx="115200" cy="214920"/>
              </p14:xfrm>
            </p:contentPart>
          </mc:Choice>
          <mc:Fallback xmlns="">
            <p:pic>
              <p:nvPicPr>
                <p:cNvPr id="3" name="Freihand 2">
                  <a:extLst>
                    <a:ext uri="{FF2B5EF4-FFF2-40B4-BE49-F238E27FC236}">
                      <a16:creationId xmlns:a16="http://schemas.microsoft.com/office/drawing/2014/main" id="{12C3F4A9-3AE0-447B-A8B5-547168C20EB1}"/>
                    </a:ext>
                  </a:extLst>
                </p:cNvPr>
                <p:cNvPicPr/>
                <p:nvPr/>
              </p:nvPicPr>
              <p:blipFill>
                <a:blip r:embed="rId204"/>
                <a:stretch>
                  <a:fillRect/>
                </a:stretch>
              </p:blipFill>
              <p:spPr>
                <a:xfrm>
                  <a:off x="1453841" y="1195980"/>
                  <a:ext cx="1238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 name="Freihand 3">
                  <a:extLst>
                    <a:ext uri="{FF2B5EF4-FFF2-40B4-BE49-F238E27FC236}">
                      <a16:creationId xmlns:a16="http://schemas.microsoft.com/office/drawing/2014/main" id="{DFB72281-AD03-445D-A0BF-A71117AE323A}"/>
                    </a:ext>
                  </a:extLst>
                </p14:cNvPr>
                <p14:cNvContentPartPr/>
                <p14:nvPr/>
              </p14:nvContentPartPr>
              <p14:xfrm>
                <a:off x="1506041" y="1223340"/>
                <a:ext cx="99000" cy="10440"/>
              </p14:xfrm>
            </p:contentPart>
          </mc:Choice>
          <mc:Fallback xmlns="">
            <p:pic>
              <p:nvPicPr>
                <p:cNvPr id="4" name="Freihand 3">
                  <a:extLst>
                    <a:ext uri="{FF2B5EF4-FFF2-40B4-BE49-F238E27FC236}">
                      <a16:creationId xmlns:a16="http://schemas.microsoft.com/office/drawing/2014/main" id="{DFB72281-AD03-445D-A0BF-A71117AE323A}"/>
                    </a:ext>
                  </a:extLst>
                </p:cNvPr>
                <p:cNvPicPr/>
                <p:nvPr/>
              </p:nvPicPr>
              <p:blipFill>
                <a:blip r:embed="rId206"/>
                <a:stretch>
                  <a:fillRect/>
                </a:stretch>
              </p:blipFill>
              <p:spPr>
                <a:xfrm>
                  <a:off x="1501721" y="1219020"/>
                  <a:ext cx="1076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5" name="Freihand 4">
                  <a:extLst>
                    <a:ext uri="{FF2B5EF4-FFF2-40B4-BE49-F238E27FC236}">
                      <a16:creationId xmlns:a16="http://schemas.microsoft.com/office/drawing/2014/main" id="{9428D540-8CBB-45DB-84EA-391373694F9F}"/>
                    </a:ext>
                  </a:extLst>
                </p14:cNvPr>
                <p14:cNvContentPartPr/>
                <p14:nvPr/>
              </p14:nvContentPartPr>
              <p14:xfrm>
                <a:off x="1654361" y="1156740"/>
                <a:ext cx="140400" cy="195840"/>
              </p14:xfrm>
            </p:contentPart>
          </mc:Choice>
          <mc:Fallback xmlns="">
            <p:pic>
              <p:nvPicPr>
                <p:cNvPr id="5" name="Freihand 4">
                  <a:extLst>
                    <a:ext uri="{FF2B5EF4-FFF2-40B4-BE49-F238E27FC236}">
                      <a16:creationId xmlns:a16="http://schemas.microsoft.com/office/drawing/2014/main" id="{9428D540-8CBB-45DB-84EA-391373694F9F}"/>
                    </a:ext>
                  </a:extLst>
                </p:cNvPr>
                <p:cNvPicPr/>
                <p:nvPr/>
              </p:nvPicPr>
              <p:blipFill>
                <a:blip r:embed="rId208"/>
                <a:stretch>
                  <a:fillRect/>
                </a:stretch>
              </p:blipFill>
              <p:spPr>
                <a:xfrm>
                  <a:off x="1650041" y="1152420"/>
                  <a:ext cx="1490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6" name="Freihand 5">
                  <a:extLst>
                    <a:ext uri="{FF2B5EF4-FFF2-40B4-BE49-F238E27FC236}">
                      <a16:creationId xmlns:a16="http://schemas.microsoft.com/office/drawing/2014/main" id="{9EACEF94-0D40-4270-BE3A-FAD0E68448E2}"/>
                    </a:ext>
                  </a:extLst>
                </p14:cNvPr>
                <p14:cNvContentPartPr/>
                <p14:nvPr/>
              </p14:nvContentPartPr>
              <p14:xfrm>
                <a:off x="1852361" y="1166100"/>
                <a:ext cx="59760" cy="144000"/>
              </p14:xfrm>
            </p:contentPart>
          </mc:Choice>
          <mc:Fallback xmlns="">
            <p:pic>
              <p:nvPicPr>
                <p:cNvPr id="6" name="Freihand 5">
                  <a:extLst>
                    <a:ext uri="{FF2B5EF4-FFF2-40B4-BE49-F238E27FC236}">
                      <a16:creationId xmlns:a16="http://schemas.microsoft.com/office/drawing/2014/main" id="{9EACEF94-0D40-4270-BE3A-FAD0E68448E2}"/>
                    </a:ext>
                  </a:extLst>
                </p:cNvPr>
                <p:cNvPicPr/>
                <p:nvPr/>
              </p:nvPicPr>
              <p:blipFill>
                <a:blip r:embed="rId210"/>
                <a:stretch>
                  <a:fillRect/>
                </a:stretch>
              </p:blipFill>
              <p:spPr>
                <a:xfrm>
                  <a:off x="1848041" y="1161780"/>
                  <a:ext cx="684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7" name="Freihand 6">
                  <a:extLst>
                    <a:ext uri="{FF2B5EF4-FFF2-40B4-BE49-F238E27FC236}">
                      <a16:creationId xmlns:a16="http://schemas.microsoft.com/office/drawing/2014/main" id="{695898DA-01A7-4E50-8E67-EA8C391BBD59}"/>
                    </a:ext>
                  </a:extLst>
                </p14:cNvPr>
                <p14:cNvContentPartPr/>
                <p14:nvPr/>
              </p14:nvContentPartPr>
              <p14:xfrm>
                <a:off x="1897721" y="1157460"/>
                <a:ext cx="122760" cy="56520"/>
              </p14:xfrm>
            </p:contentPart>
          </mc:Choice>
          <mc:Fallback xmlns="">
            <p:pic>
              <p:nvPicPr>
                <p:cNvPr id="7" name="Freihand 6">
                  <a:extLst>
                    <a:ext uri="{FF2B5EF4-FFF2-40B4-BE49-F238E27FC236}">
                      <a16:creationId xmlns:a16="http://schemas.microsoft.com/office/drawing/2014/main" id="{695898DA-01A7-4E50-8E67-EA8C391BBD59}"/>
                    </a:ext>
                  </a:extLst>
                </p:cNvPr>
                <p:cNvPicPr/>
                <p:nvPr/>
              </p:nvPicPr>
              <p:blipFill>
                <a:blip r:embed="rId212"/>
                <a:stretch>
                  <a:fillRect/>
                </a:stretch>
              </p:blipFill>
              <p:spPr>
                <a:xfrm>
                  <a:off x="1893401" y="1153140"/>
                  <a:ext cx="1314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8" name="Freihand 7">
                  <a:extLst>
                    <a:ext uri="{FF2B5EF4-FFF2-40B4-BE49-F238E27FC236}">
                      <a16:creationId xmlns:a16="http://schemas.microsoft.com/office/drawing/2014/main" id="{63E71CD6-2ED1-43DB-A7F3-1D4D09ACE5BD}"/>
                    </a:ext>
                  </a:extLst>
                </p14:cNvPr>
                <p14:cNvContentPartPr/>
                <p14:nvPr/>
              </p14:nvContentPartPr>
              <p14:xfrm>
                <a:off x="1805921" y="1301460"/>
                <a:ext cx="185040" cy="20880"/>
              </p14:xfrm>
            </p:contentPart>
          </mc:Choice>
          <mc:Fallback xmlns="">
            <p:pic>
              <p:nvPicPr>
                <p:cNvPr id="8" name="Freihand 7">
                  <a:extLst>
                    <a:ext uri="{FF2B5EF4-FFF2-40B4-BE49-F238E27FC236}">
                      <a16:creationId xmlns:a16="http://schemas.microsoft.com/office/drawing/2014/main" id="{63E71CD6-2ED1-43DB-A7F3-1D4D09ACE5BD}"/>
                    </a:ext>
                  </a:extLst>
                </p:cNvPr>
                <p:cNvPicPr/>
                <p:nvPr/>
              </p:nvPicPr>
              <p:blipFill>
                <a:blip r:embed="rId214"/>
                <a:stretch>
                  <a:fillRect/>
                </a:stretch>
              </p:blipFill>
              <p:spPr>
                <a:xfrm>
                  <a:off x="1801601" y="1297140"/>
                  <a:ext cx="1936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 name="Freihand 11">
                  <a:extLst>
                    <a:ext uri="{FF2B5EF4-FFF2-40B4-BE49-F238E27FC236}">
                      <a16:creationId xmlns:a16="http://schemas.microsoft.com/office/drawing/2014/main" id="{2CCB9222-4707-4884-8067-BD49B3E34999}"/>
                    </a:ext>
                  </a:extLst>
                </p14:cNvPr>
                <p14:cNvContentPartPr/>
                <p14:nvPr/>
              </p14:nvContentPartPr>
              <p14:xfrm>
                <a:off x="1416041" y="1730940"/>
                <a:ext cx="1206000" cy="837360"/>
              </p14:xfrm>
            </p:contentPart>
          </mc:Choice>
          <mc:Fallback xmlns="">
            <p:pic>
              <p:nvPicPr>
                <p:cNvPr id="12" name="Freihand 11">
                  <a:extLst>
                    <a:ext uri="{FF2B5EF4-FFF2-40B4-BE49-F238E27FC236}">
                      <a16:creationId xmlns:a16="http://schemas.microsoft.com/office/drawing/2014/main" id="{2CCB9222-4707-4884-8067-BD49B3E34999}"/>
                    </a:ext>
                  </a:extLst>
                </p:cNvPr>
                <p:cNvPicPr/>
                <p:nvPr/>
              </p:nvPicPr>
              <p:blipFill>
                <a:blip r:embed="rId216"/>
                <a:stretch>
                  <a:fillRect/>
                </a:stretch>
              </p:blipFill>
              <p:spPr>
                <a:xfrm>
                  <a:off x="1411721" y="1726620"/>
                  <a:ext cx="1214640" cy="8460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 name="Freihand 12">
                  <a:extLst>
                    <a:ext uri="{FF2B5EF4-FFF2-40B4-BE49-F238E27FC236}">
                      <a16:creationId xmlns:a16="http://schemas.microsoft.com/office/drawing/2014/main" id="{C1A22DD8-CD0F-4A0F-B92A-0162ADC41779}"/>
                    </a:ext>
                  </a:extLst>
                </p14:cNvPr>
                <p14:cNvContentPartPr/>
                <p14:nvPr/>
              </p14:nvContentPartPr>
              <p14:xfrm>
                <a:off x="1545281" y="2480820"/>
                <a:ext cx="88200" cy="100440"/>
              </p14:xfrm>
            </p:contentPart>
          </mc:Choice>
          <mc:Fallback xmlns="">
            <p:pic>
              <p:nvPicPr>
                <p:cNvPr id="13" name="Freihand 12">
                  <a:extLst>
                    <a:ext uri="{FF2B5EF4-FFF2-40B4-BE49-F238E27FC236}">
                      <a16:creationId xmlns:a16="http://schemas.microsoft.com/office/drawing/2014/main" id="{C1A22DD8-CD0F-4A0F-B92A-0162ADC41779}"/>
                    </a:ext>
                  </a:extLst>
                </p:cNvPr>
                <p:cNvPicPr/>
                <p:nvPr/>
              </p:nvPicPr>
              <p:blipFill>
                <a:blip r:embed="rId218"/>
                <a:stretch>
                  <a:fillRect/>
                </a:stretch>
              </p:blipFill>
              <p:spPr>
                <a:xfrm>
                  <a:off x="1540961" y="2476500"/>
                  <a:ext cx="968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 name="Freihand 13">
                  <a:extLst>
                    <a:ext uri="{FF2B5EF4-FFF2-40B4-BE49-F238E27FC236}">
                      <a16:creationId xmlns:a16="http://schemas.microsoft.com/office/drawing/2014/main" id="{763C3C93-1EFF-4A93-8084-A15E78A38BAB}"/>
                    </a:ext>
                  </a:extLst>
                </p14:cNvPr>
                <p14:cNvContentPartPr/>
                <p14:nvPr/>
              </p14:nvContentPartPr>
              <p14:xfrm>
                <a:off x="1711241" y="2488380"/>
                <a:ext cx="87120" cy="128880"/>
              </p14:xfrm>
            </p:contentPart>
          </mc:Choice>
          <mc:Fallback xmlns="">
            <p:pic>
              <p:nvPicPr>
                <p:cNvPr id="14" name="Freihand 13">
                  <a:extLst>
                    <a:ext uri="{FF2B5EF4-FFF2-40B4-BE49-F238E27FC236}">
                      <a16:creationId xmlns:a16="http://schemas.microsoft.com/office/drawing/2014/main" id="{763C3C93-1EFF-4A93-8084-A15E78A38BAB}"/>
                    </a:ext>
                  </a:extLst>
                </p:cNvPr>
                <p:cNvPicPr/>
                <p:nvPr/>
              </p:nvPicPr>
              <p:blipFill>
                <a:blip r:embed="rId220"/>
                <a:stretch>
                  <a:fillRect/>
                </a:stretch>
              </p:blipFill>
              <p:spPr>
                <a:xfrm>
                  <a:off x="1706921" y="2484060"/>
                  <a:ext cx="95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5" name="Freihand 14">
                  <a:extLst>
                    <a:ext uri="{FF2B5EF4-FFF2-40B4-BE49-F238E27FC236}">
                      <a16:creationId xmlns:a16="http://schemas.microsoft.com/office/drawing/2014/main" id="{16FB748B-C7CC-4F36-AF2B-681AC3035151}"/>
                    </a:ext>
                  </a:extLst>
                </p14:cNvPr>
                <p14:cNvContentPartPr/>
                <p14:nvPr/>
              </p14:nvContentPartPr>
              <p14:xfrm>
                <a:off x="2308481" y="1570740"/>
                <a:ext cx="112680" cy="112320"/>
              </p14:xfrm>
            </p:contentPart>
          </mc:Choice>
          <mc:Fallback xmlns="">
            <p:pic>
              <p:nvPicPr>
                <p:cNvPr id="15" name="Freihand 14">
                  <a:extLst>
                    <a:ext uri="{FF2B5EF4-FFF2-40B4-BE49-F238E27FC236}">
                      <a16:creationId xmlns:a16="http://schemas.microsoft.com/office/drawing/2014/main" id="{16FB748B-C7CC-4F36-AF2B-681AC3035151}"/>
                    </a:ext>
                  </a:extLst>
                </p:cNvPr>
                <p:cNvPicPr/>
                <p:nvPr/>
              </p:nvPicPr>
              <p:blipFill>
                <a:blip r:embed="rId222"/>
                <a:stretch>
                  <a:fillRect/>
                </a:stretch>
              </p:blipFill>
              <p:spPr>
                <a:xfrm>
                  <a:off x="2304161" y="1566420"/>
                  <a:ext cx="1213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 name="Freihand 15">
                  <a:extLst>
                    <a:ext uri="{FF2B5EF4-FFF2-40B4-BE49-F238E27FC236}">
                      <a16:creationId xmlns:a16="http://schemas.microsoft.com/office/drawing/2014/main" id="{202A0812-269E-4021-B8DA-4F24CE98C323}"/>
                    </a:ext>
                  </a:extLst>
                </p14:cNvPr>
                <p14:cNvContentPartPr/>
                <p14:nvPr/>
              </p14:nvContentPartPr>
              <p14:xfrm>
                <a:off x="2421161" y="1671540"/>
                <a:ext cx="360" cy="360"/>
              </p14:xfrm>
            </p:contentPart>
          </mc:Choice>
          <mc:Fallback xmlns="">
            <p:pic>
              <p:nvPicPr>
                <p:cNvPr id="16" name="Freihand 15">
                  <a:extLst>
                    <a:ext uri="{FF2B5EF4-FFF2-40B4-BE49-F238E27FC236}">
                      <a16:creationId xmlns:a16="http://schemas.microsoft.com/office/drawing/2014/main" id="{202A0812-269E-4021-B8DA-4F24CE98C323}"/>
                    </a:ext>
                  </a:extLst>
                </p:cNvPr>
                <p:cNvPicPr/>
                <p:nvPr/>
              </p:nvPicPr>
              <p:blipFill>
                <a:blip r:embed="rId39"/>
                <a:stretch>
                  <a:fillRect/>
                </a:stretch>
              </p:blipFill>
              <p:spPr>
                <a:xfrm>
                  <a:off x="2416841" y="16672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 name="Freihand 16">
                  <a:extLst>
                    <a:ext uri="{FF2B5EF4-FFF2-40B4-BE49-F238E27FC236}">
                      <a16:creationId xmlns:a16="http://schemas.microsoft.com/office/drawing/2014/main" id="{872150F7-756A-4CF0-A3F2-11704F768836}"/>
                    </a:ext>
                  </a:extLst>
                </p14:cNvPr>
                <p14:cNvContentPartPr/>
                <p14:nvPr/>
              </p14:nvContentPartPr>
              <p14:xfrm>
                <a:off x="2200121" y="1469940"/>
                <a:ext cx="389160" cy="292320"/>
              </p14:xfrm>
            </p:contentPart>
          </mc:Choice>
          <mc:Fallback xmlns="">
            <p:pic>
              <p:nvPicPr>
                <p:cNvPr id="17" name="Freihand 16">
                  <a:extLst>
                    <a:ext uri="{FF2B5EF4-FFF2-40B4-BE49-F238E27FC236}">
                      <a16:creationId xmlns:a16="http://schemas.microsoft.com/office/drawing/2014/main" id="{872150F7-756A-4CF0-A3F2-11704F768836}"/>
                    </a:ext>
                  </a:extLst>
                </p:cNvPr>
                <p:cNvPicPr/>
                <p:nvPr/>
              </p:nvPicPr>
              <p:blipFill>
                <a:blip r:embed="rId225"/>
                <a:stretch>
                  <a:fillRect/>
                </a:stretch>
              </p:blipFill>
              <p:spPr>
                <a:xfrm>
                  <a:off x="2195801" y="1465620"/>
                  <a:ext cx="39780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0" name="Freihand 29">
                  <a:extLst>
                    <a:ext uri="{FF2B5EF4-FFF2-40B4-BE49-F238E27FC236}">
                      <a16:creationId xmlns:a16="http://schemas.microsoft.com/office/drawing/2014/main" id="{20AE0D4B-5083-44A1-A10E-9204E5CFF4C4}"/>
                    </a:ext>
                  </a:extLst>
                </p14:cNvPr>
                <p14:cNvContentPartPr/>
                <p14:nvPr/>
              </p14:nvContentPartPr>
              <p14:xfrm>
                <a:off x="2387681" y="2428980"/>
                <a:ext cx="1530360" cy="739800"/>
              </p14:xfrm>
            </p:contentPart>
          </mc:Choice>
          <mc:Fallback xmlns="">
            <p:pic>
              <p:nvPicPr>
                <p:cNvPr id="30" name="Freihand 29">
                  <a:extLst>
                    <a:ext uri="{FF2B5EF4-FFF2-40B4-BE49-F238E27FC236}">
                      <a16:creationId xmlns:a16="http://schemas.microsoft.com/office/drawing/2014/main" id="{20AE0D4B-5083-44A1-A10E-9204E5CFF4C4}"/>
                    </a:ext>
                  </a:extLst>
                </p:cNvPr>
                <p:cNvPicPr/>
                <p:nvPr/>
              </p:nvPicPr>
              <p:blipFill>
                <a:blip r:embed="rId227"/>
                <a:stretch>
                  <a:fillRect/>
                </a:stretch>
              </p:blipFill>
              <p:spPr>
                <a:xfrm>
                  <a:off x="2383361" y="2424660"/>
                  <a:ext cx="1539000" cy="7484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31" name="Freihand 30">
                  <a:extLst>
                    <a:ext uri="{FF2B5EF4-FFF2-40B4-BE49-F238E27FC236}">
                      <a16:creationId xmlns:a16="http://schemas.microsoft.com/office/drawing/2014/main" id="{8F88A3BD-DA0D-42AF-8006-9D0476158C1A}"/>
                    </a:ext>
                  </a:extLst>
                </p14:cNvPr>
                <p14:cNvContentPartPr/>
                <p14:nvPr/>
              </p14:nvContentPartPr>
              <p14:xfrm>
                <a:off x="3908321" y="2617260"/>
                <a:ext cx="91440" cy="126360"/>
              </p14:xfrm>
            </p:contentPart>
          </mc:Choice>
          <mc:Fallback xmlns="">
            <p:pic>
              <p:nvPicPr>
                <p:cNvPr id="31" name="Freihand 30">
                  <a:extLst>
                    <a:ext uri="{FF2B5EF4-FFF2-40B4-BE49-F238E27FC236}">
                      <a16:creationId xmlns:a16="http://schemas.microsoft.com/office/drawing/2014/main" id="{8F88A3BD-DA0D-42AF-8006-9D0476158C1A}"/>
                    </a:ext>
                  </a:extLst>
                </p:cNvPr>
                <p:cNvPicPr/>
                <p:nvPr/>
              </p:nvPicPr>
              <p:blipFill>
                <a:blip r:embed="rId229"/>
                <a:stretch>
                  <a:fillRect/>
                </a:stretch>
              </p:blipFill>
              <p:spPr>
                <a:xfrm>
                  <a:off x="3904001" y="2612940"/>
                  <a:ext cx="1000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2" name="Freihand 31">
                  <a:extLst>
                    <a:ext uri="{FF2B5EF4-FFF2-40B4-BE49-F238E27FC236}">
                      <a16:creationId xmlns:a16="http://schemas.microsoft.com/office/drawing/2014/main" id="{E99374C5-613A-43C3-AFFD-A4674040D86E}"/>
                    </a:ext>
                  </a:extLst>
                </p14:cNvPr>
                <p14:cNvContentPartPr/>
                <p14:nvPr/>
              </p14:nvContentPartPr>
              <p14:xfrm>
                <a:off x="3076361" y="2717340"/>
                <a:ext cx="100800" cy="104040"/>
              </p14:xfrm>
            </p:contentPart>
          </mc:Choice>
          <mc:Fallback xmlns="">
            <p:pic>
              <p:nvPicPr>
                <p:cNvPr id="32" name="Freihand 31">
                  <a:extLst>
                    <a:ext uri="{FF2B5EF4-FFF2-40B4-BE49-F238E27FC236}">
                      <a16:creationId xmlns:a16="http://schemas.microsoft.com/office/drawing/2014/main" id="{E99374C5-613A-43C3-AFFD-A4674040D86E}"/>
                    </a:ext>
                  </a:extLst>
                </p:cNvPr>
                <p:cNvPicPr/>
                <p:nvPr/>
              </p:nvPicPr>
              <p:blipFill>
                <a:blip r:embed="rId231"/>
                <a:stretch>
                  <a:fillRect/>
                </a:stretch>
              </p:blipFill>
              <p:spPr>
                <a:xfrm>
                  <a:off x="3072041" y="2713020"/>
                  <a:ext cx="109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3" name="Freihand 32">
                  <a:extLst>
                    <a:ext uri="{FF2B5EF4-FFF2-40B4-BE49-F238E27FC236}">
                      <a16:creationId xmlns:a16="http://schemas.microsoft.com/office/drawing/2014/main" id="{F1B9AE47-43DA-4674-8B9E-EE7661A7DEF2}"/>
                    </a:ext>
                  </a:extLst>
                </p14:cNvPr>
                <p14:cNvContentPartPr/>
                <p14:nvPr/>
              </p14:nvContentPartPr>
              <p14:xfrm>
                <a:off x="3230801" y="2782500"/>
                <a:ext cx="360" cy="360"/>
              </p14:xfrm>
            </p:contentPart>
          </mc:Choice>
          <mc:Fallback xmlns="">
            <p:pic>
              <p:nvPicPr>
                <p:cNvPr id="33" name="Freihand 32">
                  <a:extLst>
                    <a:ext uri="{FF2B5EF4-FFF2-40B4-BE49-F238E27FC236}">
                      <a16:creationId xmlns:a16="http://schemas.microsoft.com/office/drawing/2014/main" id="{F1B9AE47-43DA-4674-8B9E-EE7661A7DEF2}"/>
                    </a:ext>
                  </a:extLst>
                </p:cNvPr>
                <p:cNvPicPr/>
                <p:nvPr/>
              </p:nvPicPr>
              <p:blipFill>
                <a:blip r:embed="rId39"/>
                <a:stretch>
                  <a:fillRect/>
                </a:stretch>
              </p:blipFill>
              <p:spPr>
                <a:xfrm>
                  <a:off x="3226481" y="27781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4" name="Freihand 33">
                  <a:extLst>
                    <a:ext uri="{FF2B5EF4-FFF2-40B4-BE49-F238E27FC236}">
                      <a16:creationId xmlns:a16="http://schemas.microsoft.com/office/drawing/2014/main" id="{3BD6F426-163D-41BE-8443-235D75A14B4A}"/>
                    </a:ext>
                  </a:extLst>
                </p14:cNvPr>
                <p14:cNvContentPartPr/>
                <p14:nvPr/>
              </p14:nvContentPartPr>
              <p14:xfrm>
                <a:off x="2934161" y="2598540"/>
                <a:ext cx="423000" cy="350640"/>
              </p14:xfrm>
            </p:contentPart>
          </mc:Choice>
          <mc:Fallback xmlns="">
            <p:pic>
              <p:nvPicPr>
                <p:cNvPr id="34" name="Freihand 33">
                  <a:extLst>
                    <a:ext uri="{FF2B5EF4-FFF2-40B4-BE49-F238E27FC236}">
                      <a16:creationId xmlns:a16="http://schemas.microsoft.com/office/drawing/2014/main" id="{3BD6F426-163D-41BE-8443-235D75A14B4A}"/>
                    </a:ext>
                  </a:extLst>
                </p:cNvPr>
                <p:cNvPicPr/>
                <p:nvPr/>
              </p:nvPicPr>
              <p:blipFill>
                <a:blip r:embed="rId234"/>
                <a:stretch>
                  <a:fillRect/>
                </a:stretch>
              </p:blipFill>
              <p:spPr>
                <a:xfrm>
                  <a:off x="2929841" y="2594220"/>
                  <a:ext cx="43164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5" name="Freihand 34">
                  <a:extLst>
                    <a:ext uri="{FF2B5EF4-FFF2-40B4-BE49-F238E27FC236}">
                      <a16:creationId xmlns:a16="http://schemas.microsoft.com/office/drawing/2014/main" id="{D4D2D159-6866-4A6A-B0C1-4887E8178AC4}"/>
                    </a:ext>
                  </a:extLst>
                </p14:cNvPr>
                <p14:cNvContentPartPr/>
                <p14:nvPr/>
              </p14:nvContentPartPr>
              <p14:xfrm>
                <a:off x="4078961" y="2598540"/>
                <a:ext cx="165960" cy="146160"/>
              </p14:xfrm>
            </p:contentPart>
          </mc:Choice>
          <mc:Fallback xmlns="">
            <p:pic>
              <p:nvPicPr>
                <p:cNvPr id="35" name="Freihand 34">
                  <a:extLst>
                    <a:ext uri="{FF2B5EF4-FFF2-40B4-BE49-F238E27FC236}">
                      <a16:creationId xmlns:a16="http://schemas.microsoft.com/office/drawing/2014/main" id="{D4D2D159-6866-4A6A-B0C1-4887E8178AC4}"/>
                    </a:ext>
                  </a:extLst>
                </p:cNvPr>
                <p:cNvPicPr/>
                <p:nvPr/>
              </p:nvPicPr>
              <p:blipFill>
                <a:blip r:embed="rId236"/>
                <a:stretch>
                  <a:fillRect/>
                </a:stretch>
              </p:blipFill>
              <p:spPr>
                <a:xfrm>
                  <a:off x="4074641" y="2594220"/>
                  <a:ext cx="1746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4" name="Freihand 43">
                  <a:extLst>
                    <a:ext uri="{FF2B5EF4-FFF2-40B4-BE49-F238E27FC236}">
                      <a16:creationId xmlns:a16="http://schemas.microsoft.com/office/drawing/2014/main" id="{E2C6C37D-6F9E-42DA-BE10-2E728F2D1B5C}"/>
                    </a:ext>
                  </a:extLst>
                </p14:cNvPr>
                <p14:cNvContentPartPr/>
                <p14:nvPr/>
              </p14:nvContentPartPr>
              <p14:xfrm>
                <a:off x="1001681" y="1163580"/>
                <a:ext cx="4312800" cy="1797480"/>
              </p14:xfrm>
            </p:contentPart>
          </mc:Choice>
          <mc:Fallback xmlns="">
            <p:pic>
              <p:nvPicPr>
                <p:cNvPr id="44" name="Freihand 43">
                  <a:extLst>
                    <a:ext uri="{FF2B5EF4-FFF2-40B4-BE49-F238E27FC236}">
                      <a16:creationId xmlns:a16="http://schemas.microsoft.com/office/drawing/2014/main" id="{E2C6C37D-6F9E-42DA-BE10-2E728F2D1B5C}"/>
                    </a:ext>
                  </a:extLst>
                </p:cNvPr>
                <p:cNvPicPr/>
                <p:nvPr/>
              </p:nvPicPr>
              <p:blipFill>
                <a:blip r:embed="rId238"/>
                <a:stretch>
                  <a:fillRect/>
                </a:stretch>
              </p:blipFill>
              <p:spPr>
                <a:xfrm>
                  <a:off x="997361" y="1159260"/>
                  <a:ext cx="4321440" cy="18061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6" name="Freihand 45">
                  <a:extLst>
                    <a:ext uri="{FF2B5EF4-FFF2-40B4-BE49-F238E27FC236}">
                      <a16:creationId xmlns:a16="http://schemas.microsoft.com/office/drawing/2014/main" id="{CC9A5F46-692B-478C-80B1-DFDE36F45817}"/>
                    </a:ext>
                  </a:extLst>
                </p14:cNvPr>
                <p14:cNvContentPartPr/>
                <p14:nvPr/>
              </p14:nvContentPartPr>
              <p14:xfrm>
                <a:off x="1373561" y="2893020"/>
                <a:ext cx="118800" cy="135360"/>
              </p14:xfrm>
            </p:contentPart>
          </mc:Choice>
          <mc:Fallback xmlns="">
            <p:pic>
              <p:nvPicPr>
                <p:cNvPr id="46" name="Freihand 45">
                  <a:extLst>
                    <a:ext uri="{FF2B5EF4-FFF2-40B4-BE49-F238E27FC236}">
                      <a16:creationId xmlns:a16="http://schemas.microsoft.com/office/drawing/2014/main" id="{CC9A5F46-692B-478C-80B1-DFDE36F45817}"/>
                    </a:ext>
                  </a:extLst>
                </p:cNvPr>
                <p:cNvPicPr/>
                <p:nvPr/>
              </p:nvPicPr>
              <p:blipFill>
                <a:blip r:embed="rId240"/>
                <a:stretch>
                  <a:fillRect/>
                </a:stretch>
              </p:blipFill>
              <p:spPr>
                <a:xfrm>
                  <a:off x="1369241" y="2888700"/>
                  <a:ext cx="127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7" name="Freihand 46">
                  <a:extLst>
                    <a:ext uri="{FF2B5EF4-FFF2-40B4-BE49-F238E27FC236}">
                      <a16:creationId xmlns:a16="http://schemas.microsoft.com/office/drawing/2014/main" id="{58131DF6-C1C2-4C83-8775-46AE226530E2}"/>
                    </a:ext>
                  </a:extLst>
                </p14:cNvPr>
                <p14:cNvContentPartPr/>
                <p14:nvPr/>
              </p14:nvContentPartPr>
              <p14:xfrm>
                <a:off x="1570841" y="2858460"/>
                <a:ext cx="145080" cy="128880"/>
              </p14:xfrm>
            </p:contentPart>
          </mc:Choice>
          <mc:Fallback xmlns="">
            <p:pic>
              <p:nvPicPr>
                <p:cNvPr id="47" name="Freihand 46">
                  <a:extLst>
                    <a:ext uri="{FF2B5EF4-FFF2-40B4-BE49-F238E27FC236}">
                      <a16:creationId xmlns:a16="http://schemas.microsoft.com/office/drawing/2014/main" id="{58131DF6-C1C2-4C83-8775-46AE226530E2}"/>
                    </a:ext>
                  </a:extLst>
                </p:cNvPr>
                <p:cNvPicPr/>
                <p:nvPr/>
              </p:nvPicPr>
              <p:blipFill>
                <a:blip r:embed="rId242"/>
                <a:stretch>
                  <a:fillRect/>
                </a:stretch>
              </p:blipFill>
              <p:spPr>
                <a:xfrm>
                  <a:off x="1566521" y="2854140"/>
                  <a:ext cx="1537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9" name="Freihand 48">
                  <a:extLst>
                    <a:ext uri="{FF2B5EF4-FFF2-40B4-BE49-F238E27FC236}">
                      <a16:creationId xmlns:a16="http://schemas.microsoft.com/office/drawing/2014/main" id="{016E94D7-9E0D-4968-BEDA-09FFBD805307}"/>
                    </a:ext>
                  </a:extLst>
                </p14:cNvPr>
                <p14:cNvContentPartPr/>
                <p14:nvPr/>
              </p14:nvContentPartPr>
              <p14:xfrm>
                <a:off x="3771521" y="985740"/>
                <a:ext cx="97200" cy="116280"/>
              </p14:xfrm>
            </p:contentPart>
          </mc:Choice>
          <mc:Fallback xmlns="">
            <p:pic>
              <p:nvPicPr>
                <p:cNvPr id="49" name="Freihand 48">
                  <a:extLst>
                    <a:ext uri="{FF2B5EF4-FFF2-40B4-BE49-F238E27FC236}">
                      <a16:creationId xmlns:a16="http://schemas.microsoft.com/office/drawing/2014/main" id="{016E94D7-9E0D-4968-BEDA-09FFBD805307}"/>
                    </a:ext>
                  </a:extLst>
                </p:cNvPr>
                <p:cNvPicPr/>
                <p:nvPr/>
              </p:nvPicPr>
              <p:blipFill>
                <a:blip r:embed="rId244"/>
                <a:stretch>
                  <a:fillRect/>
                </a:stretch>
              </p:blipFill>
              <p:spPr>
                <a:xfrm>
                  <a:off x="3767201" y="981420"/>
                  <a:ext cx="1058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50" name="Freihand 49">
                  <a:extLst>
                    <a:ext uri="{FF2B5EF4-FFF2-40B4-BE49-F238E27FC236}">
                      <a16:creationId xmlns:a16="http://schemas.microsoft.com/office/drawing/2014/main" id="{5DE1B54F-DC58-4646-8FF8-9413EA9F5C9C}"/>
                    </a:ext>
                  </a:extLst>
                </p14:cNvPr>
                <p14:cNvContentPartPr/>
                <p14:nvPr/>
              </p14:nvContentPartPr>
              <p14:xfrm>
                <a:off x="3841721" y="1069620"/>
                <a:ext cx="16200" cy="71280"/>
              </p14:xfrm>
            </p:contentPart>
          </mc:Choice>
          <mc:Fallback xmlns="">
            <p:pic>
              <p:nvPicPr>
                <p:cNvPr id="50" name="Freihand 49">
                  <a:extLst>
                    <a:ext uri="{FF2B5EF4-FFF2-40B4-BE49-F238E27FC236}">
                      <a16:creationId xmlns:a16="http://schemas.microsoft.com/office/drawing/2014/main" id="{5DE1B54F-DC58-4646-8FF8-9413EA9F5C9C}"/>
                    </a:ext>
                  </a:extLst>
                </p:cNvPr>
                <p:cNvPicPr/>
                <p:nvPr/>
              </p:nvPicPr>
              <p:blipFill>
                <a:blip r:embed="rId246"/>
                <a:stretch>
                  <a:fillRect/>
                </a:stretch>
              </p:blipFill>
              <p:spPr>
                <a:xfrm>
                  <a:off x="3837401" y="1065300"/>
                  <a:ext cx="24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51" name="Freihand 50">
                  <a:extLst>
                    <a:ext uri="{FF2B5EF4-FFF2-40B4-BE49-F238E27FC236}">
                      <a16:creationId xmlns:a16="http://schemas.microsoft.com/office/drawing/2014/main" id="{BAC03BE8-413F-4A2D-A412-EA0B9C232BBD}"/>
                    </a:ext>
                  </a:extLst>
                </p14:cNvPr>
                <p14:cNvContentPartPr/>
                <p14:nvPr/>
              </p14:nvContentPartPr>
              <p14:xfrm>
                <a:off x="3897521" y="1108140"/>
                <a:ext cx="4680" cy="12240"/>
              </p14:xfrm>
            </p:contentPart>
          </mc:Choice>
          <mc:Fallback xmlns="">
            <p:pic>
              <p:nvPicPr>
                <p:cNvPr id="51" name="Freihand 50">
                  <a:extLst>
                    <a:ext uri="{FF2B5EF4-FFF2-40B4-BE49-F238E27FC236}">
                      <a16:creationId xmlns:a16="http://schemas.microsoft.com/office/drawing/2014/main" id="{BAC03BE8-413F-4A2D-A412-EA0B9C232BBD}"/>
                    </a:ext>
                  </a:extLst>
                </p:cNvPr>
                <p:cNvPicPr/>
                <p:nvPr/>
              </p:nvPicPr>
              <p:blipFill>
                <a:blip r:embed="rId248"/>
                <a:stretch>
                  <a:fillRect/>
                </a:stretch>
              </p:blipFill>
              <p:spPr>
                <a:xfrm>
                  <a:off x="3893201" y="1103820"/>
                  <a:ext cx="133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52" name="Freihand 51">
                  <a:extLst>
                    <a:ext uri="{FF2B5EF4-FFF2-40B4-BE49-F238E27FC236}">
                      <a16:creationId xmlns:a16="http://schemas.microsoft.com/office/drawing/2014/main" id="{45C82851-E98D-480C-B74F-6EF5A00CE9B0}"/>
                    </a:ext>
                  </a:extLst>
                </p14:cNvPr>
                <p14:cNvContentPartPr/>
                <p14:nvPr/>
              </p14:nvContentPartPr>
              <p14:xfrm>
                <a:off x="3565601" y="892860"/>
                <a:ext cx="472320" cy="365760"/>
              </p14:xfrm>
            </p:contentPart>
          </mc:Choice>
          <mc:Fallback xmlns="">
            <p:pic>
              <p:nvPicPr>
                <p:cNvPr id="52" name="Freihand 51">
                  <a:extLst>
                    <a:ext uri="{FF2B5EF4-FFF2-40B4-BE49-F238E27FC236}">
                      <a16:creationId xmlns:a16="http://schemas.microsoft.com/office/drawing/2014/main" id="{45C82851-E98D-480C-B74F-6EF5A00CE9B0}"/>
                    </a:ext>
                  </a:extLst>
                </p:cNvPr>
                <p:cNvPicPr/>
                <p:nvPr/>
              </p:nvPicPr>
              <p:blipFill>
                <a:blip r:embed="rId250"/>
                <a:stretch>
                  <a:fillRect/>
                </a:stretch>
              </p:blipFill>
              <p:spPr>
                <a:xfrm>
                  <a:off x="3561281" y="888540"/>
                  <a:ext cx="48096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62308" name="Freihand 262307">
                  <a:extLst>
                    <a:ext uri="{FF2B5EF4-FFF2-40B4-BE49-F238E27FC236}">
                      <a16:creationId xmlns:a16="http://schemas.microsoft.com/office/drawing/2014/main" id="{CA40614A-DE00-4803-AA3B-056B458841DF}"/>
                    </a:ext>
                  </a:extLst>
                </p14:cNvPr>
                <p14:cNvContentPartPr/>
                <p14:nvPr/>
              </p14:nvContentPartPr>
              <p14:xfrm>
                <a:off x="4857281" y="2869620"/>
                <a:ext cx="116280" cy="181440"/>
              </p14:xfrm>
            </p:contentPart>
          </mc:Choice>
          <mc:Fallback xmlns="">
            <p:pic>
              <p:nvPicPr>
                <p:cNvPr id="262308" name="Freihand 262307">
                  <a:extLst>
                    <a:ext uri="{FF2B5EF4-FFF2-40B4-BE49-F238E27FC236}">
                      <a16:creationId xmlns:a16="http://schemas.microsoft.com/office/drawing/2014/main" id="{CA40614A-DE00-4803-AA3B-056B458841DF}"/>
                    </a:ext>
                  </a:extLst>
                </p:cNvPr>
                <p:cNvPicPr/>
                <p:nvPr/>
              </p:nvPicPr>
              <p:blipFill>
                <a:blip r:embed="rId252"/>
                <a:stretch>
                  <a:fillRect/>
                </a:stretch>
              </p:blipFill>
              <p:spPr>
                <a:xfrm>
                  <a:off x="4852961" y="2865300"/>
                  <a:ext cx="1249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62309" name="Freihand 262308">
                  <a:extLst>
                    <a:ext uri="{FF2B5EF4-FFF2-40B4-BE49-F238E27FC236}">
                      <a16:creationId xmlns:a16="http://schemas.microsoft.com/office/drawing/2014/main" id="{9C261F94-98C0-43DF-986E-896B18605952}"/>
                    </a:ext>
                  </a:extLst>
                </p14:cNvPr>
                <p14:cNvContentPartPr/>
                <p14:nvPr/>
              </p14:nvContentPartPr>
              <p14:xfrm>
                <a:off x="5153921" y="2978340"/>
                <a:ext cx="1382400" cy="29160"/>
              </p14:xfrm>
            </p:contentPart>
          </mc:Choice>
          <mc:Fallback xmlns="">
            <p:pic>
              <p:nvPicPr>
                <p:cNvPr id="262309" name="Freihand 262308">
                  <a:extLst>
                    <a:ext uri="{FF2B5EF4-FFF2-40B4-BE49-F238E27FC236}">
                      <a16:creationId xmlns:a16="http://schemas.microsoft.com/office/drawing/2014/main" id="{9C261F94-98C0-43DF-986E-896B18605952}"/>
                    </a:ext>
                  </a:extLst>
                </p:cNvPr>
                <p:cNvPicPr/>
                <p:nvPr/>
              </p:nvPicPr>
              <p:blipFill>
                <a:blip r:embed="rId254"/>
                <a:stretch>
                  <a:fillRect/>
                </a:stretch>
              </p:blipFill>
              <p:spPr>
                <a:xfrm>
                  <a:off x="5149601" y="2974020"/>
                  <a:ext cx="13910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62310" name="Freihand 262309">
                  <a:extLst>
                    <a:ext uri="{FF2B5EF4-FFF2-40B4-BE49-F238E27FC236}">
                      <a16:creationId xmlns:a16="http://schemas.microsoft.com/office/drawing/2014/main" id="{B410E28B-8A23-4241-B50E-0DB5CED4669C}"/>
                    </a:ext>
                  </a:extLst>
                </p14:cNvPr>
                <p14:cNvContentPartPr/>
                <p14:nvPr/>
              </p14:nvContentPartPr>
              <p14:xfrm>
                <a:off x="6485201" y="2908860"/>
                <a:ext cx="133920" cy="171720"/>
              </p14:xfrm>
            </p:contentPart>
          </mc:Choice>
          <mc:Fallback xmlns="">
            <p:pic>
              <p:nvPicPr>
                <p:cNvPr id="262310" name="Freihand 262309">
                  <a:extLst>
                    <a:ext uri="{FF2B5EF4-FFF2-40B4-BE49-F238E27FC236}">
                      <a16:creationId xmlns:a16="http://schemas.microsoft.com/office/drawing/2014/main" id="{B410E28B-8A23-4241-B50E-0DB5CED4669C}"/>
                    </a:ext>
                  </a:extLst>
                </p:cNvPr>
                <p:cNvPicPr/>
                <p:nvPr/>
              </p:nvPicPr>
              <p:blipFill>
                <a:blip r:embed="rId256"/>
                <a:stretch>
                  <a:fillRect/>
                </a:stretch>
              </p:blipFill>
              <p:spPr>
                <a:xfrm>
                  <a:off x="6480881" y="2904540"/>
                  <a:ext cx="1425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62311" name="Freihand 262310">
                  <a:extLst>
                    <a:ext uri="{FF2B5EF4-FFF2-40B4-BE49-F238E27FC236}">
                      <a16:creationId xmlns:a16="http://schemas.microsoft.com/office/drawing/2014/main" id="{9969BE12-9760-473D-A220-9B78A14A5129}"/>
                    </a:ext>
                  </a:extLst>
                </p14:cNvPr>
                <p14:cNvContentPartPr/>
                <p14:nvPr/>
              </p14:nvContentPartPr>
              <p14:xfrm>
                <a:off x="6882281" y="2881140"/>
                <a:ext cx="154080" cy="160560"/>
              </p14:xfrm>
            </p:contentPart>
          </mc:Choice>
          <mc:Fallback xmlns="">
            <p:pic>
              <p:nvPicPr>
                <p:cNvPr id="262311" name="Freihand 262310">
                  <a:extLst>
                    <a:ext uri="{FF2B5EF4-FFF2-40B4-BE49-F238E27FC236}">
                      <a16:creationId xmlns:a16="http://schemas.microsoft.com/office/drawing/2014/main" id="{9969BE12-9760-473D-A220-9B78A14A5129}"/>
                    </a:ext>
                  </a:extLst>
                </p:cNvPr>
                <p:cNvPicPr/>
                <p:nvPr/>
              </p:nvPicPr>
              <p:blipFill>
                <a:blip r:embed="rId258"/>
                <a:stretch>
                  <a:fillRect/>
                </a:stretch>
              </p:blipFill>
              <p:spPr>
                <a:xfrm>
                  <a:off x="6877961" y="2876820"/>
                  <a:ext cx="162720" cy="169200"/>
                </a:xfrm>
                <a:prstGeom prst="rect">
                  <a:avLst/>
                </a:prstGeom>
              </p:spPr>
            </p:pic>
          </mc:Fallback>
        </mc:AlternateContent>
      </p:grpSp>
      <p:grpSp>
        <p:nvGrpSpPr>
          <p:cNvPr id="262315" name="Gruppieren 262314">
            <a:extLst>
              <a:ext uri="{FF2B5EF4-FFF2-40B4-BE49-F238E27FC236}">
                <a16:creationId xmlns:a16="http://schemas.microsoft.com/office/drawing/2014/main" id="{12D1F871-1FAD-483D-985E-68924FCA1728}"/>
              </a:ext>
            </a:extLst>
          </p:cNvPr>
          <p:cNvGrpSpPr/>
          <p:nvPr/>
        </p:nvGrpSpPr>
        <p:grpSpPr>
          <a:xfrm>
            <a:off x="8134001" y="3197220"/>
            <a:ext cx="3747960" cy="781920"/>
            <a:chOff x="8134001" y="3197220"/>
            <a:chExt cx="3747960" cy="781920"/>
          </a:xfrm>
        </p:grpSpPr>
        <mc:AlternateContent xmlns:mc="http://schemas.openxmlformats.org/markup-compatibility/2006" xmlns:p14="http://schemas.microsoft.com/office/powerpoint/2010/main">
          <mc:Choice Requires="p14">
            <p:contentPart p14:bwMode="auto" r:id="rId259">
              <p14:nvContentPartPr>
                <p14:cNvPr id="262226" name="Freihand 262225">
                  <a:extLst>
                    <a:ext uri="{FF2B5EF4-FFF2-40B4-BE49-F238E27FC236}">
                      <a16:creationId xmlns:a16="http://schemas.microsoft.com/office/drawing/2014/main" id="{96313C5B-CFCE-4970-A4DF-0525960AE9BC}"/>
                    </a:ext>
                  </a:extLst>
                </p14:cNvPr>
                <p14:cNvContentPartPr/>
                <p14:nvPr/>
              </p14:nvContentPartPr>
              <p14:xfrm>
                <a:off x="10159361" y="3271740"/>
                <a:ext cx="73800" cy="101880"/>
              </p14:xfrm>
            </p:contentPart>
          </mc:Choice>
          <mc:Fallback xmlns="">
            <p:pic>
              <p:nvPicPr>
                <p:cNvPr id="262226" name="Freihand 262225">
                  <a:extLst>
                    <a:ext uri="{FF2B5EF4-FFF2-40B4-BE49-F238E27FC236}">
                      <a16:creationId xmlns:a16="http://schemas.microsoft.com/office/drawing/2014/main" id="{96313C5B-CFCE-4970-A4DF-0525960AE9BC}"/>
                    </a:ext>
                  </a:extLst>
                </p:cNvPr>
                <p:cNvPicPr/>
                <p:nvPr/>
              </p:nvPicPr>
              <p:blipFill>
                <a:blip r:embed="rId260"/>
                <a:stretch>
                  <a:fillRect/>
                </a:stretch>
              </p:blipFill>
              <p:spPr>
                <a:xfrm>
                  <a:off x="10155041" y="3267420"/>
                  <a:ext cx="82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62227" name="Freihand 262226">
                  <a:extLst>
                    <a:ext uri="{FF2B5EF4-FFF2-40B4-BE49-F238E27FC236}">
                      <a16:creationId xmlns:a16="http://schemas.microsoft.com/office/drawing/2014/main" id="{B6778650-B98E-486E-A74D-5E0F5B1F187C}"/>
                    </a:ext>
                  </a:extLst>
                </p14:cNvPr>
                <p14:cNvContentPartPr/>
                <p14:nvPr/>
              </p14:nvContentPartPr>
              <p14:xfrm>
                <a:off x="10191761" y="3255180"/>
                <a:ext cx="51120" cy="114480"/>
              </p14:xfrm>
            </p:contentPart>
          </mc:Choice>
          <mc:Fallback xmlns="">
            <p:pic>
              <p:nvPicPr>
                <p:cNvPr id="262227" name="Freihand 262226">
                  <a:extLst>
                    <a:ext uri="{FF2B5EF4-FFF2-40B4-BE49-F238E27FC236}">
                      <a16:creationId xmlns:a16="http://schemas.microsoft.com/office/drawing/2014/main" id="{B6778650-B98E-486E-A74D-5E0F5B1F187C}"/>
                    </a:ext>
                  </a:extLst>
                </p:cNvPr>
                <p:cNvPicPr/>
                <p:nvPr/>
              </p:nvPicPr>
              <p:blipFill>
                <a:blip r:embed="rId262"/>
                <a:stretch>
                  <a:fillRect/>
                </a:stretch>
              </p:blipFill>
              <p:spPr>
                <a:xfrm>
                  <a:off x="10187441" y="3250860"/>
                  <a:ext cx="59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62228" name="Freihand 262227">
                  <a:extLst>
                    <a:ext uri="{FF2B5EF4-FFF2-40B4-BE49-F238E27FC236}">
                      <a16:creationId xmlns:a16="http://schemas.microsoft.com/office/drawing/2014/main" id="{A00687EA-668B-4F29-A5AB-C754CD9B246F}"/>
                    </a:ext>
                  </a:extLst>
                </p14:cNvPr>
                <p14:cNvContentPartPr/>
                <p14:nvPr/>
              </p14:nvContentPartPr>
              <p14:xfrm>
                <a:off x="10177001" y="3220260"/>
                <a:ext cx="143280" cy="106560"/>
              </p14:xfrm>
            </p:contentPart>
          </mc:Choice>
          <mc:Fallback xmlns="">
            <p:pic>
              <p:nvPicPr>
                <p:cNvPr id="262228" name="Freihand 262227">
                  <a:extLst>
                    <a:ext uri="{FF2B5EF4-FFF2-40B4-BE49-F238E27FC236}">
                      <a16:creationId xmlns:a16="http://schemas.microsoft.com/office/drawing/2014/main" id="{A00687EA-668B-4F29-A5AB-C754CD9B246F}"/>
                    </a:ext>
                  </a:extLst>
                </p:cNvPr>
                <p:cNvPicPr/>
                <p:nvPr/>
              </p:nvPicPr>
              <p:blipFill>
                <a:blip r:embed="rId264"/>
                <a:stretch>
                  <a:fillRect/>
                </a:stretch>
              </p:blipFill>
              <p:spPr>
                <a:xfrm>
                  <a:off x="10172681" y="3215940"/>
                  <a:ext cx="1519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62229" name="Freihand 262228">
                  <a:extLst>
                    <a:ext uri="{FF2B5EF4-FFF2-40B4-BE49-F238E27FC236}">
                      <a16:creationId xmlns:a16="http://schemas.microsoft.com/office/drawing/2014/main" id="{56FB4631-3BB1-448C-B557-3AE731AD2B4C}"/>
                    </a:ext>
                  </a:extLst>
                </p14:cNvPr>
                <p14:cNvContentPartPr/>
                <p14:nvPr/>
              </p14:nvContentPartPr>
              <p14:xfrm>
                <a:off x="10275281" y="3220980"/>
                <a:ext cx="191880" cy="130680"/>
              </p14:xfrm>
            </p:contentPart>
          </mc:Choice>
          <mc:Fallback xmlns="">
            <p:pic>
              <p:nvPicPr>
                <p:cNvPr id="262229" name="Freihand 262228">
                  <a:extLst>
                    <a:ext uri="{FF2B5EF4-FFF2-40B4-BE49-F238E27FC236}">
                      <a16:creationId xmlns:a16="http://schemas.microsoft.com/office/drawing/2014/main" id="{56FB4631-3BB1-448C-B557-3AE731AD2B4C}"/>
                    </a:ext>
                  </a:extLst>
                </p:cNvPr>
                <p:cNvPicPr/>
                <p:nvPr/>
              </p:nvPicPr>
              <p:blipFill>
                <a:blip r:embed="rId266"/>
                <a:stretch>
                  <a:fillRect/>
                </a:stretch>
              </p:blipFill>
              <p:spPr>
                <a:xfrm>
                  <a:off x="10270961" y="3216660"/>
                  <a:ext cx="2005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62230" name="Freihand 262229">
                  <a:extLst>
                    <a:ext uri="{FF2B5EF4-FFF2-40B4-BE49-F238E27FC236}">
                      <a16:creationId xmlns:a16="http://schemas.microsoft.com/office/drawing/2014/main" id="{145AFC0E-7D67-478D-9CD6-114BD506BF8D}"/>
                    </a:ext>
                  </a:extLst>
                </p14:cNvPr>
                <p14:cNvContentPartPr/>
                <p14:nvPr/>
              </p14:nvContentPartPr>
              <p14:xfrm>
                <a:off x="10436921" y="3228900"/>
                <a:ext cx="26280" cy="21240"/>
              </p14:xfrm>
            </p:contentPart>
          </mc:Choice>
          <mc:Fallback xmlns="">
            <p:pic>
              <p:nvPicPr>
                <p:cNvPr id="262230" name="Freihand 262229">
                  <a:extLst>
                    <a:ext uri="{FF2B5EF4-FFF2-40B4-BE49-F238E27FC236}">
                      <a16:creationId xmlns:a16="http://schemas.microsoft.com/office/drawing/2014/main" id="{145AFC0E-7D67-478D-9CD6-114BD506BF8D}"/>
                    </a:ext>
                  </a:extLst>
                </p:cNvPr>
                <p:cNvPicPr/>
                <p:nvPr/>
              </p:nvPicPr>
              <p:blipFill>
                <a:blip r:embed="rId268"/>
                <a:stretch>
                  <a:fillRect/>
                </a:stretch>
              </p:blipFill>
              <p:spPr>
                <a:xfrm>
                  <a:off x="10432601" y="3224580"/>
                  <a:ext cx="349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62231" name="Freihand 262230">
                  <a:extLst>
                    <a:ext uri="{FF2B5EF4-FFF2-40B4-BE49-F238E27FC236}">
                      <a16:creationId xmlns:a16="http://schemas.microsoft.com/office/drawing/2014/main" id="{E4E721E2-5B45-4771-9F4E-8FADFBC2D75E}"/>
                    </a:ext>
                  </a:extLst>
                </p14:cNvPr>
                <p14:cNvContentPartPr/>
                <p14:nvPr/>
              </p14:nvContentPartPr>
              <p14:xfrm>
                <a:off x="10478321" y="3281820"/>
                <a:ext cx="95400" cy="59040"/>
              </p14:xfrm>
            </p:contentPart>
          </mc:Choice>
          <mc:Fallback xmlns="">
            <p:pic>
              <p:nvPicPr>
                <p:cNvPr id="262231" name="Freihand 262230">
                  <a:extLst>
                    <a:ext uri="{FF2B5EF4-FFF2-40B4-BE49-F238E27FC236}">
                      <a16:creationId xmlns:a16="http://schemas.microsoft.com/office/drawing/2014/main" id="{E4E721E2-5B45-4771-9F4E-8FADFBC2D75E}"/>
                    </a:ext>
                  </a:extLst>
                </p:cNvPr>
                <p:cNvPicPr/>
                <p:nvPr/>
              </p:nvPicPr>
              <p:blipFill>
                <a:blip r:embed="rId270"/>
                <a:stretch>
                  <a:fillRect/>
                </a:stretch>
              </p:blipFill>
              <p:spPr>
                <a:xfrm>
                  <a:off x="10474001" y="3277500"/>
                  <a:ext cx="1040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62232" name="Freihand 262231">
                  <a:extLst>
                    <a:ext uri="{FF2B5EF4-FFF2-40B4-BE49-F238E27FC236}">
                      <a16:creationId xmlns:a16="http://schemas.microsoft.com/office/drawing/2014/main" id="{2ABB309B-7AF3-4DDB-B56D-C23FA360322D}"/>
                    </a:ext>
                  </a:extLst>
                </p14:cNvPr>
                <p14:cNvContentPartPr/>
                <p14:nvPr/>
              </p14:nvContentPartPr>
              <p14:xfrm>
                <a:off x="10617281" y="3272460"/>
                <a:ext cx="99720" cy="53280"/>
              </p14:xfrm>
            </p:contentPart>
          </mc:Choice>
          <mc:Fallback xmlns="">
            <p:pic>
              <p:nvPicPr>
                <p:cNvPr id="262232" name="Freihand 262231">
                  <a:extLst>
                    <a:ext uri="{FF2B5EF4-FFF2-40B4-BE49-F238E27FC236}">
                      <a16:creationId xmlns:a16="http://schemas.microsoft.com/office/drawing/2014/main" id="{2ABB309B-7AF3-4DDB-B56D-C23FA360322D}"/>
                    </a:ext>
                  </a:extLst>
                </p:cNvPr>
                <p:cNvPicPr/>
                <p:nvPr/>
              </p:nvPicPr>
              <p:blipFill>
                <a:blip r:embed="rId272"/>
                <a:stretch>
                  <a:fillRect/>
                </a:stretch>
              </p:blipFill>
              <p:spPr>
                <a:xfrm>
                  <a:off x="10612961" y="3268140"/>
                  <a:ext cx="1083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62233" name="Freihand 262232">
                  <a:extLst>
                    <a:ext uri="{FF2B5EF4-FFF2-40B4-BE49-F238E27FC236}">
                      <a16:creationId xmlns:a16="http://schemas.microsoft.com/office/drawing/2014/main" id="{E07BAC42-C2DC-462E-B77A-616BD9F0F4AF}"/>
                    </a:ext>
                  </a:extLst>
                </p14:cNvPr>
                <p14:cNvContentPartPr/>
                <p14:nvPr/>
              </p14:nvContentPartPr>
              <p14:xfrm>
                <a:off x="10800881" y="3238260"/>
                <a:ext cx="16560" cy="109080"/>
              </p14:xfrm>
            </p:contentPart>
          </mc:Choice>
          <mc:Fallback xmlns="">
            <p:pic>
              <p:nvPicPr>
                <p:cNvPr id="262233" name="Freihand 262232">
                  <a:extLst>
                    <a:ext uri="{FF2B5EF4-FFF2-40B4-BE49-F238E27FC236}">
                      <a16:creationId xmlns:a16="http://schemas.microsoft.com/office/drawing/2014/main" id="{E07BAC42-C2DC-462E-B77A-616BD9F0F4AF}"/>
                    </a:ext>
                  </a:extLst>
                </p:cNvPr>
                <p:cNvPicPr/>
                <p:nvPr/>
              </p:nvPicPr>
              <p:blipFill>
                <a:blip r:embed="rId274"/>
                <a:stretch>
                  <a:fillRect/>
                </a:stretch>
              </p:blipFill>
              <p:spPr>
                <a:xfrm>
                  <a:off x="10796561" y="3233940"/>
                  <a:ext cx="25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62234" name="Freihand 262233">
                  <a:extLst>
                    <a:ext uri="{FF2B5EF4-FFF2-40B4-BE49-F238E27FC236}">
                      <a16:creationId xmlns:a16="http://schemas.microsoft.com/office/drawing/2014/main" id="{EEB0EBD8-9D10-4AF3-BB11-7F5942362F0F}"/>
                    </a:ext>
                  </a:extLst>
                </p14:cNvPr>
                <p14:cNvContentPartPr/>
                <p14:nvPr/>
              </p14:nvContentPartPr>
              <p14:xfrm>
                <a:off x="10745801" y="3197220"/>
                <a:ext cx="100440" cy="86760"/>
              </p14:xfrm>
            </p:contentPart>
          </mc:Choice>
          <mc:Fallback xmlns="">
            <p:pic>
              <p:nvPicPr>
                <p:cNvPr id="262234" name="Freihand 262233">
                  <a:extLst>
                    <a:ext uri="{FF2B5EF4-FFF2-40B4-BE49-F238E27FC236}">
                      <a16:creationId xmlns:a16="http://schemas.microsoft.com/office/drawing/2014/main" id="{EEB0EBD8-9D10-4AF3-BB11-7F5942362F0F}"/>
                    </a:ext>
                  </a:extLst>
                </p:cNvPr>
                <p:cNvPicPr/>
                <p:nvPr/>
              </p:nvPicPr>
              <p:blipFill>
                <a:blip r:embed="rId276"/>
                <a:stretch>
                  <a:fillRect/>
                </a:stretch>
              </p:blipFill>
              <p:spPr>
                <a:xfrm>
                  <a:off x="10741481" y="3192900"/>
                  <a:ext cx="109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62235" name="Freihand 262234">
                  <a:extLst>
                    <a:ext uri="{FF2B5EF4-FFF2-40B4-BE49-F238E27FC236}">
                      <a16:creationId xmlns:a16="http://schemas.microsoft.com/office/drawing/2014/main" id="{231490A5-4140-43F4-A120-6205039E5A45}"/>
                    </a:ext>
                  </a:extLst>
                </p14:cNvPr>
                <p14:cNvContentPartPr/>
                <p14:nvPr/>
              </p14:nvContentPartPr>
              <p14:xfrm>
                <a:off x="10834001" y="3268860"/>
                <a:ext cx="89640" cy="64440"/>
              </p14:xfrm>
            </p:contentPart>
          </mc:Choice>
          <mc:Fallback xmlns="">
            <p:pic>
              <p:nvPicPr>
                <p:cNvPr id="262235" name="Freihand 262234">
                  <a:extLst>
                    <a:ext uri="{FF2B5EF4-FFF2-40B4-BE49-F238E27FC236}">
                      <a16:creationId xmlns:a16="http://schemas.microsoft.com/office/drawing/2014/main" id="{231490A5-4140-43F4-A120-6205039E5A45}"/>
                    </a:ext>
                  </a:extLst>
                </p:cNvPr>
                <p:cNvPicPr/>
                <p:nvPr/>
              </p:nvPicPr>
              <p:blipFill>
                <a:blip r:embed="rId278"/>
                <a:stretch>
                  <a:fillRect/>
                </a:stretch>
              </p:blipFill>
              <p:spPr>
                <a:xfrm>
                  <a:off x="10829681" y="3264540"/>
                  <a:ext cx="982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62236" name="Freihand 262235">
                  <a:extLst>
                    <a:ext uri="{FF2B5EF4-FFF2-40B4-BE49-F238E27FC236}">
                      <a16:creationId xmlns:a16="http://schemas.microsoft.com/office/drawing/2014/main" id="{F7547EF7-FDFC-4826-90E8-F5DFBB9BC29E}"/>
                    </a:ext>
                  </a:extLst>
                </p14:cNvPr>
                <p14:cNvContentPartPr/>
                <p14:nvPr/>
              </p14:nvContentPartPr>
              <p14:xfrm>
                <a:off x="10940921" y="3239700"/>
                <a:ext cx="75960" cy="81360"/>
              </p14:xfrm>
            </p:contentPart>
          </mc:Choice>
          <mc:Fallback xmlns="">
            <p:pic>
              <p:nvPicPr>
                <p:cNvPr id="262236" name="Freihand 262235">
                  <a:extLst>
                    <a:ext uri="{FF2B5EF4-FFF2-40B4-BE49-F238E27FC236}">
                      <a16:creationId xmlns:a16="http://schemas.microsoft.com/office/drawing/2014/main" id="{F7547EF7-FDFC-4826-90E8-F5DFBB9BC29E}"/>
                    </a:ext>
                  </a:extLst>
                </p:cNvPr>
                <p:cNvPicPr/>
                <p:nvPr/>
              </p:nvPicPr>
              <p:blipFill>
                <a:blip r:embed="rId280"/>
                <a:stretch>
                  <a:fillRect/>
                </a:stretch>
              </p:blipFill>
              <p:spPr>
                <a:xfrm>
                  <a:off x="10936601" y="3235380"/>
                  <a:ext cx="846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62237" name="Freihand 262236">
                  <a:extLst>
                    <a:ext uri="{FF2B5EF4-FFF2-40B4-BE49-F238E27FC236}">
                      <a16:creationId xmlns:a16="http://schemas.microsoft.com/office/drawing/2014/main" id="{8AD61EB4-C3AB-446B-80D6-FCC9E50D03C6}"/>
                    </a:ext>
                  </a:extLst>
                </p14:cNvPr>
                <p14:cNvContentPartPr/>
                <p14:nvPr/>
              </p14:nvContentPartPr>
              <p14:xfrm>
                <a:off x="11021921" y="3243300"/>
                <a:ext cx="42480" cy="69480"/>
              </p14:xfrm>
            </p:contentPart>
          </mc:Choice>
          <mc:Fallback xmlns="">
            <p:pic>
              <p:nvPicPr>
                <p:cNvPr id="262237" name="Freihand 262236">
                  <a:extLst>
                    <a:ext uri="{FF2B5EF4-FFF2-40B4-BE49-F238E27FC236}">
                      <a16:creationId xmlns:a16="http://schemas.microsoft.com/office/drawing/2014/main" id="{8AD61EB4-C3AB-446B-80D6-FCC9E50D03C6}"/>
                    </a:ext>
                  </a:extLst>
                </p:cNvPr>
                <p:cNvPicPr/>
                <p:nvPr/>
              </p:nvPicPr>
              <p:blipFill>
                <a:blip r:embed="rId282"/>
                <a:stretch>
                  <a:fillRect/>
                </a:stretch>
              </p:blipFill>
              <p:spPr>
                <a:xfrm>
                  <a:off x="11017601" y="3238980"/>
                  <a:ext cx="511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62238" name="Freihand 262237">
                  <a:extLst>
                    <a:ext uri="{FF2B5EF4-FFF2-40B4-BE49-F238E27FC236}">
                      <a16:creationId xmlns:a16="http://schemas.microsoft.com/office/drawing/2014/main" id="{30E6EB6E-6E48-4F7B-A5D3-C3F6259A10C9}"/>
                    </a:ext>
                  </a:extLst>
                </p14:cNvPr>
                <p14:cNvContentPartPr/>
                <p14:nvPr/>
              </p14:nvContentPartPr>
              <p14:xfrm>
                <a:off x="11095721" y="3202260"/>
                <a:ext cx="19800" cy="108360"/>
              </p14:xfrm>
            </p:contentPart>
          </mc:Choice>
          <mc:Fallback xmlns="">
            <p:pic>
              <p:nvPicPr>
                <p:cNvPr id="262238" name="Freihand 262237">
                  <a:extLst>
                    <a:ext uri="{FF2B5EF4-FFF2-40B4-BE49-F238E27FC236}">
                      <a16:creationId xmlns:a16="http://schemas.microsoft.com/office/drawing/2014/main" id="{30E6EB6E-6E48-4F7B-A5D3-C3F6259A10C9}"/>
                    </a:ext>
                  </a:extLst>
                </p:cNvPr>
                <p:cNvPicPr/>
                <p:nvPr/>
              </p:nvPicPr>
              <p:blipFill>
                <a:blip r:embed="rId284"/>
                <a:stretch>
                  <a:fillRect/>
                </a:stretch>
              </p:blipFill>
              <p:spPr>
                <a:xfrm>
                  <a:off x="11091401" y="3197940"/>
                  <a:ext cx="284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62239" name="Freihand 262238">
                  <a:extLst>
                    <a:ext uri="{FF2B5EF4-FFF2-40B4-BE49-F238E27FC236}">
                      <a16:creationId xmlns:a16="http://schemas.microsoft.com/office/drawing/2014/main" id="{D2196499-E94C-486B-9D6B-C6984359F79A}"/>
                    </a:ext>
                  </a:extLst>
                </p14:cNvPr>
                <p14:cNvContentPartPr/>
                <p14:nvPr/>
              </p14:nvContentPartPr>
              <p14:xfrm>
                <a:off x="11134601" y="3241500"/>
                <a:ext cx="115560" cy="60480"/>
              </p14:xfrm>
            </p:contentPart>
          </mc:Choice>
          <mc:Fallback xmlns="">
            <p:pic>
              <p:nvPicPr>
                <p:cNvPr id="262239" name="Freihand 262238">
                  <a:extLst>
                    <a:ext uri="{FF2B5EF4-FFF2-40B4-BE49-F238E27FC236}">
                      <a16:creationId xmlns:a16="http://schemas.microsoft.com/office/drawing/2014/main" id="{D2196499-E94C-486B-9D6B-C6984359F79A}"/>
                    </a:ext>
                  </a:extLst>
                </p:cNvPr>
                <p:cNvPicPr/>
                <p:nvPr/>
              </p:nvPicPr>
              <p:blipFill>
                <a:blip r:embed="rId286"/>
                <a:stretch>
                  <a:fillRect/>
                </a:stretch>
              </p:blipFill>
              <p:spPr>
                <a:xfrm>
                  <a:off x="11130281" y="3237180"/>
                  <a:ext cx="1242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62240" name="Freihand 262239">
                  <a:extLst>
                    <a:ext uri="{FF2B5EF4-FFF2-40B4-BE49-F238E27FC236}">
                      <a16:creationId xmlns:a16="http://schemas.microsoft.com/office/drawing/2014/main" id="{1CA47CAE-92EF-4C98-BB8C-87B0CB4C99CC}"/>
                    </a:ext>
                  </a:extLst>
                </p14:cNvPr>
                <p14:cNvContentPartPr/>
                <p14:nvPr/>
              </p14:nvContentPartPr>
              <p14:xfrm>
                <a:off x="11239361" y="3233940"/>
                <a:ext cx="92880" cy="75960"/>
              </p14:xfrm>
            </p:contentPart>
          </mc:Choice>
          <mc:Fallback xmlns="">
            <p:pic>
              <p:nvPicPr>
                <p:cNvPr id="262240" name="Freihand 262239">
                  <a:extLst>
                    <a:ext uri="{FF2B5EF4-FFF2-40B4-BE49-F238E27FC236}">
                      <a16:creationId xmlns:a16="http://schemas.microsoft.com/office/drawing/2014/main" id="{1CA47CAE-92EF-4C98-BB8C-87B0CB4C99CC}"/>
                    </a:ext>
                  </a:extLst>
                </p:cNvPr>
                <p:cNvPicPr/>
                <p:nvPr/>
              </p:nvPicPr>
              <p:blipFill>
                <a:blip r:embed="rId288"/>
                <a:stretch>
                  <a:fillRect/>
                </a:stretch>
              </p:blipFill>
              <p:spPr>
                <a:xfrm>
                  <a:off x="11235041" y="3229620"/>
                  <a:ext cx="1015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62242" name="Freihand 262241">
                  <a:extLst>
                    <a:ext uri="{FF2B5EF4-FFF2-40B4-BE49-F238E27FC236}">
                      <a16:creationId xmlns:a16="http://schemas.microsoft.com/office/drawing/2014/main" id="{CDB62869-812D-480A-A684-EA5B483E2AD7}"/>
                    </a:ext>
                  </a:extLst>
                </p14:cNvPr>
                <p14:cNvContentPartPr/>
                <p14:nvPr/>
              </p14:nvContentPartPr>
              <p14:xfrm>
                <a:off x="10255841" y="3467580"/>
                <a:ext cx="138600" cy="198360"/>
              </p14:xfrm>
            </p:contentPart>
          </mc:Choice>
          <mc:Fallback xmlns="">
            <p:pic>
              <p:nvPicPr>
                <p:cNvPr id="262242" name="Freihand 262241">
                  <a:extLst>
                    <a:ext uri="{FF2B5EF4-FFF2-40B4-BE49-F238E27FC236}">
                      <a16:creationId xmlns:a16="http://schemas.microsoft.com/office/drawing/2014/main" id="{CDB62869-812D-480A-A684-EA5B483E2AD7}"/>
                    </a:ext>
                  </a:extLst>
                </p:cNvPr>
                <p:cNvPicPr/>
                <p:nvPr/>
              </p:nvPicPr>
              <p:blipFill>
                <a:blip r:embed="rId290"/>
                <a:stretch>
                  <a:fillRect/>
                </a:stretch>
              </p:blipFill>
              <p:spPr>
                <a:xfrm>
                  <a:off x="10251521" y="3463260"/>
                  <a:ext cx="1472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62243" name="Freihand 262242">
                  <a:extLst>
                    <a:ext uri="{FF2B5EF4-FFF2-40B4-BE49-F238E27FC236}">
                      <a16:creationId xmlns:a16="http://schemas.microsoft.com/office/drawing/2014/main" id="{406E88A7-A544-47FE-A6E7-C9498F5882C3}"/>
                    </a:ext>
                  </a:extLst>
                </p14:cNvPr>
                <p14:cNvContentPartPr/>
                <p14:nvPr/>
              </p14:nvContentPartPr>
              <p14:xfrm>
                <a:off x="10362761" y="3522300"/>
                <a:ext cx="151920" cy="83160"/>
              </p14:xfrm>
            </p:contentPart>
          </mc:Choice>
          <mc:Fallback xmlns="">
            <p:pic>
              <p:nvPicPr>
                <p:cNvPr id="262243" name="Freihand 262242">
                  <a:extLst>
                    <a:ext uri="{FF2B5EF4-FFF2-40B4-BE49-F238E27FC236}">
                      <a16:creationId xmlns:a16="http://schemas.microsoft.com/office/drawing/2014/main" id="{406E88A7-A544-47FE-A6E7-C9498F5882C3}"/>
                    </a:ext>
                  </a:extLst>
                </p:cNvPr>
                <p:cNvPicPr/>
                <p:nvPr/>
              </p:nvPicPr>
              <p:blipFill>
                <a:blip r:embed="rId292"/>
                <a:stretch>
                  <a:fillRect/>
                </a:stretch>
              </p:blipFill>
              <p:spPr>
                <a:xfrm>
                  <a:off x="10358441" y="3517980"/>
                  <a:ext cx="1605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62244" name="Freihand 262243">
                  <a:extLst>
                    <a:ext uri="{FF2B5EF4-FFF2-40B4-BE49-F238E27FC236}">
                      <a16:creationId xmlns:a16="http://schemas.microsoft.com/office/drawing/2014/main" id="{AF89C02F-D745-43F1-9EB9-0E5D5FA7122A}"/>
                    </a:ext>
                  </a:extLst>
                </p14:cNvPr>
                <p14:cNvContentPartPr/>
                <p14:nvPr/>
              </p14:nvContentPartPr>
              <p14:xfrm>
                <a:off x="10479401" y="3455700"/>
                <a:ext cx="62280" cy="11160"/>
              </p14:xfrm>
            </p:contentPart>
          </mc:Choice>
          <mc:Fallback xmlns="">
            <p:pic>
              <p:nvPicPr>
                <p:cNvPr id="262244" name="Freihand 262243">
                  <a:extLst>
                    <a:ext uri="{FF2B5EF4-FFF2-40B4-BE49-F238E27FC236}">
                      <a16:creationId xmlns:a16="http://schemas.microsoft.com/office/drawing/2014/main" id="{AF89C02F-D745-43F1-9EB9-0E5D5FA7122A}"/>
                    </a:ext>
                  </a:extLst>
                </p:cNvPr>
                <p:cNvPicPr/>
                <p:nvPr/>
              </p:nvPicPr>
              <p:blipFill>
                <a:blip r:embed="rId294"/>
                <a:stretch>
                  <a:fillRect/>
                </a:stretch>
              </p:blipFill>
              <p:spPr>
                <a:xfrm>
                  <a:off x="10475081" y="3451380"/>
                  <a:ext cx="709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62245" name="Freihand 262244">
                  <a:extLst>
                    <a:ext uri="{FF2B5EF4-FFF2-40B4-BE49-F238E27FC236}">
                      <a16:creationId xmlns:a16="http://schemas.microsoft.com/office/drawing/2014/main" id="{3631CD99-B81F-4543-9D85-B4669F41E34C}"/>
                    </a:ext>
                  </a:extLst>
                </p14:cNvPr>
                <p14:cNvContentPartPr/>
                <p14:nvPr/>
              </p14:nvContentPartPr>
              <p14:xfrm>
                <a:off x="10657961" y="3508260"/>
                <a:ext cx="81000" cy="76320"/>
              </p14:xfrm>
            </p:contentPart>
          </mc:Choice>
          <mc:Fallback xmlns="">
            <p:pic>
              <p:nvPicPr>
                <p:cNvPr id="262245" name="Freihand 262244">
                  <a:extLst>
                    <a:ext uri="{FF2B5EF4-FFF2-40B4-BE49-F238E27FC236}">
                      <a16:creationId xmlns:a16="http://schemas.microsoft.com/office/drawing/2014/main" id="{3631CD99-B81F-4543-9D85-B4669F41E34C}"/>
                    </a:ext>
                  </a:extLst>
                </p:cNvPr>
                <p:cNvPicPr/>
                <p:nvPr/>
              </p:nvPicPr>
              <p:blipFill>
                <a:blip r:embed="rId296"/>
                <a:stretch>
                  <a:fillRect/>
                </a:stretch>
              </p:blipFill>
              <p:spPr>
                <a:xfrm>
                  <a:off x="10653641" y="3503940"/>
                  <a:ext cx="896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62246" name="Freihand 262245">
                  <a:extLst>
                    <a:ext uri="{FF2B5EF4-FFF2-40B4-BE49-F238E27FC236}">
                      <a16:creationId xmlns:a16="http://schemas.microsoft.com/office/drawing/2014/main" id="{3C156A43-56BE-4B85-BA9B-C4CC75B70037}"/>
                    </a:ext>
                  </a:extLst>
                </p14:cNvPr>
                <p14:cNvContentPartPr/>
                <p14:nvPr/>
              </p14:nvContentPartPr>
              <p14:xfrm>
                <a:off x="10769201" y="3448860"/>
                <a:ext cx="83880" cy="112680"/>
              </p14:xfrm>
            </p:contentPart>
          </mc:Choice>
          <mc:Fallback xmlns="">
            <p:pic>
              <p:nvPicPr>
                <p:cNvPr id="262246" name="Freihand 262245">
                  <a:extLst>
                    <a:ext uri="{FF2B5EF4-FFF2-40B4-BE49-F238E27FC236}">
                      <a16:creationId xmlns:a16="http://schemas.microsoft.com/office/drawing/2014/main" id="{3C156A43-56BE-4B85-BA9B-C4CC75B70037}"/>
                    </a:ext>
                  </a:extLst>
                </p:cNvPr>
                <p:cNvPicPr/>
                <p:nvPr/>
              </p:nvPicPr>
              <p:blipFill>
                <a:blip r:embed="rId298"/>
                <a:stretch>
                  <a:fillRect/>
                </a:stretch>
              </p:blipFill>
              <p:spPr>
                <a:xfrm>
                  <a:off x="10764881" y="3444540"/>
                  <a:ext cx="925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62247" name="Freihand 262246">
                  <a:extLst>
                    <a:ext uri="{FF2B5EF4-FFF2-40B4-BE49-F238E27FC236}">
                      <a16:creationId xmlns:a16="http://schemas.microsoft.com/office/drawing/2014/main" id="{3349E440-1CCE-4397-AEC7-106E5545EF75}"/>
                    </a:ext>
                  </a:extLst>
                </p14:cNvPr>
                <p14:cNvContentPartPr/>
                <p14:nvPr/>
              </p14:nvContentPartPr>
              <p14:xfrm>
                <a:off x="10855241" y="3497460"/>
                <a:ext cx="84600" cy="76680"/>
              </p14:xfrm>
            </p:contentPart>
          </mc:Choice>
          <mc:Fallback xmlns="">
            <p:pic>
              <p:nvPicPr>
                <p:cNvPr id="262247" name="Freihand 262246">
                  <a:extLst>
                    <a:ext uri="{FF2B5EF4-FFF2-40B4-BE49-F238E27FC236}">
                      <a16:creationId xmlns:a16="http://schemas.microsoft.com/office/drawing/2014/main" id="{3349E440-1CCE-4397-AEC7-106E5545EF75}"/>
                    </a:ext>
                  </a:extLst>
                </p:cNvPr>
                <p:cNvPicPr/>
                <p:nvPr/>
              </p:nvPicPr>
              <p:blipFill>
                <a:blip r:embed="rId300"/>
                <a:stretch>
                  <a:fillRect/>
                </a:stretch>
              </p:blipFill>
              <p:spPr>
                <a:xfrm>
                  <a:off x="10850921" y="3493140"/>
                  <a:ext cx="932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62248" name="Freihand 262247">
                  <a:extLst>
                    <a:ext uri="{FF2B5EF4-FFF2-40B4-BE49-F238E27FC236}">
                      <a16:creationId xmlns:a16="http://schemas.microsoft.com/office/drawing/2014/main" id="{3CC8BB28-2739-4920-8918-AD37D824EF03}"/>
                    </a:ext>
                  </a:extLst>
                </p14:cNvPr>
                <p14:cNvContentPartPr/>
                <p14:nvPr/>
              </p14:nvContentPartPr>
              <p14:xfrm>
                <a:off x="11136401" y="3561900"/>
                <a:ext cx="360" cy="360"/>
              </p14:xfrm>
            </p:contentPart>
          </mc:Choice>
          <mc:Fallback xmlns="">
            <p:pic>
              <p:nvPicPr>
                <p:cNvPr id="262248" name="Freihand 262247">
                  <a:extLst>
                    <a:ext uri="{FF2B5EF4-FFF2-40B4-BE49-F238E27FC236}">
                      <a16:creationId xmlns:a16="http://schemas.microsoft.com/office/drawing/2014/main" id="{3CC8BB28-2739-4920-8918-AD37D824EF03}"/>
                    </a:ext>
                  </a:extLst>
                </p:cNvPr>
                <p:cNvPicPr/>
                <p:nvPr/>
              </p:nvPicPr>
              <p:blipFill>
                <a:blip r:embed="rId39"/>
                <a:stretch>
                  <a:fillRect/>
                </a:stretch>
              </p:blipFill>
              <p:spPr>
                <a:xfrm>
                  <a:off x="11132081" y="35575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62249" name="Freihand 262248">
                  <a:extLst>
                    <a:ext uri="{FF2B5EF4-FFF2-40B4-BE49-F238E27FC236}">
                      <a16:creationId xmlns:a16="http://schemas.microsoft.com/office/drawing/2014/main" id="{5142AED8-B12E-4C45-9F94-1B522461215A}"/>
                    </a:ext>
                  </a:extLst>
                </p14:cNvPr>
                <p14:cNvContentPartPr/>
                <p14:nvPr/>
              </p14:nvContentPartPr>
              <p14:xfrm>
                <a:off x="11087081" y="3433020"/>
                <a:ext cx="118440" cy="118800"/>
              </p14:xfrm>
            </p:contentPart>
          </mc:Choice>
          <mc:Fallback xmlns="">
            <p:pic>
              <p:nvPicPr>
                <p:cNvPr id="262249" name="Freihand 262248">
                  <a:extLst>
                    <a:ext uri="{FF2B5EF4-FFF2-40B4-BE49-F238E27FC236}">
                      <a16:creationId xmlns:a16="http://schemas.microsoft.com/office/drawing/2014/main" id="{5142AED8-B12E-4C45-9F94-1B522461215A}"/>
                    </a:ext>
                  </a:extLst>
                </p:cNvPr>
                <p:cNvPicPr/>
                <p:nvPr/>
              </p:nvPicPr>
              <p:blipFill>
                <a:blip r:embed="rId303"/>
                <a:stretch>
                  <a:fillRect/>
                </a:stretch>
              </p:blipFill>
              <p:spPr>
                <a:xfrm>
                  <a:off x="11082761" y="3428700"/>
                  <a:ext cx="127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62250" name="Freihand 262249">
                  <a:extLst>
                    <a:ext uri="{FF2B5EF4-FFF2-40B4-BE49-F238E27FC236}">
                      <a16:creationId xmlns:a16="http://schemas.microsoft.com/office/drawing/2014/main" id="{285B33CD-A9FC-4A92-BA03-3CE8ED466A06}"/>
                    </a:ext>
                  </a:extLst>
                </p14:cNvPr>
                <p14:cNvContentPartPr/>
                <p14:nvPr/>
              </p14:nvContentPartPr>
              <p14:xfrm>
                <a:off x="11204801" y="3466860"/>
                <a:ext cx="237240" cy="73800"/>
              </p14:xfrm>
            </p:contentPart>
          </mc:Choice>
          <mc:Fallback xmlns="">
            <p:pic>
              <p:nvPicPr>
                <p:cNvPr id="262250" name="Freihand 262249">
                  <a:extLst>
                    <a:ext uri="{FF2B5EF4-FFF2-40B4-BE49-F238E27FC236}">
                      <a16:creationId xmlns:a16="http://schemas.microsoft.com/office/drawing/2014/main" id="{285B33CD-A9FC-4A92-BA03-3CE8ED466A06}"/>
                    </a:ext>
                  </a:extLst>
                </p:cNvPr>
                <p:cNvPicPr/>
                <p:nvPr/>
              </p:nvPicPr>
              <p:blipFill>
                <a:blip r:embed="rId305"/>
                <a:stretch>
                  <a:fillRect/>
                </a:stretch>
              </p:blipFill>
              <p:spPr>
                <a:xfrm>
                  <a:off x="11200481" y="3462540"/>
                  <a:ext cx="2458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62251" name="Freihand 262250">
                  <a:extLst>
                    <a:ext uri="{FF2B5EF4-FFF2-40B4-BE49-F238E27FC236}">
                      <a16:creationId xmlns:a16="http://schemas.microsoft.com/office/drawing/2014/main" id="{601C9C13-6FBA-47D9-A8C4-56281250FD12}"/>
                    </a:ext>
                  </a:extLst>
                </p14:cNvPr>
                <p14:cNvContentPartPr/>
                <p14:nvPr/>
              </p14:nvContentPartPr>
              <p14:xfrm>
                <a:off x="11426201" y="3390180"/>
                <a:ext cx="239400" cy="144720"/>
              </p14:xfrm>
            </p:contentPart>
          </mc:Choice>
          <mc:Fallback xmlns="">
            <p:pic>
              <p:nvPicPr>
                <p:cNvPr id="262251" name="Freihand 262250">
                  <a:extLst>
                    <a:ext uri="{FF2B5EF4-FFF2-40B4-BE49-F238E27FC236}">
                      <a16:creationId xmlns:a16="http://schemas.microsoft.com/office/drawing/2014/main" id="{601C9C13-6FBA-47D9-A8C4-56281250FD12}"/>
                    </a:ext>
                  </a:extLst>
                </p:cNvPr>
                <p:cNvPicPr/>
                <p:nvPr/>
              </p:nvPicPr>
              <p:blipFill>
                <a:blip r:embed="rId307"/>
                <a:stretch>
                  <a:fillRect/>
                </a:stretch>
              </p:blipFill>
              <p:spPr>
                <a:xfrm>
                  <a:off x="11421881" y="3385860"/>
                  <a:ext cx="2480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62252" name="Freihand 262251">
                  <a:extLst>
                    <a:ext uri="{FF2B5EF4-FFF2-40B4-BE49-F238E27FC236}">
                      <a16:creationId xmlns:a16="http://schemas.microsoft.com/office/drawing/2014/main" id="{B33A6C0C-6576-4069-BE36-02BA632DE6DD}"/>
                    </a:ext>
                  </a:extLst>
                </p14:cNvPr>
                <p14:cNvContentPartPr/>
                <p14:nvPr/>
              </p14:nvContentPartPr>
              <p14:xfrm>
                <a:off x="11732201" y="3335460"/>
                <a:ext cx="102240" cy="178200"/>
              </p14:xfrm>
            </p:contentPart>
          </mc:Choice>
          <mc:Fallback xmlns="">
            <p:pic>
              <p:nvPicPr>
                <p:cNvPr id="262252" name="Freihand 262251">
                  <a:extLst>
                    <a:ext uri="{FF2B5EF4-FFF2-40B4-BE49-F238E27FC236}">
                      <a16:creationId xmlns:a16="http://schemas.microsoft.com/office/drawing/2014/main" id="{B33A6C0C-6576-4069-BE36-02BA632DE6DD}"/>
                    </a:ext>
                  </a:extLst>
                </p:cNvPr>
                <p:cNvPicPr/>
                <p:nvPr/>
              </p:nvPicPr>
              <p:blipFill>
                <a:blip r:embed="rId309"/>
                <a:stretch>
                  <a:fillRect/>
                </a:stretch>
              </p:blipFill>
              <p:spPr>
                <a:xfrm>
                  <a:off x="11727881" y="3331140"/>
                  <a:ext cx="1108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62253" name="Freihand 262252">
                  <a:extLst>
                    <a:ext uri="{FF2B5EF4-FFF2-40B4-BE49-F238E27FC236}">
                      <a16:creationId xmlns:a16="http://schemas.microsoft.com/office/drawing/2014/main" id="{B2706840-59E8-4259-8F6C-3D22E50D40F2}"/>
                    </a:ext>
                  </a:extLst>
                </p14:cNvPr>
                <p14:cNvContentPartPr/>
                <p14:nvPr/>
              </p14:nvContentPartPr>
              <p14:xfrm>
                <a:off x="11718881" y="3321060"/>
                <a:ext cx="163080" cy="29160"/>
              </p14:xfrm>
            </p:contentPart>
          </mc:Choice>
          <mc:Fallback xmlns="">
            <p:pic>
              <p:nvPicPr>
                <p:cNvPr id="262253" name="Freihand 262252">
                  <a:extLst>
                    <a:ext uri="{FF2B5EF4-FFF2-40B4-BE49-F238E27FC236}">
                      <a16:creationId xmlns:a16="http://schemas.microsoft.com/office/drawing/2014/main" id="{B2706840-59E8-4259-8F6C-3D22E50D40F2}"/>
                    </a:ext>
                  </a:extLst>
                </p:cNvPr>
                <p:cNvPicPr/>
                <p:nvPr/>
              </p:nvPicPr>
              <p:blipFill>
                <a:blip r:embed="rId311"/>
                <a:stretch>
                  <a:fillRect/>
                </a:stretch>
              </p:blipFill>
              <p:spPr>
                <a:xfrm>
                  <a:off x="11714561" y="3316740"/>
                  <a:ext cx="1717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62254" name="Freihand 262253">
                  <a:extLst>
                    <a:ext uri="{FF2B5EF4-FFF2-40B4-BE49-F238E27FC236}">
                      <a16:creationId xmlns:a16="http://schemas.microsoft.com/office/drawing/2014/main" id="{D9A0136E-6E37-4EC2-B47C-BCBD8AC5614F}"/>
                    </a:ext>
                  </a:extLst>
                </p14:cNvPr>
                <p14:cNvContentPartPr/>
                <p14:nvPr/>
              </p14:nvContentPartPr>
              <p14:xfrm>
                <a:off x="11672441" y="3553980"/>
                <a:ext cx="150840" cy="97200"/>
              </p14:xfrm>
            </p:contentPart>
          </mc:Choice>
          <mc:Fallback xmlns="">
            <p:pic>
              <p:nvPicPr>
                <p:cNvPr id="262254" name="Freihand 262253">
                  <a:extLst>
                    <a:ext uri="{FF2B5EF4-FFF2-40B4-BE49-F238E27FC236}">
                      <a16:creationId xmlns:a16="http://schemas.microsoft.com/office/drawing/2014/main" id="{D9A0136E-6E37-4EC2-B47C-BCBD8AC5614F}"/>
                    </a:ext>
                  </a:extLst>
                </p:cNvPr>
                <p:cNvPicPr/>
                <p:nvPr/>
              </p:nvPicPr>
              <p:blipFill>
                <a:blip r:embed="rId313"/>
                <a:stretch>
                  <a:fillRect/>
                </a:stretch>
              </p:blipFill>
              <p:spPr>
                <a:xfrm>
                  <a:off x="11668121" y="3549660"/>
                  <a:ext cx="1594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62258" name="Freihand 262257">
                  <a:extLst>
                    <a:ext uri="{FF2B5EF4-FFF2-40B4-BE49-F238E27FC236}">
                      <a16:creationId xmlns:a16="http://schemas.microsoft.com/office/drawing/2014/main" id="{C33C3CE8-745B-4B44-A0A2-DF68053435FA}"/>
                    </a:ext>
                  </a:extLst>
                </p14:cNvPr>
                <p14:cNvContentPartPr/>
                <p14:nvPr/>
              </p14:nvContentPartPr>
              <p14:xfrm>
                <a:off x="8286641" y="3563340"/>
                <a:ext cx="25920" cy="123840"/>
              </p14:xfrm>
            </p:contentPart>
          </mc:Choice>
          <mc:Fallback xmlns="">
            <p:pic>
              <p:nvPicPr>
                <p:cNvPr id="262258" name="Freihand 262257">
                  <a:extLst>
                    <a:ext uri="{FF2B5EF4-FFF2-40B4-BE49-F238E27FC236}">
                      <a16:creationId xmlns:a16="http://schemas.microsoft.com/office/drawing/2014/main" id="{C33C3CE8-745B-4B44-A0A2-DF68053435FA}"/>
                    </a:ext>
                  </a:extLst>
                </p:cNvPr>
                <p:cNvPicPr/>
                <p:nvPr/>
              </p:nvPicPr>
              <p:blipFill>
                <a:blip r:embed="rId315"/>
                <a:stretch>
                  <a:fillRect/>
                </a:stretch>
              </p:blipFill>
              <p:spPr>
                <a:xfrm>
                  <a:off x="8282321" y="3559020"/>
                  <a:ext cx="345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62259" name="Freihand 262258">
                  <a:extLst>
                    <a:ext uri="{FF2B5EF4-FFF2-40B4-BE49-F238E27FC236}">
                      <a16:creationId xmlns:a16="http://schemas.microsoft.com/office/drawing/2014/main" id="{8B908BAD-2E01-47A5-8A8E-F3F6C57BE73F}"/>
                    </a:ext>
                  </a:extLst>
                </p14:cNvPr>
                <p14:cNvContentPartPr/>
                <p14:nvPr/>
              </p14:nvContentPartPr>
              <p14:xfrm>
                <a:off x="8218961" y="3548220"/>
                <a:ext cx="114480" cy="30600"/>
              </p14:xfrm>
            </p:contentPart>
          </mc:Choice>
          <mc:Fallback xmlns="">
            <p:pic>
              <p:nvPicPr>
                <p:cNvPr id="262259" name="Freihand 262258">
                  <a:extLst>
                    <a:ext uri="{FF2B5EF4-FFF2-40B4-BE49-F238E27FC236}">
                      <a16:creationId xmlns:a16="http://schemas.microsoft.com/office/drawing/2014/main" id="{8B908BAD-2E01-47A5-8A8E-F3F6C57BE73F}"/>
                    </a:ext>
                  </a:extLst>
                </p:cNvPr>
                <p:cNvPicPr/>
                <p:nvPr/>
              </p:nvPicPr>
              <p:blipFill>
                <a:blip r:embed="rId317"/>
                <a:stretch>
                  <a:fillRect/>
                </a:stretch>
              </p:blipFill>
              <p:spPr>
                <a:xfrm>
                  <a:off x="8214641" y="3543900"/>
                  <a:ext cx="1231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62260" name="Freihand 262259">
                  <a:extLst>
                    <a:ext uri="{FF2B5EF4-FFF2-40B4-BE49-F238E27FC236}">
                      <a16:creationId xmlns:a16="http://schemas.microsoft.com/office/drawing/2014/main" id="{8AC2D4CC-9112-4D9D-9564-FAB0F4A22764}"/>
                    </a:ext>
                  </a:extLst>
                </p14:cNvPr>
                <p14:cNvContentPartPr/>
                <p14:nvPr/>
              </p14:nvContentPartPr>
              <p14:xfrm>
                <a:off x="8235161" y="3592860"/>
                <a:ext cx="83160" cy="11520"/>
              </p14:xfrm>
            </p:contentPart>
          </mc:Choice>
          <mc:Fallback xmlns="">
            <p:pic>
              <p:nvPicPr>
                <p:cNvPr id="262260" name="Freihand 262259">
                  <a:extLst>
                    <a:ext uri="{FF2B5EF4-FFF2-40B4-BE49-F238E27FC236}">
                      <a16:creationId xmlns:a16="http://schemas.microsoft.com/office/drawing/2014/main" id="{8AC2D4CC-9112-4D9D-9564-FAB0F4A22764}"/>
                    </a:ext>
                  </a:extLst>
                </p:cNvPr>
                <p:cNvPicPr/>
                <p:nvPr/>
              </p:nvPicPr>
              <p:blipFill>
                <a:blip r:embed="rId319"/>
                <a:stretch>
                  <a:fillRect/>
                </a:stretch>
              </p:blipFill>
              <p:spPr>
                <a:xfrm>
                  <a:off x="8230841" y="3588540"/>
                  <a:ext cx="918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62261" name="Freihand 262260">
                  <a:extLst>
                    <a:ext uri="{FF2B5EF4-FFF2-40B4-BE49-F238E27FC236}">
                      <a16:creationId xmlns:a16="http://schemas.microsoft.com/office/drawing/2014/main" id="{E6589FEB-B7C2-44D4-BC3C-81FC9FCDA983}"/>
                    </a:ext>
                  </a:extLst>
                </p14:cNvPr>
                <p14:cNvContentPartPr/>
                <p14:nvPr/>
              </p14:nvContentPartPr>
              <p14:xfrm>
                <a:off x="8324441" y="3602940"/>
                <a:ext cx="149040" cy="48600"/>
              </p14:xfrm>
            </p:contentPart>
          </mc:Choice>
          <mc:Fallback xmlns="">
            <p:pic>
              <p:nvPicPr>
                <p:cNvPr id="262261" name="Freihand 262260">
                  <a:extLst>
                    <a:ext uri="{FF2B5EF4-FFF2-40B4-BE49-F238E27FC236}">
                      <a16:creationId xmlns:a16="http://schemas.microsoft.com/office/drawing/2014/main" id="{E6589FEB-B7C2-44D4-BC3C-81FC9FCDA983}"/>
                    </a:ext>
                  </a:extLst>
                </p:cNvPr>
                <p:cNvPicPr/>
                <p:nvPr/>
              </p:nvPicPr>
              <p:blipFill>
                <a:blip r:embed="rId321"/>
                <a:stretch>
                  <a:fillRect/>
                </a:stretch>
              </p:blipFill>
              <p:spPr>
                <a:xfrm>
                  <a:off x="8320121" y="3598620"/>
                  <a:ext cx="1576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62262" name="Freihand 262261">
                  <a:extLst>
                    <a:ext uri="{FF2B5EF4-FFF2-40B4-BE49-F238E27FC236}">
                      <a16:creationId xmlns:a16="http://schemas.microsoft.com/office/drawing/2014/main" id="{A592187B-ABAA-4243-A653-E67D40CD66C4}"/>
                    </a:ext>
                  </a:extLst>
                </p14:cNvPr>
                <p14:cNvContentPartPr/>
                <p14:nvPr/>
              </p14:nvContentPartPr>
              <p14:xfrm>
                <a:off x="8393561" y="3525180"/>
                <a:ext cx="51840" cy="8640"/>
              </p14:xfrm>
            </p:contentPart>
          </mc:Choice>
          <mc:Fallback xmlns="">
            <p:pic>
              <p:nvPicPr>
                <p:cNvPr id="262262" name="Freihand 262261">
                  <a:extLst>
                    <a:ext uri="{FF2B5EF4-FFF2-40B4-BE49-F238E27FC236}">
                      <a16:creationId xmlns:a16="http://schemas.microsoft.com/office/drawing/2014/main" id="{A592187B-ABAA-4243-A653-E67D40CD66C4}"/>
                    </a:ext>
                  </a:extLst>
                </p:cNvPr>
                <p:cNvPicPr/>
                <p:nvPr/>
              </p:nvPicPr>
              <p:blipFill>
                <a:blip r:embed="rId323"/>
                <a:stretch>
                  <a:fillRect/>
                </a:stretch>
              </p:blipFill>
              <p:spPr>
                <a:xfrm>
                  <a:off x="8389241" y="3520860"/>
                  <a:ext cx="604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62263" name="Freihand 262262">
                  <a:extLst>
                    <a:ext uri="{FF2B5EF4-FFF2-40B4-BE49-F238E27FC236}">
                      <a16:creationId xmlns:a16="http://schemas.microsoft.com/office/drawing/2014/main" id="{31B60120-3F4A-40A9-A091-4181AD3B678A}"/>
                    </a:ext>
                  </a:extLst>
                </p14:cNvPr>
                <p14:cNvContentPartPr/>
                <p14:nvPr/>
              </p14:nvContentPartPr>
              <p14:xfrm>
                <a:off x="8603441" y="3569820"/>
                <a:ext cx="187920" cy="75240"/>
              </p14:xfrm>
            </p:contentPart>
          </mc:Choice>
          <mc:Fallback xmlns="">
            <p:pic>
              <p:nvPicPr>
                <p:cNvPr id="262263" name="Freihand 262262">
                  <a:extLst>
                    <a:ext uri="{FF2B5EF4-FFF2-40B4-BE49-F238E27FC236}">
                      <a16:creationId xmlns:a16="http://schemas.microsoft.com/office/drawing/2014/main" id="{31B60120-3F4A-40A9-A091-4181AD3B678A}"/>
                    </a:ext>
                  </a:extLst>
                </p:cNvPr>
                <p:cNvPicPr/>
                <p:nvPr/>
              </p:nvPicPr>
              <p:blipFill>
                <a:blip r:embed="rId325"/>
                <a:stretch>
                  <a:fillRect/>
                </a:stretch>
              </p:blipFill>
              <p:spPr>
                <a:xfrm>
                  <a:off x="8599121" y="3565500"/>
                  <a:ext cx="1965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62264" name="Freihand 262263">
                  <a:extLst>
                    <a:ext uri="{FF2B5EF4-FFF2-40B4-BE49-F238E27FC236}">
                      <a16:creationId xmlns:a16="http://schemas.microsoft.com/office/drawing/2014/main" id="{E4D24F20-D91D-4E3A-9916-4CC73039E888}"/>
                    </a:ext>
                  </a:extLst>
                </p14:cNvPr>
                <p14:cNvContentPartPr/>
                <p14:nvPr/>
              </p14:nvContentPartPr>
              <p14:xfrm>
                <a:off x="8844641" y="3538140"/>
                <a:ext cx="97920" cy="113040"/>
              </p14:xfrm>
            </p:contentPart>
          </mc:Choice>
          <mc:Fallback xmlns="">
            <p:pic>
              <p:nvPicPr>
                <p:cNvPr id="262264" name="Freihand 262263">
                  <a:extLst>
                    <a:ext uri="{FF2B5EF4-FFF2-40B4-BE49-F238E27FC236}">
                      <a16:creationId xmlns:a16="http://schemas.microsoft.com/office/drawing/2014/main" id="{E4D24F20-D91D-4E3A-9916-4CC73039E888}"/>
                    </a:ext>
                  </a:extLst>
                </p:cNvPr>
                <p:cNvPicPr/>
                <p:nvPr/>
              </p:nvPicPr>
              <p:blipFill>
                <a:blip r:embed="rId327"/>
                <a:stretch>
                  <a:fillRect/>
                </a:stretch>
              </p:blipFill>
              <p:spPr>
                <a:xfrm>
                  <a:off x="8840321" y="3533820"/>
                  <a:ext cx="1065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62265" name="Freihand 262264">
                  <a:extLst>
                    <a:ext uri="{FF2B5EF4-FFF2-40B4-BE49-F238E27FC236}">
                      <a16:creationId xmlns:a16="http://schemas.microsoft.com/office/drawing/2014/main" id="{65404407-6145-4858-A8B8-E5545B8D652B}"/>
                    </a:ext>
                  </a:extLst>
                </p14:cNvPr>
                <p14:cNvContentPartPr/>
                <p14:nvPr/>
              </p14:nvContentPartPr>
              <p14:xfrm>
                <a:off x="8941841" y="3543540"/>
                <a:ext cx="51840" cy="99360"/>
              </p14:xfrm>
            </p:contentPart>
          </mc:Choice>
          <mc:Fallback xmlns="">
            <p:pic>
              <p:nvPicPr>
                <p:cNvPr id="262265" name="Freihand 262264">
                  <a:extLst>
                    <a:ext uri="{FF2B5EF4-FFF2-40B4-BE49-F238E27FC236}">
                      <a16:creationId xmlns:a16="http://schemas.microsoft.com/office/drawing/2014/main" id="{65404407-6145-4858-A8B8-E5545B8D652B}"/>
                    </a:ext>
                  </a:extLst>
                </p:cNvPr>
                <p:cNvPicPr/>
                <p:nvPr/>
              </p:nvPicPr>
              <p:blipFill>
                <a:blip r:embed="rId329"/>
                <a:stretch>
                  <a:fillRect/>
                </a:stretch>
              </p:blipFill>
              <p:spPr>
                <a:xfrm>
                  <a:off x="8937521" y="3539220"/>
                  <a:ext cx="604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62266" name="Freihand 262265">
                  <a:extLst>
                    <a:ext uri="{FF2B5EF4-FFF2-40B4-BE49-F238E27FC236}">
                      <a16:creationId xmlns:a16="http://schemas.microsoft.com/office/drawing/2014/main" id="{5235E0CF-7A1D-4883-A110-8132CAF9BAD7}"/>
                    </a:ext>
                  </a:extLst>
                </p14:cNvPr>
                <p14:cNvContentPartPr/>
                <p14:nvPr/>
              </p14:nvContentPartPr>
              <p14:xfrm>
                <a:off x="8996921" y="3593940"/>
                <a:ext cx="48960" cy="43920"/>
              </p14:xfrm>
            </p:contentPart>
          </mc:Choice>
          <mc:Fallback xmlns="">
            <p:pic>
              <p:nvPicPr>
                <p:cNvPr id="262266" name="Freihand 262265">
                  <a:extLst>
                    <a:ext uri="{FF2B5EF4-FFF2-40B4-BE49-F238E27FC236}">
                      <a16:creationId xmlns:a16="http://schemas.microsoft.com/office/drawing/2014/main" id="{5235E0CF-7A1D-4883-A110-8132CAF9BAD7}"/>
                    </a:ext>
                  </a:extLst>
                </p:cNvPr>
                <p:cNvPicPr/>
                <p:nvPr/>
              </p:nvPicPr>
              <p:blipFill>
                <a:blip r:embed="rId331"/>
                <a:stretch>
                  <a:fillRect/>
                </a:stretch>
              </p:blipFill>
              <p:spPr>
                <a:xfrm>
                  <a:off x="8992601" y="3589620"/>
                  <a:ext cx="576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62267" name="Freihand 262266">
                  <a:extLst>
                    <a:ext uri="{FF2B5EF4-FFF2-40B4-BE49-F238E27FC236}">
                      <a16:creationId xmlns:a16="http://schemas.microsoft.com/office/drawing/2014/main" id="{9AA43A1A-981D-4B32-BB2E-180B98C5FFCA}"/>
                    </a:ext>
                  </a:extLst>
                </p14:cNvPr>
                <p14:cNvContentPartPr/>
                <p14:nvPr/>
              </p14:nvContentPartPr>
              <p14:xfrm>
                <a:off x="9055241" y="3532020"/>
                <a:ext cx="92160" cy="113760"/>
              </p14:xfrm>
            </p:contentPart>
          </mc:Choice>
          <mc:Fallback xmlns="">
            <p:pic>
              <p:nvPicPr>
                <p:cNvPr id="262267" name="Freihand 262266">
                  <a:extLst>
                    <a:ext uri="{FF2B5EF4-FFF2-40B4-BE49-F238E27FC236}">
                      <a16:creationId xmlns:a16="http://schemas.microsoft.com/office/drawing/2014/main" id="{9AA43A1A-981D-4B32-BB2E-180B98C5FFCA}"/>
                    </a:ext>
                  </a:extLst>
                </p:cNvPr>
                <p:cNvPicPr/>
                <p:nvPr/>
              </p:nvPicPr>
              <p:blipFill>
                <a:blip r:embed="rId333"/>
                <a:stretch>
                  <a:fillRect/>
                </a:stretch>
              </p:blipFill>
              <p:spPr>
                <a:xfrm>
                  <a:off x="9050921" y="3527700"/>
                  <a:ext cx="1008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62268" name="Freihand 262267">
                  <a:extLst>
                    <a:ext uri="{FF2B5EF4-FFF2-40B4-BE49-F238E27FC236}">
                      <a16:creationId xmlns:a16="http://schemas.microsoft.com/office/drawing/2014/main" id="{6789AE4B-3AE7-4D48-9E92-689E656C66B9}"/>
                    </a:ext>
                  </a:extLst>
                </p14:cNvPr>
                <p14:cNvContentPartPr/>
                <p14:nvPr/>
              </p14:nvContentPartPr>
              <p14:xfrm>
                <a:off x="9162161" y="3546060"/>
                <a:ext cx="163440" cy="91800"/>
              </p14:xfrm>
            </p:contentPart>
          </mc:Choice>
          <mc:Fallback xmlns="">
            <p:pic>
              <p:nvPicPr>
                <p:cNvPr id="262268" name="Freihand 262267">
                  <a:extLst>
                    <a:ext uri="{FF2B5EF4-FFF2-40B4-BE49-F238E27FC236}">
                      <a16:creationId xmlns:a16="http://schemas.microsoft.com/office/drawing/2014/main" id="{6789AE4B-3AE7-4D48-9E92-689E656C66B9}"/>
                    </a:ext>
                  </a:extLst>
                </p:cNvPr>
                <p:cNvPicPr/>
                <p:nvPr/>
              </p:nvPicPr>
              <p:blipFill>
                <a:blip r:embed="rId335"/>
                <a:stretch>
                  <a:fillRect/>
                </a:stretch>
              </p:blipFill>
              <p:spPr>
                <a:xfrm>
                  <a:off x="9157841" y="3541740"/>
                  <a:ext cx="1720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62269" name="Freihand 262268">
                  <a:extLst>
                    <a:ext uri="{FF2B5EF4-FFF2-40B4-BE49-F238E27FC236}">
                      <a16:creationId xmlns:a16="http://schemas.microsoft.com/office/drawing/2014/main" id="{25E8EF7E-0AB8-4A0E-B3AC-FDF7D988C426}"/>
                    </a:ext>
                  </a:extLst>
                </p14:cNvPr>
                <p14:cNvContentPartPr/>
                <p14:nvPr/>
              </p14:nvContentPartPr>
              <p14:xfrm>
                <a:off x="9302561" y="3580620"/>
                <a:ext cx="53640" cy="52920"/>
              </p14:xfrm>
            </p:contentPart>
          </mc:Choice>
          <mc:Fallback xmlns="">
            <p:pic>
              <p:nvPicPr>
                <p:cNvPr id="262269" name="Freihand 262268">
                  <a:extLst>
                    <a:ext uri="{FF2B5EF4-FFF2-40B4-BE49-F238E27FC236}">
                      <a16:creationId xmlns:a16="http://schemas.microsoft.com/office/drawing/2014/main" id="{25E8EF7E-0AB8-4A0E-B3AC-FDF7D988C426}"/>
                    </a:ext>
                  </a:extLst>
                </p:cNvPr>
                <p:cNvPicPr/>
                <p:nvPr/>
              </p:nvPicPr>
              <p:blipFill>
                <a:blip r:embed="rId337"/>
                <a:stretch>
                  <a:fillRect/>
                </a:stretch>
              </p:blipFill>
              <p:spPr>
                <a:xfrm>
                  <a:off x="9298241" y="3576300"/>
                  <a:ext cx="622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62270" name="Freihand 262269">
                  <a:extLst>
                    <a:ext uri="{FF2B5EF4-FFF2-40B4-BE49-F238E27FC236}">
                      <a16:creationId xmlns:a16="http://schemas.microsoft.com/office/drawing/2014/main" id="{B5DF2C38-3523-4564-95EC-F1BE820D2281}"/>
                    </a:ext>
                  </a:extLst>
                </p14:cNvPr>
                <p14:cNvContentPartPr/>
                <p14:nvPr/>
              </p14:nvContentPartPr>
              <p14:xfrm>
                <a:off x="9339641" y="3572700"/>
                <a:ext cx="72720" cy="68400"/>
              </p14:xfrm>
            </p:contentPart>
          </mc:Choice>
          <mc:Fallback xmlns="">
            <p:pic>
              <p:nvPicPr>
                <p:cNvPr id="262270" name="Freihand 262269">
                  <a:extLst>
                    <a:ext uri="{FF2B5EF4-FFF2-40B4-BE49-F238E27FC236}">
                      <a16:creationId xmlns:a16="http://schemas.microsoft.com/office/drawing/2014/main" id="{B5DF2C38-3523-4564-95EC-F1BE820D2281}"/>
                    </a:ext>
                  </a:extLst>
                </p:cNvPr>
                <p:cNvPicPr/>
                <p:nvPr/>
              </p:nvPicPr>
              <p:blipFill>
                <a:blip r:embed="rId339"/>
                <a:stretch>
                  <a:fillRect/>
                </a:stretch>
              </p:blipFill>
              <p:spPr>
                <a:xfrm>
                  <a:off x="9335321" y="3568380"/>
                  <a:ext cx="813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62271" name="Freihand 262270">
                  <a:extLst>
                    <a:ext uri="{FF2B5EF4-FFF2-40B4-BE49-F238E27FC236}">
                      <a16:creationId xmlns:a16="http://schemas.microsoft.com/office/drawing/2014/main" id="{1240FFC8-430B-4860-AE7A-41730E4EEDA2}"/>
                    </a:ext>
                  </a:extLst>
                </p14:cNvPr>
                <p14:cNvContentPartPr/>
                <p14:nvPr/>
              </p14:nvContentPartPr>
              <p14:xfrm>
                <a:off x="9447281" y="3578460"/>
                <a:ext cx="360" cy="360"/>
              </p14:xfrm>
            </p:contentPart>
          </mc:Choice>
          <mc:Fallback xmlns="">
            <p:pic>
              <p:nvPicPr>
                <p:cNvPr id="262271" name="Freihand 262270">
                  <a:extLst>
                    <a:ext uri="{FF2B5EF4-FFF2-40B4-BE49-F238E27FC236}">
                      <a16:creationId xmlns:a16="http://schemas.microsoft.com/office/drawing/2014/main" id="{1240FFC8-430B-4860-AE7A-41730E4EEDA2}"/>
                    </a:ext>
                  </a:extLst>
                </p:cNvPr>
                <p:cNvPicPr/>
                <p:nvPr/>
              </p:nvPicPr>
              <p:blipFill>
                <a:blip r:embed="rId39"/>
                <a:stretch>
                  <a:fillRect/>
                </a:stretch>
              </p:blipFill>
              <p:spPr>
                <a:xfrm>
                  <a:off x="9442961" y="35741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62272" name="Freihand 262271">
                  <a:extLst>
                    <a:ext uri="{FF2B5EF4-FFF2-40B4-BE49-F238E27FC236}">
                      <a16:creationId xmlns:a16="http://schemas.microsoft.com/office/drawing/2014/main" id="{45201E85-C806-4909-9E6E-AD90392051F1}"/>
                    </a:ext>
                  </a:extLst>
                </p14:cNvPr>
                <p14:cNvContentPartPr/>
                <p14:nvPr/>
              </p14:nvContentPartPr>
              <p14:xfrm>
                <a:off x="9499121" y="3571620"/>
                <a:ext cx="97920" cy="81720"/>
              </p14:xfrm>
            </p:contentPart>
          </mc:Choice>
          <mc:Fallback xmlns="">
            <p:pic>
              <p:nvPicPr>
                <p:cNvPr id="262272" name="Freihand 262271">
                  <a:extLst>
                    <a:ext uri="{FF2B5EF4-FFF2-40B4-BE49-F238E27FC236}">
                      <a16:creationId xmlns:a16="http://schemas.microsoft.com/office/drawing/2014/main" id="{45201E85-C806-4909-9E6E-AD90392051F1}"/>
                    </a:ext>
                  </a:extLst>
                </p:cNvPr>
                <p:cNvPicPr/>
                <p:nvPr/>
              </p:nvPicPr>
              <p:blipFill>
                <a:blip r:embed="rId342"/>
                <a:stretch>
                  <a:fillRect/>
                </a:stretch>
              </p:blipFill>
              <p:spPr>
                <a:xfrm>
                  <a:off x="9494801" y="3567300"/>
                  <a:ext cx="1065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62273" name="Freihand 262272">
                  <a:extLst>
                    <a:ext uri="{FF2B5EF4-FFF2-40B4-BE49-F238E27FC236}">
                      <a16:creationId xmlns:a16="http://schemas.microsoft.com/office/drawing/2014/main" id="{F1DAA645-A385-4245-92F7-611FA2567C73}"/>
                    </a:ext>
                  </a:extLst>
                </p14:cNvPr>
                <p14:cNvContentPartPr/>
                <p14:nvPr/>
              </p14:nvContentPartPr>
              <p14:xfrm>
                <a:off x="9511001" y="3604020"/>
                <a:ext cx="147600" cy="19080"/>
              </p14:xfrm>
            </p:contentPart>
          </mc:Choice>
          <mc:Fallback xmlns="">
            <p:pic>
              <p:nvPicPr>
                <p:cNvPr id="262273" name="Freihand 262272">
                  <a:extLst>
                    <a:ext uri="{FF2B5EF4-FFF2-40B4-BE49-F238E27FC236}">
                      <a16:creationId xmlns:a16="http://schemas.microsoft.com/office/drawing/2014/main" id="{F1DAA645-A385-4245-92F7-611FA2567C73}"/>
                    </a:ext>
                  </a:extLst>
                </p:cNvPr>
                <p:cNvPicPr/>
                <p:nvPr/>
              </p:nvPicPr>
              <p:blipFill>
                <a:blip r:embed="rId344"/>
                <a:stretch>
                  <a:fillRect/>
                </a:stretch>
              </p:blipFill>
              <p:spPr>
                <a:xfrm>
                  <a:off x="9506681" y="3599700"/>
                  <a:ext cx="1562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62275" name="Freihand 262274">
                  <a:extLst>
                    <a:ext uri="{FF2B5EF4-FFF2-40B4-BE49-F238E27FC236}">
                      <a16:creationId xmlns:a16="http://schemas.microsoft.com/office/drawing/2014/main" id="{E84760D0-B9BF-40B0-8FF0-4C359233FB57}"/>
                    </a:ext>
                  </a:extLst>
                </p14:cNvPr>
                <p14:cNvContentPartPr/>
                <p14:nvPr/>
              </p14:nvContentPartPr>
              <p14:xfrm>
                <a:off x="9736361" y="3537420"/>
                <a:ext cx="7560" cy="84240"/>
              </p14:xfrm>
            </p:contentPart>
          </mc:Choice>
          <mc:Fallback xmlns="">
            <p:pic>
              <p:nvPicPr>
                <p:cNvPr id="262275" name="Freihand 262274">
                  <a:extLst>
                    <a:ext uri="{FF2B5EF4-FFF2-40B4-BE49-F238E27FC236}">
                      <a16:creationId xmlns:a16="http://schemas.microsoft.com/office/drawing/2014/main" id="{E84760D0-B9BF-40B0-8FF0-4C359233FB57}"/>
                    </a:ext>
                  </a:extLst>
                </p:cNvPr>
                <p:cNvPicPr/>
                <p:nvPr/>
              </p:nvPicPr>
              <p:blipFill>
                <a:blip r:embed="rId346"/>
                <a:stretch>
                  <a:fillRect/>
                </a:stretch>
              </p:blipFill>
              <p:spPr>
                <a:xfrm>
                  <a:off x="9732041" y="3533100"/>
                  <a:ext cx="162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62277" name="Freihand 262276">
                  <a:extLst>
                    <a:ext uri="{FF2B5EF4-FFF2-40B4-BE49-F238E27FC236}">
                      <a16:creationId xmlns:a16="http://schemas.microsoft.com/office/drawing/2014/main" id="{32322193-8897-466A-84C7-96C961330EC6}"/>
                    </a:ext>
                  </a:extLst>
                </p14:cNvPr>
                <p14:cNvContentPartPr/>
                <p14:nvPr/>
              </p14:nvContentPartPr>
              <p14:xfrm>
                <a:off x="9670481" y="3489540"/>
                <a:ext cx="110160" cy="130320"/>
              </p14:xfrm>
            </p:contentPart>
          </mc:Choice>
          <mc:Fallback xmlns="">
            <p:pic>
              <p:nvPicPr>
                <p:cNvPr id="262277" name="Freihand 262276">
                  <a:extLst>
                    <a:ext uri="{FF2B5EF4-FFF2-40B4-BE49-F238E27FC236}">
                      <a16:creationId xmlns:a16="http://schemas.microsoft.com/office/drawing/2014/main" id="{32322193-8897-466A-84C7-96C961330EC6}"/>
                    </a:ext>
                  </a:extLst>
                </p:cNvPr>
                <p:cNvPicPr/>
                <p:nvPr/>
              </p:nvPicPr>
              <p:blipFill>
                <a:blip r:embed="rId348"/>
                <a:stretch>
                  <a:fillRect/>
                </a:stretch>
              </p:blipFill>
              <p:spPr>
                <a:xfrm>
                  <a:off x="9666161" y="3485220"/>
                  <a:ext cx="1188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62278" name="Freihand 262277">
                  <a:extLst>
                    <a:ext uri="{FF2B5EF4-FFF2-40B4-BE49-F238E27FC236}">
                      <a16:creationId xmlns:a16="http://schemas.microsoft.com/office/drawing/2014/main" id="{3777CCBE-0330-405A-939E-2B955F1490C5}"/>
                    </a:ext>
                  </a:extLst>
                </p14:cNvPr>
                <p14:cNvContentPartPr/>
                <p14:nvPr/>
              </p14:nvContentPartPr>
              <p14:xfrm>
                <a:off x="9818441" y="3594300"/>
                <a:ext cx="7560" cy="20160"/>
              </p14:xfrm>
            </p:contentPart>
          </mc:Choice>
          <mc:Fallback xmlns="">
            <p:pic>
              <p:nvPicPr>
                <p:cNvPr id="262278" name="Freihand 262277">
                  <a:extLst>
                    <a:ext uri="{FF2B5EF4-FFF2-40B4-BE49-F238E27FC236}">
                      <a16:creationId xmlns:a16="http://schemas.microsoft.com/office/drawing/2014/main" id="{3777CCBE-0330-405A-939E-2B955F1490C5}"/>
                    </a:ext>
                  </a:extLst>
                </p:cNvPr>
                <p:cNvPicPr/>
                <p:nvPr/>
              </p:nvPicPr>
              <p:blipFill>
                <a:blip r:embed="rId350"/>
                <a:stretch>
                  <a:fillRect/>
                </a:stretch>
              </p:blipFill>
              <p:spPr>
                <a:xfrm>
                  <a:off x="9814121" y="3589980"/>
                  <a:ext cx="162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62280" name="Freihand 262279">
                  <a:extLst>
                    <a:ext uri="{FF2B5EF4-FFF2-40B4-BE49-F238E27FC236}">
                      <a16:creationId xmlns:a16="http://schemas.microsoft.com/office/drawing/2014/main" id="{0C36B29E-E139-469F-9AA4-FD8523F0359A}"/>
                    </a:ext>
                  </a:extLst>
                </p14:cNvPr>
                <p14:cNvContentPartPr/>
                <p14:nvPr/>
              </p14:nvContentPartPr>
              <p14:xfrm>
                <a:off x="8459801" y="3840900"/>
                <a:ext cx="19080" cy="124200"/>
              </p14:xfrm>
            </p:contentPart>
          </mc:Choice>
          <mc:Fallback xmlns="">
            <p:pic>
              <p:nvPicPr>
                <p:cNvPr id="262280" name="Freihand 262279">
                  <a:extLst>
                    <a:ext uri="{FF2B5EF4-FFF2-40B4-BE49-F238E27FC236}">
                      <a16:creationId xmlns:a16="http://schemas.microsoft.com/office/drawing/2014/main" id="{0C36B29E-E139-469F-9AA4-FD8523F0359A}"/>
                    </a:ext>
                  </a:extLst>
                </p:cNvPr>
                <p:cNvPicPr/>
                <p:nvPr/>
              </p:nvPicPr>
              <p:blipFill>
                <a:blip r:embed="rId352"/>
                <a:stretch>
                  <a:fillRect/>
                </a:stretch>
              </p:blipFill>
              <p:spPr>
                <a:xfrm>
                  <a:off x="8455481" y="3836580"/>
                  <a:ext cx="277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62281" name="Freihand 262280">
                  <a:extLst>
                    <a:ext uri="{FF2B5EF4-FFF2-40B4-BE49-F238E27FC236}">
                      <a16:creationId xmlns:a16="http://schemas.microsoft.com/office/drawing/2014/main" id="{ED8F5B19-4E80-4825-BF06-8304F40ADF70}"/>
                    </a:ext>
                  </a:extLst>
                </p14:cNvPr>
                <p14:cNvContentPartPr/>
                <p14:nvPr/>
              </p14:nvContentPartPr>
              <p14:xfrm>
                <a:off x="8461601" y="3801660"/>
                <a:ext cx="88200" cy="20880"/>
              </p14:xfrm>
            </p:contentPart>
          </mc:Choice>
          <mc:Fallback xmlns="">
            <p:pic>
              <p:nvPicPr>
                <p:cNvPr id="262281" name="Freihand 262280">
                  <a:extLst>
                    <a:ext uri="{FF2B5EF4-FFF2-40B4-BE49-F238E27FC236}">
                      <a16:creationId xmlns:a16="http://schemas.microsoft.com/office/drawing/2014/main" id="{ED8F5B19-4E80-4825-BF06-8304F40ADF70}"/>
                    </a:ext>
                  </a:extLst>
                </p:cNvPr>
                <p:cNvPicPr/>
                <p:nvPr/>
              </p:nvPicPr>
              <p:blipFill>
                <a:blip r:embed="rId354"/>
                <a:stretch>
                  <a:fillRect/>
                </a:stretch>
              </p:blipFill>
              <p:spPr>
                <a:xfrm>
                  <a:off x="8457281" y="3797340"/>
                  <a:ext cx="968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62282" name="Freihand 262281">
                  <a:extLst>
                    <a:ext uri="{FF2B5EF4-FFF2-40B4-BE49-F238E27FC236}">
                      <a16:creationId xmlns:a16="http://schemas.microsoft.com/office/drawing/2014/main" id="{988C31CB-F721-4164-91A9-4EF63FA99705}"/>
                    </a:ext>
                  </a:extLst>
                </p14:cNvPr>
                <p14:cNvContentPartPr/>
                <p14:nvPr/>
              </p14:nvContentPartPr>
              <p14:xfrm>
                <a:off x="8423801" y="3867540"/>
                <a:ext cx="125280" cy="99000"/>
              </p14:xfrm>
            </p:contentPart>
          </mc:Choice>
          <mc:Fallback xmlns="">
            <p:pic>
              <p:nvPicPr>
                <p:cNvPr id="262282" name="Freihand 262281">
                  <a:extLst>
                    <a:ext uri="{FF2B5EF4-FFF2-40B4-BE49-F238E27FC236}">
                      <a16:creationId xmlns:a16="http://schemas.microsoft.com/office/drawing/2014/main" id="{988C31CB-F721-4164-91A9-4EF63FA99705}"/>
                    </a:ext>
                  </a:extLst>
                </p:cNvPr>
                <p:cNvPicPr/>
                <p:nvPr/>
              </p:nvPicPr>
              <p:blipFill>
                <a:blip r:embed="rId356"/>
                <a:stretch>
                  <a:fillRect/>
                </a:stretch>
              </p:blipFill>
              <p:spPr>
                <a:xfrm>
                  <a:off x="8419481" y="3863220"/>
                  <a:ext cx="1339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62283" name="Freihand 262282">
                  <a:extLst>
                    <a:ext uri="{FF2B5EF4-FFF2-40B4-BE49-F238E27FC236}">
                      <a16:creationId xmlns:a16="http://schemas.microsoft.com/office/drawing/2014/main" id="{50157BCE-DBA0-48C6-ABD9-F932170F0E65}"/>
                    </a:ext>
                  </a:extLst>
                </p14:cNvPr>
                <p14:cNvContentPartPr/>
                <p14:nvPr/>
              </p14:nvContentPartPr>
              <p14:xfrm>
                <a:off x="8695241" y="3899940"/>
                <a:ext cx="360" cy="360"/>
              </p14:xfrm>
            </p:contentPart>
          </mc:Choice>
          <mc:Fallback xmlns="">
            <p:pic>
              <p:nvPicPr>
                <p:cNvPr id="262283" name="Freihand 262282">
                  <a:extLst>
                    <a:ext uri="{FF2B5EF4-FFF2-40B4-BE49-F238E27FC236}">
                      <a16:creationId xmlns:a16="http://schemas.microsoft.com/office/drawing/2014/main" id="{50157BCE-DBA0-48C6-ABD9-F932170F0E65}"/>
                    </a:ext>
                  </a:extLst>
                </p:cNvPr>
                <p:cNvPicPr/>
                <p:nvPr/>
              </p:nvPicPr>
              <p:blipFill>
                <a:blip r:embed="rId39"/>
                <a:stretch>
                  <a:fillRect/>
                </a:stretch>
              </p:blipFill>
              <p:spPr>
                <a:xfrm>
                  <a:off x="8690921" y="38956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62284" name="Freihand 262283">
                  <a:extLst>
                    <a:ext uri="{FF2B5EF4-FFF2-40B4-BE49-F238E27FC236}">
                      <a16:creationId xmlns:a16="http://schemas.microsoft.com/office/drawing/2014/main" id="{1A95CC5E-06E5-4B8B-8214-1BF287654E7F}"/>
                    </a:ext>
                  </a:extLst>
                </p14:cNvPr>
                <p14:cNvContentPartPr/>
                <p14:nvPr/>
              </p14:nvContentPartPr>
              <p14:xfrm>
                <a:off x="8608121" y="3800940"/>
                <a:ext cx="81000" cy="118080"/>
              </p14:xfrm>
            </p:contentPart>
          </mc:Choice>
          <mc:Fallback xmlns="">
            <p:pic>
              <p:nvPicPr>
                <p:cNvPr id="262284" name="Freihand 262283">
                  <a:extLst>
                    <a:ext uri="{FF2B5EF4-FFF2-40B4-BE49-F238E27FC236}">
                      <a16:creationId xmlns:a16="http://schemas.microsoft.com/office/drawing/2014/main" id="{1A95CC5E-06E5-4B8B-8214-1BF287654E7F}"/>
                    </a:ext>
                  </a:extLst>
                </p:cNvPr>
                <p:cNvPicPr/>
                <p:nvPr/>
              </p:nvPicPr>
              <p:blipFill>
                <a:blip r:embed="rId359"/>
                <a:stretch>
                  <a:fillRect/>
                </a:stretch>
              </p:blipFill>
              <p:spPr>
                <a:xfrm>
                  <a:off x="8603801" y="3796620"/>
                  <a:ext cx="896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62285" name="Freihand 262284">
                  <a:extLst>
                    <a:ext uri="{FF2B5EF4-FFF2-40B4-BE49-F238E27FC236}">
                      <a16:creationId xmlns:a16="http://schemas.microsoft.com/office/drawing/2014/main" id="{E80252A4-FCA5-4809-B6BE-853ED7FFC9B1}"/>
                    </a:ext>
                  </a:extLst>
                </p14:cNvPr>
                <p14:cNvContentPartPr/>
                <p14:nvPr/>
              </p14:nvContentPartPr>
              <p14:xfrm>
                <a:off x="8631881" y="3876540"/>
                <a:ext cx="145080" cy="52200"/>
              </p14:xfrm>
            </p:contentPart>
          </mc:Choice>
          <mc:Fallback xmlns="">
            <p:pic>
              <p:nvPicPr>
                <p:cNvPr id="262285" name="Freihand 262284">
                  <a:extLst>
                    <a:ext uri="{FF2B5EF4-FFF2-40B4-BE49-F238E27FC236}">
                      <a16:creationId xmlns:a16="http://schemas.microsoft.com/office/drawing/2014/main" id="{E80252A4-FCA5-4809-B6BE-853ED7FFC9B1}"/>
                    </a:ext>
                  </a:extLst>
                </p:cNvPr>
                <p:cNvPicPr/>
                <p:nvPr/>
              </p:nvPicPr>
              <p:blipFill>
                <a:blip r:embed="rId361"/>
                <a:stretch>
                  <a:fillRect/>
                </a:stretch>
              </p:blipFill>
              <p:spPr>
                <a:xfrm>
                  <a:off x="8627561" y="3872220"/>
                  <a:ext cx="1537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62286" name="Freihand 262285">
                  <a:extLst>
                    <a:ext uri="{FF2B5EF4-FFF2-40B4-BE49-F238E27FC236}">
                      <a16:creationId xmlns:a16="http://schemas.microsoft.com/office/drawing/2014/main" id="{25FDBED9-2619-4C95-903B-73F19FD78AFF}"/>
                    </a:ext>
                  </a:extLst>
                </p14:cNvPr>
                <p14:cNvContentPartPr/>
                <p14:nvPr/>
              </p14:nvContentPartPr>
              <p14:xfrm>
                <a:off x="8776241" y="3797700"/>
                <a:ext cx="117720" cy="181440"/>
              </p14:xfrm>
            </p:contentPart>
          </mc:Choice>
          <mc:Fallback xmlns="">
            <p:pic>
              <p:nvPicPr>
                <p:cNvPr id="262286" name="Freihand 262285">
                  <a:extLst>
                    <a:ext uri="{FF2B5EF4-FFF2-40B4-BE49-F238E27FC236}">
                      <a16:creationId xmlns:a16="http://schemas.microsoft.com/office/drawing/2014/main" id="{25FDBED9-2619-4C95-903B-73F19FD78AFF}"/>
                    </a:ext>
                  </a:extLst>
                </p:cNvPr>
                <p:cNvPicPr/>
                <p:nvPr/>
              </p:nvPicPr>
              <p:blipFill>
                <a:blip r:embed="rId363"/>
                <a:stretch>
                  <a:fillRect/>
                </a:stretch>
              </p:blipFill>
              <p:spPr>
                <a:xfrm>
                  <a:off x="8771921" y="3793380"/>
                  <a:ext cx="1263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62287" name="Freihand 262286">
                  <a:extLst>
                    <a:ext uri="{FF2B5EF4-FFF2-40B4-BE49-F238E27FC236}">
                      <a16:creationId xmlns:a16="http://schemas.microsoft.com/office/drawing/2014/main" id="{2A3B4536-C47F-4C77-A02E-91B7CE6C5EC9}"/>
                    </a:ext>
                  </a:extLst>
                </p14:cNvPr>
                <p14:cNvContentPartPr/>
                <p14:nvPr/>
              </p14:nvContentPartPr>
              <p14:xfrm>
                <a:off x="8898281" y="3802020"/>
                <a:ext cx="224280" cy="158040"/>
              </p14:xfrm>
            </p:contentPart>
          </mc:Choice>
          <mc:Fallback xmlns="">
            <p:pic>
              <p:nvPicPr>
                <p:cNvPr id="262287" name="Freihand 262286">
                  <a:extLst>
                    <a:ext uri="{FF2B5EF4-FFF2-40B4-BE49-F238E27FC236}">
                      <a16:creationId xmlns:a16="http://schemas.microsoft.com/office/drawing/2014/main" id="{2A3B4536-C47F-4C77-A02E-91B7CE6C5EC9}"/>
                    </a:ext>
                  </a:extLst>
                </p:cNvPr>
                <p:cNvPicPr/>
                <p:nvPr/>
              </p:nvPicPr>
              <p:blipFill>
                <a:blip r:embed="rId365"/>
                <a:stretch>
                  <a:fillRect/>
                </a:stretch>
              </p:blipFill>
              <p:spPr>
                <a:xfrm>
                  <a:off x="8893961" y="3797700"/>
                  <a:ext cx="2329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62288" name="Freihand 262287">
                  <a:extLst>
                    <a:ext uri="{FF2B5EF4-FFF2-40B4-BE49-F238E27FC236}">
                      <a16:creationId xmlns:a16="http://schemas.microsoft.com/office/drawing/2014/main" id="{5389460D-D9DD-4A9D-8CA4-476BC36E77C7}"/>
                    </a:ext>
                  </a:extLst>
                </p14:cNvPr>
                <p14:cNvContentPartPr/>
                <p14:nvPr/>
              </p14:nvContentPartPr>
              <p14:xfrm>
                <a:off x="9069641" y="3808860"/>
                <a:ext cx="43200" cy="6840"/>
              </p14:xfrm>
            </p:contentPart>
          </mc:Choice>
          <mc:Fallback xmlns="">
            <p:pic>
              <p:nvPicPr>
                <p:cNvPr id="262288" name="Freihand 262287">
                  <a:extLst>
                    <a:ext uri="{FF2B5EF4-FFF2-40B4-BE49-F238E27FC236}">
                      <a16:creationId xmlns:a16="http://schemas.microsoft.com/office/drawing/2014/main" id="{5389460D-D9DD-4A9D-8CA4-476BC36E77C7}"/>
                    </a:ext>
                  </a:extLst>
                </p:cNvPr>
                <p:cNvPicPr/>
                <p:nvPr/>
              </p:nvPicPr>
              <p:blipFill>
                <a:blip r:embed="rId367"/>
                <a:stretch>
                  <a:fillRect/>
                </a:stretch>
              </p:blipFill>
              <p:spPr>
                <a:xfrm>
                  <a:off x="9065321" y="3804540"/>
                  <a:ext cx="518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62289" name="Freihand 262288">
                  <a:extLst>
                    <a:ext uri="{FF2B5EF4-FFF2-40B4-BE49-F238E27FC236}">
                      <a16:creationId xmlns:a16="http://schemas.microsoft.com/office/drawing/2014/main" id="{92541431-D9E4-4546-84B1-E8E6EAEFD5C9}"/>
                    </a:ext>
                  </a:extLst>
                </p14:cNvPr>
                <p14:cNvContentPartPr/>
                <p14:nvPr/>
              </p14:nvContentPartPr>
              <p14:xfrm>
                <a:off x="9211841" y="3822180"/>
                <a:ext cx="100440" cy="113400"/>
              </p14:xfrm>
            </p:contentPart>
          </mc:Choice>
          <mc:Fallback xmlns="">
            <p:pic>
              <p:nvPicPr>
                <p:cNvPr id="262289" name="Freihand 262288">
                  <a:extLst>
                    <a:ext uri="{FF2B5EF4-FFF2-40B4-BE49-F238E27FC236}">
                      <a16:creationId xmlns:a16="http://schemas.microsoft.com/office/drawing/2014/main" id="{92541431-D9E4-4546-84B1-E8E6EAEFD5C9}"/>
                    </a:ext>
                  </a:extLst>
                </p:cNvPr>
                <p:cNvPicPr/>
                <p:nvPr/>
              </p:nvPicPr>
              <p:blipFill>
                <a:blip r:embed="rId369"/>
                <a:stretch>
                  <a:fillRect/>
                </a:stretch>
              </p:blipFill>
              <p:spPr>
                <a:xfrm>
                  <a:off x="9207521" y="3817860"/>
                  <a:ext cx="1090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62290" name="Freihand 262289">
                  <a:extLst>
                    <a:ext uri="{FF2B5EF4-FFF2-40B4-BE49-F238E27FC236}">
                      <a16:creationId xmlns:a16="http://schemas.microsoft.com/office/drawing/2014/main" id="{6B7EE097-8D00-4AFA-948D-59177169789E}"/>
                    </a:ext>
                  </a:extLst>
                </p14:cNvPr>
                <p14:cNvContentPartPr/>
                <p14:nvPr/>
              </p14:nvContentPartPr>
              <p14:xfrm>
                <a:off x="9350081" y="3809580"/>
                <a:ext cx="84240" cy="123480"/>
              </p14:xfrm>
            </p:contentPart>
          </mc:Choice>
          <mc:Fallback xmlns="">
            <p:pic>
              <p:nvPicPr>
                <p:cNvPr id="262290" name="Freihand 262289">
                  <a:extLst>
                    <a:ext uri="{FF2B5EF4-FFF2-40B4-BE49-F238E27FC236}">
                      <a16:creationId xmlns:a16="http://schemas.microsoft.com/office/drawing/2014/main" id="{6B7EE097-8D00-4AFA-948D-59177169789E}"/>
                    </a:ext>
                  </a:extLst>
                </p:cNvPr>
                <p:cNvPicPr/>
                <p:nvPr/>
              </p:nvPicPr>
              <p:blipFill>
                <a:blip r:embed="rId371"/>
                <a:stretch>
                  <a:fillRect/>
                </a:stretch>
              </p:blipFill>
              <p:spPr>
                <a:xfrm>
                  <a:off x="9345761" y="3805260"/>
                  <a:ext cx="928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62291" name="Freihand 262290">
                  <a:extLst>
                    <a:ext uri="{FF2B5EF4-FFF2-40B4-BE49-F238E27FC236}">
                      <a16:creationId xmlns:a16="http://schemas.microsoft.com/office/drawing/2014/main" id="{49806475-F805-41EA-93B2-05E8567F4279}"/>
                    </a:ext>
                  </a:extLst>
                </p14:cNvPr>
                <p14:cNvContentPartPr/>
                <p14:nvPr/>
              </p14:nvContentPartPr>
              <p14:xfrm>
                <a:off x="9484361" y="3829020"/>
                <a:ext cx="25200" cy="98280"/>
              </p14:xfrm>
            </p:contentPart>
          </mc:Choice>
          <mc:Fallback xmlns="">
            <p:pic>
              <p:nvPicPr>
                <p:cNvPr id="262291" name="Freihand 262290">
                  <a:extLst>
                    <a:ext uri="{FF2B5EF4-FFF2-40B4-BE49-F238E27FC236}">
                      <a16:creationId xmlns:a16="http://schemas.microsoft.com/office/drawing/2014/main" id="{49806475-F805-41EA-93B2-05E8567F4279}"/>
                    </a:ext>
                  </a:extLst>
                </p:cNvPr>
                <p:cNvPicPr/>
                <p:nvPr/>
              </p:nvPicPr>
              <p:blipFill>
                <a:blip r:embed="rId373"/>
                <a:stretch>
                  <a:fillRect/>
                </a:stretch>
              </p:blipFill>
              <p:spPr>
                <a:xfrm>
                  <a:off x="9480041" y="3824700"/>
                  <a:ext cx="338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62292" name="Freihand 262291">
                  <a:extLst>
                    <a:ext uri="{FF2B5EF4-FFF2-40B4-BE49-F238E27FC236}">
                      <a16:creationId xmlns:a16="http://schemas.microsoft.com/office/drawing/2014/main" id="{7E1D36A4-7268-49E4-ACAA-781D8562C4EC}"/>
                    </a:ext>
                  </a:extLst>
                </p14:cNvPr>
                <p14:cNvContentPartPr/>
                <p14:nvPr/>
              </p14:nvContentPartPr>
              <p14:xfrm>
                <a:off x="9486161" y="3808860"/>
                <a:ext cx="84600" cy="60840"/>
              </p14:xfrm>
            </p:contentPart>
          </mc:Choice>
          <mc:Fallback xmlns="">
            <p:pic>
              <p:nvPicPr>
                <p:cNvPr id="262292" name="Freihand 262291">
                  <a:extLst>
                    <a:ext uri="{FF2B5EF4-FFF2-40B4-BE49-F238E27FC236}">
                      <a16:creationId xmlns:a16="http://schemas.microsoft.com/office/drawing/2014/main" id="{7E1D36A4-7268-49E4-ACAA-781D8562C4EC}"/>
                    </a:ext>
                  </a:extLst>
                </p:cNvPr>
                <p:cNvPicPr/>
                <p:nvPr/>
              </p:nvPicPr>
              <p:blipFill>
                <a:blip r:embed="rId375"/>
                <a:stretch>
                  <a:fillRect/>
                </a:stretch>
              </p:blipFill>
              <p:spPr>
                <a:xfrm>
                  <a:off x="9481841" y="3804540"/>
                  <a:ext cx="932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62293" name="Freihand 262292">
                  <a:extLst>
                    <a:ext uri="{FF2B5EF4-FFF2-40B4-BE49-F238E27FC236}">
                      <a16:creationId xmlns:a16="http://schemas.microsoft.com/office/drawing/2014/main" id="{21C7667C-B73F-424A-A33B-639C894B18F0}"/>
                    </a:ext>
                  </a:extLst>
                </p14:cNvPr>
                <p14:cNvContentPartPr/>
                <p14:nvPr/>
              </p14:nvContentPartPr>
              <p14:xfrm>
                <a:off x="9466721" y="3924420"/>
                <a:ext cx="93600" cy="6840"/>
              </p14:xfrm>
            </p:contentPart>
          </mc:Choice>
          <mc:Fallback xmlns="">
            <p:pic>
              <p:nvPicPr>
                <p:cNvPr id="262293" name="Freihand 262292">
                  <a:extLst>
                    <a:ext uri="{FF2B5EF4-FFF2-40B4-BE49-F238E27FC236}">
                      <a16:creationId xmlns:a16="http://schemas.microsoft.com/office/drawing/2014/main" id="{21C7667C-B73F-424A-A33B-639C894B18F0}"/>
                    </a:ext>
                  </a:extLst>
                </p:cNvPr>
                <p:cNvPicPr/>
                <p:nvPr/>
              </p:nvPicPr>
              <p:blipFill>
                <a:blip r:embed="rId377"/>
                <a:stretch>
                  <a:fillRect/>
                </a:stretch>
              </p:blipFill>
              <p:spPr>
                <a:xfrm>
                  <a:off x="9462401" y="3920100"/>
                  <a:ext cx="1022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62294" name="Freihand 262293">
                  <a:extLst>
                    <a:ext uri="{FF2B5EF4-FFF2-40B4-BE49-F238E27FC236}">
                      <a16:creationId xmlns:a16="http://schemas.microsoft.com/office/drawing/2014/main" id="{19CB6BF6-50BC-4E70-A522-DCE969207E1F}"/>
                    </a:ext>
                  </a:extLst>
                </p14:cNvPr>
                <p14:cNvContentPartPr/>
                <p14:nvPr/>
              </p14:nvContentPartPr>
              <p14:xfrm>
                <a:off x="9632681" y="3837300"/>
                <a:ext cx="175680" cy="85680"/>
              </p14:xfrm>
            </p:contentPart>
          </mc:Choice>
          <mc:Fallback xmlns="">
            <p:pic>
              <p:nvPicPr>
                <p:cNvPr id="262294" name="Freihand 262293">
                  <a:extLst>
                    <a:ext uri="{FF2B5EF4-FFF2-40B4-BE49-F238E27FC236}">
                      <a16:creationId xmlns:a16="http://schemas.microsoft.com/office/drawing/2014/main" id="{19CB6BF6-50BC-4E70-A522-DCE969207E1F}"/>
                    </a:ext>
                  </a:extLst>
                </p:cNvPr>
                <p:cNvPicPr/>
                <p:nvPr/>
              </p:nvPicPr>
              <p:blipFill>
                <a:blip r:embed="rId379"/>
                <a:stretch>
                  <a:fillRect/>
                </a:stretch>
              </p:blipFill>
              <p:spPr>
                <a:xfrm>
                  <a:off x="9628361" y="3832980"/>
                  <a:ext cx="1843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62295" name="Freihand 262294">
                  <a:extLst>
                    <a:ext uri="{FF2B5EF4-FFF2-40B4-BE49-F238E27FC236}">
                      <a16:creationId xmlns:a16="http://schemas.microsoft.com/office/drawing/2014/main" id="{515D47A7-DE6E-4D2E-8E39-B302D64982B6}"/>
                    </a:ext>
                  </a:extLst>
                </p14:cNvPr>
                <p14:cNvContentPartPr/>
                <p14:nvPr/>
              </p14:nvContentPartPr>
              <p14:xfrm>
                <a:off x="9786401" y="3823620"/>
                <a:ext cx="360" cy="360"/>
              </p14:xfrm>
            </p:contentPart>
          </mc:Choice>
          <mc:Fallback xmlns="">
            <p:pic>
              <p:nvPicPr>
                <p:cNvPr id="262295" name="Freihand 262294">
                  <a:extLst>
                    <a:ext uri="{FF2B5EF4-FFF2-40B4-BE49-F238E27FC236}">
                      <a16:creationId xmlns:a16="http://schemas.microsoft.com/office/drawing/2014/main" id="{515D47A7-DE6E-4D2E-8E39-B302D64982B6}"/>
                    </a:ext>
                  </a:extLst>
                </p:cNvPr>
                <p:cNvPicPr/>
                <p:nvPr/>
              </p:nvPicPr>
              <p:blipFill>
                <a:blip r:embed="rId39"/>
                <a:stretch>
                  <a:fillRect/>
                </a:stretch>
              </p:blipFill>
              <p:spPr>
                <a:xfrm>
                  <a:off x="9782081" y="38193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62296" name="Freihand 262295">
                  <a:extLst>
                    <a:ext uri="{FF2B5EF4-FFF2-40B4-BE49-F238E27FC236}">
                      <a16:creationId xmlns:a16="http://schemas.microsoft.com/office/drawing/2014/main" id="{A9AFF260-2771-4482-BC5C-E69FF4F12A7B}"/>
                    </a:ext>
                  </a:extLst>
                </p14:cNvPr>
                <p14:cNvContentPartPr/>
                <p14:nvPr/>
              </p14:nvContentPartPr>
              <p14:xfrm>
                <a:off x="9833201" y="3864660"/>
                <a:ext cx="124200" cy="45000"/>
              </p14:xfrm>
            </p:contentPart>
          </mc:Choice>
          <mc:Fallback xmlns="">
            <p:pic>
              <p:nvPicPr>
                <p:cNvPr id="262296" name="Freihand 262295">
                  <a:extLst>
                    <a:ext uri="{FF2B5EF4-FFF2-40B4-BE49-F238E27FC236}">
                      <a16:creationId xmlns:a16="http://schemas.microsoft.com/office/drawing/2014/main" id="{A9AFF260-2771-4482-BC5C-E69FF4F12A7B}"/>
                    </a:ext>
                  </a:extLst>
                </p:cNvPr>
                <p:cNvPicPr/>
                <p:nvPr/>
              </p:nvPicPr>
              <p:blipFill>
                <a:blip r:embed="rId382"/>
                <a:stretch>
                  <a:fillRect/>
                </a:stretch>
              </p:blipFill>
              <p:spPr>
                <a:xfrm>
                  <a:off x="9828881" y="3860340"/>
                  <a:ext cx="1328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62297" name="Freihand 262296">
                  <a:extLst>
                    <a:ext uri="{FF2B5EF4-FFF2-40B4-BE49-F238E27FC236}">
                      <a16:creationId xmlns:a16="http://schemas.microsoft.com/office/drawing/2014/main" id="{9A04D5D3-1CF7-4753-8B28-124327D6BFBA}"/>
                    </a:ext>
                  </a:extLst>
                </p14:cNvPr>
                <p14:cNvContentPartPr/>
                <p14:nvPr/>
              </p14:nvContentPartPr>
              <p14:xfrm>
                <a:off x="9991241" y="3790500"/>
                <a:ext cx="103320" cy="134640"/>
              </p14:xfrm>
            </p:contentPart>
          </mc:Choice>
          <mc:Fallback xmlns="">
            <p:pic>
              <p:nvPicPr>
                <p:cNvPr id="262297" name="Freihand 262296">
                  <a:extLst>
                    <a:ext uri="{FF2B5EF4-FFF2-40B4-BE49-F238E27FC236}">
                      <a16:creationId xmlns:a16="http://schemas.microsoft.com/office/drawing/2014/main" id="{9A04D5D3-1CF7-4753-8B28-124327D6BFBA}"/>
                    </a:ext>
                  </a:extLst>
                </p:cNvPr>
                <p:cNvPicPr/>
                <p:nvPr/>
              </p:nvPicPr>
              <p:blipFill>
                <a:blip r:embed="rId384"/>
                <a:stretch>
                  <a:fillRect/>
                </a:stretch>
              </p:blipFill>
              <p:spPr>
                <a:xfrm>
                  <a:off x="9986921" y="3786180"/>
                  <a:ext cx="1119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62298" name="Freihand 262297">
                  <a:extLst>
                    <a:ext uri="{FF2B5EF4-FFF2-40B4-BE49-F238E27FC236}">
                      <a16:creationId xmlns:a16="http://schemas.microsoft.com/office/drawing/2014/main" id="{E127351E-604A-43F6-836E-81A3C7314F65}"/>
                    </a:ext>
                  </a:extLst>
                </p14:cNvPr>
                <p14:cNvContentPartPr/>
                <p14:nvPr/>
              </p14:nvContentPartPr>
              <p14:xfrm>
                <a:off x="10072961" y="3781140"/>
                <a:ext cx="162000" cy="136440"/>
              </p14:xfrm>
            </p:contentPart>
          </mc:Choice>
          <mc:Fallback xmlns="">
            <p:pic>
              <p:nvPicPr>
                <p:cNvPr id="262298" name="Freihand 262297">
                  <a:extLst>
                    <a:ext uri="{FF2B5EF4-FFF2-40B4-BE49-F238E27FC236}">
                      <a16:creationId xmlns:a16="http://schemas.microsoft.com/office/drawing/2014/main" id="{E127351E-604A-43F6-836E-81A3C7314F65}"/>
                    </a:ext>
                  </a:extLst>
                </p:cNvPr>
                <p:cNvPicPr/>
                <p:nvPr/>
              </p:nvPicPr>
              <p:blipFill>
                <a:blip r:embed="rId386"/>
                <a:stretch>
                  <a:fillRect/>
                </a:stretch>
              </p:blipFill>
              <p:spPr>
                <a:xfrm>
                  <a:off x="10068641" y="3776820"/>
                  <a:ext cx="1706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62299" name="Freihand 262298">
                  <a:extLst>
                    <a:ext uri="{FF2B5EF4-FFF2-40B4-BE49-F238E27FC236}">
                      <a16:creationId xmlns:a16="http://schemas.microsoft.com/office/drawing/2014/main" id="{02E150CE-451F-4A00-BC77-FE40B4E1603B}"/>
                    </a:ext>
                  </a:extLst>
                </p14:cNvPr>
                <p14:cNvContentPartPr/>
                <p14:nvPr/>
              </p14:nvContentPartPr>
              <p14:xfrm>
                <a:off x="10232801" y="3781140"/>
                <a:ext cx="57240" cy="116280"/>
              </p14:xfrm>
            </p:contentPart>
          </mc:Choice>
          <mc:Fallback xmlns="">
            <p:pic>
              <p:nvPicPr>
                <p:cNvPr id="262299" name="Freihand 262298">
                  <a:extLst>
                    <a:ext uri="{FF2B5EF4-FFF2-40B4-BE49-F238E27FC236}">
                      <a16:creationId xmlns:a16="http://schemas.microsoft.com/office/drawing/2014/main" id="{02E150CE-451F-4A00-BC77-FE40B4E1603B}"/>
                    </a:ext>
                  </a:extLst>
                </p:cNvPr>
                <p:cNvPicPr/>
                <p:nvPr/>
              </p:nvPicPr>
              <p:blipFill>
                <a:blip r:embed="rId388"/>
                <a:stretch>
                  <a:fillRect/>
                </a:stretch>
              </p:blipFill>
              <p:spPr>
                <a:xfrm>
                  <a:off x="10228481" y="3776820"/>
                  <a:ext cx="658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62300" name="Freihand 262299">
                  <a:extLst>
                    <a:ext uri="{FF2B5EF4-FFF2-40B4-BE49-F238E27FC236}">
                      <a16:creationId xmlns:a16="http://schemas.microsoft.com/office/drawing/2014/main" id="{A2F1CB79-F131-4B0B-92B3-2D79B7863862}"/>
                    </a:ext>
                  </a:extLst>
                </p14:cNvPr>
                <p14:cNvContentPartPr/>
                <p14:nvPr/>
              </p14:nvContentPartPr>
              <p14:xfrm>
                <a:off x="10306601" y="3764940"/>
                <a:ext cx="19800" cy="126360"/>
              </p14:xfrm>
            </p:contentPart>
          </mc:Choice>
          <mc:Fallback xmlns="">
            <p:pic>
              <p:nvPicPr>
                <p:cNvPr id="262300" name="Freihand 262299">
                  <a:extLst>
                    <a:ext uri="{FF2B5EF4-FFF2-40B4-BE49-F238E27FC236}">
                      <a16:creationId xmlns:a16="http://schemas.microsoft.com/office/drawing/2014/main" id="{A2F1CB79-F131-4B0B-92B3-2D79B7863862}"/>
                    </a:ext>
                  </a:extLst>
                </p:cNvPr>
                <p:cNvPicPr/>
                <p:nvPr/>
              </p:nvPicPr>
              <p:blipFill>
                <a:blip r:embed="rId390"/>
                <a:stretch>
                  <a:fillRect/>
                </a:stretch>
              </p:blipFill>
              <p:spPr>
                <a:xfrm>
                  <a:off x="10302281" y="3760620"/>
                  <a:ext cx="284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62301" name="Freihand 262300">
                  <a:extLst>
                    <a:ext uri="{FF2B5EF4-FFF2-40B4-BE49-F238E27FC236}">
                      <a16:creationId xmlns:a16="http://schemas.microsoft.com/office/drawing/2014/main" id="{EF17579F-F8D5-4880-8880-AC4A59BEA5F7}"/>
                    </a:ext>
                  </a:extLst>
                </p14:cNvPr>
                <p14:cNvContentPartPr/>
                <p14:nvPr/>
              </p14:nvContentPartPr>
              <p14:xfrm>
                <a:off x="10431521" y="3748380"/>
                <a:ext cx="239400" cy="133560"/>
              </p14:xfrm>
            </p:contentPart>
          </mc:Choice>
          <mc:Fallback xmlns="">
            <p:pic>
              <p:nvPicPr>
                <p:cNvPr id="262301" name="Freihand 262300">
                  <a:extLst>
                    <a:ext uri="{FF2B5EF4-FFF2-40B4-BE49-F238E27FC236}">
                      <a16:creationId xmlns:a16="http://schemas.microsoft.com/office/drawing/2014/main" id="{EF17579F-F8D5-4880-8880-AC4A59BEA5F7}"/>
                    </a:ext>
                  </a:extLst>
                </p:cNvPr>
                <p:cNvPicPr/>
                <p:nvPr/>
              </p:nvPicPr>
              <p:blipFill>
                <a:blip r:embed="rId392"/>
                <a:stretch>
                  <a:fillRect/>
                </a:stretch>
              </p:blipFill>
              <p:spPr>
                <a:xfrm>
                  <a:off x="10427201" y="3744060"/>
                  <a:ext cx="248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62302" name="Freihand 262301">
                  <a:extLst>
                    <a:ext uri="{FF2B5EF4-FFF2-40B4-BE49-F238E27FC236}">
                      <a16:creationId xmlns:a16="http://schemas.microsoft.com/office/drawing/2014/main" id="{B72E74D8-3442-4215-BDE6-1568347A5FE5}"/>
                    </a:ext>
                  </a:extLst>
                </p14:cNvPr>
                <p14:cNvContentPartPr/>
                <p14:nvPr/>
              </p14:nvContentPartPr>
              <p14:xfrm>
                <a:off x="10665161" y="3716340"/>
                <a:ext cx="7560" cy="16920"/>
              </p14:xfrm>
            </p:contentPart>
          </mc:Choice>
          <mc:Fallback xmlns="">
            <p:pic>
              <p:nvPicPr>
                <p:cNvPr id="262302" name="Freihand 262301">
                  <a:extLst>
                    <a:ext uri="{FF2B5EF4-FFF2-40B4-BE49-F238E27FC236}">
                      <a16:creationId xmlns:a16="http://schemas.microsoft.com/office/drawing/2014/main" id="{B72E74D8-3442-4215-BDE6-1568347A5FE5}"/>
                    </a:ext>
                  </a:extLst>
                </p:cNvPr>
                <p:cNvPicPr/>
                <p:nvPr/>
              </p:nvPicPr>
              <p:blipFill>
                <a:blip r:embed="rId394"/>
                <a:stretch>
                  <a:fillRect/>
                </a:stretch>
              </p:blipFill>
              <p:spPr>
                <a:xfrm>
                  <a:off x="10660841" y="3712020"/>
                  <a:ext cx="162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62304" name="Freihand 262303">
                  <a:extLst>
                    <a:ext uri="{FF2B5EF4-FFF2-40B4-BE49-F238E27FC236}">
                      <a16:creationId xmlns:a16="http://schemas.microsoft.com/office/drawing/2014/main" id="{DF338024-B7B6-4ED2-A39F-69FEA42107D8}"/>
                    </a:ext>
                  </a:extLst>
                </p14:cNvPr>
                <p14:cNvContentPartPr/>
                <p14:nvPr/>
              </p14:nvContentPartPr>
              <p14:xfrm>
                <a:off x="10845161" y="3729660"/>
                <a:ext cx="13680" cy="107640"/>
              </p14:xfrm>
            </p:contentPart>
          </mc:Choice>
          <mc:Fallback xmlns="">
            <p:pic>
              <p:nvPicPr>
                <p:cNvPr id="262304" name="Freihand 262303">
                  <a:extLst>
                    <a:ext uri="{FF2B5EF4-FFF2-40B4-BE49-F238E27FC236}">
                      <a16:creationId xmlns:a16="http://schemas.microsoft.com/office/drawing/2014/main" id="{DF338024-B7B6-4ED2-A39F-69FEA42107D8}"/>
                    </a:ext>
                  </a:extLst>
                </p:cNvPr>
                <p:cNvPicPr/>
                <p:nvPr/>
              </p:nvPicPr>
              <p:blipFill>
                <a:blip r:embed="rId396"/>
                <a:stretch>
                  <a:fillRect/>
                </a:stretch>
              </p:blipFill>
              <p:spPr>
                <a:xfrm>
                  <a:off x="10840841" y="3725340"/>
                  <a:ext cx="223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62305" name="Freihand 262304">
                  <a:extLst>
                    <a:ext uri="{FF2B5EF4-FFF2-40B4-BE49-F238E27FC236}">
                      <a16:creationId xmlns:a16="http://schemas.microsoft.com/office/drawing/2014/main" id="{9DB3A261-22C9-4C28-B66C-E07E351720DB}"/>
                    </a:ext>
                  </a:extLst>
                </p14:cNvPr>
                <p14:cNvContentPartPr/>
                <p14:nvPr/>
              </p14:nvContentPartPr>
              <p14:xfrm>
                <a:off x="10881881" y="3748380"/>
                <a:ext cx="12960" cy="116280"/>
              </p14:xfrm>
            </p:contentPart>
          </mc:Choice>
          <mc:Fallback xmlns="">
            <p:pic>
              <p:nvPicPr>
                <p:cNvPr id="262305" name="Freihand 262304">
                  <a:extLst>
                    <a:ext uri="{FF2B5EF4-FFF2-40B4-BE49-F238E27FC236}">
                      <a16:creationId xmlns:a16="http://schemas.microsoft.com/office/drawing/2014/main" id="{9DB3A261-22C9-4C28-B66C-E07E351720DB}"/>
                    </a:ext>
                  </a:extLst>
                </p:cNvPr>
                <p:cNvPicPr/>
                <p:nvPr/>
              </p:nvPicPr>
              <p:blipFill>
                <a:blip r:embed="rId398"/>
                <a:stretch>
                  <a:fillRect/>
                </a:stretch>
              </p:blipFill>
              <p:spPr>
                <a:xfrm>
                  <a:off x="10877561" y="3744060"/>
                  <a:ext cx="216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62306" name="Freihand 262305">
                  <a:extLst>
                    <a:ext uri="{FF2B5EF4-FFF2-40B4-BE49-F238E27FC236}">
                      <a16:creationId xmlns:a16="http://schemas.microsoft.com/office/drawing/2014/main" id="{9BC9C38A-9D5C-43FD-8532-749212772412}"/>
                    </a:ext>
                  </a:extLst>
                </p14:cNvPr>
                <p14:cNvContentPartPr/>
                <p14:nvPr/>
              </p14:nvContentPartPr>
              <p14:xfrm>
                <a:off x="10847321" y="3792660"/>
                <a:ext cx="64080" cy="45000"/>
              </p14:xfrm>
            </p:contentPart>
          </mc:Choice>
          <mc:Fallback xmlns="">
            <p:pic>
              <p:nvPicPr>
                <p:cNvPr id="262306" name="Freihand 262305">
                  <a:extLst>
                    <a:ext uri="{FF2B5EF4-FFF2-40B4-BE49-F238E27FC236}">
                      <a16:creationId xmlns:a16="http://schemas.microsoft.com/office/drawing/2014/main" id="{9BC9C38A-9D5C-43FD-8532-749212772412}"/>
                    </a:ext>
                  </a:extLst>
                </p:cNvPr>
                <p:cNvPicPr/>
                <p:nvPr/>
              </p:nvPicPr>
              <p:blipFill>
                <a:blip r:embed="rId400"/>
                <a:stretch>
                  <a:fillRect/>
                </a:stretch>
              </p:blipFill>
              <p:spPr>
                <a:xfrm>
                  <a:off x="10843001" y="3788340"/>
                  <a:ext cx="727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62313" name="Freihand 262312">
                  <a:extLst>
                    <a:ext uri="{FF2B5EF4-FFF2-40B4-BE49-F238E27FC236}">
                      <a16:creationId xmlns:a16="http://schemas.microsoft.com/office/drawing/2014/main" id="{B040BE42-1060-4824-BA31-12A97707051D}"/>
                    </a:ext>
                  </a:extLst>
                </p14:cNvPr>
                <p14:cNvContentPartPr/>
                <p14:nvPr/>
              </p14:nvContentPartPr>
              <p14:xfrm>
                <a:off x="8134001" y="3811020"/>
                <a:ext cx="116640" cy="164880"/>
              </p14:xfrm>
            </p:contentPart>
          </mc:Choice>
          <mc:Fallback xmlns="">
            <p:pic>
              <p:nvPicPr>
                <p:cNvPr id="262313" name="Freihand 262312">
                  <a:extLst>
                    <a:ext uri="{FF2B5EF4-FFF2-40B4-BE49-F238E27FC236}">
                      <a16:creationId xmlns:a16="http://schemas.microsoft.com/office/drawing/2014/main" id="{B040BE42-1060-4824-BA31-12A97707051D}"/>
                    </a:ext>
                  </a:extLst>
                </p:cNvPr>
                <p:cNvPicPr/>
                <p:nvPr/>
              </p:nvPicPr>
              <p:blipFill>
                <a:blip r:embed="rId402"/>
                <a:stretch>
                  <a:fillRect/>
                </a:stretch>
              </p:blipFill>
              <p:spPr>
                <a:xfrm>
                  <a:off x="8129681" y="3806700"/>
                  <a:ext cx="1252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62314" name="Freihand 262313">
                  <a:extLst>
                    <a:ext uri="{FF2B5EF4-FFF2-40B4-BE49-F238E27FC236}">
                      <a16:creationId xmlns:a16="http://schemas.microsoft.com/office/drawing/2014/main" id="{2D8E0AA2-0546-48D5-9D41-B66272AB37C4}"/>
                    </a:ext>
                  </a:extLst>
                </p14:cNvPr>
                <p14:cNvContentPartPr/>
                <p14:nvPr/>
              </p14:nvContentPartPr>
              <p14:xfrm>
                <a:off x="8271881" y="3958980"/>
                <a:ext cx="360" cy="9720"/>
              </p14:xfrm>
            </p:contentPart>
          </mc:Choice>
          <mc:Fallback xmlns="">
            <p:pic>
              <p:nvPicPr>
                <p:cNvPr id="262314" name="Freihand 262313">
                  <a:extLst>
                    <a:ext uri="{FF2B5EF4-FFF2-40B4-BE49-F238E27FC236}">
                      <a16:creationId xmlns:a16="http://schemas.microsoft.com/office/drawing/2014/main" id="{2D8E0AA2-0546-48D5-9D41-B66272AB37C4}"/>
                    </a:ext>
                  </a:extLst>
                </p:cNvPr>
                <p:cNvPicPr/>
                <p:nvPr/>
              </p:nvPicPr>
              <p:blipFill>
                <a:blip r:embed="rId404"/>
                <a:stretch>
                  <a:fillRect/>
                </a:stretch>
              </p:blipFill>
              <p:spPr>
                <a:xfrm>
                  <a:off x="8267561" y="3954660"/>
                  <a:ext cx="9000" cy="1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5">
            <p14:nvContentPartPr>
              <p14:cNvPr id="262316" name="Freihand 262315">
                <a:extLst>
                  <a:ext uri="{FF2B5EF4-FFF2-40B4-BE49-F238E27FC236}">
                    <a16:creationId xmlns:a16="http://schemas.microsoft.com/office/drawing/2014/main" id="{401D46C4-3A04-42DE-ABD2-7FA3C450DF3A}"/>
                  </a:ext>
                </a:extLst>
              </p14:cNvPr>
              <p14:cNvContentPartPr/>
              <p14:nvPr/>
            </p14:nvContentPartPr>
            <p14:xfrm>
              <a:off x="8028161" y="3731460"/>
              <a:ext cx="309240" cy="349920"/>
            </p14:xfrm>
          </p:contentPart>
        </mc:Choice>
        <mc:Fallback xmlns="">
          <p:pic>
            <p:nvPicPr>
              <p:cNvPr id="262316" name="Freihand 262315">
                <a:extLst>
                  <a:ext uri="{FF2B5EF4-FFF2-40B4-BE49-F238E27FC236}">
                    <a16:creationId xmlns:a16="http://schemas.microsoft.com/office/drawing/2014/main" id="{401D46C4-3A04-42DE-ABD2-7FA3C450DF3A}"/>
                  </a:ext>
                </a:extLst>
              </p:cNvPr>
              <p:cNvPicPr/>
              <p:nvPr/>
            </p:nvPicPr>
            <p:blipFill>
              <a:blip r:embed="rId406"/>
              <a:stretch>
                <a:fillRect/>
              </a:stretch>
            </p:blipFill>
            <p:spPr>
              <a:xfrm>
                <a:off x="8023841" y="3727140"/>
                <a:ext cx="317880" cy="358560"/>
              </a:xfrm>
              <a:prstGeom prst="rect">
                <a:avLst/>
              </a:prstGeom>
            </p:spPr>
          </p:pic>
        </mc:Fallback>
      </mc:AlternateContent>
      <p:grpSp>
        <p:nvGrpSpPr>
          <p:cNvPr id="262325" name="Gruppieren 262324">
            <a:extLst>
              <a:ext uri="{FF2B5EF4-FFF2-40B4-BE49-F238E27FC236}">
                <a16:creationId xmlns:a16="http://schemas.microsoft.com/office/drawing/2014/main" id="{8D140C3D-7B1A-4309-BC22-B176775276B6}"/>
              </a:ext>
            </a:extLst>
          </p:cNvPr>
          <p:cNvGrpSpPr/>
          <p:nvPr/>
        </p:nvGrpSpPr>
        <p:grpSpPr>
          <a:xfrm>
            <a:off x="4822001" y="2617260"/>
            <a:ext cx="2184840" cy="474840"/>
            <a:chOff x="4822001" y="2617260"/>
            <a:chExt cx="2184840" cy="474840"/>
          </a:xfrm>
        </p:grpSpPr>
        <mc:AlternateContent xmlns:mc="http://schemas.openxmlformats.org/markup-compatibility/2006" xmlns:p14="http://schemas.microsoft.com/office/powerpoint/2010/main">
          <mc:Choice Requires="p14">
            <p:contentPart p14:bwMode="auto" r:id="rId407">
              <p14:nvContentPartPr>
                <p14:cNvPr id="262317" name="Freihand 262316">
                  <a:extLst>
                    <a:ext uri="{FF2B5EF4-FFF2-40B4-BE49-F238E27FC236}">
                      <a16:creationId xmlns:a16="http://schemas.microsoft.com/office/drawing/2014/main" id="{6B8D411B-8284-4C48-95ED-D4F396F4D1C8}"/>
                    </a:ext>
                  </a:extLst>
                </p14:cNvPr>
                <p14:cNvContentPartPr/>
                <p14:nvPr/>
              </p14:nvContentPartPr>
              <p14:xfrm>
                <a:off x="4822001" y="2876100"/>
                <a:ext cx="127440" cy="194760"/>
              </p14:xfrm>
            </p:contentPart>
          </mc:Choice>
          <mc:Fallback xmlns="">
            <p:pic>
              <p:nvPicPr>
                <p:cNvPr id="262317" name="Freihand 262316">
                  <a:extLst>
                    <a:ext uri="{FF2B5EF4-FFF2-40B4-BE49-F238E27FC236}">
                      <a16:creationId xmlns:a16="http://schemas.microsoft.com/office/drawing/2014/main" id="{6B8D411B-8284-4C48-95ED-D4F396F4D1C8}"/>
                    </a:ext>
                  </a:extLst>
                </p:cNvPr>
                <p:cNvPicPr/>
                <p:nvPr/>
              </p:nvPicPr>
              <p:blipFill>
                <a:blip r:embed="rId408"/>
                <a:stretch>
                  <a:fillRect/>
                </a:stretch>
              </p:blipFill>
              <p:spPr>
                <a:xfrm>
                  <a:off x="4817681" y="2871780"/>
                  <a:ext cx="1360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62318" name="Freihand 262317">
                  <a:extLst>
                    <a:ext uri="{FF2B5EF4-FFF2-40B4-BE49-F238E27FC236}">
                      <a16:creationId xmlns:a16="http://schemas.microsoft.com/office/drawing/2014/main" id="{9F6BADCB-1991-483E-AE0D-E38F073A5010}"/>
                    </a:ext>
                  </a:extLst>
                </p14:cNvPr>
                <p14:cNvContentPartPr/>
                <p14:nvPr/>
              </p14:nvContentPartPr>
              <p14:xfrm>
                <a:off x="5223041" y="2971860"/>
                <a:ext cx="1244160" cy="81360"/>
              </p14:xfrm>
            </p:contentPart>
          </mc:Choice>
          <mc:Fallback xmlns="">
            <p:pic>
              <p:nvPicPr>
                <p:cNvPr id="262318" name="Freihand 262317">
                  <a:extLst>
                    <a:ext uri="{FF2B5EF4-FFF2-40B4-BE49-F238E27FC236}">
                      <a16:creationId xmlns:a16="http://schemas.microsoft.com/office/drawing/2014/main" id="{9F6BADCB-1991-483E-AE0D-E38F073A5010}"/>
                    </a:ext>
                  </a:extLst>
                </p:cNvPr>
                <p:cNvPicPr/>
                <p:nvPr/>
              </p:nvPicPr>
              <p:blipFill>
                <a:blip r:embed="rId410"/>
                <a:stretch>
                  <a:fillRect/>
                </a:stretch>
              </p:blipFill>
              <p:spPr>
                <a:xfrm>
                  <a:off x="5218721" y="2967540"/>
                  <a:ext cx="12528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62319" name="Freihand 262318">
                  <a:extLst>
                    <a:ext uri="{FF2B5EF4-FFF2-40B4-BE49-F238E27FC236}">
                      <a16:creationId xmlns:a16="http://schemas.microsoft.com/office/drawing/2014/main" id="{24C8284F-2CEB-40D2-B4BE-872504248D49}"/>
                    </a:ext>
                  </a:extLst>
                </p14:cNvPr>
                <p14:cNvContentPartPr/>
                <p14:nvPr/>
              </p14:nvContentPartPr>
              <p14:xfrm>
                <a:off x="6458201" y="2946300"/>
                <a:ext cx="165600" cy="145800"/>
              </p14:xfrm>
            </p:contentPart>
          </mc:Choice>
          <mc:Fallback xmlns="">
            <p:pic>
              <p:nvPicPr>
                <p:cNvPr id="262319" name="Freihand 262318">
                  <a:extLst>
                    <a:ext uri="{FF2B5EF4-FFF2-40B4-BE49-F238E27FC236}">
                      <a16:creationId xmlns:a16="http://schemas.microsoft.com/office/drawing/2014/main" id="{24C8284F-2CEB-40D2-B4BE-872504248D49}"/>
                    </a:ext>
                  </a:extLst>
                </p:cNvPr>
                <p:cNvPicPr/>
                <p:nvPr/>
              </p:nvPicPr>
              <p:blipFill>
                <a:blip r:embed="rId412"/>
                <a:stretch>
                  <a:fillRect/>
                </a:stretch>
              </p:blipFill>
              <p:spPr>
                <a:xfrm>
                  <a:off x="6453881" y="2941980"/>
                  <a:ext cx="1742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62320" name="Freihand 262319">
                  <a:extLst>
                    <a:ext uri="{FF2B5EF4-FFF2-40B4-BE49-F238E27FC236}">
                      <a16:creationId xmlns:a16="http://schemas.microsoft.com/office/drawing/2014/main" id="{940D4098-9AA2-4B88-9404-84389FCE35A3}"/>
                    </a:ext>
                  </a:extLst>
                </p14:cNvPr>
                <p14:cNvContentPartPr/>
                <p14:nvPr/>
              </p14:nvContentPartPr>
              <p14:xfrm>
                <a:off x="6816041" y="2891580"/>
                <a:ext cx="190800" cy="181440"/>
              </p14:xfrm>
            </p:contentPart>
          </mc:Choice>
          <mc:Fallback xmlns="">
            <p:pic>
              <p:nvPicPr>
                <p:cNvPr id="262320" name="Freihand 262319">
                  <a:extLst>
                    <a:ext uri="{FF2B5EF4-FFF2-40B4-BE49-F238E27FC236}">
                      <a16:creationId xmlns:a16="http://schemas.microsoft.com/office/drawing/2014/main" id="{940D4098-9AA2-4B88-9404-84389FCE35A3}"/>
                    </a:ext>
                  </a:extLst>
                </p:cNvPr>
                <p:cNvPicPr/>
                <p:nvPr/>
              </p:nvPicPr>
              <p:blipFill>
                <a:blip r:embed="rId414"/>
                <a:stretch>
                  <a:fillRect/>
                </a:stretch>
              </p:blipFill>
              <p:spPr>
                <a:xfrm>
                  <a:off x="6811721" y="2887260"/>
                  <a:ext cx="1994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62322" name="Freihand 262321">
                  <a:extLst>
                    <a:ext uri="{FF2B5EF4-FFF2-40B4-BE49-F238E27FC236}">
                      <a16:creationId xmlns:a16="http://schemas.microsoft.com/office/drawing/2014/main" id="{6EE27D1D-8DB1-46A5-A8C4-EF32A16E0E64}"/>
                    </a:ext>
                  </a:extLst>
                </p14:cNvPr>
                <p14:cNvContentPartPr/>
                <p14:nvPr/>
              </p14:nvContentPartPr>
              <p14:xfrm>
                <a:off x="5777801" y="2719500"/>
                <a:ext cx="79560" cy="135000"/>
              </p14:xfrm>
            </p:contentPart>
          </mc:Choice>
          <mc:Fallback xmlns="">
            <p:pic>
              <p:nvPicPr>
                <p:cNvPr id="262322" name="Freihand 262321">
                  <a:extLst>
                    <a:ext uri="{FF2B5EF4-FFF2-40B4-BE49-F238E27FC236}">
                      <a16:creationId xmlns:a16="http://schemas.microsoft.com/office/drawing/2014/main" id="{6EE27D1D-8DB1-46A5-A8C4-EF32A16E0E64}"/>
                    </a:ext>
                  </a:extLst>
                </p:cNvPr>
                <p:cNvPicPr/>
                <p:nvPr/>
              </p:nvPicPr>
              <p:blipFill>
                <a:blip r:embed="rId416"/>
                <a:stretch>
                  <a:fillRect/>
                </a:stretch>
              </p:blipFill>
              <p:spPr>
                <a:xfrm>
                  <a:off x="5773481" y="2715180"/>
                  <a:ext cx="882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62323" name="Freihand 262322">
                  <a:extLst>
                    <a:ext uri="{FF2B5EF4-FFF2-40B4-BE49-F238E27FC236}">
                      <a16:creationId xmlns:a16="http://schemas.microsoft.com/office/drawing/2014/main" id="{C221F419-10E8-4B17-9DA9-263F60E6A1B8}"/>
                    </a:ext>
                  </a:extLst>
                </p14:cNvPr>
                <p14:cNvContentPartPr/>
                <p14:nvPr/>
              </p14:nvContentPartPr>
              <p14:xfrm>
                <a:off x="5896241" y="2839380"/>
                <a:ext cx="6480" cy="5400"/>
              </p14:xfrm>
            </p:contentPart>
          </mc:Choice>
          <mc:Fallback xmlns="">
            <p:pic>
              <p:nvPicPr>
                <p:cNvPr id="262323" name="Freihand 262322">
                  <a:extLst>
                    <a:ext uri="{FF2B5EF4-FFF2-40B4-BE49-F238E27FC236}">
                      <a16:creationId xmlns:a16="http://schemas.microsoft.com/office/drawing/2014/main" id="{C221F419-10E8-4B17-9DA9-263F60E6A1B8}"/>
                    </a:ext>
                  </a:extLst>
                </p:cNvPr>
                <p:cNvPicPr/>
                <p:nvPr/>
              </p:nvPicPr>
              <p:blipFill>
                <a:blip r:embed="rId418"/>
                <a:stretch>
                  <a:fillRect/>
                </a:stretch>
              </p:blipFill>
              <p:spPr>
                <a:xfrm>
                  <a:off x="5891921" y="2835060"/>
                  <a:ext cx="151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62324" name="Freihand 262323">
                  <a:extLst>
                    <a:ext uri="{FF2B5EF4-FFF2-40B4-BE49-F238E27FC236}">
                      <a16:creationId xmlns:a16="http://schemas.microsoft.com/office/drawing/2014/main" id="{93F56B13-2A1A-426F-8238-086BCE752244}"/>
                    </a:ext>
                  </a:extLst>
                </p14:cNvPr>
                <p14:cNvContentPartPr/>
                <p14:nvPr/>
              </p14:nvContentPartPr>
              <p14:xfrm>
                <a:off x="5607881" y="2617260"/>
                <a:ext cx="444960" cy="303840"/>
              </p14:xfrm>
            </p:contentPart>
          </mc:Choice>
          <mc:Fallback xmlns="">
            <p:pic>
              <p:nvPicPr>
                <p:cNvPr id="262324" name="Freihand 262323">
                  <a:extLst>
                    <a:ext uri="{FF2B5EF4-FFF2-40B4-BE49-F238E27FC236}">
                      <a16:creationId xmlns:a16="http://schemas.microsoft.com/office/drawing/2014/main" id="{93F56B13-2A1A-426F-8238-086BCE752244}"/>
                    </a:ext>
                  </a:extLst>
                </p:cNvPr>
                <p:cNvPicPr/>
                <p:nvPr/>
              </p:nvPicPr>
              <p:blipFill>
                <a:blip r:embed="rId420"/>
                <a:stretch>
                  <a:fillRect/>
                </a:stretch>
              </p:blipFill>
              <p:spPr>
                <a:xfrm>
                  <a:off x="5603561" y="2612940"/>
                  <a:ext cx="453600" cy="312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1">
            <p14:nvContentPartPr>
              <p14:cNvPr id="262326" name="Freihand 262325">
                <a:extLst>
                  <a:ext uri="{FF2B5EF4-FFF2-40B4-BE49-F238E27FC236}">
                    <a16:creationId xmlns:a16="http://schemas.microsoft.com/office/drawing/2014/main" id="{A1E2B26B-DCC8-4C67-91A2-AFB4FF4E5EE3}"/>
                  </a:ext>
                </a:extLst>
              </p14:cNvPr>
              <p14:cNvContentPartPr/>
              <p14:nvPr/>
            </p14:nvContentPartPr>
            <p14:xfrm>
              <a:off x="4166441" y="5053380"/>
              <a:ext cx="233280" cy="174600"/>
            </p14:xfrm>
          </p:contentPart>
        </mc:Choice>
        <mc:Fallback xmlns="">
          <p:pic>
            <p:nvPicPr>
              <p:cNvPr id="262326" name="Freihand 262325">
                <a:extLst>
                  <a:ext uri="{FF2B5EF4-FFF2-40B4-BE49-F238E27FC236}">
                    <a16:creationId xmlns:a16="http://schemas.microsoft.com/office/drawing/2014/main" id="{A1E2B26B-DCC8-4C67-91A2-AFB4FF4E5EE3}"/>
                  </a:ext>
                </a:extLst>
              </p:cNvPr>
              <p:cNvPicPr/>
              <p:nvPr/>
            </p:nvPicPr>
            <p:blipFill>
              <a:blip r:embed="rId422"/>
              <a:stretch>
                <a:fillRect/>
              </a:stretch>
            </p:blipFill>
            <p:spPr>
              <a:xfrm>
                <a:off x="4162121" y="5049060"/>
                <a:ext cx="2419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62327" name="Freihand 262326">
                <a:extLst>
                  <a:ext uri="{FF2B5EF4-FFF2-40B4-BE49-F238E27FC236}">
                    <a16:creationId xmlns:a16="http://schemas.microsoft.com/office/drawing/2014/main" id="{C5A0434F-66F4-4FFF-86C2-B593DFCE7EBB}"/>
                  </a:ext>
                </a:extLst>
              </p14:cNvPr>
              <p14:cNvContentPartPr/>
              <p14:nvPr/>
            </p14:nvContentPartPr>
            <p14:xfrm>
              <a:off x="4858361" y="5031060"/>
              <a:ext cx="257040" cy="175680"/>
            </p14:xfrm>
          </p:contentPart>
        </mc:Choice>
        <mc:Fallback xmlns="">
          <p:pic>
            <p:nvPicPr>
              <p:cNvPr id="262327" name="Freihand 262326">
                <a:extLst>
                  <a:ext uri="{FF2B5EF4-FFF2-40B4-BE49-F238E27FC236}">
                    <a16:creationId xmlns:a16="http://schemas.microsoft.com/office/drawing/2014/main" id="{C5A0434F-66F4-4FFF-86C2-B593DFCE7EBB}"/>
                  </a:ext>
                </a:extLst>
              </p:cNvPr>
              <p:cNvPicPr/>
              <p:nvPr/>
            </p:nvPicPr>
            <p:blipFill>
              <a:blip r:embed="rId424"/>
              <a:stretch>
                <a:fillRect/>
              </a:stretch>
            </p:blipFill>
            <p:spPr>
              <a:xfrm>
                <a:off x="4854041" y="5026740"/>
                <a:ext cx="2656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62329" name="Freihand 262328">
                <a:extLst>
                  <a:ext uri="{FF2B5EF4-FFF2-40B4-BE49-F238E27FC236}">
                    <a16:creationId xmlns:a16="http://schemas.microsoft.com/office/drawing/2014/main" id="{5E5440E7-28E7-4343-8F91-0E4C710B88B5}"/>
                  </a:ext>
                </a:extLst>
              </p14:cNvPr>
              <p14:cNvContentPartPr/>
              <p14:nvPr/>
            </p14:nvContentPartPr>
            <p14:xfrm>
              <a:off x="6956801" y="5122860"/>
              <a:ext cx="160560" cy="153720"/>
            </p14:xfrm>
          </p:contentPart>
        </mc:Choice>
        <mc:Fallback xmlns="">
          <p:pic>
            <p:nvPicPr>
              <p:cNvPr id="262329" name="Freihand 262328">
                <a:extLst>
                  <a:ext uri="{FF2B5EF4-FFF2-40B4-BE49-F238E27FC236}">
                    <a16:creationId xmlns:a16="http://schemas.microsoft.com/office/drawing/2014/main" id="{5E5440E7-28E7-4343-8F91-0E4C710B88B5}"/>
                  </a:ext>
                </a:extLst>
              </p:cNvPr>
              <p:cNvPicPr/>
              <p:nvPr/>
            </p:nvPicPr>
            <p:blipFill>
              <a:blip r:embed="rId426"/>
              <a:stretch>
                <a:fillRect/>
              </a:stretch>
            </p:blipFill>
            <p:spPr>
              <a:xfrm>
                <a:off x="6952481" y="5118540"/>
                <a:ext cx="1692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62331" name="Freihand 262330">
                <a:extLst>
                  <a:ext uri="{FF2B5EF4-FFF2-40B4-BE49-F238E27FC236}">
                    <a16:creationId xmlns:a16="http://schemas.microsoft.com/office/drawing/2014/main" id="{763E1391-A501-4C36-8C53-B9B58A9E96DA}"/>
                  </a:ext>
                </a:extLst>
              </p14:cNvPr>
              <p14:cNvContentPartPr/>
              <p14:nvPr/>
            </p14:nvContentPartPr>
            <p14:xfrm>
              <a:off x="5418881" y="5099820"/>
              <a:ext cx="290880" cy="155520"/>
            </p14:xfrm>
          </p:contentPart>
        </mc:Choice>
        <mc:Fallback xmlns="">
          <p:pic>
            <p:nvPicPr>
              <p:cNvPr id="262331" name="Freihand 262330">
                <a:extLst>
                  <a:ext uri="{FF2B5EF4-FFF2-40B4-BE49-F238E27FC236}">
                    <a16:creationId xmlns:a16="http://schemas.microsoft.com/office/drawing/2014/main" id="{763E1391-A501-4C36-8C53-B9B58A9E96DA}"/>
                  </a:ext>
                </a:extLst>
              </p:cNvPr>
              <p:cNvPicPr/>
              <p:nvPr/>
            </p:nvPicPr>
            <p:blipFill>
              <a:blip r:embed="rId428"/>
              <a:stretch>
                <a:fillRect/>
              </a:stretch>
            </p:blipFill>
            <p:spPr>
              <a:xfrm>
                <a:off x="5414561" y="5095500"/>
                <a:ext cx="299520" cy="164160"/>
              </a:xfrm>
              <a:prstGeom prst="rect">
                <a:avLst/>
              </a:prstGeom>
            </p:spPr>
          </p:pic>
        </mc:Fallback>
      </mc:AlternateContent>
      <p:grpSp>
        <p:nvGrpSpPr>
          <p:cNvPr id="262333" name="Gruppieren 262332">
            <a:extLst>
              <a:ext uri="{FF2B5EF4-FFF2-40B4-BE49-F238E27FC236}">
                <a16:creationId xmlns:a16="http://schemas.microsoft.com/office/drawing/2014/main" id="{67381ED2-3B1A-402E-84FC-24247437387A}"/>
              </a:ext>
            </a:extLst>
          </p:cNvPr>
          <p:cNvGrpSpPr/>
          <p:nvPr/>
        </p:nvGrpSpPr>
        <p:grpSpPr>
          <a:xfrm>
            <a:off x="7606961" y="5105580"/>
            <a:ext cx="624240" cy="205920"/>
            <a:chOff x="7606961" y="5105580"/>
            <a:chExt cx="624240" cy="205920"/>
          </a:xfrm>
        </p:grpSpPr>
        <mc:AlternateContent xmlns:mc="http://schemas.openxmlformats.org/markup-compatibility/2006" xmlns:p14="http://schemas.microsoft.com/office/powerpoint/2010/main">
          <mc:Choice Requires="p14">
            <p:contentPart p14:bwMode="auto" r:id="rId429">
              <p14:nvContentPartPr>
                <p14:cNvPr id="262330" name="Freihand 262329">
                  <a:extLst>
                    <a:ext uri="{FF2B5EF4-FFF2-40B4-BE49-F238E27FC236}">
                      <a16:creationId xmlns:a16="http://schemas.microsoft.com/office/drawing/2014/main" id="{5AFE59EE-CE4F-49D5-A941-FC760BD4A4D5}"/>
                    </a:ext>
                  </a:extLst>
                </p14:cNvPr>
                <p14:cNvContentPartPr/>
                <p14:nvPr/>
              </p14:nvContentPartPr>
              <p14:xfrm>
                <a:off x="7606961" y="5105580"/>
                <a:ext cx="232560" cy="176400"/>
              </p14:xfrm>
            </p:contentPart>
          </mc:Choice>
          <mc:Fallback xmlns="">
            <p:pic>
              <p:nvPicPr>
                <p:cNvPr id="262330" name="Freihand 262329">
                  <a:extLst>
                    <a:ext uri="{FF2B5EF4-FFF2-40B4-BE49-F238E27FC236}">
                      <a16:creationId xmlns:a16="http://schemas.microsoft.com/office/drawing/2014/main" id="{5AFE59EE-CE4F-49D5-A941-FC760BD4A4D5}"/>
                    </a:ext>
                  </a:extLst>
                </p:cNvPr>
                <p:cNvPicPr/>
                <p:nvPr/>
              </p:nvPicPr>
              <p:blipFill>
                <a:blip r:embed="rId430"/>
                <a:stretch>
                  <a:fillRect/>
                </a:stretch>
              </p:blipFill>
              <p:spPr>
                <a:xfrm>
                  <a:off x="7602641" y="5101260"/>
                  <a:ext cx="2412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62332" name="Freihand 262331">
                  <a:extLst>
                    <a:ext uri="{FF2B5EF4-FFF2-40B4-BE49-F238E27FC236}">
                      <a16:creationId xmlns:a16="http://schemas.microsoft.com/office/drawing/2014/main" id="{A9BF9E8A-B76A-4867-941C-9E44ABCE900D}"/>
                    </a:ext>
                  </a:extLst>
                </p14:cNvPr>
                <p14:cNvContentPartPr/>
                <p14:nvPr/>
              </p14:nvContentPartPr>
              <p14:xfrm>
                <a:off x="7963721" y="5177220"/>
                <a:ext cx="267480" cy="134280"/>
              </p14:xfrm>
            </p:contentPart>
          </mc:Choice>
          <mc:Fallback xmlns="">
            <p:pic>
              <p:nvPicPr>
                <p:cNvPr id="262332" name="Freihand 262331">
                  <a:extLst>
                    <a:ext uri="{FF2B5EF4-FFF2-40B4-BE49-F238E27FC236}">
                      <a16:creationId xmlns:a16="http://schemas.microsoft.com/office/drawing/2014/main" id="{A9BF9E8A-B76A-4867-941C-9E44ABCE900D}"/>
                    </a:ext>
                  </a:extLst>
                </p:cNvPr>
                <p:cNvPicPr/>
                <p:nvPr/>
              </p:nvPicPr>
              <p:blipFill>
                <a:blip r:embed="rId432"/>
                <a:stretch>
                  <a:fillRect/>
                </a:stretch>
              </p:blipFill>
              <p:spPr>
                <a:xfrm>
                  <a:off x="7959401" y="5172900"/>
                  <a:ext cx="276120" cy="14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3">
            <p14:nvContentPartPr>
              <p14:cNvPr id="262334" name="Freihand 262333">
                <a:extLst>
                  <a:ext uri="{FF2B5EF4-FFF2-40B4-BE49-F238E27FC236}">
                    <a16:creationId xmlns:a16="http://schemas.microsoft.com/office/drawing/2014/main" id="{A32F76E8-3E1E-4076-BE1E-6AC507DCFD8E}"/>
                  </a:ext>
                </a:extLst>
              </p14:cNvPr>
              <p14:cNvContentPartPr/>
              <p14:nvPr/>
            </p14:nvContentPartPr>
            <p14:xfrm>
              <a:off x="1375721" y="5446860"/>
              <a:ext cx="1128960" cy="81000"/>
            </p14:xfrm>
          </p:contentPart>
        </mc:Choice>
        <mc:Fallback xmlns="">
          <p:pic>
            <p:nvPicPr>
              <p:cNvPr id="262334" name="Freihand 262333">
                <a:extLst>
                  <a:ext uri="{FF2B5EF4-FFF2-40B4-BE49-F238E27FC236}">
                    <a16:creationId xmlns:a16="http://schemas.microsoft.com/office/drawing/2014/main" id="{A32F76E8-3E1E-4076-BE1E-6AC507DCFD8E}"/>
                  </a:ext>
                </a:extLst>
              </p:cNvPr>
              <p:cNvPicPr/>
              <p:nvPr/>
            </p:nvPicPr>
            <p:blipFill>
              <a:blip r:embed="rId434"/>
              <a:stretch>
                <a:fillRect/>
              </a:stretch>
            </p:blipFill>
            <p:spPr>
              <a:xfrm>
                <a:off x="1371401" y="5442540"/>
                <a:ext cx="1137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62335" name="Freihand 262334">
                <a:extLst>
                  <a:ext uri="{FF2B5EF4-FFF2-40B4-BE49-F238E27FC236}">
                    <a16:creationId xmlns:a16="http://schemas.microsoft.com/office/drawing/2014/main" id="{448ADAF1-6181-4A0E-95CE-95258623D107}"/>
                  </a:ext>
                </a:extLst>
              </p14:cNvPr>
              <p14:cNvContentPartPr/>
              <p14:nvPr/>
            </p14:nvContentPartPr>
            <p14:xfrm>
              <a:off x="4048361" y="5427060"/>
              <a:ext cx="1563480" cy="67320"/>
            </p14:xfrm>
          </p:contentPart>
        </mc:Choice>
        <mc:Fallback xmlns="">
          <p:pic>
            <p:nvPicPr>
              <p:cNvPr id="262335" name="Freihand 262334">
                <a:extLst>
                  <a:ext uri="{FF2B5EF4-FFF2-40B4-BE49-F238E27FC236}">
                    <a16:creationId xmlns:a16="http://schemas.microsoft.com/office/drawing/2014/main" id="{448ADAF1-6181-4A0E-95CE-95258623D107}"/>
                  </a:ext>
                </a:extLst>
              </p:cNvPr>
              <p:cNvPicPr/>
              <p:nvPr/>
            </p:nvPicPr>
            <p:blipFill>
              <a:blip r:embed="rId436"/>
              <a:stretch>
                <a:fillRect/>
              </a:stretch>
            </p:blipFill>
            <p:spPr>
              <a:xfrm>
                <a:off x="4044041" y="5422740"/>
                <a:ext cx="1572120" cy="75960"/>
              </a:xfrm>
              <a:prstGeom prst="rect">
                <a:avLst/>
              </a:prstGeom>
            </p:spPr>
          </p:pic>
        </mc:Fallback>
      </mc:AlternateContent>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r>
              <a:rPr lang="de-DE"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3581400"/>
            <a:ext cx="9077325" cy="438788"/>
          </a:xfrm>
        </p:spPr>
        <p:txBody>
          <a:bodyPr>
            <a:noAutofit/>
          </a:bodyPr>
          <a:lstStyle/>
          <a:p>
            <a:r>
              <a:rPr lang="de-DE">
                <a:latin typeface="Times New Roman" panose="02020603050405020304" pitchFamily="18" charset="0"/>
                <a:cs typeface="Times New Roman" panose="02020603050405020304" pitchFamily="18" charset="0"/>
              </a:rPr>
              <a:t>Sommersemester 2023</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Matrixform</a:t>
            </a:r>
          </a:p>
        </p:txBody>
      </p:sp>
      <p:graphicFrame>
        <p:nvGraphicFramePr>
          <p:cNvPr id="264341" name="Group 149"/>
          <p:cNvGraphicFramePr>
            <a:graphicFrameLocks noGrp="1"/>
          </p:cNvGraphicFramePr>
          <p:nvPr/>
        </p:nvGraphicFramePr>
        <p:xfrm>
          <a:off x="672807" y="1125539"/>
          <a:ext cx="5975350" cy="4679951"/>
        </p:xfrm>
        <a:graphic>
          <a:graphicData uri="http://schemas.openxmlformats.org/drawingml/2006/table">
            <a:tbl>
              <a:tblPr/>
              <a:tblGrid>
                <a:gridCol w="1495425">
                  <a:extLst>
                    <a:ext uri="{9D8B030D-6E8A-4147-A177-3AD203B41FA5}">
                      <a16:colId xmlns:a16="http://schemas.microsoft.com/office/drawing/2014/main" val="20000"/>
                    </a:ext>
                  </a:extLst>
                </a:gridCol>
                <a:gridCol w="1492250">
                  <a:extLst>
                    <a:ext uri="{9D8B030D-6E8A-4147-A177-3AD203B41FA5}">
                      <a16:colId xmlns:a16="http://schemas.microsoft.com/office/drawing/2014/main" val="20001"/>
                    </a:ext>
                  </a:extLst>
                </a:gridCol>
                <a:gridCol w="1495425">
                  <a:extLst>
                    <a:ext uri="{9D8B030D-6E8A-4147-A177-3AD203B41FA5}">
                      <a16:colId xmlns:a16="http://schemas.microsoft.com/office/drawing/2014/main" val="20002"/>
                    </a:ext>
                  </a:extLst>
                </a:gridCol>
                <a:gridCol w="1492250">
                  <a:extLst>
                    <a:ext uri="{9D8B030D-6E8A-4147-A177-3AD203B41FA5}">
                      <a16:colId xmlns:a16="http://schemas.microsoft.com/office/drawing/2014/main" val="20003"/>
                    </a:ext>
                  </a:extLst>
                </a:gridCol>
              </a:tblGrid>
              <a:tr h="186372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Ein/Aus</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9800">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 name="Rechteck 20">
            <a:extLst>
              <a:ext uri="{FF2B5EF4-FFF2-40B4-BE49-F238E27FC236}">
                <a16:creationId xmlns:a16="http://schemas.microsoft.com/office/drawing/2014/main" id="{146C98BE-77F8-4006-B6F8-329B8E2E00A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DFC5738D-B1AB-490D-85A7-5B7097223EDC}"/>
              </a:ext>
            </a:extLst>
          </p:cNvPr>
          <p:cNvPicPr>
            <a:picLocks noChangeAspect="1"/>
          </p:cNvPicPr>
          <p:nvPr/>
        </p:nvPicPr>
        <p:blipFill>
          <a:blip r:embed="rId3"/>
          <a:stretch>
            <a:fillRect/>
          </a:stretch>
        </p:blipFill>
        <p:spPr>
          <a:xfrm>
            <a:off x="8422640" y="57742"/>
            <a:ext cx="3606275" cy="1774478"/>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FC5DC9D3-3B1B-444C-95E1-6A28AD367825}"/>
                  </a:ext>
                </a:extLst>
              </p14:cNvPr>
              <p14:cNvContentPartPr/>
              <p14:nvPr/>
            </p14:nvContentPartPr>
            <p14:xfrm>
              <a:off x="11841641" y="2042340"/>
              <a:ext cx="45000" cy="23760"/>
            </p14:xfrm>
          </p:contentPart>
        </mc:Choice>
        <mc:Fallback xmlns="">
          <p:pic>
            <p:nvPicPr>
              <p:cNvPr id="2" name="Freihand 1">
                <a:extLst>
                  <a:ext uri="{FF2B5EF4-FFF2-40B4-BE49-F238E27FC236}">
                    <a16:creationId xmlns:a16="http://schemas.microsoft.com/office/drawing/2014/main" id="{FC5DC9D3-3B1B-444C-95E1-6A28AD367825}"/>
                  </a:ext>
                </a:extLst>
              </p:cNvPr>
              <p:cNvPicPr/>
              <p:nvPr/>
            </p:nvPicPr>
            <p:blipFill>
              <a:blip r:embed="rId5"/>
              <a:stretch>
                <a:fillRect/>
              </a:stretch>
            </p:blipFill>
            <p:spPr>
              <a:xfrm>
                <a:off x="11837321" y="2038020"/>
                <a:ext cx="53640" cy="32400"/>
              </a:xfrm>
              <a:prstGeom prst="rect">
                <a:avLst/>
              </a:prstGeom>
            </p:spPr>
          </p:pic>
        </mc:Fallback>
      </mc:AlternateContent>
      <p:grpSp>
        <p:nvGrpSpPr>
          <p:cNvPr id="6" name="Gruppieren 5">
            <a:extLst>
              <a:ext uri="{FF2B5EF4-FFF2-40B4-BE49-F238E27FC236}">
                <a16:creationId xmlns:a16="http://schemas.microsoft.com/office/drawing/2014/main" id="{C3B5148E-B716-44D4-908D-BBBCB905A678}"/>
              </a:ext>
            </a:extLst>
          </p:cNvPr>
          <p:cNvGrpSpPr/>
          <p:nvPr/>
        </p:nvGrpSpPr>
        <p:grpSpPr>
          <a:xfrm>
            <a:off x="1079081" y="1913460"/>
            <a:ext cx="4428720" cy="711360"/>
            <a:chOff x="1079081" y="1913460"/>
            <a:chExt cx="4428720" cy="71136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16891672-03DD-4AB2-9E09-FE9CC5C96CCE}"/>
                    </a:ext>
                  </a:extLst>
                </p14:cNvPr>
                <p14:cNvContentPartPr/>
                <p14:nvPr/>
              </p14:nvContentPartPr>
              <p14:xfrm>
                <a:off x="1079081" y="1986900"/>
                <a:ext cx="3910320" cy="637920"/>
              </p14:xfrm>
            </p:contentPart>
          </mc:Choice>
          <mc:Fallback xmlns="">
            <p:pic>
              <p:nvPicPr>
                <p:cNvPr id="3" name="Freihand 2">
                  <a:extLst>
                    <a:ext uri="{FF2B5EF4-FFF2-40B4-BE49-F238E27FC236}">
                      <a16:creationId xmlns:a16="http://schemas.microsoft.com/office/drawing/2014/main" id="{16891672-03DD-4AB2-9E09-FE9CC5C96CCE}"/>
                    </a:ext>
                  </a:extLst>
                </p:cNvPr>
                <p:cNvPicPr/>
                <p:nvPr/>
              </p:nvPicPr>
              <p:blipFill>
                <a:blip r:embed="rId7"/>
                <a:stretch>
                  <a:fillRect/>
                </a:stretch>
              </p:blipFill>
              <p:spPr>
                <a:xfrm>
                  <a:off x="1074761" y="1982580"/>
                  <a:ext cx="3918960" cy="646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86D71EA3-B378-41D5-A05A-AC3581C2425C}"/>
                    </a:ext>
                  </a:extLst>
                </p14:cNvPr>
                <p14:cNvContentPartPr/>
                <p14:nvPr/>
              </p14:nvContentPartPr>
              <p14:xfrm>
                <a:off x="5063561" y="1913460"/>
                <a:ext cx="444240" cy="158400"/>
              </p14:xfrm>
            </p:contentPart>
          </mc:Choice>
          <mc:Fallback xmlns="">
            <p:pic>
              <p:nvPicPr>
                <p:cNvPr id="4" name="Freihand 3">
                  <a:extLst>
                    <a:ext uri="{FF2B5EF4-FFF2-40B4-BE49-F238E27FC236}">
                      <a16:creationId xmlns:a16="http://schemas.microsoft.com/office/drawing/2014/main" id="{86D71EA3-B378-41D5-A05A-AC3581C2425C}"/>
                    </a:ext>
                  </a:extLst>
                </p:cNvPr>
                <p:cNvPicPr/>
                <p:nvPr/>
              </p:nvPicPr>
              <p:blipFill>
                <a:blip r:embed="rId9"/>
                <a:stretch>
                  <a:fillRect/>
                </a:stretch>
              </p:blipFill>
              <p:spPr>
                <a:xfrm>
                  <a:off x="5059241" y="1909140"/>
                  <a:ext cx="452880" cy="167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37" name="Freihand 36">
                <a:extLst>
                  <a:ext uri="{FF2B5EF4-FFF2-40B4-BE49-F238E27FC236}">
                    <a16:creationId xmlns:a16="http://schemas.microsoft.com/office/drawing/2014/main" id="{26FF106E-2EBC-4478-A949-46C5962973C5}"/>
                  </a:ext>
                </a:extLst>
              </p14:cNvPr>
              <p14:cNvContentPartPr/>
              <p14:nvPr/>
            </p14:nvContentPartPr>
            <p14:xfrm>
              <a:off x="8451881" y="783060"/>
              <a:ext cx="123840" cy="10440"/>
            </p14:xfrm>
          </p:contentPart>
        </mc:Choice>
        <mc:Fallback xmlns="">
          <p:pic>
            <p:nvPicPr>
              <p:cNvPr id="37" name="Freihand 36">
                <a:extLst>
                  <a:ext uri="{FF2B5EF4-FFF2-40B4-BE49-F238E27FC236}">
                    <a16:creationId xmlns:a16="http://schemas.microsoft.com/office/drawing/2014/main" id="{26FF106E-2EBC-4478-A949-46C5962973C5}"/>
                  </a:ext>
                </a:extLst>
              </p:cNvPr>
              <p:cNvPicPr/>
              <p:nvPr/>
            </p:nvPicPr>
            <p:blipFill>
              <a:blip r:embed="rId11"/>
              <a:stretch>
                <a:fillRect/>
              </a:stretch>
            </p:blipFill>
            <p:spPr>
              <a:xfrm>
                <a:off x="8447561" y="778740"/>
                <a:ext cx="1324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0" name="Freihand 39">
                <a:extLst>
                  <a:ext uri="{FF2B5EF4-FFF2-40B4-BE49-F238E27FC236}">
                    <a16:creationId xmlns:a16="http://schemas.microsoft.com/office/drawing/2014/main" id="{9DB9D6C2-509F-4F38-8BF7-B312CC4C250D}"/>
                  </a:ext>
                </a:extLst>
              </p14:cNvPr>
              <p14:cNvContentPartPr/>
              <p14:nvPr/>
            </p14:nvContentPartPr>
            <p14:xfrm>
              <a:off x="4586561" y="3254460"/>
              <a:ext cx="360" cy="1800"/>
            </p14:xfrm>
          </p:contentPart>
        </mc:Choice>
        <mc:Fallback xmlns="">
          <p:pic>
            <p:nvPicPr>
              <p:cNvPr id="40" name="Freihand 39">
                <a:extLst>
                  <a:ext uri="{FF2B5EF4-FFF2-40B4-BE49-F238E27FC236}">
                    <a16:creationId xmlns:a16="http://schemas.microsoft.com/office/drawing/2014/main" id="{9DB9D6C2-509F-4F38-8BF7-B312CC4C250D}"/>
                  </a:ext>
                </a:extLst>
              </p:cNvPr>
              <p:cNvPicPr/>
              <p:nvPr/>
            </p:nvPicPr>
            <p:blipFill>
              <a:blip r:embed="rId13"/>
              <a:stretch>
                <a:fillRect/>
              </a:stretch>
            </p:blipFill>
            <p:spPr>
              <a:xfrm>
                <a:off x="4582241" y="3250140"/>
                <a:ext cx="900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6" name="Freihand 45">
                <a:extLst>
                  <a:ext uri="{FF2B5EF4-FFF2-40B4-BE49-F238E27FC236}">
                    <a16:creationId xmlns:a16="http://schemas.microsoft.com/office/drawing/2014/main" id="{585E3554-4482-480B-A11B-04171DC0D8C1}"/>
                  </a:ext>
                </a:extLst>
              </p14:cNvPr>
              <p14:cNvContentPartPr/>
              <p14:nvPr/>
            </p14:nvContentPartPr>
            <p14:xfrm>
              <a:off x="8390321" y="944340"/>
              <a:ext cx="186120" cy="4320"/>
            </p14:xfrm>
          </p:contentPart>
        </mc:Choice>
        <mc:Fallback xmlns="">
          <p:pic>
            <p:nvPicPr>
              <p:cNvPr id="46" name="Freihand 45">
                <a:extLst>
                  <a:ext uri="{FF2B5EF4-FFF2-40B4-BE49-F238E27FC236}">
                    <a16:creationId xmlns:a16="http://schemas.microsoft.com/office/drawing/2014/main" id="{585E3554-4482-480B-A11B-04171DC0D8C1}"/>
                  </a:ext>
                </a:extLst>
              </p:cNvPr>
              <p:cNvPicPr/>
              <p:nvPr/>
            </p:nvPicPr>
            <p:blipFill>
              <a:blip r:embed="rId15"/>
              <a:stretch>
                <a:fillRect/>
              </a:stretch>
            </p:blipFill>
            <p:spPr>
              <a:xfrm>
                <a:off x="8386001" y="940020"/>
                <a:ext cx="194760" cy="12960"/>
              </a:xfrm>
              <a:prstGeom prst="rect">
                <a:avLst/>
              </a:prstGeom>
            </p:spPr>
          </p:pic>
        </mc:Fallback>
      </mc:AlternateContent>
      <p:grpSp>
        <p:nvGrpSpPr>
          <p:cNvPr id="55" name="Gruppieren 54">
            <a:extLst>
              <a:ext uri="{FF2B5EF4-FFF2-40B4-BE49-F238E27FC236}">
                <a16:creationId xmlns:a16="http://schemas.microsoft.com/office/drawing/2014/main" id="{107728EB-E188-4366-8395-9674EF1D4E9C}"/>
              </a:ext>
            </a:extLst>
          </p:cNvPr>
          <p:cNvGrpSpPr/>
          <p:nvPr/>
        </p:nvGrpSpPr>
        <p:grpSpPr>
          <a:xfrm>
            <a:off x="2772881" y="2590260"/>
            <a:ext cx="209160" cy="385560"/>
            <a:chOff x="2772881" y="2590260"/>
            <a:chExt cx="209160" cy="385560"/>
          </a:xfrm>
        </p:grpSpPr>
        <mc:AlternateContent xmlns:mc="http://schemas.openxmlformats.org/markup-compatibility/2006" xmlns:p14="http://schemas.microsoft.com/office/powerpoint/2010/main">
          <mc:Choice Requires="p14">
            <p:contentPart p14:bwMode="auto" r:id="rId16">
              <p14:nvContentPartPr>
                <p14:cNvPr id="51" name="Freihand 50">
                  <a:extLst>
                    <a:ext uri="{FF2B5EF4-FFF2-40B4-BE49-F238E27FC236}">
                      <a16:creationId xmlns:a16="http://schemas.microsoft.com/office/drawing/2014/main" id="{2BA4C96E-F917-48EC-81B9-59C9085EC088}"/>
                    </a:ext>
                  </a:extLst>
                </p14:cNvPr>
                <p14:cNvContentPartPr/>
                <p14:nvPr/>
              </p14:nvContentPartPr>
              <p14:xfrm>
                <a:off x="2772881" y="2590260"/>
                <a:ext cx="29880" cy="91080"/>
              </p14:xfrm>
            </p:contentPart>
          </mc:Choice>
          <mc:Fallback xmlns="">
            <p:pic>
              <p:nvPicPr>
                <p:cNvPr id="51" name="Freihand 50">
                  <a:extLst>
                    <a:ext uri="{FF2B5EF4-FFF2-40B4-BE49-F238E27FC236}">
                      <a16:creationId xmlns:a16="http://schemas.microsoft.com/office/drawing/2014/main" id="{2BA4C96E-F917-48EC-81B9-59C9085EC088}"/>
                    </a:ext>
                  </a:extLst>
                </p:cNvPr>
                <p:cNvPicPr/>
                <p:nvPr/>
              </p:nvPicPr>
              <p:blipFill>
                <a:blip r:embed="rId17"/>
                <a:stretch>
                  <a:fillRect/>
                </a:stretch>
              </p:blipFill>
              <p:spPr>
                <a:xfrm>
                  <a:off x="2768561" y="2585940"/>
                  <a:ext cx="38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2" name="Freihand 51">
                  <a:extLst>
                    <a:ext uri="{FF2B5EF4-FFF2-40B4-BE49-F238E27FC236}">
                      <a16:creationId xmlns:a16="http://schemas.microsoft.com/office/drawing/2014/main" id="{FC8C2786-A142-4133-846E-F4F156FB1E2A}"/>
                    </a:ext>
                  </a:extLst>
                </p14:cNvPr>
                <p14:cNvContentPartPr/>
                <p14:nvPr/>
              </p14:nvContentPartPr>
              <p14:xfrm>
                <a:off x="2944241" y="2721660"/>
                <a:ext cx="37800" cy="103320"/>
              </p14:xfrm>
            </p:contentPart>
          </mc:Choice>
          <mc:Fallback xmlns="">
            <p:pic>
              <p:nvPicPr>
                <p:cNvPr id="52" name="Freihand 51">
                  <a:extLst>
                    <a:ext uri="{FF2B5EF4-FFF2-40B4-BE49-F238E27FC236}">
                      <a16:creationId xmlns:a16="http://schemas.microsoft.com/office/drawing/2014/main" id="{FC8C2786-A142-4133-846E-F4F156FB1E2A}"/>
                    </a:ext>
                  </a:extLst>
                </p:cNvPr>
                <p:cNvPicPr/>
                <p:nvPr/>
              </p:nvPicPr>
              <p:blipFill>
                <a:blip r:embed="rId19"/>
                <a:stretch>
                  <a:fillRect/>
                </a:stretch>
              </p:blipFill>
              <p:spPr>
                <a:xfrm>
                  <a:off x="2939921" y="2717340"/>
                  <a:ext cx="46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4" name="Freihand 53">
                  <a:extLst>
                    <a:ext uri="{FF2B5EF4-FFF2-40B4-BE49-F238E27FC236}">
                      <a16:creationId xmlns:a16="http://schemas.microsoft.com/office/drawing/2014/main" id="{07780645-2ED2-4B2E-8D17-A3B1C78CE429}"/>
                    </a:ext>
                  </a:extLst>
                </p14:cNvPr>
                <p14:cNvContentPartPr/>
                <p14:nvPr/>
              </p14:nvContentPartPr>
              <p14:xfrm>
                <a:off x="2911481" y="2844420"/>
                <a:ext cx="46440" cy="131400"/>
              </p14:xfrm>
            </p:contentPart>
          </mc:Choice>
          <mc:Fallback xmlns="">
            <p:pic>
              <p:nvPicPr>
                <p:cNvPr id="54" name="Freihand 53">
                  <a:extLst>
                    <a:ext uri="{FF2B5EF4-FFF2-40B4-BE49-F238E27FC236}">
                      <a16:creationId xmlns:a16="http://schemas.microsoft.com/office/drawing/2014/main" id="{07780645-2ED2-4B2E-8D17-A3B1C78CE429}"/>
                    </a:ext>
                  </a:extLst>
                </p:cNvPr>
                <p:cNvPicPr/>
                <p:nvPr/>
              </p:nvPicPr>
              <p:blipFill>
                <a:blip r:embed="rId21"/>
                <a:stretch>
                  <a:fillRect/>
                </a:stretch>
              </p:blipFill>
              <p:spPr>
                <a:xfrm>
                  <a:off x="2907161" y="2840100"/>
                  <a:ext cx="55080" cy="14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56" name="Freihand 55">
                <a:extLst>
                  <a:ext uri="{FF2B5EF4-FFF2-40B4-BE49-F238E27FC236}">
                    <a16:creationId xmlns:a16="http://schemas.microsoft.com/office/drawing/2014/main" id="{2F4A8249-C785-43E6-A855-2F5C98D1C3FE}"/>
                  </a:ext>
                </a:extLst>
              </p14:cNvPr>
              <p14:cNvContentPartPr/>
              <p14:nvPr/>
            </p14:nvContentPartPr>
            <p14:xfrm>
              <a:off x="11921201" y="1861620"/>
              <a:ext cx="3240" cy="11160"/>
            </p14:xfrm>
          </p:contentPart>
        </mc:Choice>
        <mc:Fallback xmlns="">
          <p:pic>
            <p:nvPicPr>
              <p:cNvPr id="56" name="Freihand 55">
                <a:extLst>
                  <a:ext uri="{FF2B5EF4-FFF2-40B4-BE49-F238E27FC236}">
                    <a16:creationId xmlns:a16="http://schemas.microsoft.com/office/drawing/2014/main" id="{2F4A8249-C785-43E6-A855-2F5C98D1C3FE}"/>
                  </a:ext>
                </a:extLst>
              </p:cNvPr>
              <p:cNvPicPr/>
              <p:nvPr/>
            </p:nvPicPr>
            <p:blipFill>
              <a:blip r:embed="rId23"/>
              <a:stretch>
                <a:fillRect/>
              </a:stretch>
            </p:blipFill>
            <p:spPr>
              <a:xfrm>
                <a:off x="11916881" y="1857300"/>
                <a:ext cx="118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4325" name="Freihand 264324">
                <a:extLst>
                  <a:ext uri="{FF2B5EF4-FFF2-40B4-BE49-F238E27FC236}">
                    <a16:creationId xmlns:a16="http://schemas.microsoft.com/office/drawing/2014/main" id="{5E770815-FCD3-4540-9DAD-F6D9D96DB220}"/>
                  </a:ext>
                </a:extLst>
              </p14:cNvPr>
              <p14:cNvContentPartPr/>
              <p14:nvPr/>
            </p14:nvContentPartPr>
            <p14:xfrm>
              <a:off x="8400401" y="1068540"/>
              <a:ext cx="237960" cy="29520"/>
            </p14:xfrm>
          </p:contentPart>
        </mc:Choice>
        <mc:Fallback xmlns="">
          <p:pic>
            <p:nvPicPr>
              <p:cNvPr id="264325" name="Freihand 264324">
                <a:extLst>
                  <a:ext uri="{FF2B5EF4-FFF2-40B4-BE49-F238E27FC236}">
                    <a16:creationId xmlns:a16="http://schemas.microsoft.com/office/drawing/2014/main" id="{5E770815-FCD3-4540-9DAD-F6D9D96DB220}"/>
                  </a:ext>
                </a:extLst>
              </p:cNvPr>
              <p:cNvPicPr/>
              <p:nvPr/>
            </p:nvPicPr>
            <p:blipFill>
              <a:blip r:embed="rId25"/>
              <a:stretch>
                <a:fillRect/>
              </a:stretch>
            </p:blipFill>
            <p:spPr>
              <a:xfrm>
                <a:off x="8396081" y="1064220"/>
                <a:ext cx="246600" cy="38160"/>
              </a:xfrm>
              <a:prstGeom prst="rect">
                <a:avLst/>
              </a:prstGeom>
            </p:spPr>
          </p:pic>
        </mc:Fallback>
      </mc:AlternateContent>
      <p:grpSp>
        <p:nvGrpSpPr>
          <p:cNvPr id="264343" name="Gruppieren 264342">
            <a:extLst>
              <a:ext uri="{FF2B5EF4-FFF2-40B4-BE49-F238E27FC236}">
                <a16:creationId xmlns:a16="http://schemas.microsoft.com/office/drawing/2014/main" id="{8DC0EA59-BE75-4B08-AF18-E418404AD008}"/>
              </a:ext>
            </a:extLst>
          </p:cNvPr>
          <p:cNvGrpSpPr/>
          <p:nvPr/>
        </p:nvGrpSpPr>
        <p:grpSpPr>
          <a:xfrm>
            <a:off x="1572281" y="3000300"/>
            <a:ext cx="4612680" cy="2695680"/>
            <a:chOff x="1572281" y="3000300"/>
            <a:chExt cx="4612680" cy="2695680"/>
          </a:xfrm>
        </p:grpSpPr>
        <mc:AlternateContent xmlns:mc="http://schemas.openxmlformats.org/markup-compatibility/2006" xmlns:p14="http://schemas.microsoft.com/office/powerpoint/2010/main">
          <mc:Choice Requires="p14">
            <p:contentPart p14:bwMode="auto" r:id="rId26">
              <p14:nvContentPartPr>
                <p14:cNvPr id="7" name="Freihand 6">
                  <a:extLst>
                    <a:ext uri="{FF2B5EF4-FFF2-40B4-BE49-F238E27FC236}">
                      <a16:creationId xmlns:a16="http://schemas.microsoft.com/office/drawing/2014/main" id="{144704D7-D1C4-4786-9326-C9860C9BC6A7}"/>
                    </a:ext>
                  </a:extLst>
                </p14:cNvPr>
                <p14:cNvContentPartPr/>
                <p14:nvPr/>
              </p14:nvContentPartPr>
              <p14:xfrm>
                <a:off x="1645361" y="3018300"/>
                <a:ext cx="96480" cy="1833120"/>
              </p14:xfrm>
            </p:contentPart>
          </mc:Choice>
          <mc:Fallback xmlns="">
            <p:pic>
              <p:nvPicPr>
                <p:cNvPr id="7" name="Freihand 6">
                  <a:extLst>
                    <a:ext uri="{FF2B5EF4-FFF2-40B4-BE49-F238E27FC236}">
                      <a16:creationId xmlns:a16="http://schemas.microsoft.com/office/drawing/2014/main" id="{144704D7-D1C4-4786-9326-C9860C9BC6A7}"/>
                    </a:ext>
                  </a:extLst>
                </p:cNvPr>
                <p:cNvPicPr/>
                <p:nvPr/>
              </p:nvPicPr>
              <p:blipFill>
                <a:blip r:embed="rId27"/>
                <a:stretch>
                  <a:fillRect/>
                </a:stretch>
              </p:blipFill>
              <p:spPr>
                <a:xfrm>
                  <a:off x="1641041" y="3013980"/>
                  <a:ext cx="105120" cy="1841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 name="Freihand 7">
                  <a:extLst>
                    <a:ext uri="{FF2B5EF4-FFF2-40B4-BE49-F238E27FC236}">
                      <a16:creationId xmlns:a16="http://schemas.microsoft.com/office/drawing/2014/main" id="{7322791F-6270-4CC0-A847-0F0B3E7DCC52}"/>
                    </a:ext>
                  </a:extLst>
                </p14:cNvPr>
                <p14:cNvContentPartPr/>
                <p14:nvPr/>
              </p14:nvContentPartPr>
              <p14:xfrm>
                <a:off x="1572281" y="4779060"/>
                <a:ext cx="153720" cy="370440"/>
              </p14:xfrm>
            </p:contentPart>
          </mc:Choice>
          <mc:Fallback xmlns="">
            <p:pic>
              <p:nvPicPr>
                <p:cNvPr id="8" name="Freihand 7">
                  <a:extLst>
                    <a:ext uri="{FF2B5EF4-FFF2-40B4-BE49-F238E27FC236}">
                      <a16:creationId xmlns:a16="http://schemas.microsoft.com/office/drawing/2014/main" id="{7322791F-6270-4CC0-A847-0F0B3E7DCC52}"/>
                    </a:ext>
                  </a:extLst>
                </p:cNvPr>
                <p:cNvPicPr/>
                <p:nvPr/>
              </p:nvPicPr>
              <p:blipFill>
                <a:blip r:embed="rId29"/>
                <a:stretch>
                  <a:fillRect/>
                </a:stretch>
              </p:blipFill>
              <p:spPr>
                <a:xfrm>
                  <a:off x="1567961" y="4774740"/>
                  <a:ext cx="16236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 name="Freihand 9">
                  <a:extLst>
                    <a:ext uri="{FF2B5EF4-FFF2-40B4-BE49-F238E27FC236}">
                      <a16:creationId xmlns:a16="http://schemas.microsoft.com/office/drawing/2014/main" id="{8A3AAEC6-5223-4D08-97AD-EC33C631B37A}"/>
                    </a:ext>
                  </a:extLst>
                </p14:cNvPr>
                <p14:cNvContentPartPr/>
                <p14:nvPr/>
              </p14:nvContentPartPr>
              <p14:xfrm>
                <a:off x="2681081" y="3254100"/>
                <a:ext cx="198000" cy="199800"/>
              </p14:xfrm>
            </p:contentPart>
          </mc:Choice>
          <mc:Fallback xmlns="">
            <p:pic>
              <p:nvPicPr>
                <p:cNvPr id="10" name="Freihand 9">
                  <a:extLst>
                    <a:ext uri="{FF2B5EF4-FFF2-40B4-BE49-F238E27FC236}">
                      <a16:creationId xmlns:a16="http://schemas.microsoft.com/office/drawing/2014/main" id="{8A3AAEC6-5223-4D08-97AD-EC33C631B37A}"/>
                    </a:ext>
                  </a:extLst>
                </p:cNvPr>
                <p:cNvPicPr/>
                <p:nvPr/>
              </p:nvPicPr>
              <p:blipFill>
                <a:blip r:embed="rId31"/>
                <a:stretch>
                  <a:fillRect/>
                </a:stretch>
              </p:blipFill>
              <p:spPr>
                <a:xfrm>
                  <a:off x="2676761" y="3249780"/>
                  <a:ext cx="2066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 name="Freihand 10">
                  <a:extLst>
                    <a:ext uri="{FF2B5EF4-FFF2-40B4-BE49-F238E27FC236}">
                      <a16:creationId xmlns:a16="http://schemas.microsoft.com/office/drawing/2014/main" id="{8250FFD8-5383-4DF0-BBCD-1A5166FD7BEB}"/>
                    </a:ext>
                  </a:extLst>
                </p14:cNvPr>
                <p14:cNvContentPartPr/>
                <p14:nvPr/>
              </p14:nvContentPartPr>
              <p14:xfrm>
                <a:off x="2987081" y="3170220"/>
                <a:ext cx="54000" cy="45360"/>
              </p14:xfrm>
            </p:contentPart>
          </mc:Choice>
          <mc:Fallback xmlns="">
            <p:pic>
              <p:nvPicPr>
                <p:cNvPr id="11" name="Freihand 10">
                  <a:extLst>
                    <a:ext uri="{FF2B5EF4-FFF2-40B4-BE49-F238E27FC236}">
                      <a16:creationId xmlns:a16="http://schemas.microsoft.com/office/drawing/2014/main" id="{8250FFD8-5383-4DF0-BBCD-1A5166FD7BEB}"/>
                    </a:ext>
                  </a:extLst>
                </p:cNvPr>
                <p:cNvPicPr/>
                <p:nvPr/>
              </p:nvPicPr>
              <p:blipFill>
                <a:blip r:embed="rId33"/>
                <a:stretch>
                  <a:fillRect/>
                </a:stretch>
              </p:blipFill>
              <p:spPr>
                <a:xfrm>
                  <a:off x="2982761" y="3165900"/>
                  <a:ext cx="626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 name="Freihand 11">
                  <a:extLst>
                    <a:ext uri="{FF2B5EF4-FFF2-40B4-BE49-F238E27FC236}">
                      <a16:creationId xmlns:a16="http://schemas.microsoft.com/office/drawing/2014/main" id="{6E53B2C9-A8AC-41EA-BB20-56EFFB87154C}"/>
                    </a:ext>
                  </a:extLst>
                </p14:cNvPr>
                <p14:cNvContentPartPr/>
                <p14:nvPr/>
              </p14:nvContentPartPr>
              <p14:xfrm>
                <a:off x="3089681" y="3207300"/>
                <a:ext cx="12960" cy="5040"/>
              </p14:xfrm>
            </p:contentPart>
          </mc:Choice>
          <mc:Fallback xmlns="">
            <p:pic>
              <p:nvPicPr>
                <p:cNvPr id="12" name="Freihand 11">
                  <a:extLst>
                    <a:ext uri="{FF2B5EF4-FFF2-40B4-BE49-F238E27FC236}">
                      <a16:creationId xmlns:a16="http://schemas.microsoft.com/office/drawing/2014/main" id="{6E53B2C9-A8AC-41EA-BB20-56EFFB87154C}"/>
                    </a:ext>
                  </a:extLst>
                </p:cNvPr>
                <p:cNvPicPr/>
                <p:nvPr/>
              </p:nvPicPr>
              <p:blipFill>
                <a:blip r:embed="rId35"/>
                <a:stretch>
                  <a:fillRect/>
                </a:stretch>
              </p:blipFill>
              <p:spPr>
                <a:xfrm>
                  <a:off x="3085361" y="3202980"/>
                  <a:ext cx="216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 name="Freihand 12">
                  <a:extLst>
                    <a:ext uri="{FF2B5EF4-FFF2-40B4-BE49-F238E27FC236}">
                      <a16:creationId xmlns:a16="http://schemas.microsoft.com/office/drawing/2014/main" id="{B8E05488-F206-4487-A1C8-0527D2298D93}"/>
                    </a:ext>
                  </a:extLst>
                </p14:cNvPr>
                <p14:cNvContentPartPr/>
                <p14:nvPr/>
              </p14:nvContentPartPr>
              <p14:xfrm>
                <a:off x="2893481" y="3082020"/>
                <a:ext cx="315720" cy="236160"/>
              </p14:xfrm>
            </p:contentPart>
          </mc:Choice>
          <mc:Fallback xmlns="">
            <p:pic>
              <p:nvPicPr>
                <p:cNvPr id="13" name="Freihand 12">
                  <a:extLst>
                    <a:ext uri="{FF2B5EF4-FFF2-40B4-BE49-F238E27FC236}">
                      <a16:creationId xmlns:a16="http://schemas.microsoft.com/office/drawing/2014/main" id="{B8E05488-F206-4487-A1C8-0527D2298D93}"/>
                    </a:ext>
                  </a:extLst>
                </p:cNvPr>
                <p:cNvPicPr/>
                <p:nvPr/>
              </p:nvPicPr>
              <p:blipFill>
                <a:blip r:embed="rId37"/>
                <a:stretch>
                  <a:fillRect/>
                </a:stretch>
              </p:blipFill>
              <p:spPr>
                <a:xfrm>
                  <a:off x="2889161" y="3077700"/>
                  <a:ext cx="3243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5" name="Freihand 34">
                  <a:extLst>
                    <a:ext uri="{FF2B5EF4-FFF2-40B4-BE49-F238E27FC236}">
                      <a16:creationId xmlns:a16="http://schemas.microsoft.com/office/drawing/2014/main" id="{7BF4C6B2-167C-4FB7-92B5-A824A73E7710}"/>
                    </a:ext>
                  </a:extLst>
                </p14:cNvPr>
                <p14:cNvContentPartPr/>
                <p14:nvPr/>
              </p14:nvContentPartPr>
              <p14:xfrm>
                <a:off x="4239161" y="4257060"/>
                <a:ext cx="129960" cy="168480"/>
              </p14:xfrm>
            </p:contentPart>
          </mc:Choice>
          <mc:Fallback xmlns="">
            <p:pic>
              <p:nvPicPr>
                <p:cNvPr id="35" name="Freihand 34">
                  <a:extLst>
                    <a:ext uri="{FF2B5EF4-FFF2-40B4-BE49-F238E27FC236}">
                      <a16:creationId xmlns:a16="http://schemas.microsoft.com/office/drawing/2014/main" id="{7BF4C6B2-167C-4FB7-92B5-A824A73E7710}"/>
                    </a:ext>
                  </a:extLst>
                </p:cNvPr>
                <p:cNvPicPr/>
                <p:nvPr/>
              </p:nvPicPr>
              <p:blipFill>
                <a:blip r:embed="rId39"/>
                <a:stretch>
                  <a:fillRect/>
                </a:stretch>
              </p:blipFill>
              <p:spPr>
                <a:xfrm>
                  <a:off x="4234841" y="4252740"/>
                  <a:ext cx="1386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 name="Freihand 35">
                  <a:extLst>
                    <a:ext uri="{FF2B5EF4-FFF2-40B4-BE49-F238E27FC236}">
                      <a16:creationId xmlns:a16="http://schemas.microsoft.com/office/drawing/2014/main" id="{431C886D-4631-413A-8FE7-D95F1BEA8D82}"/>
                    </a:ext>
                  </a:extLst>
                </p14:cNvPr>
                <p14:cNvContentPartPr/>
                <p14:nvPr/>
              </p14:nvContentPartPr>
              <p14:xfrm>
                <a:off x="5795081" y="5185860"/>
                <a:ext cx="158040" cy="191880"/>
              </p14:xfrm>
            </p:contentPart>
          </mc:Choice>
          <mc:Fallback xmlns="">
            <p:pic>
              <p:nvPicPr>
                <p:cNvPr id="36" name="Freihand 35">
                  <a:extLst>
                    <a:ext uri="{FF2B5EF4-FFF2-40B4-BE49-F238E27FC236}">
                      <a16:creationId xmlns:a16="http://schemas.microsoft.com/office/drawing/2014/main" id="{431C886D-4631-413A-8FE7-D95F1BEA8D82}"/>
                    </a:ext>
                  </a:extLst>
                </p:cNvPr>
                <p:cNvPicPr/>
                <p:nvPr/>
              </p:nvPicPr>
              <p:blipFill>
                <a:blip r:embed="rId41"/>
                <a:stretch>
                  <a:fillRect/>
                </a:stretch>
              </p:blipFill>
              <p:spPr>
                <a:xfrm>
                  <a:off x="5790761" y="5181540"/>
                  <a:ext cx="1666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7" name="Freihand 56">
                  <a:extLst>
                    <a:ext uri="{FF2B5EF4-FFF2-40B4-BE49-F238E27FC236}">
                      <a16:creationId xmlns:a16="http://schemas.microsoft.com/office/drawing/2014/main" id="{F3D7632C-C8FB-4B1A-8093-2121316E051E}"/>
                    </a:ext>
                  </a:extLst>
                </p14:cNvPr>
                <p14:cNvContentPartPr/>
                <p14:nvPr/>
              </p14:nvContentPartPr>
              <p14:xfrm>
                <a:off x="5597441" y="3296940"/>
                <a:ext cx="196920" cy="208800"/>
              </p14:xfrm>
            </p:contentPart>
          </mc:Choice>
          <mc:Fallback xmlns="">
            <p:pic>
              <p:nvPicPr>
                <p:cNvPr id="57" name="Freihand 56">
                  <a:extLst>
                    <a:ext uri="{FF2B5EF4-FFF2-40B4-BE49-F238E27FC236}">
                      <a16:creationId xmlns:a16="http://schemas.microsoft.com/office/drawing/2014/main" id="{F3D7632C-C8FB-4B1A-8093-2121316E051E}"/>
                    </a:ext>
                  </a:extLst>
                </p:cNvPr>
                <p:cNvPicPr/>
                <p:nvPr/>
              </p:nvPicPr>
              <p:blipFill>
                <a:blip r:embed="rId43"/>
                <a:stretch>
                  <a:fillRect/>
                </a:stretch>
              </p:blipFill>
              <p:spPr>
                <a:xfrm>
                  <a:off x="5593121" y="3292620"/>
                  <a:ext cx="2055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8" name="Freihand 57">
                  <a:extLst>
                    <a:ext uri="{FF2B5EF4-FFF2-40B4-BE49-F238E27FC236}">
                      <a16:creationId xmlns:a16="http://schemas.microsoft.com/office/drawing/2014/main" id="{A55D3D2D-845C-4BB3-AA72-A600D524833D}"/>
                    </a:ext>
                  </a:extLst>
                </p14:cNvPr>
                <p14:cNvContentPartPr/>
                <p14:nvPr/>
              </p14:nvContentPartPr>
              <p14:xfrm>
                <a:off x="5899841" y="3137820"/>
                <a:ext cx="108360" cy="96120"/>
              </p14:xfrm>
            </p:contentPart>
          </mc:Choice>
          <mc:Fallback xmlns="">
            <p:pic>
              <p:nvPicPr>
                <p:cNvPr id="58" name="Freihand 57">
                  <a:extLst>
                    <a:ext uri="{FF2B5EF4-FFF2-40B4-BE49-F238E27FC236}">
                      <a16:creationId xmlns:a16="http://schemas.microsoft.com/office/drawing/2014/main" id="{A55D3D2D-845C-4BB3-AA72-A600D524833D}"/>
                    </a:ext>
                  </a:extLst>
                </p:cNvPr>
                <p:cNvPicPr/>
                <p:nvPr/>
              </p:nvPicPr>
              <p:blipFill>
                <a:blip r:embed="rId45"/>
                <a:stretch>
                  <a:fillRect/>
                </a:stretch>
              </p:blipFill>
              <p:spPr>
                <a:xfrm>
                  <a:off x="5895521" y="3133500"/>
                  <a:ext cx="1170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9" name="Freihand 58">
                  <a:extLst>
                    <a:ext uri="{FF2B5EF4-FFF2-40B4-BE49-F238E27FC236}">
                      <a16:creationId xmlns:a16="http://schemas.microsoft.com/office/drawing/2014/main" id="{C1160AB0-B7AE-418C-9DC6-EADF3A781663}"/>
                    </a:ext>
                  </a:extLst>
                </p14:cNvPr>
                <p14:cNvContentPartPr/>
                <p14:nvPr/>
              </p14:nvContentPartPr>
              <p14:xfrm>
                <a:off x="6042761" y="3232500"/>
                <a:ext cx="11880" cy="3240"/>
              </p14:xfrm>
            </p:contentPart>
          </mc:Choice>
          <mc:Fallback xmlns="">
            <p:pic>
              <p:nvPicPr>
                <p:cNvPr id="59" name="Freihand 58">
                  <a:extLst>
                    <a:ext uri="{FF2B5EF4-FFF2-40B4-BE49-F238E27FC236}">
                      <a16:creationId xmlns:a16="http://schemas.microsoft.com/office/drawing/2014/main" id="{C1160AB0-B7AE-418C-9DC6-EADF3A781663}"/>
                    </a:ext>
                  </a:extLst>
                </p:cNvPr>
                <p:cNvPicPr/>
                <p:nvPr/>
              </p:nvPicPr>
              <p:blipFill>
                <a:blip r:embed="rId47"/>
                <a:stretch>
                  <a:fillRect/>
                </a:stretch>
              </p:blipFill>
              <p:spPr>
                <a:xfrm>
                  <a:off x="6038441" y="3228180"/>
                  <a:ext cx="205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0" name="Freihand 59">
                  <a:extLst>
                    <a:ext uri="{FF2B5EF4-FFF2-40B4-BE49-F238E27FC236}">
                      <a16:creationId xmlns:a16="http://schemas.microsoft.com/office/drawing/2014/main" id="{E190C167-F532-4238-9387-CBC4331FF996}"/>
                    </a:ext>
                  </a:extLst>
                </p14:cNvPr>
                <p14:cNvContentPartPr/>
                <p14:nvPr/>
              </p14:nvContentPartPr>
              <p14:xfrm>
                <a:off x="5806241" y="3062220"/>
                <a:ext cx="378720" cy="268200"/>
              </p14:xfrm>
            </p:contentPart>
          </mc:Choice>
          <mc:Fallback xmlns="">
            <p:pic>
              <p:nvPicPr>
                <p:cNvPr id="60" name="Freihand 59">
                  <a:extLst>
                    <a:ext uri="{FF2B5EF4-FFF2-40B4-BE49-F238E27FC236}">
                      <a16:creationId xmlns:a16="http://schemas.microsoft.com/office/drawing/2014/main" id="{E190C167-F532-4238-9387-CBC4331FF996}"/>
                    </a:ext>
                  </a:extLst>
                </p:cNvPr>
                <p:cNvPicPr/>
                <p:nvPr/>
              </p:nvPicPr>
              <p:blipFill>
                <a:blip r:embed="rId49"/>
                <a:stretch>
                  <a:fillRect/>
                </a:stretch>
              </p:blipFill>
              <p:spPr>
                <a:xfrm>
                  <a:off x="5801921" y="3057900"/>
                  <a:ext cx="38736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2" name="Freihand 61">
                  <a:extLst>
                    <a:ext uri="{FF2B5EF4-FFF2-40B4-BE49-F238E27FC236}">
                      <a16:creationId xmlns:a16="http://schemas.microsoft.com/office/drawing/2014/main" id="{FCF88EAF-D1F6-4A12-A606-EB52464229FC}"/>
                    </a:ext>
                  </a:extLst>
                </p14:cNvPr>
                <p14:cNvContentPartPr/>
                <p14:nvPr/>
              </p14:nvContentPartPr>
              <p14:xfrm>
                <a:off x="4154201" y="3262380"/>
                <a:ext cx="131760" cy="189000"/>
              </p14:xfrm>
            </p:contentPart>
          </mc:Choice>
          <mc:Fallback xmlns="">
            <p:pic>
              <p:nvPicPr>
                <p:cNvPr id="62" name="Freihand 61">
                  <a:extLst>
                    <a:ext uri="{FF2B5EF4-FFF2-40B4-BE49-F238E27FC236}">
                      <a16:creationId xmlns:a16="http://schemas.microsoft.com/office/drawing/2014/main" id="{FCF88EAF-D1F6-4A12-A606-EB52464229FC}"/>
                    </a:ext>
                  </a:extLst>
                </p:cNvPr>
                <p:cNvPicPr/>
                <p:nvPr/>
              </p:nvPicPr>
              <p:blipFill>
                <a:blip r:embed="rId51"/>
                <a:stretch>
                  <a:fillRect/>
                </a:stretch>
              </p:blipFill>
              <p:spPr>
                <a:xfrm>
                  <a:off x="4149881" y="3258060"/>
                  <a:ext cx="1404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3" name="Freihand 62">
                  <a:extLst>
                    <a:ext uri="{FF2B5EF4-FFF2-40B4-BE49-F238E27FC236}">
                      <a16:creationId xmlns:a16="http://schemas.microsoft.com/office/drawing/2014/main" id="{5DBEBA9E-379E-4DD4-B04F-01AB72978409}"/>
                    </a:ext>
                  </a:extLst>
                </p14:cNvPr>
                <p14:cNvContentPartPr/>
                <p14:nvPr/>
              </p14:nvContentPartPr>
              <p14:xfrm>
                <a:off x="4345001" y="3444900"/>
                <a:ext cx="1440" cy="8280"/>
              </p14:xfrm>
            </p:contentPart>
          </mc:Choice>
          <mc:Fallback xmlns="">
            <p:pic>
              <p:nvPicPr>
                <p:cNvPr id="63" name="Freihand 62">
                  <a:extLst>
                    <a:ext uri="{FF2B5EF4-FFF2-40B4-BE49-F238E27FC236}">
                      <a16:creationId xmlns:a16="http://schemas.microsoft.com/office/drawing/2014/main" id="{5DBEBA9E-379E-4DD4-B04F-01AB72978409}"/>
                    </a:ext>
                  </a:extLst>
                </p:cNvPr>
                <p:cNvPicPr/>
                <p:nvPr/>
              </p:nvPicPr>
              <p:blipFill>
                <a:blip r:embed="rId53"/>
                <a:stretch>
                  <a:fillRect/>
                </a:stretch>
              </p:blipFill>
              <p:spPr>
                <a:xfrm>
                  <a:off x="4340681" y="3440580"/>
                  <a:ext cx="100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64321" name="Freihand 264320">
                  <a:extLst>
                    <a:ext uri="{FF2B5EF4-FFF2-40B4-BE49-F238E27FC236}">
                      <a16:creationId xmlns:a16="http://schemas.microsoft.com/office/drawing/2014/main" id="{4F3329AA-BE31-4502-AC1B-1B891869CD52}"/>
                    </a:ext>
                  </a:extLst>
                </p14:cNvPr>
                <p14:cNvContentPartPr/>
                <p14:nvPr/>
              </p14:nvContentPartPr>
              <p14:xfrm>
                <a:off x="4416641" y="3082380"/>
                <a:ext cx="72000" cy="124200"/>
              </p14:xfrm>
            </p:contentPart>
          </mc:Choice>
          <mc:Fallback xmlns="">
            <p:pic>
              <p:nvPicPr>
                <p:cNvPr id="264321" name="Freihand 264320">
                  <a:extLst>
                    <a:ext uri="{FF2B5EF4-FFF2-40B4-BE49-F238E27FC236}">
                      <a16:creationId xmlns:a16="http://schemas.microsoft.com/office/drawing/2014/main" id="{4F3329AA-BE31-4502-AC1B-1B891869CD52}"/>
                    </a:ext>
                  </a:extLst>
                </p:cNvPr>
                <p:cNvPicPr/>
                <p:nvPr/>
              </p:nvPicPr>
              <p:blipFill>
                <a:blip r:embed="rId55"/>
                <a:stretch>
                  <a:fillRect/>
                </a:stretch>
              </p:blipFill>
              <p:spPr>
                <a:xfrm>
                  <a:off x="4412321" y="3078060"/>
                  <a:ext cx="806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64322" name="Freihand 264321">
                  <a:extLst>
                    <a:ext uri="{FF2B5EF4-FFF2-40B4-BE49-F238E27FC236}">
                      <a16:creationId xmlns:a16="http://schemas.microsoft.com/office/drawing/2014/main" id="{C601060D-0424-4F1D-B16B-E5FA741B6303}"/>
                    </a:ext>
                  </a:extLst>
                </p14:cNvPr>
                <p14:cNvContentPartPr/>
                <p14:nvPr/>
              </p14:nvContentPartPr>
              <p14:xfrm>
                <a:off x="4507721" y="3202260"/>
                <a:ext cx="360" cy="6840"/>
              </p14:xfrm>
            </p:contentPart>
          </mc:Choice>
          <mc:Fallback xmlns="">
            <p:pic>
              <p:nvPicPr>
                <p:cNvPr id="264322" name="Freihand 264321">
                  <a:extLst>
                    <a:ext uri="{FF2B5EF4-FFF2-40B4-BE49-F238E27FC236}">
                      <a16:creationId xmlns:a16="http://schemas.microsoft.com/office/drawing/2014/main" id="{C601060D-0424-4F1D-B16B-E5FA741B6303}"/>
                    </a:ext>
                  </a:extLst>
                </p:cNvPr>
                <p:cNvPicPr/>
                <p:nvPr/>
              </p:nvPicPr>
              <p:blipFill>
                <a:blip r:embed="rId57"/>
                <a:stretch>
                  <a:fillRect/>
                </a:stretch>
              </p:blipFill>
              <p:spPr>
                <a:xfrm>
                  <a:off x="4503401" y="3197940"/>
                  <a:ext cx="90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64323" name="Freihand 264322">
                  <a:extLst>
                    <a:ext uri="{FF2B5EF4-FFF2-40B4-BE49-F238E27FC236}">
                      <a16:creationId xmlns:a16="http://schemas.microsoft.com/office/drawing/2014/main" id="{DD8776B9-1273-40BF-AE8C-951E1C59E1BA}"/>
                    </a:ext>
                  </a:extLst>
                </p14:cNvPr>
                <p14:cNvContentPartPr/>
                <p14:nvPr/>
              </p14:nvContentPartPr>
              <p14:xfrm>
                <a:off x="4313681" y="3000300"/>
                <a:ext cx="355320" cy="248040"/>
              </p14:xfrm>
            </p:contentPart>
          </mc:Choice>
          <mc:Fallback xmlns="">
            <p:pic>
              <p:nvPicPr>
                <p:cNvPr id="264323" name="Freihand 264322">
                  <a:extLst>
                    <a:ext uri="{FF2B5EF4-FFF2-40B4-BE49-F238E27FC236}">
                      <a16:creationId xmlns:a16="http://schemas.microsoft.com/office/drawing/2014/main" id="{DD8776B9-1273-40BF-AE8C-951E1C59E1BA}"/>
                    </a:ext>
                  </a:extLst>
                </p:cNvPr>
                <p:cNvPicPr/>
                <p:nvPr/>
              </p:nvPicPr>
              <p:blipFill>
                <a:blip r:embed="rId59"/>
                <a:stretch>
                  <a:fillRect/>
                </a:stretch>
              </p:blipFill>
              <p:spPr>
                <a:xfrm>
                  <a:off x="4309361" y="2995980"/>
                  <a:ext cx="3639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64326" name="Freihand 264325">
                  <a:extLst>
                    <a:ext uri="{FF2B5EF4-FFF2-40B4-BE49-F238E27FC236}">
                      <a16:creationId xmlns:a16="http://schemas.microsoft.com/office/drawing/2014/main" id="{C03E6512-41B3-45DF-964C-0B52A474B835}"/>
                    </a:ext>
                  </a:extLst>
                </p14:cNvPr>
                <p14:cNvContentPartPr/>
                <p14:nvPr/>
              </p14:nvContentPartPr>
              <p14:xfrm>
                <a:off x="2614481" y="4204500"/>
                <a:ext cx="214560" cy="199440"/>
              </p14:xfrm>
            </p:contentPart>
          </mc:Choice>
          <mc:Fallback xmlns="">
            <p:pic>
              <p:nvPicPr>
                <p:cNvPr id="264326" name="Freihand 264325">
                  <a:extLst>
                    <a:ext uri="{FF2B5EF4-FFF2-40B4-BE49-F238E27FC236}">
                      <a16:creationId xmlns:a16="http://schemas.microsoft.com/office/drawing/2014/main" id="{C03E6512-41B3-45DF-964C-0B52A474B835}"/>
                    </a:ext>
                  </a:extLst>
                </p:cNvPr>
                <p:cNvPicPr/>
                <p:nvPr/>
              </p:nvPicPr>
              <p:blipFill>
                <a:blip r:embed="rId61"/>
                <a:stretch>
                  <a:fillRect/>
                </a:stretch>
              </p:blipFill>
              <p:spPr>
                <a:xfrm>
                  <a:off x="2610161" y="4200180"/>
                  <a:ext cx="2232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64327" name="Freihand 264326">
                  <a:extLst>
                    <a:ext uri="{FF2B5EF4-FFF2-40B4-BE49-F238E27FC236}">
                      <a16:creationId xmlns:a16="http://schemas.microsoft.com/office/drawing/2014/main" id="{69654A88-3AC6-4C61-B512-E0857901564A}"/>
                    </a:ext>
                  </a:extLst>
                </p14:cNvPr>
                <p14:cNvContentPartPr/>
                <p14:nvPr/>
              </p14:nvContentPartPr>
              <p14:xfrm>
                <a:off x="2853881" y="4373700"/>
                <a:ext cx="3240" cy="360"/>
              </p14:xfrm>
            </p:contentPart>
          </mc:Choice>
          <mc:Fallback xmlns="">
            <p:pic>
              <p:nvPicPr>
                <p:cNvPr id="264327" name="Freihand 264326">
                  <a:extLst>
                    <a:ext uri="{FF2B5EF4-FFF2-40B4-BE49-F238E27FC236}">
                      <a16:creationId xmlns:a16="http://schemas.microsoft.com/office/drawing/2014/main" id="{69654A88-3AC6-4C61-B512-E0857901564A}"/>
                    </a:ext>
                  </a:extLst>
                </p:cNvPr>
                <p:cNvPicPr/>
                <p:nvPr/>
              </p:nvPicPr>
              <p:blipFill>
                <a:blip r:embed="rId63"/>
                <a:stretch>
                  <a:fillRect/>
                </a:stretch>
              </p:blipFill>
              <p:spPr>
                <a:xfrm>
                  <a:off x="2849561" y="4369380"/>
                  <a:ext cx="118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64329" name="Freihand 264328">
                  <a:extLst>
                    <a:ext uri="{FF2B5EF4-FFF2-40B4-BE49-F238E27FC236}">
                      <a16:creationId xmlns:a16="http://schemas.microsoft.com/office/drawing/2014/main" id="{8D5DCA97-87FF-49B5-ACA4-C5464FE00B18}"/>
                    </a:ext>
                  </a:extLst>
                </p14:cNvPr>
                <p14:cNvContentPartPr/>
                <p14:nvPr/>
              </p14:nvContentPartPr>
              <p14:xfrm>
                <a:off x="2939201" y="4087140"/>
                <a:ext cx="87480" cy="89640"/>
              </p14:xfrm>
            </p:contentPart>
          </mc:Choice>
          <mc:Fallback xmlns="">
            <p:pic>
              <p:nvPicPr>
                <p:cNvPr id="264329" name="Freihand 264328">
                  <a:extLst>
                    <a:ext uri="{FF2B5EF4-FFF2-40B4-BE49-F238E27FC236}">
                      <a16:creationId xmlns:a16="http://schemas.microsoft.com/office/drawing/2014/main" id="{8D5DCA97-87FF-49B5-ACA4-C5464FE00B18}"/>
                    </a:ext>
                  </a:extLst>
                </p:cNvPr>
                <p:cNvPicPr/>
                <p:nvPr/>
              </p:nvPicPr>
              <p:blipFill>
                <a:blip r:embed="rId65"/>
                <a:stretch>
                  <a:fillRect/>
                </a:stretch>
              </p:blipFill>
              <p:spPr>
                <a:xfrm>
                  <a:off x="2934881" y="4082820"/>
                  <a:ext cx="961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64330" name="Freihand 264329">
                  <a:extLst>
                    <a:ext uri="{FF2B5EF4-FFF2-40B4-BE49-F238E27FC236}">
                      <a16:creationId xmlns:a16="http://schemas.microsoft.com/office/drawing/2014/main" id="{2215BA44-B394-4C31-9CC0-4A124A446958}"/>
                    </a:ext>
                  </a:extLst>
                </p14:cNvPr>
                <p14:cNvContentPartPr/>
                <p14:nvPr/>
              </p14:nvContentPartPr>
              <p14:xfrm>
                <a:off x="2869361" y="3994620"/>
                <a:ext cx="264960" cy="244800"/>
              </p14:xfrm>
            </p:contentPart>
          </mc:Choice>
          <mc:Fallback xmlns="">
            <p:pic>
              <p:nvPicPr>
                <p:cNvPr id="264330" name="Freihand 264329">
                  <a:extLst>
                    <a:ext uri="{FF2B5EF4-FFF2-40B4-BE49-F238E27FC236}">
                      <a16:creationId xmlns:a16="http://schemas.microsoft.com/office/drawing/2014/main" id="{2215BA44-B394-4C31-9CC0-4A124A446958}"/>
                    </a:ext>
                  </a:extLst>
                </p:cNvPr>
                <p:cNvPicPr/>
                <p:nvPr/>
              </p:nvPicPr>
              <p:blipFill>
                <a:blip r:embed="rId67"/>
                <a:stretch>
                  <a:fillRect/>
                </a:stretch>
              </p:blipFill>
              <p:spPr>
                <a:xfrm>
                  <a:off x="2865041" y="3990300"/>
                  <a:ext cx="2736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64332" name="Freihand 264331">
                  <a:extLst>
                    <a:ext uri="{FF2B5EF4-FFF2-40B4-BE49-F238E27FC236}">
                      <a16:creationId xmlns:a16="http://schemas.microsoft.com/office/drawing/2014/main" id="{E8ADF51D-FAD4-4E47-9376-EE5F9B40F1DD}"/>
                    </a:ext>
                  </a:extLst>
                </p14:cNvPr>
                <p14:cNvContentPartPr/>
                <p14:nvPr/>
              </p14:nvContentPartPr>
              <p14:xfrm>
                <a:off x="3034241" y="4114500"/>
                <a:ext cx="15120" cy="18360"/>
              </p14:xfrm>
            </p:contentPart>
          </mc:Choice>
          <mc:Fallback xmlns="">
            <p:pic>
              <p:nvPicPr>
                <p:cNvPr id="264332" name="Freihand 264331">
                  <a:extLst>
                    <a:ext uri="{FF2B5EF4-FFF2-40B4-BE49-F238E27FC236}">
                      <a16:creationId xmlns:a16="http://schemas.microsoft.com/office/drawing/2014/main" id="{E8ADF51D-FAD4-4E47-9376-EE5F9B40F1DD}"/>
                    </a:ext>
                  </a:extLst>
                </p:cNvPr>
                <p:cNvPicPr/>
                <p:nvPr/>
              </p:nvPicPr>
              <p:blipFill>
                <a:blip r:embed="rId69"/>
                <a:stretch>
                  <a:fillRect/>
                </a:stretch>
              </p:blipFill>
              <p:spPr>
                <a:xfrm>
                  <a:off x="3029921" y="4110180"/>
                  <a:ext cx="237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64334" name="Freihand 264333">
                  <a:extLst>
                    <a:ext uri="{FF2B5EF4-FFF2-40B4-BE49-F238E27FC236}">
                      <a16:creationId xmlns:a16="http://schemas.microsoft.com/office/drawing/2014/main" id="{87403086-4A08-44BA-8020-66C0A9A44F92}"/>
                    </a:ext>
                  </a:extLst>
                </p14:cNvPr>
                <p14:cNvContentPartPr/>
                <p14:nvPr/>
              </p14:nvContentPartPr>
              <p14:xfrm>
                <a:off x="2619161" y="5181540"/>
                <a:ext cx="216360" cy="229320"/>
              </p14:xfrm>
            </p:contentPart>
          </mc:Choice>
          <mc:Fallback xmlns="">
            <p:pic>
              <p:nvPicPr>
                <p:cNvPr id="264334" name="Freihand 264333">
                  <a:extLst>
                    <a:ext uri="{FF2B5EF4-FFF2-40B4-BE49-F238E27FC236}">
                      <a16:creationId xmlns:a16="http://schemas.microsoft.com/office/drawing/2014/main" id="{87403086-4A08-44BA-8020-66C0A9A44F92}"/>
                    </a:ext>
                  </a:extLst>
                </p:cNvPr>
                <p:cNvPicPr/>
                <p:nvPr/>
              </p:nvPicPr>
              <p:blipFill>
                <a:blip r:embed="rId71"/>
                <a:stretch>
                  <a:fillRect/>
                </a:stretch>
              </p:blipFill>
              <p:spPr>
                <a:xfrm>
                  <a:off x="2614841" y="5177220"/>
                  <a:ext cx="2250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64335" name="Freihand 264334">
                  <a:extLst>
                    <a:ext uri="{FF2B5EF4-FFF2-40B4-BE49-F238E27FC236}">
                      <a16:creationId xmlns:a16="http://schemas.microsoft.com/office/drawing/2014/main" id="{120DB83E-9D7D-473D-A8DC-79486E2AA20F}"/>
                    </a:ext>
                  </a:extLst>
                </p14:cNvPr>
                <p14:cNvContentPartPr/>
                <p14:nvPr/>
              </p14:nvContentPartPr>
              <p14:xfrm>
                <a:off x="2993921" y="5025300"/>
                <a:ext cx="93240" cy="83520"/>
              </p14:xfrm>
            </p:contentPart>
          </mc:Choice>
          <mc:Fallback xmlns="">
            <p:pic>
              <p:nvPicPr>
                <p:cNvPr id="264335" name="Freihand 264334">
                  <a:extLst>
                    <a:ext uri="{FF2B5EF4-FFF2-40B4-BE49-F238E27FC236}">
                      <a16:creationId xmlns:a16="http://schemas.microsoft.com/office/drawing/2014/main" id="{120DB83E-9D7D-473D-A8DC-79486E2AA20F}"/>
                    </a:ext>
                  </a:extLst>
                </p:cNvPr>
                <p:cNvPicPr/>
                <p:nvPr/>
              </p:nvPicPr>
              <p:blipFill>
                <a:blip r:embed="rId73"/>
                <a:stretch>
                  <a:fillRect/>
                </a:stretch>
              </p:blipFill>
              <p:spPr>
                <a:xfrm>
                  <a:off x="2989601" y="5020980"/>
                  <a:ext cx="1018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64336" name="Freihand 264335">
                  <a:extLst>
                    <a:ext uri="{FF2B5EF4-FFF2-40B4-BE49-F238E27FC236}">
                      <a16:creationId xmlns:a16="http://schemas.microsoft.com/office/drawing/2014/main" id="{7BCBC41F-051A-46A1-968C-1EE2689458AE}"/>
                    </a:ext>
                  </a:extLst>
                </p14:cNvPr>
                <p14:cNvContentPartPr/>
                <p14:nvPr/>
              </p14:nvContentPartPr>
              <p14:xfrm>
                <a:off x="2990321" y="4965540"/>
                <a:ext cx="101520" cy="16920"/>
              </p14:xfrm>
            </p:contentPart>
          </mc:Choice>
          <mc:Fallback xmlns="">
            <p:pic>
              <p:nvPicPr>
                <p:cNvPr id="264336" name="Freihand 264335">
                  <a:extLst>
                    <a:ext uri="{FF2B5EF4-FFF2-40B4-BE49-F238E27FC236}">
                      <a16:creationId xmlns:a16="http://schemas.microsoft.com/office/drawing/2014/main" id="{7BCBC41F-051A-46A1-968C-1EE2689458AE}"/>
                    </a:ext>
                  </a:extLst>
                </p:cNvPr>
                <p:cNvPicPr/>
                <p:nvPr/>
              </p:nvPicPr>
              <p:blipFill>
                <a:blip r:embed="rId75"/>
                <a:stretch>
                  <a:fillRect/>
                </a:stretch>
              </p:blipFill>
              <p:spPr>
                <a:xfrm>
                  <a:off x="2986001" y="4961220"/>
                  <a:ext cx="1101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64337" name="Freihand 264336">
                  <a:extLst>
                    <a:ext uri="{FF2B5EF4-FFF2-40B4-BE49-F238E27FC236}">
                      <a16:creationId xmlns:a16="http://schemas.microsoft.com/office/drawing/2014/main" id="{ED1FF8D7-2A7F-476A-A881-04C81D7FF085}"/>
                    </a:ext>
                  </a:extLst>
                </p14:cNvPr>
                <p14:cNvContentPartPr/>
                <p14:nvPr/>
              </p14:nvContentPartPr>
              <p14:xfrm>
                <a:off x="3158801" y="5063460"/>
                <a:ext cx="1440" cy="3600"/>
              </p14:xfrm>
            </p:contentPart>
          </mc:Choice>
          <mc:Fallback xmlns="">
            <p:pic>
              <p:nvPicPr>
                <p:cNvPr id="264337" name="Freihand 264336">
                  <a:extLst>
                    <a:ext uri="{FF2B5EF4-FFF2-40B4-BE49-F238E27FC236}">
                      <a16:creationId xmlns:a16="http://schemas.microsoft.com/office/drawing/2014/main" id="{ED1FF8D7-2A7F-476A-A881-04C81D7FF085}"/>
                    </a:ext>
                  </a:extLst>
                </p:cNvPr>
                <p:cNvPicPr/>
                <p:nvPr/>
              </p:nvPicPr>
              <p:blipFill>
                <a:blip r:embed="rId77"/>
                <a:stretch>
                  <a:fillRect/>
                </a:stretch>
              </p:blipFill>
              <p:spPr>
                <a:xfrm>
                  <a:off x="3154481" y="5059140"/>
                  <a:ext cx="100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64338" name="Freihand 264337">
                  <a:extLst>
                    <a:ext uri="{FF2B5EF4-FFF2-40B4-BE49-F238E27FC236}">
                      <a16:creationId xmlns:a16="http://schemas.microsoft.com/office/drawing/2014/main" id="{4873EF11-E2C1-4010-A78E-C7CB548E8C12}"/>
                    </a:ext>
                  </a:extLst>
                </p14:cNvPr>
                <p14:cNvContentPartPr/>
                <p14:nvPr/>
              </p14:nvContentPartPr>
              <p14:xfrm>
                <a:off x="2854601" y="4884180"/>
                <a:ext cx="377640" cy="325800"/>
              </p14:xfrm>
            </p:contentPart>
          </mc:Choice>
          <mc:Fallback xmlns="">
            <p:pic>
              <p:nvPicPr>
                <p:cNvPr id="264338" name="Freihand 264337">
                  <a:extLst>
                    <a:ext uri="{FF2B5EF4-FFF2-40B4-BE49-F238E27FC236}">
                      <a16:creationId xmlns:a16="http://schemas.microsoft.com/office/drawing/2014/main" id="{4873EF11-E2C1-4010-A78E-C7CB548E8C12}"/>
                    </a:ext>
                  </a:extLst>
                </p:cNvPr>
                <p:cNvPicPr/>
                <p:nvPr/>
              </p:nvPicPr>
              <p:blipFill>
                <a:blip r:embed="rId79"/>
                <a:stretch>
                  <a:fillRect/>
                </a:stretch>
              </p:blipFill>
              <p:spPr>
                <a:xfrm>
                  <a:off x="2850281" y="4879860"/>
                  <a:ext cx="38628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64340" name="Freihand 264339">
                  <a:extLst>
                    <a:ext uri="{FF2B5EF4-FFF2-40B4-BE49-F238E27FC236}">
                      <a16:creationId xmlns:a16="http://schemas.microsoft.com/office/drawing/2014/main" id="{81AB22B1-14AB-4150-860D-1B9F47E10AD0}"/>
                    </a:ext>
                  </a:extLst>
                </p14:cNvPr>
                <p14:cNvContentPartPr/>
                <p14:nvPr/>
              </p14:nvContentPartPr>
              <p14:xfrm>
                <a:off x="1683521" y="3611940"/>
                <a:ext cx="4462560" cy="71640"/>
              </p14:xfrm>
            </p:contentPart>
          </mc:Choice>
          <mc:Fallback xmlns="">
            <p:pic>
              <p:nvPicPr>
                <p:cNvPr id="264340" name="Freihand 264339">
                  <a:extLst>
                    <a:ext uri="{FF2B5EF4-FFF2-40B4-BE49-F238E27FC236}">
                      <a16:creationId xmlns:a16="http://schemas.microsoft.com/office/drawing/2014/main" id="{81AB22B1-14AB-4150-860D-1B9F47E10AD0}"/>
                    </a:ext>
                  </a:extLst>
                </p:cNvPr>
                <p:cNvPicPr/>
                <p:nvPr/>
              </p:nvPicPr>
              <p:blipFill>
                <a:blip r:embed="rId81"/>
                <a:stretch>
                  <a:fillRect/>
                </a:stretch>
              </p:blipFill>
              <p:spPr>
                <a:xfrm>
                  <a:off x="1679201" y="3607620"/>
                  <a:ext cx="44712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64342" name="Freihand 264341">
                  <a:extLst>
                    <a:ext uri="{FF2B5EF4-FFF2-40B4-BE49-F238E27FC236}">
                      <a16:creationId xmlns:a16="http://schemas.microsoft.com/office/drawing/2014/main" id="{3D2FDCBF-4878-451D-A192-1D11CE6A9444}"/>
                    </a:ext>
                  </a:extLst>
                </p14:cNvPr>
                <p14:cNvContentPartPr/>
                <p14:nvPr/>
              </p14:nvContentPartPr>
              <p14:xfrm>
                <a:off x="2389121" y="3124140"/>
                <a:ext cx="62640" cy="2571840"/>
              </p14:xfrm>
            </p:contentPart>
          </mc:Choice>
          <mc:Fallback xmlns="">
            <p:pic>
              <p:nvPicPr>
                <p:cNvPr id="264342" name="Freihand 264341">
                  <a:extLst>
                    <a:ext uri="{FF2B5EF4-FFF2-40B4-BE49-F238E27FC236}">
                      <a16:creationId xmlns:a16="http://schemas.microsoft.com/office/drawing/2014/main" id="{3D2FDCBF-4878-451D-A192-1D11CE6A9444}"/>
                    </a:ext>
                  </a:extLst>
                </p:cNvPr>
                <p:cNvPicPr/>
                <p:nvPr/>
              </p:nvPicPr>
              <p:blipFill>
                <a:blip r:embed="rId83"/>
                <a:stretch>
                  <a:fillRect/>
                </a:stretch>
              </p:blipFill>
              <p:spPr>
                <a:xfrm>
                  <a:off x="2384801" y="3119820"/>
                  <a:ext cx="71280" cy="2580480"/>
                </a:xfrm>
                <a:prstGeom prst="rect">
                  <a:avLst/>
                </a:prstGeom>
              </p:spPr>
            </p:pic>
          </mc:Fallback>
        </mc:AlternateContent>
      </p:grpSp>
      <p:grpSp>
        <p:nvGrpSpPr>
          <p:cNvPr id="264346" name="Gruppieren 264345">
            <a:extLst>
              <a:ext uri="{FF2B5EF4-FFF2-40B4-BE49-F238E27FC236}">
                <a16:creationId xmlns:a16="http://schemas.microsoft.com/office/drawing/2014/main" id="{11F5AA22-C1F3-4697-B8C0-9955F38AC3F3}"/>
              </a:ext>
            </a:extLst>
          </p:cNvPr>
          <p:cNvGrpSpPr/>
          <p:nvPr/>
        </p:nvGrpSpPr>
        <p:grpSpPr>
          <a:xfrm>
            <a:off x="1811321" y="2617980"/>
            <a:ext cx="4474080" cy="3160080"/>
            <a:chOff x="1811321" y="2617980"/>
            <a:chExt cx="4474080" cy="3160080"/>
          </a:xfrm>
        </p:grpSpPr>
        <mc:AlternateContent xmlns:mc="http://schemas.openxmlformats.org/markup-compatibility/2006" xmlns:p14="http://schemas.microsoft.com/office/powerpoint/2010/main">
          <mc:Choice Requires="p14">
            <p:contentPart p14:bwMode="auto" r:id="rId84">
              <p14:nvContentPartPr>
                <p14:cNvPr id="264344" name="Freihand 264343">
                  <a:extLst>
                    <a:ext uri="{FF2B5EF4-FFF2-40B4-BE49-F238E27FC236}">
                      <a16:creationId xmlns:a16="http://schemas.microsoft.com/office/drawing/2014/main" id="{1DE9FC8D-EBDF-455F-9C54-1BB24E9C7FEC}"/>
                    </a:ext>
                  </a:extLst>
                </p14:cNvPr>
                <p14:cNvContentPartPr/>
                <p14:nvPr/>
              </p14:nvContentPartPr>
              <p14:xfrm>
                <a:off x="3940001" y="2617980"/>
                <a:ext cx="72720" cy="3160080"/>
              </p14:xfrm>
            </p:contentPart>
          </mc:Choice>
          <mc:Fallback xmlns="">
            <p:pic>
              <p:nvPicPr>
                <p:cNvPr id="264344" name="Freihand 264343">
                  <a:extLst>
                    <a:ext uri="{FF2B5EF4-FFF2-40B4-BE49-F238E27FC236}">
                      <a16:creationId xmlns:a16="http://schemas.microsoft.com/office/drawing/2014/main" id="{1DE9FC8D-EBDF-455F-9C54-1BB24E9C7FEC}"/>
                    </a:ext>
                  </a:extLst>
                </p:cNvPr>
                <p:cNvPicPr/>
                <p:nvPr/>
              </p:nvPicPr>
              <p:blipFill>
                <a:blip r:embed="rId85"/>
                <a:stretch>
                  <a:fillRect/>
                </a:stretch>
              </p:blipFill>
              <p:spPr>
                <a:xfrm>
                  <a:off x="3935681" y="2613660"/>
                  <a:ext cx="81360" cy="31687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64345" name="Freihand 264344">
                  <a:extLst>
                    <a:ext uri="{FF2B5EF4-FFF2-40B4-BE49-F238E27FC236}">
                      <a16:creationId xmlns:a16="http://schemas.microsoft.com/office/drawing/2014/main" id="{A17454BD-4970-4F43-9250-430BF2311EA5}"/>
                    </a:ext>
                  </a:extLst>
                </p14:cNvPr>
                <p14:cNvContentPartPr/>
                <p14:nvPr/>
              </p14:nvContentPartPr>
              <p14:xfrm>
                <a:off x="1811321" y="4552260"/>
                <a:ext cx="4474080" cy="109440"/>
              </p14:xfrm>
            </p:contentPart>
          </mc:Choice>
          <mc:Fallback xmlns="">
            <p:pic>
              <p:nvPicPr>
                <p:cNvPr id="264345" name="Freihand 264344">
                  <a:extLst>
                    <a:ext uri="{FF2B5EF4-FFF2-40B4-BE49-F238E27FC236}">
                      <a16:creationId xmlns:a16="http://schemas.microsoft.com/office/drawing/2014/main" id="{A17454BD-4970-4F43-9250-430BF2311EA5}"/>
                    </a:ext>
                  </a:extLst>
                </p:cNvPr>
                <p:cNvPicPr/>
                <p:nvPr/>
              </p:nvPicPr>
              <p:blipFill>
                <a:blip r:embed="rId87"/>
                <a:stretch>
                  <a:fillRect/>
                </a:stretch>
              </p:blipFill>
              <p:spPr>
                <a:xfrm>
                  <a:off x="1807001" y="4547940"/>
                  <a:ext cx="4482720" cy="118080"/>
                </a:xfrm>
                <a:prstGeom prst="rect">
                  <a:avLst/>
                </a:prstGeom>
              </p:spPr>
            </p:pic>
          </mc:Fallback>
        </mc:AlternateContent>
      </p:grpSp>
      <p:grpSp>
        <p:nvGrpSpPr>
          <p:cNvPr id="264349" name="Gruppieren 264348">
            <a:extLst>
              <a:ext uri="{FF2B5EF4-FFF2-40B4-BE49-F238E27FC236}">
                <a16:creationId xmlns:a16="http://schemas.microsoft.com/office/drawing/2014/main" id="{D39116B6-78AB-48A8-8759-C967CAE39D6C}"/>
              </a:ext>
            </a:extLst>
          </p:cNvPr>
          <p:cNvGrpSpPr/>
          <p:nvPr/>
        </p:nvGrpSpPr>
        <p:grpSpPr>
          <a:xfrm>
            <a:off x="1647161" y="2509620"/>
            <a:ext cx="4248000" cy="3121200"/>
            <a:chOff x="1647161" y="2509620"/>
            <a:chExt cx="4248000" cy="3121200"/>
          </a:xfrm>
        </p:grpSpPr>
        <mc:AlternateContent xmlns:mc="http://schemas.openxmlformats.org/markup-compatibility/2006" xmlns:p14="http://schemas.microsoft.com/office/powerpoint/2010/main">
          <mc:Choice Requires="p14">
            <p:contentPart p14:bwMode="auto" r:id="rId88">
              <p14:nvContentPartPr>
                <p14:cNvPr id="264347" name="Freihand 264346">
                  <a:extLst>
                    <a:ext uri="{FF2B5EF4-FFF2-40B4-BE49-F238E27FC236}">
                      <a16:creationId xmlns:a16="http://schemas.microsoft.com/office/drawing/2014/main" id="{E6D5B5E9-14AE-4878-99F9-AD93DDA8E214}"/>
                    </a:ext>
                  </a:extLst>
                </p14:cNvPr>
                <p14:cNvContentPartPr/>
                <p14:nvPr/>
              </p14:nvContentPartPr>
              <p14:xfrm>
                <a:off x="5351921" y="2509620"/>
                <a:ext cx="116280" cy="3110040"/>
              </p14:xfrm>
            </p:contentPart>
          </mc:Choice>
          <mc:Fallback xmlns="">
            <p:pic>
              <p:nvPicPr>
                <p:cNvPr id="264347" name="Freihand 264346">
                  <a:extLst>
                    <a:ext uri="{FF2B5EF4-FFF2-40B4-BE49-F238E27FC236}">
                      <a16:creationId xmlns:a16="http://schemas.microsoft.com/office/drawing/2014/main" id="{E6D5B5E9-14AE-4878-99F9-AD93DDA8E214}"/>
                    </a:ext>
                  </a:extLst>
                </p:cNvPr>
                <p:cNvPicPr/>
                <p:nvPr/>
              </p:nvPicPr>
              <p:blipFill>
                <a:blip r:embed="rId89"/>
                <a:stretch>
                  <a:fillRect/>
                </a:stretch>
              </p:blipFill>
              <p:spPr>
                <a:xfrm>
                  <a:off x="5347601" y="2505300"/>
                  <a:ext cx="124920" cy="3118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64348" name="Freihand 264347">
                  <a:extLst>
                    <a:ext uri="{FF2B5EF4-FFF2-40B4-BE49-F238E27FC236}">
                      <a16:creationId xmlns:a16="http://schemas.microsoft.com/office/drawing/2014/main" id="{CD8F6DEA-4919-4654-9FE7-D73E8C0091B8}"/>
                    </a:ext>
                  </a:extLst>
                </p14:cNvPr>
                <p14:cNvContentPartPr/>
                <p14:nvPr/>
              </p14:nvContentPartPr>
              <p14:xfrm>
                <a:off x="1647161" y="5510940"/>
                <a:ext cx="4248000" cy="119880"/>
              </p14:xfrm>
            </p:contentPart>
          </mc:Choice>
          <mc:Fallback xmlns="">
            <p:pic>
              <p:nvPicPr>
                <p:cNvPr id="264348" name="Freihand 264347">
                  <a:extLst>
                    <a:ext uri="{FF2B5EF4-FFF2-40B4-BE49-F238E27FC236}">
                      <a16:creationId xmlns:a16="http://schemas.microsoft.com/office/drawing/2014/main" id="{CD8F6DEA-4919-4654-9FE7-D73E8C0091B8}"/>
                    </a:ext>
                  </a:extLst>
                </p:cNvPr>
                <p:cNvPicPr/>
                <p:nvPr/>
              </p:nvPicPr>
              <p:blipFill>
                <a:blip r:embed="rId91"/>
                <a:stretch>
                  <a:fillRect/>
                </a:stretch>
              </p:blipFill>
              <p:spPr>
                <a:xfrm>
                  <a:off x="1642841" y="5506620"/>
                  <a:ext cx="4256640" cy="128520"/>
                </a:xfrm>
                <a:prstGeom prst="rect">
                  <a:avLst/>
                </a:prstGeom>
              </p:spPr>
            </p:pic>
          </mc:Fallback>
        </mc:AlternateContent>
      </p:grpSp>
      <p:grpSp>
        <p:nvGrpSpPr>
          <p:cNvPr id="37939" name="Gruppieren 37938">
            <a:extLst>
              <a:ext uri="{FF2B5EF4-FFF2-40B4-BE49-F238E27FC236}">
                <a16:creationId xmlns:a16="http://schemas.microsoft.com/office/drawing/2014/main" id="{DAFFC001-9AE8-4F21-B531-CC1D65B5EF98}"/>
              </a:ext>
            </a:extLst>
          </p:cNvPr>
          <p:cNvGrpSpPr/>
          <p:nvPr/>
        </p:nvGrpSpPr>
        <p:grpSpPr>
          <a:xfrm>
            <a:off x="6682841" y="2517180"/>
            <a:ext cx="418680" cy="293400"/>
            <a:chOff x="6682841" y="2517180"/>
            <a:chExt cx="418680" cy="293400"/>
          </a:xfrm>
        </p:grpSpPr>
        <mc:AlternateContent xmlns:mc="http://schemas.openxmlformats.org/markup-compatibility/2006" xmlns:p14="http://schemas.microsoft.com/office/powerpoint/2010/main">
          <mc:Choice Requires="p14">
            <p:contentPart p14:bwMode="auto" r:id="rId92">
              <p14:nvContentPartPr>
                <p14:cNvPr id="37932" name="Freihand 37931">
                  <a:extLst>
                    <a:ext uri="{FF2B5EF4-FFF2-40B4-BE49-F238E27FC236}">
                      <a16:creationId xmlns:a16="http://schemas.microsoft.com/office/drawing/2014/main" id="{DA48C99B-1ED8-49E4-9399-FDCBBE035981}"/>
                    </a:ext>
                  </a:extLst>
                </p14:cNvPr>
                <p14:cNvContentPartPr/>
                <p14:nvPr/>
              </p14:nvContentPartPr>
              <p14:xfrm>
                <a:off x="6755201" y="2517180"/>
                <a:ext cx="292680" cy="23040"/>
              </p14:xfrm>
            </p:contentPart>
          </mc:Choice>
          <mc:Fallback xmlns="">
            <p:pic>
              <p:nvPicPr>
                <p:cNvPr id="37932" name="Freihand 37931">
                  <a:extLst>
                    <a:ext uri="{FF2B5EF4-FFF2-40B4-BE49-F238E27FC236}">
                      <a16:creationId xmlns:a16="http://schemas.microsoft.com/office/drawing/2014/main" id="{DA48C99B-1ED8-49E4-9399-FDCBBE035981}"/>
                    </a:ext>
                  </a:extLst>
                </p:cNvPr>
                <p:cNvPicPr/>
                <p:nvPr/>
              </p:nvPicPr>
              <p:blipFill>
                <a:blip r:embed="rId93"/>
                <a:stretch>
                  <a:fillRect/>
                </a:stretch>
              </p:blipFill>
              <p:spPr>
                <a:xfrm>
                  <a:off x="6750881" y="2512860"/>
                  <a:ext cx="3013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7933" name="Freihand 37932">
                  <a:extLst>
                    <a:ext uri="{FF2B5EF4-FFF2-40B4-BE49-F238E27FC236}">
                      <a16:creationId xmlns:a16="http://schemas.microsoft.com/office/drawing/2014/main" id="{ADB840AF-427A-411D-9827-1BF6E1274A67}"/>
                    </a:ext>
                  </a:extLst>
                </p14:cNvPr>
                <p14:cNvContentPartPr/>
                <p14:nvPr/>
              </p14:nvContentPartPr>
              <p14:xfrm>
                <a:off x="6682841" y="2540580"/>
                <a:ext cx="418680" cy="270000"/>
              </p14:xfrm>
            </p:contentPart>
          </mc:Choice>
          <mc:Fallback xmlns="">
            <p:pic>
              <p:nvPicPr>
                <p:cNvPr id="37933" name="Freihand 37932">
                  <a:extLst>
                    <a:ext uri="{FF2B5EF4-FFF2-40B4-BE49-F238E27FC236}">
                      <a16:creationId xmlns:a16="http://schemas.microsoft.com/office/drawing/2014/main" id="{ADB840AF-427A-411D-9827-1BF6E1274A67}"/>
                    </a:ext>
                  </a:extLst>
                </p:cNvPr>
                <p:cNvPicPr/>
                <p:nvPr/>
              </p:nvPicPr>
              <p:blipFill>
                <a:blip r:embed="rId95"/>
                <a:stretch>
                  <a:fillRect/>
                </a:stretch>
              </p:blipFill>
              <p:spPr>
                <a:xfrm>
                  <a:off x="6678521" y="2536260"/>
                  <a:ext cx="427320" cy="278640"/>
                </a:xfrm>
                <a:prstGeom prst="rect">
                  <a:avLst/>
                </a:prstGeom>
              </p:spPr>
            </p:pic>
          </mc:Fallback>
        </mc:AlternateContent>
      </p:grpSp>
      <p:grpSp>
        <p:nvGrpSpPr>
          <p:cNvPr id="37938" name="Gruppieren 37937">
            <a:extLst>
              <a:ext uri="{FF2B5EF4-FFF2-40B4-BE49-F238E27FC236}">
                <a16:creationId xmlns:a16="http://schemas.microsoft.com/office/drawing/2014/main" id="{5B9FFBBB-1FFC-4254-90B0-5B2B74ED8C57}"/>
              </a:ext>
            </a:extLst>
          </p:cNvPr>
          <p:cNvGrpSpPr/>
          <p:nvPr/>
        </p:nvGrpSpPr>
        <p:grpSpPr>
          <a:xfrm>
            <a:off x="1065401" y="5898660"/>
            <a:ext cx="603360" cy="502920"/>
            <a:chOff x="1065401" y="5898660"/>
            <a:chExt cx="603360" cy="502920"/>
          </a:xfrm>
        </p:grpSpPr>
        <mc:AlternateContent xmlns:mc="http://schemas.openxmlformats.org/markup-compatibility/2006" xmlns:p14="http://schemas.microsoft.com/office/powerpoint/2010/main">
          <mc:Choice Requires="p14">
            <p:contentPart p14:bwMode="auto" r:id="rId96">
              <p14:nvContentPartPr>
                <p14:cNvPr id="37934" name="Freihand 37933">
                  <a:extLst>
                    <a:ext uri="{FF2B5EF4-FFF2-40B4-BE49-F238E27FC236}">
                      <a16:creationId xmlns:a16="http://schemas.microsoft.com/office/drawing/2014/main" id="{DEFD31B1-90C0-4682-8101-67814AE266FC}"/>
                    </a:ext>
                  </a:extLst>
                </p14:cNvPr>
                <p14:cNvContentPartPr/>
                <p14:nvPr/>
              </p14:nvContentPartPr>
              <p14:xfrm>
                <a:off x="1157921" y="5969580"/>
                <a:ext cx="90000" cy="348840"/>
              </p14:xfrm>
            </p:contentPart>
          </mc:Choice>
          <mc:Fallback xmlns="">
            <p:pic>
              <p:nvPicPr>
                <p:cNvPr id="37934" name="Freihand 37933">
                  <a:extLst>
                    <a:ext uri="{FF2B5EF4-FFF2-40B4-BE49-F238E27FC236}">
                      <a16:creationId xmlns:a16="http://schemas.microsoft.com/office/drawing/2014/main" id="{DEFD31B1-90C0-4682-8101-67814AE266FC}"/>
                    </a:ext>
                  </a:extLst>
                </p:cNvPr>
                <p:cNvPicPr/>
                <p:nvPr/>
              </p:nvPicPr>
              <p:blipFill>
                <a:blip r:embed="rId97"/>
                <a:stretch>
                  <a:fillRect/>
                </a:stretch>
              </p:blipFill>
              <p:spPr>
                <a:xfrm>
                  <a:off x="1153601" y="5965260"/>
                  <a:ext cx="9864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7935" name="Freihand 37934">
                  <a:extLst>
                    <a:ext uri="{FF2B5EF4-FFF2-40B4-BE49-F238E27FC236}">
                      <a16:creationId xmlns:a16="http://schemas.microsoft.com/office/drawing/2014/main" id="{F64937DD-C602-4FCD-BA53-020E194A467F}"/>
                    </a:ext>
                  </a:extLst>
                </p14:cNvPr>
                <p14:cNvContentPartPr/>
                <p14:nvPr/>
              </p14:nvContentPartPr>
              <p14:xfrm>
                <a:off x="1201481" y="5955900"/>
                <a:ext cx="27000" cy="6480"/>
              </p14:xfrm>
            </p:contentPart>
          </mc:Choice>
          <mc:Fallback xmlns="">
            <p:pic>
              <p:nvPicPr>
                <p:cNvPr id="37935" name="Freihand 37934">
                  <a:extLst>
                    <a:ext uri="{FF2B5EF4-FFF2-40B4-BE49-F238E27FC236}">
                      <a16:creationId xmlns:a16="http://schemas.microsoft.com/office/drawing/2014/main" id="{F64937DD-C602-4FCD-BA53-020E194A467F}"/>
                    </a:ext>
                  </a:extLst>
                </p:cNvPr>
                <p:cNvPicPr/>
                <p:nvPr/>
              </p:nvPicPr>
              <p:blipFill>
                <a:blip r:embed="rId99"/>
                <a:stretch>
                  <a:fillRect/>
                </a:stretch>
              </p:blipFill>
              <p:spPr>
                <a:xfrm>
                  <a:off x="1197161" y="5951580"/>
                  <a:ext cx="356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7936" name="Freihand 37935">
                  <a:extLst>
                    <a:ext uri="{FF2B5EF4-FFF2-40B4-BE49-F238E27FC236}">
                      <a16:creationId xmlns:a16="http://schemas.microsoft.com/office/drawing/2014/main" id="{8890A45F-53E9-4BCB-AA76-E5AAE885EB77}"/>
                    </a:ext>
                  </a:extLst>
                </p14:cNvPr>
                <p14:cNvContentPartPr/>
                <p14:nvPr/>
              </p14:nvContentPartPr>
              <p14:xfrm>
                <a:off x="1084121" y="5898660"/>
                <a:ext cx="584640" cy="62280"/>
              </p14:xfrm>
            </p:contentPart>
          </mc:Choice>
          <mc:Fallback xmlns="">
            <p:pic>
              <p:nvPicPr>
                <p:cNvPr id="37936" name="Freihand 37935">
                  <a:extLst>
                    <a:ext uri="{FF2B5EF4-FFF2-40B4-BE49-F238E27FC236}">
                      <a16:creationId xmlns:a16="http://schemas.microsoft.com/office/drawing/2014/main" id="{8890A45F-53E9-4BCB-AA76-E5AAE885EB77}"/>
                    </a:ext>
                  </a:extLst>
                </p:cNvPr>
                <p:cNvPicPr/>
                <p:nvPr/>
              </p:nvPicPr>
              <p:blipFill>
                <a:blip r:embed="rId101"/>
                <a:stretch>
                  <a:fillRect/>
                </a:stretch>
              </p:blipFill>
              <p:spPr>
                <a:xfrm>
                  <a:off x="1079801" y="5894340"/>
                  <a:ext cx="5932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7937" name="Freihand 37936">
                  <a:extLst>
                    <a:ext uri="{FF2B5EF4-FFF2-40B4-BE49-F238E27FC236}">
                      <a16:creationId xmlns:a16="http://schemas.microsoft.com/office/drawing/2014/main" id="{85D6E792-423B-4446-893E-39A981CC6538}"/>
                    </a:ext>
                  </a:extLst>
                </p14:cNvPr>
                <p14:cNvContentPartPr/>
                <p14:nvPr/>
              </p14:nvContentPartPr>
              <p14:xfrm>
                <a:off x="1065401" y="5936820"/>
                <a:ext cx="536760" cy="464760"/>
              </p14:xfrm>
            </p:contentPart>
          </mc:Choice>
          <mc:Fallback xmlns="">
            <p:pic>
              <p:nvPicPr>
                <p:cNvPr id="37937" name="Freihand 37936">
                  <a:extLst>
                    <a:ext uri="{FF2B5EF4-FFF2-40B4-BE49-F238E27FC236}">
                      <a16:creationId xmlns:a16="http://schemas.microsoft.com/office/drawing/2014/main" id="{85D6E792-423B-4446-893E-39A981CC6538}"/>
                    </a:ext>
                  </a:extLst>
                </p:cNvPr>
                <p:cNvPicPr/>
                <p:nvPr/>
              </p:nvPicPr>
              <p:blipFill>
                <a:blip r:embed="rId103"/>
                <a:stretch>
                  <a:fillRect/>
                </a:stretch>
              </p:blipFill>
              <p:spPr>
                <a:xfrm>
                  <a:off x="1061081" y="5932500"/>
                  <a:ext cx="545400" cy="473400"/>
                </a:xfrm>
                <a:prstGeom prst="rect">
                  <a:avLst/>
                </a:prstGeom>
              </p:spPr>
            </p:pic>
          </mc:Fallback>
        </mc:AlternateContent>
      </p:grpSp>
      <p:grpSp>
        <p:nvGrpSpPr>
          <p:cNvPr id="37947" name="Gruppieren 37946">
            <a:extLst>
              <a:ext uri="{FF2B5EF4-FFF2-40B4-BE49-F238E27FC236}">
                <a16:creationId xmlns:a16="http://schemas.microsoft.com/office/drawing/2014/main" id="{6479BAF1-8AEB-4D35-8BDD-EC377AFA8348}"/>
              </a:ext>
            </a:extLst>
          </p:cNvPr>
          <p:cNvGrpSpPr/>
          <p:nvPr/>
        </p:nvGrpSpPr>
        <p:grpSpPr>
          <a:xfrm>
            <a:off x="7366121" y="1749300"/>
            <a:ext cx="4003200" cy="1280520"/>
            <a:chOff x="7366121" y="1749300"/>
            <a:chExt cx="4003200" cy="1280520"/>
          </a:xfrm>
        </p:grpSpPr>
        <mc:AlternateContent xmlns:mc="http://schemas.openxmlformats.org/markup-compatibility/2006" xmlns:p14="http://schemas.microsoft.com/office/powerpoint/2010/main">
          <mc:Choice Requires="p14">
            <p:contentPart p14:bwMode="auto" r:id="rId104">
              <p14:nvContentPartPr>
                <p14:cNvPr id="15" name="Freihand 14">
                  <a:extLst>
                    <a:ext uri="{FF2B5EF4-FFF2-40B4-BE49-F238E27FC236}">
                      <a16:creationId xmlns:a16="http://schemas.microsoft.com/office/drawing/2014/main" id="{6FA0A645-BFF0-4379-B507-9163414873ED}"/>
                    </a:ext>
                  </a:extLst>
                </p14:cNvPr>
                <p14:cNvContentPartPr/>
                <p14:nvPr/>
              </p14:nvContentPartPr>
              <p14:xfrm>
                <a:off x="8435681" y="1819140"/>
                <a:ext cx="102600" cy="172800"/>
              </p14:xfrm>
            </p:contentPart>
          </mc:Choice>
          <mc:Fallback xmlns="">
            <p:pic>
              <p:nvPicPr>
                <p:cNvPr id="15" name="Freihand 14">
                  <a:extLst>
                    <a:ext uri="{FF2B5EF4-FFF2-40B4-BE49-F238E27FC236}">
                      <a16:creationId xmlns:a16="http://schemas.microsoft.com/office/drawing/2014/main" id="{6FA0A645-BFF0-4379-B507-9163414873ED}"/>
                    </a:ext>
                  </a:extLst>
                </p:cNvPr>
                <p:cNvPicPr/>
                <p:nvPr/>
              </p:nvPicPr>
              <p:blipFill>
                <a:blip r:embed="rId105"/>
                <a:stretch>
                  <a:fillRect/>
                </a:stretch>
              </p:blipFill>
              <p:spPr>
                <a:xfrm>
                  <a:off x="8431361" y="1814820"/>
                  <a:ext cx="1112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6" name="Freihand 15">
                  <a:extLst>
                    <a:ext uri="{FF2B5EF4-FFF2-40B4-BE49-F238E27FC236}">
                      <a16:creationId xmlns:a16="http://schemas.microsoft.com/office/drawing/2014/main" id="{70042FF6-B54B-4EDF-81DE-B7AB682860E9}"/>
                    </a:ext>
                  </a:extLst>
                </p14:cNvPr>
                <p14:cNvContentPartPr/>
                <p14:nvPr/>
              </p14:nvContentPartPr>
              <p14:xfrm>
                <a:off x="8591561" y="1967460"/>
                <a:ext cx="3960" cy="1440"/>
              </p14:xfrm>
            </p:contentPart>
          </mc:Choice>
          <mc:Fallback xmlns="">
            <p:pic>
              <p:nvPicPr>
                <p:cNvPr id="16" name="Freihand 15">
                  <a:extLst>
                    <a:ext uri="{FF2B5EF4-FFF2-40B4-BE49-F238E27FC236}">
                      <a16:creationId xmlns:a16="http://schemas.microsoft.com/office/drawing/2014/main" id="{70042FF6-B54B-4EDF-81DE-B7AB682860E9}"/>
                    </a:ext>
                  </a:extLst>
                </p:cNvPr>
                <p:cNvPicPr/>
                <p:nvPr/>
              </p:nvPicPr>
              <p:blipFill>
                <a:blip r:embed="rId77"/>
                <a:stretch>
                  <a:fillRect/>
                </a:stretch>
              </p:blipFill>
              <p:spPr>
                <a:xfrm>
                  <a:off x="8587241" y="1963140"/>
                  <a:ext cx="126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8" name="Freihand 17">
                  <a:extLst>
                    <a:ext uri="{FF2B5EF4-FFF2-40B4-BE49-F238E27FC236}">
                      <a16:creationId xmlns:a16="http://schemas.microsoft.com/office/drawing/2014/main" id="{E83261C7-1C44-4F52-AA44-148967849287}"/>
                    </a:ext>
                  </a:extLst>
                </p14:cNvPr>
                <p14:cNvContentPartPr/>
                <p14:nvPr/>
              </p14:nvContentPartPr>
              <p14:xfrm>
                <a:off x="8767961" y="1816980"/>
                <a:ext cx="2160" cy="77400"/>
              </p14:xfrm>
            </p:contentPart>
          </mc:Choice>
          <mc:Fallback xmlns="">
            <p:pic>
              <p:nvPicPr>
                <p:cNvPr id="18" name="Freihand 17">
                  <a:extLst>
                    <a:ext uri="{FF2B5EF4-FFF2-40B4-BE49-F238E27FC236}">
                      <a16:creationId xmlns:a16="http://schemas.microsoft.com/office/drawing/2014/main" id="{E83261C7-1C44-4F52-AA44-148967849287}"/>
                    </a:ext>
                  </a:extLst>
                </p:cNvPr>
                <p:cNvPicPr/>
                <p:nvPr/>
              </p:nvPicPr>
              <p:blipFill>
                <a:blip r:embed="rId108"/>
                <a:stretch>
                  <a:fillRect/>
                </a:stretch>
              </p:blipFill>
              <p:spPr>
                <a:xfrm>
                  <a:off x="8763641" y="1812660"/>
                  <a:ext cx="108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9" name="Freihand 18">
                  <a:extLst>
                    <a:ext uri="{FF2B5EF4-FFF2-40B4-BE49-F238E27FC236}">
                      <a16:creationId xmlns:a16="http://schemas.microsoft.com/office/drawing/2014/main" id="{A2149D24-40CD-42DE-9CAE-0BFC2E6C406A}"/>
                    </a:ext>
                  </a:extLst>
                </p14:cNvPr>
                <p14:cNvContentPartPr/>
                <p14:nvPr/>
              </p14:nvContentPartPr>
              <p14:xfrm>
                <a:off x="8752121" y="1786380"/>
                <a:ext cx="100080" cy="23040"/>
              </p14:xfrm>
            </p:contentPart>
          </mc:Choice>
          <mc:Fallback xmlns="">
            <p:pic>
              <p:nvPicPr>
                <p:cNvPr id="19" name="Freihand 18">
                  <a:extLst>
                    <a:ext uri="{FF2B5EF4-FFF2-40B4-BE49-F238E27FC236}">
                      <a16:creationId xmlns:a16="http://schemas.microsoft.com/office/drawing/2014/main" id="{A2149D24-40CD-42DE-9CAE-0BFC2E6C406A}"/>
                    </a:ext>
                  </a:extLst>
                </p:cNvPr>
                <p:cNvPicPr/>
                <p:nvPr/>
              </p:nvPicPr>
              <p:blipFill>
                <a:blip r:embed="rId110"/>
                <a:stretch>
                  <a:fillRect/>
                </a:stretch>
              </p:blipFill>
              <p:spPr>
                <a:xfrm>
                  <a:off x="8747801" y="1782060"/>
                  <a:ext cx="1087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0" name="Freihand 19">
                  <a:extLst>
                    <a:ext uri="{FF2B5EF4-FFF2-40B4-BE49-F238E27FC236}">
                      <a16:creationId xmlns:a16="http://schemas.microsoft.com/office/drawing/2014/main" id="{69AE393C-6907-4A4F-A3C7-952E4A911336}"/>
                    </a:ext>
                  </a:extLst>
                </p14:cNvPr>
                <p14:cNvContentPartPr/>
                <p14:nvPr/>
              </p14:nvContentPartPr>
              <p14:xfrm>
                <a:off x="8748521" y="1837860"/>
                <a:ext cx="86400" cy="73440"/>
              </p14:xfrm>
            </p:contentPart>
          </mc:Choice>
          <mc:Fallback xmlns="">
            <p:pic>
              <p:nvPicPr>
                <p:cNvPr id="20" name="Freihand 19">
                  <a:extLst>
                    <a:ext uri="{FF2B5EF4-FFF2-40B4-BE49-F238E27FC236}">
                      <a16:creationId xmlns:a16="http://schemas.microsoft.com/office/drawing/2014/main" id="{69AE393C-6907-4A4F-A3C7-952E4A911336}"/>
                    </a:ext>
                  </a:extLst>
                </p:cNvPr>
                <p:cNvPicPr/>
                <p:nvPr/>
              </p:nvPicPr>
              <p:blipFill>
                <a:blip r:embed="rId112"/>
                <a:stretch>
                  <a:fillRect/>
                </a:stretch>
              </p:blipFill>
              <p:spPr>
                <a:xfrm>
                  <a:off x="8744201" y="1833540"/>
                  <a:ext cx="95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2" name="Freihand 21">
                  <a:extLst>
                    <a:ext uri="{FF2B5EF4-FFF2-40B4-BE49-F238E27FC236}">
                      <a16:creationId xmlns:a16="http://schemas.microsoft.com/office/drawing/2014/main" id="{D1590A45-7BB4-49CF-ABB9-62FB4459AE15}"/>
                    </a:ext>
                  </a:extLst>
                </p14:cNvPr>
                <p14:cNvContentPartPr/>
                <p14:nvPr/>
              </p14:nvContentPartPr>
              <p14:xfrm>
                <a:off x="9007721" y="1782060"/>
                <a:ext cx="105840" cy="109440"/>
              </p14:xfrm>
            </p:contentPart>
          </mc:Choice>
          <mc:Fallback xmlns="">
            <p:pic>
              <p:nvPicPr>
                <p:cNvPr id="22" name="Freihand 21">
                  <a:extLst>
                    <a:ext uri="{FF2B5EF4-FFF2-40B4-BE49-F238E27FC236}">
                      <a16:creationId xmlns:a16="http://schemas.microsoft.com/office/drawing/2014/main" id="{D1590A45-7BB4-49CF-ABB9-62FB4459AE15}"/>
                    </a:ext>
                  </a:extLst>
                </p:cNvPr>
                <p:cNvPicPr/>
                <p:nvPr/>
              </p:nvPicPr>
              <p:blipFill>
                <a:blip r:embed="rId114"/>
                <a:stretch>
                  <a:fillRect/>
                </a:stretch>
              </p:blipFill>
              <p:spPr>
                <a:xfrm>
                  <a:off x="9003401" y="1777740"/>
                  <a:ext cx="1144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3" name="Freihand 22">
                  <a:extLst>
                    <a:ext uri="{FF2B5EF4-FFF2-40B4-BE49-F238E27FC236}">
                      <a16:creationId xmlns:a16="http://schemas.microsoft.com/office/drawing/2014/main" id="{1578635C-A3AA-44DB-91D6-2982EEAB7B56}"/>
                    </a:ext>
                  </a:extLst>
                </p14:cNvPr>
                <p14:cNvContentPartPr/>
                <p14:nvPr/>
              </p14:nvContentPartPr>
              <p14:xfrm>
                <a:off x="9139481" y="1788900"/>
                <a:ext cx="56160" cy="117720"/>
              </p14:xfrm>
            </p:contentPart>
          </mc:Choice>
          <mc:Fallback xmlns="">
            <p:pic>
              <p:nvPicPr>
                <p:cNvPr id="23" name="Freihand 22">
                  <a:extLst>
                    <a:ext uri="{FF2B5EF4-FFF2-40B4-BE49-F238E27FC236}">
                      <a16:creationId xmlns:a16="http://schemas.microsoft.com/office/drawing/2014/main" id="{1578635C-A3AA-44DB-91D6-2982EEAB7B56}"/>
                    </a:ext>
                  </a:extLst>
                </p:cNvPr>
                <p:cNvPicPr/>
                <p:nvPr/>
              </p:nvPicPr>
              <p:blipFill>
                <a:blip r:embed="rId116"/>
                <a:stretch>
                  <a:fillRect/>
                </a:stretch>
              </p:blipFill>
              <p:spPr>
                <a:xfrm>
                  <a:off x="9135161" y="1784580"/>
                  <a:ext cx="648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6" name="Freihand 25">
                  <a:extLst>
                    <a:ext uri="{FF2B5EF4-FFF2-40B4-BE49-F238E27FC236}">
                      <a16:creationId xmlns:a16="http://schemas.microsoft.com/office/drawing/2014/main" id="{00A6E5DE-DB80-4DDF-BFCE-3F45E4467F6E}"/>
                    </a:ext>
                  </a:extLst>
                </p14:cNvPr>
                <p14:cNvContentPartPr/>
                <p14:nvPr/>
              </p14:nvContentPartPr>
              <p14:xfrm>
                <a:off x="9212921" y="1781340"/>
                <a:ext cx="16560" cy="85680"/>
              </p14:xfrm>
            </p:contentPart>
          </mc:Choice>
          <mc:Fallback xmlns="">
            <p:pic>
              <p:nvPicPr>
                <p:cNvPr id="26" name="Freihand 25">
                  <a:extLst>
                    <a:ext uri="{FF2B5EF4-FFF2-40B4-BE49-F238E27FC236}">
                      <a16:creationId xmlns:a16="http://schemas.microsoft.com/office/drawing/2014/main" id="{00A6E5DE-DB80-4DDF-BFCE-3F45E4467F6E}"/>
                    </a:ext>
                  </a:extLst>
                </p:cNvPr>
                <p:cNvPicPr/>
                <p:nvPr/>
              </p:nvPicPr>
              <p:blipFill>
                <a:blip r:embed="rId118"/>
                <a:stretch>
                  <a:fillRect/>
                </a:stretch>
              </p:blipFill>
              <p:spPr>
                <a:xfrm>
                  <a:off x="9208601" y="1777020"/>
                  <a:ext cx="252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7" name="Freihand 26">
                  <a:extLst>
                    <a:ext uri="{FF2B5EF4-FFF2-40B4-BE49-F238E27FC236}">
                      <a16:creationId xmlns:a16="http://schemas.microsoft.com/office/drawing/2014/main" id="{0DFCA11F-25E2-40CB-839A-2D099E8EC4FB}"/>
                    </a:ext>
                  </a:extLst>
                </p14:cNvPr>
                <p14:cNvContentPartPr/>
                <p14:nvPr/>
              </p14:nvContentPartPr>
              <p14:xfrm>
                <a:off x="9219041" y="1749300"/>
                <a:ext cx="78120" cy="22680"/>
              </p14:xfrm>
            </p:contentPart>
          </mc:Choice>
          <mc:Fallback xmlns="">
            <p:pic>
              <p:nvPicPr>
                <p:cNvPr id="27" name="Freihand 26">
                  <a:extLst>
                    <a:ext uri="{FF2B5EF4-FFF2-40B4-BE49-F238E27FC236}">
                      <a16:creationId xmlns:a16="http://schemas.microsoft.com/office/drawing/2014/main" id="{0DFCA11F-25E2-40CB-839A-2D099E8EC4FB}"/>
                    </a:ext>
                  </a:extLst>
                </p:cNvPr>
                <p:cNvPicPr/>
                <p:nvPr/>
              </p:nvPicPr>
              <p:blipFill>
                <a:blip r:embed="rId120"/>
                <a:stretch>
                  <a:fillRect/>
                </a:stretch>
              </p:blipFill>
              <p:spPr>
                <a:xfrm>
                  <a:off x="9214721" y="1744980"/>
                  <a:ext cx="867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8" name="Freihand 27">
                  <a:extLst>
                    <a:ext uri="{FF2B5EF4-FFF2-40B4-BE49-F238E27FC236}">
                      <a16:creationId xmlns:a16="http://schemas.microsoft.com/office/drawing/2014/main" id="{2F785063-4E6F-47EA-8BDD-2E67C4FB89A3}"/>
                    </a:ext>
                  </a:extLst>
                </p14:cNvPr>
                <p14:cNvContentPartPr/>
                <p14:nvPr/>
              </p14:nvContentPartPr>
              <p14:xfrm>
                <a:off x="9181601" y="1792500"/>
                <a:ext cx="90000" cy="87840"/>
              </p14:xfrm>
            </p:contentPart>
          </mc:Choice>
          <mc:Fallback xmlns="">
            <p:pic>
              <p:nvPicPr>
                <p:cNvPr id="28" name="Freihand 27">
                  <a:extLst>
                    <a:ext uri="{FF2B5EF4-FFF2-40B4-BE49-F238E27FC236}">
                      <a16:creationId xmlns:a16="http://schemas.microsoft.com/office/drawing/2014/main" id="{2F785063-4E6F-47EA-8BDD-2E67C4FB89A3}"/>
                    </a:ext>
                  </a:extLst>
                </p:cNvPr>
                <p:cNvPicPr/>
                <p:nvPr/>
              </p:nvPicPr>
              <p:blipFill>
                <a:blip r:embed="rId122"/>
                <a:stretch>
                  <a:fillRect/>
                </a:stretch>
              </p:blipFill>
              <p:spPr>
                <a:xfrm>
                  <a:off x="9177281" y="1788180"/>
                  <a:ext cx="986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9" name="Freihand 28">
                  <a:extLst>
                    <a:ext uri="{FF2B5EF4-FFF2-40B4-BE49-F238E27FC236}">
                      <a16:creationId xmlns:a16="http://schemas.microsoft.com/office/drawing/2014/main" id="{66EE61BB-FFB8-4B6A-929D-42A759FDBE48}"/>
                    </a:ext>
                  </a:extLst>
                </p14:cNvPr>
                <p14:cNvContentPartPr/>
                <p14:nvPr/>
              </p14:nvContentPartPr>
              <p14:xfrm>
                <a:off x="9344321" y="1814100"/>
                <a:ext cx="198720" cy="70560"/>
              </p14:xfrm>
            </p:contentPart>
          </mc:Choice>
          <mc:Fallback xmlns="">
            <p:pic>
              <p:nvPicPr>
                <p:cNvPr id="29" name="Freihand 28">
                  <a:extLst>
                    <a:ext uri="{FF2B5EF4-FFF2-40B4-BE49-F238E27FC236}">
                      <a16:creationId xmlns:a16="http://schemas.microsoft.com/office/drawing/2014/main" id="{66EE61BB-FFB8-4B6A-929D-42A759FDBE48}"/>
                    </a:ext>
                  </a:extLst>
                </p:cNvPr>
                <p:cNvPicPr/>
                <p:nvPr/>
              </p:nvPicPr>
              <p:blipFill>
                <a:blip r:embed="rId124"/>
                <a:stretch>
                  <a:fillRect/>
                </a:stretch>
              </p:blipFill>
              <p:spPr>
                <a:xfrm>
                  <a:off x="9340001" y="1809780"/>
                  <a:ext cx="2073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1" name="Freihand 30">
                  <a:extLst>
                    <a:ext uri="{FF2B5EF4-FFF2-40B4-BE49-F238E27FC236}">
                      <a16:creationId xmlns:a16="http://schemas.microsoft.com/office/drawing/2014/main" id="{1DC3CA04-997C-4750-A4C7-79BF310B28CD}"/>
                    </a:ext>
                  </a:extLst>
                </p14:cNvPr>
                <p14:cNvContentPartPr/>
                <p14:nvPr/>
              </p14:nvContentPartPr>
              <p14:xfrm>
                <a:off x="9702161" y="1749660"/>
                <a:ext cx="14760" cy="100440"/>
              </p14:xfrm>
            </p:contentPart>
          </mc:Choice>
          <mc:Fallback xmlns="">
            <p:pic>
              <p:nvPicPr>
                <p:cNvPr id="31" name="Freihand 30">
                  <a:extLst>
                    <a:ext uri="{FF2B5EF4-FFF2-40B4-BE49-F238E27FC236}">
                      <a16:creationId xmlns:a16="http://schemas.microsoft.com/office/drawing/2014/main" id="{1DC3CA04-997C-4750-A4C7-79BF310B28CD}"/>
                    </a:ext>
                  </a:extLst>
                </p:cNvPr>
                <p:cNvPicPr/>
                <p:nvPr/>
              </p:nvPicPr>
              <p:blipFill>
                <a:blip r:embed="rId126"/>
                <a:stretch>
                  <a:fillRect/>
                </a:stretch>
              </p:blipFill>
              <p:spPr>
                <a:xfrm>
                  <a:off x="9697841" y="1745340"/>
                  <a:ext cx="234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2" name="Freihand 31">
                  <a:extLst>
                    <a:ext uri="{FF2B5EF4-FFF2-40B4-BE49-F238E27FC236}">
                      <a16:creationId xmlns:a16="http://schemas.microsoft.com/office/drawing/2014/main" id="{56325941-EA39-4651-BA76-F66C972625AA}"/>
                    </a:ext>
                  </a:extLst>
                </p14:cNvPr>
                <p14:cNvContentPartPr/>
                <p14:nvPr/>
              </p14:nvContentPartPr>
              <p14:xfrm>
                <a:off x="9748241" y="1750740"/>
                <a:ext cx="18360" cy="118080"/>
              </p14:xfrm>
            </p:contentPart>
          </mc:Choice>
          <mc:Fallback xmlns="">
            <p:pic>
              <p:nvPicPr>
                <p:cNvPr id="32" name="Freihand 31">
                  <a:extLst>
                    <a:ext uri="{FF2B5EF4-FFF2-40B4-BE49-F238E27FC236}">
                      <a16:creationId xmlns:a16="http://schemas.microsoft.com/office/drawing/2014/main" id="{56325941-EA39-4651-BA76-F66C972625AA}"/>
                    </a:ext>
                  </a:extLst>
                </p:cNvPr>
                <p:cNvPicPr/>
                <p:nvPr/>
              </p:nvPicPr>
              <p:blipFill>
                <a:blip r:embed="rId128"/>
                <a:stretch>
                  <a:fillRect/>
                </a:stretch>
              </p:blipFill>
              <p:spPr>
                <a:xfrm>
                  <a:off x="9743921" y="1746420"/>
                  <a:ext cx="27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3" name="Freihand 32">
                  <a:extLst>
                    <a:ext uri="{FF2B5EF4-FFF2-40B4-BE49-F238E27FC236}">
                      <a16:creationId xmlns:a16="http://schemas.microsoft.com/office/drawing/2014/main" id="{7EED414A-3C7B-4C47-8D04-9271D01C5661}"/>
                    </a:ext>
                  </a:extLst>
                </p14:cNvPr>
                <p14:cNvContentPartPr/>
                <p14:nvPr/>
              </p14:nvContentPartPr>
              <p14:xfrm>
                <a:off x="9675161" y="1789260"/>
                <a:ext cx="98280" cy="35280"/>
              </p14:xfrm>
            </p:contentPart>
          </mc:Choice>
          <mc:Fallback xmlns="">
            <p:pic>
              <p:nvPicPr>
                <p:cNvPr id="33" name="Freihand 32">
                  <a:extLst>
                    <a:ext uri="{FF2B5EF4-FFF2-40B4-BE49-F238E27FC236}">
                      <a16:creationId xmlns:a16="http://schemas.microsoft.com/office/drawing/2014/main" id="{7EED414A-3C7B-4C47-8D04-9271D01C5661}"/>
                    </a:ext>
                  </a:extLst>
                </p:cNvPr>
                <p:cNvPicPr/>
                <p:nvPr/>
              </p:nvPicPr>
              <p:blipFill>
                <a:blip r:embed="rId130"/>
                <a:stretch>
                  <a:fillRect/>
                </a:stretch>
              </p:blipFill>
              <p:spPr>
                <a:xfrm>
                  <a:off x="9670841" y="1784940"/>
                  <a:ext cx="1069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64350" name="Freihand 264349">
                  <a:extLst>
                    <a:ext uri="{FF2B5EF4-FFF2-40B4-BE49-F238E27FC236}">
                      <a16:creationId xmlns:a16="http://schemas.microsoft.com/office/drawing/2014/main" id="{7365E6DC-B3B2-4AA2-AF4D-D95D9F791C55}"/>
                    </a:ext>
                  </a:extLst>
                </p14:cNvPr>
                <p14:cNvContentPartPr/>
                <p14:nvPr/>
              </p14:nvContentPartPr>
              <p14:xfrm>
                <a:off x="7488521" y="2188860"/>
                <a:ext cx="22680" cy="120600"/>
              </p14:xfrm>
            </p:contentPart>
          </mc:Choice>
          <mc:Fallback xmlns="">
            <p:pic>
              <p:nvPicPr>
                <p:cNvPr id="264350" name="Freihand 264349">
                  <a:extLst>
                    <a:ext uri="{FF2B5EF4-FFF2-40B4-BE49-F238E27FC236}">
                      <a16:creationId xmlns:a16="http://schemas.microsoft.com/office/drawing/2014/main" id="{7365E6DC-B3B2-4AA2-AF4D-D95D9F791C55}"/>
                    </a:ext>
                  </a:extLst>
                </p:cNvPr>
                <p:cNvPicPr/>
                <p:nvPr/>
              </p:nvPicPr>
              <p:blipFill>
                <a:blip r:embed="rId132"/>
                <a:stretch>
                  <a:fillRect/>
                </a:stretch>
              </p:blipFill>
              <p:spPr>
                <a:xfrm>
                  <a:off x="7484201" y="2184540"/>
                  <a:ext cx="313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64351" name="Freihand 264350">
                  <a:extLst>
                    <a:ext uri="{FF2B5EF4-FFF2-40B4-BE49-F238E27FC236}">
                      <a16:creationId xmlns:a16="http://schemas.microsoft.com/office/drawing/2014/main" id="{CC10CDE8-589C-47B4-A971-6B437FDAA67F}"/>
                    </a:ext>
                  </a:extLst>
                </p14:cNvPr>
                <p14:cNvContentPartPr/>
                <p14:nvPr/>
              </p14:nvContentPartPr>
              <p14:xfrm>
                <a:off x="7432001" y="2129460"/>
                <a:ext cx="141120" cy="51840"/>
              </p14:xfrm>
            </p:contentPart>
          </mc:Choice>
          <mc:Fallback xmlns="">
            <p:pic>
              <p:nvPicPr>
                <p:cNvPr id="264351" name="Freihand 264350">
                  <a:extLst>
                    <a:ext uri="{FF2B5EF4-FFF2-40B4-BE49-F238E27FC236}">
                      <a16:creationId xmlns:a16="http://schemas.microsoft.com/office/drawing/2014/main" id="{CC10CDE8-589C-47B4-A971-6B437FDAA67F}"/>
                    </a:ext>
                  </a:extLst>
                </p:cNvPr>
                <p:cNvPicPr/>
                <p:nvPr/>
              </p:nvPicPr>
              <p:blipFill>
                <a:blip r:embed="rId134"/>
                <a:stretch>
                  <a:fillRect/>
                </a:stretch>
              </p:blipFill>
              <p:spPr>
                <a:xfrm>
                  <a:off x="7427681" y="2125140"/>
                  <a:ext cx="1497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64352" name="Freihand 264351">
                  <a:extLst>
                    <a:ext uri="{FF2B5EF4-FFF2-40B4-BE49-F238E27FC236}">
                      <a16:creationId xmlns:a16="http://schemas.microsoft.com/office/drawing/2014/main" id="{B52A4E97-7DA0-4315-BBC0-BF3E890D5C31}"/>
                    </a:ext>
                  </a:extLst>
                </p14:cNvPr>
                <p14:cNvContentPartPr/>
                <p14:nvPr/>
              </p14:nvContentPartPr>
              <p14:xfrm>
                <a:off x="7366121" y="2194620"/>
                <a:ext cx="144000" cy="21240"/>
              </p14:xfrm>
            </p:contentPart>
          </mc:Choice>
          <mc:Fallback xmlns="">
            <p:pic>
              <p:nvPicPr>
                <p:cNvPr id="264352" name="Freihand 264351">
                  <a:extLst>
                    <a:ext uri="{FF2B5EF4-FFF2-40B4-BE49-F238E27FC236}">
                      <a16:creationId xmlns:a16="http://schemas.microsoft.com/office/drawing/2014/main" id="{B52A4E97-7DA0-4315-BBC0-BF3E890D5C31}"/>
                    </a:ext>
                  </a:extLst>
                </p:cNvPr>
                <p:cNvPicPr/>
                <p:nvPr/>
              </p:nvPicPr>
              <p:blipFill>
                <a:blip r:embed="rId136"/>
                <a:stretch>
                  <a:fillRect/>
                </a:stretch>
              </p:blipFill>
              <p:spPr>
                <a:xfrm>
                  <a:off x="7361801" y="2190300"/>
                  <a:ext cx="1526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64353" name="Freihand 264352">
                  <a:extLst>
                    <a:ext uri="{FF2B5EF4-FFF2-40B4-BE49-F238E27FC236}">
                      <a16:creationId xmlns:a16="http://schemas.microsoft.com/office/drawing/2014/main" id="{13CC1305-6D2B-4346-9ED5-B7DB9A80190A}"/>
                    </a:ext>
                  </a:extLst>
                </p14:cNvPr>
                <p14:cNvContentPartPr/>
                <p14:nvPr/>
              </p14:nvContentPartPr>
              <p14:xfrm>
                <a:off x="7529921" y="2200380"/>
                <a:ext cx="161640" cy="64440"/>
              </p14:xfrm>
            </p:contentPart>
          </mc:Choice>
          <mc:Fallback xmlns="">
            <p:pic>
              <p:nvPicPr>
                <p:cNvPr id="264353" name="Freihand 264352">
                  <a:extLst>
                    <a:ext uri="{FF2B5EF4-FFF2-40B4-BE49-F238E27FC236}">
                      <a16:creationId xmlns:a16="http://schemas.microsoft.com/office/drawing/2014/main" id="{13CC1305-6D2B-4346-9ED5-B7DB9A80190A}"/>
                    </a:ext>
                  </a:extLst>
                </p:cNvPr>
                <p:cNvPicPr/>
                <p:nvPr/>
              </p:nvPicPr>
              <p:blipFill>
                <a:blip r:embed="rId138"/>
                <a:stretch>
                  <a:fillRect/>
                </a:stretch>
              </p:blipFill>
              <p:spPr>
                <a:xfrm>
                  <a:off x="7525601" y="2196060"/>
                  <a:ext cx="1702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64354" name="Freihand 264353">
                  <a:extLst>
                    <a:ext uri="{FF2B5EF4-FFF2-40B4-BE49-F238E27FC236}">
                      <a16:creationId xmlns:a16="http://schemas.microsoft.com/office/drawing/2014/main" id="{752A6161-C38E-4512-889C-AF32123F4A78}"/>
                    </a:ext>
                  </a:extLst>
                </p14:cNvPr>
                <p14:cNvContentPartPr/>
                <p14:nvPr/>
              </p14:nvContentPartPr>
              <p14:xfrm>
                <a:off x="7616681" y="2144940"/>
                <a:ext cx="25200" cy="8640"/>
              </p14:xfrm>
            </p:contentPart>
          </mc:Choice>
          <mc:Fallback xmlns="">
            <p:pic>
              <p:nvPicPr>
                <p:cNvPr id="264354" name="Freihand 264353">
                  <a:extLst>
                    <a:ext uri="{FF2B5EF4-FFF2-40B4-BE49-F238E27FC236}">
                      <a16:creationId xmlns:a16="http://schemas.microsoft.com/office/drawing/2014/main" id="{752A6161-C38E-4512-889C-AF32123F4A78}"/>
                    </a:ext>
                  </a:extLst>
                </p:cNvPr>
                <p:cNvPicPr/>
                <p:nvPr/>
              </p:nvPicPr>
              <p:blipFill>
                <a:blip r:embed="rId140"/>
                <a:stretch>
                  <a:fillRect/>
                </a:stretch>
              </p:blipFill>
              <p:spPr>
                <a:xfrm>
                  <a:off x="7612361" y="2140620"/>
                  <a:ext cx="338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64355" name="Freihand 264354">
                  <a:extLst>
                    <a:ext uri="{FF2B5EF4-FFF2-40B4-BE49-F238E27FC236}">
                      <a16:creationId xmlns:a16="http://schemas.microsoft.com/office/drawing/2014/main" id="{8245306A-ADF6-481F-8C6E-F78438EDBD56}"/>
                    </a:ext>
                  </a:extLst>
                </p14:cNvPr>
                <p14:cNvContentPartPr/>
                <p14:nvPr/>
              </p14:nvContentPartPr>
              <p14:xfrm>
                <a:off x="7835201" y="2187420"/>
                <a:ext cx="187920" cy="101520"/>
              </p14:xfrm>
            </p:contentPart>
          </mc:Choice>
          <mc:Fallback xmlns="">
            <p:pic>
              <p:nvPicPr>
                <p:cNvPr id="264355" name="Freihand 264354">
                  <a:extLst>
                    <a:ext uri="{FF2B5EF4-FFF2-40B4-BE49-F238E27FC236}">
                      <a16:creationId xmlns:a16="http://schemas.microsoft.com/office/drawing/2014/main" id="{8245306A-ADF6-481F-8C6E-F78438EDBD56}"/>
                    </a:ext>
                  </a:extLst>
                </p:cNvPr>
                <p:cNvPicPr/>
                <p:nvPr/>
              </p:nvPicPr>
              <p:blipFill>
                <a:blip r:embed="rId142"/>
                <a:stretch>
                  <a:fillRect/>
                </a:stretch>
              </p:blipFill>
              <p:spPr>
                <a:xfrm>
                  <a:off x="7830881" y="2183100"/>
                  <a:ext cx="1965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64356" name="Freihand 264355">
                  <a:extLst>
                    <a:ext uri="{FF2B5EF4-FFF2-40B4-BE49-F238E27FC236}">
                      <a16:creationId xmlns:a16="http://schemas.microsoft.com/office/drawing/2014/main" id="{51E5E091-4C63-4C40-9105-CEF09F71CB6E}"/>
                    </a:ext>
                  </a:extLst>
                </p14:cNvPr>
                <p14:cNvContentPartPr/>
                <p14:nvPr/>
              </p14:nvContentPartPr>
              <p14:xfrm>
                <a:off x="8018801" y="2198580"/>
                <a:ext cx="360" cy="360"/>
              </p14:xfrm>
            </p:contentPart>
          </mc:Choice>
          <mc:Fallback xmlns="">
            <p:pic>
              <p:nvPicPr>
                <p:cNvPr id="264356" name="Freihand 264355">
                  <a:extLst>
                    <a:ext uri="{FF2B5EF4-FFF2-40B4-BE49-F238E27FC236}">
                      <a16:creationId xmlns:a16="http://schemas.microsoft.com/office/drawing/2014/main" id="{51E5E091-4C63-4C40-9105-CEF09F71CB6E}"/>
                    </a:ext>
                  </a:extLst>
                </p:cNvPr>
                <p:cNvPicPr/>
                <p:nvPr/>
              </p:nvPicPr>
              <p:blipFill>
                <a:blip r:embed="rId144"/>
                <a:stretch>
                  <a:fillRect/>
                </a:stretch>
              </p:blipFill>
              <p:spPr>
                <a:xfrm>
                  <a:off x="8014481" y="21942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64357" name="Freihand 264356">
                  <a:extLst>
                    <a:ext uri="{FF2B5EF4-FFF2-40B4-BE49-F238E27FC236}">
                      <a16:creationId xmlns:a16="http://schemas.microsoft.com/office/drawing/2014/main" id="{471EE710-8185-44EC-9ADD-8845CCFB49D6}"/>
                    </a:ext>
                  </a:extLst>
                </p14:cNvPr>
                <p14:cNvContentPartPr/>
                <p14:nvPr/>
              </p14:nvContentPartPr>
              <p14:xfrm>
                <a:off x="8067761" y="2207940"/>
                <a:ext cx="171720" cy="65880"/>
              </p14:xfrm>
            </p:contentPart>
          </mc:Choice>
          <mc:Fallback xmlns="">
            <p:pic>
              <p:nvPicPr>
                <p:cNvPr id="264357" name="Freihand 264356">
                  <a:extLst>
                    <a:ext uri="{FF2B5EF4-FFF2-40B4-BE49-F238E27FC236}">
                      <a16:creationId xmlns:a16="http://schemas.microsoft.com/office/drawing/2014/main" id="{471EE710-8185-44EC-9ADD-8845CCFB49D6}"/>
                    </a:ext>
                  </a:extLst>
                </p:cNvPr>
                <p:cNvPicPr/>
                <p:nvPr/>
              </p:nvPicPr>
              <p:blipFill>
                <a:blip r:embed="rId146"/>
                <a:stretch>
                  <a:fillRect/>
                </a:stretch>
              </p:blipFill>
              <p:spPr>
                <a:xfrm>
                  <a:off x="8063441" y="2203620"/>
                  <a:ext cx="1803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64358" name="Freihand 264357">
                  <a:extLst>
                    <a:ext uri="{FF2B5EF4-FFF2-40B4-BE49-F238E27FC236}">
                      <a16:creationId xmlns:a16="http://schemas.microsoft.com/office/drawing/2014/main" id="{86E4F8B6-9ED4-437C-B1E6-C8A0B464A9B6}"/>
                    </a:ext>
                  </a:extLst>
                </p14:cNvPr>
                <p14:cNvContentPartPr/>
                <p14:nvPr/>
              </p14:nvContentPartPr>
              <p14:xfrm>
                <a:off x="8383841" y="2236020"/>
                <a:ext cx="137880" cy="191880"/>
              </p14:xfrm>
            </p:contentPart>
          </mc:Choice>
          <mc:Fallback xmlns="">
            <p:pic>
              <p:nvPicPr>
                <p:cNvPr id="264358" name="Freihand 264357">
                  <a:extLst>
                    <a:ext uri="{FF2B5EF4-FFF2-40B4-BE49-F238E27FC236}">
                      <a16:creationId xmlns:a16="http://schemas.microsoft.com/office/drawing/2014/main" id="{86E4F8B6-9ED4-437C-B1E6-C8A0B464A9B6}"/>
                    </a:ext>
                  </a:extLst>
                </p:cNvPr>
                <p:cNvPicPr/>
                <p:nvPr/>
              </p:nvPicPr>
              <p:blipFill>
                <a:blip r:embed="rId148"/>
                <a:stretch>
                  <a:fillRect/>
                </a:stretch>
              </p:blipFill>
              <p:spPr>
                <a:xfrm>
                  <a:off x="8379521" y="2231700"/>
                  <a:ext cx="1465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64359" name="Freihand 264358">
                  <a:extLst>
                    <a:ext uri="{FF2B5EF4-FFF2-40B4-BE49-F238E27FC236}">
                      <a16:creationId xmlns:a16="http://schemas.microsoft.com/office/drawing/2014/main" id="{E38653B7-CE2B-4997-B69C-E6FCD237E928}"/>
                    </a:ext>
                  </a:extLst>
                </p14:cNvPr>
                <p14:cNvContentPartPr/>
                <p14:nvPr/>
              </p14:nvContentPartPr>
              <p14:xfrm>
                <a:off x="8537561" y="2224860"/>
                <a:ext cx="68040" cy="64080"/>
              </p14:xfrm>
            </p:contentPart>
          </mc:Choice>
          <mc:Fallback xmlns="">
            <p:pic>
              <p:nvPicPr>
                <p:cNvPr id="264359" name="Freihand 264358">
                  <a:extLst>
                    <a:ext uri="{FF2B5EF4-FFF2-40B4-BE49-F238E27FC236}">
                      <a16:creationId xmlns:a16="http://schemas.microsoft.com/office/drawing/2014/main" id="{E38653B7-CE2B-4997-B69C-E6FCD237E928}"/>
                    </a:ext>
                  </a:extLst>
                </p:cNvPr>
                <p:cNvPicPr/>
                <p:nvPr/>
              </p:nvPicPr>
              <p:blipFill>
                <a:blip r:embed="rId150"/>
                <a:stretch>
                  <a:fillRect/>
                </a:stretch>
              </p:blipFill>
              <p:spPr>
                <a:xfrm>
                  <a:off x="8533241" y="2220540"/>
                  <a:ext cx="766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64360" name="Freihand 264359">
                  <a:extLst>
                    <a:ext uri="{FF2B5EF4-FFF2-40B4-BE49-F238E27FC236}">
                      <a16:creationId xmlns:a16="http://schemas.microsoft.com/office/drawing/2014/main" id="{AB3AB392-3440-4636-86A4-AE021C35AD58}"/>
                    </a:ext>
                  </a:extLst>
                </p14:cNvPr>
                <p14:cNvContentPartPr/>
                <p14:nvPr/>
              </p14:nvContentPartPr>
              <p14:xfrm>
                <a:off x="8626121" y="2225940"/>
                <a:ext cx="69480" cy="48240"/>
              </p14:xfrm>
            </p:contentPart>
          </mc:Choice>
          <mc:Fallback xmlns="">
            <p:pic>
              <p:nvPicPr>
                <p:cNvPr id="264360" name="Freihand 264359">
                  <a:extLst>
                    <a:ext uri="{FF2B5EF4-FFF2-40B4-BE49-F238E27FC236}">
                      <a16:creationId xmlns:a16="http://schemas.microsoft.com/office/drawing/2014/main" id="{AB3AB392-3440-4636-86A4-AE021C35AD58}"/>
                    </a:ext>
                  </a:extLst>
                </p:cNvPr>
                <p:cNvPicPr/>
                <p:nvPr/>
              </p:nvPicPr>
              <p:blipFill>
                <a:blip r:embed="rId152"/>
                <a:stretch>
                  <a:fillRect/>
                </a:stretch>
              </p:blipFill>
              <p:spPr>
                <a:xfrm>
                  <a:off x="8621801" y="2221620"/>
                  <a:ext cx="781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64361" name="Freihand 264360">
                  <a:extLst>
                    <a:ext uri="{FF2B5EF4-FFF2-40B4-BE49-F238E27FC236}">
                      <a16:creationId xmlns:a16="http://schemas.microsoft.com/office/drawing/2014/main" id="{09642BBE-D452-44C3-8DFC-7314E78B710F}"/>
                    </a:ext>
                  </a:extLst>
                </p14:cNvPr>
                <p14:cNvContentPartPr/>
                <p14:nvPr/>
              </p14:nvContentPartPr>
              <p14:xfrm>
                <a:off x="8676521" y="2150340"/>
                <a:ext cx="105120" cy="125640"/>
              </p14:xfrm>
            </p:contentPart>
          </mc:Choice>
          <mc:Fallback xmlns="">
            <p:pic>
              <p:nvPicPr>
                <p:cNvPr id="264361" name="Freihand 264360">
                  <a:extLst>
                    <a:ext uri="{FF2B5EF4-FFF2-40B4-BE49-F238E27FC236}">
                      <a16:creationId xmlns:a16="http://schemas.microsoft.com/office/drawing/2014/main" id="{09642BBE-D452-44C3-8DFC-7314E78B710F}"/>
                    </a:ext>
                  </a:extLst>
                </p:cNvPr>
                <p:cNvPicPr/>
                <p:nvPr/>
              </p:nvPicPr>
              <p:blipFill>
                <a:blip r:embed="rId154"/>
                <a:stretch>
                  <a:fillRect/>
                </a:stretch>
              </p:blipFill>
              <p:spPr>
                <a:xfrm>
                  <a:off x="8672201" y="2146020"/>
                  <a:ext cx="1137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64362" name="Freihand 264361">
                  <a:extLst>
                    <a:ext uri="{FF2B5EF4-FFF2-40B4-BE49-F238E27FC236}">
                      <a16:creationId xmlns:a16="http://schemas.microsoft.com/office/drawing/2014/main" id="{FEA8CE82-2EC5-4877-B22B-42666DD0C1C2}"/>
                    </a:ext>
                  </a:extLst>
                </p14:cNvPr>
                <p14:cNvContentPartPr/>
                <p14:nvPr/>
              </p14:nvContentPartPr>
              <p14:xfrm>
                <a:off x="8812601" y="2264100"/>
                <a:ext cx="4680" cy="2880"/>
              </p14:xfrm>
            </p:contentPart>
          </mc:Choice>
          <mc:Fallback xmlns="">
            <p:pic>
              <p:nvPicPr>
                <p:cNvPr id="264362" name="Freihand 264361">
                  <a:extLst>
                    <a:ext uri="{FF2B5EF4-FFF2-40B4-BE49-F238E27FC236}">
                      <a16:creationId xmlns:a16="http://schemas.microsoft.com/office/drawing/2014/main" id="{FEA8CE82-2EC5-4877-B22B-42666DD0C1C2}"/>
                    </a:ext>
                  </a:extLst>
                </p:cNvPr>
                <p:cNvPicPr/>
                <p:nvPr/>
              </p:nvPicPr>
              <p:blipFill>
                <a:blip r:embed="rId156"/>
                <a:stretch>
                  <a:fillRect/>
                </a:stretch>
              </p:blipFill>
              <p:spPr>
                <a:xfrm>
                  <a:off x="8808281" y="2259780"/>
                  <a:ext cx="1332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64363" name="Freihand 264362">
                  <a:extLst>
                    <a:ext uri="{FF2B5EF4-FFF2-40B4-BE49-F238E27FC236}">
                      <a16:creationId xmlns:a16="http://schemas.microsoft.com/office/drawing/2014/main" id="{548F5393-7C1F-4E70-9499-96C7CD321485}"/>
                    </a:ext>
                  </a:extLst>
                </p14:cNvPr>
                <p14:cNvContentPartPr/>
                <p14:nvPr/>
              </p14:nvContentPartPr>
              <p14:xfrm>
                <a:off x="8970641" y="2171220"/>
                <a:ext cx="152280" cy="104400"/>
              </p14:xfrm>
            </p:contentPart>
          </mc:Choice>
          <mc:Fallback xmlns="">
            <p:pic>
              <p:nvPicPr>
                <p:cNvPr id="264363" name="Freihand 264362">
                  <a:extLst>
                    <a:ext uri="{FF2B5EF4-FFF2-40B4-BE49-F238E27FC236}">
                      <a16:creationId xmlns:a16="http://schemas.microsoft.com/office/drawing/2014/main" id="{548F5393-7C1F-4E70-9499-96C7CD321485}"/>
                    </a:ext>
                  </a:extLst>
                </p:cNvPr>
                <p:cNvPicPr/>
                <p:nvPr/>
              </p:nvPicPr>
              <p:blipFill>
                <a:blip r:embed="rId158"/>
                <a:stretch>
                  <a:fillRect/>
                </a:stretch>
              </p:blipFill>
              <p:spPr>
                <a:xfrm>
                  <a:off x="8966321" y="2166900"/>
                  <a:ext cx="160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64364" name="Freihand 264363">
                  <a:extLst>
                    <a:ext uri="{FF2B5EF4-FFF2-40B4-BE49-F238E27FC236}">
                      <a16:creationId xmlns:a16="http://schemas.microsoft.com/office/drawing/2014/main" id="{AC5499E7-17CF-444E-A15C-B58F732EC26C}"/>
                    </a:ext>
                  </a:extLst>
                </p14:cNvPr>
                <p14:cNvContentPartPr/>
                <p14:nvPr/>
              </p14:nvContentPartPr>
              <p14:xfrm>
                <a:off x="9132641" y="2193180"/>
                <a:ext cx="106200" cy="52200"/>
              </p14:xfrm>
            </p:contentPart>
          </mc:Choice>
          <mc:Fallback xmlns="">
            <p:pic>
              <p:nvPicPr>
                <p:cNvPr id="264364" name="Freihand 264363">
                  <a:extLst>
                    <a:ext uri="{FF2B5EF4-FFF2-40B4-BE49-F238E27FC236}">
                      <a16:creationId xmlns:a16="http://schemas.microsoft.com/office/drawing/2014/main" id="{AC5499E7-17CF-444E-A15C-B58F732EC26C}"/>
                    </a:ext>
                  </a:extLst>
                </p:cNvPr>
                <p:cNvPicPr/>
                <p:nvPr/>
              </p:nvPicPr>
              <p:blipFill>
                <a:blip r:embed="rId160"/>
                <a:stretch>
                  <a:fillRect/>
                </a:stretch>
              </p:blipFill>
              <p:spPr>
                <a:xfrm>
                  <a:off x="9128321" y="2188860"/>
                  <a:ext cx="114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64365" name="Freihand 264364">
                  <a:extLst>
                    <a:ext uri="{FF2B5EF4-FFF2-40B4-BE49-F238E27FC236}">
                      <a16:creationId xmlns:a16="http://schemas.microsoft.com/office/drawing/2014/main" id="{A08C0D15-3CFB-4C04-BFDB-4D32DC2132C2}"/>
                    </a:ext>
                  </a:extLst>
                </p14:cNvPr>
                <p14:cNvContentPartPr/>
                <p14:nvPr/>
              </p14:nvContentPartPr>
              <p14:xfrm>
                <a:off x="9211481" y="2132340"/>
                <a:ext cx="64080" cy="107280"/>
              </p14:xfrm>
            </p:contentPart>
          </mc:Choice>
          <mc:Fallback xmlns="">
            <p:pic>
              <p:nvPicPr>
                <p:cNvPr id="264365" name="Freihand 264364">
                  <a:extLst>
                    <a:ext uri="{FF2B5EF4-FFF2-40B4-BE49-F238E27FC236}">
                      <a16:creationId xmlns:a16="http://schemas.microsoft.com/office/drawing/2014/main" id="{A08C0D15-3CFB-4C04-BFDB-4D32DC2132C2}"/>
                    </a:ext>
                  </a:extLst>
                </p:cNvPr>
                <p:cNvPicPr/>
                <p:nvPr/>
              </p:nvPicPr>
              <p:blipFill>
                <a:blip r:embed="rId162"/>
                <a:stretch>
                  <a:fillRect/>
                </a:stretch>
              </p:blipFill>
              <p:spPr>
                <a:xfrm>
                  <a:off x="9207161" y="2128020"/>
                  <a:ext cx="727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64366" name="Freihand 264365">
                  <a:extLst>
                    <a:ext uri="{FF2B5EF4-FFF2-40B4-BE49-F238E27FC236}">
                      <a16:creationId xmlns:a16="http://schemas.microsoft.com/office/drawing/2014/main" id="{D91B7D28-2316-45B4-8447-0F4F44545313}"/>
                    </a:ext>
                  </a:extLst>
                </p14:cNvPr>
                <p14:cNvContentPartPr/>
                <p14:nvPr/>
              </p14:nvContentPartPr>
              <p14:xfrm>
                <a:off x="9189881" y="2128020"/>
                <a:ext cx="27720" cy="7560"/>
              </p14:xfrm>
            </p:contentPart>
          </mc:Choice>
          <mc:Fallback xmlns="">
            <p:pic>
              <p:nvPicPr>
                <p:cNvPr id="264366" name="Freihand 264365">
                  <a:extLst>
                    <a:ext uri="{FF2B5EF4-FFF2-40B4-BE49-F238E27FC236}">
                      <a16:creationId xmlns:a16="http://schemas.microsoft.com/office/drawing/2014/main" id="{D91B7D28-2316-45B4-8447-0F4F44545313}"/>
                    </a:ext>
                  </a:extLst>
                </p:cNvPr>
                <p:cNvPicPr/>
                <p:nvPr/>
              </p:nvPicPr>
              <p:blipFill>
                <a:blip r:embed="rId164"/>
                <a:stretch>
                  <a:fillRect/>
                </a:stretch>
              </p:blipFill>
              <p:spPr>
                <a:xfrm>
                  <a:off x="9185561" y="2123700"/>
                  <a:ext cx="363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64367" name="Freihand 264366">
                  <a:extLst>
                    <a:ext uri="{FF2B5EF4-FFF2-40B4-BE49-F238E27FC236}">
                      <a16:creationId xmlns:a16="http://schemas.microsoft.com/office/drawing/2014/main" id="{DEB1A47D-2E11-4AC0-9FE8-71771A25FBC0}"/>
                    </a:ext>
                  </a:extLst>
                </p14:cNvPr>
                <p14:cNvContentPartPr/>
                <p14:nvPr/>
              </p14:nvContentPartPr>
              <p14:xfrm>
                <a:off x="9274841" y="2169420"/>
                <a:ext cx="54000" cy="70560"/>
              </p14:xfrm>
            </p:contentPart>
          </mc:Choice>
          <mc:Fallback xmlns="">
            <p:pic>
              <p:nvPicPr>
                <p:cNvPr id="264367" name="Freihand 264366">
                  <a:extLst>
                    <a:ext uri="{FF2B5EF4-FFF2-40B4-BE49-F238E27FC236}">
                      <a16:creationId xmlns:a16="http://schemas.microsoft.com/office/drawing/2014/main" id="{DEB1A47D-2E11-4AC0-9FE8-71771A25FBC0}"/>
                    </a:ext>
                  </a:extLst>
                </p:cNvPr>
                <p:cNvPicPr/>
                <p:nvPr/>
              </p:nvPicPr>
              <p:blipFill>
                <a:blip r:embed="rId166"/>
                <a:stretch>
                  <a:fillRect/>
                </a:stretch>
              </p:blipFill>
              <p:spPr>
                <a:xfrm>
                  <a:off x="9270521" y="2165100"/>
                  <a:ext cx="626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64368" name="Freihand 264367">
                  <a:extLst>
                    <a:ext uri="{FF2B5EF4-FFF2-40B4-BE49-F238E27FC236}">
                      <a16:creationId xmlns:a16="http://schemas.microsoft.com/office/drawing/2014/main" id="{C29A6733-6927-4034-9105-F79BC9B82591}"/>
                    </a:ext>
                  </a:extLst>
                </p14:cNvPr>
                <p14:cNvContentPartPr/>
                <p14:nvPr/>
              </p14:nvContentPartPr>
              <p14:xfrm>
                <a:off x="9340361" y="2085180"/>
                <a:ext cx="118440" cy="144720"/>
              </p14:xfrm>
            </p:contentPart>
          </mc:Choice>
          <mc:Fallback xmlns="">
            <p:pic>
              <p:nvPicPr>
                <p:cNvPr id="264368" name="Freihand 264367">
                  <a:extLst>
                    <a:ext uri="{FF2B5EF4-FFF2-40B4-BE49-F238E27FC236}">
                      <a16:creationId xmlns:a16="http://schemas.microsoft.com/office/drawing/2014/main" id="{C29A6733-6927-4034-9105-F79BC9B82591}"/>
                    </a:ext>
                  </a:extLst>
                </p:cNvPr>
                <p:cNvPicPr/>
                <p:nvPr/>
              </p:nvPicPr>
              <p:blipFill>
                <a:blip r:embed="rId168"/>
                <a:stretch>
                  <a:fillRect/>
                </a:stretch>
              </p:blipFill>
              <p:spPr>
                <a:xfrm>
                  <a:off x="9336041" y="2080860"/>
                  <a:ext cx="1270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64369" name="Freihand 264368">
                  <a:extLst>
                    <a:ext uri="{FF2B5EF4-FFF2-40B4-BE49-F238E27FC236}">
                      <a16:creationId xmlns:a16="http://schemas.microsoft.com/office/drawing/2014/main" id="{18034567-2315-4D37-A603-47CCB4DFE5B4}"/>
                    </a:ext>
                  </a:extLst>
                </p14:cNvPr>
                <p14:cNvContentPartPr/>
                <p14:nvPr/>
              </p14:nvContentPartPr>
              <p14:xfrm>
                <a:off x="9471761" y="2080860"/>
                <a:ext cx="272520" cy="139680"/>
              </p14:xfrm>
            </p:contentPart>
          </mc:Choice>
          <mc:Fallback xmlns="">
            <p:pic>
              <p:nvPicPr>
                <p:cNvPr id="264369" name="Freihand 264368">
                  <a:extLst>
                    <a:ext uri="{FF2B5EF4-FFF2-40B4-BE49-F238E27FC236}">
                      <a16:creationId xmlns:a16="http://schemas.microsoft.com/office/drawing/2014/main" id="{18034567-2315-4D37-A603-47CCB4DFE5B4}"/>
                    </a:ext>
                  </a:extLst>
                </p:cNvPr>
                <p:cNvPicPr/>
                <p:nvPr/>
              </p:nvPicPr>
              <p:blipFill>
                <a:blip r:embed="rId170"/>
                <a:stretch>
                  <a:fillRect/>
                </a:stretch>
              </p:blipFill>
              <p:spPr>
                <a:xfrm>
                  <a:off x="9467441" y="2076540"/>
                  <a:ext cx="281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64370" name="Freihand 264369">
                  <a:extLst>
                    <a:ext uri="{FF2B5EF4-FFF2-40B4-BE49-F238E27FC236}">
                      <a16:creationId xmlns:a16="http://schemas.microsoft.com/office/drawing/2014/main" id="{99F0BAF2-2856-4FF5-91F5-E961893F61E8}"/>
                    </a:ext>
                  </a:extLst>
                </p14:cNvPr>
                <p14:cNvContentPartPr/>
                <p14:nvPr/>
              </p14:nvContentPartPr>
              <p14:xfrm>
                <a:off x="9736361" y="2029740"/>
                <a:ext cx="86400" cy="136080"/>
              </p14:xfrm>
            </p:contentPart>
          </mc:Choice>
          <mc:Fallback xmlns="">
            <p:pic>
              <p:nvPicPr>
                <p:cNvPr id="264370" name="Freihand 264369">
                  <a:extLst>
                    <a:ext uri="{FF2B5EF4-FFF2-40B4-BE49-F238E27FC236}">
                      <a16:creationId xmlns:a16="http://schemas.microsoft.com/office/drawing/2014/main" id="{99F0BAF2-2856-4FF5-91F5-E961893F61E8}"/>
                    </a:ext>
                  </a:extLst>
                </p:cNvPr>
                <p:cNvPicPr/>
                <p:nvPr/>
              </p:nvPicPr>
              <p:blipFill>
                <a:blip r:embed="rId172"/>
                <a:stretch>
                  <a:fillRect/>
                </a:stretch>
              </p:blipFill>
              <p:spPr>
                <a:xfrm>
                  <a:off x="9732041" y="2025420"/>
                  <a:ext cx="950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64371" name="Freihand 264370">
                  <a:extLst>
                    <a:ext uri="{FF2B5EF4-FFF2-40B4-BE49-F238E27FC236}">
                      <a16:creationId xmlns:a16="http://schemas.microsoft.com/office/drawing/2014/main" id="{2F9D9DD4-5A08-4B20-99B1-8599DE4848BA}"/>
                    </a:ext>
                  </a:extLst>
                </p14:cNvPr>
                <p14:cNvContentPartPr/>
                <p14:nvPr/>
              </p14:nvContentPartPr>
              <p14:xfrm>
                <a:off x="9757241" y="2124420"/>
                <a:ext cx="185760" cy="63000"/>
              </p14:xfrm>
            </p:contentPart>
          </mc:Choice>
          <mc:Fallback xmlns="">
            <p:pic>
              <p:nvPicPr>
                <p:cNvPr id="264371" name="Freihand 264370">
                  <a:extLst>
                    <a:ext uri="{FF2B5EF4-FFF2-40B4-BE49-F238E27FC236}">
                      <a16:creationId xmlns:a16="http://schemas.microsoft.com/office/drawing/2014/main" id="{2F9D9DD4-5A08-4B20-99B1-8599DE4848BA}"/>
                    </a:ext>
                  </a:extLst>
                </p:cNvPr>
                <p:cNvPicPr/>
                <p:nvPr/>
              </p:nvPicPr>
              <p:blipFill>
                <a:blip r:embed="rId174"/>
                <a:stretch>
                  <a:fillRect/>
                </a:stretch>
              </p:blipFill>
              <p:spPr>
                <a:xfrm>
                  <a:off x="9752921" y="2120100"/>
                  <a:ext cx="1944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64372" name="Freihand 264371">
                  <a:extLst>
                    <a:ext uri="{FF2B5EF4-FFF2-40B4-BE49-F238E27FC236}">
                      <a16:creationId xmlns:a16="http://schemas.microsoft.com/office/drawing/2014/main" id="{D8C54CAD-9E5E-4BED-9A7B-8FAA5465ECC1}"/>
                    </a:ext>
                  </a:extLst>
                </p14:cNvPr>
                <p14:cNvContentPartPr/>
                <p14:nvPr/>
              </p14:nvContentPartPr>
              <p14:xfrm>
                <a:off x="9943361" y="2081580"/>
                <a:ext cx="18000" cy="24480"/>
              </p14:xfrm>
            </p:contentPart>
          </mc:Choice>
          <mc:Fallback xmlns="">
            <p:pic>
              <p:nvPicPr>
                <p:cNvPr id="264372" name="Freihand 264371">
                  <a:extLst>
                    <a:ext uri="{FF2B5EF4-FFF2-40B4-BE49-F238E27FC236}">
                      <a16:creationId xmlns:a16="http://schemas.microsoft.com/office/drawing/2014/main" id="{D8C54CAD-9E5E-4BED-9A7B-8FAA5465ECC1}"/>
                    </a:ext>
                  </a:extLst>
                </p:cNvPr>
                <p:cNvPicPr/>
                <p:nvPr/>
              </p:nvPicPr>
              <p:blipFill>
                <a:blip r:embed="rId176"/>
                <a:stretch>
                  <a:fillRect/>
                </a:stretch>
              </p:blipFill>
              <p:spPr>
                <a:xfrm>
                  <a:off x="9939041" y="2077260"/>
                  <a:ext cx="266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64373" name="Freihand 264372">
                  <a:extLst>
                    <a:ext uri="{FF2B5EF4-FFF2-40B4-BE49-F238E27FC236}">
                      <a16:creationId xmlns:a16="http://schemas.microsoft.com/office/drawing/2014/main" id="{B64AA1B9-EEFC-42E1-83BA-90D9B823FEF7}"/>
                    </a:ext>
                  </a:extLst>
                </p14:cNvPr>
                <p14:cNvContentPartPr/>
                <p14:nvPr/>
              </p14:nvContentPartPr>
              <p14:xfrm>
                <a:off x="9964601" y="2020740"/>
                <a:ext cx="107640" cy="171000"/>
              </p14:xfrm>
            </p:contentPart>
          </mc:Choice>
          <mc:Fallback xmlns="">
            <p:pic>
              <p:nvPicPr>
                <p:cNvPr id="264373" name="Freihand 264372">
                  <a:extLst>
                    <a:ext uri="{FF2B5EF4-FFF2-40B4-BE49-F238E27FC236}">
                      <a16:creationId xmlns:a16="http://schemas.microsoft.com/office/drawing/2014/main" id="{B64AA1B9-EEFC-42E1-83BA-90D9B823FEF7}"/>
                    </a:ext>
                  </a:extLst>
                </p:cNvPr>
                <p:cNvPicPr/>
                <p:nvPr/>
              </p:nvPicPr>
              <p:blipFill>
                <a:blip r:embed="rId178"/>
                <a:stretch>
                  <a:fillRect/>
                </a:stretch>
              </p:blipFill>
              <p:spPr>
                <a:xfrm>
                  <a:off x="9960281" y="2016420"/>
                  <a:ext cx="1162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64374" name="Freihand 264373">
                  <a:extLst>
                    <a:ext uri="{FF2B5EF4-FFF2-40B4-BE49-F238E27FC236}">
                      <a16:creationId xmlns:a16="http://schemas.microsoft.com/office/drawing/2014/main" id="{B2DB17EE-C8EE-4B39-B9BE-F2F283FF2370}"/>
                    </a:ext>
                  </a:extLst>
                </p14:cNvPr>
                <p14:cNvContentPartPr/>
                <p14:nvPr/>
              </p14:nvContentPartPr>
              <p14:xfrm>
                <a:off x="10083401" y="2111460"/>
                <a:ext cx="180000" cy="65160"/>
              </p14:xfrm>
            </p:contentPart>
          </mc:Choice>
          <mc:Fallback xmlns="">
            <p:pic>
              <p:nvPicPr>
                <p:cNvPr id="264374" name="Freihand 264373">
                  <a:extLst>
                    <a:ext uri="{FF2B5EF4-FFF2-40B4-BE49-F238E27FC236}">
                      <a16:creationId xmlns:a16="http://schemas.microsoft.com/office/drawing/2014/main" id="{B2DB17EE-C8EE-4B39-B9BE-F2F283FF2370}"/>
                    </a:ext>
                  </a:extLst>
                </p:cNvPr>
                <p:cNvPicPr/>
                <p:nvPr/>
              </p:nvPicPr>
              <p:blipFill>
                <a:blip r:embed="rId180"/>
                <a:stretch>
                  <a:fillRect/>
                </a:stretch>
              </p:blipFill>
              <p:spPr>
                <a:xfrm>
                  <a:off x="10079081" y="2107140"/>
                  <a:ext cx="1886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64375" name="Freihand 264374">
                  <a:extLst>
                    <a:ext uri="{FF2B5EF4-FFF2-40B4-BE49-F238E27FC236}">
                      <a16:creationId xmlns:a16="http://schemas.microsoft.com/office/drawing/2014/main" id="{84253F8F-513C-4BD0-9347-CC7832632225}"/>
                    </a:ext>
                  </a:extLst>
                </p14:cNvPr>
                <p14:cNvContentPartPr/>
                <p14:nvPr/>
              </p14:nvContentPartPr>
              <p14:xfrm>
                <a:off x="10269161" y="2030820"/>
                <a:ext cx="73080" cy="237240"/>
              </p14:xfrm>
            </p:contentPart>
          </mc:Choice>
          <mc:Fallback xmlns="">
            <p:pic>
              <p:nvPicPr>
                <p:cNvPr id="264375" name="Freihand 264374">
                  <a:extLst>
                    <a:ext uri="{FF2B5EF4-FFF2-40B4-BE49-F238E27FC236}">
                      <a16:creationId xmlns:a16="http://schemas.microsoft.com/office/drawing/2014/main" id="{84253F8F-513C-4BD0-9347-CC7832632225}"/>
                    </a:ext>
                  </a:extLst>
                </p:cNvPr>
                <p:cNvPicPr/>
                <p:nvPr/>
              </p:nvPicPr>
              <p:blipFill>
                <a:blip r:embed="rId182"/>
                <a:stretch>
                  <a:fillRect/>
                </a:stretch>
              </p:blipFill>
              <p:spPr>
                <a:xfrm>
                  <a:off x="10264841" y="2026500"/>
                  <a:ext cx="817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64379" name="Freihand 264378">
                  <a:extLst>
                    <a:ext uri="{FF2B5EF4-FFF2-40B4-BE49-F238E27FC236}">
                      <a16:creationId xmlns:a16="http://schemas.microsoft.com/office/drawing/2014/main" id="{132970C7-EC1F-41A8-8B3A-81B347DB971E}"/>
                    </a:ext>
                  </a:extLst>
                </p14:cNvPr>
                <p14:cNvContentPartPr/>
                <p14:nvPr/>
              </p14:nvContentPartPr>
              <p14:xfrm>
                <a:off x="10473281" y="2059260"/>
                <a:ext cx="144720" cy="92160"/>
              </p14:xfrm>
            </p:contentPart>
          </mc:Choice>
          <mc:Fallback xmlns="">
            <p:pic>
              <p:nvPicPr>
                <p:cNvPr id="264379" name="Freihand 264378">
                  <a:extLst>
                    <a:ext uri="{FF2B5EF4-FFF2-40B4-BE49-F238E27FC236}">
                      <a16:creationId xmlns:a16="http://schemas.microsoft.com/office/drawing/2014/main" id="{132970C7-EC1F-41A8-8B3A-81B347DB971E}"/>
                    </a:ext>
                  </a:extLst>
                </p:cNvPr>
                <p:cNvPicPr/>
                <p:nvPr/>
              </p:nvPicPr>
              <p:blipFill>
                <a:blip r:embed="rId184"/>
                <a:stretch>
                  <a:fillRect/>
                </a:stretch>
              </p:blipFill>
              <p:spPr>
                <a:xfrm>
                  <a:off x="10468961" y="2054940"/>
                  <a:ext cx="1533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64380" name="Freihand 264379">
                  <a:extLst>
                    <a:ext uri="{FF2B5EF4-FFF2-40B4-BE49-F238E27FC236}">
                      <a16:creationId xmlns:a16="http://schemas.microsoft.com/office/drawing/2014/main" id="{01C70E05-7F94-491D-9DDE-BF5E272199F4}"/>
                    </a:ext>
                  </a:extLst>
                </p14:cNvPr>
                <p14:cNvContentPartPr/>
                <p14:nvPr/>
              </p14:nvContentPartPr>
              <p14:xfrm>
                <a:off x="10580561" y="2060340"/>
                <a:ext cx="80280" cy="75240"/>
              </p14:xfrm>
            </p:contentPart>
          </mc:Choice>
          <mc:Fallback xmlns="">
            <p:pic>
              <p:nvPicPr>
                <p:cNvPr id="264380" name="Freihand 264379">
                  <a:extLst>
                    <a:ext uri="{FF2B5EF4-FFF2-40B4-BE49-F238E27FC236}">
                      <a16:creationId xmlns:a16="http://schemas.microsoft.com/office/drawing/2014/main" id="{01C70E05-7F94-491D-9DDE-BF5E272199F4}"/>
                    </a:ext>
                  </a:extLst>
                </p:cNvPr>
                <p:cNvPicPr/>
                <p:nvPr/>
              </p:nvPicPr>
              <p:blipFill>
                <a:blip r:embed="rId186"/>
                <a:stretch>
                  <a:fillRect/>
                </a:stretch>
              </p:blipFill>
              <p:spPr>
                <a:xfrm>
                  <a:off x="10576241" y="2056020"/>
                  <a:ext cx="88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64381" name="Freihand 264380">
                  <a:extLst>
                    <a:ext uri="{FF2B5EF4-FFF2-40B4-BE49-F238E27FC236}">
                      <a16:creationId xmlns:a16="http://schemas.microsoft.com/office/drawing/2014/main" id="{36369216-4515-4950-AC0D-2B54B7908963}"/>
                    </a:ext>
                  </a:extLst>
                </p14:cNvPr>
                <p14:cNvContentPartPr/>
                <p14:nvPr/>
              </p14:nvContentPartPr>
              <p14:xfrm>
                <a:off x="10624481" y="1991220"/>
                <a:ext cx="5040" cy="6120"/>
              </p14:xfrm>
            </p:contentPart>
          </mc:Choice>
          <mc:Fallback xmlns="">
            <p:pic>
              <p:nvPicPr>
                <p:cNvPr id="264381" name="Freihand 264380">
                  <a:extLst>
                    <a:ext uri="{FF2B5EF4-FFF2-40B4-BE49-F238E27FC236}">
                      <a16:creationId xmlns:a16="http://schemas.microsoft.com/office/drawing/2014/main" id="{36369216-4515-4950-AC0D-2B54B7908963}"/>
                    </a:ext>
                  </a:extLst>
                </p:cNvPr>
                <p:cNvPicPr/>
                <p:nvPr/>
              </p:nvPicPr>
              <p:blipFill>
                <a:blip r:embed="rId188"/>
                <a:stretch>
                  <a:fillRect/>
                </a:stretch>
              </p:blipFill>
              <p:spPr>
                <a:xfrm>
                  <a:off x="10620161" y="1986900"/>
                  <a:ext cx="136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64382" name="Freihand 264381">
                  <a:extLst>
                    <a:ext uri="{FF2B5EF4-FFF2-40B4-BE49-F238E27FC236}">
                      <a16:creationId xmlns:a16="http://schemas.microsoft.com/office/drawing/2014/main" id="{024DBF64-F40A-4B86-9545-E037500D31E1}"/>
                    </a:ext>
                  </a:extLst>
                </p14:cNvPr>
                <p14:cNvContentPartPr/>
                <p14:nvPr/>
              </p14:nvContentPartPr>
              <p14:xfrm>
                <a:off x="10629521" y="1994820"/>
                <a:ext cx="7200" cy="6480"/>
              </p14:xfrm>
            </p:contentPart>
          </mc:Choice>
          <mc:Fallback xmlns="">
            <p:pic>
              <p:nvPicPr>
                <p:cNvPr id="264382" name="Freihand 264381">
                  <a:extLst>
                    <a:ext uri="{FF2B5EF4-FFF2-40B4-BE49-F238E27FC236}">
                      <a16:creationId xmlns:a16="http://schemas.microsoft.com/office/drawing/2014/main" id="{024DBF64-F40A-4B86-9545-E037500D31E1}"/>
                    </a:ext>
                  </a:extLst>
                </p:cNvPr>
                <p:cNvPicPr/>
                <p:nvPr/>
              </p:nvPicPr>
              <p:blipFill>
                <a:blip r:embed="rId190"/>
                <a:stretch>
                  <a:fillRect/>
                </a:stretch>
              </p:blipFill>
              <p:spPr>
                <a:xfrm>
                  <a:off x="10625201" y="1990500"/>
                  <a:ext cx="158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7888" name="Freihand 37887">
                  <a:extLst>
                    <a:ext uri="{FF2B5EF4-FFF2-40B4-BE49-F238E27FC236}">
                      <a16:creationId xmlns:a16="http://schemas.microsoft.com/office/drawing/2014/main" id="{65388A3F-C209-4681-8069-15AE08E876C7}"/>
                    </a:ext>
                  </a:extLst>
                </p14:cNvPr>
                <p14:cNvContentPartPr/>
                <p14:nvPr/>
              </p14:nvContentPartPr>
              <p14:xfrm>
                <a:off x="10629521" y="2019300"/>
                <a:ext cx="68760" cy="91800"/>
              </p14:xfrm>
            </p:contentPart>
          </mc:Choice>
          <mc:Fallback xmlns="">
            <p:pic>
              <p:nvPicPr>
                <p:cNvPr id="37888" name="Freihand 37887">
                  <a:extLst>
                    <a:ext uri="{FF2B5EF4-FFF2-40B4-BE49-F238E27FC236}">
                      <a16:creationId xmlns:a16="http://schemas.microsoft.com/office/drawing/2014/main" id="{65388A3F-C209-4681-8069-15AE08E876C7}"/>
                    </a:ext>
                  </a:extLst>
                </p:cNvPr>
                <p:cNvPicPr/>
                <p:nvPr/>
              </p:nvPicPr>
              <p:blipFill>
                <a:blip r:embed="rId192"/>
                <a:stretch>
                  <a:fillRect/>
                </a:stretch>
              </p:blipFill>
              <p:spPr>
                <a:xfrm>
                  <a:off x="10625201" y="2014980"/>
                  <a:ext cx="774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7889" name="Freihand 37888">
                  <a:extLst>
                    <a:ext uri="{FF2B5EF4-FFF2-40B4-BE49-F238E27FC236}">
                      <a16:creationId xmlns:a16="http://schemas.microsoft.com/office/drawing/2014/main" id="{193D9F33-59DD-4E39-9300-15429602E821}"/>
                    </a:ext>
                  </a:extLst>
                </p14:cNvPr>
                <p14:cNvContentPartPr/>
                <p14:nvPr/>
              </p14:nvContentPartPr>
              <p14:xfrm>
                <a:off x="10683161" y="2047020"/>
                <a:ext cx="79920" cy="71280"/>
              </p14:xfrm>
            </p:contentPart>
          </mc:Choice>
          <mc:Fallback xmlns="">
            <p:pic>
              <p:nvPicPr>
                <p:cNvPr id="37889" name="Freihand 37888">
                  <a:extLst>
                    <a:ext uri="{FF2B5EF4-FFF2-40B4-BE49-F238E27FC236}">
                      <a16:creationId xmlns:a16="http://schemas.microsoft.com/office/drawing/2014/main" id="{193D9F33-59DD-4E39-9300-15429602E821}"/>
                    </a:ext>
                  </a:extLst>
                </p:cNvPr>
                <p:cNvPicPr/>
                <p:nvPr/>
              </p:nvPicPr>
              <p:blipFill>
                <a:blip r:embed="rId194"/>
                <a:stretch>
                  <a:fillRect/>
                </a:stretch>
              </p:blipFill>
              <p:spPr>
                <a:xfrm>
                  <a:off x="10678841" y="2042700"/>
                  <a:ext cx="885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7892" name="Freihand 37891">
                  <a:extLst>
                    <a:ext uri="{FF2B5EF4-FFF2-40B4-BE49-F238E27FC236}">
                      <a16:creationId xmlns:a16="http://schemas.microsoft.com/office/drawing/2014/main" id="{D7A5C541-9CD6-448C-A3EE-1AE64DA36E86}"/>
                    </a:ext>
                  </a:extLst>
                </p14:cNvPr>
                <p14:cNvContentPartPr/>
                <p14:nvPr/>
              </p14:nvContentPartPr>
              <p14:xfrm>
                <a:off x="10760921" y="2042700"/>
                <a:ext cx="169560" cy="93600"/>
              </p14:xfrm>
            </p:contentPart>
          </mc:Choice>
          <mc:Fallback xmlns="">
            <p:pic>
              <p:nvPicPr>
                <p:cNvPr id="37892" name="Freihand 37891">
                  <a:extLst>
                    <a:ext uri="{FF2B5EF4-FFF2-40B4-BE49-F238E27FC236}">
                      <a16:creationId xmlns:a16="http://schemas.microsoft.com/office/drawing/2014/main" id="{D7A5C541-9CD6-448C-A3EE-1AE64DA36E86}"/>
                    </a:ext>
                  </a:extLst>
                </p:cNvPr>
                <p:cNvPicPr/>
                <p:nvPr/>
              </p:nvPicPr>
              <p:blipFill>
                <a:blip r:embed="rId196"/>
                <a:stretch>
                  <a:fillRect/>
                </a:stretch>
              </p:blipFill>
              <p:spPr>
                <a:xfrm>
                  <a:off x="10756601" y="2038380"/>
                  <a:ext cx="1782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7893" name="Freihand 37892">
                  <a:extLst>
                    <a:ext uri="{FF2B5EF4-FFF2-40B4-BE49-F238E27FC236}">
                      <a16:creationId xmlns:a16="http://schemas.microsoft.com/office/drawing/2014/main" id="{C8415B34-ACCD-4CA1-A987-84779505F423}"/>
                    </a:ext>
                  </a:extLst>
                </p14:cNvPr>
                <p14:cNvContentPartPr/>
                <p14:nvPr/>
              </p14:nvContentPartPr>
              <p14:xfrm>
                <a:off x="11006801" y="2060700"/>
                <a:ext cx="103680" cy="74160"/>
              </p14:xfrm>
            </p:contentPart>
          </mc:Choice>
          <mc:Fallback xmlns="">
            <p:pic>
              <p:nvPicPr>
                <p:cNvPr id="37893" name="Freihand 37892">
                  <a:extLst>
                    <a:ext uri="{FF2B5EF4-FFF2-40B4-BE49-F238E27FC236}">
                      <a16:creationId xmlns:a16="http://schemas.microsoft.com/office/drawing/2014/main" id="{C8415B34-ACCD-4CA1-A987-84779505F423}"/>
                    </a:ext>
                  </a:extLst>
                </p:cNvPr>
                <p:cNvPicPr/>
                <p:nvPr/>
              </p:nvPicPr>
              <p:blipFill>
                <a:blip r:embed="rId198"/>
                <a:stretch>
                  <a:fillRect/>
                </a:stretch>
              </p:blipFill>
              <p:spPr>
                <a:xfrm>
                  <a:off x="11002481" y="2056380"/>
                  <a:ext cx="1123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7894" name="Freihand 37893">
                  <a:extLst>
                    <a:ext uri="{FF2B5EF4-FFF2-40B4-BE49-F238E27FC236}">
                      <a16:creationId xmlns:a16="http://schemas.microsoft.com/office/drawing/2014/main" id="{4EB2A315-7B61-4920-B8CA-E2F7000B7CE5}"/>
                    </a:ext>
                  </a:extLst>
                </p14:cNvPr>
                <p14:cNvContentPartPr/>
                <p14:nvPr/>
              </p14:nvContentPartPr>
              <p14:xfrm>
                <a:off x="11124881" y="2021100"/>
                <a:ext cx="45720" cy="131040"/>
              </p14:xfrm>
            </p:contentPart>
          </mc:Choice>
          <mc:Fallback xmlns="">
            <p:pic>
              <p:nvPicPr>
                <p:cNvPr id="37894" name="Freihand 37893">
                  <a:extLst>
                    <a:ext uri="{FF2B5EF4-FFF2-40B4-BE49-F238E27FC236}">
                      <a16:creationId xmlns:a16="http://schemas.microsoft.com/office/drawing/2014/main" id="{4EB2A315-7B61-4920-B8CA-E2F7000B7CE5}"/>
                    </a:ext>
                  </a:extLst>
                </p:cNvPr>
                <p:cNvPicPr/>
                <p:nvPr/>
              </p:nvPicPr>
              <p:blipFill>
                <a:blip r:embed="rId200"/>
                <a:stretch>
                  <a:fillRect/>
                </a:stretch>
              </p:blipFill>
              <p:spPr>
                <a:xfrm>
                  <a:off x="11120561" y="2016780"/>
                  <a:ext cx="543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7895" name="Freihand 37894">
                  <a:extLst>
                    <a:ext uri="{FF2B5EF4-FFF2-40B4-BE49-F238E27FC236}">
                      <a16:creationId xmlns:a16="http://schemas.microsoft.com/office/drawing/2014/main" id="{DF75881A-377B-498A-93F2-E85FFFE57AFA}"/>
                    </a:ext>
                  </a:extLst>
                </p14:cNvPr>
                <p14:cNvContentPartPr/>
                <p14:nvPr/>
              </p14:nvContentPartPr>
              <p14:xfrm>
                <a:off x="11193641" y="1971780"/>
                <a:ext cx="163800" cy="176040"/>
              </p14:xfrm>
            </p:contentPart>
          </mc:Choice>
          <mc:Fallback xmlns="">
            <p:pic>
              <p:nvPicPr>
                <p:cNvPr id="37895" name="Freihand 37894">
                  <a:extLst>
                    <a:ext uri="{FF2B5EF4-FFF2-40B4-BE49-F238E27FC236}">
                      <a16:creationId xmlns:a16="http://schemas.microsoft.com/office/drawing/2014/main" id="{DF75881A-377B-498A-93F2-E85FFFE57AFA}"/>
                    </a:ext>
                  </a:extLst>
                </p:cNvPr>
                <p:cNvPicPr/>
                <p:nvPr/>
              </p:nvPicPr>
              <p:blipFill>
                <a:blip r:embed="rId202"/>
                <a:stretch>
                  <a:fillRect/>
                </a:stretch>
              </p:blipFill>
              <p:spPr>
                <a:xfrm>
                  <a:off x="11189321" y="1967460"/>
                  <a:ext cx="172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7913" name="Freihand 37912">
                  <a:extLst>
                    <a:ext uri="{FF2B5EF4-FFF2-40B4-BE49-F238E27FC236}">
                      <a16:creationId xmlns:a16="http://schemas.microsoft.com/office/drawing/2014/main" id="{54A3C85D-2CC3-42CA-A5B7-DE17BC4891E6}"/>
                    </a:ext>
                  </a:extLst>
                </p14:cNvPr>
                <p14:cNvContentPartPr/>
                <p14:nvPr/>
              </p14:nvContentPartPr>
              <p14:xfrm>
                <a:off x="9942641" y="2457420"/>
                <a:ext cx="68400" cy="123840"/>
              </p14:xfrm>
            </p:contentPart>
          </mc:Choice>
          <mc:Fallback xmlns="">
            <p:pic>
              <p:nvPicPr>
                <p:cNvPr id="37913" name="Freihand 37912">
                  <a:extLst>
                    <a:ext uri="{FF2B5EF4-FFF2-40B4-BE49-F238E27FC236}">
                      <a16:creationId xmlns:a16="http://schemas.microsoft.com/office/drawing/2014/main" id="{54A3C85D-2CC3-42CA-A5B7-DE17BC4891E6}"/>
                    </a:ext>
                  </a:extLst>
                </p:cNvPr>
                <p:cNvPicPr/>
                <p:nvPr/>
              </p:nvPicPr>
              <p:blipFill>
                <a:blip r:embed="rId204"/>
                <a:stretch>
                  <a:fillRect/>
                </a:stretch>
              </p:blipFill>
              <p:spPr>
                <a:xfrm>
                  <a:off x="9938321" y="2453100"/>
                  <a:ext cx="770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7914" name="Freihand 37913">
                  <a:extLst>
                    <a:ext uri="{FF2B5EF4-FFF2-40B4-BE49-F238E27FC236}">
                      <a16:creationId xmlns:a16="http://schemas.microsoft.com/office/drawing/2014/main" id="{797E8541-28A6-4478-8B78-5745EFD8EC79}"/>
                    </a:ext>
                  </a:extLst>
                </p14:cNvPr>
                <p14:cNvContentPartPr/>
                <p14:nvPr/>
              </p14:nvContentPartPr>
              <p14:xfrm>
                <a:off x="9978281" y="2529780"/>
                <a:ext cx="84960" cy="158400"/>
              </p14:xfrm>
            </p:contentPart>
          </mc:Choice>
          <mc:Fallback xmlns="">
            <p:pic>
              <p:nvPicPr>
                <p:cNvPr id="37914" name="Freihand 37913">
                  <a:extLst>
                    <a:ext uri="{FF2B5EF4-FFF2-40B4-BE49-F238E27FC236}">
                      <a16:creationId xmlns:a16="http://schemas.microsoft.com/office/drawing/2014/main" id="{797E8541-28A6-4478-8B78-5745EFD8EC79}"/>
                    </a:ext>
                  </a:extLst>
                </p:cNvPr>
                <p:cNvPicPr/>
                <p:nvPr/>
              </p:nvPicPr>
              <p:blipFill>
                <a:blip r:embed="rId206"/>
                <a:stretch>
                  <a:fillRect/>
                </a:stretch>
              </p:blipFill>
              <p:spPr>
                <a:xfrm>
                  <a:off x="9973961" y="2525460"/>
                  <a:ext cx="936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7915" name="Freihand 37914">
                  <a:extLst>
                    <a:ext uri="{FF2B5EF4-FFF2-40B4-BE49-F238E27FC236}">
                      <a16:creationId xmlns:a16="http://schemas.microsoft.com/office/drawing/2014/main" id="{5480F360-D833-44DA-875C-A40A40A2DDF4}"/>
                    </a:ext>
                  </a:extLst>
                </p14:cNvPr>
                <p14:cNvContentPartPr/>
                <p14:nvPr/>
              </p14:nvContentPartPr>
              <p14:xfrm>
                <a:off x="10072961" y="2430060"/>
                <a:ext cx="439560" cy="142560"/>
              </p14:xfrm>
            </p:contentPart>
          </mc:Choice>
          <mc:Fallback xmlns="">
            <p:pic>
              <p:nvPicPr>
                <p:cNvPr id="37915" name="Freihand 37914">
                  <a:extLst>
                    <a:ext uri="{FF2B5EF4-FFF2-40B4-BE49-F238E27FC236}">
                      <a16:creationId xmlns:a16="http://schemas.microsoft.com/office/drawing/2014/main" id="{5480F360-D833-44DA-875C-A40A40A2DDF4}"/>
                    </a:ext>
                  </a:extLst>
                </p:cNvPr>
                <p:cNvPicPr/>
                <p:nvPr/>
              </p:nvPicPr>
              <p:blipFill>
                <a:blip r:embed="rId208"/>
                <a:stretch>
                  <a:fillRect/>
                </a:stretch>
              </p:blipFill>
              <p:spPr>
                <a:xfrm>
                  <a:off x="10068641" y="2425740"/>
                  <a:ext cx="4482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7916" name="Freihand 37915">
                  <a:extLst>
                    <a:ext uri="{FF2B5EF4-FFF2-40B4-BE49-F238E27FC236}">
                      <a16:creationId xmlns:a16="http://schemas.microsoft.com/office/drawing/2014/main" id="{03638255-F8FB-4DCC-8D09-901C7913609D}"/>
                    </a:ext>
                  </a:extLst>
                </p14:cNvPr>
                <p14:cNvContentPartPr/>
                <p14:nvPr/>
              </p14:nvContentPartPr>
              <p14:xfrm>
                <a:off x="10557521" y="2475060"/>
                <a:ext cx="71280" cy="84240"/>
              </p14:xfrm>
            </p:contentPart>
          </mc:Choice>
          <mc:Fallback xmlns="">
            <p:pic>
              <p:nvPicPr>
                <p:cNvPr id="37916" name="Freihand 37915">
                  <a:extLst>
                    <a:ext uri="{FF2B5EF4-FFF2-40B4-BE49-F238E27FC236}">
                      <a16:creationId xmlns:a16="http://schemas.microsoft.com/office/drawing/2014/main" id="{03638255-F8FB-4DCC-8D09-901C7913609D}"/>
                    </a:ext>
                  </a:extLst>
                </p:cNvPr>
                <p:cNvPicPr/>
                <p:nvPr/>
              </p:nvPicPr>
              <p:blipFill>
                <a:blip r:embed="rId210"/>
                <a:stretch>
                  <a:fillRect/>
                </a:stretch>
              </p:blipFill>
              <p:spPr>
                <a:xfrm>
                  <a:off x="10553201" y="2470740"/>
                  <a:ext cx="799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7917" name="Freihand 37916">
                  <a:extLst>
                    <a:ext uri="{FF2B5EF4-FFF2-40B4-BE49-F238E27FC236}">
                      <a16:creationId xmlns:a16="http://schemas.microsoft.com/office/drawing/2014/main" id="{075925A9-53DF-49BE-9901-A08973463FBD}"/>
                    </a:ext>
                  </a:extLst>
                </p14:cNvPr>
                <p14:cNvContentPartPr/>
                <p14:nvPr/>
              </p14:nvContentPartPr>
              <p14:xfrm>
                <a:off x="10640321" y="2480460"/>
                <a:ext cx="266400" cy="53280"/>
              </p14:xfrm>
            </p:contentPart>
          </mc:Choice>
          <mc:Fallback xmlns="">
            <p:pic>
              <p:nvPicPr>
                <p:cNvPr id="37917" name="Freihand 37916">
                  <a:extLst>
                    <a:ext uri="{FF2B5EF4-FFF2-40B4-BE49-F238E27FC236}">
                      <a16:creationId xmlns:a16="http://schemas.microsoft.com/office/drawing/2014/main" id="{075925A9-53DF-49BE-9901-A08973463FBD}"/>
                    </a:ext>
                  </a:extLst>
                </p:cNvPr>
                <p:cNvPicPr/>
                <p:nvPr/>
              </p:nvPicPr>
              <p:blipFill>
                <a:blip r:embed="rId212"/>
                <a:stretch>
                  <a:fillRect/>
                </a:stretch>
              </p:blipFill>
              <p:spPr>
                <a:xfrm>
                  <a:off x="10636001" y="2476140"/>
                  <a:ext cx="2750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7918" name="Freihand 37917">
                  <a:extLst>
                    <a:ext uri="{FF2B5EF4-FFF2-40B4-BE49-F238E27FC236}">
                      <a16:creationId xmlns:a16="http://schemas.microsoft.com/office/drawing/2014/main" id="{45EBBF7C-EB8B-4CE5-857E-BA06F7850015}"/>
                    </a:ext>
                  </a:extLst>
                </p14:cNvPr>
                <p14:cNvContentPartPr/>
                <p14:nvPr/>
              </p14:nvContentPartPr>
              <p14:xfrm>
                <a:off x="10920401" y="2473620"/>
                <a:ext cx="232200" cy="64080"/>
              </p14:xfrm>
            </p:contentPart>
          </mc:Choice>
          <mc:Fallback xmlns="">
            <p:pic>
              <p:nvPicPr>
                <p:cNvPr id="37918" name="Freihand 37917">
                  <a:extLst>
                    <a:ext uri="{FF2B5EF4-FFF2-40B4-BE49-F238E27FC236}">
                      <a16:creationId xmlns:a16="http://schemas.microsoft.com/office/drawing/2014/main" id="{45EBBF7C-EB8B-4CE5-857E-BA06F7850015}"/>
                    </a:ext>
                  </a:extLst>
                </p:cNvPr>
                <p:cNvPicPr/>
                <p:nvPr/>
              </p:nvPicPr>
              <p:blipFill>
                <a:blip r:embed="rId214"/>
                <a:stretch>
                  <a:fillRect/>
                </a:stretch>
              </p:blipFill>
              <p:spPr>
                <a:xfrm>
                  <a:off x="10916081" y="2469300"/>
                  <a:ext cx="2408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7919" name="Freihand 37918">
                  <a:extLst>
                    <a:ext uri="{FF2B5EF4-FFF2-40B4-BE49-F238E27FC236}">
                      <a16:creationId xmlns:a16="http://schemas.microsoft.com/office/drawing/2014/main" id="{A1215597-B236-452D-975C-06D8B0060A0C}"/>
                    </a:ext>
                  </a:extLst>
                </p14:cNvPr>
                <p14:cNvContentPartPr/>
                <p14:nvPr/>
              </p14:nvContentPartPr>
              <p14:xfrm>
                <a:off x="11175641" y="2448060"/>
                <a:ext cx="193680" cy="102960"/>
              </p14:xfrm>
            </p:contentPart>
          </mc:Choice>
          <mc:Fallback xmlns="">
            <p:pic>
              <p:nvPicPr>
                <p:cNvPr id="37919" name="Freihand 37918">
                  <a:extLst>
                    <a:ext uri="{FF2B5EF4-FFF2-40B4-BE49-F238E27FC236}">
                      <a16:creationId xmlns:a16="http://schemas.microsoft.com/office/drawing/2014/main" id="{A1215597-B236-452D-975C-06D8B0060A0C}"/>
                    </a:ext>
                  </a:extLst>
                </p:cNvPr>
                <p:cNvPicPr/>
                <p:nvPr/>
              </p:nvPicPr>
              <p:blipFill>
                <a:blip r:embed="rId216"/>
                <a:stretch>
                  <a:fillRect/>
                </a:stretch>
              </p:blipFill>
              <p:spPr>
                <a:xfrm>
                  <a:off x="11171321" y="2443740"/>
                  <a:ext cx="2023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7896" name="Freihand 37895">
                  <a:extLst>
                    <a:ext uri="{FF2B5EF4-FFF2-40B4-BE49-F238E27FC236}">
                      <a16:creationId xmlns:a16="http://schemas.microsoft.com/office/drawing/2014/main" id="{CDB52CA1-E10C-49DE-B869-9E834929D389}"/>
                    </a:ext>
                  </a:extLst>
                </p14:cNvPr>
                <p14:cNvContentPartPr/>
                <p14:nvPr/>
              </p14:nvContentPartPr>
              <p14:xfrm>
                <a:off x="7432001" y="2486580"/>
                <a:ext cx="217800" cy="115920"/>
              </p14:xfrm>
            </p:contentPart>
          </mc:Choice>
          <mc:Fallback xmlns="">
            <p:pic>
              <p:nvPicPr>
                <p:cNvPr id="37896" name="Freihand 37895">
                  <a:extLst>
                    <a:ext uri="{FF2B5EF4-FFF2-40B4-BE49-F238E27FC236}">
                      <a16:creationId xmlns:a16="http://schemas.microsoft.com/office/drawing/2014/main" id="{CDB52CA1-E10C-49DE-B869-9E834929D389}"/>
                    </a:ext>
                  </a:extLst>
                </p:cNvPr>
                <p:cNvPicPr/>
                <p:nvPr/>
              </p:nvPicPr>
              <p:blipFill>
                <a:blip r:embed="rId218"/>
                <a:stretch>
                  <a:fillRect/>
                </a:stretch>
              </p:blipFill>
              <p:spPr>
                <a:xfrm>
                  <a:off x="7427681" y="2482260"/>
                  <a:ext cx="226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7897" name="Freihand 37896">
                  <a:extLst>
                    <a:ext uri="{FF2B5EF4-FFF2-40B4-BE49-F238E27FC236}">
                      <a16:creationId xmlns:a16="http://schemas.microsoft.com/office/drawing/2014/main" id="{76EDE5AD-3F4E-46C3-8314-D199F8F4DE8C}"/>
                    </a:ext>
                  </a:extLst>
                </p14:cNvPr>
                <p14:cNvContentPartPr/>
                <p14:nvPr/>
              </p14:nvContentPartPr>
              <p14:xfrm>
                <a:off x="7614161" y="2443020"/>
                <a:ext cx="360" cy="360"/>
              </p14:xfrm>
            </p:contentPart>
          </mc:Choice>
          <mc:Fallback xmlns="">
            <p:pic>
              <p:nvPicPr>
                <p:cNvPr id="37897" name="Freihand 37896">
                  <a:extLst>
                    <a:ext uri="{FF2B5EF4-FFF2-40B4-BE49-F238E27FC236}">
                      <a16:creationId xmlns:a16="http://schemas.microsoft.com/office/drawing/2014/main" id="{76EDE5AD-3F4E-46C3-8314-D199F8F4DE8C}"/>
                    </a:ext>
                  </a:extLst>
                </p:cNvPr>
                <p:cNvPicPr/>
                <p:nvPr/>
              </p:nvPicPr>
              <p:blipFill>
                <a:blip r:embed="rId144"/>
                <a:stretch>
                  <a:fillRect/>
                </a:stretch>
              </p:blipFill>
              <p:spPr>
                <a:xfrm>
                  <a:off x="7609841" y="24387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37898" name="Freihand 37897">
                  <a:extLst>
                    <a:ext uri="{FF2B5EF4-FFF2-40B4-BE49-F238E27FC236}">
                      <a16:creationId xmlns:a16="http://schemas.microsoft.com/office/drawing/2014/main" id="{8E457541-22E7-4AA9-9225-91D88715F001}"/>
                    </a:ext>
                  </a:extLst>
                </p14:cNvPr>
                <p14:cNvContentPartPr/>
                <p14:nvPr/>
              </p14:nvContentPartPr>
              <p14:xfrm>
                <a:off x="7788401" y="2529420"/>
                <a:ext cx="445320" cy="262800"/>
              </p14:xfrm>
            </p:contentPart>
          </mc:Choice>
          <mc:Fallback xmlns="">
            <p:pic>
              <p:nvPicPr>
                <p:cNvPr id="37898" name="Freihand 37897">
                  <a:extLst>
                    <a:ext uri="{FF2B5EF4-FFF2-40B4-BE49-F238E27FC236}">
                      <a16:creationId xmlns:a16="http://schemas.microsoft.com/office/drawing/2014/main" id="{8E457541-22E7-4AA9-9225-91D88715F001}"/>
                    </a:ext>
                  </a:extLst>
                </p:cNvPr>
                <p:cNvPicPr/>
                <p:nvPr/>
              </p:nvPicPr>
              <p:blipFill>
                <a:blip r:embed="rId221"/>
                <a:stretch>
                  <a:fillRect/>
                </a:stretch>
              </p:blipFill>
              <p:spPr>
                <a:xfrm>
                  <a:off x="7784081" y="2525100"/>
                  <a:ext cx="4539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37899" name="Freihand 37898">
                  <a:extLst>
                    <a:ext uri="{FF2B5EF4-FFF2-40B4-BE49-F238E27FC236}">
                      <a16:creationId xmlns:a16="http://schemas.microsoft.com/office/drawing/2014/main" id="{C92BB4D1-09F6-4EDC-8DBF-BCB6424C37F7}"/>
                    </a:ext>
                  </a:extLst>
                </p14:cNvPr>
                <p14:cNvContentPartPr/>
                <p14:nvPr/>
              </p14:nvContentPartPr>
              <p14:xfrm>
                <a:off x="8229401" y="2495940"/>
                <a:ext cx="20880" cy="7200"/>
              </p14:xfrm>
            </p:contentPart>
          </mc:Choice>
          <mc:Fallback xmlns="">
            <p:pic>
              <p:nvPicPr>
                <p:cNvPr id="37899" name="Freihand 37898">
                  <a:extLst>
                    <a:ext uri="{FF2B5EF4-FFF2-40B4-BE49-F238E27FC236}">
                      <a16:creationId xmlns:a16="http://schemas.microsoft.com/office/drawing/2014/main" id="{C92BB4D1-09F6-4EDC-8DBF-BCB6424C37F7}"/>
                    </a:ext>
                  </a:extLst>
                </p:cNvPr>
                <p:cNvPicPr/>
                <p:nvPr/>
              </p:nvPicPr>
              <p:blipFill>
                <a:blip r:embed="rId223"/>
                <a:stretch>
                  <a:fillRect/>
                </a:stretch>
              </p:blipFill>
              <p:spPr>
                <a:xfrm>
                  <a:off x="8225081" y="2491620"/>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37900" name="Freihand 37899">
                  <a:extLst>
                    <a:ext uri="{FF2B5EF4-FFF2-40B4-BE49-F238E27FC236}">
                      <a16:creationId xmlns:a16="http://schemas.microsoft.com/office/drawing/2014/main" id="{23F03A00-7A47-4DC2-87DB-E77A8F85A0EC}"/>
                    </a:ext>
                  </a:extLst>
                </p14:cNvPr>
                <p14:cNvContentPartPr/>
                <p14:nvPr/>
              </p14:nvContentPartPr>
              <p14:xfrm>
                <a:off x="8285201" y="2483700"/>
                <a:ext cx="137160" cy="135000"/>
              </p14:xfrm>
            </p:contentPart>
          </mc:Choice>
          <mc:Fallback xmlns="">
            <p:pic>
              <p:nvPicPr>
                <p:cNvPr id="37900" name="Freihand 37899">
                  <a:extLst>
                    <a:ext uri="{FF2B5EF4-FFF2-40B4-BE49-F238E27FC236}">
                      <a16:creationId xmlns:a16="http://schemas.microsoft.com/office/drawing/2014/main" id="{23F03A00-7A47-4DC2-87DB-E77A8F85A0EC}"/>
                    </a:ext>
                  </a:extLst>
                </p:cNvPr>
                <p:cNvPicPr/>
                <p:nvPr/>
              </p:nvPicPr>
              <p:blipFill>
                <a:blip r:embed="rId225"/>
                <a:stretch>
                  <a:fillRect/>
                </a:stretch>
              </p:blipFill>
              <p:spPr>
                <a:xfrm>
                  <a:off x="8280881" y="2479380"/>
                  <a:ext cx="1458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7901" name="Freihand 37900">
                  <a:extLst>
                    <a:ext uri="{FF2B5EF4-FFF2-40B4-BE49-F238E27FC236}">
                      <a16:creationId xmlns:a16="http://schemas.microsoft.com/office/drawing/2014/main" id="{AD188F0D-B31B-4591-BBFF-3175879514FD}"/>
                    </a:ext>
                  </a:extLst>
                </p14:cNvPr>
                <p14:cNvContentPartPr/>
                <p14:nvPr/>
              </p14:nvContentPartPr>
              <p14:xfrm>
                <a:off x="8407601" y="2505660"/>
                <a:ext cx="14760" cy="19440"/>
              </p14:xfrm>
            </p:contentPart>
          </mc:Choice>
          <mc:Fallback xmlns="">
            <p:pic>
              <p:nvPicPr>
                <p:cNvPr id="37901" name="Freihand 37900">
                  <a:extLst>
                    <a:ext uri="{FF2B5EF4-FFF2-40B4-BE49-F238E27FC236}">
                      <a16:creationId xmlns:a16="http://schemas.microsoft.com/office/drawing/2014/main" id="{AD188F0D-B31B-4591-BBFF-3175879514FD}"/>
                    </a:ext>
                  </a:extLst>
                </p:cNvPr>
                <p:cNvPicPr/>
                <p:nvPr/>
              </p:nvPicPr>
              <p:blipFill>
                <a:blip r:embed="rId227"/>
                <a:stretch>
                  <a:fillRect/>
                </a:stretch>
              </p:blipFill>
              <p:spPr>
                <a:xfrm>
                  <a:off x="8403281" y="2501340"/>
                  <a:ext cx="234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37902" name="Freihand 37901">
                  <a:extLst>
                    <a:ext uri="{FF2B5EF4-FFF2-40B4-BE49-F238E27FC236}">
                      <a16:creationId xmlns:a16="http://schemas.microsoft.com/office/drawing/2014/main" id="{D65C1C16-CC0A-475C-A626-9B0200AAC852}"/>
                    </a:ext>
                  </a:extLst>
                </p14:cNvPr>
                <p14:cNvContentPartPr/>
                <p14:nvPr/>
              </p14:nvContentPartPr>
              <p14:xfrm>
                <a:off x="8365841" y="2538420"/>
                <a:ext cx="252720" cy="183240"/>
              </p14:xfrm>
            </p:contentPart>
          </mc:Choice>
          <mc:Fallback xmlns="">
            <p:pic>
              <p:nvPicPr>
                <p:cNvPr id="37902" name="Freihand 37901">
                  <a:extLst>
                    <a:ext uri="{FF2B5EF4-FFF2-40B4-BE49-F238E27FC236}">
                      <a16:creationId xmlns:a16="http://schemas.microsoft.com/office/drawing/2014/main" id="{D65C1C16-CC0A-475C-A626-9B0200AAC852}"/>
                    </a:ext>
                  </a:extLst>
                </p:cNvPr>
                <p:cNvPicPr/>
                <p:nvPr/>
              </p:nvPicPr>
              <p:blipFill>
                <a:blip r:embed="rId229"/>
                <a:stretch>
                  <a:fillRect/>
                </a:stretch>
              </p:blipFill>
              <p:spPr>
                <a:xfrm>
                  <a:off x="8361521" y="2534100"/>
                  <a:ext cx="2613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7905" name="Freihand 37904">
                  <a:extLst>
                    <a:ext uri="{FF2B5EF4-FFF2-40B4-BE49-F238E27FC236}">
                      <a16:creationId xmlns:a16="http://schemas.microsoft.com/office/drawing/2014/main" id="{D24882F6-E59A-4C7B-8448-068E649141FE}"/>
                    </a:ext>
                  </a:extLst>
                </p14:cNvPr>
                <p14:cNvContentPartPr/>
                <p14:nvPr/>
              </p14:nvContentPartPr>
              <p14:xfrm>
                <a:off x="8762921" y="2476140"/>
                <a:ext cx="108720" cy="151200"/>
              </p14:xfrm>
            </p:contentPart>
          </mc:Choice>
          <mc:Fallback xmlns="">
            <p:pic>
              <p:nvPicPr>
                <p:cNvPr id="37905" name="Freihand 37904">
                  <a:extLst>
                    <a:ext uri="{FF2B5EF4-FFF2-40B4-BE49-F238E27FC236}">
                      <a16:creationId xmlns:a16="http://schemas.microsoft.com/office/drawing/2014/main" id="{D24882F6-E59A-4C7B-8448-068E649141FE}"/>
                    </a:ext>
                  </a:extLst>
                </p:cNvPr>
                <p:cNvPicPr/>
                <p:nvPr/>
              </p:nvPicPr>
              <p:blipFill>
                <a:blip r:embed="rId231"/>
                <a:stretch>
                  <a:fillRect/>
                </a:stretch>
              </p:blipFill>
              <p:spPr>
                <a:xfrm>
                  <a:off x="8758601" y="2471820"/>
                  <a:ext cx="1173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7906" name="Freihand 37905">
                  <a:extLst>
                    <a:ext uri="{FF2B5EF4-FFF2-40B4-BE49-F238E27FC236}">
                      <a16:creationId xmlns:a16="http://schemas.microsoft.com/office/drawing/2014/main" id="{EDDC7DBC-8D06-42B1-B73E-01CDBC3911B0}"/>
                    </a:ext>
                  </a:extLst>
                </p14:cNvPr>
                <p14:cNvContentPartPr/>
                <p14:nvPr/>
              </p14:nvContentPartPr>
              <p14:xfrm>
                <a:off x="8772641" y="2555340"/>
                <a:ext cx="83160" cy="14040"/>
              </p14:xfrm>
            </p:contentPart>
          </mc:Choice>
          <mc:Fallback xmlns="">
            <p:pic>
              <p:nvPicPr>
                <p:cNvPr id="37906" name="Freihand 37905">
                  <a:extLst>
                    <a:ext uri="{FF2B5EF4-FFF2-40B4-BE49-F238E27FC236}">
                      <a16:creationId xmlns:a16="http://schemas.microsoft.com/office/drawing/2014/main" id="{EDDC7DBC-8D06-42B1-B73E-01CDBC3911B0}"/>
                    </a:ext>
                  </a:extLst>
                </p:cNvPr>
                <p:cNvPicPr/>
                <p:nvPr/>
              </p:nvPicPr>
              <p:blipFill>
                <a:blip r:embed="rId233"/>
                <a:stretch>
                  <a:fillRect/>
                </a:stretch>
              </p:blipFill>
              <p:spPr>
                <a:xfrm>
                  <a:off x="8768321" y="2551020"/>
                  <a:ext cx="918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37907" name="Freihand 37906">
                  <a:extLst>
                    <a:ext uri="{FF2B5EF4-FFF2-40B4-BE49-F238E27FC236}">
                      <a16:creationId xmlns:a16="http://schemas.microsoft.com/office/drawing/2014/main" id="{3FAE0024-3E78-4F27-A0B9-A7647A6ADD18}"/>
                    </a:ext>
                  </a:extLst>
                </p14:cNvPr>
                <p14:cNvContentPartPr/>
                <p14:nvPr/>
              </p14:nvContentPartPr>
              <p14:xfrm>
                <a:off x="8867321" y="2521140"/>
                <a:ext cx="110520" cy="96480"/>
              </p14:xfrm>
            </p:contentPart>
          </mc:Choice>
          <mc:Fallback xmlns="">
            <p:pic>
              <p:nvPicPr>
                <p:cNvPr id="37907" name="Freihand 37906">
                  <a:extLst>
                    <a:ext uri="{FF2B5EF4-FFF2-40B4-BE49-F238E27FC236}">
                      <a16:creationId xmlns:a16="http://schemas.microsoft.com/office/drawing/2014/main" id="{3FAE0024-3E78-4F27-A0B9-A7647A6ADD18}"/>
                    </a:ext>
                  </a:extLst>
                </p:cNvPr>
                <p:cNvPicPr/>
                <p:nvPr/>
              </p:nvPicPr>
              <p:blipFill>
                <a:blip r:embed="rId235"/>
                <a:stretch>
                  <a:fillRect/>
                </a:stretch>
              </p:blipFill>
              <p:spPr>
                <a:xfrm>
                  <a:off x="8863001" y="2516820"/>
                  <a:ext cx="119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7908" name="Freihand 37907">
                  <a:extLst>
                    <a:ext uri="{FF2B5EF4-FFF2-40B4-BE49-F238E27FC236}">
                      <a16:creationId xmlns:a16="http://schemas.microsoft.com/office/drawing/2014/main" id="{FF538FB1-AE5E-44A8-985D-659C723CECFF}"/>
                    </a:ext>
                  </a:extLst>
                </p14:cNvPr>
                <p14:cNvContentPartPr/>
                <p14:nvPr/>
              </p14:nvContentPartPr>
              <p14:xfrm>
                <a:off x="8993321" y="2433300"/>
                <a:ext cx="56520" cy="169200"/>
              </p14:xfrm>
            </p:contentPart>
          </mc:Choice>
          <mc:Fallback xmlns="">
            <p:pic>
              <p:nvPicPr>
                <p:cNvPr id="37908" name="Freihand 37907">
                  <a:extLst>
                    <a:ext uri="{FF2B5EF4-FFF2-40B4-BE49-F238E27FC236}">
                      <a16:creationId xmlns:a16="http://schemas.microsoft.com/office/drawing/2014/main" id="{FF538FB1-AE5E-44A8-985D-659C723CECFF}"/>
                    </a:ext>
                  </a:extLst>
                </p:cNvPr>
                <p:cNvPicPr/>
                <p:nvPr/>
              </p:nvPicPr>
              <p:blipFill>
                <a:blip r:embed="rId237"/>
                <a:stretch>
                  <a:fillRect/>
                </a:stretch>
              </p:blipFill>
              <p:spPr>
                <a:xfrm>
                  <a:off x="8989001" y="2428980"/>
                  <a:ext cx="651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7909" name="Freihand 37908">
                  <a:extLst>
                    <a:ext uri="{FF2B5EF4-FFF2-40B4-BE49-F238E27FC236}">
                      <a16:creationId xmlns:a16="http://schemas.microsoft.com/office/drawing/2014/main" id="{54A7CC06-9765-40C8-8B65-E0C56060FF6E}"/>
                    </a:ext>
                  </a:extLst>
                </p14:cNvPr>
                <p14:cNvContentPartPr/>
                <p14:nvPr/>
              </p14:nvContentPartPr>
              <p14:xfrm>
                <a:off x="9019961" y="2525820"/>
                <a:ext cx="214560" cy="89280"/>
              </p14:xfrm>
            </p:contentPart>
          </mc:Choice>
          <mc:Fallback xmlns="">
            <p:pic>
              <p:nvPicPr>
                <p:cNvPr id="37909" name="Freihand 37908">
                  <a:extLst>
                    <a:ext uri="{FF2B5EF4-FFF2-40B4-BE49-F238E27FC236}">
                      <a16:creationId xmlns:a16="http://schemas.microsoft.com/office/drawing/2014/main" id="{54A7CC06-9765-40C8-8B65-E0C56060FF6E}"/>
                    </a:ext>
                  </a:extLst>
                </p:cNvPr>
                <p:cNvPicPr/>
                <p:nvPr/>
              </p:nvPicPr>
              <p:blipFill>
                <a:blip r:embed="rId239"/>
                <a:stretch>
                  <a:fillRect/>
                </a:stretch>
              </p:blipFill>
              <p:spPr>
                <a:xfrm>
                  <a:off x="9015641" y="2521500"/>
                  <a:ext cx="223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37910" name="Freihand 37909">
                  <a:extLst>
                    <a:ext uri="{FF2B5EF4-FFF2-40B4-BE49-F238E27FC236}">
                      <a16:creationId xmlns:a16="http://schemas.microsoft.com/office/drawing/2014/main" id="{2819CB9A-7DFF-4ABA-BB89-C6A927C1FA75}"/>
                    </a:ext>
                  </a:extLst>
                </p14:cNvPr>
                <p14:cNvContentPartPr/>
                <p14:nvPr/>
              </p14:nvContentPartPr>
              <p14:xfrm>
                <a:off x="9279161" y="2574060"/>
                <a:ext cx="63360" cy="8280"/>
              </p14:xfrm>
            </p:contentPart>
          </mc:Choice>
          <mc:Fallback xmlns="">
            <p:pic>
              <p:nvPicPr>
                <p:cNvPr id="37910" name="Freihand 37909">
                  <a:extLst>
                    <a:ext uri="{FF2B5EF4-FFF2-40B4-BE49-F238E27FC236}">
                      <a16:creationId xmlns:a16="http://schemas.microsoft.com/office/drawing/2014/main" id="{2819CB9A-7DFF-4ABA-BB89-C6A927C1FA75}"/>
                    </a:ext>
                  </a:extLst>
                </p:cNvPr>
                <p:cNvPicPr/>
                <p:nvPr/>
              </p:nvPicPr>
              <p:blipFill>
                <a:blip r:embed="rId241"/>
                <a:stretch>
                  <a:fillRect/>
                </a:stretch>
              </p:blipFill>
              <p:spPr>
                <a:xfrm>
                  <a:off x="9274841" y="2569740"/>
                  <a:ext cx="720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37911" name="Freihand 37910">
                  <a:extLst>
                    <a:ext uri="{FF2B5EF4-FFF2-40B4-BE49-F238E27FC236}">
                      <a16:creationId xmlns:a16="http://schemas.microsoft.com/office/drawing/2014/main" id="{6A24DE80-A88F-4018-A71E-ECA77C2CCCF7}"/>
                    </a:ext>
                  </a:extLst>
                </p14:cNvPr>
                <p14:cNvContentPartPr/>
                <p14:nvPr/>
              </p14:nvContentPartPr>
              <p14:xfrm>
                <a:off x="9432161" y="2552100"/>
                <a:ext cx="176760" cy="68040"/>
              </p14:xfrm>
            </p:contentPart>
          </mc:Choice>
          <mc:Fallback xmlns="">
            <p:pic>
              <p:nvPicPr>
                <p:cNvPr id="37911" name="Freihand 37910">
                  <a:extLst>
                    <a:ext uri="{FF2B5EF4-FFF2-40B4-BE49-F238E27FC236}">
                      <a16:creationId xmlns:a16="http://schemas.microsoft.com/office/drawing/2014/main" id="{6A24DE80-A88F-4018-A71E-ECA77C2CCCF7}"/>
                    </a:ext>
                  </a:extLst>
                </p:cNvPr>
                <p:cNvPicPr/>
                <p:nvPr/>
              </p:nvPicPr>
              <p:blipFill>
                <a:blip r:embed="rId243"/>
                <a:stretch>
                  <a:fillRect/>
                </a:stretch>
              </p:blipFill>
              <p:spPr>
                <a:xfrm>
                  <a:off x="9427841" y="2547780"/>
                  <a:ext cx="1854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37912" name="Freihand 37911">
                  <a:extLst>
                    <a:ext uri="{FF2B5EF4-FFF2-40B4-BE49-F238E27FC236}">
                      <a16:creationId xmlns:a16="http://schemas.microsoft.com/office/drawing/2014/main" id="{4A4E534D-DFBD-4899-91DE-E6E5B20804F4}"/>
                    </a:ext>
                  </a:extLst>
                </p14:cNvPr>
                <p14:cNvContentPartPr/>
                <p14:nvPr/>
              </p14:nvContentPartPr>
              <p14:xfrm>
                <a:off x="9637001" y="2483340"/>
                <a:ext cx="146160" cy="118440"/>
              </p14:xfrm>
            </p:contentPart>
          </mc:Choice>
          <mc:Fallback xmlns="">
            <p:pic>
              <p:nvPicPr>
                <p:cNvPr id="37912" name="Freihand 37911">
                  <a:extLst>
                    <a:ext uri="{FF2B5EF4-FFF2-40B4-BE49-F238E27FC236}">
                      <a16:creationId xmlns:a16="http://schemas.microsoft.com/office/drawing/2014/main" id="{4A4E534D-DFBD-4899-91DE-E6E5B20804F4}"/>
                    </a:ext>
                  </a:extLst>
                </p:cNvPr>
                <p:cNvPicPr/>
                <p:nvPr/>
              </p:nvPicPr>
              <p:blipFill>
                <a:blip r:embed="rId245"/>
                <a:stretch>
                  <a:fillRect/>
                </a:stretch>
              </p:blipFill>
              <p:spPr>
                <a:xfrm>
                  <a:off x="9632681" y="2479020"/>
                  <a:ext cx="154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37922" name="Freihand 37921">
                  <a:extLst>
                    <a:ext uri="{FF2B5EF4-FFF2-40B4-BE49-F238E27FC236}">
                      <a16:creationId xmlns:a16="http://schemas.microsoft.com/office/drawing/2014/main" id="{5B58564B-70AD-4475-810D-A85391D9429E}"/>
                    </a:ext>
                  </a:extLst>
                </p14:cNvPr>
                <p14:cNvContentPartPr/>
                <p14:nvPr/>
              </p14:nvContentPartPr>
              <p14:xfrm>
                <a:off x="7669601" y="2831460"/>
                <a:ext cx="239040" cy="129960"/>
              </p14:xfrm>
            </p:contentPart>
          </mc:Choice>
          <mc:Fallback xmlns="">
            <p:pic>
              <p:nvPicPr>
                <p:cNvPr id="37922" name="Freihand 37921">
                  <a:extLst>
                    <a:ext uri="{FF2B5EF4-FFF2-40B4-BE49-F238E27FC236}">
                      <a16:creationId xmlns:a16="http://schemas.microsoft.com/office/drawing/2014/main" id="{5B58564B-70AD-4475-810D-A85391D9429E}"/>
                    </a:ext>
                  </a:extLst>
                </p:cNvPr>
                <p:cNvPicPr/>
                <p:nvPr/>
              </p:nvPicPr>
              <p:blipFill>
                <a:blip r:embed="rId247"/>
                <a:stretch>
                  <a:fillRect/>
                </a:stretch>
              </p:blipFill>
              <p:spPr>
                <a:xfrm>
                  <a:off x="7665281" y="2827140"/>
                  <a:ext cx="2476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37923" name="Freihand 37922">
                  <a:extLst>
                    <a:ext uri="{FF2B5EF4-FFF2-40B4-BE49-F238E27FC236}">
                      <a16:creationId xmlns:a16="http://schemas.microsoft.com/office/drawing/2014/main" id="{AB8158D7-9B64-4541-8883-74A650C6CF14}"/>
                    </a:ext>
                  </a:extLst>
                </p14:cNvPr>
                <p14:cNvContentPartPr/>
                <p14:nvPr/>
              </p14:nvContentPartPr>
              <p14:xfrm>
                <a:off x="7999721" y="2789700"/>
                <a:ext cx="128160" cy="166680"/>
              </p14:xfrm>
            </p:contentPart>
          </mc:Choice>
          <mc:Fallback xmlns="">
            <p:pic>
              <p:nvPicPr>
                <p:cNvPr id="37923" name="Freihand 37922">
                  <a:extLst>
                    <a:ext uri="{FF2B5EF4-FFF2-40B4-BE49-F238E27FC236}">
                      <a16:creationId xmlns:a16="http://schemas.microsoft.com/office/drawing/2014/main" id="{AB8158D7-9B64-4541-8883-74A650C6CF14}"/>
                    </a:ext>
                  </a:extLst>
                </p:cNvPr>
                <p:cNvPicPr/>
                <p:nvPr/>
              </p:nvPicPr>
              <p:blipFill>
                <a:blip r:embed="rId249"/>
                <a:stretch>
                  <a:fillRect/>
                </a:stretch>
              </p:blipFill>
              <p:spPr>
                <a:xfrm>
                  <a:off x="7995401" y="2785380"/>
                  <a:ext cx="1368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37924" name="Freihand 37923">
                  <a:extLst>
                    <a:ext uri="{FF2B5EF4-FFF2-40B4-BE49-F238E27FC236}">
                      <a16:creationId xmlns:a16="http://schemas.microsoft.com/office/drawing/2014/main" id="{A59E0F65-0627-4EA2-A4BD-1AAE45C152E3}"/>
                    </a:ext>
                  </a:extLst>
                </p14:cNvPr>
                <p14:cNvContentPartPr/>
                <p14:nvPr/>
              </p14:nvContentPartPr>
              <p14:xfrm>
                <a:off x="8076401" y="2840460"/>
                <a:ext cx="92160" cy="101160"/>
              </p14:xfrm>
            </p:contentPart>
          </mc:Choice>
          <mc:Fallback xmlns="">
            <p:pic>
              <p:nvPicPr>
                <p:cNvPr id="37924" name="Freihand 37923">
                  <a:extLst>
                    <a:ext uri="{FF2B5EF4-FFF2-40B4-BE49-F238E27FC236}">
                      <a16:creationId xmlns:a16="http://schemas.microsoft.com/office/drawing/2014/main" id="{A59E0F65-0627-4EA2-A4BD-1AAE45C152E3}"/>
                    </a:ext>
                  </a:extLst>
                </p:cNvPr>
                <p:cNvPicPr/>
                <p:nvPr/>
              </p:nvPicPr>
              <p:blipFill>
                <a:blip r:embed="rId251"/>
                <a:stretch>
                  <a:fillRect/>
                </a:stretch>
              </p:blipFill>
              <p:spPr>
                <a:xfrm>
                  <a:off x="8072081" y="2836140"/>
                  <a:ext cx="1008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37926" name="Freihand 37925">
                  <a:extLst>
                    <a:ext uri="{FF2B5EF4-FFF2-40B4-BE49-F238E27FC236}">
                      <a16:creationId xmlns:a16="http://schemas.microsoft.com/office/drawing/2014/main" id="{8FD17E96-E33B-4583-BDCF-5E17E6284E11}"/>
                    </a:ext>
                  </a:extLst>
                </p14:cNvPr>
                <p14:cNvContentPartPr/>
                <p14:nvPr/>
              </p14:nvContentPartPr>
              <p14:xfrm>
                <a:off x="8175761" y="2858100"/>
                <a:ext cx="104400" cy="171720"/>
              </p14:xfrm>
            </p:contentPart>
          </mc:Choice>
          <mc:Fallback xmlns="">
            <p:pic>
              <p:nvPicPr>
                <p:cNvPr id="37926" name="Freihand 37925">
                  <a:extLst>
                    <a:ext uri="{FF2B5EF4-FFF2-40B4-BE49-F238E27FC236}">
                      <a16:creationId xmlns:a16="http://schemas.microsoft.com/office/drawing/2014/main" id="{8FD17E96-E33B-4583-BDCF-5E17E6284E11}"/>
                    </a:ext>
                  </a:extLst>
                </p:cNvPr>
                <p:cNvPicPr/>
                <p:nvPr/>
              </p:nvPicPr>
              <p:blipFill>
                <a:blip r:embed="rId253"/>
                <a:stretch>
                  <a:fillRect/>
                </a:stretch>
              </p:blipFill>
              <p:spPr>
                <a:xfrm>
                  <a:off x="8171441" y="2853780"/>
                  <a:ext cx="1130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37927" name="Freihand 37926">
                  <a:extLst>
                    <a:ext uri="{FF2B5EF4-FFF2-40B4-BE49-F238E27FC236}">
                      <a16:creationId xmlns:a16="http://schemas.microsoft.com/office/drawing/2014/main" id="{15542746-8814-4F00-81E2-D76953C1CA10}"/>
                    </a:ext>
                  </a:extLst>
                </p14:cNvPr>
                <p14:cNvContentPartPr/>
                <p14:nvPr/>
              </p14:nvContentPartPr>
              <p14:xfrm>
                <a:off x="8270801" y="2851980"/>
                <a:ext cx="140760" cy="109800"/>
              </p14:xfrm>
            </p:contentPart>
          </mc:Choice>
          <mc:Fallback xmlns="">
            <p:pic>
              <p:nvPicPr>
                <p:cNvPr id="37927" name="Freihand 37926">
                  <a:extLst>
                    <a:ext uri="{FF2B5EF4-FFF2-40B4-BE49-F238E27FC236}">
                      <a16:creationId xmlns:a16="http://schemas.microsoft.com/office/drawing/2014/main" id="{15542746-8814-4F00-81E2-D76953C1CA10}"/>
                    </a:ext>
                  </a:extLst>
                </p:cNvPr>
                <p:cNvPicPr/>
                <p:nvPr/>
              </p:nvPicPr>
              <p:blipFill>
                <a:blip r:embed="rId255"/>
                <a:stretch>
                  <a:fillRect/>
                </a:stretch>
              </p:blipFill>
              <p:spPr>
                <a:xfrm>
                  <a:off x="8266481" y="2847660"/>
                  <a:ext cx="1494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37928" name="Freihand 37927">
                  <a:extLst>
                    <a:ext uri="{FF2B5EF4-FFF2-40B4-BE49-F238E27FC236}">
                      <a16:creationId xmlns:a16="http://schemas.microsoft.com/office/drawing/2014/main" id="{81E5E5A0-53A2-493C-B773-C4F3FAED1954}"/>
                    </a:ext>
                  </a:extLst>
                </p14:cNvPr>
                <p14:cNvContentPartPr/>
                <p14:nvPr/>
              </p14:nvContentPartPr>
              <p14:xfrm>
                <a:off x="8414801" y="2853420"/>
                <a:ext cx="94680" cy="82800"/>
              </p14:xfrm>
            </p:contentPart>
          </mc:Choice>
          <mc:Fallback xmlns="">
            <p:pic>
              <p:nvPicPr>
                <p:cNvPr id="37928" name="Freihand 37927">
                  <a:extLst>
                    <a:ext uri="{FF2B5EF4-FFF2-40B4-BE49-F238E27FC236}">
                      <a16:creationId xmlns:a16="http://schemas.microsoft.com/office/drawing/2014/main" id="{81E5E5A0-53A2-493C-B773-C4F3FAED1954}"/>
                    </a:ext>
                  </a:extLst>
                </p:cNvPr>
                <p:cNvPicPr/>
                <p:nvPr/>
              </p:nvPicPr>
              <p:blipFill>
                <a:blip r:embed="rId257"/>
                <a:stretch>
                  <a:fillRect/>
                </a:stretch>
              </p:blipFill>
              <p:spPr>
                <a:xfrm>
                  <a:off x="8410481" y="2849100"/>
                  <a:ext cx="103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37929" name="Freihand 37928">
                  <a:extLst>
                    <a:ext uri="{FF2B5EF4-FFF2-40B4-BE49-F238E27FC236}">
                      <a16:creationId xmlns:a16="http://schemas.microsoft.com/office/drawing/2014/main" id="{1B907A27-E5A2-42DF-B856-B25B8F52C3FB}"/>
                    </a:ext>
                  </a:extLst>
                </p14:cNvPr>
                <p14:cNvContentPartPr/>
                <p14:nvPr/>
              </p14:nvContentPartPr>
              <p14:xfrm>
                <a:off x="8494721" y="2760540"/>
                <a:ext cx="108720" cy="171000"/>
              </p14:xfrm>
            </p:contentPart>
          </mc:Choice>
          <mc:Fallback xmlns="">
            <p:pic>
              <p:nvPicPr>
                <p:cNvPr id="37929" name="Freihand 37928">
                  <a:extLst>
                    <a:ext uri="{FF2B5EF4-FFF2-40B4-BE49-F238E27FC236}">
                      <a16:creationId xmlns:a16="http://schemas.microsoft.com/office/drawing/2014/main" id="{1B907A27-E5A2-42DF-B856-B25B8F52C3FB}"/>
                    </a:ext>
                  </a:extLst>
                </p:cNvPr>
                <p:cNvPicPr/>
                <p:nvPr/>
              </p:nvPicPr>
              <p:blipFill>
                <a:blip r:embed="rId259"/>
                <a:stretch>
                  <a:fillRect/>
                </a:stretch>
              </p:blipFill>
              <p:spPr>
                <a:xfrm>
                  <a:off x="8490401" y="2756220"/>
                  <a:ext cx="1173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37930" name="Freihand 37929">
                  <a:extLst>
                    <a:ext uri="{FF2B5EF4-FFF2-40B4-BE49-F238E27FC236}">
                      <a16:creationId xmlns:a16="http://schemas.microsoft.com/office/drawing/2014/main" id="{A1FF5A67-4AA9-422B-9B5E-4F3311B16DE9}"/>
                    </a:ext>
                  </a:extLst>
                </p14:cNvPr>
                <p14:cNvContentPartPr/>
                <p14:nvPr/>
              </p14:nvContentPartPr>
              <p14:xfrm>
                <a:off x="8627921" y="2850540"/>
                <a:ext cx="192960" cy="96840"/>
              </p14:xfrm>
            </p:contentPart>
          </mc:Choice>
          <mc:Fallback xmlns="">
            <p:pic>
              <p:nvPicPr>
                <p:cNvPr id="37930" name="Freihand 37929">
                  <a:extLst>
                    <a:ext uri="{FF2B5EF4-FFF2-40B4-BE49-F238E27FC236}">
                      <a16:creationId xmlns:a16="http://schemas.microsoft.com/office/drawing/2014/main" id="{A1FF5A67-4AA9-422B-9B5E-4F3311B16DE9}"/>
                    </a:ext>
                  </a:extLst>
                </p:cNvPr>
                <p:cNvPicPr/>
                <p:nvPr/>
              </p:nvPicPr>
              <p:blipFill>
                <a:blip r:embed="rId261"/>
                <a:stretch>
                  <a:fillRect/>
                </a:stretch>
              </p:blipFill>
              <p:spPr>
                <a:xfrm>
                  <a:off x="8623601" y="2846220"/>
                  <a:ext cx="2016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37946" name="Freihand 37945">
                  <a:extLst>
                    <a:ext uri="{FF2B5EF4-FFF2-40B4-BE49-F238E27FC236}">
                      <a16:creationId xmlns:a16="http://schemas.microsoft.com/office/drawing/2014/main" id="{DBC0EE12-5A43-40D4-A7F5-180AE5E6DD36}"/>
                    </a:ext>
                  </a:extLst>
                </p14:cNvPr>
                <p14:cNvContentPartPr/>
                <p14:nvPr/>
              </p14:nvContentPartPr>
              <p14:xfrm>
                <a:off x="8373041" y="2022900"/>
                <a:ext cx="693360" cy="93240"/>
              </p14:xfrm>
            </p:contentPart>
          </mc:Choice>
          <mc:Fallback xmlns="">
            <p:pic>
              <p:nvPicPr>
                <p:cNvPr id="37946" name="Freihand 37945">
                  <a:extLst>
                    <a:ext uri="{FF2B5EF4-FFF2-40B4-BE49-F238E27FC236}">
                      <a16:creationId xmlns:a16="http://schemas.microsoft.com/office/drawing/2014/main" id="{DBC0EE12-5A43-40D4-A7F5-180AE5E6DD36}"/>
                    </a:ext>
                  </a:extLst>
                </p:cNvPr>
                <p:cNvPicPr/>
                <p:nvPr/>
              </p:nvPicPr>
              <p:blipFill>
                <a:blip r:embed="rId263"/>
                <a:stretch>
                  <a:fillRect/>
                </a:stretch>
              </p:blipFill>
              <p:spPr>
                <a:xfrm>
                  <a:off x="8368721" y="2018580"/>
                  <a:ext cx="702000" cy="10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4">
            <p14:nvContentPartPr>
              <p14:cNvPr id="37948" name="Freihand 37947">
                <a:extLst>
                  <a:ext uri="{FF2B5EF4-FFF2-40B4-BE49-F238E27FC236}">
                    <a16:creationId xmlns:a16="http://schemas.microsoft.com/office/drawing/2014/main" id="{CBEB88C5-FE0A-4F54-93D2-F50A073214AC}"/>
                  </a:ext>
                </a:extLst>
              </p14:cNvPr>
              <p14:cNvContentPartPr/>
              <p14:nvPr/>
            </p14:nvContentPartPr>
            <p14:xfrm>
              <a:off x="5673041" y="4121340"/>
              <a:ext cx="197640" cy="224280"/>
            </p14:xfrm>
          </p:contentPart>
        </mc:Choice>
        <mc:Fallback xmlns="">
          <p:pic>
            <p:nvPicPr>
              <p:cNvPr id="37948" name="Freihand 37947">
                <a:extLst>
                  <a:ext uri="{FF2B5EF4-FFF2-40B4-BE49-F238E27FC236}">
                    <a16:creationId xmlns:a16="http://schemas.microsoft.com/office/drawing/2014/main" id="{CBEB88C5-FE0A-4F54-93D2-F50A073214AC}"/>
                  </a:ext>
                </a:extLst>
              </p:cNvPr>
              <p:cNvPicPr/>
              <p:nvPr/>
            </p:nvPicPr>
            <p:blipFill>
              <a:blip r:embed="rId265"/>
              <a:stretch>
                <a:fillRect/>
              </a:stretch>
            </p:blipFill>
            <p:spPr>
              <a:xfrm>
                <a:off x="5668721" y="4117020"/>
                <a:ext cx="2062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37949" name="Freihand 37948">
                <a:extLst>
                  <a:ext uri="{FF2B5EF4-FFF2-40B4-BE49-F238E27FC236}">
                    <a16:creationId xmlns:a16="http://schemas.microsoft.com/office/drawing/2014/main" id="{67778946-2FE9-4D1F-B072-7E8AF0625DAF}"/>
                  </a:ext>
                </a:extLst>
              </p14:cNvPr>
              <p14:cNvContentPartPr/>
              <p14:nvPr/>
            </p14:nvContentPartPr>
            <p14:xfrm>
              <a:off x="4402961" y="5116020"/>
              <a:ext cx="343440" cy="191880"/>
            </p14:xfrm>
          </p:contentPart>
        </mc:Choice>
        <mc:Fallback xmlns="">
          <p:pic>
            <p:nvPicPr>
              <p:cNvPr id="37949" name="Freihand 37948">
                <a:extLst>
                  <a:ext uri="{FF2B5EF4-FFF2-40B4-BE49-F238E27FC236}">
                    <a16:creationId xmlns:a16="http://schemas.microsoft.com/office/drawing/2014/main" id="{67778946-2FE9-4D1F-B072-7E8AF0625DAF}"/>
                  </a:ext>
                </a:extLst>
              </p:cNvPr>
              <p:cNvPicPr/>
              <p:nvPr/>
            </p:nvPicPr>
            <p:blipFill>
              <a:blip r:embed="rId267"/>
              <a:stretch>
                <a:fillRect/>
              </a:stretch>
            </p:blipFill>
            <p:spPr>
              <a:xfrm>
                <a:off x="4398641" y="5111700"/>
                <a:ext cx="352080" cy="200520"/>
              </a:xfrm>
              <a:prstGeom prst="rect">
                <a:avLst/>
              </a:prstGeom>
            </p:spPr>
          </p:pic>
        </mc:Fallback>
      </mc:AlternateContent>
      <p:grpSp>
        <p:nvGrpSpPr>
          <p:cNvPr id="264390" name="Gruppieren 264389">
            <a:extLst>
              <a:ext uri="{FF2B5EF4-FFF2-40B4-BE49-F238E27FC236}">
                <a16:creationId xmlns:a16="http://schemas.microsoft.com/office/drawing/2014/main" id="{1ADE8484-602D-4666-BBB2-344502B7D8FE}"/>
              </a:ext>
            </a:extLst>
          </p:cNvPr>
          <p:cNvGrpSpPr/>
          <p:nvPr/>
        </p:nvGrpSpPr>
        <p:grpSpPr>
          <a:xfrm>
            <a:off x="4044401" y="5859780"/>
            <a:ext cx="776880" cy="132480"/>
            <a:chOff x="4044401" y="5859780"/>
            <a:chExt cx="776880" cy="132480"/>
          </a:xfrm>
        </p:grpSpPr>
        <mc:AlternateContent xmlns:mc="http://schemas.openxmlformats.org/markup-compatibility/2006" xmlns:p14="http://schemas.microsoft.com/office/powerpoint/2010/main">
          <mc:Choice Requires="p14">
            <p:contentPart p14:bwMode="auto" r:id="rId268">
              <p14:nvContentPartPr>
                <p14:cNvPr id="37950" name="Freihand 37949">
                  <a:extLst>
                    <a:ext uri="{FF2B5EF4-FFF2-40B4-BE49-F238E27FC236}">
                      <a16:creationId xmlns:a16="http://schemas.microsoft.com/office/drawing/2014/main" id="{192F264C-62CF-4806-8EB4-8D6916CC98D9}"/>
                    </a:ext>
                  </a:extLst>
                </p14:cNvPr>
                <p14:cNvContentPartPr/>
                <p14:nvPr/>
              </p14:nvContentPartPr>
              <p14:xfrm>
                <a:off x="4044401" y="5859780"/>
                <a:ext cx="91440" cy="132480"/>
              </p14:xfrm>
            </p:contentPart>
          </mc:Choice>
          <mc:Fallback xmlns="">
            <p:pic>
              <p:nvPicPr>
                <p:cNvPr id="37950" name="Freihand 37949">
                  <a:extLst>
                    <a:ext uri="{FF2B5EF4-FFF2-40B4-BE49-F238E27FC236}">
                      <a16:creationId xmlns:a16="http://schemas.microsoft.com/office/drawing/2014/main" id="{192F264C-62CF-4806-8EB4-8D6916CC98D9}"/>
                    </a:ext>
                  </a:extLst>
                </p:cNvPr>
                <p:cNvPicPr/>
                <p:nvPr/>
              </p:nvPicPr>
              <p:blipFill>
                <a:blip r:embed="rId269"/>
                <a:stretch>
                  <a:fillRect/>
                </a:stretch>
              </p:blipFill>
              <p:spPr>
                <a:xfrm>
                  <a:off x="4040081" y="5855460"/>
                  <a:ext cx="1000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37951" name="Freihand 37950">
                  <a:extLst>
                    <a:ext uri="{FF2B5EF4-FFF2-40B4-BE49-F238E27FC236}">
                      <a16:creationId xmlns:a16="http://schemas.microsoft.com/office/drawing/2014/main" id="{1C08E617-EAC5-4993-85A9-FDEB593E357A}"/>
                    </a:ext>
                  </a:extLst>
                </p14:cNvPr>
                <p14:cNvContentPartPr/>
                <p14:nvPr/>
              </p14:nvContentPartPr>
              <p14:xfrm>
                <a:off x="4186961" y="5892540"/>
                <a:ext cx="9000" cy="86400"/>
              </p14:xfrm>
            </p:contentPart>
          </mc:Choice>
          <mc:Fallback xmlns="">
            <p:pic>
              <p:nvPicPr>
                <p:cNvPr id="37951" name="Freihand 37950">
                  <a:extLst>
                    <a:ext uri="{FF2B5EF4-FFF2-40B4-BE49-F238E27FC236}">
                      <a16:creationId xmlns:a16="http://schemas.microsoft.com/office/drawing/2014/main" id="{1C08E617-EAC5-4993-85A9-FDEB593E357A}"/>
                    </a:ext>
                  </a:extLst>
                </p:cNvPr>
                <p:cNvPicPr/>
                <p:nvPr/>
              </p:nvPicPr>
              <p:blipFill>
                <a:blip r:embed="rId271"/>
                <a:stretch>
                  <a:fillRect/>
                </a:stretch>
              </p:blipFill>
              <p:spPr>
                <a:xfrm>
                  <a:off x="4182641" y="5888220"/>
                  <a:ext cx="176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64384" name="Freihand 264383">
                  <a:extLst>
                    <a:ext uri="{FF2B5EF4-FFF2-40B4-BE49-F238E27FC236}">
                      <a16:creationId xmlns:a16="http://schemas.microsoft.com/office/drawing/2014/main" id="{832A805C-13DF-47BF-B781-B700145AE339}"/>
                    </a:ext>
                  </a:extLst>
                </p14:cNvPr>
                <p14:cNvContentPartPr/>
                <p14:nvPr/>
              </p14:nvContentPartPr>
              <p14:xfrm>
                <a:off x="4146281" y="5915580"/>
                <a:ext cx="115560" cy="32760"/>
              </p14:xfrm>
            </p:contentPart>
          </mc:Choice>
          <mc:Fallback xmlns="">
            <p:pic>
              <p:nvPicPr>
                <p:cNvPr id="264384" name="Freihand 264383">
                  <a:extLst>
                    <a:ext uri="{FF2B5EF4-FFF2-40B4-BE49-F238E27FC236}">
                      <a16:creationId xmlns:a16="http://schemas.microsoft.com/office/drawing/2014/main" id="{832A805C-13DF-47BF-B781-B700145AE339}"/>
                    </a:ext>
                  </a:extLst>
                </p:cNvPr>
                <p:cNvPicPr/>
                <p:nvPr/>
              </p:nvPicPr>
              <p:blipFill>
                <a:blip r:embed="rId273"/>
                <a:stretch>
                  <a:fillRect/>
                </a:stretch>
              </p:blipFill>
              <p:spPr>
                <a:xfrm>
                  <a:off x="4141961" y="5911260"/>
                  <a:ext cx="1242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64385" name="Freihand 264384">
                  <a:extLst>
                    <a:ext uri="{FF2B5EF4-FFF2-40B4-BE49-F238E27FC236}">
                      <a16:creationId xmlns:a16="http://schemas.microsoft.com/office/drawing/2014/main" id="{B3DCE1B6-9DDD-4D8E-840B-D359A4F1BBD8}"/>
                    </a:ext>
                  </a:extLst>
                </p14:cNvPr>
                <p14:cNvContentPartPr/>
                <p14:nvPr/>
              </p14:nvContentPartPr>
              <p14:xfrm>
                <a:off x="4252121" y="5873460"/>
                <a:ext cx="65520" cy="72360"/>
              </p14:xfrm>
            </p:contentPart>
          </mc:Choice>
          <mc:Fallback xmlns="">
            <p:pic>
              <p:nvPicPr>
                <p:cNvPr id="264385" name="Freihand 264384">
                  <a:extLst>
                    <a:ext uri="{FF2B5EF4-FFF2-40B4-BE49-F238E27FC236}">
                      <a16:creationId xmlns:a16="http://schemas.microsoft.com/office/drawing/2014/main" id="{B3DCE1B6-9DDD-4D8E-840B-D359A4F1BBD8}"/>
                    </a:ext>
                  </a:extLst>
                </p:cNvPr>
                <p:cNvPicPr/>
                <p:nvPr/>
              </p:nvPicPr>
              <p:blipFill>
                <a:blip r:embed="rId275"/>
                <a:stretch>
                  <a:fillRect/>
                </a:stretch>
              </p:blipFill>
              <p:spPr>
                <a:xfrm>
                  <a:off x="4247801" y="5869140"/>
                  <a:ext cx="74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64386" name="Freihand 264385">
                  <a:extLst>
                    <a:ext uri="{FF2B5EF4-FFF2-40B4-BE49-F238E27FC236}">
                      <a16:creationId xmlns:a16="http://schemas.microsoft.com/office/drawing/2014/main" id="{E81E4D9D-0AEC-4A9A-BA6B-908B341A61D4}"/>
                    </a:ext>
                  </a:extLst>
                </p14:cNvPr>
                <p14:cNvContentPartPr/>
                <p14:nvPr/>
              </p14:nvContentPartPr>
              <p14:xfrm>
                <a:off x="4351121" y="5902980"/>
                <a:ext cx="94680" cy="72360"/>
              </p14:xfrm>
            </p:contentPart>
          </mc:Choice>
          <mc:Fallback xmlns="">
            <p:pic>
              <p:nvPicPr>
                <p:cNvPr id="264386" name="Freihand 264385">
                  <a:extLst>
                    <a:ext uri="{FF2B5EF4-FFF2-40B4-BE49-F238E27FC236}">
                      <a16:creationId xmlns:a16="http://schemas.microsoft.com/office/drawing/2014/main" id="{E81E4D9D-0AEC-4A9A-BA6B-908B341A61D4}"/>
                    </a:ext>
                  </a:extLst>
                </p:cNvPr>
                <p:cNvPicPr/>
                <p:nvPr/>
              </p:nvPicPr>
              <p:blipFill>
                <a:blip r:embed="rId277"/>
                <a:stretch>
                  <a:fillRect/>
                </a:stretch>
              </p:blipFill>
              <p:spPr>
                <a:xfrm>
                  <a:off x="4346801" y="5898660"/>
                  <a:ext cx="1033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64387" name="Freihand 264386">
                  <a:extLst>
                    <a:ext uri="{FF2B5EF4-FFF2-40B4-BE49-F238E27FC236}">
                      <a16:creationId xmlns:a16="http://schemas.microsoft.com/office/drawing/2014/main" id="{6283A208-CD7D-4C7C-985F-881B23143443}"/>
                    </a:ext>
                  </a:extLst>
                </p14:cNvPr>
                <p14:cNvContentPartPr/>
                <p14:nvPr/>
              </p14:nvContentPartPr>
              <p14:xfrm>
                <a:off x="4455521" y="5893980"/>
                <a:ext cx="63360" cy="59760"/>
              </p14:xfrm>
            </p:contentPart>
          </mc:Choice>
          <mc:Fallback xmlns="">
            <p:pic>
              <p:nvPicPr>
                <p:cNvPr id="264387" name="Freihand 264386">
                  <a:extLst>
                    <a:ext uri="{FF2B5EF4-FFF2-40B4-BE49-F238E27FC236}">
                      <a16:creationId xmlns:a16="http://schemas.microsoft.com/office/drawing/2014/main" id="{6283A208-CD7D-4C7C-985F-881B23143443}"/>
                    </a:ext>
                  </a:extLst>
                </p:cNvPr>
                <p:cNvPicPr/>
                <p:nvPr/>
              </p:nvPicPr>
              <p:blipFill>
                <a:blip r:embed="rId279"/>
                <a:stretch>
                  <a:fillRect/>
                </a:stretch>
              </p:blipFill>
              <p:spPr>
                <a:xfrm>
                  <a:off x="4451201" y="5889660"/>
                  <a:ext cx="720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64388" name="Freihand 264387">
                  <a:extLst>
                    <a:ext uri="{FF2B5EF4-FFF2-40B4-BE49-F238E27FC236}">
                      <a16:creationId xmlns:a16="http://schemas.microsoft.com/office/drawing/2014/main" id="{6262C029-8BFC-4098-BF77-9CD7AE5DEBCA}"/>
                    </a:ext>
                  </a:extLst>
                </p14:cNvPr>
                <p14:cNvContentPartPr/>
                <p14:nvPr/>
              </p14:nvContentPartPr>
              <p14:xfrm>
                <a:off x="4569641" y="5898660"/>
                <a:ext cx="91800" cy="42840"/>
              </p14:xfrm>
            </p:contentPart>
          </mc:Choice>
          <mc:Fallback xmlns="">
            <p:pic>
              <p:nvPicPr>
                <p:cNvPr id="264388" name="Freihand 264387">
                  <a:extLst>
                    <a:ext uri="{FF2B5EF4-FFF2-40B4-BE49-F238E27FC236}">
                      <a16:creationId xmlns:a16="http://schemas.microsoft.com/office/drawing/2014/main" id="{6262C029-8BFC-4098-BF77-9CD7AE5DEBCA}"/>
                    </a:ext>
                  </a:extLst>
                </p:cNvPr>
                <p:cNvPicPr/>
                <p:nvPr/>
              </p:nvPicPr>
              <p:blipFill>
                <a:blip r:embed="rId281"/>
                <a:stretch>
                  <a:fillRect/>
                </a:stretch>
              </p:blipFill>
              <p:spPr>
                <a:xfrm>
                  <a:off x="4565321" y="5894340"/>
                  <a:ext cx="1004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64389" name="Freihand 264388">
                  <a:extLst>
                    <a:ext uri="{FF2B5EF4-FFF2-40B4-BE49-F238E27FC236}">
                      <a16:creationId xmlns:a16="http://schemas.microsoft.com/office/drawing/2014/main" id="{FE876746-B6CA-4E91-9601-DD4CC2EDFCD2}"/>
                    </a:ext>
                  </a:extLst>
                </p14:cNvPr>
                <p14:cNvContentPartPr/>
                <p14:nvPr/>
              </p14:nvContentPartPr>
              <p14:xfrm>
                <a:off x="4705361" y="5864100"/>
                <a:ext cx="115920" cy="100440"/>
              </p14:xfrm>
            </p:contentPart>
          </mc:Choice>
          <mc:Fallback xmlns="">
            <p:pic>
              <p:nvPicPr>
                <p:cNvPr id="264389" name="Freihand 264388">
                  <a:extLst>
                    <a:ext uri="{FF2B5EF4-FFF2-40B4-BE49-F238E27FC236}">
                      <a16:creationId xmlns:a16="http://schemas.microsoft.com/office/drawing/2014/main" id="{FE876746-B6CA-4E91-9601-DD4CC2EDFCD2}"/>
                    </a:ext>
                  </a:extLst>
                </p:cNvPr>
                <p:cNvPicPr/>
                <p:nvPr/>
              </p:nvPicPr>
              <p:blipFill>
                <a:blip r:embed="rId283"/>
                <a:stretch>
                  <a:fillRect/>
                </a:stretch>
              </p:blipFill>
              <p:spPr>
                <a:xfrm>
                  <a:off x="4701041" y="5859780"/>
                  <a:ext cx="124560" cy="109080"/>
                </a:xfrm>
                <a:prstGeom prst="rect">
                  <a:avLst/>
                </a:prstGeom>
              </p:spPr>
            </p:pic>
          </mc:Fallback>
        </mc:AlternateContent>
      </p:grpSp>
      <p:grpSp>
        <p:nvGrpSpPr>
          <p:cNvPr id="264399" name="Gruppieren 264398">
            <a:extLst>
              <a:ext uri="{FF2B5EF4-FFF2-40B4-BE49-F238E27FC236}">
                <a16:creationId xmlns:a16="http://schemas.microsoft.com/office/drawing/2014/main" id="{953194AB-4A14-4D82-A31C-2F235C4EE79A}"/>
              </a:ext>
            </a:extLst>
          </p:cNvPr>
          <p:cNvGrpSpPr/>
          <p:nvPr/>
        </p:nvGrpSpPr>
        <p:grpSpPr>
          <a:xfrm>
            <a:off x="6733241" y="4136460"/>
            <a:ext cx="743400" cy="131040"/>
            <a:chOff x="6733241" y="4136460"/>
            <a:chExt cx="743400" cy="131040"/>
          </a:xfrm>
        </p:grpSpPr>
        <mc:AlternateContent xmlns:mc="http://schemas.openxmlformats.org/markup-compatibility/2006" xmlns:p14="http://schemas.microsoft.com/office/powerpoint/2010/main">
          <mc:Choice Requires="p14">
            <p:contentPart p14:bwMode="auto" r:id="rId284">
              <p14:nvContentPartPr>
                <p14:cNvPr id="264391" name="Freihand 264390">
                  <a:extLst>
                    <a:ext uri="{FF2B5EF4-FFF2-40B4-BE49-F238E27FC236}">
                      <a16:creationId xmlns:a16="http://schemas.microsoft.com/office/drawing/2014/main" id="{1D4A081F-BFD6-4D1F-BCC0-091DC697BB40}"/>
                    </a:ext>
                  </a:extLst>
                </p14:cNvPr>
                <p14:cNvContentPartPr/>
                <p14:nvPr/>
              </p14:nvContentPartPr>
              <p14:xfrm>
                <a:off x="6733241" y="4176780"/>
                <a:ext cx="89280" cy="90720"/>
              </p14:xfrm>
            </p:contentPart>
          </mc:Choice>
          <mc:Fallback xmlns="">
            <p:pic>
              <p:nvPicPr>
                <p:cNvPr id="264391" name="Freihand 264390">
                  <a:extLst>
                    <a:ext uri="{FF2B5EF4-FFF2-40B4-BE49-F238E27FC236}">
                      <a16:creationId xmlns:a16="http://schemas.microsoft.com/office/drawing/2014/main" id="{1D4A081F-BFD6-4D1F-BCC0-091DC697BB40}"/>
                    </a:ext>
                  </a:extLst>
                </p:cNvPr>
                <p:cNvPicPr/>
                <p:nvPr/>
              </p:nvPicPr>
              <p:blipFill>
                <a:blip r:embed="rId285"/>
                <a:stretch>
                  <a:fillRect/>
                </a:stretch>
              </p:blipFill>
              <p:spPr>
                <a:xfrm>
                  <a:off x="6728921" y="4172460"/>
                  <a:ext cx="979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64392" name="Freihand 264391">
                  <a:extLst>
                    <a:ext uri="{FF2B5EF4-FFF2-40B4-BE49-F238E27FC236}">
                      <a16:creationId xmlns:a16="http://schemas.microsoft.com/office/drawing/2014/main" id="{0546085B-AD9E-474D-921F-658B23A4E98F}"/>
                    </a:ext>
                  </a:extLst>
                </p14:cNvPr>
                <p14:cNvContentPartPr/>
                <p14:nvPr/>
              </p14:nvContentPartPr>
              <p14:xfrm>
                <a:off x="6862121" y="4177860"/>
                <a:ext cx="10080" cy="78120"/>
              </p14:xfrm>
            </p:contentPart>
          </mc:Choice>
          <mc:Fallback xmlns="">
            <p:pic>
              <p:nvPicPr>
                <p:cNvPr id="264392" name="Freihand 264391">
                  <a:extLst>
                    <a:ext uri="{FF2B5EF4-FFF2-40B4-BE49-F238E27FC236}">
                      <a16:creationId xmlns:a16="http://schemas.microsoft.com/office/drawing/2014/main" id="{0546085B-AD9E-474D-921F-658B23A4E98F}"/>
                    </a:ext>
                  </a:extLst>
                </p:cNvPr>
                <p:cNvPicPr/>
                <p:nvPr/>
              </p:nvPicPr>
              <p:blipFill>
                <a:blip r:embed="rId287"/>
                <a:stretch>
                  <a:fillRect/>
                </a:stretch>
              </p:blipFill>
              <p:spPr>
                <a:xfrm>
                  <a:off x="6857801" y="4173540"/>
                  <a:ext cx="18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64393" name="Freihand 264392">
                  <a:extLst>
                    <a:ext uri="{FF2B5EF4-FFF2-40B4-BE49-F238E27FC236}">
                      <a16:creationId xmlns:a16="http://schemas.microsoft.com/office/drawing/2014/main" id="{5ECBD390-1711-4DE3-878D-B8B77730CA7C}"/>
                    </a:ext>
                  </a:extLst>
                </p14:cNvPr>
                <p14:cNvContentPartPr/>
                <p14:nvPr/>
              </p14:nvContentPartPr>
              <p14:xfrm>
                <a:off x="6810641" y="4214220"/>
                <a:ext cx="81000" cy="9000"/>
              </p14:xfrm>
            </p:contentPart>
          </mc:Choice>
          <mc:Fallback xmlns="">
            <p:pic>
              <p:nvPicPr>
                <p:cNvPr id="264393" name="Freihand 264392">
                  <a:extLst>
                    <a:ext uri="{FF2B5EF4-FFF2-40B4-BE49-F238E27FC236}">
                      <a16:creationId xmlns:a16="http://schemas.microsoft.com/office/drawing/2014/main" id="{5ECBD390-1711-4DE3-878D-B8B77730CA7C}"/>
                    </a:ext>
                  </a:extLst>
                </p:cNvPr>
                <p:cNvPicPr/>
                <p:nvPr/>
              </p:nvPicPr>
              <p:blipFill>
                <a:blip r:embed="rId289"/>
                <a:stretch>
                  <a:fillRect/>
                </a:stretch>
              </p:blipFill>
              <p:spPr>
                <a:xfrm>
                  <a:off x="6806321" y="4209900"/>
                  <a:ext cx="896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64394" name="Freihand 264393">
                  <a:extLst>
                    <a:ext uri="{FF2B5EF4-FFF2-40B4-BE49-F238E27FC236}">
                      <a16:creationId xmlns:a16="http://schemas.microsoft.com/office/drawing/2014/main" id="{4CBF3356-EC73-49E1-8C03-4FDA2B581FE9}"/>
                    </a:ext>
                  </a:extLst>
                </p14:cNvPr>
                <p14:cNvContentPartPr/>
                <p14:nvPr/>
              </p14:nvContentPartPr>
              <p14:xfrm>
                <a:off x="6926561" y="4169940"/>
                <a:ext cx="66240" cy="73080"/>
              </p14:xfrm>
            </p:contentPart>
          </mc:Choice>
          <mc:Fallback xmlns="">
            <p:pic>
              <p:nvPicPr>
                <p:cNvPr id="264394" name="Freihand 264393">
                  <a:extLst>
                    <a:ext uri="{FF2B5EF4-FFF2-40B4-BE49-F238E27FC236}">
                      <a16:creationId xmlns:a16="http://schemas.microsoft.com/office/drawing/2014/main" id="{4CBF3356-EC73-49E1-8C03-4FDA2B581FE9}"/>
                    </a:ext>
                  </a:extLst>
                </p:cNvPr>
                <p:cNvPicPr/>
                <p:nvPr/>
              </p:nvPicPr>
              <p:blipFill>
                <a:blip r:embed="rId291"/>
                <a:stretch>
                  <a:fillRect/>
                </a:stretch>
              </p:blipFill>
              <p:spPr>
                <a:xfrm>
                  <a:off x="6922241" y="4165620"/>
                  <a:ext cx="748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64395" name="Freihand 264394">
                  <a:extLst>
                    <a:ext uri="{FF2B5EF4-FFF2-40B4-BE49-F238E27FC236}">
                      <a16:creationId xmlns:a16="http://schemas.microsoft.com/office/drawing/2014/main" id="{85149D38-43E9-460A-99E1-C34A22B93708}"/>
                    </a:ext>
                  </a:extLst>
                </p14:cNvPr>
                <p14:cNvContentPartPr/>
                <p14:nvPr/>
              </p14:nvContentPartPr>
              <p14:xfrm>
                <a:off x="6994241" y="4176780"/>
                <a:ext cx="65880" cy="81000"/>
              </p14:xfrm>
            </p:contentPart>
          </mc:Choice>
          <mc:Fallback xmlns="">
            <p:pic>
              <p:nvPicPr>
                <p:cNvPr id="264395" name="Freihand 264394">
                  <a:extLst>
                    <a:ext uri="{FF2B5EF4-FFF2-40B4-BE49-F238E27FC236}">
                      <a16:creationId xmlns:a16="http://schemas.microsoft.com/office/drawing/2014/main" id="{85149D38-43E9-460A-99E1-C34A22B93708}"/>
                    </a:ext>
                  </a:extLst>
                </p:cNvPr>
                <p:cNvPicPr/>
                <p:nvPr/>
              </p:nvPicPr>
              <p:blipFill>
                <a:blip r:embed="rId293"/>
                <a:stretch>
                  <a:fillRect/>
                </a:stretch>
              </p:blipFill>
              <p:spPr>
                <a:xfrm>
                  <a:off x="6989921" y="4172460"/>
                  <a:ext cx="745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64396" name="Freihand 264395">
                  <a:extLst>
                    <a:ext uri="{FF2B5EF4-FFF2-40B4-BE49-F238E27FC236}">
                      <a16:creationId xmlns:a16="http://schemas.microsoft.com/office/drawing/2014/main" id="{4089EA23-D2F1-4E1D-9202-42C673A3EF48}"/>
                    </a:ext>
                  </a:extLst>
                </p14:cNvPr>
                <p14:cNvContentPartPr/>
                <p14:nvPr/>
              </p14:nvContentPartPr>
              <p14:xfrm>
                <a:off x="7091801" y="4181820"/>
                <a:ext cx="43920" cy="64080"/>
              </p14:xfrm>
            </p:contentPart>
          </mc:Choice>
          <mc:Fallback xmlns="">
            <p:pic>
              <p:nvPicPr>
                <p:cNvPr id="264396" name="Freihand 264395">
                  <a:extLst>
                    <a:ext uri="{FF2B5EF4-FFF2-40B4-BE49-F238E27FC236}">
                      <a16:creationId xmlns:a16="http://schemas.microsoft.com/office/drawing/2014/main" id="{4089EA23-D2F1-4E1D-9202-42C673A3EF48}"/>
                    </a:ext>
                  </a:extLst>
                </p:cNvPr>
                <p:cNvPicPr/>
                <p:nvPr/>
              </p:nvPicPr>
              <p:blipFill>
                <a:blip r:embed="rId295"/>
                <a:stretch>
                  <a:fillRect/>
                </a:stretch>
              </p:blipFill>
              <p:spPr>
                <a:xfrm>
                  <a:off x="7087481" y="4177500"/>
                  <a:ext cx="525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64397" name="Freihand 264396">
                  <a:extLst>
                    <a:ext uri="{FF2B5EF4-FFF2-40B4-BE49-F238E27FC236}">
                      <a16:creationId xmlns:a16="http://schemas.microsoft.com/office/drawing/2014/main" id="{4962CE34-541F-4BA8-9661-C7CA0F111C49}"/>
                    </a:ext>
                  </a:extLst>
                </p14:cNvPr>
                <p14:cNvContentPartPr/>
                <p14:nvPr/>
              </p14:nvContentPartPr>
              <p14:xfrm>
                <a:off x="7204841" y="4183980"/>
                <a:ext cx="86400" cy="40320"/>
              </p14:xfrm>
            </p:contentPart>
          </mc:Choice>
          <mc:Fallback xmlns="">
            <p:pic>
              <p:nvPicPr>
                <p:cNvPr id="264397" name="Freihand 264396">
                  <a:extLst>
                    <a:ext uri="{FF2B5EF4-FFF2-40B4-BE49-F238E27FC236}">
                      <a16:creationId xmlns:a16="http://schemas.microsoft.com/office/drawing/2014/main" id="{4962CE34-541F-4BA8-9661-C7CA0F111C49}"/>
                    </a:ext>
                  </a:extLst>
                </p:cNvPr>
                <p:cNvPicPr/>
                <p:nvPr/>
              </p:nvPicPr>
              <p:blipFill>
                <a:blip r:embed="rId297"/>
                <a:stretch>
                  <a:fillRect/>
                </a:stretch>
              </p:blipFill>
              <p:spPr>
                <a:xfrm>
                  <a:off x="7200521" y="4179660"/>
                  <a:ext cx="950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64398" name="Freihand 264397">
                  <a:extLst>
                    <a:ext uri="{FF2B5EF4-FFF2-40B4-BE49-F238E27FC236}">
                      <a16:creationId xmlns:a16="http://schemas.microsoft.com/office/drawing/2014/main" id="{F4544B60-D249-40D5-A609-4D81C999AFC6}"/>
                    </a:ext>
                  </a:extLst>
                </p14:cNvPr>
                <p14:cNvContentPartPr/>
                <p14:nvPr/>
              </p14:nvContentPartPr>
              <p14:xfrm>
                <a:off x="7372961" y="4136460"/>
                <a:ext cx="103680" cy="100080"/>
              </p14:xfrm>
            </p:contentPart>
          </mc:Choice>
          <mc:Fallback xmlns="">
            <p:pic>
              <p:nvPicPr>
                <p:cNvPr id="264398" name="Freihand 264397">
                  <a:extLst>
                    <a:ext uri="{FF2B5EF4-FFF2-40B4-BE49-F238E27FC236}">
                      <a16:creationId xmlns:a16="http://schemas.microsoft.com/office/drawing/2014/main" id="{F4544B60-D249-40D5-A609-4D81C999AFC6}"/>
                    </a:ext>
                  </a:extLst>
                </p:cNvPr>
                <p:cNvPicPr/>
                <p:nvPr/>
              </p:nvPicPr>
              <p:blipFill>
                <a:blip r:embed="rId299"/>
                <a:stretch>
                  <a:fillRect/>
                </a:stretch>
              </p:blipFill>
              <p:spPr>
                <a:xfrm>
                  <a:off x="7368641" y="4132140"/>
                  <a:ext cx="112320" cy="108720"/>
                </a:xfrm>
                <a:prstGeom prst="rect">
                  <a:avLst/>
                </a:prstGeom>
              </p:spPr>
            </p:pic>
          </mc:Fallback>
        </mc:AlternateContent>
      </p:grpSp>
      <p:grpSp>
        <p:nvGrpSpPr>
          <p:cNvPr id="264411" name="Gruppieren 264410">
            <a:extLst>
              <a:ext uri="{FF2B5EF4-FFF2-40B4-BE49-F238E27FC236}">
                <a16:creationId xmlns:a16="http://schemas.microsoft.com/office/drawing/2014/main" id="{52BBBFF6-DA62-427A-8CA4-D2D49D55DF4B}"/>
              </a:ext>
            </a:extLst>
          </p:cNvPr>
          <p:cNvGrpSpPr/>
          <p:nvPr/>
        </p:nvGrpSpPr>
        <p:grpSpPr>
          <a:xfrm>
            <a:off x="6713441" y="5077140"/>
            <a:ext cx="661320" cy="158400"/>
            <a:chOff x="6713441" y="5077140"/>
            <a:chExt cx="661320" cy="158400"/>
          </a:xfrm>
        </p:grpSpPr>
        <mc:AlternateContent xmlns:mc="http://schemas.openxmlformats.org/markup-compatibility/2006" xmlns:p14="http://schemas.microsoft.com/office/powerpoint/2010/main">
          <mc:Choice Requires="p14">
            <p:contentPart p14:bwMode="auto" r:id="rId300">
              <p14:nvContentPartPr>
                <p14:cNvPr id="264400" name="Freihand 264399">
                  <a:extLst>
                    <a:ext uri="{FF2B5EF4-FFF2-40B4-BE49-F238E27FC236}">
                      <a16:creationId xmlns:a16="http://schemas.microsoft.com/office/drawing/2014/main" id="{5EC68629-4D0B-4AEB-B7E3-668E9C853C60}"/>
                    </a:ext>
                  </a:extLst>
                </p14:cNvPr>
                <p14:cNvContentPartPr/>
                <p14:nvPr/>
              </p14:nvContentPartPr>
              <p14:xfrm>
                <a:off x="6713441" y="5130780"/>
                <a:ext cx="72720" cy="104040"/>
              </p14:xfrm>
            </p:contentPart>
          </mc:Choice>
          <mc:Fallback xmlns="">
            <p:pic>
              <p:nvPicPr>
                <p:cNvPr id="264400" name="Freihand 264399">
                  <a:extLst>
                    <a:ext uri="{FF2B5EF4-FFF2-40B4-BE49-F238E27FC236}">
                      <a16:creationId xmlns:a16="http://schemas.microsoft.com/office/drawing/2014/main" id="{5EC68629-4D0B-4AEB-B7E3-668E9C853C60}"/>
                    </a:ext>
                  </a:extLst>
                </p:cNvPr>
                <p:cNvPicPr/>
                <p:nvPr/>
              </p:nvPicPr>
              <p:blipFill>
                <a:blip r:embed="rId301"/>
                <a:stretch>
                  <a:fillRect/>
                </a:stretch>
              </p:blipFill>
              <p:spPr>
                <a:xfrm>
                  <a:off x="6709121" y="5126460"/>
                  <a:ext cx="813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64401" name="Freihand 264400">
                  <a:extLst>
                    <a:ext uri="{FF2B5EF4-FFF2-40B4-BE49-F238E27FC236}">
                      <a16:creationId xmlns:a16="http://schemas.microsoft.com/office/drawing/2014/main" id="{FB58AB23-0C83-4285-8FDD-B0284D22D10D}"/>
                    </a:ext>
                  </a:extLst>
                </p14:cNvPr>
                <p14:cNvContentPartPr/>
                <p14:nvPr/>
              </p14:nvContentPartPr>
              <p14:xfrm>
                <a:off x="6839081" y="5140860"/>
                <a:ext cx="6480" cy="94680"/>
              </p14:xfrm>
            </p:contentPart>
          </mc:Choice>
          <mc:Fallback xmlns="">
            <p:pic>
              <p:nvPicPr>
                <p:cNvPr id="264401" name="Freihand 264400">
                  <a:extLst>
                    <a:ext uri="{FF2B5EF4-FFF2-40B4-BE49-F238E27FC236}">
                      <a16:creationId xmlns:a16="http://schemas.microsoft.com/office/drawing/2014/main" id="{FB58AB23-0C83-4285-8FDD-B0284D22D10D}"/>
                    </a:ext>
                  </a:extLst>
                </p:cNvPr>
                <p:cNvPicPr/>
                <p:nvPr/>
              </p:nvPicPr>
              <p:blipFill>
                <a:blip r:embed="rId303"/>
                <a:stretch>
                  <a:fillRect/>
                </a:stretch>
              </p:blipFill>
              <p:spPr>
                <a:xfrm>
                  <a:off x="6834761" y="5136540"/>
                  <a:ext cx="15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64402" name="Freihand 264401">
                  <a:extLst>
                    <a:ext uri="{FF2B5EF4-FFF2-40B4-BE49-F238E27FC236}">
                      <a16:creationId xmlns:a16="http://schemas.microsoft.com/office/drawing/2014/main" id="{08EDBBBB-C8B6-452E-8156-64E1D4D6D714}"/>
                    </a:ext>
                  </a:extLst>
                </p14:cNvPr>
                <p14:cNvContentPartPr/>
                <p14:nvPr/>
              </p14:nvContentPartPr>
              <p14:xfrm>
                <a:off x="6806681" y="5181540"/>
                <a:ext cx="83880" cy="8640"/>
              </p14:xfrm>
            </p:contentPart>
          </mc:Choice>
          <mc:Fallback xmlns="">
            <p:pic>
              <p:nvPicPr>
                <p:cNvPr id="264402" name="Freihand 264401">
                  <a:extLst>
                    <a:ext uri="{FF2B5EF4-FFF2-40B4-BE49-F238E27FC236}">
                      <a16:creationId xmlns:a16="http://schemas.microsoft.com/office/drawing/2014/main" id="{08EDBBBB-C8B6-452E-8156-64E1D4D6D714}"/>
                    </a:ext>
                  </a:extLst>
                </p:cNvPr>
                <p:cNvPicPr/>
                <p:nvPr/>
              </p:nvPicPr>
              <p:blipFill>
                <a:blip r:embed="rId305"/>
                <a:stretch>
                  <a:fillRect/>
                </a:stretch>
              </p:blipFill>
              <p:spPr>
                <a:xfrm>
                  <a:off x="6802361" y="5177220"/>
                  <a:ext cx="9252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64403" name="Freihand 264402">
                  <a:extLst>
                    <a:ext uri="{FF2B5EF4-FFF2-40B4-BE49-F238E27FC236}">
                      <a16:creationId xmlns:a16="http://schemas.microsoft.com/office/drawing/2014/main" id="{45795662-DE66-4BBA-9302-12D09ABCC149}"/>
                    </a:ext>
                  </a:extLst>
                </p14:cNvPr>
                <p14:cNvContentPartPr/>
                <p14:nvPr/>
              </p14:nvContentPartPr>
              <p14:xfrm>
                <a:off x="6890201" y="5131860"/>
                <a:ext cx="53280" cy="81720"/>
              </p14:xfrm>
            </p:contentPart>
          </mc:Choice>
          <mc:Fallback xmlns="">
            <p:pic>
              <p:nvPicPr>
                <p:cNvPr id="264403" name="Freihand 264402">
                  <a:extLst>
                    <a:ext uri="{FF2B5EF4-FFF2-40B4-BE49-F238E27FC236}">
                      <a16:creationId xmlns:a16="http://schemas.microsoft.com/office/drawing/2014/main" id="{45795662-DE66-4BBA-9302-12D09ABCC149}"/>
                    </a:ext>
                  </a:extLst>
                </p:cNvPr>
                <p:cNvPicPr/>
                <p:nvPr/>
              </p:nvPicPr>
              <p:blipFill>
                <a:blip r:embed="rId307"/>
                <a:stretch>
                  <a:fillRect/>
                </a:stretch>
              </p:blipFill>
              <p:spPr>
                <a:xfrm>
                  <a:off x="6885881" y="5127540"/>
                  <a:ext cx="619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64404" name="Freihand 264403">
                  <a:extLst>
                    <a:ext uri="{FF2B5EF4-FFF2-40B4-BE49-F238E27FC236}">
                      <a16:creationId xmlns:a16="http://schemas.microsoft.com/office/drawing/2014/main" id="{4A1713B7-5C53-4D25-AF29-7FA42B9E7B5D}"/>
                    </a:ext>
                  </a:extLst>
                </p14:cNvPr>
                <p14:cNvContentPartPr/>
                <p14:nvPr/>
              </p14:nvContentPartPr>
              <p14:xfrm>
                <a:off x="6964001" y="5176860"/>
                <a:ext cx="20520" cy="25920"/>
              </p14:xfrm>
            </p:contentPart>
          </mc:Choice>
          <mc:Fallback xmlns="">
            <p:pic>
              <p:nvPicPr>
                <p:cNvPr id="264404" name="Freihand 264403">
                  <a:extLst>
                    <a:ext uri="{FF2B5EF4-FFF2-40B4-BE49-F238E27FC236}">
                      <a16:creationId xmlns:a16="http://schemas.microsoft.com/office/drawing/2014/main" id="{4A1713B7-5C53-4D25-AF29-7FA42B9E7B5D}"/>
                    </a:ext>
                  </a:extLst>
                </p:cNvPr>
                <p:cNvPicPr/>
                <p:nvPr/>
              </p:nvPicPr>
              <p:blipFill>
                <a:blip r:embed="rId309"/>
                <a:stretch>
                  <a:fillRect/>
                </a:stretch>
              </p:blipFill>
              <p:spPr>
                <a:xfrm>
                  <a:off x="6959681" y="5172540"/>
                  <a:ext cx="291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64405" name="Freihand 264404">
                  <a:extLst>
                    <a:ext uri="{FF2B5EF4-FFF2-40B4-BE49-F238E27FC236}">
                      <a16:creationId xmlns:a16="http://schemas.microsoft.com/office/drawing/2014/main" id="{26FD4733-366A-4B7E-984B-58D4C5EC1752}"/>
                    </a:ext>
                  </a:extLst>
                </p14:cNvPr>
                <p14:cNvContentPartPr/>
                <p14:nvPr/>
              </p14:nvContentPartPr>
              <p14:xfrm>
                <a:off x="6940961" y="5128620"/>
                <a:ext cx="20880" cy="96840"/>
              </p14:xfrm>
            </p:contentPart>
          </mc:Choice>
          <mc:Fallback xmlns="">
            <p:pic>
              <p:nvPicPr>
                <p:cNvPr id="264405" name="Freihand 264404">
                  <a:extLst>
                    <a:ext uri="{FF2B5EF4-FFF2-40B4-BE49-F238E27FC236}">
                      <a16:creationId xmlns:a16="http://schemas.microsoft.com/office/drawing/2014/main" id="{26FD4733-366A-4B7E-984B-58D4C5EC1752}"/>
                    </a:ext>
                  </a:extLst>
                </p:cNvPr>
                <p:cNvPicPr/>
                <p:nvPr/>
              </p:nvPicPr>
              <p:blipFill>
                <a:blip r:embed="rId311"/>
                <a:stretch>
                  <a:fillRect/>
                </a:stretch>
              </p:blipFill>
              <p:spPr>
                <a:xfrm>
                  <a:off x="6936641" y="5124300"/>
                  <a:ext cx="295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64406" name="Freihand 264405">
                  <a:extLst>
                    <a:ext uri="{FF2B5EF4-FFF2-40B4-BE49-F238E27FC236}">
                      <a16:creationId xmlns:a16="http://schemas.microsoft.com/office/drawing/2014/main" id="{A5BFA339-DF60-4317-B2FE-42B90DA89CAE}"/>
                    </a:ext>
                  </a:extLst>
                </p14:cNvPr>
                <p14:cNvContentPartPr/>
                <p14:nvPr/>
              </p14:nvContentPartPr>
              <p14:xfrm>
                <a:off x="6909281" y="5166780"/>
                <a:ext cx="84960" cy="18360"/>
              </p14:xfrm>
            </p:contentPart>
          </mc:Choice>
          <mc:Fallback xmlns="">
            <p:pic>
              <p:nvPicPr>
                <p:cNvPr id="264406" name="Freihand 264405">
                  <a:extLst>
                    <a:ext uri="{FF2B5EF4-FFF2-40B4-BE49-F238E27FC236}">
                      <a16:creationId xmlns:a16="http://schemas.microsoft.com/office/drawing/2014/main" id="{A5BFA339-DF60-4317-B2FE-42B90DA89CAE}"/>
                    </a:ext>
                  </a:extLst>
                </p:cNvPr>
                <p:cNvPicPr/>
                <p:nvPr/>
              </p:nvPicPr>
              <p:blipFill>
                <a:blip r:embed="rId313"/>
                <a:stretch>
                  <a:fillRect/>
                </a:stretch>
              </p:blipFill>
              <p:spPr>
                <a:xfrm>
                  <a:off x="6904961" y="5162460"/>
                  <a:ext cx="936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64407" name="Freihand 264406">
                  <a:extLst>
                    <a:ext uri="{FF2B5EF4-FFF2-40B4-BE49-F238E27FC236}">
                      <a16:creationId xmlns:a16="http://schemas.microsoft.com/office/drawing/2014/main" id="{DB1802C9-F587-4937-BBD1-FCA79B4FF5A6}"/>
                    </a:ext>
                  </a:extLst>
                </p14:cNvPr>
                <p14:cNvContentPartPr/>
                <p14:nvPr/>
              </p14:nvContentPartPr>
              <p14:xfrm>
                <a:off x="7003601" y="5118900"/>
                <a:ext cx="79200" cy="81360"/>
              </p14:xfrm>
            </p:contentPart>
          </mc:Choice>
          <mc:Fallback xmlns="">
            <p:pic>
              <p:nvPicPr>
                <p:cNvPr id="264407" name="Freihand 264406">
                  <a:extLst>
                    <a:ext uri="{FF2B5EF4-FFF2-40B4-BE49-F238E27FC236}">
                      <a16:creationId xmlns:a16="http://schemas.microsoft.com/office/drawing/2014/main" id="{DB1802C9-F587-4937-BBD1-FCA79B4FF5A6}"/>
                    </a:ext>
                  </a:extLst>
                </p:cNvPr>
                <p:cNvPicPr/>
                <p:nvPr/>
              </p:nvPicPr>
              <p:blipFill>
                <a:blip r:embed="rId315"/>
                <a:stretch>
                  <a:fillRect/>
                </a:stretch>
              </p:blipFill>
              <p:spPr>
                <a:xfrm>
                  <a:off x="6998921" y="5114580"/>
                  <a:ext cx="878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64408" name="Freihand 264407">
                  <a:extLst>
                    <a:ext uri="{FF2B5EF4-FFF2-40B4-BE49-F238E27FC236}">
                      <a16:creationId xmlns:a16="http://schemas.microsoft.com/office/drawing/2014/main" id="{21D8FDEE-4162-4D61-97DB-F29094D55FD3}"/>
                    </a:ext>
                  </a:extLst>
                </p14:cNvPr>
                <p14:cNvContentPartPr/>
                <p14:nvPr/>
              </p14:nvContentPartPr>
              <p14:xfrm>
                <a:off x="7111241" y="5137260"/>
                <a:ext cx="92520" cy="5040"/>
              </p14:xfrm>
            </p:contentPart>
          </mc:Choice>
          <mc:Fallback xmlns="">
            <p:pic>
              <p:nvPicPr>
                <p:cNvPr id="264408" name="Freihand 264407">
                  <a:extLst>
                    <a:ext uri="{FF2B5EF4-FFF2-40B4-BE49-F238E27FC236}">
                      <a16:creationId xmlns:a16="http://schemas.microsoft.com/office/drawing/2014/main" id="{21D8FDEE-4162-4D61-97DB-F29094D55FD3}"/>
                    </a:ext>
                  </a:extLst>
                </p:cNvPr>
                <p:cNvPicPr/>
                <p:nvPr/>
              </p:nvPicPr>
              <p:blipFill>
                <a:blip r:embed="rId317"/>
                <a:stretch>
                  <a:fillRect/>
                </a:stretch>
              </p:blipFill>
              <p:spPr>
                <a:xfrm>
                  <a:off x="7106921" y="5132940"/>
                  <a:ext cx="1011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64409" name="Freihand 264408">
                  <a:extLst>
                    <a:ext uri="{FF2B5EF4-FFF2-40B4-BE49-F238E27FC236}">
                      <a16:creationId xmlns:a16="http://schemas.microsoft.com/office/drawing/2014/main" id="{2F5A4198-F380-4A89-9DD5-D4E882EA5661}"/>
                    </a:ext>
                  </a:extLst>
                </p14:cNvPr>
                <p14:cNvContentPartPr/>
                <p14:nvPr/>
              </p14:nvContentPartPr>
              <p14:xfrm>
                <a:off x="7102601" y="5177220"/>
                <a:ext cx="142200" cy="6120"/>
              </p14:xfrm>
            </p:contentPart>
          </mc:Choice>
          <mc:Fallback xmlns="">
            <p:pic>
              <p:nvPicPr>
                <p:cNvPr id="264409" name="Freihand 264408">
                  <a:extLst>
                    <a:ext uri="{FF2B5EF4-FFF2-40B4-BE49-F238E27FC236}">
                      <a16:creationId xmlns:a16="http://schemas.microsoft.com/office/drawing/2014/main" id="{2F5A4198-F380-4A89-9DD5-D4E882EA5661}"/>
                    </a:ext>
                  </a:extLst>
                </p:cNvPr>
                <p:cNvPicPr/>
                <p:nvPr/>
              </p:nvPicPr>
              <p:blipFill>
                <a:blip r:embed="rId319"/>
                <a:stretch>
                  <a:fillRect/>
                </a:stretch>
              </p:blipFill>
              <p:spPr>
                <a:xfrm>
                  <a:off x="7098281" y="5172900"/>
                  <a:ext cx="1508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64410" name="Freihand 264409">
                  <a:extLst>
                    <a:ext uri="{FF2B5EF4-FFF2-40B4-BE49-F238E27FC236}">
                      <a16:creationId xmlns:a16="http://schemas.microsoft.com/office/drawing/2014/main" id="{837BDB61-B909-44DD-B319-B96F7FCFD989}"/>
                    </a:ext>
                  </a:extLst>
                </p14:cNvPr>
                <p14:cNvContentPartPr/>
                <p14:nvPr/>
              </p14:nvContentPartPr>
              <p14:xfrm>
                <a:off x="7252721" y="5077140"/>
                <a:ext cx="122040" cy="107280"/>
              </p14:xfrm>
            </p:contentPart>
          </mc:Choice>
          <mc:Fallback xmlns="">
            <p:pic>
              <p:nvPicPr>
                <p:cNvPr id="264410" name="Freihand 264409">
                  <a:extLst>
                    <a:ext uri="{FF2B5EF4-FFF2-40B4-BE49-F238E27FC236}">
                      <a16:creationId xmlns:a16="http://schemas.microsoft.com/office/drawing/2014/main" id="{837BDB61-B909-44DD-B319-B96F7FCFD989}"/>
                    </a:ext>
                  </a:extLst>
                </p:cNvPr>
                <p:cNvPicPr/>
                <p:nvPr/>
              </p:nvPicPr>
              <p:blipFill>
                <a:blip r:embed="rId321"/>
                <a:stretch>
                  <a:fillRect/>
                </a:stretch>
              </p:blipFill>
              <p:spPr>
                <a:xfrm>
                  <a:off x="7248401" y="5072820"/>
                  <a:ext cx="130680" cy="115920"/>
                </a:xfrm>
                <a:prstGeom prst="rect">
                  <a:avLst/>
                </a:prstGeom>
              </p:spPr>
            </p:pic>
          </mc:Fallback>
        </mc:AlternateContent>
      </p:grpSp>
      <p:grpSp>
        <p:nvGrpSpPr>
          <p:cNvPr id="264430" name="Gruppieren 264429">
            <a:extLst>
              <a:ext uri="{FF2B5EF4-FFF2-40B4-BE49-F238E27FC236}">
                <a16:creationId xmlns:a16="http://schemas.microsoft.com/office/drawing/2014/main" id="{E9EA9017-BA4B-4B22-ACCD-C565DF2574CE}"/>
              </a:ext>
            </a:extLst>
          </p:cNvPr>
          <p:cNvGrpSpPr/>
          <p:nvPr/>
        </p:nvGrpSpPr>
        <p:grpSpPr>
          <a:xfrm>
            <a:off x="5433281" y="5864460"/>
            <a:ext cx="900720" cy="133200"/>
            <a:chOff x="5433281" y="5864460"/>
            <a:chExt cx="900720" cy="133200"/>
          </a:xfrm>
        </p:grpSpPr>
        <mc:AlternateContent xmlns:mc="http://schemas.openxmlformats.org/markup-compatibility/2006" xmlns:p14="http://schemas.microsoft.com/office/powerpoint/2010/main">
          <mc:Choice Requires="p14">
            <p:contentPart p14:bwMode="auto" r:id="rId322">
              <p14:nvContentPartPr>
                <p14:cNvPr id="264412" name="Freihand 264411">
                  <a:extLst>
                    <a:ext uri="{FF2B5EF4-FFF2-40B4-BE49-F238E27FC236}">
                      <a16:creationId xmlns:a16="http://schemas.microsoft.com/office/drawing/2014/main" id="{B9874EC0-FD4B-4B2F-A593-4AE7B09E291F}"/>
                    </a:ext>
                  </a:extLst>
                </p14:cNvPr>
                <p14:cNvContentPartPr/>
                <p14:nvPr/>
              </p14:nvContentPartPr>
              <p14:xfrm>
                <a:off x="5433281" y="5886420"/>
                <a:ext cx="145440" cy="111240"/>
              </p14:xfrm>
            </p:contentPart>
          </mc:Choice>
          <mc:Fallback xmlns="">
            <p:pic>
              <p:nvPicPr>
                <p:cNvPr id="264412" name="Freihand 264411">
                  <a:extLst>
                    <a:ext uri="{FF2B5EF4-FFF2-40B4-BE49-F238E27FC236}">
                      <a16:creationId xmlns:a16="http://schemas.microsoft.com/office/drawing/2014/main" id="{B9874EC0-FD4B-4B2F-A593-4AE7B09E291F}"/>
                    </a:ext>
                  </a:extLst>
                </p:cNvPr>
                <p:cNvPicPr/>
                <p:nvPr/>
              </p:nvPicPr>
              <p:blipFill>
                <a:blip r:embed="rId323"/>
                <a:stretch>
                  <a:fillRect/>
                </a:stretch>
              </p:blipFill>
              <p:spPr>
                <a:xfrm>
                  <a:off x="5428961" y="5882100"/>
                  <a:ext cx="1540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64413" name="Freihand 264412">
                  <a:extLst>
                    <a:ext uri="{FF2B5EF4-FFF2-40B4-BE49-F238E27FC236}">
                      <a16:creationId xmlns:a16="http://schemas.microsoft.com/office/drawing/2014/main" id="{306FAD34-BF11-49C4-BA79-3586F873BBD3}"/>
                    </a:ext>
                  </a:extLst>
                </p14:cNvPr>
                <p14:cNvContentPartPr/>
                <p14:nvPr/>
              </p14:nvContentPartPr>
              <p14:xfrm>
                <a:off x="5617241" y="5882100"/>
                <a:ext cx="45720" cy="106920"/>
              </p14:xfrm>
            </p:contentPart>
          </mc:Choice>
          <mc:Fallback xmlns="">
            <p:pic>
              <p:nvPicPr>
                <p:cNvPr id="264413" name="Freihand 264412">
                  <a:extLst>
                    <a:ext uri="{FF2B5EF4-FFF2-40B4-BE49-F238E27FC236}">
                      <a16:creationId xmlns:a16="http://schemas.microsoft.com/office/drawing/2014/main" id="{306FAD34-BF11-49C4-BA79-3586F873BBD3}"/>
                    </a:ext>
                  </a:extLst>
                </p:cNvPr>
                <p:cNvPicPr/>
                <p:nvPr/>
              </p:nvPicPr>
              <p:blipFill>
                <a:blip r:embed="rId325"/>
                <a:stretch>
                  <a:fillRect/>
                </a:stretch>
              </p:blipFill>
              <p:spPr>
                <a:xfrm>
                  <a:off x="5612921" y="5877780"/>
                  <a:ext cx="543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64414" name="Freihand 264413">
                  <a:extLst>
                    <a:ext uri="{FF2B5EF4-FFF2-40B4-BE49-F238E27FC236}">
                      <a16:creationId xmlns:a16="http://schemas.microsoft.com/office/drawing/2014/main" id="{BA1911DA-D9F8-4DE7-AE94-5AA49210E92C}"/>
                    </a:ext>
                  </a:extLst>
                </p14:cNvPr>
                <p14:cNvContentPartPr/>
                <p14:nvPr/>
              </p14:nvContentPartPr>
              <p14:xfrm>
                <a:off x="5554241" y="5919180"/>
                <a:ext cx="153000" cy="30600"/>
              </p14:xfrm>
            </p:contentPart>
          </mc:Choice>
          <mc:Fallback xmlns="">
            <p:pic>
              <p:nvPicPr>
                <p:cNvPr id="264414" name="Freihand 264413">
                  <a:extLst>
                    <a:ext uri="{FF2B5EF4-FFF2-40B4-BE49-F238E27FC236}">
                      <a16:creationId xmlns:a16="http://schemas.microsoft.com/office/drawing/2014/main" id="{BA1911DA-D9F8-4DE7-AE94-5AA49210E92C}"/>
                    </a:ext>
                  </a:extLst>
                </p:cNvPr>
                <p:cNvPicPr/>
                <p:nvPr/>
              </p:nvPicPr>
              <p:blipFill>
                <a:blip r:embed="rId327"/>
                <a:stretch>
                  <a:fillRect/>
                </a:stretch>
              </p:blipFill>
              <p:spPr>
                <a:xfrm>
                  <a:off x="5549921" y="5914860"/>
                  <a:ext cx="1616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64415" name="Freihand 264414">
                  <a:extLst>
                    <a:ext uri="{FF2B5EF4-FFF2-40B4-BE49-F238E27FC236}">
                      <a16:creationId xmlns:a16="http://schemas.microsoft.com/office/drawing/2014/main" id="{6437EBAE-5394-458E-ADC1-CD1C539EB439}"/>
                    </a:ext>
                  </a:extLst>
                </p14:cNvPr>
                <p14:cNvContentPartPr/>
                <p14:nvPr/>
              </p14:nvContentPartPr>
              <p14:xfrm>
                <a:off x="5718761" y="5888220"/>
                <a:ext cx="93240" cy="82800"/>
              </p14:xfrm>
            </p:contentPart>
          </mc:Choice>
          <mc:Fallback xmlns="">
            <p:pic>
              <p:nvPicPr>
                <p:cNvPr id="264415" name="Freihand 264414">
                  <a:extLst>
                    <a:ext uri="{FF2B5EF4-FFF2-40B4-BE49-F238E27FC236}">
                      <a16:creationId xmlns:a16="http://schemas.microsoft.com/office/drawing/2014/main" id="{6437EBAE-5394-458E-ADC1-CD1C539EB439}"/>
                    </a:ext>
                  </a:extLst>
                </p:cNvPr>
                <p:cNvPicPr/>
                <p:nvPr/>
              </p:nvPicPr>
              <p:blipFill>
                <a:blip r:embed="rId329"/>
                <a:stretch>
                  <a:fillRect/>
                </a:stretch>
              </p:blipFill>
              <p:spPr>
                <a:xfrm>
                  <a:off x="5714441" y="5883900"/>
                  <a:ext cx="1018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64416" name="Freihand 264415">
                  <a:extLst>
                    <a:ext uri="{FF2B5EF4-FFF2-40B4-BE49-F238E27FC236}">
                      <a16:creationId xmlns:a16="http://schemas.microsoft.com/office/drawing/2014/main" id="{C9DE696D-802E-49FD-B070-9DFEF4174C97}"/>
                    </a:ext>
                  </a:extLst>
                </p14:cNvPr>
                <p14:cNvContentPartPr/>
                <p14:nvPr/>
              </p14:nvContentPartPr>
              <p14:xfrm>
                <a:off x="5872121" y="5905860"/>
                <a:ext cx="10080" cy="65160"/>
              </p14:xfrm>
            </p:contentPart>
          </mc:Choice>
          <mc:Fallback xmlns="">
            <p:pic>
              <p:nvPicPr>
                <p:cNvPr id="264416" name="Freihand 264415">
                  <a:extLst>
                    <a:ext uri="{FF2B5EF4-FFF2-40B4-BE49-F238E27FC236}">
                      <a16:creationId xmlns:a16="http://schemas.microsoft.com/office/drawing/2014/main" id="{C9DE696D-802E-49FD-B070-9DFEF4174C97}"/>
                    </a:ext>
                  </a:extLst>
                </p:cNvPr>
                <p:cNvPicPr/>
                <p:nvPr/>
              </p:nvPicPr>
              <p:blipFill>
                <a:blip r:embed="rId331"/>
                <a:stretch>
                  <a:fillRect/>
                </a:stretch>
              </p:blipFill>
              <p:spPr>
                <a:xfrm>
                  <a:off x="5867801" y="5901540"/>
                  <a:ext cx="187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64417" name="Freihand 264416">
                  <a:extLst>
                    <a:ext uri="{FF2B5EF4-FFF2-40B4-BE49-F238E27FC236}">
                      <a16:creationId xmlns:a16="http://schemas.microsoft.com/office/drawing/2014/main" id="{DAEC9C5B-C072-485E-9FEE-62909C9BAA1F}"/>
                    </a:ext>
                  </a:extLst>
                </p14:cNvPr>
                <p14:cNvContentPartPr/>
                <p14:nvPr/>
              </p14:nvContentPartPr>
              <p14:xfrm>
                <a:off x="5832161" y="5915580"/>
                <a:ext cx="117360" cy="19800"/>
              </p14:xfrm>
            </p:contentPart>
          </mc:Choice>
          <mc:Fallback xmlns="">
            <p:pic>
              <p:nvPicPr>
                <p:cNvPr id="264417" name="Freihand 264416">
                  <a:extLst>
                    <a:ext uri="{FF2B5EF4-FFF2-40B4-BE49-F238E27FC236}">
                      <a16:creationId xmlns:a16="http://schemas.microsoft.com/office/drawing/2014/main" id="{DAEC9C5B-C072-485E-9FEE-62909C9BAA1F}"/>
                    </a:ext>
                  </a:extLst>
                </p:cNvPr>
                <p:cNvPicPr/>
                <p:nvPr/>
              </p:nvPicPr>
              <p:blipFill>
                <a:blip r:embed="rId333"/>
                <a:stretch>
                  <a:fillRect/>
                </a:stretch>
              </p:blipFill>
              <p:spPr>
                <a:xfrm>
                  <a:off x="5827841" y="5911260"/>
                  <a:ext cx="1260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64418" name="Freihand 264417">
                  <a:extLst>
                    <a:ext uri="{FF2B5EF4-FFF2-40B4-BE49-F238E27FC236}">
                      <a16:creationId xmlns:a16="http://schemas.microsoft.com/office/drawing/2014/main" id="{7B50665B-63B9-4CDE-A502-D47A6E06B71B}"/>
                    </a:ext>
                  </a:extLst>
                </p14:cNvPr>
                <p14:cNvContentPartPr/>
                <p14:nvPr/>
              </p14:nvContentPartPr>
              <p14:xfrm>
                <a:off x="5942681" y="5884260"/>
                <a:ext cx="193680" cy="59040"/>
              </p14:xfrm>
            </p:contentPart>
          </mc:Choice>
          <mc:Fallback xmlns="">
            <p:pic>
              <p:nvPicPr>
                <p:cNvPr id="264418" name="Freihand 264417">
                  <a:extLst>
                    <a:ext uri="{FF2B5EF4-FFF2-40B4-BE49-F238E27FC236}">
                      <a16:creationId xmlns:a16="http://schemas.microsoft.com/office/drawing/2014/main" id="{7B50665B-63B9-4CDE-A502-D47A6E06B71B}"/>
                    </a:ext>
                  </a:extLst>
                </p:cNvPr>
                <p:cNvPicPr/>
                <p:nvPr/>
              </p:nvPicPr>
              <p:blipFill>
                <a:blip r:embed="rId335"/>
                <a:stretch>
                  <a:fillRect/>
                </a:stretch>
              </p:blipFill>
              <p:spPr>
                <a:xfrm>
                  <a:off x="5938361" y="5879940"/>
                  <a:ext cx="202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64419" name="Freihand 264418">
                  <a:extLst>
                    <a:ext uri="{FF2B5EF4-FFF2-40B4-BE49-F238E27FC236}">
                      <a16:creationId xmlns:a16="http://schemas.microsoft.com/office/drawing/2014/main" id="{BF8EB5D9-F689-4269-8261-D3B5CFBA31E1}"/>
                    </a:ext>
                  </a:extLst>
                </p14:cNvPr>
                <p14:cNvContentPartPr/>
                <p14:nvPr/>
              </p14:nvContentPartPr>
              <p14:xfrm>
                <a:off x="6044561" y="5929620"/>
                <a:ext cx="115920" cy="21960"/>
              </p14:xfrm>
            </p:contentPart>
          </mc:Choice>
          <mc:Fallback xmlns="">
            <p:pic>
              <p:nvPicPr>
                <p:cNvPr id="264419" name="Freihand 264418">
                  <a:extLst>
                    <a:ext uri="{FF2B5EF4-FFF2-40B4-BE49-F238E27FC236}">
                      <a16:creationId xmlns:a16="http://schemas.microsoft.com/office/drawing/2014/main" id="{BF8EB5D9-F689-4269-8261-D3B5CFBA31E1}"/>
                    </a:ext>
                  </a:extLst>
                </p:cNvPr>
                <p:cNvPicPr/>
                <p:nvPr/>
              </p:nvPicPr>
              <p:blipFill>
                <a:blip r:embed="rId337"/>
                <a:stretch>
                  <a:fillRect/>
                </a:stretch>
              </p:blipFill>
              <p:spPr>
                <a:xfrm>
                  <a:off x="6040241" y="5925300"/>
                  <a:ext cx="1245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64420" name="Freihand 264419">
                  <a:extLst>
                    <a:ext uri="{FF2B5EF4-FFF2-40B4-BE49-F238E27FC236}">
                      <a16:creationId xmlns:a16="http://schemas.microsoft.com/office/drawing/2014/main" id="{266705E6-E910-483B-AE55-949701B1778C}"/>
                    </a:ext>
                  </a:extLst>
                </p14:cNvPr>
                <p14:cNvContentPartPr/>
                <p14:nvPr/>
              </p14:nvContentPartPr>
              <p14:xfrm>
                <a:off x="6197201" y="5864460"/>
                <a:ext cx="136800" cy="111960"/>
              </p14:xfrm>
            </p:contentPart>
          </mc:Choice>
          <mc:Fallback xmlns="">
            <p:pic>
              <p:nvPicPr>
                <p:cNvPr id="264420" name="Freihand 264419">
                  <a:extLst>
                    <a:ext uri="{FF2B5EF4-FFF2-40B4-BE49-F238E27FC236}">
                      <a16:creationId xmlns:a16="http://schemas.microsoft.com/office/drawing/2014/main" id="{266705E6-E910-483B-AE55-949701B1778C}"/>
                    </a:ext>
                  </a:extLst>
                </p:cNvPr>
                <p:cNvPicPr/>
                <p:nvPr/>
              </p:nvPicPr>
              <p:blipFill>
                <a:blip r:embed="rId339"/>
                <a:stretch>
                  <a:fillRect/>
                </a:stretch>
              </p:blipFill>
              <p:spPr>
                <a:xfrm>
                  <a:off x="6192881" y="5860140"/>
                  <a:ext cx="145440" cy="120600"/>
                </a:xfrm>
                <a:prstGeom prst="rect">
                  <a:avLst/>
                </a:prstGeom>
              </p:spPr>
            </p:pic>
          </mc:Fallback>
        </mc:AlternateContent>
      </p:grpSp>
      <p:grpSp>
        <p:nvGrpSpPr>
          <p:cNvPr id="264429" name="Gruppieren 264428">
            <a:extLst>
              <a:ext uri="{FF2B5EF4-FFF2-40B4-BE49-F238E27FC236}">
                <a16:creationId xmlns:a16="http://schemas.microsoft.com/office/drawing/2014/main" id="{9863895E-6C13-4CC9-BF51-7B367B4585BF}"/>
              </a:ext>
            </a:extLst>
          </p:cNvPr>
          <p:cNvGrpSpPr/>
          <p:nvPr/>
        </p:nvGrpSpPr>
        <p:grpSpPr>
          <a:xfrm>
            <a:off x="6777881" y="3233940"/>
            <a:ext cx="1291320" cy="273960"/>
            <a:chOff x="6777881" y="3233940"/>
            <a:chExt cx="1291320" cy="273960"/>
          </a:xfrm>
        </p:grpSpPr>
        <mc:AlternateContent xmlns:mc="http://schemas.openxmlformats.org/markup-compatibility/2006" xmlns:p14="http://schemas.microsoft.com/office/powerpoint/2010/main">
          <mc:Choice Requires="p14">
            <p:contentPart p14:bwMode="auto" r:id="rId340">
              <p14:nvContentPartPr>
                <p14:cNvPr id="37942" name="Freihand 37941">
                  <a:extLst>
                    <a:ext uri="{FF2B5EF4-FFF2-40B4-BE49-F238E27FC236}">
                      <a16:creationId xmlns:a16="http://schemas.microsoft.com/office/drawing/2014/main" id="{8F0FB28A-D75A-4DC4-AC0B-3A05FD5B6560}"/>
                    </a:ext>
                  </a:extLst>
                </p14:cNvPr>
                <p14:cNvContentPartPr/>
                <p14:nvPr/>
              </p14:nvContentPartPr>
              <p14:xfrm>
                <a:off x="6777881" y="3249060"/>
                <a:ext cx="211680" cy="258840"/>
              </p14:xfrm>
            </p:contentPart>
          </mc:Choice>
          <mc:Fallback xmlns="">
            <p:pic>
              <p:nvPicPr>
                <p:cNvPr id="37942" name="Freihand 37941">
                  <a:extLst>
                    <a:ext uri="{FF2B5EF4-FFF2-40B4-BE49-F238E27FC236}">
                      <a16:creationId xmlns:a16="http://schemas.microsoft.com/office/drawing/2014/main" id="{8F0FB28A-D75A-4DC4-AC0B-3A05FD5B6560}"/>
                    </a:ext>
                  </a:extLst>
                </p:cNvPr>
                <p:cNvPicPr/>
                <p:nvPr/>
              </p:nvPicPr>
              <p:blipFill>
                <a:blip r:embed="rId341"/>
                <a:stretch>
                  <a:fillRect/>
                </a:stretch>
              </p:blipFill>
              <p:spPr>
                <a:xfrm>
                  <a:off x="6773561" y="3244740"/>
                  <a:ext cx="2203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7943" name="Freihand 37942">
                  <a:extLst>
                    <a:ext uri="{FF2B5EF4-FFF2-40B4-BE49-F238E27FC236}">
                      <a16:creationId xmlns:a16="http://schemas.microsoft.com/office/drawing/2014/main" id="{39EC2CF0-28DD-496D-AA37-CA56CEE2447C}"/>
                    </a:ext>
                  </a:extLst>
                </p14:cNvPr>
                <p14:cNvContentPartPr/>
                <p14:nvPr/>
              </p14:nvContentPartPr>
              <p14:xfrm>
                <a:off x="6903521" y="3233940"/>
                <a:ext cx="153720" cy="30960"/>
              </p14:xfrm>
            </p:contentPart>
          </mc:Choice>
          <mc:Fallback xmlns="">
            <p:pic>
              <p:nvPicPr>
                <p:cNvPr id="37943" name="Freihand 37942">
                  <a:extLst>
                    <a:ext uri="{FF2B5EF4-FFF2-40B4-BE49-F238E27FC236}">
                      <a16:creationId xmlns:a16="http://schemas.microsoft.com/office/drawing/2014/main" id="{39EC2CF0-28DD-496D-AA37-CA56CEE2447C}"/>
                    </a:ext>
                  </a:extLst>
                </p:cNvPr>
                <p:cNvPicPr/>
                <p:nvPr/>
              </p:nvPicPr>
              <p:blipFill>
                <a:blip r:embed="rId343"/>
                <a:stretch>
                  <a:fillRect/>
                </a:stretch>
              </p:blipFill>
              <p:spPr>
                <a:xfrm>
                  <a:off x="6899201" y="3229620"/>
                  <a:ext cx="1623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64421" name="Freihand 264420">
                  <a:extLst>
                    <a:ext uri="{FF2B5EF4-FFF2-40B4-BE49-F238E27FC236}">
                      <a16:creationId xmlns:a16="http://schemas.microsoft.com/office/drawing/2014/main" id="{684B81EC-8D8F-446A-A20C-9F883FA2735E}"/>
                    </a:ext>
                  </a:extLst>
                </p14:cNvPr>
                <p14:cNvContentPartPr/>
                <p14:nvPr/>
              </p14:nvContentPartPr>
              <p14:xfrm>
                <a:off x="7126721" y="3352380"/>
                <a:ext cx="137880" cy="720"/>
              </p14:xfrm>
            </p:contentPart>
          </mc:Choice>
          <mc:Fallback xmlns="">
            <p:pic>
              <p:nvPicPr>
                <p:cNvPr id="264421" name="Freihand 264420">
                  <a:extLst>
                    <a:ext uri="{FF2B5EF4-FFF2-40B4-BE49-F238E27FC236}">
                      <a16:creationId xmlns:a16="http://schemas.microsoft.com/office/drawing/2014/main" id="{684B81EC-8D8F-446A-A20C-9F883FA2735E}"/>
                    </a:ext>
                  </a:extLst>
                </p:cNvPr>
                <p:cNvPicPr/>
                <p:nvPr/>
              </p:nvPicPr>
              <p:blipFill>
                <a:blip r:embed="rId345"/>
                <a:stretch>
                  <a:fillRect/>
                </a:stretch>
              </p:blipFill>
              <p:spPr>
                <a:xfrm>
                  <a:off x="7122401" y="3348060"/>
                  <a:ext cx="14652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64422" name="Freihand 264421">
                  <a:extLst>
                    <a:ext uri="{FF2B5EF4-FFF2-40B4-BE49-F238E27FC236}">
                      <a16:creationId xmlns:a16="http://schemas.microsoft.com/office/drawing/2014/main" id="{618FF6B4-AAD8-4449-83E2-099C3EC66053}"/>
                    </a:ext>
                  </a:extLst>
                </p14:cNvPr>
                <p14:cNvContentPartPr/>
                <p14:nvPr/>
              </p14:nvContentPartPr>
              <p14:xfrm>
                <a:off x="7119161" y="3404940"/>
                <a:ext cx="139680" cy="10440"/>
              </p14:xfrm>
            </p:contentPart>
          </mc:Choice>
          <mc:Fallback xmlns="">
            <p:pic>
              <p:nvPicPr>
                <p:cNvPr id="264422" name="Freihand 264421">
                  <a:extLst>
                    <a:ext uri="{FF2B5EF4-FFF2-40B4-BE49-F238E27FC236}">
                      <a16:creationId xmlns:a16="http://schemas.microsoft.com/office/drawing/2014/main" id="{618FF6B4-AAD8-4449-83E2-099C3EC66053}"/>
                    </a:ext>
                  </a:extLst>
                </p:cNvPr>
                <p:cNvPicPr/>
                <p:nvPr/>
              </p:nvPicPr>
              <p:blipFill>
                <a:blip r:embed="rId347"/>
                <a:stretch>
                  <a:fillRect/>
                </a:stretch>
              </p:blipFill>
              <p:spPr>
                <a:xfrm>
                  <a:off x="7114841" y="3400620"/>
                  <a:ext cx="1483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64423" name="Freihand 264422">
                  <a:extLst>
                    <a:ext uri="{FF2B5EF4-FFF2-40B4-BE49-F238E27FC236}">
                      <a16:creationId xmlns:a16="http://schemas.microsoft.com/office/drawing/2014/main" id="{201EEA11-9A18-4D46-812C-C2F3C44BC4A5}"/>
                    </a:ext>
                  </a:extLst>
                </p14:cNvPr>
                <p14:cNvContentPartPr/>
                <p14:nvPr/>
              </p14:nvContentPartPr>
              <p14:xfrm>
                <a:off x="7414001" y="3257340"/>
                <a:ext cx="113040" cy="127440"/>
              </p14:xfrm>
            </p:contentPart>
          </mc:Choice>
          <mc:Fallback xmlns="">
            <p:pic>
              <p:nvPicPr>
                <p:cNvPr id="264423" name="Freihand 264422">
                  <a:extLst>
                    <a:ext uri="{FF2B5EF4-FFF2-40B4-BE49-F238E27FC236}">
                      <a16:creationId xmlns:a16="http://schemas.microsoft.com/office/drawing/2014/main" id="{201EEA11-9A18-4D46-812C-C2F3C44BC4A5}"/>
                    </a:ext>
                  </a:extLst>
                </p:cNvPr>
                <p:cNvPicPr/>
                <p:nvPr/>
              </p:nvPicPr>
              <p:blipFill>
                <a:blip r:embed="rId349"/>
                <a:stretch>
                  <a:fillRect/>
                </a:stretch>
              </p:blipFill>
              <p:spPr>
                <a:xfrm>
                  <a:off x="7409681" y="3253020"/>
                  <a:ext cx="1216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64424" name="Freihand 264423">
                  <a:extLst>
                    <a:ext uri="{FF2B5EF4-FFF2-40B4-BE49-F238E27FC236}">
                      <a16:creationId xmlns:a16="http://schemas.microsoft.com/office/drawing/2014/main" id="{08042ED6-EC7D-421F-A95D-D8AA52089F8F}"/>
                    </a:ext>
                  </a:extLst>
                </p14:cNvPr>
                <p14:cNvContentPartPr/>
                <p14:nvPr/>
              </p14:nvContentPartPr>
              <p14:xfrm>
                <a:off x="7573841" y="3281820"/>
                <a:ext cx="48240" cy="106200"/>
              </p14:xfrm>
            </p:contentPart>
          </mc:Choice>
          <mc:Fallback xmlns="">
            <p:pic>
              <p:nvPicPr>
                <p:cNvPr id="264424" name="Freihand 264423">
                  <a:extLst>
                    <a:ext uri="{FF2B5EF4-FFF2-40B4-BE49-F238E27FC236}">
                      <a16:creationId xmlns:a16="http://schemas.microsoft.com/office/drawing/2014/main" id="{08042ED6-EC7D-421F-A95D-D8AA52089F8F}"/>
                    </a:ext>
                  </a:extLst>
                </p:cNvPr>
                <p:cNvPicPr/>
                <p:nvPr/>
              </p:nvPicPr>
              <p:blipFill>
                <a:blip r:embed="rId351"/>
                <a:stretch>
                  <a:fillRect/>
                </a:stretch>
              </p:blipFill>
              <p:spPr>
                <a:xfrm>
                  <a:off x="7569521" y="3277500"/>
                  <a:ext cx="56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64425" name="Freihand 264424">
                  <a:extLst>
                    <a:ext uri="{FF2B5EF4-FFF2-40B4-BE49-F238E27FC236}">
                      <a16:creationId xmlns:a16="http://schemas.microsoft.com/office/drawing/2014/main" id="{DBE6FDAE-C2C5-49B2-9B2A-E17E19449699}"/>
                    </a:ext>
                  </a:extLst>
                </p14:cNvPr>
                <p14:cNvContentPartPr/>
                <p14:nvPr/>
              </p14:nvContentPartPr>
              <p14:xfrm>
                <a:off x="7532081" y="3331140"/>
                <a:ext cx="131040" cy="7560"/>
              </p14:xfrm>
            </p:contentPart>
          </mc:Choice>
          <mc:Fallback xmlns="">
            <p:pic>
              <p:nvPicPr>
                <p:cNvPr id="264425" name="Freihand 264424">
                  <a:extLst>
                    <a:ext uri="{FF2B5EF4-FFF2-40B4-BE49-F238E27FC236}">
                      <a16:creationId xmlns:a16="http://schemas.microsoft.com/office/drawing/2014/main" id="{DBE6FDAE-C2C5-49B2-9B2A-E17E19449699}"/>
                    </a:ext>
                  </a:extLst>
                </p:cNvPr>
                <p:cNvPicPr/>
                <p:nvPr/>
              </p:nvPicPr>
              <p:blipFill>
                <a:blip r:embed="rId353"/>
                <a:stretch>
                  <a:fillRect/>
                </a:stretch>
              </p:blipFill>
              <p:spPr>
                <a:xfrm>
                  <a:off x="7527761" y="3326820"/>
                  <a:ext cx="1396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64426" name="Freihand 264425">
                  <a:extLst>
                    <a:ext uri="{FF2B5EF4-FFF2-40B4-BE49-F238E27FC236}">
                      <a16:creationId xmlns:a16="http://schemas.microsoft.com/office/drawing/2014/main" id="{6A45F03E-3CBA-4D12-94AF-37AE54FFD6FB}"/>
                    </a:ext>
                  </a:extLst>
                </p14:cNvPr>
                <p14:cNvContentPartPr/>
                <p14:nvPr/>
              </p14:nvContentPartPr>
              <p14:xfrm>
                <a:off x="7681121" y="3260940"/>
                <a:ext cx="123840" cy="115200"/>
              </p14:xfrm>
            </p:contentPart>
          </mc:Choice>
          <mc:Fallback xmlns="">
            <p:pic>
              <p:nvPicPr>
                <p:cNvPr id="264426" name="Freihand 264425">
                  <a:extLst>
                    <a:ext uri="{FF2B5EF4-FFF2-40B4-BE49-F238E27FC236}">
                      <a16:creationId xmlns:a16="http://schemas.microsoft.com/office/drawing/2014/main" id="{6A45F03E-3CBA-4D12-94AF-37AE54FFD6FB}"/>
                    </a:ext>
                  </a:extLst>
                </p:cNvPr>
                <p:cNvPicPr/>
                <p:nvPr/>
              </p:nvPicPr>
              <p:blipFill>
                <a:blip r:embed="rId355"/>
                <a:stretch>
                  <a:fillRect/>
                </a:stretch>
              </p:blipFill>
              <p:spPr>
                <a:xfrm>
                  <a:off x="7676801" y="3256620"/>
                  <a:ext cx="1324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64427" name="Freihand 264426">
                  <a:extLst>
                    <a:ext uri="{FF2B5EF4-FFF2-40B4-BE49-F238E27FC236}">
                      <a16:creationId xmlns:a16="http://schemas.microsoft.com/office/drawing/2014/main" id="{19131A9E-A590-42DB-A2C4-B053D62DF531}"/>
                    </a:ext>
                  </a:extLst>
                </p14:cNvPr>
                <p14:cNvContentPartPr/>
                <p14:nvPr/>
              </p14:nvContentPartPr>
              <p14:xfrm>
                <a:off x="7820801" y="3287220"/>
                <a:ext cx="91080" cy="103320"/>
              </p14:xfrm>
            </p:contentPart>
          </mc:Choice>
          <mc:Fallback xmlns="">
            <p:pic>
              <p:nvPicPr>
                <p:cNvPr id="264427" name="Freihand 264426">
                  <a:extLst>
                    <a:ext uri="{FF2B5EF4-FFF2-40B4-BE49-F238E27FC236}">
                      <a16:creationId xmlns:a16="http://schemas.microsoft.com/office/drawing/2014/main" id="{19131A9E-A590-42DB-A2C4-B053D62DF531}"/>
                    </a:ext>
                  </a:extLst>
                </p:cNvPr>
                <p:cNvPicPr/>
                <p:nvPr/>
              </p:nvPicPr>
              <p:blipFill>
                <a:blip r:embed="rId357"/>
                <a:stretch>
                  <a:fillRect/>
                </a:stretch>
              </p:blipFill>
              <p:spPr>
                <a:xfrm>
                  <a:off x="7816481" y="3282900"/>
                  <a:ext cx="99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64428" name="Freihand 264427">
                  <a:extLst>
                    <a:ext uri="{FF2B5EF4-FFF2-40B4-BE49-F238E27FC236}">
                      <a16:creationId xmlns:a16="http://schemas.microsoft.com/office/drawing/2014/main" id="{ABB02CA4-6FBD-458C-81BB-6EC03A5E2AA2}"/>
                    </a:ext>
                  </a:extLst>
                </p14:cNvPr>
                <p14:cNvContentPartPr/>
                <p14:nvPr/>
              </p14:nvContentPartPr>
              <p14:xfrm>
                <a:off x="7951121" y="3271740"/>
                <a:ext cx="118080" cy="139320"/>
              </p14:xfrm>
            </p:contentPart>
          </mc:Choice>
          <mc:Fallback xmlns="">
            <p:pic>
              <p:nvPicPr>
                <p:cNvPr id="264428" name="Freihand 264427">
                  <a:extLst>
                    <a:ext uri="{FF2B5EF4-FFF2-40B4-BE49-F238E27FC236}">
                      <a16:creationId xmlns:a16="http://schemas.microsoft.com/office/drawing/2014/main" id="{ABB02CA4-6FBD-458C-81BB-6EC03A5E2AA2}"/>
                    </a:ext>
                  </a:extLst>
                </p:cNvPr>
                <p:cNvPicPr/>
                <p:nvPr/>
              </p:nvPicPr>
              <p:blipFill>
                <a:blip r:embed="rId359"/>
                <a:stretch>
                  <a:fillRect/>
                </a:stretch>
              </p:blipFill>
              <p:spPr>
                <a:xfrm>
                  <a:off x="7946801" y="3267420"/>
                  <a:ext cx="126720" cy="147960"/>
                </a:xfrm>
                <a:prstGeom prst="rect">
                  <a:avLst/>
                </a:prstGeom>
              </p:spPr>
            </p:pic>
          </mc:Fallback>
        </mc:AlternateContent>
      </p:grpSp>
      <p:grpSp>
        <p:nvGrpSpPr>
          <p:cNvPr id="264439" name="Gruppieren 264438">
            <a:extLst>
              <a:ext uri="{FF2B5EF4-FFF2-40B4-BE49-F238E27FC236}">
                <a16:creationId xmlns:a16="http://schemas.microsoft.com/office/drawing/2014/main" id="{93E72511-E333-4E2E-BC35-A75A5E5D61CD}"/>
              </a:ext>
            </a:extLst>
          </p:cNvPr>
          <p:cNvGrpSpPr/>
          <p:nvPr/>
        </p:nvGrpSpPr>
        <p:grpSpPr>
          <a:xfrm>
            <a:off x="2654081" y="5951220"/>
            <a:ext cx="910080" cy="309600"/>
            <a:chOff x="2654081" y="5951220"/>
            <a:chExt cx="910080" cy="309600"/>
          </a:xfrm>
        </p:grpSpPr>
        <mc:AlternateContent xmlns:mc="http://schemas.openxmlformats.org/markup-compatibility/2006" xmlns:p14="http://schemas.microsoft.com/office/powerpoint/2010/main">
          <mc:Choice Requires="p14">
            <p:contentPart p14:bwMode="auto" r:id="rId360">
              <p14:nvContentPartPr>
                <p14:cNvPr id="37940" name="Freihand 37939">
                  <a:extLst>
                    <a:ext uri="{FF2B5EF4-FFF2-40B4-BE49-F238E27FC236}">
                      <a16:creationId xmlns:a16="http://schemas.microsoft.com/office/drawing/2014/main" id="{BCA039D7-6097-4100-A7C3-F898C46550F7}"/>
                    </a:ext>
                  </a:extLst>
                </p14:cNvPr>
                <p14:cNvContentPartPr/>
                <p14:nvPr/>
              </p14:nvContentPartPr>
              <p14:xfrm>
                <a:off x="2654081" y="5990460"/>
                <a:ext cx="227520" cy="270360"/>
              </p14:xfrm>
            </p:contentPart>
          </mc:Choice>
          <mc:Fallback xmlns="">
            <p:pic>
              <p:nvPicPr>
                <p:cNvPr id="37940" name="Freihand 37939">
                  <a:extLst>
                    <a:ext uri="{FF2B5EF4-FFF2-40B4-BE49-F238E27FC236}">
                      <a16:creationId xmlns:a16="http://schemas.microsoft.com/office/drawing/2014/main" id="{BCA039D7-6097-4100-A7C3-F898C46550F7}"/>
                    </a:ext>
                  </a:extLst>
                </p:cNvPr>
                <p:cNvPicPr/>
                <p:nvPr/>
              </p:nvPicPr>
              <p:blipFill>
                <a:blip r:embed="rId361"/>
                <a:stretch>
                  <a:fillRect/>
                </a:stretch>
              </p:blipFill>
              <p:spPr>
                <a:xfrm>
                  <a:off x="2649761" y="5986140"/>
                  <a:ext cx="23616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37941" name="Freihand 37940">
                  <a:extLst>
                    <a:ext uri="{FF2B5EF4-FFF2-40B4-BE49-F238E27FC236}">
                      <a16:creationId xmlns:a16="http://schemas.microsoft.com/office/drawing/2014/main" id="{BFEB4B48-3E94-493F-A22F-0C2AAF2F6E9B}"/>
                    </a:ext>
                  </a:extLst>
                </p14:cNvPr>
                <p14:cNvContentPartPr/>
                <p14:nvPr/>
              </p14:nvContentPartPr>
              <p14:xfrm>
                <a:off x="2766401" y="5951220"/>
                <a:ext cx="227880" cy="41400"/>
              </p14:xfrm>
            </p:contentPart>
          </mc:Choice>
          <mc:Fallback xmlns="">
            <p:pic>
              <p:nvPicPr>
                <p:cNvPr id="37941" name="Freihand 37940">
                  <a:extLst>
                    <a:ext uri="{FF2B5EF4-FFF2-40B4-BE49-F238E27FC236}">
                      <a16:creationId xmlns:a16="http://schemas.microsoft.com/office/drawing/2014/main" id="{BFEB4B48-3E94-493F-A22F-0C2AAF2F6E9B}"/>
                    </a:ext>
                  </a:extLst>
                </p:cNvPr>
                <p:cNvPicPr/>
                <p:nvPr/>
              </p:nvPicPr>
              <p:blipFill>
                <a:blip r:embed="rId363"/>
                <a:stretch>
                  <a:fillRect/>
                </a:stretch>
              </p:blipFill>
              <p:spPr>
                <a:xfrm>
                  <a:off x="2762081" y="5946900"/>
                  <a:ext cx="2365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64431" name="Freihand 264430">
                  <a:extLst>
                    <a:ext uri="{FF2B5EF4-FFF2-40B4-BE49-F238E27FC236}">
                      <a16:creationId xmlns:a16="http://schemas.microsoft.com/office/drawing/2014/main" id="{F2A15E53-4DD0-450C-9AC0-BD256F74083A}"/>
                    </a:ext>
                  </a:extLst>
                </p14:cNvPr>
                <p14:cNvContentPartPr/>
                <p14:nvPr/>
              </p14:nvContentPartPr>
              <p14:xfrm>
                <a:off x="2908961" y="6106380"/>
                <a:ext cx="80280" cy="11520"/>
              </p14:xfrm>
            </p:contentPart>
          </mc:Choice>
          <mc:Fallback xmlns="">
            <p:pic>
              <p:nvPicPr>
                <p:cNvPr id="264431" name="Freihand 264430">
                  <a:extLst>
                    <a:ext uri="{FF2B5EF4-FFF2-40B4-BE49-F238E27FC236}">
                      <a16:creationId xmlns:a16="http://schemas.microsoft.com/office/drawing/2014/main" id="{F2A15E53-4DD0-450C-9AC0-BD256F74083A}"/>
                    </a:ext>
                  </a:extLst>
                </p:cNvPr>
                <p:cNvPicPr/>
                <p:nvPr/>
              </p:nvPicPr>
              <p:blipFill>
                <a:blip r:embed="rId365"/>
                <a:stretch>
                  <a:fillRect/>
                </a:stretch>
              </p:blipFill>
              <p:spPr>
                <a:xfrm>
                  <a:off x="2904641" y="6102060"/>
                  <a:ext cx="889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64432" name="Freihand 264431">
                  <a:extLst>
                    <a:ext uri="{FF2B5EF4-FFF2-40B4-BE49-F238E27FC236}">
                      <a16:creationId xmlns:a16="http://schemas.microsoft.com/office/drawing/2014/main" id="{D7CEA05A-2EE1-4B33-9413-3C912965E8EC}"/>
                    </a:ext>
                  </a:extLst>
                </p14:cNvPr>
                <p14:cNvContentPartPr/>
                <p14:nvPr/>
              </p14:nvContentPartPr>
              <p14:xfrm>
                <a:off x="2923001" y="6147060"/>
                <a:ext cx="62640" cy="1800"/>
              </p14:xfrm>
            </p:contentPart>
          </mc:Choice>
          <mc:Fallback xmlns="">
            <p:pic>
              <p:nvPicPr>
                <p:cNvPr id="264432" name="Freihand 264431">
                  <a:extLst>
                    <a:ext uri="{FF2B5EF4-FFF2-40B4-BE49-F238E27FC236}">
                      <a16:creationId xmlns:a16="http://schemas.microsoft.com/office/drawing/2014/main" id="{D7CEA05A-2EE1-4B33-9413-3C912965E8EC}"/>
                    </a:ext>
                  </a:extLst>
                </p:cNvPr>
                <p:cNvPicPr/>
                <p:nvPr/>
              </p:nvPicPr>
              <p:blipFill>
                <a:blip r:embed="rId367"/>
                <a:stretch>
                  <a:fillRect/>
                </a:stretch>
              </p:blipFill>
              <p:spPr>
                <a:xfrm>
                  <a:off x="2918681" y="6142740"/>
                  <a:ext cx="712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64433" name="Freihand 264432">
                  <a:extLst>
                    <a:ext uri="{FF2B5EF4-FFF2-40B4-BE49-F238E27FC236}">
                      <a16:creationId xmlns:a16="http://schemas.microsoft.com/office/drawing/2014/main" id="{03E7BC7A-9C3B-4400-A9D8-2EFAD30CF140}"/>
                    </a:ext>
                  </a:extLst>
                </p14:cNvPr>
                <p14:cNvContentPartPr/>
                <p14:nvPr/>
              </p14:nvContentPartPr>
              <p14:xfrm>
                <a:off x="3074201" y="6041220"/>
                <a:ext cx="59760" cy="101880"/>
              </p14:xfrm>
            </p:contentPart>
          </mc:Choice>
          <mc:Fallback xmlns="">
            <p:pic>
              <p:nvPicPr>
                <p:cNvPr id="264433" name="Freihand 264432">
                  <a:extLst>
                    <a:ext uri="{FF2B5EF4-FFF2-40B4-BE49-F238E27FC236}">
                      <a16:creationId xmlns:a16="http://schemas.microsoft.com/office/drawing/2014/main" id="{03E7BC7A-9C3B-4400-A9D8-2EFAD30CF140}"/>
                    </a:ext>
                  </a:extLst>
                </p:cNvPr>
                <p:cNvPicPr/>
                <p:nvPr/>
              </p:nvPicPr>
              <p:blipFill>
                <a:blip r:embed="rId369"/>
                <a:stretch>
                  <a:fillRect/>
                </a:stretch>
              </p:blipFill>
              <p:spPr>
                <a:xfrm>
                  <a:off x="3069881" y="6036900"/>
                  <a:ext cx="68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64434" name="Freihand 264433">
                  <a:extLst>
                    <a:ext uri="{FF2B5EF4-FFF2-40B4-BE49-F238E27FC236}">
                      <a16:creationId xmlns:a16="http://schemas.microsoft.com/office/drawing/2014/main" id="{21A530E7-C90D-4AB7-B25B-68F1F3062600}"/>
                    </a:ext>
                  </a:extLst>
                </p14:cNvPr>
                <p14:cNvContentPartPr/>
                <p14:nvPr/>
              </p14:nvContentPartPr>
              <p14:xfrm>
                <a:off x="3190841" y="6059580"/>
                <a:ext cx="27000" cy="92160"/>
              </p14:xfrm>
            </p:contentPart>
          </mc:Choice>
          <mc:Fallback xmlns="">
            <p:pic>
              <p:nvPicPr>
                <p:cNvPr id="264434" name="Freihand 264433">
                  <a:extLst>
                    <a:ext uri="{FF2B5EF4-FFF2-40B4-BE49-F238E27FC236}">
                      <a16:creationId xmlns:a16="http://schemas.microsoft.com/office/drawing/2014/main" id="{21A530E7-C90D-4AB7-B25B-68F1F3062600}"/>
                    </a:ext>
                  </a:extLst>
                </p:cNvPr>
                <p:cNvPicPr/>
                <p:nvPr/>
              </p:nvPicPr>
              <p:blipFill>
                <a:blip r:embed="rId371"/>
                <a:stretch>
                  <a:fillRect/>
                </a:stretch>
              </p:blipFill>
              <p:spPr>
                <a:xfrm>
                  <a:off x="3186521" y="6055260"/>
                  <a:ext cx="356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64435" name="Freihand 264434">
                  <a:extLst>
                    <a:ext uri="{FF2B5EF4-FFF2-40B4-BE49-F238E27FC236}">
                      <a16:creationId xmlns:a16="http://schemas.microsoft.com/office/drawing/2014/main" id="{C4BC64E0-BFB4-4C24-98B1-9740BA65B599}"/>
                    </a:ext>
                  </a:extLst>
                </p14:cNvPr>
                <p14:cNvContentPartPr/>
                <p14:nvPr/>
              </p14:nvContentPartPr>
              <p14:xfrm>
                <a:off x="3156641" y="6087660"/>
                <a:ext cx="81000" cy="12600"/>
              </p14:xfrm>
            </p:contentPart>
          </mc:Choice>
          <mc:Fallback xmlns="">
            <p:pic>
              <p:nvPicPr>
                <p:cNvPr id="264435" name="Freihand 264434">
                  <a:extLst>
                    <a:ext uri="{FF2B5EF4-FFF2-40B4-BE49-F238E27FC236}">
                      <a16:creationId xmlns:a16="http://schemas.microsoft.com/office/drawing/2014/main" id="{C4BC64E0-BFB4-4C24-98B1-9740BA65B599}"/>
                    </a:ext>
                  </a:extLst>
                </p:cNvPr>
                <p:cNvPicPr/>
                <p:nvPr/>
              </p:nvPicPr>
              <p:blipFill>
                <a:blip r:embed="rId373"/>
                <a:stretch>
                  <a:fillRect/>
                </a:stretch>
              </p:blipFill>
              <p:spPr>
                <a:xfrm>
                  <a:off x="3152321" y="6083340"/>
                  <a:ext cx="896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64436" name="Freihand 264435">
                  <a:extLst>
                    <a:ext uri="{FF2B5EF4-FFF2-40B4-BE49-F238E27FC236}">
                      <a16:creationId xmlns:a16="http://schemas.microsoft.com/office/drawing/2014/main" id="{E99E7BDA-640D-4DE1-98B3-598F33527B14}"/>
                    </a:ext>
                  </a:extLst>
                </p14:cNvPr>
                <p14:cNvContentPartPr/>
                <p14:nvPr/>
              </p14:nvContentPartPr>
              <p14:xfrm>
                <a:off x="3249521" y="6030780"/>
                <a:ext cx="146880" cy="107280"/>
              </p14:xfrm>
            </p:contentPart>
          </mc:Choice>
          <mc:Fallback xmlns="">
            <p:pic>
              <p:nvPicPr>
                <p:cNvPr id="264436" name="Freihand 264435">
                  <a:extLst>
                    <a:ext uri="{FF2B5EF4-FFF2-40B4-BE49-F238E27FC236}">
                      <a16:creationId xmlns:a16="http://schemas.microsoft.com/office/drawing/2014/main" id="{E99E7BDA-640D-4DE1-98B3-598F33527B14}"/>
                    </a:ext>
                  </a:extLst>
                </p:cNvPr>
                <p:cNvPicPr/>
                <p:nvPr/>
              </p:nvPicPr>
              <p:blipFill>
                <a:blip r:embed="rId375"/>
                <a:stretch>
                  <a:fillRect/>
                </a:stretch>
              </p:blipFill>
              <p:spPr>
                <a:xfrm>
                  <a:off x="3245201" y="6026460"/>
                  <a:ext cx="1555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64437" name="Freihand 264436">
                  <a:extLst>
                    <a:ext uri="{FF2B5EF4-FFF2-40B4-BE49-F238E27FC236}">
                      <a16:creationId xmlns:a16="http://schemas.microsoft.com/office/drawing/2014/main" id="{4606D5A2-05F5-4022-B895-6F8F2D670982}"/>
                    </a:ext>
                  </a:extLst>
                </p14:cNvPr>
                <p14:cNvContentPartPr/>
                <p14:nvPr/>
              </p14:nvContentPartPr>
              <p14:xfrm>
                <a:off x="3348161" y="6085140"/>
                <a:ext cx="69480" cy="4680"/>
              </p14:xfrm>
            </p:contentPart>
          </mc:Choice>
          <mc:Fallback xmlns="">
            <p:pic>
              <p:nvPicPr>
                <p:cNvPr id="264437" name="Freihand 264436">
                  <a:extLst>
                    <a:ext uri="{FF2B5EF4-FFF2-40B4-BE49-F238E27FC236}">
                      <a16:creationId xmlns:a16="http://schemas.microsoft.com/office/drawing/2014/main" id="{4606D5A2-05F5-4022-B895-6F8F2D670982}"/>
                    </a:ext>
                  </a:extLst>
                </p:cNvPr>
                <p:cNvPicPr/>
                <p:nvPr/>
              </p:nvPicPr>
              <p:blipFill>
                <a:blip r:embed="rId377"/>
                <a:stretch>
                  <a:fillRect/>
                </a:stretch>
              </p:blipFill>
              <p:spPr>
                <a:xfrm>
                  <a:off x="3343841" y="6080820"/>
                  <a:ext cx="781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64438" name="Freihand 264437">
                  <a:extLst>
                    <a:ext uri="{FF2B5EF4-FFF2-40B4-BE49-F238E27FC236}">
                      <a16:creationId xmlns:a16="http://schemas.microsoft.com/office/drawing/2014/main" id="{5F1EF52C-4BF1-4EE5-B646-E097AC2AEB44}"/>
                    </a:ext>
                  </a:extLst>
                </p14:cNvPr>
                <p14:cNvContentPartPr/>
                <p14:nvPr/>
              </p14:nvContentPartPr>
              <p14:xfrm>
                <a:off x="3422681" y="6016380"/>
                <a:ext cx="141480" cy="145080"/>
              </p14:xfrm>
            </p:contentPart>
          </mc:Choice>
          <mc:Fallback xmlns="">
            <p:pic>
              <p:nvPicPr>
                <p:cNvPr id="264438" name="Freihand 264437">
                  <a:extLst>
                    <a:ext uri="{FF2B5EF4-FFF2-40B4-BE49-F238E27FC236}">
                      <a16:creationId xmlns:a16="http://schemas.microsoft.com/office/drawing/2014/main" id="{5F1EF52C-4BF1-4EE5-B646-E097AC2AEB44}"/>
                    </a:ext>
                  </a:extLst>
                </p:cNvPr>
                <p:cNvPicPr/>
                <p:nvPr/>
              </p:nvPicPr>
              <p:blipFill>
                <a:blip r:embed="rId379"/>
                <a:stretch>
                  <a:fillRect/>
                </a:stretch>
              </p:blipFill>
              <p:spPr>
                <a:xfrm>
                  <a:off x="3418361" y="6012060"/>
                  <a:ext cx="150120" cy="153720"/>
                </a:xfrm>
                <a:prstGeom prst="rect">
                  <a:avLst/>
                </a:prstGeom>
              </p:spPr>
            </p:pic>
          </mc:Fallback>
        </mc:AlternateContent>
      </p:gr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Grafische Form</a:t>
            </a:r>
          </a:p>
        </p:txBody>
      </p:sp>
      <p:sp>
        <p:nvSpPr>
          <p:cNvPr id="38916" name="Text Box 3"/>
          <p:cNvSpPr txBox="1">
            <a:spLocks noChangeArrowheads="1"/>
          </p:cNvSpPr>
          <p:nvPr/>
        </p:nvSpPr>
        <p:spPr bwMode="auto">
          <a:xfrm>
            <a:off x="3222486" y="1982211"/>
            <a:ext cx="35401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P</a:t>
            </a:r>
          </a:p>
        </p:txBody>
      </p:sp>
      <p:sp>
        <p:nvSpPr>
          <p:cNvPr id="38917" name="Text Box 4"/>
          <p:cNvSpPr txBox="1">
            <a:spLocks noChangeArrowheads="1"/>
          </p:cNvSpPr>
          <p:nvPr/>
        </p:nvSpPr>
        <p:spPr bwMode="auto">
          <a:xfrm>
            <a:off x="5383073" y="5077837"/>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8918" name="Text Box 5"/>
          <p:cNvSpPr txBox="1">
            <a:spLocks noChangeArrowheads="1"/>
          </p:cNvSpPr>
          <p:nvPr/>
        </p:nvSpPr>
        <p:spPr bwMode="auto">
          <a:xfrm>
            <a:off x="1063485" y="5150862"/>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7" name="Rechteck 36">
            <a:extLst>
              <a:ext uri="{FF2B5EF4-FFF2-40B4-BE49-F238E27FC236}">
                <a16:creationId xmlns:a16="http://schemas.microsoft.com/office/drawing/2014/main" id="{548BF1E0-A013-4F94-8FCB-8AD5CAF559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43348B13-64AD-4BF0-99AA-3C01C323926D}"/>
              </a:ext>
            </a:extLst>
          </p:cNvPr>
          <p:cNvPicPr>
            <a:picLocks noChangeAspect="1"/>
          </p:cNvPicPr>
          <p:nvPr/>
        </p:nvPicPr>
        <p:blipFill>
          <a:blip r:embed="rId3"/>
          <a:stretch>
            <a:fillRect/>
          </a:stretch>
        </p:blipFill>
        <p:spPr>
          <a:xfrm>
            <a:off x="8422640" y="57742"/>
            <a:ext cx="3606275" cy="1774478"/>
          </a:xfrm>
          <a:prstGeom prst="rect">
            <a:avLst/>
          </a:prstGeom>
        </p:spPr>
      </p:pic>
      <p:grpSp>
        <p:nvGrpSpPr>
          <p:cNvPr id="4" name="Gruppieren 3">
            <a:extLst>
              <a:ext uri="{FF2B5EF4-FFF2-40B4-BE49-F238E27FC236}">
                <a16:creationId xmlns:a16="http://schemas.microsoft.com/office/drawing/2014/main" id="{7A91C72A-1A88-43F1-89AA-51BAB6219571}"/>
              </a:ext>
            </a:extLst>
          </p:cNvPr>
          <p:cNvGrpSpPr/>
          <p:nvPr/>
        </p:nvGrpSpPr>
        <p:grpSpPr>
          <a:xfrm>
            <a:off x="8525321" y="1944420"/>
            <a:ext cx="165960" cy="166320"/>
            <a:chOff x="8525321" y="1944420"/>
            <a:chExt cx="165960" cy="16632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D2A285B9-A927-4257-8F1F-66E35BF2970D}"/>
                    </a:ext>
                  </a:extLst>
                </p14:cNvPr>
                <p14:cNvContentPartPr/>
                <p14:nvPr/>
              </p14:nvContentPartPr>
              <p14:xfrm>
                <a:off x="8525321" y="1944420"/>
                <a:ext cx="94320" cy="166320"/>
              </p14:xfrm>
            </p:contentPart>
          </mc:Choice>
          <mc:Fallback xmlns="">
            <p:pic>
              <p:nvPicPr>
                <p:cNvPr id="2" name="Freihand 1">
                  <a:extLst>
                    <a:ext uri="{FF2B5EF4-FFF2-40B4-BE49-F238E27FC236}">
                      <a16:creationId xmlns:a16="http://schemas.microsoft.com/office/drawing/2014/main" id="{D2A285B9-A927-4257-8F1F-66E35BF2970D}"/>
                    </a:ext>
                  </a:extLst>
                </p:cNvPr>
                <p:cNvPicPr/>
                <p:nvPr/>
              </p:nvPicPr>
              <p:blipFill>
                <a:blip r:embed="rId5"/>
                <a:stretch>
                  <a:fillRect/>
                </a:stretch>
              </p:blipFill>
              <p:spPr>
                <a:xfrm>
                  <a:off x="8521001" y="1940100"/>
                  <a:ext cx="1029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9DE30A25-0025-4B69-8FF4-3E3B958704B5}"/>
                    </a:ext>
                  </a:extLst>
                </p14:cNvPr>
                <p14:cNvContentPartPr/>
                <p14:nvPr/>
              </p14:nvContentPartPr>
              <p14:xfrm>
                <a:off x="8683721" y="2098860"/>
                <a:ext cx="7560" cy="6480"/>
              </p14:xfrm>
            </p:contentPart>
          </mc:Choice>
          <mc:Fallback xmlns="">
            <p:pic>
              <p:nvPicPr>
                <p:cNvPr id="3" name="Freihand 2">
                  <a:extLst>
                    <a:ext uri="{FF2B5EF4-FFF2-40B4-BE49-F238E27FC236}">
                      <a16:creationId xmlns:a16="http://schemas.microsoft.com/office/drawing/2014/main" id="{9DE30A25-0025-4B69-8FF4-3E3B958704B5}"/>
                    </a:ext>
                  </a:extLst>
                </p:cNvPr>
                <p:cNvPicPr/>
                <p:nvPr/>
              </p:nvPicPr>
              <p:blipFill>
                <a:blip r:embed="rId7"/>
                <a:stretch>
                  <a:fillRect/>
                </a:stretch>
              </p:blipFill>
              <p:spPr>
                <a:xfrm>
                  <a:off x="8679401" y="2094540"/>
                  <a:ext cx="16200" cy="15120"/>
                </a:xfrm>
                <a:prstGeom prst="rect">
                  <a:avLst/>
                </a:prstGeom>
              </p:spPr>
            </p:pic>
          </mc:Fallback>
        </mc:AlternateContent>
      </p:grpSp>
      <p:grpSp>
        <p:nvGrpSpPr>
          <p:cNvPr id="12" name="Gruppieren 11">
            <a:extLst>
              <a:ext uri="{FF2B5EF4-FFF2-40B4-BE49-F238E27FC236}">
                <a16:creationId xmlns:a16="http://schemas.microsoft.com/office/drawing/2014/main" id="{71672569-712A-475D-8CCB-45381F2D8F54}"/>
              </a:ext>
            </a:extLst>
          </p:cNvPr>
          <p:cNvGrpSpPr/>
          <p:nvPr/>
        </p:nvGrpSpPr>
        <p:grpSpPr>
          <a:xfrm>
            <a:off x="8824841" y="1926060"/>
            <a:ext cx="108360" cy="136440"/>
            <a:chOff x="8824841" y="1926060"/>
            <a:chExt cx="108360" cy="136440"/>
          </a:xfrm>
        </p:grpSpPr>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8C556042-E411-4D8F-9299-9346627ED003}"/>
                    </a:ext>
                  </a:extLst>
                </p14:cNvPr>
                <p14:cNvContentPartPr/>
                <p14:nvPr/>
              </p14:nvContentPartPr>
              <p14:xfrm>
                <a:off x="8844281" y="1927140"/>
                <a:ext cx="26280" cy="125280"/>
              </p14:xfrm>
            </p:contentPart>
          </mc:Choice>
          <mc:Fallback xmlns="">
            <p:pic>
              <p:nvPicPr>
                <p:cNvPr id="5" name="Freihand 4">
                  <a:extLst>
                    <a:ext uri="{FF2B5EF4-FFF2-40B4-BE49-F238E27FC236}">
                      <a16:creationId xmlns:a16="http://schemas.microsoft.com/office/drawing/2014/main" id="{8C556042-E411-4D8F-9299-9346627ED003}"/>
                    </a:ext>
                  </a:extLst>
                </p:cNvPr>
                <p:cNvPicPr/>
                <p:nvPr/>
              </p:nvPicPr>
              <p:blipFill>
                <a:blip r:embed="rId9"/>
                <a:stretch>
                  <a:fillRect/>
                </a:stretch>
              </p:blipFill>
              <p:spPr>
                <a:xfrm>
                  <a:off x="8839961" y="1922820"/>
                  <a:ext cx="34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B70DB1B0-0BFD-45F1-B140-B012203B25FC}"/>
                    </a:ext>
                  </a:extLst>
                </p14:cNvPr>
                <p14:cNvContentPartPr/>
                <p14:nvPr/>
              </p14:nvContentPartPr>
              <p14:xfrm>
                <a:off x="8854001" y="1926060"/>
                <a:ext cx="79200" cy="5400"/>
              </p14:xfrm>
            </p:contentPart>
          </mc:Choice>
          <mc:Fallback xmlns="">
            <p:pic>
              <p:nvPicPr>
                <p:cNvPr id="6" name="Freihand 5">
                  <a:extLst>
                    <a:ext uri="{FF2B5EF4-FFF2-40B4-BE49-F238E27FC236}">
                      <a16:creationId xmlns:a16="http://schemas.microsoft.com/office/drawing/2014/main" id="{B70DB1B0-0BFD-45F1-B140-B012203B25FC}"/>
                    </a:ext>
                  </a:extLst>
                </p:cNvPr>
                <p:cNvPicPr/>
                <p:nvPr/>
              </p:nvPicPr>
              <p:blipFill>
                <a:blip r:embed="rId11"/>
                <a:stretch>
                  <a:fillRect/>
                </a:stretch>
              </p:blipFill>
              <p:spPr>
                <a:xfrm>
                  <a:off x="8849681" y="1921740"/>
                  <a:ext cx="878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8BCB7BE4-CE24-4634-AF3E-A176C3FDBF24}"/>
                    </a:ext>
                  </a:extLst>
                </p14:cNvPr>
                <p14:cNvContentPartPr/>
                <p14:nvPr/>
              </p14:nvContentPartPr>
              <p14:xfrm>
                <a:off x="8824841" y="1978260"/>
                <a:ext cx="108000" cy="84240"/>
              </p14:xfrm>
            </p:contentPart>
          </mc:Choice>
          <mc:Fallback xmlns="">
            <p:pic>
              <p:nvPicPr>
                <p:cNvPr id="8" name="Freihand 7">
                  <a:extLst>
                    <a:ext uri="{FF2B5EF4-FFF2-40B4-BE49-F238E27FC236}">
                      <a16:creationId xmlns:a16="http://schemas.microsoft.com/office/drawing/2014/main" id="{8BCB7BE4-CE24-4634-AF3E-A176C3FDBF24}"/>
                    </a:ext>
                  </a:extLst>
                </p:cNvPr>
                <p:cNvPicPr/>
                <p:nvPr/>
              </p:nvPicPr>
              <p:blipFill>
                <a:blip r:embed="rId13"/>
                <a:stretch>
                  <a:fillRect/>
                </a:stretch>
              </p:blipFill>
              <p:spPr>
                <a:xfrm>
                  <a:off x="8820521" y="1973940"/>
                  <a:ext cx="116640" cy="92880"/>
                </a:xfrm>
                <a:prstGeom prst="rect">
                  <a:avLst/>
                </a:prstGeom>
              </p:spPr>
            </p:pic>
          </mc:Fallback>
        </mc:AlternateContent>
      </p:grpSp>
      <p:grpSp>
        <p:nvGrpSpPr>
          <p:cNvPr id="25" name="Gruppieren 24">
            <a:extLst>
              <a:ext uri="{FF2B5EF4-FFF2-40B4-BE49-F238E27FC236}">
                <a16:creationId xmlns:a16="http://schemas.microsoft.com/office/drawing/2014/main" id="{F1603389-D23B-4C88-A350-F93A3288BF4D}"/>
              </a:ext>
            </a:extLst>
          </p:cNvPr>
          <p:cNvGrpSpPr/>
          <p:nvPr/>
        </p:nvGrpSpPr>
        <p:grpSpPr>
          <a:xfrm>
            <a:off x="9120401" y="1905180"/>
            <a:ext cx="692280" cy="146520"/>
            <a:chOff x="9120401" y="1905180"/>
            <a:chExt cx="692280" cy="146520"/>
          </a:xfrm>
        </p:grpSpPr>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E340B788-5903-40CB-8877-E3B8A4565AF9}"/>
                    </a:ext>
                  </a:extLst>
                </p14:cNvPr>
                <p14:cNvContentPartPr/>
                <p14:nvPr/>
              </p14:nvContentPartPr>
              <p14:xfrm>
                <a:off x="9120401" y="1932540"/>
                <a:ext cx="142560" cy="119160"/>
              </p14:xfrm>
            </p:contentPart>
          </mc:Choice>
          <mc:Fallback xmlns="">
            <p:pic>
              <p:nvPicPr>
                <p:cNvPr id="9" name="Freihand 8">
                  <a:extLst>
                    <a:ext uri="{FF2B5EF4-FFF2-40B4-BE49-F238E27FC236}">
                      <a16:creationId xmlns:a16="http://schemas.microsoft.com/office/drawing/2014/main" id="{E340B788-5903-40CB-8877-E3B8A4565AF9}"/>
                    </a:ext>
                  </a:extLst>
                </p:cNvPr>
                <p:cNvPicPr/>
                <p:nvPr/>
              </p:nvPicPr>
              <p:blipFill>
                <a:blip r:embed="rId15"/>
                <a:stretch>
                  <a:fillRect/>
                </a:stretch>
              </p:blipFill>
              <p:spPr>
                <a:xfrm>
                  <a:off x="9116081" y="1928220"/>
                  <a:ext cx="1512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E5E623BA-8A07-40B8-9284-F6AD5CD4DF4E}"/>
                    </a:ext>
                  </a:extLst>
                </p14:cNvPr>
                <p14:cNvContentPartPr/>
                <p14:nvPr/>
              </p14:nvContentPartPr>
              <p14:xfrm>
                <a:off x="9326681" y="1927860"/>
                <a:ext cx="92520" cy="122760"/>
              </p14:xfrm>
            </p:contentPart>
          </mc:Choice>
          <mc:Fallback xmlns="">
            <p:pic>
              <p:nvPicPr>
                <p:cNvPr id="10" name="Freihand 9">
                  <a:extLst>
                    <a:ext uri="{FF2B5EF4-FFF2-40B4-BE49-F238E27FC236}">
                      <a16:creationId xmlns:a16="http://schemas.microsoft.com/office/drawing/2014/main" id="{E5E623BA-8A07-40B8-9284-F6AD5CD4DF4E}"/>
                    </a:ext>
                  </a:extLst>
                </p:cNvPr>
                <p:cNvPicPr/>
                <p:nvPr/>
              </p:nvPicPr>
              <p:blipFill>
                <a:blip r:embed="rId17"/>
                <a:stretch>
                  <a:fillRect/>
                </a:stretch>
              </p:blipFill>
              <p:spPr>
                <a:xfrm>
                  <a:off x="9322361" y="1923540"/>
                  <a:ext cx="1011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C7CB54EF-5671-4739-BAAD-66083297665B}"/>
                    </a:ext>
                  </a:extLst>
                </p14:cNvPr>
                <p14:cNvContentPartPr/>
                <p14:nvPr/>
              </p14:nvContentPartPr>
              <p14:xfrm>
                <a:off x="9456281" y="1940460"/>
                <a:ext cx="11880" cy="72000"/>
              </p14:xfrm>
            </p:contentPart>
          </mc:Choice>
          <mc:Fallback xmlns="">
            <p:pic>
              <p:nvPicPr>
                <p:cNvPr id="13" name="Freihand 12">
                  <a:extLst>
                    <a:ext uri="{FF2B5EF4-FFF2-40B4-BE49-F238E27FC236}">
                      <a16:creationId xmlns:a16="http://schemas.microsoft.com/office/drawing/2014/main" id="{C7CB54EF-5671-4739-BAAD-66083297665B}"/>
                    </a:ext>
                  </a:extLst>
                </p:cNvPr>
                <p:cNvPicPr/>
                <p:nvPr/>
              </p:nvPicPr>
              <p:blipFill>
                <a:blip r:embed="rId19"/>
                <a:stretch>
                  <a:fillRect/>
                </a:stretch>
              </p:blipFill>
              <p:spPr>
                <a:xfrm>
                  <a:off x="9451961" y="1936140"/>
                  <a:ext cx="205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F0498BDF-C2AE-4F87-BC03-1E050E38876D}"/>
                    </a:ext>
                  </a:extLst>
                </p14:cNvPr>
                <p14:cNvContentPartPr/>
                <p14:nvPr/>
              </p14:nvContentPartPr>
              <p14:xfrm>
                <a:off x="9445481" y="1905180"/>
                <a:ext cx="91800" cy="23040"/>
              </p14:xfrm>
            </p:contentPart>
          </mc:Choice>
          <mc:Fallback xmlns="">
            <p:pic>
              <p:nvPicPr>
                <p:cNvPr id="14" name="Freihand 13">
                  <a:extLst>
                    <a:ext uri="{FF2B5EF4-FFF2-40B4-BE49-F238E27FC236}">
                      <a16:creationId xmlns:a16="http://schemas.microsoft.com/office/drawing/2014/main" id="{F0498BDF-C2AE-4F87-BC03-1E050E38876D}"/>
                    </a:ext>
                  </a:extLst>
                </p:cNvPr>
                <p:cNvPicPr/>
                <p:nvPr/>
              </p:nvPicPr>
              <p:blipFill>
                <a:blip r:embed="rId21"/>
                <a:stretch>
                  <a:fillRect/>
                </a:stretch>
              </p:blipFill>
              <p:spPr>
                <a:xfrm>
                  <a:off x="9441161" y="1900860"/>
                  <a:ext cx="1004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F8404767-EA84-4985-AAE9-05A9E9D28858}"/>
                    </a:ext>
                  </a:extLst>
                </p14:cNvPr>
                <p14:cNvContentPartPr/>
                <p14:nvPr/>
              </p14:nvContentPartPr>
              <p14:xfrm>
                <a:off x="9442961" y="1948020"/>
                <a:ext cx="84960" cy="68760"/>
              </p14:xfrm>
            </p:contentPart>
          </mc:Choice>
          <mc:Fallback xmlns="">
            <p:pic>
              <p:nvPicPr>
                <p:cNvPr id="15" name="Freihand 14">
                  <a:extLst>
                    <a:ext uri="{FF2B5EF4-FFF2-40B4-BE49-F238E27FC236}">
                      <a16:creationId xmlns:a16="http://schemas.microsoft.com/office/drawing/2014/main" id="{F8404767-EA84-4985-AAE9-05A9E9D28858}"/>
                    </a:ext>
                  </a:extLst>
                </p:cNvPr>
                <p:cNvPicPr/>
                <p:nvPr/>
              </p:nvPicPr>
              <p:blipFill>
                <a:blip r:embed="rId23"/>
                <a:stretch>
                  <a:fillRect/>
                </a:stretch>
              </p:blipFill>
              <p:spPr>
                <a:xfrm>
                  <a:off x="9438641" y="1943700"/>
                  <a:ext cx="936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3D91047D-3DB8-46B5-AED3-7D48FAF48B0A}"/>
                    </a:ext>
                  </a:extLst>
                </p14:cNvPr>
                <p14:cNvContentPartPr/>
                <p14:nvPr/>
              </p14:nvContentPartPr>
              <p14:xfrm>
                <a:off x="9629801" y="1951620"/>
                <a:ext cx="182880" cy="60120"/>
              </p14:xfrm>
            </p:contentPart>
          </mc:Choice>
          <mc:Fallback xmlns="">
            <p:pic>
              <p:nvPicPr>
                <p:cNvPr id="16" name="Freihand 15">
                  <a:extLst>
                    <a:ext uri="{FF2B5EF4-FFF2-40B4-BE49-F238E27FC236}">
                      <a16:creationId xmlns:a16="http://schemas.microsoft.com/office/drawing/2014/main" id="{3D91047D-3DB8-46B5-AED3-7D48FAF48B0A}"/>
                    </a:ext>
                  </a:extLst>
                </p:cNvPr>
                <p:cNvPicPr/>
                <p:nvPr/>
              </p:nvPicPr>
              <p:blipFill>
                <a:blip r:embed="rId25"/>
                <a:stretch>
                  <a:fillRect/>
                </a:stretch>
              </p:blipFill>
              <p:spPr>
                <a:xfrm>
                  <a:off x="9625481" y="1947300"/>
                  <a:ext cx="191520" cy="68760"/>
                </a:xfrm>
                <a:prstGeom prst="rect">
                  <a:avLst/>
                </a:prstGeom>
              </p:spPr>
            </p:pic>
          </mc:Fallback>
        </mc:AlternateContent>
      </p:grpSp>
      <p:grpSp>
        <p:nvGrpSpPr>
          <p:cNvPr id="24" name="Gruppieren 23">
            <a:extLst>
              <a:ext uri="{FF2B5EF4-FFF2-40B4-BE49-F238E27FC236}">
                <a16:creationId xmlns:a16="http://schemas.microsoft.com/office/drawing/2014/main" id="{72F70E76-F2A0-4732-8298-E82835D58609}"/>
              </a:ext>
            </a:extLst>
          </p:cNvPr>
          <p:cNvGrpSpPr/>
          <p:nvPr/>
        </p:nvGrpSpPr>
        <p:grpSpPr>
          <a:xfrm>
            <a:off x="9997361" y="1857300"/>
            <a:ext cx="128160" cy="136080"/>
            <a:chOff x="9997361" y="1857300"/>
            <a:chExt cx="128160" cy="136080"/>
          </a:xfrm>
        </p:grpSpPr>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7CD9C465-6405-4DAD-BB05-57B1DA81E5A9}"/>
                    </a:ext>
                  </a:extLst>
                </p14:cNvPr>
                <p14:cNvContentPartPr/>
                <p14:nvPr/>
              </p14:nvContentPartPr>
              <p14:xfrm>
                <a:off x="10002401" y="1857300"/>
                <a:ext cx="111600" cy="136080"/>
              </p14:xfrm>
            </p:contentPart>
          </mc:Choice>
          <mc:Fallback xmlns="">
            <p:pic>
              <p:nvPicPr>
                <p:cNvPr id="17" name="Freihand 16">
                  <a:extLst>
                    <a:ext uri="{FF2B5EF4-FFF2-40B4-BE49-F238E27FC236}">
                      <a16:creationId xmlns:a16="http://schemas.microsoft.com/office/drawing/2014/main" id="{7CD9C465-6405-4DAD-BB05-57B1DA81E5A9}"/>
                    </a:ext>
                  </a:extLst>
                </p:cNvPr>
                <p:cNvPicPr/>
                <p:nvPr/>
              </p:nvPicPr>
              <p:blipFill>
                <a:blip r:embed="rId27"/>
                <a:stretch>
                  <a:fillRect/>
                </a:stretch>
              </p:blipFill>
              <p:spPr>
                <a:xfrm>
                  <a:off x="9998081" y="1852980"/>
                  <a:ext cx="120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C118911A-CC6B-40FA-BA2A-28D2EACC4E64}"/>
                    </a:ext>
                  </a:extLst>
                </p14:cNvPr>
                <p14:cNvContentPartPr/>
                <p14:nvPr/>
              </p14:nvContentPartPr>
              <p14:xfrm>
                <a:off x="9997361" y="1919580"/>
                <a:ext cx="128160" cy="11880"/>
              </p14:xfrm>
            </p:contentPart>
          </mc:Choice>
          <mc:Fallback xmlns="">
            <p:pic>
              <p:nvPicPr>
                <p:cNvPr id="18" name="Freihand 17">
                  <a:extLst>
                    <a:ext uri="{FF2B5EF4-FFF2-40B4-BE49-F238E27FC236}">
                      <a16:creationId xmlns:a16="http://schemas.microsoft.com/office/drawing/2014/main" id="{C118911A-CC6B-40FA-BA2A-28D2EACC4E64}"/>
                    </a:ext>
                  </a:extLst>
                </p:cNvPr>
                <p:cNvPicPr/>
                <p:nvPr/>
              </p:nvPicPr>
              <p:blipFill>
                <a:blip r:embed="rId29"/>
                <a:stretch>
                  <a:fillRect/>
                </a:stretch>
              </p:blipFill>
              <p:spPr>
                <a:xfrm>
                  <a:off x="9993041" y="1915260"/>
                  <a:ext cx="136800" cy="20520"/>
                </a:xfrm>
                <a:prstGeom prst="rect">
                  <a:avLst/>
                </a:prstGeom>
              </p:spPr>
            </p:pic>
          </mc:Fallback>
        </mc:AlternateContent>
      </p:grpSp>
      <p:grpSp>
        <p:nvGrpSpPr>
          <p:cNvPr id="62" name="Gruppieren 61">
            <a:extLst>
              <a:ext uri="{FF2B5EF4-FFF2-40B4-BE49-F238E27FC236}">
                <a16:creationId xmlns:a16="http://schemas.microsoft.com/office/drawing/2014/main" id="{C1F2BC69-4D29-4005-B726-D6F65230294A}"/>
              </a:ext>
            </a:extLst>
          </p:cNvPr>
          <p:cNvGrpSpPr/>
          <p:nvPr/>
        </p:nvGrpSpPr>
        <p:grpSpPr>
          <a:xfrm>
            <a:off x="1328201" y="1251780"/>
            <a:ext cx="4102200" cy="3920040"/>
            <a:chOff x="1328201" y="1251780"/>
            <a:chExt cx="4102200" cy="3920040"/>
          </a:xfrm>
        </p:grpSpPr>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113F279E-F7F0-4FB3-8539-172EBE5068C2}"/>
                    </a:ext>
                  </a:extLst>
                </p14:cNvPr>
                <p14:cNvContentPartPr/>
                <p14:nvPr/>
              </p14:nvContentPartPr>
              <p14:xfrm>
                <a:off x="3136481" y="1815180"/>
                <a:ext cx="524880" cy="371880"/>
              </p14:xfrm>
            </p:contentPart>
          </mc:Choice>
          <mc:Fallback xmlns="">
            <p:pic>
              <p:nvPicPr>
                <p:cNvPr id="19" name="Freihand 18">
                  <a:extLst>
                    <a:ext uri="{FF2B5EF4-FFF2-40B4-BE49-F238E27FC236}">
                      <a16:creationId xmlns:a16="http://schemas.microsoft.com/office/drawing/2014/main" id="{113F279E-F7F0-4FB3-8539-172EBE5068C2}"/>
                    </a:ext>
                  </a:extLst>
                </p:cNvPr>
                <p:cNvPicPr/>
                <p:nvPr/>
              </p:nvPicPr>
              <p:blipFill>
                <a:blip r:embed="rId31"/>
                <a:stretch>
                  <a:fillRect/>
                </a:stretch>
              </p:blipFill>
              <p:spPr>
                <a:xfrm>
                  <a:off x="3132161" y="1810860"/>
                  <a:ext cx="53352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DE7F98D9-64EA-49EB-8913-24188DE7613A}"/>
                    </a:ext>
                  </a:extLst>
                </p14:cNvPr>
                <p14:cNvContentPartPr/>
                <p14:nvPr/>
              </p14:nvContentPartPr>
              <p14:xfrm>
                <a:off x="3518801" y="1968180"/>
                <a:ext cx="203400" cy="158760"/>
              </p14:xfrm>
            </p:contentPart>
          </mc:Choice>
          <mc:Fallback xmlns="">
            <p:pic>
              <p:nvPicPr>
                <p:cNvPr id="20" name="Freihand 19">
                  <a:extLst>
                    <a:ext uri="{FF2B5EF4-FFF2-40B4-BE49-F238E27FC236}">
                      <a16:creationId xmlns:a16="http://schemas.microsoft.com/office/drawing/2014/main" id="{DE7F98D9-64EA-49EB-8913-24188DE7613A}"/>
                    </a:ext>
                  </a:extLst>
                </p:cNvPr>
                <p:cNvPicPr/>
                <p:nvPr/>
              </p:nvPicPr>
              <p:blipFill>
                <a:blip r:embed="rId33"/>
                <a:stretch>
                  <a:fillRect/>
                </a:stretch>
              </p:blipFill>
              <p:spPr>
                <a:xfrm>
                  <a:off x="3514481" y="1963860"/>
                  <a:ext cx="2120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713E5416-4FA6-40DE-A6CA-4B9757FD6C84}"/>
                    </a:ext>
                  </a:extLst>
                </p14:cNvPr>
                <p14:cNvContentPartPr/>
                <p14:nvPr/>
              </p14:nvContentPartPr>
              <p14:xfrm>
                <a:off x="3221081" y="1579740"/>
                <a:ext cx="190080" cy="131400"/>
              </p14:xfrm>
            </p:contentPart>
          </mc:Choice>
          <mc:Fallback xmlns="">
            <p:pic>
              <p:nvPicPr>
                <p:cNvPr id="21" name="Freihand 20">
                  <a:extLst>
                    <a:ext uri="{FF2B5EF4-FFF2-40B4-BE49-F238E27FC236}">
                      <a16:creationId xmlns:a16="http://schemas.microsoft.com/office/drawing/2014/main" id="{713E5416-4FA6-40DE-A6CA-4B9757FD6C84}"/>
                    </a:ext>
                  </a:extLst>
                </p:cNvPr>
                <p:cNvPicPr/>
                <p:nvPr/>
              </p:nvPicPr>
              <p:blipFill>
                <a:blip r:embed="rId35"/>
                <a:stretch>
                  <a:fillRect/>
                </a:stretch>
              </p:blipFill>
              <p:spPr>
                <a:xfrm>
                  <a:off x="3216761" y="1575420"/>
                  <a:ext cx="1987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41C748B9-5DAD-4F56-82CD-E8C931C3EF15}"/>
                    </a:ext>
                  </a:extLst>
                </p14:cNvPr>
                <p14:cNvContentPartPr/>
                <p14:nvPr/>
              </p14:nvContentPartPr>
              <p14:xfrm>
                <a:off x="3433481" y="1336020"/>
                <a:ext cx="50400" cy="88560"/>
              </p14:xfrm>
            </p:contentPart>
          </mc:Choice>
          <mc:Fallback xmlns="">
            <p:pic>
              <p:nvPicPr>
                <p:cNvPr id="22" name="Freihand 21">
                  <a:extLst>
                    <a:ext uri="{FF2B5EF4-FFF2-40B4-BE49-F238E27FC236}">
                      <a16:creationId xmlns:a16="http://schemas.microsoft.com/office/drawing/2014/main" id="{41C748B9-5DAD-4F56-82CD-E8C931C3EF15}"/>
                    </a:ext>
                  </a:extLst>
                </p:cNvPr>
                <p:cNvPicPr/>
                <p:nvPr/>
              </p:nvPicPr>
              <p:blipFill>
                <a:blip r:embed="rId37"/>
                <a:stretch>
                  <a:fillRect/>
                </a:stretch>
              </p:blipFill>
              <p:spPr>
                <a:xfrm>
                  <a:off x="3429161" y="1331700"/>
                  <a:ext cx="59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FAC4524A-779A-4977-B6F0-FF9CD9FF33BB}"/>
                    </a:ext>
                  </a:extLst>
                </p14:cNvPr>
                <p14:cNvContentPartPr/>
                <p14:nvPr/>
              </p14:nvContentPartPr>
              <p14:xfrm>
                <a:off x="3548681" y="1381740"/>
                <a:ext cx="7560" cy="3600"/>
              </p14:xfrm>
            </p:contentPart>
          </mc:Choice>
          <mc:Fallback xmlns="">
            <p:pic>
              <p:nvPicPr>
                <p:cNvPr id="26" name="Freihand 25">
                  <a:extLst>
                    <a:ext uri="{FF2B5EF4-FFF2-40B4-BE49-F238E27FC236}">
                      <a16:creationId xmlns:a16="http://schemas.microsoft.com/office/drawing/2014/main" id="{FAC4524A-779A-4977-B6F0-FF9CD9FF33BB}"/>
                    </a:ext>
                  </a:extLst>
                </p:cNvPr>
                <p:cNvPicPr/>
                <p:nvPr/>
              </p:nvPicPr>
              <p:blipFill>
                <a:blip r:embed="rId39"/>
                <a:stretch>
                  <a:fillRect/>
                </a:stretch>
              </p:blipFill>
              <p:spPr>
                <a:xfrm>
                  <a:off x="3544361" y="1377420"/>
                  <a:ext cx="162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BD2E7D25-ED43-4BAD-A4D4-66DEE6E8A6E9}"/>
                    </a:ext>
                  </a:extLst>
                </p14:cNvPr>
                <p14:cNvContentPartPr/>
                <p14:nvPr/>
              </p14:nvContentPartPr>
              <p14:xfrm>
                <a:off x="3344921" y="1251780"/>
                <a:ext cx="348120" cy="281880"/>
              </p14:xfrm>
            </p:contentPart>
          </mc:Choice>
          <mc:Fallback xmlns="">
            <p:pic>
              <p:nvPicPr>
                <p:cNvPr id="27" name="Freihand 26">
                  <a:extLst>
                    <a:ext uri="{FF2B5EF4-FFF2-40B4-BE49-F238E27FC236}">
                      <a16:creationId xmlns:a16="http://schemas.microsoft.com/office/drawing/2014/main" id="{BD2E7D25-ED43-4BAD-A4D4-66DEE6E8A6E9}"/>
                    </a:ext>
                  </a:extLst>
                </p:cNvPr>
                <p:cNvPicPr/>
                <p:nvPr/>
              </p:nvPicPr>
              <p:blipFill>
                <a:blip r:embed="rId41"/>
                <a:stretch>
                  <a:fillRect/>
                </a:stretch>
              </p:blipFill>
              <p:spPr>
                <a:xfrm>
                  <a:off x="3340601" y="1247460"/>
                  <a:ext cx="3567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3F24A470-958E-48BD-9181-00764CD39941}"/>
                    </a:ext>
                  </a:extLst>
                </p14:cNvPr>
                <p14:cNvContentPartPr/>
                <p14:nvPr/>
              </p14:nvContentPartPr>
              <p14:xfrm>
                <a:off x="3506201" y="2405580"/>
                <a:ext cx="1690560" cy="2643120"/>
              </p14:xfrm>
            </p:contentPart>
          </mc:Choice>
          <mc:Fallback xmlns="">
            <p:pic>
              <p:nvPicPr>
                <p:cNvPr id="29" name="Freihand 28">
                  <a:extLst>
                    <a:ext uri="{FF2B5EF4-FFF2-40B4-BE49-F238E27FC236}">
                      <a16:creationId xmlns:a16="http://schemas.microsoft.com/office/drawing/2014/main" id="{3F24A470-958E-48BD-9181-00764CD39941}"/>
                    </a:ext>
                  </a:extLst>
                </p:cNvPr>
                <p:cNvPicPr/>
                <p:nvPr/>
              </p:nvPicPr>
              <p:blipFill>
                <a:blip r:embed="rId43"/>
                <a:stretch>
                  <a:fillRect/>
                </a:stretch>
              </p:blipFill>
              <p:spPr>
                <a:xfrm>
                  <a:off x="3501881" y="2401260"/>
                  <a:ext cx="1699200" cy="2651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6DBC47B1-40EE-44D4-BBF2-C58E5139EFFC}"/>
                    </a:ext>
                  </a:extLst>
                </p14:cNvPr>
                <p14:cNvContentPartPr/>
                <p14:nvPr/>
              </p14:nvContentPartPr>
              <p14:xfrm>
                <a:off x="5054201" y="4945020"/>
                <a:ext cx="176760" cy="226800"/>
              </p14:xfrm>
            </p:contentPart>
          </mc:Choice>
          <mc:Fallback xmlns="">
            <p:pic>
              <p:nvPicPr>
                <p:cNvPr id="30" name="Freihand 29">
                  <a:extLst>
                    <a:ext uri="{FF2B5EF4-FFF2-40B4-BE49-F238E27FC236}">
                      <a16:creationId xmlns:a16="http://schemas.microsoft.com/office/drawing/2014/main" id="{6DBC47B1-40EE-44D4-BBF2-C58E5139EFFC}"/>
                    </a:ext>
                  </a:extLst>
                </p:cNvPr>
                <p:cNvPicPr/>
                <p:nvPr/>
              </p:nvPicPr>
              <p:blipFill>
                <a:blip r:embed="rId45"/>
                <a:stretch>
                  <a:fillRect/>
                </a:stretch>
              </p:blipFill>
              <p:spPr>
                <a:xfrm>
                  <a:off x="5049881" y="4940700"/>
                  <a:ext cx="1854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C63CE431-1A43-4A32-A5BB-F7A4C306D840}"/>
                    </a:ext>
                  </a:extLst>
                </p14:cNvPr>
                <p14:cNvContentPartPr/>
                <p14:nvPr/>
              </p14:nvContentPartPr>
              <p14:xfrm>
                <a:off x="4100921" y="3886980"/>
                <a:ext cx="61560" cy="164160"/>
              </p14:xfrm>
            </p:contentPart>
          </mc:Choice>
          <mc:Fallback xmlns="">
            <p:pic>
              <p:nvPicPr>
                <p:cNvPr id="32" name="Freihand 31">
                  <a:extLst>
                    <a:ext uri="{FF2B5EF4-FFF2-40B4-BE49-F238E27FC236}">
                      <a16:creationId xmlns:a16="http://schemas.microsoft.com/office/drawing/2014/main" id="{C63CE431-1A43-4A32-A5BB-F7A4C306D840}"/>
                    </a:ext>
                  </a:extLst>
                </p:cNvPr>
                <p:cNvPicPr/>
                <p:nvPr/>
              </p:nvPicPr>
              <p:blipFill>
                <a:blip r:embed="rId47"/>
                <a:stretch>
                  <a:fillRect/>
                </a:stretch>
              </p:blipFill>
              <p:spPr>
                <a:xfrm>
                  <a:off x="4096601" y="3882660"/>
                  <a:ext cx="702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Freihand 33">
                  <a:extLst>
                    <a:ext uri="{FF2B5EF4-FFF2-40B4-BE49-F238E27FC236}">
                      <a16:creationId xmlns:a16="http://schemas.microsoft.com/office/drawing/2014/main" id="{76574FC5-526F-460B-955E-43E1ED23B4D0}"/>
                    </a:ext>
                  </a:extLst>
                </p14:cNvPr>
                <p14:cNvContentPartPr/>
                <p14:nvPr/>
              </p14:nvContentPartPr>
              <p14:xfrm>
                <a:off x="4149161" y="3710580"/>
                <a:ext cx="66600" cy="93960"/>
              </p14:xfrm>
            </p:contentPart>
          </mc:Choice>
          <mc:Fallback xmlns="">
            <p:pic>
              <p:nvPicPr>
                <p:cNvPr id="34" name="Freihand 33">
                  <a:extLst>
                    <a:ext uri="{FF2B5EF4-FFF2-40B4-BE49-F238E27FC236}">
                      <a16:creationId xmlns:a16="http://schemas.microsoft.com/office/drawing/2014/main" id="{76574FC5-526F-460B-955E-43E1ED23B4D0}"/>
                    </a:ext>
                  </a:extLst>
                </p:cNvPr>
                <p:cNvPicPr/>
                <p:nvPr/>
              </p:nvPicPr>
              <p:blipFill>
                <a:blip r:embed="rId49"/>
                <a:stretch>
                  <a:fillRect/>
                </a:stretch>
              </p:blipFill>
              <p:spPr>
                <a:xfrm>
                  <a:off x="4144841" y="3706260"/>
                  <a:ext cx="752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Freihand 34">
                  <a:extLst>
                    <a:ext uri="{FF2B5EF4-FFF2-40B4-BE49-F238E27FC236}">
                      <a16:creationId xmlns:a16="http://schemas.microsoft.com/office/drawing/2014/main" id="{3859A0D9-531B-4EBB-9CF8-A4086C95BC3A}"/>
                    </a:ext>
                  </a:extLst>
                </p14:cNvPr>
                <p14:cNvContentPartPr/>
                <p14:nvPr/>
              </p14:nvContentPartPr>
              <p14:xfrm>
                <a:off x="4219721" y="3751620"/>
                <a:ext cx="1440" cy="10080"/>
              </p14:xfrm>
            </p:contentPart>
          </mc:Choice>
          <mc:Fallback xmlns="">
            <p:pic>
              <p:nvPicPr>
                <p:cNvPr id="35" name="Freihand 34">
                  <a:extLst>
                    <a:ext uri="{FF2B5EF4-FFF2-40B4-BE49-F238E27FC236}">
                      <a16:creationId xmlns:a16="http://schemas.microsoft.com/office/drawing/2014/main" id="{3859A0D9-531B-4EBB-9CF8-A4086C95BC3A}"/>
                    </a:ext>
                  </a:extLst>
                </p:cNvPr>
                <p:cNvPicPr/>
                <p:nvPr/>
              </p:nvPicPr>
              <p:blipFill>
                <a:blip r:embed="rId51"/>
                <a:stretch>
                  <a:fillRect/>
                </a:stretch>
              </p:blipFill>
              <p:spPr>
                <a:xfrm>
                  <a:off x="4215401" y="3747300"/>
                  <a:ext cx="100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Freihand 35">
                  <a:extLst>
                    <a:ext uri="{FF2B5EF4-FFF2-40B4-BE49-F238E27FC236}">
                      <a16:creationId xmlns:a16="http://schemas.microsoft.com/office/drawing/2014/main" id="{6422CAA5-BF82-453A-BE94-03009D44EB9D}"/>
                    </a:ext>
                  </a:extLst>
                </p14:cNvPr>
                <p14:cNvContentPartPr/>
                <p14:nvPr/>
              </p14:nvContentPartPr>
              <p14:xfrm>
                <a:off x="4082201" y="3637860"/>
                <a:ext cx="191160" cy="220680"/>
              </p14:xfrm>
            </p:contentPart>
          </mc:Choice>
          <mc:Fallback xmlns="">
            <p:pic>
              <p:nvPicPr>
                <p:cNvPr id="36" name="Freihand 35">
                  <a:extLst>
                    <a:ext uri="{FF2B5EF4-FFF2-40B4-BE49-F238E27FC236}">
                      <a16:creationId xmlns:a16="http://schemas.microsoft.com/office/drawing/2014/main" id="{6422CAA5-BF82-453A-BE94-03009D44EB9D}"/>
                    </a:ext>
                  </a:extLst>
                </p:cNvPr>
                <p:cNvPicPr/>
                <p:nvPr/>
              </p:nvPicPr>
              <p:blipFill>
                <a:blip r:embed="rId53"/>
                <a:stretch>
                  <a:fillRect/>
                </a:stretch>
              </p:blipFill>
              <p:spPr>
                <a:xfrm>
                  <a:off x="4077881" y="3633540"/>
                  <a:ext cx="1998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Freihand 38">
                  <a:extLst>
                    <a:ext uri="{FF2B5EF4-FFF2-40B4-BE49-F238E27FC236}">
                      <a16:creationId xmlns:a16="http://schemas.microsoft.com/office/drawing/2014/main" id="{5FC8D949-F88D-4629-901D-27B1513EB764}"/>
                    </a:ext>
                  </a:extLst>
                </p14:cNvPr>
                <p14:cNvContentPartPr/>
                <p14:nvPr/>
              </p14:nvContentPartPr>
              <p14:xfrm>
                <a:off x="1501361" y="2427540"/>
                <a:ext cx="1748520" cy="2311200"/>
              </p14:xfrm>
            </p:contentPart>
          </mc:Choice>
          <mc:Fallback xmlns="">
            <p:pic>
              <p:nvPicPr>
                <p:cNvPr id="39" name="Freihand 38">
                  <a:extLst>
                    <a:ext uri="{FF2B5EF4-FFF2-40B4-BE49-F238E27FC236}">
                      <a16:creationId xmlns:a16="http://schemas.microsoft.com/office/drawing/2014/main" id="{5FC8D949-F88D-4629-901D-27B1513EB764}"/>
                    </a:ext>
                  </a:extLst>
                </p:cNvPr>
                <p:cNvPicPr/>
                <p:nvPr/>
              </p:nvPicPr>
              <p:blipFill>
                <a:blip r:embed="rId55"/>
                <a:stretch>
                  <a:fillRect/>
                </a:stretch>
              </p:blipFill>
              <p:spPr>
                <a:xfrm>
                  <a:off x="1497041" y="2423220"/>
                  <a:ext cx="1757160" cy="2319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Freihand 39">
                  <a:extLst>
                    <a:ext uri="{FF2B5EF4-FFF2-40B4-BE49-F238E27FC236}">
                      <a16:creationId xmlns:a16="http://schemas.microsoft.com/office/drawing/2014/main" id="{C641B821-7EA2-4CB7-B8A9-2648ED32DA71}"/>
                    </a:ext>
                  </a:extLst>
                </p14:cNvPr>
                <p14:cNvContentPartPr/>
                <p14:nvPr/>
              </p14:nvContentPartPr>
              <p14:xfrm>
                <a:off x="1328201" y="4705260"/>
                <a:ext cx="195480" cy="305640"/>
              </p14:xfrm>
            </p:contentPart>
          </mc:Choice>
          <mc:Fallback xmlns="">
            <p:pic>
              <p:nvPicPr>
                <p:cNvPr id="40" name="Freihand 39">
                  <a:extLst>
                    <a:ext uri="{FF2B5EF4-FFF2-40B4-BE49-F238E27FC236}">
                      <a16:creationId xmlns:a16="http://schemas.microsoft.com/office/drawing/2014/main" id="{C641B821-7EA2-4CB7-B8A9-2648ED32DA71}"/>
                    </a:ext>
                  </a:extLst>
                </p:cNvPr>
                <p:cNvPicPr/>
                <p:nvPr/>
              </p:nvPicPr>
              <p:blipFill>
                <a:blip r:embed="rId57"/>
                <a:stretch>
                  <a:fillRect/>
                </a:stretch>
              </p:blipFill>
              <p:spPr>
                <a:xfrm>
                  <a:off x="1323881" y="4700940"/>
                  <a:ext cx="20412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Freihand 41">
                  <a:extLst>
                    <a:ext uri="{FF2B5EF4-FFF2-40B4-BE49-F238E27FC236}">
                      <a16:creationId xmlns:a16="http://schemas.microsoft.com/office/drawing/2014/main" id="{B2258705-48AF-45B8-B094-BB95D430081C}"/>
                    </a:ext>
                  </a:extLst>
                </p14:cNvPr>
                <p14:cNvContentPartPr/>
                <p14:nvPr/>
              </p14:nvContentPartPr>
              <p14:xfrm>
                <a:off x="1805561" y="3647580"/>
                <a:ext cx="120960" cy="120600"/>
              </p14:xfrm>
            </p:contentPart>
          </mc:Choice>
          <mc:Fallback xmlns="">
            <p:pic>
              <p:nvPicPr>
                <p:cNvPr id="42" name="Freihand 41">
                  <a:extLst>
                    <a:ext uri="{FF2B5EF4-FFF2-40B4-BE49-F238E27FC236}">
                      <a16:creationId xmlns:a16="http://schemas.microsoft.com/office/drawing/2014/main" id="{B2258705-48AF-45B8-B094-BB95D430081C}"/>
                    </a:ext>
                  </a:extLst>
                </p:cNvPr>
                <p:cNvPicPr/>
                <p:nvPr/>
              </p:nvPicPr>
              <p:blipFill>
                <a:blip r:embed="rId59"/>
                <a:stretch>
                  <a:fillRect/>
                </a:stretch>
              </p:blipFill>
              <p:spPr>
                <a:xfrm>
                  <a:off x="1801241" y="3643260"/>
                  <a:ext cx="1296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Freihand 42">
                  <a:extLst>
                    <a:ext uri="{FF2B5EF4-FFF2-40B4-BE49-F238E27FC236}">
                      <a16:creationId xmlns:a16="http://schemas.microsoft.com/office/drawing/2014/main" id="{80AF7CBB-7D7A-4CFB-84EB-EB698CC6BA82}"/>
                    </a:ext>
                  </a:extLst>
                </p14:cNvPr>
                <p14:cNvContentPartPr/>
                <p14:nvPr/>
              </p14:nvContentPartPr>
              <p14:xfrm>
                <a:off x="1954241" y="3653340"/>
                <a:ext cx="5040" cy="21240"/>
              </p14:xfrm>
            </p:contentPart>
          </mc:Choice>
          <mc:Fallback xmlns="">
            <p:pic>
              <p:nvPicPr>
                <p:cNvPr id="43" name="Freihand 42">
                  <a:extLst>
                    <a:ext uri="{FF2B5EF4-FFF2-40B4-BE49-F238E27FC236}">
                      <a16:creationId xmlns:a16="http://schemas.microsoft.com/office/drawing/2014/main" id="{80AF7CBB-7D7A-4CFB-84EB-EB698CC6BA82}"/>
                    </a:ext>
                  </a:extLst>
                </p:cNvPr>
                <p:cNvPicPr/>
                <p:nvPr/>
              </p:nvPicPr>
              <p:blipFill>
                <a:blip r:embed="rId61"/>
                <a:stretch>
                  <a:fillRect/>
                </a:stretch>
              </p:blipFill>
              <p:spPr>
                <a:xfrm>
                  <a:off x="1949921" y="3649020"/>
                  <a:ext cx="136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Freihand 44">
                  <a:extLst>
                    <a:ext uri="{FF2B5EF4-FFF2-40B4-BE49-F238E27FC236}">
                      <a16:creationId xmlns:a16="http://schemas.microsoft.com/office/drawing/2014/main" id="{604F9313-205A-4DAB-8DC8-11FC5CC72BC7}"/>
                    </a:ext>
                  </a:extLst>
                </p14:cNvPr>
                <p14:cNvContentPartPr/>
                <p14:nvPr/>
              </p14:nvContentPartPr>
              <p14:xfrm>
                <a:off x="1799081" y="3364620"/>
                <a:ext cx="74160" cy="124560"/>
              </p14:xfrm>
            </p:contentPart>
          </mc:Choice>
          <mc:Fallback xmlns="">
            <p:pic>
              <p:nvPicPr>
                <p:cNvPr id="45" name="Freihand 44">
                  <a:extLst>
                    <a:ext uri="{FF2B5EF4-FFF2-40B4-BE49-F238E27FC236}">
                      <a16:creationId xmlns:a16="http://schemas.microsoft.com/office/drawing/2014/main" id="{604F9313-205A-4DAB-8DC8-11FC5CC72BC7}"/>
                    </a:ext>
                  </a:extLst>
                </p:cNvPr>
                <p:cNvPicPr/>
                <p:nvPr/>
              </p:nvPicPr>
              <p:blipFill>
                <a:blip r:embed="rId63"/>
                <a:stretch>
                  <a:fillRect/>
                </a:stretch>
              </p:blipFill>
              <p:spPr>
                <a:xfrm>
                  <a:off x="1794761" y="3360300"/>
                  <a:ext cx="828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Freihand 45">
                  <a:extLst>
                    <a:ext uri="{FF2B5EF4-FFF2-40B4-BE49-F238E27FC236}">
                      <a16:creationId xmlns:a16="http://schemas.microsoft.com/office/drawing/2014/main" id="{0A4EE959-B8D1-4B26-A53A-B94D9419D2B9}"/>
                    </a:ext>
                  </a:extLst>
                </p14:cNvPr>
                <p14:cNvContentPartPr/>
                <p14:nvPr/>
              </p14:nvContentPartPr>
              <p14:xfrm>
                <a:off x="1911041" y="3399180"/>
                <a:ext cx="13680" cy="17640"/>
              </p14:xfrm>
            </p:contentPart>
          </mc:Choice>
          <mc:Fallback xmlns="">
            <p:pic>
              <p:nvPicPr>
                <p:cNvPr id="46" name="Freihand 45">
                  <a:extLst>
                    <a:ext uri="{FF2B5EF4-FFF2-40B4-BE49-F238E27FC236}">
                      <a16:creationId xmlns:a16="http://schemas.microsoft.com/office/drawing/2014/main" id="{0A4EE959-B8D1-4B26-A53A-B94D9419D2B9}"/>
                    </a:ext>
                  </a:extLst>
                </p:cNvPr>
                <p:cNvPicPr/>
                <p:nvPr/>
              </p:nvPicPr>
              <p:blipFill>
                <a:blip r:embed="rId65"/>
                <a:stretch>
                  <a:fillRect/>
                </a:stretch>
              </p:blipFill>
              <p:spPr>
                <a:xfrm>
                  <a:off x="1906721" y="3394860"/>
                  <a:ext cx="22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Freihand 46">
                  <a:extLst>
                    <a:ext uri="{FF2B5EF4-FFF2-40B4-BE49-F238E27FC236}">
                      <a16:creationId xmlns:a16="http://schemas.microsoft.com/office/drawing/2014/main" id="{E38EC89B-CF7C-49DD-88FB-E8ED38A5DFA4}"/>
                    </a:ext>
                  </a:extLst>
                </p14:cNvPr>
                <p14:cNvContentPartPr/>
                <p14:nvPr/>
              </p14:nvContentPartPr>
              <p14:xfrm>
                <a:off x="1711961" y="3259500"/>
                <a:ext cx="281880" cy="283680"/>
              </p14:xfrm>
            </p:contentPart>
          </mc:Choice>
          <mc:Fallback xmlns="">
            <p:pic>
              <p:nvPicPr>
                <p:cNvPr id="47" name="Freihand 46">
                  <a:extLst>
                    <a:ext uri="{FF2B5EF4-FFF2-40B4-BE49-F238E27FC236}">
                      <a16:creationId xmlns:a16="http://schemas.microsoft.com/office/drawing/2014/main" id="{E38EC89B-CF7C-49DD-88FB-E8ED38A5DFA4}"/>
                    </a:ext>
                  </a:extLst>
                </p:cNvPr>
                <p:cNvPicPr/>
                <p:nvPr/>
              </p:nvPicPr>
              <p:blipFill>
                <a:blip r:embed="rId67"/>
                <a:stretch>
                  <a:fillRect/>
                </a:stretch>
              </p:blipFill>
              <p:spPr>
                <a:xfrm>
                  <a:off x="1707641" y="3255180"/>
                  <a:ext cx="29052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Freihand 48">
                  <a:extLst>
                    <a:ext uri="{FF2B5EF4-FFF2-40B4-BE49-F238E27FC236}">
                      <a16:creationId xmlns:a16="http://schemas.microsoft.com/office/drawing/2014/main" id="{F8401EEE-2893-4D2B-881A-11EFB1C3166A}"/>
                    </a:ext>
                  </a:extLst>
                </p14:cNvPr>
                <p14:cNvContentPartPr/>
                <p14:nvPr/>
              </p14:nvContentPartPr>
              <p14:xfrm>
                <a:off x="1532681" y="2642100"/>
                <a:ext cx="1680480" cy="2480400"/>
              </p14:xfrm>
            </p:contentPart>
          </mc:Choice>
          <mc:Fallback xmlns="">
            <p:pic>
              <p:nvPicPr>
                <p:cNvPr id="49" name="Freihand 48">
                  <a:extLst>
                    <a:ext uri="{FF2B5EF4-FFF2-40B4-BE49-F238E27FC236}">
                      <a16:creationId xmlns:a16="http://schemas.microsoft.com/office/drawing/2014/main" id="{F8401EEE-2893-4D2B-881A-11EFB1C3166A}"/>
                    </a:ext>
                  </a:extLst>
                </p:cNvPr>
                <p:cNvPicPr/>
                <p:nvPr/>
              </p:nvPicPr>
              <p:blipFill>
                <a:blip r:embed="rId69"/>
                <a:stretch>
                  <a:fillRect/>
                </a:stretch>
              </p:blipFill>
              <p:spPr>
                <a:xfrm>
                  <a:off x="1528361" y="2637780"/>
                  <a:ext cx="1689120" cy="24890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 name="Freihand 49">
                  <a:extLst>
                    <a:ext uri="{FF2B5EF4-FFF2-40B4-BE49-F238E27FC236}">
                      <a16:creationId xmlns:a16="http://schemas.microsoft.com/office/drawing/2014/main" id="{DE8C77D5-A900-4A64-AFE4-B12C3F28E05B}"/>
                    </a:ext>
                  </a:extLst>
                </p14:cNvPr>
                <p14:cNvContentPartPr/>
                <p14:nvPr/>
              </p14:nvContentPartPr>
              <p14:xfrm>
                <a:off x="3141161" y="2538060"/>
                <a:ext cx="134640" cy="153360"/>
              </p14:xfrm>
            </p:contentPart>
          </mc:Choice>
          <mc:Fallback xmlns="">
            <p:pic>
              <p:nvPicPr>
                <p:cNvPr id="50" name="Freihand 49">
                  <a:extLst>
                    <a:ext uri="{FF2B5EF4-FFF2-40B4-BE49-F238E27FC236}">
                      <a16:creationId xmlns:a16="http://schemas.microsoft.com/office/drawing/2014/main" id="{DE8C77D5-A900-4A64-AFE4-B12C3F28E05B}"/>
                    </a:ext>
                  </a:extLst>
                </p:cNvPr>
                <p:cNvPicPr/>
                <p:nvPr/>
              </p:nvPicPr>
              <p:blipFill>
                <a:blip r:embed="rId71"/>
                <a:stretch>
                  <a:fillRect/>
                </a:stretch>
              </p:blipFill>
              <p:spPr>
                <a:xfrm>
                  <a:off x="3136841" y="2533740"/>
                  <a:ext cx="143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Freihand 50">
                  <a:extLst>
                    <a:ext uri="{FF2B5EF4-FFF2-40B4-BE49-F238E27FC236}">
                      <a16:creationId xmlns:a16="http://schemas.microsoft.com/office/drawing/2014/main" id="{8E9DF936-3082-4B54-BDAE-A5A2F901AE72}"/>
                    </a:ext>
                  </a:extLst>
                </p14:cNvPr>
                <p14:cNvContentPartPr/>
                <p14:nvPr/>
              </p14:nvContentPartPr>
              <p14:xfrm>
                <a:off x="2275721" y="4034220"/>
                <a:ext cx="99000" cy="216000"/>
              </p14:xfrm>
            </p:contentPart>
          </mc:Choice>
          <mc:Fallback xmlns="">
            <p:pic>
              <p:nvPicPr>
                <p:cNvPr id="51" name="Freihand 50">
                  <a:extLst>
                    <a:ext uri="{FF2B5EF4-FFF2-40B4-BE49-F238E27FC236}">
                      <a16:creationId xmlns:a16="http://schemas.microsoft.com/office/drawing/2014/main" id="{8E9DF936-3082-4B54-BDAE-A5A2F901AE72}"/>
                    </a:ext>
                  </a:extLst>
                </p:cNvPr>
                <p:cNvPicPr/>
                <p:nvPr/>
              </p:nvPicPr>
              <p:blipFill>
                <a:blip r:embed="rId73"/>
                <a:stretch>
                  <a:fillRect/>
                </a:stretch>
              </p:blipFill>
              <p:spPr>
                <a:xfrm>
                  <a:off x="2271401" y="4029900"/>
                  <a:ext cx="1076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Freihand 51">
                  <a:extLst>
                    <a:ext uri="{FF2B5EF4-FFF2-40B4-BE49-F238E27FC236}">
                      <a16:creationId xmlns:a16="http://schemas.microsoft.com/office/drawing/2014/main" id="{66E7FF3A-11FE-4DFE-85DF-C1F1D8267876}"/>
                    </a:ext>
                  </a:extLst>
                </p14:cNvPr>
                <p14:cNvContentPartPr/>
                <p14:nvPr/>
              </p14:nvContentPartPr>
              <p14:xfrm>
                <a:off x="2410721" y="4081020"/>
                <a:ext cx="4680" cy="19800"/>
              </p14:xfrm>
            </p:contentPart>
          </mc:Choice>
          <mc:Fallback xmlns="">
            <p:pic>
              <p:nvPicPr>
                <p:cNvPr id="52" name="Freihand 51">
                  <a:extLst>
                    <a:ext uri="{FF2B5EF4-FFF2-40B4-BE49-F238E27FC236}">
                      <a16:creationId xmlns:a16="http://schemas.microsoft.com/office/drawing/2014/main" id="{66E7FF3A-11FE-4DFE-85DF-C1F1D8267876}"/>
                    </a:ext>
                  </a:extLst>
                </p:cNvPr>
                <p:cNvPicPr/>
                <p:nvPr/>
              </p:nvPicPr>
              <p:blipFill>
                <a:blip r:embed="rId75"/>
                <a:stretch>
                  <a:fillRect/>
                </a:stretch>
              </p:blipFill>
              <p:spPr>
                <a:xfrm>
                  <a:off x="2406401" y="4076700"/>
                  <a:ext cx="13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4" name="Freihand 53">
                  <a:extLst>
                    <a:ext uri="{FF2B5EF4-FFF2-40B4-BE49-F238E27FC236}">
                      <a16:creationId xmlns:a16="http://schemas.microsoft.com/office/drawing/2014/main" id="{5511A85B-5D20-4CA6-9041-158E2FC25F27}"/>
                    </a:ext>
                  </a:extLst>
                </p14:cNvPr>
                <p14:cNvContentPartPr/>
                <p14:nvPr/>
              </p14:nvContentPartPr>
              <p14:xfrm>
                <a:off x="2387681" y="3833700"/>
                <a:ext cx="51120" cy="62280"/>
              </p14:xfrm>
            </p:contentPart>
          </mc:Choice>
          <mc:Fallback xmlns="">
            <p:pic>
              <p:nvPicPr>
                <p:cNvPr id="54" name="Freihand 53">
                  <a:extLst>
                    <a:ext uri="{FF2B5EF4-FFF2-40B4-BE49-F238E27FC236}">
                      <a16:creationId xmlns:a16="http://schemas.microsoft.com/office/drawing/2014/main" id="{5511A85B-5D20-4CA6-9041-158E2FC25F27}"/>
                    </a:ext>
                  </a:extLst>
                </p:cNvPr>
                <p:cNvPicPr/>
                <p:nvPr/>
              </p:nvPicPr>
              <p:blipFill>
                <a:blip r:embed="rId77"/>
                <a:stretch>
                  <a:fillRect/>
                </a:stretch>
              </p:blipFill>
              <p:spPr>
                <a:xfrm>
                  <a:off x="2383361" y="3829380"/>
                  <a:ext cx="597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5" name="Freihand 54">
                  <a:extLst>
                    <a:ext uri="{FF2B5EF4-FFF2-40B4-BE49-F238E27FC236}">
                      <a16:creationId xmlns:a16="http://schemas.microsoft.com/office/drawing/2014/main" id="{56A3E630-90CE-468F-918A-DA95C3634CF1}"/>
                    </a:ext>
                  </a:extLst>
                </p14:cNvPr>
                <p14:cNvContentPartPr/>
                <p14:nvPr/>
              </p14:nvContentPartPr>
              <p14:xfrm>
                <a:off x="2428361" y="3837660"/>
                <a:ext cx="25920" cy="59760"/>
              </p14:xfrm>
            </p:contentPart>
          </mc:Choice>
          <mc:Fallback xmlns="">
            <p:pic>
              <p:nvPicPr>
                <p:cNvPr id="55" name="Freihand 54">
                  <a:extLst>
                    <a:ext uri="{FF2B5EF4-FFF2-40B4-BE49-F238E27FC236}">
                      <a16:creationId xmlns:a16="http://schemas.microsoft.com/office/drawing/2014/main" id="{56A3E630-90CE-468F-918A-DA95C3634CF1}"/>
                    </a:ext>
                  </a:extLst>
                </p:cNvPr>
                <p:cNvPicPr/>
                <p:nvPr/>
              </p:nvPicPr>
              <p:blipFill>
                <a:blip r:embed="rId79"/>
                <a:stretch>
                  <a:fillRect/>
                </a:stretch>
              </p:blipFill>
              <p:spPr>
                <a:xfrm>
                  <a:off x="2424041" y="3833340"/>
                  <a:ext cx="345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6" name="Freihand 55">
                  <a:extLst>
                    <a:ext uri="{FF2B5EF4-FFF2-40B4-BE49-F238E27FC236}">
                      <a16:creationId xmlns:a16="http://schemas.microsoft.com/office/drawing/2014/main" id="{486A0CA5-4EF0-4471-A409-BC1E08DC734D}"/>
                    </a:ext>
                  </a:extLst>
                </p14:cNvPr>
                <p14:cNvContentPartPr/>
                <p14:nvPr/>
              </p14:nvContentPartPr>
              <p14:xfrm>
                <a:off x="2321441" y="3731100"/>
                <a:ext cx="203040" cy="234000"/>
              </p14:xfrm>
            </p:contentPart>
          </mc:Choice>
          <mc:Fallback xmlns="">
            <p:pic>
              <p:nvPicPr>
                <p:cNvPr id="56" name="Freihand 55">
                  <a:extLst>
                    <a:ext uri="{FF2B5EF4-FFF2-40B4-BE49-F238E27FC236}">
                      <a16:creationId xmlns:a16="http://schemas.microsoft.com/office/drawing/2014/main" id="{486A0CA5-4EF0-4471-A409-BC1E08DC734D}"/>
                    </a:ext>
                  </a:extLst>
                </p:cNvPr>
                <p:cNvPicPr/>
                <p:nvPr/>
              </p:nvPicPr>
              <p:blipFill>
                <a:blip r:embed="rId81"/>
                <a:stretch>
                  <a:fillRect/>
                </a:stretch>
              </p:blipFill>
              <p:spPr>
                <a:xfrm>
                  <a:off x="2317121" y="3726780"/>
                  <a:ext cx="2116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8" name="Freihand 57">
                  <a:extLst>
                    <a:ext uri="{FF2B5EF4-FFF2-40B4-BE49-F238E27FC236}">
                      <a16:creationId xmlns:a16="http://schemas.microsoft.com/office/drawing/2014/main" id="{830F57E6-69D5-4AF2-B542-D54EF252F673}"/>
                    </a:ext>
                  </a:extLst>
                </p14:cNvPr>
                <p14:cNvContentPartPr/>
                <p14:nvPr/>
              </p14:nvContentPartPr>
              <p14:xfrm>
                <a:off x="2456801" y="3830820"/>
                <a:ext cx="360" cy="360"/>
              </p14:xfrm>
            </p:contentPart>
          </mc:Choice>
          <mc:Fallback xmlns="">
            <p:pic>
              <p:nvPicPr>
                <p:cNvPr id="58" name="Freihand 57">
                  <a:extLst>
                    <a:ext uri="{FF2B5EF4-FFF2-40B4-BE49-F238E27FC236}">
                      <a16:creationId xmlns:a16="http://schemas.microsoft.com/office/drawing/2014/main" id="{830F57E6-69D5-4AF2-B542-D54EF252F673}"/>
                    </a:ext>
                  </a:extLst>
                </p:cNvPr>
                <p:cNvPicPr/>
                <p:nvPr/>
              </p:nvPicPr>
              <p:blipFill>
                <a:blip r:embed="rId83"/>
                <a:stretch>
                  <a:fillRect/>
                </a:stretch>
              </p:blipFill>
              <p:spPr>
                <a:xfrm>
                  <a:off x="2452481" y="38265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0" name="Freihand 59">
                  <a:extLst>
                    <a:ext uri="{FF2B5EF4-FFF2-40B4-BE49-F238E27FC236}">
                      <a16:creationId xmlns:a16="http://schemas.microsoft.com/office/drawing/2014/main" id="{C066FB7B-D2DB-4C8A-84C5-02C6A86BDEE9}"/>
                    </a:ext>
                  </a:extLst>
                </p14:cNvPr>
                <p14:cNvContentPartPr/>
                <p14:nvPr/>
              </p14:nvContentPartPr>
              <p14:xfrm>
                <a:off x="3756401" y="2299740"/>
                <a:ext cx="1674000" cy="2714760"/>
              </p14:xfrm>
            </p:contentPart>
          </mc:Choice>
          <mc:Fallback xmlns="">
            <p:pic>
              <p:nvPicPr>
                <p:cNvPr id="60" name="Freihand 59">
                  <a:extLst>
                    <a:ext uri="{FF2B5EF4-FFF2-40B4-BE49-F238E27FC236}">
                      <a16:creationId xmlns:a16="http://schemas.microsoft.com/office/drawing/2014/main" id="{C066FB7B-D2DB-4C8A-84C5-02C6A86BDEE9}"/>
                    </a:ext>
                  </a:extLst>
                </p:cNvPr>
                <p:cNvPicPr/>
                <p:nvPr/>
              </p:nvPicPr>
              <p:blipFill>
                <a:blip r:embed="rId85"/>
                <a:stretch>
                  <a:fillRect/>
                </a:stretch>
              </p:blipFill>
              <p:spPr>
                <a:xfrm>
                  <a:off x="3752081" y="2295420"/>
                  <a:ext cx="1682640" cy="2723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1" name="Freihand 60">
                  <a:extLst>
                    <a:ext uri="{FF2B5EF4-FFF2-40B4-BE49-F238E27FC236}">
                      <a16:creationId xmlns:a16="http://schemas.microsoft.com/office/drawing/2014/main" id="{369A3EE4-729D-4420-894E-7546AE0E4D96}"/>
                    </a:ext>
                  </a:extLst>
                </p14:cNvPr>
                <p14:cNvContentPartPr/>
                <p14:nvPr/>
              </p14:nvContentPartPr>
              <p14:xfrm>
                <a:off x="3641921" y="2125860"/>
                <a:ext cx="128160" cy="254880"/>
              </p14:xfrm>
            </p:contentPart>
          </mc:Choice>
          <mc:Fallback xmlns="">
            <p:pic>
              <p:nvPicPr>
                <p:cNvPr id="61" name="Freihand 60">
                  <a:extLst>
                    <a:ext uri="{FF2B5EF4-FFF2-40B4-BE49-F238E27FC236}">
                      <a16:creationId xmlns:a16="http://schemas.microsoft.com/office/drawing/2014/main" id="{369A3EE4-729D-4420-894E-7546AE0E4D96}"/>
                    </a:ext>
                  </a:extLst>
                </p:cNvPr>
                <p:cNvPicPr/>
                <p:nvPr/>
              </p:nvPicPr>
              <p:blipFill>
                <a:blip r:embed="rId87"/>
                <a:stretch>
                  <a:fillRect/>
                </a:stretch>
              </p:blipFill>
              <p:spPr>
                <a:xfrm>
                  <a:off x="3637601" y="2121540"/>
                  <a:ext cx="136800" cy="263520"/>
                </a:xfrm>
                <a:prstGeom prst="rect">
                  <a:avLst/>
                </a:prstGeom>
              </p:spPr>
            </p:pic>
          </mc:Fallback>
        </mc:AlternateContent>
      </p:grpSp>
      <p:grpSp>
        <p:nvGrpSpPr>
          <p:cNvPr id="38920" name="Gruppieren 38919">
            <a:extLst>
              <a:ext uri="{FF2B5EF4-FFF2-40B4-BE49-F238E27FC236}">
                <a16:creationId xmlns:a16="http://schemas.microsoft.com/office/drawing/2014/main" id="{97B4B816-B6AE-42EE-9579-4026656EFEAB}"/>
              </a:ext>
            </a:extLst>
          </p:cNvPr>
          <p:cNvGrpSpPr/>
          <p:nvPr/>
        </p:nvGrpSpPr>
        <p:grpSpPr>
          <a:xfrm>
            <a:off x="4721201" y="3116220"/>
            <a:ext cx="389520" cy="429480"/>
            <a:chOff x="4721201" y="3116220"/>
            <a:chExt cx="389520" cy="429480"/>
          </a:xfrm>
        </p:grpSpPr>
        <mc:AlternateContent xmlns:mc="http://schemas.openxmlformats.org/markup-compatibility/2006" xmlns:p14="http://schemas.microsoft.com/office/powerpoint/2010/main">
          <mc:Choice Requires="p14">
            <p:contentPart p14:bwMode="auto" r:id="rId88">
              <p14:nvContentPartPr>
                <p14:cNvPr id="63" name="Freihand 62">
                  <a:extLst>
                    <a:ext uri="{FF2B5EF4-FFF2-40B4-BE49-F238E27FC236}">
                      <a16:creationId xmlns:a16="http://schemas.microsoft.com/office/drawing/2014/main" id="{A078DC79-AEBA-46EE-A955-827D7C4C8936}"/>
                    </a:ext>
                  </a:extLst>
                </p14:cNvPr>
                <p14:cNvContentPartPr/>
                <p14:nvPr/>
              </p14:nvContentPartPr>
              <p14:xfrm>
                <a:off x="4741001" y="3429060"/>
                <a:ext cx="109800" cy="116640"/>
              </p14:xfrm>
            </p:contentPart>
          </mc:Choice>
          <mc:Fallback xmlns="">
            <p:pic>
              <p:nvPicPr>
                <p:cNvPr id="63" name="Freihand 62">
                  <a:extLst>
                    <a:ext uri="{FF2B5EF4-FFF2-40B4-BE49-F238E27FC236}">
                      <a16:creationId xmlns:a16="http://schemas.microsoft.com/office/drawing/2014/main" id="{A078DC79-AEBA-46EE-A955-827D7C4C8936}"/>
                    </a:ext>
                  </a:extLst>
                </p:cNvPr>
                <p:cNvPicPr/>
                <p:nvPr/>
              </p:nvPicPr>
              <p:blipFill>
                <a:blip r:embed="rId89"/>
                <a:stretch>
                  <a:fillRect/>
                </a:stretch>
              </p:blipFill>
              <p:spPr>
                <a:xfrm>
                  <a:off x="4736681" y="3424740"/>
                  <a:ext cx="1184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8912" name="Freihand 38911">
                  <a:extLst>
                    <a:ext uri="{FF2B5EF4-FFF2-40B4-BE49-F238E27FC236}">
                      <a16:creationId xmlns:a16="http://schemas.microsoft.com/office/drawing/2014/main" id="{F7BCAD89-739E-49A5-A6BD-989A0D7F4B02}"/>
                    </a:ext>
                  </a:extLst>
                </p14:cNvPr>
                <p14:cNvContentPartPr/>
                <p14:nvPr/>
              </p14:nvContentPartPr>
              <p14:xfrm>
                <a:off x="4848641" y="3267420"/>
                <a:ext cx="88560" cy="83880"/>
              </p14:xfrm>
            </p:contentPart>
          </mc:Choice>
          <mc:Fallback xmlns="">
            <p:pic>
              <p:nvPicPr>
                <p:cNvPr id="38912" name="Freihand 38911">
                  <a:extLst>
                    <a:ext uri="{FF2B5EF4-FFF2-40B4-BE49-F238E27FC236}">
                      <a16:creationId xmlns:a16="http://schemas.microsoft.com/office/drawing/2014/main" id="{F7BCAD89-739E-49A5-A6BD-989A0D7F4B02}"/>
                    </a:ext>
                  </a:extLst>
                </p:cNvPr>
                <p:cNvPicPr/>
                <p:nvPr/>
              </p:nvPicPr>
              <p:blipFill>
                <a:blip r:embed="rId91"/>
                <a:stretch>
                  <a:fillRect/>
                </a:stretch>
              </p:blipFill>
              <p:spPr>
                <a:xfrm>
                  <a:off x="4844321" y="3263100"/>
                  <a:ext cx="972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8913" name="Freihand 38912">
                  <a:extLst>
                    <a:ext uri="{FF2B5EF4-FFF2-40B4-BE49-F238E27FC236}">
                      <a16:creationId xmlns:a16="http://schemas.microsoft.com/office/drawing/2014/main" id="{DB3233B7-33EF-4C05-BA61-7F14F6457BDF}"/>
                    </a:ext>
                  </a:extLst>
                </p14:cNvPr>
                <p14:cNvContentPartPr/>
                <p14:nvPr/>
              </p14:nvContentPartPr>
              <p14:xfrm>
                <a:off x="4834241" y="3204420"/>
                <a:ext cx="82800" cy="28440"/>
              </p14:xfrm>
            </p:contentPart>
          </mc:Choice>
          <mc:Fallback xmlns="">
            <p:pic>
              <p:nvPicPr>
                <p:cNvPr id="38913" name="Freihand 38912">
                  <a:extLst>
                    <a:ext uri="{FF2B5EF4-FFF2-40B4-BE49-F238E27FC236}">
                      <a16:creationId xmlns:a16="http://schemas.microsoft.com/office/drawing/2014/main" id="{DB3233B7-33EF-4C05-BA61-7F14F6457BDF}"/>
                    </a:ext>
                  </a:extLst>
                </p:cNvPr>
                <p:cNvPicPr/>
                <p:nvPr/>
              </p:nvPicPr>
              <p:blipFill>
                <a:blip r:embed="rId93"/>
                <a:stretch>
                  <a:fillRect/>
                </a:stretch>
              </p:blipFill>
              <p:spPr>
                <a:xfrm>
                  <a:off x="4829921" y="3200100"/>
                  <a:ext cx="914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38914" name="Freihand 38913">
                  <a:extLst>
                    <a:ext uri="{FF2B5EF4-FFF2-40B4-BE49-F238E27FC236}">
                      <a16:creationId xmlns:a16="http://schemas.microsoft.com/office/drawing/2014/main" id="{C277C116-56D5-4CA4-9A0E-9C57AF18B566}"/>
                    </a:ext>
                  </a:extLst>
                </p14:cNvPr>
                <p14:cNvContentPartPr/>
                <p14:nvPr/>
              </p14:nvContentPartPr>
              <p14:xfrm>
                <a:off x="4992281" y="3268500"/>
                <a:ext cx="1440" cy="4320"/>
              </p14:xfrm>
            </p:contentPart>
          </mc:Choice>
          <mc:Fallback xmlns="">
            <p:pic>
              <p:nvPicPr>
                <p:cNvPr id="38914" name="Freihand 38913">
                  <a:extLst>
                    <a:ext uri="{FF2B5EF4-FFF2-40B4-BE49-F238E27FC236}">
                      <a16:creationId xmlns:a16="http://schemas.microsoft.com/office/drawing/2014/main" id="{C277C116-56D5-4CA4-9A0E-9C57AF18B566}"/>
                    </a:ext>
                  </a:extLst>
                </p:cNvPr>
                <p:cNvPicPr/>
                <p:nvPr/>
              </p:nvPicPr>
              <p:blipFill>
                <a:blip r:embed="rId51"/>
                <a:stretch>
                  <a:fillRect/>
                </a:stretch>
              </p:blipFill>
              <p:spPr>
                <a:xfrm>
                  <a:off x="4987961" y="3264180"/>
                  <a:ext cx="100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8919" name="Freihand 38918">
                  <a:extLst>
                    <a:ext uri="{FF2B5EF4-FFF2-40B4-BE49-F238E27FC236}">
                      <a16:creationId xmlns:a16="http://schemas.microsoft.com/office/drawing/2014/main" id="{2C864F64-8460-4A09-AF5C-16CF0A81791E}"/>
                    </a:ext>
                  </a:extLst>
                </p14:cNvPr>
                <p14:cNvContentPartPr/>
                <p14:nvPr/>
              </p14:nvContentPartPr>
              <p14:xfrm>
                <a:off x="4721201" y="3116220"/>
                <a:ext cx="389520" cy="306000"/>
              </p14:xfrm>
            </p:contentPart>
          </mc:Choice>
          <mc:Fallback xmlns="">
            <p:pic>
              <p:nvPicPr>
                <p:cNvPr id="38919" name="Freihand 38918">
                  <a:extLst>
                    <a:ext uri="{FF2B5EF4-FFF2-40B4-BE49-F238E27FC236}">
                      <a16:creationId xmlns:a16="http://schemas.microsoft.com/office/drawing/2014/main" id="{2C864F64-8460-4A09-AF5C-16CF0A81791E}"/>
                    </a:ext>
                  </a:extLst>
                </p:cNvPr>
                <p:cNvPicPr/>
                <p:nvPr/>
              </p:nvPicPr>
              <p:blipFill>
                <a:blip r:embed="rId96"/>
                <a:stretch>
                  <a:fillRect/>
                </a:stretch>
              </p:blipFill>
              <p:spPr>
                <a:xfrm>
                  <a:off x="4716881" y="3111900"/>
                  <a:ext cx="398160" cy="314640"/>
                </a:xfrm>
                <a:prstGeom prst="rect">
                  <a:avLst/>
                </a:prstGeom>
              </p:spPr>
            </p:pic>
          </mc:Fallback>
        </mc:AlternateContent>
      </p:grpSp>
      <p:grpSp>
        <p:nvGrpSpPr>
          <p:cNvPr id="38935" name="Gruppieren 38934">
            <a:extLst>
              <a:ext uri="{FF2B5EF4-FFF2-40B4-BE49-F238E27FC236}">
                <a16:creationId xmlns:a16="http://schemas.microsoft.com/office/drawing/2014/main" id="{0705FF75-6B85-48D6-8073-CBD250D98CFC}"/>
              </a:ext>
            </a:extLst>
          </p:cNvPr>
          <p:cNvGrpSpPr/>
          <p:nvPr/>
        </p:nvGrpSpPr>
        <p:grpSpPr>
          <a:xfrm>
            <a:off x="4008761" y="1101660"/>
            <a:ext cx="1543320" cy="478440"/>
            <a:chOff x="4008761" y="1101660"/>
            <a:chExt cx="1543320" cy="478440"/>
          </a:xfrm>
        </p:grpSpPr>
        <mc:AlternateContent xmlns:mc="http://schemas.openxmlformats.org/markup-compatibility/2006" xmlns:p14="http://schemas.microsoft.com/office/powerpoint/2010/main">
          <mc:Choice Requires="p14">
            <p:contentPart p14:bwMode="auto" r:id="rId97">
              <p14:nvContentPartPr>
                <p14:cNvPr id="38921" name="Freihand 38920">
                  <a:extLst>
                    <a:ext uri="{FF2B5EF4-FFF2-40B4-BE49-F238E27FC236}">
                      <a16:creationId xmlns:a16="http://schemas.microsoft.com/office/drawing/2014/main" id="{4B32BFA8-1648-4C95-A32B-F706A13A8C7D}"/>
                    </a:ext>
                  </a:extLst>
                </p14:cNvPr>
                <p14:cNvContentPartPr/>
                <p14:nvPr/>
              </p14:nvContentPartPr>
              <p14:xfrm>
                <a:off x="4066001" y="1130100"/>
                <a:ext cx="231840" cy="168120"/>
              </p14:xfrm>
            </p:contentPart>
          </mc:Choice>
          <mc:Fallback xmlns="">
            <p:pic>
              <p:nvPicPr>
                <p:cNvPr id="38921" name="Freihand 38920">
                  <a:extLst>
                    <a:ext uri="{FF2B5EF4-FFF2-40B4-BE49-F238E27FC236}">
                      <a16:creationId xmlns:a16="http://schemas.microsoft.com/office/drawing/2014/main" id="{4B32BFA8-1648-4C95-A32B-F706A13A8C7D}"/>
                    </a:ext>
                  </a:extLst>
                </p:cNvPr>
                <p:cNvPicPr/>
                <p:nvPr/>
              </p:nvPicPr>
              <p:blipFill>
                <a:blip r:embed="rId98"/>
                <a:stretch>
                  <a:fillRect/>
                </a:stretch>
              </p:blipFill>
              <p:spPr>
                <a:xfrm>
                  <a:off x="4061681" y="1125780"/>
                  <a:ext cx="240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8922" name="Freihand 38921">
                  <a:extLst>
                    <a:ext uri="{FF2B5EF4-FFF2-40B4-BE49-F238E27FC236}">
                      <a16:creationId xmlns:a16="http://schemas.microsoft.com/office/drawing/2014/main" id="{F0F7313C-FE07-41E8-A57F-BFFDB22EBF9F}"/>
                    </a:ext>
                  </a:extLst>
                </p14:cNvPr>
                <p14:cNvContentPartPr/>
                <p14:nvPr/>
              </p14:nvContentPartPr>
              <p14:xfrm>
                <a:off x="4244561" y="1149540"/>
                <a:ext cx="30600" cy="23400"/>
              </p14:xfrm>
            </p:contentPart>
          </mc:Choice>
          <mc:Fallback xmlns="">
            <p:pic>
              <p:nvPicPr>
                <p:cNvPr id="38922" name="Freihand 38921">
                  <a:extLst>
                    <a:ext uri="{FF2B5EF4-FFF2-40B4-BE49-F238E27FC236}">
                      <a16:creationId xmlns:a16="http://schemas.microsoft.com/office/drawing/2014/main" id="{F0F7313C-FE07-41E8-A57F-BFFDB22EBF9F}"/>
                    </a:ext>
                  </a:extLst>
                </p:cNvPr>
                <p:cNvPicPr/>
                <p:nvPr/>
              </p:nvPicPr>
              <p:blipFill>
                <a:blip r:embed="rId100"/>
                <a:stretch>
                  <a:fillRect/>
                </a:stretch>
              </p:blipFill>
              <p:spPr>
                <a:xfrm>
                  <a:off x="4240241" y="1145220"/>
                  <a:ext cx="392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8923" name="Freihand 38922">
                  <a:extLst>
                    <a:ext uri="{FF2B5EF4-FFF2-40B4-BE49-F238E27FC236}">
                      <a16:creationId xmlns:a16="http://schemas.microsoft.com/office/drawing/2014/main" id="{8DA3ACEC-175D-445A-9C79-9EB4FD7563C9}"/>
                    </a:ext>
                  </a:extLst>
                </p14:cNvPr>
                <p14:cNvContentPartPr/>
                <p14:nvPr/>
              </p14:nvContentPartPr>
              <p14:xfrm>
                <a:off x="4347161" y="1195980"/>
                <a:ext cx="234720" cy="63360"/>
              </p14:xfrm>
            </p:contentPart>
          </mc:Choice>
          <mc:Fallback xmlns="">
            <p:pic>
              <p:nvPicPr>
                <p:cNvPr id="38923" name="Freihand 38922">
                  <a:extLst>
                    <a:ext uri="{FF2B5EF4-FFF2-40B4-BE49-F238E27FC236}">
                      <a16:creationId xmlns:a16="http://schemas.microsoft.com/office/drawing/2014/main" id="{8DA3ACEC-175D-445A-9C79-9EB4FD7563C9}"/>
                    </a:ext>
                  </a:extLst>
                </p:cNvPr>
                <p:cNvPicPr/>
                <p:nvPr/>
              </p:nvPicPr>
              <p:blipFill>
                <a:blip r:embed="rId102"/>
                <a:stretch>
                  <a:fillRect/>
                </a:stretch>
              </p:blipFill>
              <p:spPr>
                <a:xfrm>
                  <a:off x="4342841" y="1191660"/>
                  <a:ext cx="2433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8924" name="Freihand 38923">
                  <a:extLst>
                    <a:ext uri="{FF2B5EF4-FFF2-40B4-BE49-F238E27FC236}">
                      <a16:creationId xmlns:a16="http://schemas.microsoft.com/office/drawing/2014/main" id="{0C79B88D-7E63-43C6-9728-44232D03630A}"/>
                    </a:ext>
                  </a:extLst>
                </p14:cNvPr>
                <p14:cNvContentPartPr/>
                <p14:nvPr/>
              </p14:nvContentPartPr>
              <p14:xfrm>
                <a:off x="4751081" y="1201380"/>
                <a:ext cx="17280" cy="5760"/>
              </p14:xfrm>
            </p:contentPart>
          </mc:Choice>
          <mc:Fallback xmlns="">
            <p:pic>
              <p:nvPicPr>
                <p:cNvPr id="38924" name="Freihand 38923">
                  <a:extLst>
                    <a:ext uri="{FF2B5EF4-FFF2-40B4-BE49-F238E27FC236}">
                      <a16:creationId xmlns:a16="http://schemas.microsoft.com/office/drawing/2014/main" id="{0C79B88D-7E63-43C6-9728-44232D03630A}"/>
                    </a:ext>
                  </a:extLst>
                </p:cNvPr>
                <p:cNvPicPr/>
                <p:nvPr/>
              </p:nvPicPr>
              <p:blipFill>
                <a:blip r:embed="rId104"/>
                <a:stretch>
                  <a:fillRect/>
                </a:stretch>
              </p:blipFill>
              <p:spPr>
                <a:xfrm>
                  <a:off x="4746761" y="1197060"/>
                  <a:ext cx="259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8925" name="Freihand 38924">
                  <a:extLst>
                    <a:ext uri="{FF2B5EF4-FFF2-40B4-BE49-F238E27FC236}">
                      <a16:creationId xmlns:a16="http://schemas.microsoft.com/office/drawing/2014/main" id="{6213BF81-BAC4-45C6-8840-DEA4A6683382}"/>
                    </a:ext>
                  </a:extLst>
                </p14:cNvPr>
                <p14:cNvContentPartPr/>
                <p14:nvPr/>
              </p14:nvContentPartPr>
              <p14:xfrm>
                <a:off x="4760801" y="1256100"/>
                <a:ext cx="25200" cy="5040"/>
              </p14:xfrm>
            </p:contentPart>
          </mc:Choice>
          <mc:Fallback xmlns="">
            <p:pic>
              <p:nvPicPr>
                <p:cNvPr id="38925" name="Freihand 38924">
                  <a:extLst>
                    <a:ext uri="{FF2B5EF4-FFF2-40B4-BE49-F238E27FC236}">
                      <a16:creationId xmlns:a16="http://schemas.microsoft.com/office/drawing/2014/main" id="{6213BF81-BAC4-45C6-8840-DEA4A6683382}"/>
                    </a:ext>
                  </a:extLst>
                </p:cNvPr>
                <p:cNvPicPr/>
                <p:nvPr/>
              </p:nvPicPr>
              <p:blipFill>
                <a:blip r:embed="rId106"/>
                <a:stretch>
                  <a:fillRect/>
                </a:stretch>
              </p:blipFill>
              <p:spPr>
                <a:xfrm>
                  <a:off x="4756481" y="1251780"/>
                  <a:ext cx="338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8926" name="Freihand 38925">
                  <a:extLst>
                    <a:ext uri="{FF2B5EF4-FFF2-40B4-BE49-F238E27FC236}">
                      <a16:creationId xmlns:a16="http://schemas.microsoft.com/office/drawing/2014/main" id="{B2F71948-BB74-4CC9-B3A1-B95C36D5B25C}"/>
                    </a:ext>
                  </a:extLst>
                </p14:cNvPr>
                <p14:cNvContentPartPr/>
                <p14:nvPr/>
              </p14:nvContentPartPr>
              <p14:xfrm>
                <a:off x="4909841" y="1101660"/>
                <a:ext cx="124200" cy="131760"/>
              </p14:xfrm>
            </p:contentPart>
          </mc:Choice>
          <mc:Fallback xmlns="">
            <p:pic>
              <p:nvPicPr>
                <p:cNvPr id="38926" name="Freihand 38925">
                  <a:extLst>
                    <a:ext uri="{FF2B5EF4-FFF2-40B4-BE49-F238E27FC236}">
                      <a16:creationId xmlns:a16="http://schemas.microsoft.com/office/drawing/2014/main" id="{B2F71948-BB74-4CC9-B3A1-B95C36D5B25C}"/>
                    </a:ext>
                  </a:extLst>
                </p:cNvPr>
                <p:cNvPicPr/>
                <p:nvPr/>
              </p:nvPicPr>
              <p:blipFill>
                <a:blip r:embed="rId108"/>
                <a:stretch>
                  <a:fillRect/>
                </a:stretch>
              </p:blipFill>
              <p:spPr>
                <a:xfrm>
                  <a:off x="4905521" y="1097340"/>
                  <a:ext cx="1328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8927" name="Freihand 38926">
                  <a:extLst>
                    <a:ext uri="{FF2B5EF4-FFF2-40B4-BE49-F238E27FC236}">
                      <a16:creationId xmlns:a16="http://schemas.microsoft.com/office/drawing/2014/main" id="{F13B7B5C-3FB8-476D-AA25-09297D90841B}"/>
                    </a:ext>
                  </a:extLst>
                </p14:cNvPr>
                <p14:cNvContentPartPr/>
                <p14:nvPr/>
              </p14:nvContentPartPr>
              <p14:xfrm>
                <a:off x="5106041" y="1125780"/>
                <a:ext cx="20880" cy="100080"/>
              </p14:xfrm>
            </p:contentPart>
          </mc:Choice>
          <mc:Fallback xmlns="">
            <p:pic>
              <p:nvPicPr>
                <p:cNvPr id="38927" name="Freihand 38926">
                  <a:extLst>
                    <a:ext uri="{FF2B5EF4-FFF2-40B4-BE49-F238E27FC236}">
                      <a16:creationId xmlns:a16="http://schemas.microsoft.com/office/drawing/2014/main" id="{F13B7B5C-3FB8-476D-AA25-09297D90841B}"/>
                    </a:ext>
                  </a:extLst>
                </p:cNvPr>
                <p:cNvPicPr/>
                <p:nvPr/>
              </p:nvPicPr>
              <p:blipFill>
                <a:blip r:embed="rId110"/>
                <a:stretch>
                  <a:fillRect/>
                </a:stretch>
              </p:blipFill>
              <p:spPr>
                <a:xfrm>
                  <a:off x="5101721" y="1121460"/>
                  <a:ext cx="29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8928" name="Freihand 38927">
                  <a:extLst>
                    <a:ext uri="{FF2B5EF4-FFF2-40B4-BE49-F238E27FC236}">
                      <a16:creationId xmlns:a16="http://schemas.microsoft.com/office/drawing/2014/main" id="{E302D9F0-E4EB-43C1-B15F-12CD45D2E104}"/>
                    </a:ext>
                  </a:extLst>
                </p14:cNvPr>
                <p14:cNvContentPartPr/>
                <p14:nvPr/>
              </p14:nvContentPartPr>
              <p14:xfrm>
                <a:off x="5063201" y="1159260"/>
                <a:ext cx="99000" cy="32400"/>
              </p14:xfrm>
            </p:contentPart>
          </mc:Choice>
          <mc:Fallback xmlns="">
            <p:pic>
              <p:nvPicPr>
                <p:cNvPr id="38928" name="Freihand 38927">
                  <a:extLst>
                    <a:ext uri="{FF2B5EF4-FFF2-40B4-BE49-F238E27FC236}">
                      <a16:creationId xmlns:a16="http://schemas.microsoft.com/office/drawing/2014/main" id="{E302D9F0-E4EB-43C1-B15F-12CD45D2E104}"/>
                    </a:ext>
                  </a:extLst>
                </p:cNvPr>
                <p:cNvPicPr/>
                <p:nvPr/>
              </p:nvPicPr>
              <p:blipFill>
                <a:blip r:embed="rId112"/>
                <a:stretch>
                  <a:fillRect/>
                </a:stretch>
              </p:blipFill>
              <p:spPr>
                <a:xfrm>
                  <a:off x="5058881" y="1154940"/>
                  <a:ext cx="1076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8929" name="Freihand 38928">
                  <a:extLst>
                    <a:ext uri="{FF2B5EF4-FFF2-40B4-BE49-F238E27FC236}">
                      <a16:creationId xmlns:a16="http://schemas.microsoft.com/office/drawing/2014/main" id="{4656A35B-6205-4714-A5AE-26564FDF0D67}"/>
                    </a:ext>
                  </a:extLst>
                </p14:cNvPr>
                <p14:cNvContentPartPr/>
                <p14:nvPr/>
              </p14:nvContentPartPr>
              <p14:xfrm>
                <a:off x="5185241" y="1103100"/>
                <a:ext cx="190800" cy="118440"/>
              </p14:xfrm>
            </p:contentPart>
          </mc:Choice>
          <mc:Fallback xmlns="">
            <p:pic>
              <p:nvPicPr>
                <p:cNvPr id="38929" name="Freihand 38928">
                  <a:extLst>
                    <a:ext uri="{FF2B5EF4-FFF2-40B4-BE49-F238E27FC236}">
                      <a16:creationId xmlns:a16="http://schemas.microsoft.com/office/drawing/2014/main" id="{4656A35B-6205-4714-A5AE-26564FDF0D67}"/>
                    </a:ext>
                  </a:extLst>
                </p:cNvPr>
                <p:cNvPicPr/>
                <p:nvPr/>
              </p:nvPicPr>
              <p:blipFill>
                <a:blip r:embed="rId114"/>
                <a:stretch>
                  <a:fillRect/>
                </a:stretch>
              </p:blipFill>
              <p:spPr>
                <a:xfrm>
                  <a:off x="5180921" y="1098780"/>
                  <a:ext cx="199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8930" name="Freihand 38929">
                  <a:extLst>
                    <a:ext uri="{FF2B5EF4-FFF2-40B4-BE49-F238E27FC236}">
                      <a16:creationId xmlns:a16="http://schemas.microsoft.com/office/drawing/2014/main" id="{00EE903D-DDB0-4089-A0BF-37E83D4004CF}"/>
                    </a:ext>
                  </a:extLst>
                </p14:cNvPr>
                <p14:cNvContentPartPr/>
                <p14:nvPr/>
              </p14:nvContentPartPr>
              <p14:xfrm>
                <a:off x="5315201" y="1173660"/>
                <a:ext cx="89280" cy="17640"/>
              </p14:xfrm>
            </p:contentPart>
          </mc:Choice>
          <mc:Fallback xmlns="">
            <p:pic>
              <p:nvPicPr>
                <p:cNvPr id="38930" name="Freihand 38929">
                  <a:extLst>
                    <a:ext uri="{FF2B5EF4-FFF2-40B4-BE49-F238E27FC236}">
                      <a16:creationId xmlns:a16="http://schemas.microsoft.com/office/drawing/2014/main" id="{00EE903D-DDB0-4089-A0BF-37E83D4004CF}"/>
                    </a:ext>
                  </a:extLst>
                </p:cNvPr>
                <p:cNvPicPr/>
                <p:nvPr/>
              </p:nvPicPr>
              <p:blipFill>
                <a:blip r:embed="rId116"/>
                <a:stretch>
                  <a:fillRect/>
                </a:stretch>
              </p:blipFill>
              <p:spPr>
                <a:xfrm>
                  <a:off x="5310881" y="1169340"/>
                  <a:ext cx="979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8931" name="Freihand 38930">
                  <a:extLst>
                    <a:ext uri="{FF2B5EF4-FFF2-40B4-BE49-F238E27FC236}">
                      <a16:creationId xmlns:a16="http://schemas.microsoft.com/office/drawing/2014/main" id="{568F5B54-2D0F-4A13-974F-9C0AFC5481CD}"/>
                    </a:ext>
                  </a:extLst>
                </p14:cNvPr>
                <p14:cNvContentPartPr/>
                <p14:nvPr/>
              </p14:nvContentPartPr>
              <p14:xfrm>
                <a:off x="5465321" y="1117500"/>
                <a:ext cx="86760" cy="97200"/>
              </p14:xfrm>
            </p:contentPart>
          </mc:Choice>
          <mc:Fallback xmlns="">
            <p:pic>
              <p:nvPicPr>
                <p:cNvPr id="38931" name="Freihand 38930">
                  <a:extLst>
                    <a:ext uri="{FF2B5EF4-FFF2-40B4-BE49-F238E27FC236}">
                      <a16:creationId xmlns:a16="http://schemas.microsoft.com/office/drawing/2014/main" id="{568F5B54-2D0F-4A13-974F-9C0AFC5481CD}"/>
                    </a:ext>
                  </a:extLst>
                </p:cNvPr>
                <p:cNvPicPr/>
                <p:nvPr/>
              </p:nvPicPr>
              <p:blipFill>
                <a:blip r:embed="rId118"/>
                <a:stretch>
                  <a:fillRect/>
                </a:stretch>
              </p:blipFill>
              <p:spPr>
                <a:xfrm>
                  <a:off x="5461001" y="1113180"/>
                  <a:ext cx="954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8932" name="Freihand 38931">
                  <a:extLst>
                    <a:ext uri="{FF2B5EF4-FFF2-40B4-BE49-F238E27FC236}">
                      <a16:creationId xmlns:a16="http://schemas.microsoft.com/office/drawing/2014/main" id="{1AD6A4F1-11D2-4BCE-8AC3-66DDEBC0D2A7}"/>
                    </a:ext>
                  </a:extLst>
                </p14:cNvPr>
                <p14:cNvContentPartPr/>
                <p14:nvPr/>
              </p14:nvContentPartPr>
              <p14:xfrm>
                <a:off x="4008761" y="1424580"/>
                <a:ext cx="52560" cy="155520"/>
              </p14:xfrm>
            </p:contentPart>
          </mc:Choice>
          <mc:Fallback xmlns="">
            <p:pic>
              <p:nvPicPr>
                <p:cNvPr id="38932" name="Freihand 38931">
                  <a:extLst>
                    <a:ext uri="{FF2B5EF4-FFF2-40B4-BE49-F238E27FC236}">
                      <a16:creationId xmlns:a16="http://schemas.microsoft.com/office/drawing/2014/main" id="{1AD6A4F1-11D2-4BCE-8AC3-66DDEBC0D2A7}"/>
                    </a:ext>
                  </a:extLst>
                </p:cNvPr>
                <p:cNvPicPr/>
                <p:nvPr/>
              </p:nvPicPr>
              <p:blipFill>
                <a:blip r:embed="rId120"/>
                <a:stretch>
                  <a:fillRect/>
                </a:stretch>
              </p:blipFill>
              <p:spPr>
                <a:xfrm>
                  <a:off x="4004441" y="1420260"/>
                  <a:ext cx="612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8933" name="Freihand 38932">
                  <a:extLst>
                    <a:ext uri="{FF2B5EF4-FFF2-40B4-BE49-F238E27FC236}">
                      <a16:creationId xmlns:a16="http://schemas.microsoft.com/office/drawing/2014/main" id="{AAC89317-890D-4C41-ADA4-525D33852320}"/>
                    </a:ext>
                  </a:extLst>
                </p14:cNvPr>
                <p14:cNvContentPartPr/>
                <p14:nvPr/>
              </p14:nvContentPartPr>
              <p14:xfrm>
                <a:off x="4013801" y="1474260"/>
                <a:ext cx="406800" cy="82440"/>
              </p14:xfrm>
            </p:contentPart>
          </mc:Choice>
          <mc:Fallback xmlns="">
            <p:pic>
              <p:nvPicPr>
                <p:cNvPr id="38933" name="Freihand 38932">
                  <a:extLst>
                    <a:ext uri="{FF2B5EF4-FFF2-40B4-BE49-F238E27FC236}">
                      <a16:creationId xmlns:a16="http://schemas.microsoft.com/office/drawing/2014/main" id="{AAC89317-890D-4C41-ADA4-525D33852320}"/>
                    </a:ext>
                  </a:extLst>
                </p:cNvPr>
                <p:cNvPicPr/>
                <p:nvPr/>
              </p:nvPicPr>
              <p:blipFill>
                <a:blip r:embed="rId122"/>
                <a:stretch>
                  <a:fillRect/>
                </a:stretch>
              </p:blipFill>
              <p:spPr>
                <a:xfrm>
                  <a:off x="4009481" y="1469940"/>
                  <a:ext cx="4154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8934" name="Freihand 38933">
                  <a:extLst>
                    <a:ext uri="{FF2B5EF4-FFF2-40B4-BE49-F238E27FC236}">
                      <a16:creationId xmlns:a16="http://schemas.microsoft.com/office/drawing/2014/main" id="{96710941-B8E2-4F4D-A153-38BE1B46772C}"/>
                    </a:ext>
                  </a:extLst>
                </p14:cNvPr>
                <p14:cNvContentPartPr/>
                <p14:nvPr/>
              </p14:nvContentPartPr>
              <p14:xfrm>
                <a:off x="4456961" y="1482180"/>
                <a:ext cx="61560" cy="56160"/>
              </p14:xfrm>
            </p:contentPart>
          </mc:Choice>
          <mc:Fallback xmlns="">
            <p:pic>
              <p:nvPicPr>
                <p:cNvPr id="38934" name="Freihand 38933">
                  <a:extLst>
                    <a:ext uri="{FF2B5EF4-FFF2-40B4-BE49-F238E27FC236}">
                      <a16:creationId xmlns:a16="http://schemas.microsoft.com/office/drawing/2014/main" id="{96710941-B8E2-4F4D-A153-38BE1B46772C}"/>
                    </a:ext>
                  </a:extLst>
                </p:cNvPr>
                <p:cNvPicPr/>
                <p:nvPr/>
              </p:nvPicPr>
              <p:blipFill>
                <a:blip r:embed="rId124"/>
                <a:stretch>
                  <a:fillRect/>
                </a:stretch>
              </p:blipFill>
              <p:spPr>
                <a:xfrm>
                  <a:off x="4452641" y="1477860"/>
                  <a:ext cx="70200" cy="64800"/>
                </a:xfrm>
                <a:prstGeom prst="rect">
                  <a:avLst/>
                </a:prstGeom>
              </p:spPr>
            </p:pic>
          </mc:Fallback>
        </mc:AlternateContent>
      </p:grpSp>
      <p:grpSp>
        <p:nvGrpSpPr>
          <p:cNvPr id="38945" name="Gruppieren 38944">
            <a:extLst>
              <a:ext uri="{FF2B5EF4-FFF2-40B4-BE49-F238E27FC236}">
                <a16:creationId xmlns:a16="http://schemas.microsoft.com/office/drawing/2014/main" id="{772B3D97-AC38-48E1-9B5A-06F4AAFA677F}"/>
              </a:ext>
            </a:extLst>
          </p:cNvPr>
          <p:cNvGrpSpPr/>
          <p:nvPr/>
        </p:nvGrpSpPr>
        <p:grpSpPr>
          <a:xfrm>
            <a:off x="4726961" y="1387500"/>
            <a:ext cx="843480" cy="148320"/>
            <a:chOff x="4726961" y="1387500"/>
            <a:chExt cx="843480" cy="148320"/>
          </a:xfrm>
        </p:grpSpPr>
        <mc:AlternateContent xmlns:mc="http://schemas.openxmlformats.org/markup-compatibility/2006" xmlns:p14="http://schemas.microsoft.com/office/powerpoint/2010/main">
          <mc:Choice Requires="p14">
            <p:contentPart p14:bwMode="auto" r:id="rId125">
              <p14:nvContentPartPr>
                <p14:cNvPr id="38936" name="Freihand 38935">
                  <a:extLst>
                    <a:ext uri="{FF2B5EF4-FFF2-40B4-BE49-F238E27FC236}">
                      <a16:creationId xmlns:a16="http://schemas.microsoft.com/office/drawing/2014/main" id="{35E3C793-A425-404A-A7D4-00DC0BE881D9}"/>
                    </a:ext>
                  </a:extLst>
                </p14:cNvPr>
                <p14:cNvContentPartPr/>
                <p14:nvPr/>
              </p14:nvContentPartPr>
              <p14:xfrm>
                <a:off x="4734881" y="1469940"/>
                <a:ext cx="360" cy="360"/>
              </p14:xfrm>
            </p:contentPart>
          </mc:Choice>
          <mc:Fallback xmlns="">
            <p:pic>
              <p:nvPicPr>
                <p:cNvPr id="38936" name="Freihand 38935">
                  <a:extLst>
                    <a:ext uri="{FF2B5EF4-FFF2-40B4-BE49-F238E27FC236}">
                      <a16:creationId xmlns:a16="http://schemas.microsoft.com/office/drawing/2014/main" id="{35E3C793-A425-404A-A7D4-00DC0BE881D9}"/>
                    </a:ext>
                  </a:extLst>
                </p:cNvPr>
                <p:cNvPicPr/>
                <p:nvPr/>
              </p:nvPicPr>
              <p:blipFill>
                <a:blip r:embed="rId83"/>
                <a:stretch>
                  <a:fillRect/>
                </a:stretch>
              </p:blipFill>
              <p:spPr>
                <a:xfrm>
                  <a:off x="4730561" y="14656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8937" name="Freihand 38936">
                  <a:extLst>
                    <a:ext uri="{FF2B5EF4-FFF2-40B4-BE49-F238E27FC236}">
                      <a16:creationId xmlns:a16="http://schemas.microsoft.com/office/drawing/2014/main" id="{12CF1184-E70D-4866-89A7-0D1E5EB4DA35}"/>
                    </a:ext>
                  </a:extLst>
                </p14:cNvPr>
                <p14:cNvContentPartPr/>
                <p14:nvPr/>
              </p14:nvContentPartPr>
              <p14:xfrm>
                <a:off x="4726961" y="1526820"/>
                <a:ext cx="7200" cy="9000"/>
              </p14:xfrm>
            </p:contentPart>
          </mc:Choice>
          <mc:Fallback xmlns="">
            <p:pic>
              <p:nvPicPr>
                <p:cNvPr id="38937" name="Freihand 38936">
                  <a:extLst>
                    <a:ext uri="{FF2B5EF4-FFF2-40B4-BE49-F238E27FC236}">
                      <a16:creationId xmlns:a16="http://schemas.microsoft.com/office/drawing/2014/main" id="{12CF1184-E70D-4866-89A7-0D1E5EB4DA35}"/>
                    </a:ext>
                  </a:extLst>
                </p:cNvPr>
                <p:cNvPicPr/>
                <p:nvPr/>
              </p:nvPicPr>
              <p:blipFill>
                <a:blip r:embed="rId127"/>
                <a:stretch>
                  <a:fillRect/>
                </a:stretch>
              </p:blipFill>
              <p:spPr>
                <a:xfrm>
                  <a:off x="4722641" y="1522500"/>
                  <a:ext cx="158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38938" name="Freihand 38937">
                  <a:extLst>
                    <a:ext uri="{FF2B5EF4-FFF2-40B4-BE49-F238E27FC236}">
                      <a16:creationId xmlns:a16="http://schemas.microsoft.com/office/drawing/2014/main" id="{4A54A9E9-8896-4AF7-B13B-B88E8D09A5EA}"/>
                    </a:ext>
                  </a:extLst>
                </p14:cNvPr>
                <p14:cNvContentPartPr/>
                <p14:nvPr/>
              </p14:nvContentPartPr>
              <p14:xfrm>
                <a:off x="4887161" y="1413780"/>
                <a:ext cx="148680" cy="115920"/>
              </p14:xfrm>
            </p:contentPart>
          </mc:Choice>
          <mc:Fallback xmlns="">
            <p:pic>
              <p:nvPicPr>
                <p:cNvPr id="38938" name="Freihand 38937">
                  <a:extLst>
                    <a:ext uri="{FF2B5EF4-FFF2-40B4-BE49-F238E27FC236}">
                      <a16:creationId xmlns:a16="http://schemas.microsoft.com/office/drawing/2014/main" id="{4A54A9E9-8896-4AF7-B13B-B88E8D09A5EA}"/>
                    </a:ext>
                  </a:extLst>
                </p:cNvPr>
                <p:cNvPicPr/>
                <p:nvPr/>
              </p:nvPicPr>
              <p:blipFill>
                <a:blip r:embed="rId129"/>
                <a:stretch>
                  <a:fillRect/>
                </a:stretch>
              </p:blipFill>
              <p:spPr>
                <a:xfrm>
                  <a:off x="4882841" y="1409460"/>
                  <a:ext cx="157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8939" name="Freihand 38938">
                  <a:extLst>
                    <a:ext uri="{FF2B5EF4-FFF2-40B4-BE49-F238E27FC236}">
                      <a16:creationId xmlns:a16="http://schemas.microsoft.com/office/drawing/2014/main" id="{A9FBB437-A007-40E4-8BD7-128C679D450A}"/>
                    </a:ext>
                  </a:extLst>
                </p14:cNvPr>
                <p14:cNvContentPartPr/>
                <p14:nvPr/>
              </p14:nvContentPartPr>
              <p14:xfrm>
                <a:off x="5086961" y="1429980"/>
                <a:ext cx="24480" cy="94320"/>
              </p14:xfrm>
            </p:contentPart>
          </mc:Choice>
          <mc:Fallback xmlns="">
            <p:pic>
              <p:nvPicPr>
                <p:cNvPr id="38939" name="Freihand 38938">
                  <a:extLst>
                    <a:ext uri="{FF2B5EF4-FFF2-40B4-BE49-F238E27FC236}">
                      <a16:creationId xmlns:a16="http://schemas.microsoft.com/office/drawing/2014/main" id="{A9FBB437-A007-40E4-8BD7-128C679D450A}"/>
                    </a:ext>
                  </a:extLst>
                </p:cNvPr>
                <p:cNvPicPr/>
                <p:nvPr/>
              </p:nvPicPr>
              <p:blipFill>
                <a:blip r:embed="rId131"/>
                <a:stretch>
                  <a:fillRect/>
                </a:stretch>
              </p:blipFill>
              <p:spPr>
                <a:xfrm>
                  <a:off x="5082641" y="1425660"/>
                  <a:ext cx="331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8940" name="Freihand 38939">
                  <a:extLst>
                    <a:ext uri="{FF2B5EF4-FFF2-40B4-BE49-F238E27FC236}">
                      <a16:creationId xmlns:a16="http://schemas.microsoft.com/office/drawing/2014/main" id="{0011AFCB-B2AD-46DC-AC5A-C393D6917980}"/>
                    </a:ext>
                  </a:extLst>
                </p14:cNvPr>
                <p14:cNvContentPartPr/>
                <p14:nvPr/>
              </p14:nvContentPartPr>
              <p14:xfrm>
                <a:off x="5017841" y="1479300"/>
                <a:ext cx="111240" cy="9000"/>
              </p14:xfrm>
            </p:contentPart>
          </mc:Choice>
          <mc:Fallback xmlns="">
            <p:pic>
              <p:nvPicPr>
                <p:cNvPr id="38940" name="Freihand 38939">
                  <a:extLst>
                    <a:ext uri="{FF2B5EF4-FFF2-40B4-BE49-F238E27FC236}">
                      <a16:creationId xmlns:a16="http://schemas.microsoft.com/office/drawing/2014/main" id="{0011AFCB-B2AD-46DC-AC5A-C393D6917980}"/>
                    </a:ext>
                  </a:extLst>
                </p:cNvPr>
                <p:cNvPicPr/>
                <p:nvPr/>
              </p:nvPicPr>
              <p:blipFill>
                <a:blip r:embed="rId133"/>
                <a:stretch>
                  <a:fillRect/>
                </a:stretch>
              </p:blipFill>
              <p:spPr>
                <a:xfrm>
                  <a:off x="5013521" y="1474980"/>
                  <a:ext cx="1198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8941" name="Freihand 38940">
                  <a:extLst>
                    <a:ext uri="{FF2B5EF4-FFF2-40B4-BE49-F238E27FC236}">
                      <a16:creationId xmlns:a16="http://schemas.microsoft.com/office/drawing/2014/main" id="{34FAA472-7FCD-4FC9-9619-68B4256DDA64}"/>
                    </a:ext>
                  </a:extLst>
                </p14:cNvPr>
                <p14:cNvContentPartPr/>
                <p14:nvPr/>
              </p14:nvContentPartPr>
              <p14:xfrm>
                <a:off x="5182721" y="1387500"/>
                <a:ext cx="86400" cy="124560"/>
              </p14:xfrm>
            </p:contentPart>
          </mc:Choice>
          <mc:Fallback xmlns="">
            <p:pic>
              <p:nvPicPr>
                <p:cNvPr id="38941" name="Freihand 38940">
                  <a:extLst>
                    <a:ext uri="{FF2B5EF4-FFF2-40B4-BE49-F238E27FC236}">
                      <a16:creationId xmlns:a16="http://schemas.microsoft.com/office/drawing/2014/main" id="{34FAA472-7FCD-4FC9-9619-68B4256DDA64}"/>
                    </a:ext>
                  </a:extLst>
                </p:cNvPr>
                <p:cNvPicPr/>
                <p:nvPr/>
              </p:nvPicPr>
              <p:blipFill>
                <a:blip r:embed="rId135"/>
                <a:stretch>
                  <a:fillRect/>
                </a:stretch>
              </p:blipFill>
              <p:spPr>
                <a:xfrm>
                  <a:off x="5178401" y="1383180"/>
                  <a:ext cx="950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38942" name="Freihand 38941">
                  <a:extLst>
                    <a:ext uri="{FF2B5EF4-FFF2-40B4-BE49-F238E27FC236}">
                      <a16:creationId xmlns:a16="http://schemas.microsoft.com/office/drawing/2014/main" id="{8E9FA6F1-BE69-47C5-A72B-76DEC2359193}"/>
                    </a:ext>
                  </a:extLst>
                </p14:cNvPr>
                <p14:cNvContentPartPr/>
                <p14:nvPr/>
              </p14:nvContentPartPr>
              <p14:xfrm>
                <a:off x="5333921" y="1419900"/>
                <a:ext cx="25200" cy="82080"/>
              </p14:xfrm>
            </p:contentPart>
          </mc:Choice>
          <mc:Fallback xmlns="">
            <p:pic>
              <p:nvPicPr>
                <p:cNvPr id="38942" name="Freihand 38941">
                  <a:extLst>
                    <a:ext uri="{FF2B5EF4-FFF2-40B4-BE49-F238E27FC236}">
                      <a16:creationId xmlns:a16="http://schemas.microsoft.com/office/drawing/2014/main" id="{8E9FA6F1-BE69-47C5-A72B-76DEC2359193}"/>
                    </a:ext>
                  </a:extLst>
                </p:cNvPr>
                <p:cNvPicPr/>
                <p:nvPr/>
              </p:nvPicPr>
              <p:blipFill>
                <a:blip r:embed="rId137"/>
                <a:stretch>
                  <a:fillRect/>
                </a:stretch>
              </p:blipFill>
              <p:spPr>
                <a:xfrm>
                  <a:off x="5329601" y="1415580"/>
                  <a:ext cx="338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38943" name="Freihand 38942">
                  <a:extLst>
                    <a:ext uri="{FF2B5EF4-FFF2-40B4-BE49-F238E27FC236}">
                      <a16:creationId xmlns:a16="http://schemas.microsoft.com/office/drawing/2014/main" id="{55143D26-C791-4706-A8FD-A106651FBE53}"/>
                    </a:ext>
                  </a:extLst>
                </p14:cNvPr>
                <p14:cNvContentPartPr/>
                <p14:nvPr/>
              </p14:nvContentPartPr>
              <p14:xfrm>
                <a:off x="5293241" y="1451940"/>
                <a:ext cx="109800" cy="7920"/>
              </p14:xfrm>
            </p:contentPart>
          </mc:Choice>
          <mc:Fallback xmlns="">
            <p:pic>
              <p:nvPicPr>
                <p:cNvPr id="38943" name="Freihand 38942">
                  <a:extLst>
                    <a:ext uri="{FF2B5EF4-FFF2-40B4-BE49-F238E27FC236}">
                      <a16:creationId xmlns:a16="http://schemas.microsoft.com/office/drawing/2014/main" id="{55143D26-C791-4706-A8FD-A106651FBE53}"/>
                    </a:ext>
                  </a:extLst>
                </p:cNvPr>
                <p:cNvPicPr/>
                <p:nvPr/>
              </p:nvPicPr>
              <p:blipFill>
                <a:blip r:embed="rId139"/>
                <a:stretch>
                  <a:fillRect/>
                </a:stretch>
              </p:blipFill>
              <p:spPr>
                <a:xfrm>
                  <a:off x="5288921" y="1447620"/>
                  <a:ext cx="1184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38944" name="Freihand 38943">
                  <a:extLst>
                    <a:ext uri="{FF2B5EF4-FFF2-40B4-BE49-F238E27FC236}">
                      <a16:creationId xmlns:a16="http://schemas.microsoft.com/office/drawing/2014/main" id="{D6DCD623-F093-45AC-A440-197F934CB8EB}"/>
                    </a:ext>
                  </a:extLst>
                </p14:cNvPr>
                <p14:cNvContentPartPr/>
                <p14:nvPr/>
              </p14:nvContentPartPr>
              <p14:xfrm>
                <a:off x="5469281" y="1405860"/>
                <a:ext cx="101160" cy="104040"/>
              </p14:xfrm>
            </p:contentPart>
          </mc:Choice>
          <mc:Fallback xmlns="">
            <p:pic>
              <p:nvPicPr>
                <p:cNvPr id="38944" name="Freihand 38943">
                  <a:extLst>
                    <a:ext uri="{FF2B5EF4-FFF2-40B4-BE49-F238E27FC236}">
                      <a16:creationId xmlns:a16="http://schemas.microsoft.com/office/drawing/2014/main" id="{D6DCD623-F093-45AC-A440-197F934CB8EB}"/>
                    </a:ext>
                  </a:extLst>
                </p:cNvPr>
                <p:cNvPicPr/>
                <p:nvPr/>
              </p:nvPicPr>
              <p:blipFill>
                <a:blip r:embed="rId141"/>
                <a:stretch>
                  <a:fillRect/>
                </a:stretch>
              </p:blipFill>
              <p:spPr>
                <a:xfrm>
                  <a:off x="5464961" y="1401540"/>
                  <a:ext cx="109800" cy="112680"/>
                </a:xfrm>
                <a:prstGeom prst="rect">
                  <a:avLst/>
                </a:prstGeom>
              </p:spPr>
            </p:pic>
          </mc:Fallback>
        </mc:AlternateContent>
      </p:grpSp>
      <p:grpSp>
        <p:nvGrpSpPr>
          <p:cNvPr id="38953" name="Gruppieren 38952">
            <a:extLst>
              <a:ext uri="{FF2B5EF4-FFF2-40B4-BE49-F238E27FC236}">
                <a16:creationId xmlns:a16="http://schemas.microsoft.com/office/drawing/2014/main" id="{2EAFDB10-B989-4314-A56F-DE2572B98152}"/>
              </a:ext>
            </a:extLst>
          </p:cNvPr>
          <p:cNvGrpSpPr/>
          <p:nvPr/>
        </p:nvGrpSpPr>
        <p:grpSpPr>
          <a:xfrm>
            <a:off x="6003881" y="5122140"/>
            <a:ext cx="975240" cy="153360"/>
            <a:chOff x="6003881" y="5122140"/>
            <a:chExt cx="975240" cy="153360"/>
          </a:xfrm>
        </p:grpSpPr>
        <mc:AlternateContent xmlns:mc="http://schemas.openxmlformats.org/markup-compatibility/2006" xmlns:p14="http://schemas.microsoft.com/office/powerpoint/2010/main">
          <mc:Choice Requires="p14">
            <p:contentPart p14:bwMode="auto" r:id="rId142">
              <p14:nvContentPartPr>
                <p14:cNvPr id="38946" name="Freihand 38945">
                  <a:extLst>
                    <a:ext uri="{FF2B5EF4-FFF2-40B4-BE49-F238E27FC236}">
                      <a16:creationId xmlns:a16="http://schemas.microsoft.com/office/drawing/2014/main" id="{B6860399-A32A-4C0D-BFCC-E90C2EE6BECB}"/>
                    </a:ext>
                  </a:extLst>
                </p14:cNvPr>
                <p14:cNvContentPartPr/>
                <p14:nvPr/>
              </p14:nvContentPartPr>
              <p14:xfrm>
                <a:off x="6003881" y="5132940"/>
                <a:ext cx="296280" cy="142560"/>
              </p14:xfrm>
            </p:contentPart>
          </mc:Choice>
          <mc:Fallback xmlns="">
            <p:pic>
              <p:nvPicPr>
                <p:cNvPr id="38946" name="Freihand 38945">
                  <a:extLst>
                    <a:ext uri="{FF2B5EF4-FFF2-40B4-BE49-F238E27FC236}">
                      <a16:creationId xmlns:a16="http://schemas.microsoft.com/office/drawing/2014/main" id="{B6860399-A32A-4C0D-BFCC-E90C2EE6BECB}"/>
                    </a:ext>
                  </a:extLst>
                </p:cNvPr>
                <p:cNvPicPr/>
                <p:nvPr/>
              </p:nvPicPr>
              <p:blipFill>
                <a:blip r:embed="rId143"/>
                <a:stretch>
                  <a:fillRect/>
                </a:stretch>
              </p:blipFill>
              <p:spPr>
                <a:xfrm>
                  <a:off x="5999561" y="5128620"/>
                  <a:ext cx="3049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38947" name="Freihand 38946">
                  <a:extLst>
                    <a:ext uri="{FF2B5EF4-FFF2-40B4-BE49-F238E27FC236}">
                      <a16:creationId xmlns:a16="http://schemas.microsoft.com/office/drawing/2014/main" id="{5229453B-E818-48C7-9C95-B0E21F6A17A4}"/>
                    </a:ext>
                  </a:extLst>
                </p14:cNvPr>
                <p14:cNvContentPartPr/>
                <p14:nvPr/>
              </p14:nvContentPartPr>
              <p14:xfrm>
                <a:off x="6271721" y="5157060"/>
                <a:ext cx="360" cy="360"/>
              </p14:xfrm>
            </p:contentPart>
          </mc:Choice>
          <mc:Fallback xmlns="">
            <p:pic>
              <p:nvPicPr>
                <p:cNvPr id="38947" name="Freihand 38946">
                  <a:extLst>
                    <a:ext uri="{FF2B5EF4-FFF2-40B4-BE49-F238E27FC236}">
                      <a16:creationId xmlns:a16="http://schemas.microsoft.com/office/drawing/2014/main" id="{5229453B-E818-48C7-9C95-B0E21F6A17A4}"/>
                    </a:ext>
                  </a:extLst>
                </p:cNvPr>
                <p:cNvPicPr/>
                <p:nvPr/>
              </p:nvPicPr>
              <p:blipFill>
                <a:blip r:embed="rId83"/>
                <a:stretch>
                  <a:fillRect/>
                </a:stretch>
              </p:blipFill>
              <p:spPr>
                <a:xfrm>
                  <a:off x="6267401" y="51527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8948" name="Freihand 38947">
                  <a:extLst>
                    <a:ext uri="{FF2B5EF4-FFF2-40B4-BE49-F238E27FC236}">
                      <a16:creationId xmlns:a16="http://schemas.microsoft.com/office/drawing/2014/main" id="{0CFDF63B-0C17-4A08-B8FD-7A352F3741F5}"/>
                    </a:ext>
                  </a:extLst>
                </p14:cNvPr>
                <p14:cNvContentPartPr/>
                <p14:nvPr/>
              </p14:nvContentPartPr>
              <p14:xfrm>
                <a:off x="6336521" y="5169660"/>
                <a:ext cx="206280" cy="70560"/>
              </p14:xfrm>
            </p:contentPart>
          </mc:Choice>
          <mc:Fallback xmlns="">
            <p:pic>
              <p:nvPicPr>
                <p:cNvPr id="38948" name="Freihand 38947">
                  <a:extLst>
                    <a:ext uri="{FF2B5EF4-FFF2-40B4-BE49-F238E27FC236}">
                      <a16:creationId xmlns:a16="http://schemas.microsoft.com/office/drawing/2014/main" id="{0CFDF63B-0C17-4A08-B8FD-7A352F3741F5}"/>
                    </a:ext>
                  </a:extLst>
                </p:cNvPr>
                <p:cNvPicPr/>
                <p:nvPr/>
              </p:nvPicPr>
              <p:blipFill>
                <a:blip r:embed="rId146"/>
                <a:stretch>
                  <a:fillRect/>
                </a:stretch>
              </p:blipFill>
              <p:spPr>
                <a:xfrm>
                  <a:off x="6332201" y="5165340"/>
                  <a:ext cx="2149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8949" name="Freihand 38948">
                  <a:extLst>
                    <a:ext uri="{FF2B5EF4-FFF2-40B4-BE49-F238E27FC236}">
                      <a16:creationId xmlns:a16="http://schemas.microsoft.com/office/drawing/2014/main" id="{CACDA1CF-FB82-4DE6-AD91-FBD970A899F1}"/>
                    </a:ext>
                  </a:extLst>
                </p14:cNvPr>
                <p14:cNvContentPartPr/>
                <p14:nvPr/>
              </p14:nvContentPartPr>
              <p14:xfrm>
                <a:off x="6649721" y="5182980"/>
                <a:ext cx="19800" cy="11880"/>
              </p14:xfrm>
            </p:contentPart>
          </mc:Choice>
          <mc:Fallback xmlns="">
            <p:pic>
              <p:nvPicPr>
                <p:cNvPr id="38949" name="Freihand 38948">
                  <a:extLst>
                    <a:ext uri="{FF2B5EF4-FFF2-40B4-BE49-F238E27FC236}">
                      <a16:creationId xmlns:a16="http://schemas.microsoft.com/office/drawing/2014/main" id="{CACDA1CF-FB82-4DE6-AD91-FBD970A899F1}"/>
                    </a:ext>
                  </a:extLst>
                </p:cNvPr>
                <p:cNvPicPr/>
                <p:nvPr/>
              </p:nvPicPr>
              <p:blipFill>
                <a:blip r:embed="rId148"/>
                <a:stretch>
                  <a:fillRect/>
                </a:stretch>
              </p:blipFill>
              <p:spPr>
                <a:xfrm>
                  <a:off x="6645401" y="5178660"/>
                  <a:ext cx="284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8950" name="Freihand 38949">
                  <a:extLst>
                    <a:ext uri="{FF2B5EF4-FFF2-40B4-BE49-F238E27FC236}">
                      <a16:creationId xmlns:a16="http://schemas.microsoft.com/office/drawing/2014/main" id="{B9D767B0-FCFE-4C1F-B375-A7E40DEDB30F}"/>
                    </a:ext>
                  </a:extLst>
                </p14:cNvPr>
                <p14:cNvContentPartPr/>
                <p14:nvPr/>
              </p14:nvContentPartPr>
              <p14:xfrm>
                <a:off x="6650801" y="5258220"/>
                <a:ext cx="360" cy="360"/>
              </p14:xfrm>
            </p:contentPart>
          </mc:Choice>
          <mc:Fallback xmlns="">
            <p:pic>
              <p:nvPicPr>
                <p:cNvPr id="38950" name="Freihand 38949">
                  <a:extLst>
                    <a:ext uri="{FF2B5EF4-FFF2-40B4-BE49-F238E27FC236}">
                      <a16:creationId xmlns:a16="http://schemas.microsoft.com/office/drawing/2014/main" id="{B9D767B0-FCFE-4C1F-B375-A7E40DEDB30F}"/>
                    </a:ext>
                  </a:extLst>
                </p:cNvPr>
                <p:cNvPicPr/>
                <p:nvPr/>
              </p:nvPicPr>
              <p:blipFill>
                <a:blip r:embed="rId83"/>
                <a:stretch>
                  <a:fillRect/>
                </a:stretch>
              </p:blipFill>
              <p:spPr>
                <a:xfrm>
                  <a:off x="6646481" y="52539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38952" name="Freihand 38951">
                  <a:extLst>
                    <a:ext uri="{FF2B5EF4-FFF2-40B4-BE49-F238E27FC236}">
                      <a16:creationId xmlns:a16="http://schemas.microsoft.com/office/drawing/2014/main" id="{9937C8CB-2E2B-4890-8C45-74EEA88C378C}"/>
                    </a:ext>
                  </a:extLst>
                </p14:cNvPr>
                <p14:cNvContentPartPr/>
                <p14:nvPr/>
              </p14:nvContentPartPr>
              <p14:xfrm>
                <a:off x="6869321" y="5122140"/>
                <a:ext cx="109800" cy="127080"/>
              </p14:xfrm>
            </p:contentPart>
          </mc:Choice>
          <mc:Fallback xmlns="">
            <p:pic>
              <p:nvPicPr>
                <p:cNvPr id="38952" name="Freihand 38951">
                  <a:extLst>
                    <a:ext uri="{FF2B5EF4-FFF2-40B4-BE49-F238E27FC236}">
                      <a16:creationId xmlns:a16="http://schemas.microsoft.com/office/drawing/2014/main" id="{9937C8CB-2E2B-4890-8C45-74EEA88C378C}"/>
                    </a:ext>
                  </a:extLst>
                </p:cNvPr>
                <p:cNvPicPr/>
                <p:nvPr/>
              </p:nvPicPr>
              <p:blipFill>
                <a:blip r:embed="rId151"/>
                <a:stretch>
                  <a:fillRect/>
                </a:stretch>
              </p:blipFill>
              <p:spPr>
                <a:xfrm>
                  <a:off x="6865001" y="5117820"/>
                  <a:ext cx="118440" cy="135720"/>
                </a:xfrm>
                <a:prstGeom prst="rect">
                  <a:avLst/>
                </a:prstGeom>
              </p:spPr>
            </p:pic>
          </mc:Fallback>
        </mc:AlternateContent>
      </p:grpSp>
      <p:grpSp>
        <p:nvGrpSpPr>
          <p:cNvPr id="38960" name="Gruppieren 38959">
            <a:extLst>
              <a:ext uri="{FF2B5EF4-FFF2-40B4-BE49-F238E27FC236}">
                <a16:creationId xmlns:a16="http://schemas.microsoft.com/office/drawing/2014/main" id="{C87CBE96-3894-40EB-AAD4-11AC2D948CCB}"/>
              </a:ext>
            </a:extLst>
          </p:cNvPr>
          <p:cNvGrpSpPr/>
          <p:nvPr/>
        </p:nvGrpSpPr>
        <p:grpSpPr>
          <a:xfrm>
            <a:off x="5952401" y="5486460"/>
            <a:ext cx="1082880" cy="161280"/>
            <a:chOff x="5952401" y="5486460"/>
            <a:chExt cx="1082880" cy="161280"/>
          </a:xfrm>
        </p:grpSpPr>
        <mc:AlternateContent xmlns:mc="http://schemas.openxmlformats.org/markup-compatibility/2006" xmlns:p14="http://schemas.microsoft.com/office/powerpoint/2010/main">
          <mc:Choice Requires="p14">
            <p:contentPart p14:bwMode="auto" r:id="rId152">
              <p14:nvContentPartPr>
                <p14:cNvPr id="38954" name="Freihand 38953">
                  <a:extLst>
                    <a:ext uri="{FF2B5EF4-FFF2-40B4-BE49-F238E27FC236}">
                      <a16:creationId xmlns:a16="http://schemas.microsoft.com/office/drawing/2014/main" id="{B12222F2-007E-4F8F-822B-4A679DB45D4F}"/>
                    </a:ext>
                  </a:extLst>
                </p14:cNvPr>
                <p14:cNvContentPartPr/>
                <p14:nvPr/>
              </p14:nvContentPartPr>
              <p14:xfrm>
                <a:off x="5952401" y="5499060"/>
                <a:ext cx="254520" cy="148680"/>
              </p14:xfrm>
            </p:contentPart>
          </mc:Choice>
          <mc:Fallback xmlns="">
            <p:pic>
              <p:nvPicPr>
                <p:cNvPr id="38954" name="Freihand 38953">
                  <a:extLst>
                    <a:ext uri="{FF2B5EF4-FFF2-40B4-BE49-F238E27FC236}">
                      <a16:creationId xmlns:a16="http://schemas.microsoft.com/office/drawing/2014/main" id="{B12222F2-007E-4F8F-822B-4A679DB45D4F}"/>
                    </a:ext>
                  </a:extLst>
                </p:cNvPr>
                <p:cNvPicPr/>
                <p:nvPr/>
              </p:nvPicPr>
              <p:blipFill>
                <a:blip r:embed="rId153"/>
                <a:stretch>
                  <a:fillRect/>
                </a:stretch>
              </p:blipFill>
              <p:spPr>
                <a:xfrm>
                  <a:off x="5948081" y="5494740"/>
                  <a:ext cx="2631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38955" name="Freihand 38954">
                  <a:extLst>
                    <a:ext uri="{FF2B5EF4-FFF2-40B4-BE49-F238E27FC236}">
                      <a16:creationId xmlns:a16="http://schemas.microsoft.com/office/drawing/2014/main" id="{79552413-5630-4594-8F3F-1CFA656BF8F2}"/>
                    </a:ext>
                  </a:extLst>
                </p14:cNvPr>
                <p14:cNvContentPartPr/>
                <p14:nvPr/>
              </p14:nvContentPartPr>
              <p14:xfrm>
                <a:off x="6211601" y="5563140"/>
                <a:ext cx="196200" cy="48960"/>
              </p14:xfrm>
            </p:contentPart>
          </mc:Choice>
          <mc:Fallback xmlns="">
            <p:pic>
              <p:nvPicPr>
                <p:cNvPr id="38955" name="Freihand 38954">
                  <a:extLst>
                    <a:ext uri="{FF2B5EF4-FFF2-40B4-BE49-F238E27FC236}">
                      <a16:creationId xmlns:a16="http://schemas.microsoft.com/office/drawing/2014/main" id="{79552413-5630-4594-8F3F-1CFA656BF8F2}"/>
                    </a:ext>
                  </a:extLst>
                </p:cNvPr>
                <p:cNvPicPr/>
                <p:nvPr/>
              </p:nvPicPr>
              <p:blipFill>
                <a:blip r:embed="rId155"/>
                <a:stretch>
                  <a:fillRect/>
                </a:stretch>
              </p:blipFill>
              <p:spPr>
                <a:xfrm>
                  <a:off x="6207281" y="5558820"/>
                  <a:ext cx="2048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38956" name="Freihand 38955">
                  <a:extLst>
                    <a:ext uri="{FF2B5EF4-FFF2-40B4-BE49-F238E27FC236}">
                      <a16:creationId xmlns:a16="http://schemas.microsoft.com/office/drawing/2014/main" id="{C230F3FC-10B0-4619-8C6C-BFE041574239}"/>
                    </a:ext>
                  </a:extLst>
                </p14:cNvPr>
                <p14:cNvContentPartPr/>
                <p14:nvPr/>
              </p14:nvContentPartPr>
              <p14:xfrm>
                <a:off x="6435881" y="5553060"/>
                <a:ext cx="66240" cy="61560"/>
              </p14:xfrm>
            </p:contentPart>
          </mc:Choice>
          <mc:Fallback xmlns="">
            <p:pic>
              <p:nvPicPr>
                <p:cNvPr id="38956" name="Freihand 38955">
                  <a:extLst>
                    <a:ext uri="{FF2B5EF4-FFF2-40B4-BE49-F238E27FC236}">
                      <a16:creationId xmlns:a16="http://schemas.microsoft.com/office/drawing/2014/main" id="{C230F3FC-10B0-4619-8C6C-BFE041574239}"/>
                    </a:ext>
                  </a:extLst>
                </p:cNvPr>
                <p:cNvPicPr/>
                <p:nvPr/>
              </p:nvPicPr>
              <p:blipFill>
                <a:blip r:embed="rId157"/>
                <a:stretch>
                  <a:fillRect/>
                </a:stretch>
              </p:blipFill>
              <p:spPr>
                <a:xfrm>
                  <a:off x="6431561" y="5548740"/>
                  <a:ext cx="74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38957" name="Freihand 38956">
                  <a:extLst>
                    <a:ext uri="{FF2B5EF4-FFF2-40B4-BE49-F238E27FC236}">
                      <a16:creationId xmlns:a16="http://schemas.microsoft.com/office/drawing/2014/main" id="{BFD176E6-435E-4181-88C9-004018407E06}"/>
                    </a:ext>
                  </a:extLst>
                </p14:cNvPr>
                <p14:cNvContentPartPr/>
                <p14:nvPr/>
              </p14:nvContentPartPr>
              <p14:xfrm>
                <a:off x="6649721" y="5520300"/>
                <a:ext cx="19080" cy="1440"/>
              </p14:xfrm>
            </p:contentPart>
          </mc:Choice>
          <mc:Fallback xmlns="">
            <p:pic>
              <p:nvPicPr>
                <p:cNvPr id="38957" name="Freihand 38956">
                  <a:extLst>
                    <a:ext uri="{FF2B5EF4-FFF2-40B4-BE49-F238E27FC236}">
                      <a16:creationId xmlns:a16="http://schemas.microsoft.com/office/drawing/2014/main" id="{BFD176E6-435E-4181-88C9-004018407E06}"/>
                    </a:ext>
                  </a:extLst>
                </p:cNvPr>
                <p:cNvPicPr/>
                <p:nvPr/>
              </p:nvPicPr>
              <p:blipFill>
                <a:blip r:embed="rId159"/>
                <a:stretch>
                  <a:fillRect/>
                </a:stretch>
              </p:blipFill>
              <p:spPr>
                <a:xfrm>
                  <a:off x="6645401" y="5515980"/>
                  <a:ext cx="2772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38958" name="Freihand 38957">
                  <a:extLst>
                    <a:ext uri="{FF2B5EF4-FFF2-40B4-BE49-F238E27FC236}">
                      <a16:creationId xmlns:a16="http://schemas.microsoft.com/office/drawing/2014/main" id="{10851F2C-D053-465C-B5B2-25A57CE5AB69}"/>
                    </a:ext>
                  </a:extLst>
                </p14:cNvPr>
                <p14:cNvContentPartPr/>
                <p14:nvPr/>
              </p14:nvContentPartPr>
              <p14:xfrm>
                <a:off x="6661241" y="5582220"/>
                <a:ext cx="2160" cy="1080"/>
              </p14:xfrm>
            </p:contentPart>
          </mc:Choice>
          <mc:Fallback xmlns="">
            <p:pic>
              <p:nvPicPr>
                <p:cNvPr id="38958" name="Freihand 38957">
                  <a:extLst>
                    <a:ext uri="{FF2B5EF4-FFF2-40B4-BE49-F238E27FC236}">
                      <a16:creationId xmlns:a16="http://schemas.microsoft.com/office/drawing/2014/main" id="{10851F2C-D053-465C-B5B2-25A57CE5AB69}"/>
                    </a:ext>
                  </a:extLst>
                </p:cNvPr>
                <p:cNvPicPr/>
                <p:nvPr/>
              </p:nvPicPr>
              <p:blipFill>
                <a:blip r:embed="rId161"/>
                <a:stretch>
                  <a:fillRect/>
                </a:stretch>
              </p:blipFill>
              <p:spPr>
                <a:xfrm>
                  <a:off x="6656921" y="5577900"/>
                  <a:ext cx="108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38959" name="Freihand 38958">
                  <a:extLst>
                    <a:ext uri="{FF2B5EF4-FFF2-40B4-BE49-F238E27FC236}">
                      <a16:creationId xmlns:a16="http://schemas.microsoft.com/office/drawing/2014/main" id="{DD6E223D-7B86-4489-9D3C-29E0B266B222}"/>
                    </a:ext>
                  </a:extLst>
                </p14:cNvPr>
                <p14:cNvContentPartPr/>
                <p14:nvPr/>
              </p14:nvContentPartPr>
              <p14:xfrm>
                <a:off x="6894161" y="5486460"/>
                <a:ext cx="141120" cy="109440"/>
              </p14:xfrm>
            </p:contentPart>
          </mc:Choice>
          <mc:Fallback xmlns="">
            <p:pic>
              <p:nvPicPr>
                <p:cNvPr id="38959" name="Freihand 38958">
                  <a:extLst>
                    <a:ext uri="{FF2B5EF4-FFF2-40B4-BE49-F238E27FC236}">
                      <a16:creationId xmlns:a16="http://schemas.microsoft.com/office/drawing/2014/main" id="{DD6E223D-7B86-4489-9D3C-29E0B266B222}"/>
                    </a:ext>
                  </a:extLst>
                </p:cNvPr>
                <p:cNvPicPr/>
                <p:nvPr/>
              </p:nvPicPr>
              <p:blipFill>
                <a:blip r:embed="rId163"/>
                <a:stretch>
                  <a:fillRect/>
                </a:stretch>
              </p:blipFill>
              <p:spPr>
                <a:xfrm>
                  <a:off x="6889841" y="5482140"/>
                  <a:ext cx="149760" cy="118080"/>
                </a:xfrm>
                <a:prstGeom prst="rect">
                  <a:avLst/>
                </a:prstGeom>
              </p:spPr>
            </p:pic>
          </mc:Fallback>
        </mc:AlternateContent>
      </p:grpSp>
      <p:grpSp>
        <p:nvGrpSpPr>
          <p:cNvPr id="38971" name="Gruppieren 38970">
            <a:extLst>
              <a:ext uri="{FF2B5EF4-FFF2-40B4-BE49-F238E27FC236}">
                <a16:creationId xmlns:a16="http://schemas.microsoft.com/office/drawing/2014/main" id="{2C5067EF-7A98-4A5B-B551-9ACB182F10FA}"/>
              </a:ext>
            </a:extLst>
          </p:cNvPr>
          <p:cNvGrpSpPr/>
          <p:nvPr/>
        </p:nvGrpSpPr>
        <p:grpSpPr>
          <a:xfrm>
            <a:off x="329201" y="5634780"/>
            <a:ext cx="1041120" cy="211320"/>
            <a:chOff x="329201" y="5634780"/>
            <a:chExt cx="1041120" cy="211320"/>
          </a:xfrm>
        </p:grpSpPr>
        <mc:AlternateContent xmlns:mc="http://schemas.openxmlformats.org/markup-compatibility/2006" xmlns:p14="http://schemas.microsoft.com/office/powerpoint/2010/main">
          <mc:Choice Requires="p14">
            <p:contentPart p14:bwMode="auto" r:id="rId164">
              <p14:nvContentPartPr>
                <p14:cNvPr id="38961" name="Freihand 38960">
                  <a:extLst>
                    <a:ext uri="{FF2B5EF4-FFF2-40B4-BE49-F238E27FC236}">
                      <a16:creationId xmlns:a16="http://schemas.microsoft.com/office/drawing/2014/main" id="{E69B857D-C2C7-40BD-955A-BC9B8E228048}"/>
                    </a:ext>
                  </a:extLst>
                </p14:cNvPr>
                <p14:cNvContentPartPr/>
                <p14:nvPr/>
              </p14:nvContentPartPr>
              <p14:xfrm>
                <a:off x="329201" y="5675460"/>
                <a:ext cx="292320" cy="170640"/>
              </p14:xfrm>
            </p:contentPart>
          </mc:Choice>
          <mc:Fallback xmlns="">
            <p:pic>
              <p:nvPicPr>
                <p:cNvPr id="38961" name="Freihand 38960">
                  <a:extLst>
                    <a:ext uri="{FF2B5EF4-FFF2-40B4-BE49-F238E27FC236}">
                      <a16:creationId xmlns:a16="http://schemas.microsoft.com/office/drawing/2014/main" id="{E69B857D-C2C7-40BD-955A-BC9B8E228048}"/>
                    </a:ext>
                  </a:extLst>
                </p:cNvPr>
                <p:cNvPicPr/>
                <p:nvPr/>
              </p:nvPicPr>
              <p:blipFill>
                <a:blip r:embed="rId165"/>
                <a:stretch>
                  <a:fillRect/>
                </a:stretch>
              </p:blipFill>
              <p:spPr>
                <a:xfrm>
                  <a:off x="324881" y="5671140"/>
                  <a:ext cx="3009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38962" name="Freihand 38961">
                  <a:extLst>
                    <a:ext uri="{FF2B5EF4-FFF2-40B4-BE49-F238E27FC236}">
                      <a16:creationId xmlns:a16="http://schemas.microsoft.com/office/drawing/2014/main" id="{5BEB0885-29C5-4AF4-875F-BBC0BF41D213}"/>
                    </a:ext>
                  </a:extLst>
                </p14:cNvPr>
                <p14:cNvContentPartPr/>
                <p14:nvPr/>
              </p14:nvContentPartPr>
              <p14:xfrm>
                <a:off x="595241" y="5686260"/>
                <a:ext cx="360" cy="360"/>
              </p14:xfrm>
            </p:contentPart>
          </mc:Choice>
          <mc:Fallback xmlns="">
            <p:pic>
              <p:nvPicPr>
                <p:cNvPr id="38962" name="Freihand 38961">
                  <a:extLst>
                    <a:ext uri="{FF2B5EF4-FFF2-40B4-BE49-F238E27FC236}">
                      <a16:creationId xmlns:a16="http://schemas.microsoft.com/office/drawing/2014/main" id="{5BEB0885-29C5-4AF4-875F-BBC0BF41D213}"/>
                    </a:ext>
                  </a:extLst>
                </p:cNvPr>
                <p:cNvPicPr/>
                <p:nvPr/>
              </p:nvPicPr>
              <p:blipFill>
                <a:blip r:embed="rId83"/>
                <a:stretch>
                  <a:fillRect/>
                </a:stretch>
              </p:blipFill>
              <p:spPr>
                <a:xfrm>
                  <a:off x="590921" y="56819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8963" name="Freihand 38962">
                  <a:extLst>
                    <a:ext uri="{FF2B5EF4-FFF2-40B4-BE49-F238E27FC236}">
                      <a16:creationId xmlns:a16="http://schemas.microsoft.com/office/drawing/2014/main" id="{EF86481C-643F-47AE-8095-1D50A8166BF8}"/>
                    </a:ext>
                  </a:extLst>
                </p14:cNvPr>
                <p14:cNvContentPartPr/>
                <p14:nvPr/>
              </p14:nvContentPartPr>
              <p14:xfrm>
                <a:off x="677681" y="5776260"/>
                <a:ext cx="9000" cy="5040"/>
              </p14:xfrm>
            </p:contentPart>
          </mc:Choice>
          <mc:Fallback xmlns="">
            <p:pic>
              <p:nvPicPr>
                <p:cNvPr id="38963" name="Freihand 38962">
                  <a:extLst>
                    <a:ext uri="{FF2B5EF4-FFF2-40B4-BE49-F238E27FC236}">
                      <a16:creationId xmlns:a16="http://schemas.microsoft.com/office/drawing/2014/main" id="{EF86481C-643F-47AE-8095-1D50A8166BF8}"/>
                    </a:ext>
                  </a:extLst>
                </p:cNvPr>
                <p:cNvPicPr/>
                <p:nvPr/>
              </p:nvPicPr>
              <p:blipFill>
                <a:blip r:embed="rId168"/>
                <a:stretch>
                  <a:fillRect/>
                </a:stretch>
              </p:blipFill>
              <p:spPr>
                <a:xfrm>
                  <a:off x="673361" y="5771940"/>
                  <a:ext cx="176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8964" name="Freihand 38963">
                  <a:extLst>
                    <a:ext uri="{FF2B5EF4-FFF2-40B4-BE49-F238E27FC236}">
                      <a16:creationId xmlns:a16="http://schemas.microsoft.com/office/drawing/2014/main" id="{CC922C9B-EDC6-463C-B645-E362091E517E}"/>
                    </a:ext>
                  </a:extLst>
                </p14:cNvPr>
                <p14:cNvContentPartPr/>
                <p14:nvPr/>
              </p14:nvContentPartPr>
              <p14:xfrm>
                <a:off x="665081" y="5732700"/>
                <a:ext cx="275040" cy="61920"/>
              </p14:xfrm>
            </p:contentPart>
          </mc:Choice>
          <mc:Fallback xmlns="">
            <p:pic>
              <p:nvPicPr>
                <p:cNvPr id="38964" name="Freihand 38963">
                  <a:extLst>
                    <a:ext uri="{FF2B5EF4-FFF2-40B4-BE49-F238E27FC236}">
                      <a16:creationId xmlns:a16="http://schemas.microsoft.com/office/drawing/2014/main" id="{CC922C9B-EDC6-463C-B645-E362091E517E}"/>
                    </a:ext>
                  </a:extLst>
                </p:cNvPr>
                <p:cNvPicPr/>
                <p:nvPr/>
              </p:nvPicPr>
              <p:blipFill>
                <a:blip r:embed="rId170"/>
                <a:stretch>
                  <a:fillRect/>
                </a:stretch>
              </p:blipFill>
              <p:spPr>
                <a:xfrm>
                  <a:off x="660761" y="5728380"/>
                  <a:ext cx="2836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8965" name="Freihand 38964">
                  <a:extLst>
                    <a:ext uri="{FF2B5EF4-FFF2-40B4-BE49-F238E27FC236}">
                      <a16:creationId xmlns:a16="http://schemas.microsoft.com/office/drawing/2014/main" id="{96C6D523-4E48-4097-AD16-B50A5BFC987C}"/>
                    </a:ext>
                  </a:extLst>
                </p14:cNvPr>
                <p14:cNvContentPartPr/>
                <p14:nvPr/>
              </p14:nvContentPartPr>
              <p14:xfrm>
                <a:off x="868481" y="5676540"/>
                <a:ext cx="7200" cy="7560"/>
              </p14:xfrm>
            </p:contentPart>
          </mc:Choice>
          <mc:Fallback xmlns="">
            <p:pic>
              <p:nvPicPr>
                <p:cNvPr id="38965" name="Freihand 38964">
                  <a:extLst>
                    <a:ext uri="{FF2B5EF4-FFF2-40B4-BE49-F238E27FC236}">
                      <a16:creationId xmlns:a16="http://schemas.microsoft.com/office/drawing/2014/main" id="{96C6D523-4E48-4097-AD16-B50A5BFC987C}"/>
                    </a:ext>
                  </a:extLst>
                </p:cNvPr>
                <p:cNvPicPr/>
                <p:nvPr/>
              </p:nvPicPr>
              <p:blipFill>
                <a:blip r:embed="rId172"/>
                <a:stretch>
                  <a:fillRect/>
                </a:stretch>
              </p:blipFill>
              <p:spPr>
                <a:xfrm>
                  <a:off x="864161" y="5672220"/>
                  <a:ext cx="158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8967" name="Freihand 38966">
                  <a:extLst>
                    <a:ext uri="{FF2B5EF4-FFF2-40B4-BE49-F238E27FC236}">
                      <a16:creationId xmlns:a16="http://schemas.microsoft.com/office/drawing/2014/main" id="{9C5BA10D-B39C-4623-8539-1D942D742640}"/>
                    </a:ext>
                  </a:extLst>
                </p14:cNvPr>
                <p14:cNvContentPartPr/>
                <p14:nvPr/>
              </p14:nvContentPartPr>
              <p14:xfrm>
                <a:off x="1028321" y="5735580"/>
                <a:ext cx="15480" cy="720"/>
              </p14:xfrm>
            </p:contentPart>
          </mc:Choice>
          <mc:Fallback xmlns="">
            <p:pic>
              <p:nvPicPr>
                <p:cNvPr id="38967" name="Freihand 38966">
                  <a:extLst>
                    <a:ext uri="{FF2B5EF4-FFF2-40B4-BE49-F238E27FC236}">
                      <a16:creationId xmlns:a16="http://schemas.microsoft.com/office/drawing/2014/main" id="{9C5BA10D-B39C-4623-8539-1D942D742640}"/>
                    </a:ext>
                  </a:extLst>
                </p:cNvPr>
                <p:cNvPicPr/>
                <p:nvPr/>
              </p:nvPicPr>
              <p:blipFill>
                <a:blip r:embed="rId174"/>
                <a:stretch>
                  <a:fillRect/>
                </a:stretch>
              </p:blipFill>
              <p:spPr>
                <a:xfrm>
                  <a:off x="1024001" y="5731260"/>
                  <a:ext cx="2412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8968" name="Freihand 38967">
                  <a:extLst>
                    <a:ext uri="{FF2B5EF4-FFF2-40B4-BE49-F238E27FC236}">
                      <a16:creationId xmlns:a16="http://schemas.microsoft.com/office/drawing/2014/main" id="{6AB41C15-8E0F-4994-A149-3A4618CA17D6}"/>
                    </a:ext>
                  </a:extLst>
                </p14:cNvPr>
                <p14:cNvContentPartPr/>
                <p14:nvPr/>
              </p14:nvContentPartPr>
              <p14:xfrm>
                <a:off x="1056761" y="5783100"/>
                <a:ext cx="3240" cy="1800"/>
              </p14:xfrm>
            </p:contentPart>
          </mc:Choice>
          <mc:Fallback xmlns="">
            <p:pic>
              <p:nvPicPr>
                <p:cNvPr id="38968" name="Freihand 38967">
                  <a:extLst>
                    <a:ext uri="{FF2B5EF4-FFF2-40B4-BE49-F238E27FC236}">
                      <a16:creationId xmlns:a16="http://schemas.microsoft.com/office/drawing/2014/main" id="{6AB41C15-8E0F-4994-A149-3A4618CA17D6}"/>
                    </a:ext>
                  </a:extLst>
                </p:cNvPr>
                <p:cNvPicPr/>
                <p:nvPr/>
              </p:nvPicPr>
              <p:blipFill>
                <a:blip r:embed="rId176"/>
                <a:stretch>
                  <a:fillRect/>
                </a:stretch>
              </p:blipFill>
              <p:spPr>
                <a:xfrm>
                  <a:off x="1052441" y="5778780"/>
                  <a:ext cx="118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8970" name="Freihand 38969">
                  <a:extLst>
                    <a:ext uri="{FF2B5EF4-FFF2-40B4-BE49-F238E27FC236}">
                      <a16:creationId xmlns:a16="http://schemas.microsoft.com/office/drawing/2014/main" id="{70E5C5BB-7B41-4D99-9124-4927ED24208E}"/>
                    </a:ext>
                  </a:extLst>
                </p14:cNvPr>
                <p14:cNvContentPartPr/>
                <p14:nvPr/>
              </p14:nvContentPartPr>
              <p14:xfrm>
                <a:off x="1213001" y="5634780"/>
                <a:ext cx="157320" cy="105840"/>
              </p14:xfrm>
            </p:contentPart>
          </mc:Choice>
          <mc:Fallback xmlns="">
            <p:pic>
              <p:nvPicPr>
                <p:cNvPr id="38970" name="Freihand 38969">
                  <a:extLst>
                    <a:ext uri="{FF2B5EF4-FFF2-40B4-BE49-F238E27FC236}">
                      <a16:creationId xmlns:a16="http://schemas.microsoft.com/office/drawing/2014/main" id="{70E5C5BB-7B41-4D99-9124-4927ED24208E}"/>
                    </a:ext>
                  </a:extLst>
                </p:cNvPr>
                <p:cNvPicPr/>
                <p:nvPr/>
              </p:nvPicPr>
              <p:blipFill>
                <a:blip r:embed="rId178"/>
                <a:stretch>
                  <a:fillRect/>
                </a:stretch>
              </p:blipFill>
              <p:spPr>
                <a:xfrm>
                  <a:off x="1208681" y="5630460"/>
                  <a:ext cx="165960" cy="114480"/>
                </a:xfrm>
                <a:prstGeom prst="rect">
                  <a:avLst/>
                </a:prstGeom>
              </p:spPr>
            </p:pic>
          </mc:Fallback>
        </mc:AlternateContent>
      </p:grpSp>
      <p:grpSp>
        <p:nvGrpSpPr>
          <p:cNvPr id="38981" name="Gruppieren 38980">
            <a:extLst>
              <a:ext uri="{FF2B5EF4-FFF2-40B4-BE49-F238E27FC236}">
                <a16:creationId xmlns:a16="http://schemas.microsoft.com/office/drawing/2014/main" id="{02B15138-3270-4A59-AB57-E968831EA6BE}"/>
              </a:ext>
            </a:extLst>
          </p:cNvPr>
          <p:cNvGrpSpPr/>
          <p:nvPr/>
        </p:nvGrpSpPr>
        <p:grpSpPr>
          <a:xfrm>
            <a:off x="284921" y="5930340"/>
            <a:ext cx="1062360" cy="197640"/>
            <a:chOff x="284921" y="5930340"/>
            <a:chExt cx="1062360" cy="197640"/>
          </a:xfrm>
        </p:grpSpPr>
        <mc:AlternateContent xmlns:mc="http://schemas.openxmlformats.org/markup-compatibility/2006" xmlns:p14="http://schemas.microsoft.com/office/powerpoint/2010/main">
          <mc:Choice Requires="p14">
            <p:contentPart p14:bwMode="auto" r:id="rId179">
              <p14:nvContentPartPr>
                <p14:cNvPr id="38972" name="Freihand 38971">
                  <a:extLst>
                    <a:ext uri="{FF2B5EF4-FFF2-40B4-BE49-F238E27FC236}">
                      <a16:creationId xmlns:a16="http://schemas.microsoft.com/office/drawing/2014/main" id="{6236BE57-D5B2-4B08-B4B8-81E2C9422BDD}"/>
                    </a:ext>
                  </a:extLst>
                </p14:cNvPr>
                <p14:cNvContentPartPr/>
                <p14:nvPr/>
              </p14:nvContentPartPr>
              <p14:xfrm>
                <a:off x="284921" y="6025020"/>
                <a:ext cx="54720" cy="90720"/>
              </p14:xfrm>
            </p:contentPart>
          </mc:Choice>
          <mc:Fallback xmlns="">
            <p:pic>
              <p:nvPicPr>
                <p:cNvPr id="38972" name="Freihand 38971">
                  <a:extLst>
                    <a:ext uri="{FF2B5EF4-FFF2-40B4-BE49-F238E27FC236}">
                      <a16:creationId xmlns:a16="http://schemas.microsoft.com/office/drawing/2014/main" id="{6236BE57-D5B2-4B08-B4B8-81E2C9422BDD}"/>
                    </a:ext>
                  </a:extLst>
                </p:cNvPr>
                <p:cNvPicPr/>
                <p:nvPr/>
              </p:nvPicPr>
              <p:blipFill>
                <a:blip r:embed="rId180"/>
                <a:stretch>
                  <a:fillRect/>
                </a:stretch>
              </p:blipFill>
              <p:spPr>
                <a:xfrm>
                  <a:off x="280601" y="6020700"/>
                  <a:ext cx="63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8973" name="Freihand 38972">
                  <a:extLst>
                    <a:ext uri="{FF2B5EF4-FFF2-40B4-BE49-F238E27FC236}">
                      <a16:creationId xmlns:a16="http://schemas.microsoft.com/office/drawing/2014/main" id="{CDAFF9CD-1CE7-4543-B6F0-6870D6F3C8B8}"/>
                    </a:ext>
                  </a:extLst>
                </p14:cNvPr>
                <p14:cNvContentPartPr/>
                <p14:nvPr/>
              </p14:nvContentPartPr>
              <p14:xfrm>
                <a:off x="329561" y="5997300"/>
                <a:ext cx="53640" cy="130680"/>
              </p14:xfrm>
            </p:contentPart>
          </mc:Choice>
          <mc:Fallback xmlns="">
            <p:pic>
              <p:nvPicPr>
                <p:cNvPr id="38973" name="Freihand 38972">
                  <a:extLst>
                    <a:ext uri="{FF2B5EF4-FFF2-40B4-BE49-F238E27FC236}">
                      <a16:creationId xmlns:a16="http://schemas.microsoft.com/office/drawing/2014/main" id="{CDAFF9CD-1CE7-4543-B6F0-6870D6F3C8B8}"/>
                    </a:ext>
                  </a:extLst>
                </p:cNvPr>
                <p:cNvPicPr/>
                <p:nvPr/>
              </p:nvPicPr>
              <p:blipFill>
                <a:blip r:embed="rId182"/>
                <a:stretch>
                  <a:fillRect/>
                </a:stretch>
              </p:blipFill>
              <p:spPr>
                <a:xfrm>
                  <a:off x="325241" y="5992980"/>
                  <a:ext cx="622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8974" name="Freihand 38973">
                  <a:extLst>
                    <a:ext uri="{FF2B5EF4-FFF2-40B4-BE49-F238E27FC236}">
                      <a16:creationId xmlns:a16="http://schemas.microsoft.com/office/drawing/2014/main" id="{670D6B44-EF73-4A64-97FB-B82FF2E9EAC2}"/>
                    </a:ext>
                  </a:extLst>
                </p14:cNvPr>
                <p14:cNvContentPartPr/>
                <p14:nvPr/>
              </p14:nvContentPartPr>
              <p14:xfrm>
                <a:off x="290681" y="6044460"/>
                <a:ext cx="247320" cy="54360"/>
              </p14:xfrm>
            </p:contentPart>
          </mc:Choice>
          <mc:Fallback xmlns="">
            <p:pic>
              <p:nvPicPr>
                <p:cNvPr id="38974" name="Freihand 38973">
                  <a:extLst>
                    <a:ext uri="{FF2B5EF4-FFF2-40B4-BE49-F238E27FC236}">
                      <a16:creationId xmlns:a16="http://schemas.microsoft.com/office/drawing/2014/main" id="{670D6B44-EF73-4A64-97FB-B82FF2E9EAC2}"/>
                    </a:ext>
                  </a:extLst>
                </p:cNvPr>
                <p:cNvPicPr/>
                <p:nvPr/>
              </p:nvPicPr>
              <p:blipFill>
                <a:blip r:embed="rId184"/>
                <a:stretch>
                  <a:fillRect/>
                </a:stretch>
              </p:blipFill>
              <p:spPr>
                <a:xfrm>
                  <a:off x="286361" y="6040140"/>
                  <a:ext cx="2559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8975" name="Freihand 38974">
                  <a:extLst>
                    <a:ext uri="{FF2B5EF4-FFF2-40B4-BE49-F238E27FC236}">
                      <a16:creationId xmlns:a16="http://schemas.microsoft.com/office/drawing/2014/main" id="{E46749DF-9AD6-485B-A1CA-4F65A18353D1}"/>
                    </a:ext>
                  </a:extLst>
                </p14:cNvPr>
                <p14:cNvContentPartPr/>
                <p14:nvPr/>
              </p14:nvContentPartPr>
              <p14:xfrm>
                <a:off x="550601" y="6008100"/>
                <a:ext cx="91080" cy="81720"/>
              </p14:xfrm>
            </p:contentPart>
          </mc:Choice>
          <mc:Fallback xmlns="">
            <p:pic>
              <p:nvPicPr>
                <p:cNvPr id="38975" name="Freihand 38974">
                  <a:extLst>
                    <a:ext uri="{FF2B5EF4-FFF2-40B4-BE49-F238E27FC236}">
                      <a16:creationId xmlns:a16="http://schemas.microsoft.com/office/drawing/2014/main" id="{E46749DF-9AD6-485B-A1CA-4F65A18353D1}"/>
                    </a:ext>
                  </a:extLst>
                </p:cNvPr>
                <p:cNvPicPr/>
                <p:nvPr/>
              </p:nvPicPr>
              <p:blipFill>
                <a:blip r:embed="rId186"/>
                <a:stretch>
                  <a:fillRect/>
                </a:stretch>
              </p:blipFill>
              <p:spPr>
                <a:xfrm>
                  <a:off x="546281" y="6003780"/>
                  <a:ext cx="997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8976" name="Freihand 38975">
                  <a:extLst>
                    <a:ext uri="{FF2B5EF4-FFF2-40B4-BE49-F238E27FC236}">
                      <a16:creationId xmlns:a16="http://schemas.microsoft.com/office/drawing/2014/main" id="{EEC1C38F-A8FB-4EE3-962B-05182B498375}"/>
                    </a:ext>
                  </a:extLst>
                </p14:cNvPr>
                <p14:cNvContentPartPr/>
                <p14:nvPr/>
              </p14:nvContentPartPr>
              <p14:xfrm>
                <a:off x="618281" y="6031140"/>
                <a:ext cx="62640" cy="40680"/>
              </p14:xfrm>
            </p:contentPart>
          </mc:Choice>
          <mc:Fallback xmlns="">
            <p:pic>
              <p:nvPicPr>
                <p:cNvPr id="38976" name="Freihand 38975">
                  <a:extLst>
                    <a:ext uri="{FF2B5EF4-FFF2-40B4-BE49-F238E27FC236}">
                      <a16:creationId xmlns:a16="http://schemas.microsoft.com/office/drawing/2014/main" id="{EEC1C38F-A8FB-4EE3-962B-05182B498375}"/>
                    </a:ext>
                  </a:extLst>
                </p:cNvPr>
                <p:cNvPicPr/>
                <p:nvPr/>
              </p:nvPicPr>
              <p:blipFill>
                <a:blip r:embed="rId188"/>
                <a:stretch>
                  <a:fillRect/>
                </a:stretch>
              </p:blipFill>
              <p:spPr>
                <a:xfrm>
                  <a:off x="613961" y="6026820"/>
                  <a:ext cx="712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8977" name="Freihand 38976">
                  <a:extLst>
                    <a:ext uri="{FF2B5EF4-FFF2-40B4-BE49-F238E27FC236}">
                      <a16:creationId xmlns:a16="http://schemas.microsoft.com/office/drawing/2014/main" id="{F2B6FB86-5431-4307-A3FB-9C2552D5EDF9}"/>
                    </a:ext>
                  </a:extLst>
                </p14:cNvPr>
                <p14:cNvContentPartPr/>
                <p14:nvPr/>
              </p14:nvContentPartPr>
              <p14:xfrm>
                <a:off x="528641" y="6006300"/>
                <a:ext cx="225000" cy="68760"/>
              </p14:xfrm>
            </p:contentPart>
          </mc:Choice>
          <mc:Fallback xmlns="">
            <p:pic>
              <p:nvPicPr>
                <p:cNvPr id="38977" name="Freihand 38976">
                  <a:extLst>
                    <a:ext uri="{FF2B5EF4-FFF2-40B4-BE49-F238E27FC236}">
                      <a16:creationId xmlns:a16="http://schemas.microsoft.com/office/drawing/2014/main" id="{F2B6FB86-5431-4307-A3FB-9C2552D5EDF9}"/>
                    </a:ext>
                  </a:extLst>
                </p:cNvPr>
                <p:cNvPicPr/>
                <p:nvPr/>
              </p:nvPicPr>
              <p:blipFill>
                <a:blip r:embed="rId190"/>
                <a:stretch>
                  <a:fillRect/>
                </a:stretch>
              </p:blipFill>
              <p:spPr>
                <a:xfrm>
                  <a:off x="524321" y="6001980"/>
                  <a:ext cx="2336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8978" name="Freihand 38977">
                  <a:extLst>
                    <a:ext uri="{FF2B5EF4-FFF2-40B4-BE49-F238E27FC236}">
                      <a16:creationId xmlns:a16="http://schemas.microsoft.com/office/drawing/2014/main" id="{C5AED316-B6CA-4CF2-97DB-E4347114F7E9}"/>
                    </a:ext>
                  </a:extLst>
                </p14:cNvPr>
                <p14:cNvContentPartPr/>
                <p14:nvPr/>
              </p14:nvContentPartPr>
              <p14:xfrm>
                <a:off x="766601" y="6010260"/>
                <a:ext cx="77400" cy="76680"/>
              </p14:xfrm>
            </p:contentPart>
          </mc:Choice>
          <mc:Fallback xmlns="">
            <p:pic>
              <p:nvPicPr>
                <p:cNvPr id="38978" name="Freihand 38977">
                  <a:extLst>
                    <a:ext uri="{FF2B5EF4-FFF2-40B4-BE49-F238E27FC236}">
                      <a16:creationId xmlns:a16="http://schemas.microsoft.com/office/drawing/2014/main" id="{C5AED316-B6CA-4CF2-97DB-E4347114F7E9}"/>
                    </a:ext>
                  </a:extLst>
                </p:cNvPr>
                <p:cNvPicPr/>
                <p:nvPr/>
              </p:nvPicPr>
              <p:blipFill>
                <a:blip r:embed="rId192"/>
                <a:stretch>
                  <a:fillRect/>
                </a:stretch>
              </p:blipFill>
              <p:spPr>
                <a:xfrm>
                  <a:off x="762281" y="6005940"/>
                  <a:ext cx="860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8979" name="Freihand 38978">
                  <a:extLst>
                    <a:ext uri="{FF2B5EF4-FFF2-40B4-BE49-F238E27FC236}">
                      <a16:creationId xmlns:a16="http://schemas.microsoft.com/office/drawing/2014/main" id="{0DA32AF7-3CED-44B5-9A6C-95E5122F0DC7}"/>
                    </a:ext>
                  </a:extLst>
                </p14:cNvPr>
                <p14:cNvContentPartPr/>
                <p14:nvPr/>
              </p14:nvContentPartPr>
              <p14:xfrm>
                <a:off x="961001" y="6013860"/>
                <a:ext cx="11880" cy="50040"/>
              </p14:xfrm>
            </p:contentPart>
          </mc:Choice>
          <mc:Fallback xmlns="">
            <p:pic>
              <p:nvPicPr>
                <p:cNvPr id="38979" name="Freihand 38978">
                  <a:extLst>
                    <a:ext uri="{FF2B5EF4-FFF2-40B4-BE49-F238E27FC236}">
                      <a16:creationId xmlns:a16="http://schemas.microsoft.com/office/drawing/2014/main" id="{0DA32AF7-3CED-44B5-9A6C-95E5122F0DC7}"/>
                    </a:ext>
                  </a:extLst>
                </p:cNvPr>
                <p:cNvPicPr/>
                <p:nvPr/>
              </p:nvPicPr>
              <p:blipFill>
                <a:blip r:embed="rId194"/>
                <a:stretch>
                  <a:fillRect/>
                </a:stretch>
              </p:blipFill>
              <p:spPr>
                <a:xfrm>
                  <a:off x="956681" y="6009540"/>
                  <a:ext cx="205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8980" name="Freihand 38979">
                  <a:extLst>
                    <a:ext uri="{FF2B5EF4-FFF2-40B4-BE49-F238E27FC236}">
                      <a16:creationId xmlns:a16="http://schemas.microsoft.com/office/drawing/2014/main" id="{1F40E36E-74A5-4A91-8C30-869C174E3C1A}"/>
                    </a:ext>
                  </a:extLst>
                </p14:cNvPr>
                <p14:cNvContentPartPr/>
                <p14:nvPr/>
              </p14:nvContentPartPr>
              <p14:xfrm>
                <a:off x="1154681" y="5930340"/>
                <a:ext cx="192600" cy="121320"/>
              </p14:xfrm>
            </p:contentPart>
          </mc:Choice>
          <mc:Fallback xmlns="">
            <p:pic>
              <p:nvPicPr>
                <p:cNvPr id="38980" name="Freihand 38979">
                  <a:extLst>
                    <a:ext uri="{FF2B5EF4-FFF2-40B4-BE49-F238E27FC236}">
                      <a16:creationId xmlns:a16="http://schemas.microsoft.com/office/drawing/2014/main" id="{1F40E36E-74A5-4A91-8C30-869C174E3C1A}"/>
                    </a:ext>
                  </a:extLst>
                </p:cNvPr>
                <p:cNvPicPr/>
                <p:nvPr/>
              </p:nvPicPr>
              <p:blipFill>
                <a:blip r:embed="rId196"/>
                <a:stretch>
                  <a:fillRect/>
                </a:stretch>
              </p:blipFill>
              <p:spPr>
                <a:xfrm>
                  <a:off x="1150361" y="5926020"/>
                  <a:ext cx="201240" cy="12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7">
            <p14:nvContentPartPr>
              <p14:cNvPr id="38982" name="Freihand 38981">
                <a:extLst>
                  <a:ext uri="{FF2B5EF4-FFF2-40B4-BE49-F238E27FC236}">
                    <a16:creationId xmlns:a16="http://schemas.microsoft.com/office/drawing/2014/main" id="{35EEB6D0-9669-4A35-A5A7-4F6A3BC246E2}"/>
                  </a:ext>
                </a:extLst>
              </p14:cNvPr>
              <p14:cNvContentPartPr/>
              <p14:nvPr/>
            </p14:nvContentPartPr>
            <p14:xfrm>
              <a:off x="8397161" y="2178780"/>
              <a:ext cx="2165040" cy="143640"/>
            </p14:xfrm>
          </p:contentPart>
        </mc:Choice>
        <mc:Fallback xmlns="">
          <p:pic>
            <p:nvPicPr>
              <p:cNvPr id="38982" name="Freihand 38981">
                <a:extLst>
                  <a:ext uri="{FF2B5EF4-FFF2-40B4-BE49-F238E27FC236}">
                    <a16:creationId xmlns:a16="http://schemas.microsoft.com/office/drawing/2014/main" id="{35EEB6D0-9669-4A35-A5A7-4F6A3BC246E2}"/>
                  </a:ext>
                </a:extLst>
              </p:cNvPr>
              <p:cNvPicPr/>
              <p:nvPr/>
            </p:nvPicPr>
            <p:blipFill>
              <a:blip r:embed="rId198"/>
              <a:stretch>
                <a:fillRect/>
              </a:stretch>
            </p:blipFill>
            <p:spPr>
              <a:xfrm>
                <a:off x="8392841" y="2174460"/>
                <a:ext cx="2173680" cy="152280"/>
              </a:xfrm>
              <a:prstGeom prst="rect">
                <a:avLst/>
              </a:prstGeom>
            </p:spPr>
          </p:pic>
        </mc:Fallback>
      </mc:AlternateContent>
      <p:grpSp>
        <p:nvGrpSpPr>
          <p:cNvPr id="38997" name="Gruppieren 38996">
            <a:extLst>
              <a:ext uri="{FF2B5EF4-FFF2-40B4-BE49-F238E27FC236}">
                <a16:creationId xmlns:a16="http://schemas.microsoft.com/office/drawing/2014/main" id="{2635E1CC-DA2E-463B-8BDF-9ECAAC5361FA}"/>
              </a:ext>
            </a:extLst>
          </p:cNvPr>
          <p:cNvGrpSpPr/>
          <p:nvPr/>
        </p:nvGrpSpPr>
        <p:grpSpPr>
          <a:xfrm>
            <a:off x="1539881" y="5249580"/>
            <a:ext cx="3583080" cy="320040"/>
            <a:chOff x="1539881" y="5249580"/>
            <a:chExt cx="3583080" cy="320040"/>
          </a:xfrm>
        </p:grpSpPr>
        <mc:AlternateContent xmlns:mc="http://schemas.openxmlformats.org/markup-compatibility/2006" xmlns:p14="http://schemas.microsoft.com/office/powerpoint/2010/main">
          <mc:Choice Requires="p14">
            <p:contentPart p14:bwMode="auto" r:id="rId199">
              <p14:nvContentPartPr>
                <p14:cNvPr id="38983" name="Freihand 38982">
                  <a:extLst>
                    <a:ext uri="{FF2B5EF4-FFF2-40B4-BE49-F238E27FC236}">
                      <a16:creationId xmlns:a16="http://schemas.microsoft.com/office/drawing/2014/main" id="{DC1BA141-B9C4-43DF-98AE-CC093F29CF5D}"/>
                    </a:ext>
                  </a:extLst>
                </p14:cNvPr>
                <p14:cNvContentPartPr/>
                <p14:nvPr/>
              </p14:nvContentPartPr>
              <p14:xfrm>
                <a:off x="1539881" y="5287380"/>
                <a:ext cx="3499920" cy="101520"/>
              </p14:xfrm>
            </p:contentPart>
          </mc:Choice>
          <mc:Fallback xmlns="">
            <p:pic>
              <p:nvPicPr>
                <p:cNvPr id="38983" name="Freihand 38982">
                  <a:extLst>
                    <a:ext uri="{FF2B5EF4-FFF2-40B4-BE49-F238E27FC236}">
                      <a16:creationId xmlns:a16="http://schemas.microsoft.com/office/drawing/2014/main" id="{DC1BA141-B9C4-43DF-98AE-CC093F29CF5D}"/>
                    </a:ext>
                  </a:extLst>
                </p:cNvPr>
                <p:cNvPicPr/>
                <p:nvPr/>
              </p:nvPicPr>
              <p:blipFill>
                <a:blip r:embed="rId200"/>
                <a:stretch>
                  <a:fillRect/>
                </a:stretch>
              </p:blipFill>
              <p:spPr>
                <a:xfrm>
                  <a:off x="1535561" y="5283060"/>
                  <a:ext cx="35085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8984" name="Freihand 38983">
                  <a:extLst>
                    <a:ext uri="{FF2B5EF4-FFF2-40B4-BE49-F238E27FC236}">
                      <a16:creationId xmlns:a16="http://schemas.microsoft.com/office/drawing/2014/main" id="{B46A1509-3A3C-41BC-97FF-921F71A90E3C}"/>
                    </a:ext>
                  </a:extLst>
                </p14:cNvPr>
                <p14:cNvContentPartPr/>
                <p14:nvPr/>
              </p14:nvContentPartPr>
              <p14:xfrm>
                <a:off x="4934681" y="5249580"/>
                <a:ext cx="188280" cy="141120"/>
              </p14:xfrm>
            </p:contentPart>
          </mc:Choice>
          <mc:Fallback xmlns="">
            <p:pic>
              <p:nvPicPr>
                <p:cNvPr id="38984" name="Freihand 38983">
                  <a:extLst>
                    <a:ext uri="{FF2B5EF4-FFF2-40B4-BE49-F238E27FC236}">
                      <a16:creationId xmlns:a16="http://schemas.microsoft.com/office/drawing/2014/main" id="{B46A1509-3A3C-41BC-97FF-921F71A90E3C}"/>
                    </a:ext>
                  </a:extLst>
                </p:cNvPr>
                <p:cNvPicPr/>
                <p:nvPr/>
              </p:nvPicPr>
              <p:blipFill>
                <a:blip r:embed="rId202"/>
                <a:stretch>
                  <a:fillRect/>
                </a:stretch>
              </p:blipFill>
              <p:spPr>
                <a:xfrm>
                  <a:off x="4930361" y="5245260"/>
                  <a:ext cx="1969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8985" name="Freihand 38984">
                  <a:extLst>
                    <a:ext uri="{FF2B5EF4-FFF2-40B4-BE49-F238E27FC236}">
                      <a16:creationId xmlns:a16="http://schemas.microsoft.com/office/drawing/2014/main" id="{FCED13E9-91B3-49F3-82AA-32A0F8F1A24A}"/>
                    </a:ext>
                  </a:extLst>
                </p14:cNvPr>
                <p14:cNvContentPartPr/>
                <p14:nvPr/>
              </p14:nvContentPartPr>
              <p14:xfrm>
                <a:off x="3101201" y="5449380"/>
                <a:ext cx="192600" cy="113040"/>
              </p14:xfrm>
            </p:contentPart>
          </mc:Choice>
          <mc:Fallback xmlns="">
            <p:pic>
              <p:nvPicPr>
                <p:cNvPr id="38985" name="Freihand 38984">
                  <a:extLst>
                    <a:ext uri="{FF2B5EF4-FFF2-40B4-BE49-F238E27FC236}">
                      <a16:creationId xmlns:a16="http://schemas.microsoft.com/office/drawing/2014/main" id="{FCED13E9-91B3-49F3-82AA-32A0F8F1A24A}"/>
                    </a:ext>
                  </a:extLst>
                </p:cNvPr>
                <p:cNvPicPr/>
                <p:nvPr/>
              </p:nvPicPr>
              <p:blipFill>
                <a:blip r:embed="rId204"/>
                <a:stretch>
                  <a:fillRect/>
                </a:stretch>
              </p:blipFill>
              <p:spPr>
                <a:xfrm>
                  <a:off x="3096881" y="5445060"/>
                  <a:ext cx="2012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8986" name="Freihand 38985">
                  <a:extLst>
                    <a:ext uri="{FF2B5EF4-FFF2-40B4-BE49-F238E27FC236}">
                      <a16:creationId xmlns:a16="http://schemas.microsoft.com/office/drawing/2014/main" id="{07665A86-3B60-45CE-8F53-B9F4816B3508}"/>
                    </a:ext>
                  </a:extLst>
                </p14:cNvPr>
                <p14:cNvContentPartPr/>
                <p14:nvPr/>
              </p14:nvContentPartPr>
              <p14:xfrm>
                <a:off x="3400001" y="5367660"/>
                <a:ext cx="119880" cy="141840"/>
              </p14:xfrm>
            </p:contentPart>
          </mc:Choice>
          <mc:Fallback xmlns="">
            <p:pic>
              <p:nvPicPr>
                <p:cNvPr id="38986" name="Freihand 38985">
                  <a:extLst>
                    <a:ext uri="{FF2B5EF4-FFF2-40B4-BE49-F238E27FC236}">
                      <a16:creationId xmlns:a16="http://schemas.microsoft.com/office/drawing/2014/main" id="{07665A86-3B60-45CE-8F53-B9F4816B3508}"/>
                    </a:ext>
                  </a:extLst>
                </p:cNvPr>
                <p:cNvPicPr/>
                <p:nvPr/>
              </p:nvPicPr>
              <p:blipFill>
                <a:blip r:embed="rId206"/>
                <a:stretch>
                  <a:fillRect/>
                </a:stretch>
              </p:blipFill>
              <p:spPr>
                <a:xfrm>
                  <a:off x="3395681" y="5363340"/>
                  <a:ext cx="1285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8987" name="Freihand 38986">
                  <a:extLst>
                    <a:ext uri="{FF2B5EF4-FFF2-40B4-BE49-F238E27FC236}">
                      <a16:creationId xmlns:a16="http://schemas.microsoft.com/office/drawing/2014/main" id="{A01D177B-2799-47F9-A106-1B305C853AF2}"/>
                    </a:ext>
                  </a:extLst>
                </p14:cNvPr>
                <p14:cNvContentPartPr/>
                <p14:nvPr/>
              </p14:nvContentPartPr>
              <p14:xfrm>
                <a:off x="3497201" y="5476380"/>
                <a:ext cx="43920" cy="17280"/>
              </p14:xfrm>
            </p:contentPart>
          </mc:Choice>
          <mc:Fallback xmlns="">
            <p:pic>
              <p:nvPicPr>
                <p:cNvPr id="38987" name="Freihand 38986">
                  <a:extLst>
                    <a:ext uri="{FF2B5EF4-FFF2-40B4-BE49-F238E27FC236}">
                      <a16:creationId xmlns:a16="http://schemas.microsoft.com/office/drawing/2014/main" id="{A01D177B-2799-47F9-A106-1B305C853AF2}"/>
                    </a:ext>
                  </a:extLst>
                </p:cNvPr>
                <p:cNvPicPr/>
                <p:nvPr/>
              </p:nvPicPr>
              <p:blipFill>
                <a:blip r:embed="rId208"/>
                <a:stretch>
                  <a:fillRect/>
                </a:stretch>
              </p:blipFill>
              <p:spPr>
                <a:xfrm>
                  <a:off x="3492881" y="5472060"/>
                  <a:ext cx="525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8988" name="Freihand 38987">
                  <a:extLst>
                    <a:ext uri="{FF2B5EF4-FFF2-40B4-BE49-F238E27FC236}">
                      <a16:creationId xmlns:a16="http://schemas.microsoft.com/office/drawing/2014/main" id="{D37093B2-FB3D-4DE3-B78B-0CA81B83F85E}"/>
                    </a:ext>
                  </a:extLst>
                </p14:cNvPr>
                <p14:cNvContentPartPr/>
                <p14:nvPr/>
              </p14:nvContentPartPr>
              <p14:xfrm>
                <a:off x="3279041" y="5321220"/>
                <a:ext cx="393840" cy="248400"/>
              </p14:xfrm>
            </p:contentPart>
          </mc:Choice>
          <mc:Fallback xmlns="">
            <p:pic>
              <p:nvPicPr>
                <p:cNvPr id="38988" name="Freihand 38987">
                  <a:extLst>
                    <a:ext uri="{FF2B5EF4-FFF2-40B4-BE49-F238E27FC236}">
                      <a16:creationId xmlns:a16="http://schemas.microsoft.com/office/drawing/2014/main" id="{D37093B2-FB3D-4DE3-B78B-0CA81B83F85E}"/>
                    </a:ext>
                  </a:extLst>
                </p:cNvPr>
                <p:cNvPicPr/>
                <p:nvPr/>
              </p:nvPicPr>
              <p:blipFill>
                <a:blip r:embed="rId210"/>
                <a:stretch>
                  <a:fillRect/>
                </a:stretch>
              </p:blipFill>
              <p:spPr>
                <a:xfrm>
                  <a:off x="3274721" y="5316900"/>
                  <a:ext cx="402480" cy="257040"/>
                </a:xfrm>
                <a:prstGeom prst="rect">
                  <a:avLst/>
                </a:prstGeom>
              </p:spPr>
            </p:pic>
          </mc:Fallback>
        </mc:AlternateContent>
      </p:grpSp>
      <p:grpSp>
        <p:nvGrpSpPr>
          <p:cNvPr id="38996" name="Gruppieren 38995">
            <a:extLst>
              <a:ext uri="{FF2B5EF4-FFF2-40B4-BE49-F238E27FC236}">
                <a16:creationId xmlns:a16="http://schemas.microsoft.com/office/drawing/2014/main" id="{F5E82F5E-48DA-4F1B-806F-77959A6AC3B2}"/>
              </a:ext>
            </a:extLst>
          </p:cNvPr>
          <p:cNvGrpSpPr/>
          <p:nvPr/>
        </p:nvGrpSpPr>
        <p:grpSpPr>
          <a:xfrm>
            <a:off x="1383281" y="5938620"/>
            <a:ext cx="276480" cy="119880"/>
            <a:chOff x="1383281" y="5938620"/>
            <a:chExt cx="276480" cy="119880"/>
          </a:xfrm>
        </p:grpSpPr>
        <mc:AlternateContent xmlns:mc="http://schemas.openxmlformats.org/markup-compatibility/2006" xmlns:p14="http://schemas.microsoft.com/office/powerpoint/2010/main">
          <mc:Choice Requires="p14">
            <p:contentPart p14:bwMode="auto" r:id="rId211">
              <p14:nvContentPartPr>
                <p14:cNvPr id="38989" name="Freihand 38988">
                  <a:extLst>
                    <a:ext uri="{FF2B5EF4-FFF2-40B4-BE49-F238E27FC236}">
                      <a16:creationId xmlns:a16="http://schemas.microsoft.com/office/drawing/2014/main" id="{35B234DB-2C20-4C12-BB26-95094ED65035}"/>
                    </a:ext>
                  </a:extLst>
                </p14:cNvPr>
                <p14:cNvContentPartPr/>
                <p14:nvPr/>
              </p14:nvContentPartPr>
              <p14:xfrm>
                <a:off x="1414601" y="5950140"/>
                <a:ext cx="20880" cy="108360"/>
              </p14:xfrm>
            </p:contentPart>
          </mc:Choice>
          <mc:Fallback xmlns="">
            <p:pic>
              <p:nvPicPr>
                <p:cNvPr id="38989" name="Freihand 38988">
                  <a:extLst>
                    <a:ext uri="{FF2B5EF4-FFF2-40B4-BE49-F238E27FC236}">
                      <a16:creationId xmlns:a16="http://schemas.microsoft.com/office/drawing/2014/main" id="{35B234DB-2C20-4C12-BB26-95094ED65035}"/>
                    </a:ext>
                  </a:extLst>
                </p:cNvPr>
                <p:cNvPicPr/>
                <p:nvPr/>
              </p:nvPicPr>
              <p:blipFill>
                <a:blip r:embed="rId212"/>
                <a:stretch>
                  <a:fillRect/>
                </a:stretch>
              </p:blipFill>
              <p:spPr>
                <a:xfrm>
                  <a:off x="1410281" y="5945820"/>
                  <a:ext cx="295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8990" name="Freihand 38989">
                  <a:extLst>
                    <a:ext uri="{FF2B5EF4-FFF2-40B4-BE49-F238E27FC236}">
                      <a16:creationId xmlns:a16="http://schemas.microsoft.com/office/drawing/2014/main" id="{289DE6B1-DDF5-48C7-9020-16E97ACE40FD}"/>
                    </a:ext>
                  </a:extLst>
                </p14:cNvPr>
                <p14:cNvContentPartPr/>
                <p14:nvPr/>
              </p14:nvContentPartPr>
              <p14:xfrm>
                <a:off x="1383281" y="5991900"/>
                <a:ext cx="147960" cy="20520"/>
              </p14:xfrm>
            </p:contentPart>
          </mc:Choice>
          <mc:Fallback xmlns="">
            <p:pic>
              <p:nvPicPr>
                <p:cNvPr id="38990" name="Freihand 38989">
                  <a:extLst>
                    <a:ext uri="{FF2B5EF4-FFF2-40B4-BE49-F238E27FC236}">
                      <a16:creationId xmlns:a16="http://schemas.microsoft.com/office/drawing/2014/main" id="{289DE6B1-DDF5-48C7-9020-16E97ACE40FD}"/>
                    </a:ext>
                  </a:extLst>
                </p:cNvPr>
                <p:cNvPicPr/>
                <p:nvPr/>
              </p:nvPicPr>
              <p:blipFill>
                <a:blip r:embed="rId214"/>
                <a:stretch>
                  <a:fillRect/>
                </a:stretch>
              </p:blipFill>
              <p:spPr>
                <a:xfrm>
                  <a:off x="1378961" y="5987580"/>
                  <a:ext cx="1566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8991" name="Freihand 38990">
                  <a:extLst>
                    <a:ext uri="{FF2B5EF4-FFF2-40B4-BE49-F238E27FC236}">
                      <a16:creationId xmlns:a16="http://schemas.microsoft.com/office/drawing/2014/main" id="{136A2E15-51CB-43A9-B4E1-3418A2B413E5}"/>
                    </a:ext>
                  </a:extLst>
                </p14:cNvPr>
                <p14:cNvContentPartPr/>
                <p14:nvPr/>
              </p14:nvContentPartPr>
              <p14:xfrm>
                <a:off x="1546001" y="5938620"/>
                <a:ext cx="113760" cy="89280"/>
              </p14:xfrm>
            </p:contentPart>
          </mc:Choice>
          <mc:Fallback xmlns="">
            <p:pic>
              <p:nvPicPr>
                <p:cNvPr id="38991" name="Freihand 38990">
                  <a:extLst>
                    <a:ext uri="{FF2B5EF4-FFF2-40B4-BE49-F238E27FC236}">
                      <a16:creationId xmlns:a16="http://schemas.microsoft.com/office/drawing/2014/main" id="{136A2E15-51CB-43A9-B4E1-3418A2B413E5}"/>
                    </a:ext>
                  </a:extLst>
                </p:cNvPr>
                <p:cNvPicPr/>
                <p:nvPr/>
              </p:nvPicPr>
              <p:blipFill>
                <a:blip r:embed="rId216"/>
                <a:stretch>
                  <a:fillRect/>
                </a:stretch>
              </p:blipFill>
              <p:spPr>
                <a:xfrm>
                  <a:off x="1541681" y="5934300"/>
                  <a:ext cx="122400" cy="97920"/>
                </a:xfrm>
                <a:prstGeom prst="rect">
                  <a:avLst/>
                </a:prstGeom>
              </p:spPr>
            </p:pic>
          </mc:Fallback>
        </mc:AlternateContent>
      </p:grpSp>
      <p:grpSp>
        <p:nvGrpSpPr>
          <p:cNvPr id="38995" name="Gruppieren 38994">
            <a:extLst>
              <a:ext uri="{FF2B5EF4-FFF2-40B4-BE49-F238E27FC236}">
                <a16:creationId xmlns:a16="http://schemas.microsoft.com/office/drawing/2014/main" id="{B5AA530F-C934-4F68-8D2E-7945BE0ABC44}"/>
              </a:ext>
            </a:extLst>
          </p:cNvPr>
          <p:cNvGrpSpPr/>
          <p:nvPr/>
        </p:nvGrpSpPr>
        <p:grpSpPr>
          <a:xfrm>
            <a:off x="7068041" y="5097660"/>
            <a:ext cx="334080" cy="151920"/>
            <a:chOff x="7068041" y="5097660"/>
            <a:chExt cx="334080" cy="151920"/>
          </a:xfrm>
        </p:grpSpPr>
        <mc:AlternateContent xmlns:mc="http://schemas.openxmlformats.org/markup-compatibility/2006" xmlns:p14="http://schemas.microsoft.com/office/powerpoint/2010/main">
          <mc:Choice Requires="p14">
            <p:contentPart p14:bwMode="auto" r:id="rId217">
              <p14:nvContentPartPr>
                <p14:cNvPr id="38992" name="Freihand 38991">
                  <a:extLst>
                    <a:ext uri="{FF2B5EF4-FFF2-40B4-BE49-F238E27FC236}">
                      <a16:creationId xmlns:a16="http://schemas.microsoft.com/office/drawing/2014/main" id="{86F18B43-591F-46BC-B060-42839959522D}"/>
                    </a:ext>
                  </a:extLst>
                </p14:cNvPr>
                <p14:cNvContentPartPr/>
                <p14:nvPr/>
              </p14:nvContentPartPr>
              <p14:xfrm>
                <a:off x="7114481" y="5121420"/>
                <a:ext cx="32040" cy="128160"/>
              </p14:xfrm>
            </p:contentPart>
          </mc:Choice>
          <mc:Fallback xmlns="">
            <p:pic>
              <p:nvPicPr>
                <p:cNvPr id="38992" name="Freihand 38991">
                  <a:extLst>
                    <a:ext uri="{FF2B5EF4-FFF2-40B4-BE49-F238E27FC236}">
                      <a16:creationId xmlns:a16="http://schemas.microsoft.com/office/drawing/2014/main" id="{86F18B43-591F-46BC-B060-42839959522D}"/>
                    </a:ext>
                  </a:extLst>
                </p:cNvPr>
                <p:cNvPicPr/>
                <p:nvPr/>
              </p:nvPicPr>
              <p:blipFill>
                <a:blip r:embed="rId218"/>
                <a:stretch>
                  <a:fillRect/>
                </a:stretch>
              </p:blipFill>
              <p:spPr>
                <a:xfrm>
                  <a:off x="7110161" y="5117100"/>
                  <a:ext cx="406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8993" name="Freihand 38992">
                  <a:extLst>
                    <a:ext uri="{FF2B5EF4-FFF2-40B4-BE49-F238E27FC236}">
                      <a16:creationId xmlns:a16="http://schemas.microsoft.com/office/drawing/2014/main" id="{D9E3B98B-CC9A-459F-9CD6-26A92CE19E47}"/>
                    </a:ext>
                  </a:extLst>
                </p14:cNvPr>
                <p14:cNvContentPartPr/>
                <p14:nvPr/>
              </p14:nvContentPartPr>
              <p14:xfrm>
                <a:off x="7068041" y="5191620"/>
                <a:ext cx="102600" cy="15840"/>
              </p14:xfrm>
            </p:contentPart>
          </mc:Choice>
          <mc:Fallback xmlns="">
            <p:pic>
              <p:nvPicPr>
                <p:cNvPr id="38993" name="Freihand 38992">
                  <a:extLst>
                    <a:ext uri="{FF2B5EF4-FFF2-40B4-BE49-F238E27FC236}">
                      <a16:creationId xmlns:a16="http://schemas.microsoft.com/office/drawing/2014/main" id="{D9E3B98B-CC9A-459F-9CD6-26A92CE19E47}"/>
                    </a:ext>
                  </a:extLst>
                </p:cNvPr>
                <p:cNvPicPr/>
                <p:nvPr/>
              </p:nvPicPr>
              <p:blipFill>
                <a:blip r:embed="rId220"/>
                <a:stretch>
                  <a:fillRect/>
                </a:stretch>
              </p:blipFill>
              <p:spPr>
                <a:xfrm>
                  <a:off x="7063721" y="5187300"/>
                  <a:ext cx="1112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8994" name="Freihand 38993">
                  <a:extLst>
                    <a:ext uri="{FF2B5EF4-FFF2-40B4-BE49-F238E27FC236}">
                      <a16:creationId xmlns:a16="http://schemas.microsoft.com/office/drawing/2014/main" id="{64B047AF-F9E4-485A-8E1C-412E0E42CBE3}"/>
                    </a:ext>
                  </a:extLst>
                </p14:cNvPr>
                <p14:cNvContentPartPr/>
                <p14:nvPr/>
              </p14:nvContentPartPr>
              <p14:xfrm>
                <a:off x="7204841" y="5097660"/>
                <a:ext cx="197280" cy="125640"/>
              </p14:xfrm>
            </p:contentPart>
          </mc:Choice>
          <mc:Fallback xmlns="">
            <p:pic>
              <p:nvPicPr>
                <p:cNvPr id="38994" name="Freihand 38993">
                  <a:extLst>
                    <a:ext uri="{FF2B5EF4-FFF2-40B4-BE49-F238E27FC236}">
                      <a16:creationId xmlns:a16="http://schemas.microsoft.com/office/drawing/2014/main" id="{64B047AF-F9E4-485A-8E1C-412E0E42CBE3}"/>
                    </a:ext>
                  </a:extLst>
                </p:cNvPr>
                <p:cNvPicPr/>
                <p:nvPr/>
              </p:nvPicPr>
              <p:blipFill>
                <a:blip r:embed="rId222"/>
                <a:stretch>
                  <a:fillRect/>
                </a:stretch>
              </p:blipFill>
              <p:spPr>
                <a:xfrm>
                  <a:off x="7200521" y="5093340"/>
                  <a:ext cx="205920" cy="134280"/>
                </a:xfrm>
                <a:prstGeom prst="rect">
                  <a:avLst/>
                </a:prstGeom>
              </p:spPr>
            </p:pic>
          </mc:Fallback>
        </mc:AlternateContent>
      </p:grpSp>
      <p:grpSp>
        <p:nvGrpSpPr>
          <p:cNvPr id="39077" name="Gruppieren 39076">
            <a:extLst>
              <a:ext uri="{FF2B5EF4-FFF2-40B4-BE49-F238E27FC236}">
                <a16:creationId xmlns:a16="http://schemas.microsoft.com/office/drawing/2014/main" id="{98051E0E-8468-409D-9FDA-07E60F2862E8}"/>
              </a:ext>
            </a:extLst>
          </p:cNvPr>
          <p:cNvGrpSpPr/>
          <p:nvPr/>
        </p:nvGrpSpPr>
        <p:grpSpPr>
          <a:xfrm>
            <a:off x="8275481" y="2353380"/>
            <a:ext cx="3591000" cy="988920"/>
            <a:chOff x="8275481" y="2353380"/>
            <a:chExt cx="3591000" cy="988920"/>
          </a:xfrm>
        </p:grpSpPr>
        <mc:AlternateContent xmlns:mc="http://schemas.openxmlformats.org/markup-compatibility/2006" xmlns:p14="http://schemas.microsoft.com/office/powerpoint/2010/main">
          <mc:Choice Requires="p14">
            <p:contentPart p14:bwMode="auto" r:id="rId223">
              <p14:nvContentPartPr>
                <p14:cNvPr id="38998" name="Freihand 38997">
                  <a:extLst>
                    <a:ext uri="{FF2B5EF4-FFF2-40B4-BE49-F238E27FC236}">
                      <a16:creationId xmlns:a16="http://schemas.microsoft.com/office/drawing/2014/main" id="{9733F51E-2411-442D-A0D5-33CEC1C09D3C}"/>
                    </a:ext>
                  </a:extLst>
                </p14:cNvPr>
                <p14:cNvContentPartPr/>
                <p14:nvPr/>
              </p14:nvContentPartPr>
              <p14:xfrm>
                <a:off x="8359721" y="2453100"/>
                <a:ext cx="18000" cy="133560"/>
              </p14:xfrm>
            </p:contentPart>
          </mc:Choice>
          <mc:Fallback xmlns="">
            <p:pic>
              <p:nvPicPr>
                <p:cNvPr id="38998" name="Freihand 38997">
                  <a:extLst>
                    <a:ext uri="{FF2B5EF4-FFF2-40B4-BE49-F238E27FC236}">
                      <a16:creationId xmlns:a16="http://schemas.microsoft.com/office/drawing/2014/main" id="{9733F51E-2411-442D-A0D5-33CEC1C09D3C}"/>
                    </a:ext>
                  </a:extLst>
                </p:cNvPr>
                <p:cNvPicPr/>
                <p:nvPr/>
              </p:nvPicPr>
              <p:blipFill>
                <a:blip r:embed="rId224"/>
                <a:stretch>
                  <a:fillRect/>
                </a:stretch>
              </p:blipFill>
              <p:spPr>
                <a:xfrm>
                  <a:off x="8355401" y="2448780"/>
                  <a:ext cx="266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8999" name="Freihand 38998">
                  <a:extLst>
                    <a:ext uri="{FF2B5EF4-FFF2-40B4-BE49-F238E27FC236}">
                      <a16:creationId xmlns:a16="http://schemas.microsoft.com/office/drawing/2014/main" id="{26400AB9-7C29-404F-A710-D91D367CDDCD}"/>
                    </a:ext>
                  </a:extLst>
                </p14:cNvPr>
                <p14:cNvContentPartPr/>
                <p14:nvPr/>
              </p14:nvContentPartPr>
              <p14:xfrm>
                <a:off x="8275481" y="2426100"/>
                <a:ext cx="129960" cy="20880"/>
              </p14:xfrm>
            </p:contentPart>
          </mc:Choice>
          <mc:Fallback xmlns="">
            <p:pic>
              <p:nvPicPr>
                <p:cNvPr id="38999" name="Freihand 38998">
                  <a:extLst>
                    <a:ext uri="{FF2B5EF4-FFF2-40B4-BE49-F238E27FC236}">
                      <a16:creationId xmlns:a16="http://schemas.microsoft.com/office/drawing/2014/main" id="{26400AB9-7C29-404F-A710-D91D367CDDCD}"/>
                    </a:ext>
                  </a:extLst>
                </p:cNvPr>
                <p:cNvPicPr/>
                <p:nvPr/>
              </p:nvPicPr>
              <p:blipFill>
                <a:blip r:embed="rId226"/>
                <a:stretch>
                  <a:fillRect/>
                </a:stretch>
              </p:blipFill>
              <p:spPr>
                <a:xfrm>
                  <a:off x="8271161" y="2421780"/>
                  <a:ext cx="1386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9000" name="Freihand 38999">
                  <a:extLst>
                    <a:ext uri="{FF2B5EF4-FFF2-40B4-BE49-F238E27FC236}">
                      <a16:creationId xmlns:a16="http://schemas.microsoft.com/office/drawing/2014/main" id="{6AF56820-2362-4263-B344-A264E990148D}"/>
                    </a:ext>
                  </a:extLst>
                </p14:cNvPr>
                <p14:cNvContentPartPr/>
                <p14:nvPr/>
              </p14:nvContentPartPr>
              <p14:xfrm>
                <a:off x="8292401" y="2487300"/>
                <a:ext cx="111240" cy="12240"/>
              </p14:xfrm>
            </p:contentPart>
          </mc:Choice>
          <mc:Fallback xmlns="">
            <p:pic>
              <p:nvPicPr>
                <p:cNvPr id="39000" name="Freihand 38999">
                  <a:extLst>
                    <a:ext uri="{FF2B5EF4-FFF2-40B4-BE49-F238E27FC236}">
                      <a16:creationId xmlns:a16="http://schemas.microsoft.com/office/drawing/2014/main" id="{6AF56820-2362-4263-B344-A264E990148D}"/>
                    </a:ext>
                  </a:extLst>
                </p:cNvPr>
                <p:cNvPicPr/>
                <p:nvPr/>
              </p:nvPicPr>
              <p:blipFill>
                <a:blip r:embed="rId228"/>
                <a:stretch>
                  <a:fillRect/>
                </a:stretch>
              </p:blipFill>
              <p:spPr>
                <a:xfrm>
                  <a:off x="8288081" y="2482980"/>
                  <a:ext cx="1198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9001" name="Freihand 39000">
                  <a:extLst>
                    <a:ext uri="{FF2B5EF4-FFF2-40B4-BE49-F238E27FC236}">
                      <a16:creationId xmlns:a16="http://schemas.microsoft.com/office/drawing/2014/main" id="{7EF55395-B4B4-4E72-8A77-DA1BE819A4C7}"/>
                    </a:ext>
                  </a:extLst>
                </p14:cNvPr>
                <p14:cNvContentPartPr/>
                <p14:nvPr/>
              </p14:nvContentPartPr>
              <p14:xfrm>
                <a:off x="8398961" y="2426460"/>
                <a:ext cx="174600" cy="120960"/>
              </p14:xfrm>
            </p:contentPart>
          </mc:Choice>
          <mc:Fallback xmlns="">
            <p:pic>
              <p:nvPicPr>
                <p:cNvPr id="39001" name="Freihand 39000">
                  <a:extLst>
                    <a:ext uri="{FF2B5EF4-FFF2-40B4-BE49-F238E27FC236}">
                      <a16:creationId xmlns:a16="http://schemas.microsoft.com/office/drawing/2014/main" id="{7EF55395-B4B4-4E72-8A77-DA1BE819A4C7}"/>
                    </a:ext>
                  </a:extLst>
                </p:cNvPr>
                <p:cNvPicPr/>
                <p:nvPr/>
              </p:nvPicPr>
              <p:blipFill>
                <a:blip r:embed="rId230"/>
                <a:stretch>
                  <a:fillRect/>
                </a:stretch>
              </p:blipFill>
              <p:spPr>
                <a:xfrm>
                  <a:off x="8394641" y="2422140"/>
                  <a:ext cx="183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9002" name="Freihand 39001">
                  <a:extLst>
                    <a:ext uri="{FF2B5EF4-FFF2-40B4-BE49-F238E27FC236}">
                      <a16:creationId xmlns:a16="http://schemas.microsoft.com/office/drawing/2014/main" id="{71A5D831-40E3-4A1F-BA1C-DFB0FBC6A8D9}"/>
                    </a:ext>
                  </a:extLst>
                </p14:cNvPr>
                <p14:cNvContentPartPr/>
                <p14:nvPr/>
              </p14:nvContentPartPr>
              <p14:xfrm>
                <a:off x="8738081" y="2482620"/>
                <a:ext cx="239400" cy="66240"/>
              </p14:xfrm>
            </p:contentPart>
          </mc:Choice>
          <mc:Fallback xmlns="">
            <p:pic>
              <p:nvPicPr>
                <p:cNvPr id="39002" name="Freihand 39001">
                  <a:extLst>
                    <a:ext uri="{FF2B5EF4-FFF2-40B4-BE49-F238E27FC236}">
                      <a16:creationId xmlns:a16="http://schemas.microsoft.com/office/drawing/2014/main" id="{71A5D831-40E3-4A1F-BA1C-DFB0FBC6A8D9}"/>
                    </a:ext>
                  </a:extLst>
                </p:cNvPr>
                <p:cNvPicPr/>
                <p:nvPr/>
              </p:nvPicPr>
              <p:blipFill>
                <a:blip r:embed="rId232"/>
                <a:stretch>
                  <a:fillRect/>
                </a:stretch>
              </p:blipFill>
              <p:spPr>
                <a:xfrm>
                  <a:off x="8733761" y="2478300"/>
                  <a:ext cx="2480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9003" name="Freihand 39002">
                  <a:extLst>
                    <a:ext uri="{FF2B5EF4-FFF2-40B4-BE49-F238E27FC236}">
                      <a16:creationId xmlns:a16="http://schemas.microsoft.com/office/drawing/2014/main" id="{1754BC7F-CE21-4898-86AC-317ACA8412A1}"/>
                    </a:ext>
                  </a:extLst>
                </p14:cNvPr>
                <p14:cNvContentPartPr/>
                <p14:nvPr/>
              </p14:nvContentPartPr>
              <p14:xfrm>
                <a:off x="8941121" y="2449140"/>
                <a:ext cx="37440" cy="17640"/>
              </p14:xfrm>
            </p:contentPart>
          </mc:Choice>
          <mc:Fallback xmlns="">
            <p:pic>
              <p:nvPicPr>
                <p:cNvPr id="39003" name="Freihand 39002">
                  <a:extLst>
                    <a:ext uri="{FF2B5EF4-FFF2-40B4-BE49-F238E27FC236}">
                      <a16:creationId xmlns:a16="http://schemas.microsoft.com/office/drawing/2014/main" id="{1754BC7F-CE21-4898-86AC-317ACA8412A1}"/>
                    </a:ext>
                  </a:extLst>
                </p:cNvPr>
                <p:cNvPicPr/>
                <p:nvPr/>
              </p:nvPicPr>
              <p:blipFill>
                <a:blip r:embed="rId234"/>
                <a:stretch>
                  <a:fillRect/>
                </a:stretch>
              </p:blipFill>
              <p:spPr>
                <a:xfrm>
                  <a:off x="8936801" y="2444820"/>
                  <a:ext cx="460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9004" name="Freihand 39003">
                  <a:extLst>
                    <a:ext uri="{FF2B5EF4-FFF2-40B4-BE49-F238E27FC236}">
                      <a16:creationId xmlns:a16="http://schemas.microsoft.com/office/drawing/2014/main" id="{F92D32EA-8E6F-4079-BAD1-85A775DD14FA}"/>
                    </a:ext>
                  </a:extLst>
                </p14:cNvPr>
                <p14:cNvContentPartPr/>
                <p14:nvPr/>
              </p14:nvContentPartPr>
              <p14:xfrm>
                <a:off x="9018161" y="2487660"/>
                <a:ext cx="237960" cy="46080"/>
              </p14:xfrm>
            </p:contentPart>
          </mc:Choice>
          <mc:Fallback xmlns="">
            <p:pic>
              <p:nvPicPr>
                <p:cNvPr id="39004" name="Freihand 39003">
                  <a:extLst>
                    <a:ext uri="{FF2B5EF4-FFF2-40B4-BE49-F238E27FC236}">
                      <a16:creationId xmlns:a16="http://schemas.microsoft.com/office/drawing/2014/main" id="{F92D32EA-8E6F-4079-BAD1-85A775DD14FA}"/>
                    </a:ext>
                  </a:extLst>
                </p:cNvPr>
                <p:cNvPicPr/>
                <p:nvPr/>
              </p:nvPicPr>
              <p:blipFill>
                <a:blip r:embed="rId236"/>
                <a:stretch>
                  <a:fillRect/>
                </a:stretch>
              </p:blipFill>
              <p:spPr>
                <a:xfrm>
                  <a:off x="9013841" y="2483340"/>
                  <a:ext cx="2466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9005" name="Freihand 39004">
                  <a:extLst>
                    <a:ext uri="{FF2B5EF4-FFF2-40B4-BE49-F238E27FC236}">
                      <a16:creationId xmlns:a16="http://schemas.microsoft.com/office/drawing/2014/main" id="{D6447054-C815-4408-90AB-B95A1CA482BE}"/>
                    </a:ext>
                  </a:extLst>
                </p14:cNvPr>
                <p14:cNvContentPartPr/>
                <p14:nvPr/>
              </p14:nvContentPartPr>
              <p14:xfrm>
                <a:off x="9395801" y="2469300"/>
                <a:ext cx="179640" cy="212040"/>
              </p14:xfrm>
            </p:contentPart>
          </mc:Choice>
          <mc:Fallback xmlns="">
            <p:pic>
              <p:nvPicPr>
                <p:cNvPr id="39005" name="Freihand 39004">
                  <a:extLst>
                    <a:ext uri="{FF2B5EF4-FFF2-40B4-BE49-F238E27FC236}">
                      <a16:creationId xmlns:a16="http://schemas.microsoft.com/office/drawing/2014/main" id="{D6447054-C815-4408-90AB-B95A1CA482BE}"/>
                    </a:ext>
                  </a:extLst>
                </p:cNvPr>
                <p:cNvPicPr/>
                <p:nvPr/>
              </p:nvPicPr>
              <p:blipFill>
                <a:blip r:embed="rId238"/>
                <a:stretch>
                  <a:fillRect/>
                </a:stretch>
              </p:blipFill>
              <p:spPr>
                <a:xfrm>
                  <a:off x="9391481" y="2464980"/>
                  <a:ext cx="1882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9006" name="Freihand 39005">
                  <a:extLst>
                    <a:ext uri="{FF2B5EF4-FFF2-40B4-BE49-F238E27FC236}">
                      <a16:creationId xmlns:a16="http://schemas.microsoft.com/office/drawing/2014/main" id="{D8DC9C30-5082-4C53-8DB3-107B37BEE5BE}"/>
                    </a:ext>
                  </a:extLst>
                </p14:cNvPr>
                <p14:cNvContentPartPr/>
                <p14:nvPr/>
              </p14:nvContentPartPr>
              <p14:xfrm>
                <a:off x="9608561" y="2464260"/>
                <a:ext cx="62280" cy="63720"/>
              </p14:xfrm>
            </p:contentPart>
          </mc:Choice>
          <mc:Fallback xmlns="">
            <p:pic>
              <p:nvPicPr>
                <p:cNvPr id="39006" name="Freihand 39005">
                  <a:extLst>
                    <a:ext uri="{FF2B5EF4-FFF2-40B4-BE49-F238E27FC236}">
                      <a16:creationId xmlns:a16="http://schemas.microsoft.com/office/drawing/2014/main" id="{D8DC9C30-5082-4C53-8DB3-107B37BEE5BE}"/>
                    </a:ext>
                  </a:extLst>
                </p:cNvPr>
                <p:cNvPicPr/>
                <p:nvPr/>
              </p:nvPicPr>
              <p:blipFill>
                <a:blip r:embed="rId240"/>
                <a:stretch>
                  <a:fillRect/>
                </a:stretch>
              </p:blipFill>
              <p:spPr>
                <a:xfrm>
                  <a:off x="9604241" y="2459940"/>
                  <a:ext cx="709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9007" name="Freihand 39006">
                  <a:extLst>
                    <a:ext uri="{FF2B5EF4-FFF2-40B4-BE49-F238E27FC236}">
                      <a16:creationId xmlns:a16="http://schemas.microsoft.com/office/drawing/2014/main" id="{63D9E04E-5288-4BAC-A237-F53C20635DA6}"/>
                    </a:ext>
                  </a:extLst>
                </p14:cNvPr>
                <p14:cNvContentPartPr/>
                <p14:nvPr/>
              </p14:nvContentPartPr>
              <p14:xfrm>
                <a:off x="9683441" y="2397660"/>
                <a:ext cx="147600" cy="124560"/>
              </p14:xfrm>
            </p:contentPart>
          </mc:Choice>
          <mc:Fallback xmlns="">
            <p:pic>
              <p:nvPicPr>
                <p:cNvPr id="39007" name="Freihand 39006">
                  <a:extLst>
                    <a:ext uri="{FF2B5EF4-FFF2-40B4-BE49-F238E27FC236}">
                      <a16:creationId xmlns:a16="http://schemas.microsoft.com/office/drawing/2014/main" id="{63D9E04E-5288-4BAC-A237-F53C20635DA6}"/>
                    </a:ext>
                  </a:extLst>
                </p:cNvPr>
                <p:cNvPicPr/>
                <p:nvPr/>
              </p:nvPicPr>
              <p:blipFill>
                <a:blip r:embed="rId242"/>
                <a:stretch>
                  <a:fillRect/>
                </a:stretch>
              </p:blipFill>
              <p:spPr>
                <a:xfrm>
                  <a:off x="9679121" y="2393340"/>
                  <a:ext cx="1562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39008" name="Freihand 39007">
                  <a:extLst>
                    <a:ext uri="{FF2B5EF4-FFF2-40B4-BE49-F238E27FC236}">
                      <a16:creationId xmlns:a16="http://schemas.microsoft.com/office/drawing/2014/main" id="{118BE4E9-690D-4230-B2B4-BB76115849A5}"/>
                    </a:ext>
                  </a:extLst>
                </p14:cNvPr>
                <p14:cNvContentPartPr/>
                <p14:nvPr/>
              </p14:nvContentPartPr>
              <p14:xfrm>
                <a:off x="9867041" y="2391540"/>
                <a:ext cx="116640" cy="117720"/>
              </p14:xfrm>
            </p:contentPart>
          </mc:Choice>
          <mc:Fallback xmlns="">
            <p:pic>
              <p:nvPicPr>
                <p:cNvPr id="39008" name="Freihand 39007">
                  <a:extLst>
                    <a:ext uri="{FF2B5EF4-FFF2-40B4-BE49-F238E27FC236}">
                      <a16:creationId xmlns:a16="http://schemas.microsoft.com/office/drawing/2014/main" id="{118BE4E9-690D-4230-B2B4-BB76115849A5}"/>
                    </a:ext>
                  </a:extLst>
                </p:cNvPr>
                <p:cNvPicPr/>
                <p:nvPr/>
              </p:nvPicPr>
              <p:blipFill>
                <a:blip r:embed="rId244"/>
                <a:stretch>
                  <a:fillRect/>
                </a:stretch>
              </p:blipFill>
              <p:spPr>
                <a:xfrm>
                  <a:off x="9862721" y="2387220"/>
                  <a:ext cx="1252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39009" name="Freihand 39008">
                  <a:extLst>
                    <a:ext uri="{FF2B5EF4-FFF2-40B4-BE49-F238E27FC236}">
                      <a16:creationId xmlns:a16="http://schemas.microsoft.com/office/drawing/2014/main" id="{E8C6475F-A0C7-4209-8EE5-09E9843B5190}"/>
                    </a:ext>
                  </a:extLst>
                </p14:cNvPr>
                <p14:cNvContentPartPr/>
                <p14:nvPr/>
              </p14:nvContentPartPr>
              <p14:xfrm>
                <a:off x="10002041" y="2452740"/>
                <a:ext cx="84240" cy="44280"/>
              </p14:xfrm>
            </p:contentPart>
          </mc:Choice>
          <mc:Fallback xmlns="">
            <p:pic>
              <p:nvPicPr>
                <p:cNvPr id="39009" name="Freihand 39008">
                  <a:extLst>
                    <a:ext uri="{FF2B5EF4-FFF2-40B4-BE49-F238E27FC236}">
                      <a16:creationId xmlns:a16="http://schemas.microsoft.com/office/drawing/2014/main" id="{E8C6475F-A0C7-4209-8EE5-09E9843B5190}"/>
                    </a:ext>
                  </a:extLst>
                </p:cNvPr>
                <p:cNvPicPr/>
                <p:nvPr/>
              </p:nvPicPr>
              <p:blipFill>
                <a:blip r:embed="rId246"/>
                <a:stretch>
                  <a:fillRect/>
                </a:stretch>
              </p:blipFill>
              <p:spPr>
                <a:xfrm>
                  <a:off x="9997721" y="2448420"/>
                  <a:ext cx="928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39010" name="Freihand 39009">
                  <a:extLst>
                    <a:ext uri="{FF2B5EF4-FFF2-40B4-BE49-F238E27FC236}">
                      <a16:creationId xmlns:a16="http://schemas.microsoft.com/office/drawing/2014/main" id="{F6A90413-12E1-4D3B-9940-844B2C4218DF}"/>
                    </a:ext>
                  </a:extLst>
                </p14:cNvPr>
                <p14:cNvContentPartPr/>
                <p14:nvPr/>
              </p14:nvContentPartPr>
              <p14:xfrm>
                <a:off x="10082681" y="2445900"/>
                <a:ext cx="63720" cy="56160"/>
              </p14:xfrm>
            </p:contentPart>
          </mc:Choice>
          <mc:Fallback xmlns="">
            <p:pic>
              <p:nvPicPr>
                <p:cNvPr id="39010" name="Freihand 39009">
                  <a:extLst>
                    <a:ext uri="{FF2B5EF4-FFF2-40B4-BE49-F238E27FC236}">
                      <a16:creationId xmlns:a16="http://schemas.microsoft.com/office/drawing/2014/main" id="{F6A90413-12E1-4D3B-9940-844B2C4218DF}"/>
                    </a:ext>
                  </a:extLst>
                </p:cNvPr>
                <p:cNvPicPr/>
                <p:nvPr/>
              </p:nvPicPr>
              <p:blipFill>
                <a:blip r:embed="rId248"/>
                <a:stretch>
                  <a:fillRect/>
                </a:stretch>
              </p:blipFill>
              <p:spPr>
                <a:xfrm>
                  <a:off x="10078361" y="2441580"/>
                  <a:ext cx="723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39011" name="Freihand 39010">
                  <a:extLst>
                    <a:ext uri="{FF2B5EF4-FFF2-40B4-BE49-F238E27FC236}">
                      <a16:creationId xmlns:a16="http://schemas.microsoft.com/office/drawing/2014/main" id="{4470F6B4-254C-49E2-91D5-A292F7955415}"/>
                    </a:ext>
                  </a:extLst>
                </p14:cNvPr>
                <p14:cNvContentPartPr/>
                <p14:nvPr/>
              </p14:nvContentPartPr>
              <p14:xfrm>
                <a:off x="10146761" y="2441220"/>
                <a:ext cx="222480" cy="52200"/>
              </p14:xfrm>
            </p:contentPart>
          </mc:Choice>
          <mc:Fallback xmlns="">
            <p:pic>
              <p:nvPicPr>
                <p:cNvPr id="39011" name="Freihand 39010">
                  <a:extLst>
                    <a:ext uri="{FF2B5EF4-FFF2-40B4-BE49-F238E27FC236}">
                      <a16:creationId xmlns:a16="http://schemas.microsoft.com/office/drawing/2014/main" id="{4470F6B4-254C-49E2-91D5-A292F7955415}"/>
                    </a:ext>
                  </a:extLst>
                </p:cNvPr>
                <p:cNvPicPr/>
                <p:nvPr/>
              </p:nvPicPr>
              <p:blipFill>
                <a:blip r:embed="rId250"/>
                <a:stretch>
                  <a:fillRect/>
                </a:stretch>
              </p:blipFill>
              <p:spPr>
                <a:xfrm>
                  <a:off x="10142441" y="2436900"/>
                  <a:ext cx="2311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39012" name="Freihand 39011">
                  <a:extLst>
                    <a:ext uri="{FF2B5EF4-FFF2-40B4-BE49-F238E27FC236}">
                      <a16:creationId xmlns:a16="http://schemas.microsoft.com/office/drawing/2014/main" id="{C6BCBA12-6920-43C8-9C61-5F0DFB8AA50A}"/>
                    </a:ext>
                  </a:extLst>
                </p14:cNvPr>
                <p14:cNvContentPartPr/>
                <p14:nvPr/>
              </p14:nvContentPartPr>
              <p14:xfrm>
                <a:off x="10384001" y="2435460"/>
                <a:ext cx="185400" cy="59760"/>
              </p14:xfrm>
            </p:contentPart>
          </mc:Choice>
          <mc:Fallback xmlns="">
            <p:pic>
              <p:nvPicPr>
                <p:cNvPr id="39012" name="Freihand 39011">
                  <a:extLst>
                    <a:ext uri="{FF2B5EF4-FFF2-40B4-BE49-F238E27FC236}">
                      <a16:creationId xmlns:a16="http://schemas.microsoft.com/office/drawing/2014/main" id="{C6BCBA12-6920-43C8-9C61-5F0DFB8AA50A}"/>
                    </a:ext>
                  </a:extLst>
                </p:cNvPr>
                <p:cNvPicPr/>
                <p:nvPr/>
              </p:nvPicPr>
              <p:blipFill>
                <a:blip r:embed="rId252"/>
                <a:stretch>
                  <a:fillRect/>
                </a:stretch>
              </p:blipFill>
              <p:spPr>
                <a:xfrm>
                  <a:off x="10379681" y="2431140"/>
                  <a:ext cx="1940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39013" name="Freihand 39012">
                  <a:extLst>
                    <a:ext uri="{FF2B5EF4-FFF2-40B4-BE49-F238E27FC236}">
                      <a16:creationId xmlns:a16="http://schemas.microsoft.com/office/drawing/2014/main" id="{039B3983-7E68-4205-B892-E5AB3C9E260E}"/>
                    </a:ext>
                  </a:extLst>
                </p14:cNvPr>
                <p14:cNvContentPartPr/>
                <p14:nvPr/>
              </p14:nvContentPartPr>
              <p14:xfrm>
                <a:off x="10715201" y="2383980"/>
                <a:ext cx="194760" cy="112680"/>
              </p14:xfrm>
            </p:contentPart>
          </mc:Choice>
          <mc:Fallback xmlns="">
            <p:pic>
              <p:nvPicPr>
                <p:cNvPr id="39013" name="Freihand 39012">
                  <a:extLst>
                    <a:ext uri="{FF2B5EF4-FFF2-40B4-BE49-F238E27FC236}">
                      <a16:creationId xmlns:a16="http://schemas.microsoft.com/office/drawing/2014/main" id="{039B3983-7E68-4205-B892-E5AB3C9E260E}"/>
                    </a:ext>
                  </a:extLst>
                </p:cNvPr>
                <p:cNvPicPr/>
                <p:nvPr/>
              </p:nvPicPr>
              <p:blipFill>
                <a:blip r:embed="rId254"/>
                <a:stretch>
                  <a:fillRect/>
                </a:stretch>
              </p:blipFill>
              <p:spPr>
                <a:xfrm>
                  <a:off x="10710881" y="2379660"/>
                  <a:ext cx="2034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9014" name="Freihand 39013">
                  <a:extLst>
                    <a:ext uri="{FF2B5EF4-FFF2-40B4-BE49-F238E27FC236}">
                      <a16:creationId xmlns:a16="http://schemas.microsoft.com/office/drawing/2014/main" id="{3330D071-DD25-4170-9570-B5522BB8820C}"/>
                    </a:ext>
                  </a:extLst>
                </p14:cNvPr>
                <p14:cNvContentPartPr/>
                <p14:nvPr/>
              </p14:nvContentPartPr>
              <p14:xfrm>
                <a:off x="10912121" y="2380020"/>
                <a:ext cx="167760" cy="126000"/>
              </p14:xfrm>
            </p:contentPart>
          </mc:Choice>
          <mc:Fallback xmlns="">
            <p:pic>
              <p:nvPicPr>
                <p:cNvPr id="39014" name="Freihand 39013">
                  <a:extLst>
                    <a:ext uri="{FF2B5EF4-FFF2-40B4-BE49-F238E27FC236}">
                      <a16:creationId xmlns:a16="http://schemas.microsoft.com/office/drawing/2014/main" id="{3330D071-DD25-4170-9570-B5522BB8820C}"/>
                    </a:ext>
                  </a:extLst>
                </p:cNvPr>
                <p:cNvPicPr/>
                <p:nvPr/>
              </p:nvPicPr>
              <p:blipFill>
                <a:blip r:embed="rId256"/>
                <a:stretch>
                  <a:fillRect/>
                </a:stretch>
              </p:blipFill>
              <p:spPr>
                <a:xfrm>
                  <a:off x="10907801" y="2375700"/>
                  <a:ext cx="1764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9015" name="Freihand 39014">
                  <a:extLst>
                    <a:ext uri="{FF2B5EF4-FFF2-40B4-BE49-F238E27FC236}">
                      <a16:creationId xmlns:a16="http://schemas.microsoft.com/office/drawing/2014/main" id="{24295BA3-F0AF-4BAF-811C-11344260B4EF}"/>
                    </a:ext>
                  </a:extLst>
                </p14:cNvPr>
                <p14:cNvContentPartPr/>
                <p14:nvPr/>
              </p14:nvContentPartPr>
              <p14:xfrm>
                <a:off x="10998161" y="2388660"/>
                <a:ext cx="42120" cy="8640"/>
              </p14:xfrm>
            </p:contentPart>
          </mc:Choice>
          <mc:Fallback xmlns="">
            <p:pic>
              <p:nvPicPr>
                <p:cNvPr id="39015" name="Freihand 39014">
                  <a:extLst>
                    <a:ext uri="{FF2B5EF4-FFF2-40B4-BE49-F238E27FC236}">
                      <a16:creationId xmlns:a16="http://schemas.microsoft.com/office/drawing/2014/main" id="{24295BA3-F0AF-4BAF-811C-11344260B4EF}"/>
                    </a:ext>
                  </a:extLst>
                </p:cNvPr>
                <p:cNvPicPr/>
                <p:nvPr/>
              </p:nvPicPr>
              <p:blipFill>
                <a:blip r:embed="rId258"/>
                <a:stretch>
                  <a:fillRect/>
                </a:stretch>
              </p:blipFill>
              <p:spPr>
                <a:xfrm>
                  <a:off x="10993841" y="2384340"/>
                  <a:ext cx="507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39016" name="Freihand 39015">
                  <a:extLst>
                    <a:ext uri="{FF2B5EF4-FFF2-40B4-BE49-F238E27FC236}">
                      <a16:creationId xmlns:a16="http://schemas.microsoft.com/office/drawing/2014/main" id="{77D781CB-563D-4ADD-AD6E-827825677B6B}"/>
                    </a:ext>
                  </a:extLst>
                </p14:cNvPr>
                <p14:cNvContentPartPr/>
                <p14:nvPr/>
              </p14:nvContentPartPr>
              <p14:xfrm>
                <a:off x="11075921" y="2437980"/>
                <a:ext cx="72000" cy="50760"/>
              </p14:xfrm>
            </p:contentPart>
          </mc:Choice>
          <mc:Fallback xmlns="">
            <p:pic>
              <p:nvPicPr>
                <p:cNvPr id="39016" name="Freihand 39015">
                  <a:extLst>
                    <a:ext uri="{FF2B5EF4-FFF2-40B4-BE49-F238E27FC236}">
                      <a16:creationId xmlns:a16="http://schemas.microsoft.com/office/drawing/2014/main" id="{77D781CB-563D-4ADD-AD6E-827825677B6B}"/>
                    </a:ext>
                  </a:extLst>
                </p:cNvPr>
                <p:cNvPicPr/>
                <p:nvPr/>
              </p:nvPicPr>
              <p:blipFill>
                <a:blip r:embed="rId260"/>
                <a:stretch>
                  <a:fillRect/>
                </a:stretch>
              </p:blipFill>
              <p:spPr>
                <a:xfrm>
                  <a:off x="11071601" y="2433660"/>
                  <a:ext cx="806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39017" name="Freihand 39016">
                  <a:extLst>
                    <a:ext uri="{FF2B5EF4-FFF2-40B4-BE49-F238E27FC236}">
                      <a16:creationId xmlns:a16="http://schemas.microsoft.com/office/drawing/2014/main" id="{2C74119B-2CD5-48EC-9658-76C87D846FA8}"/>
                    </a:ext>
                  </a:extLst>
                </p14:cNvPr>
                <p14:cNvContentPartPr/>
                <p14:nvPr/>
              </p14:nvContentPartPr>
              <p14:xfrm>
                <a:off x="11197601" y="2353380"/>
                <a:ext cx="118800" cy="135000"/>
              </p14:xfrm>
            </p:contentPart>
          </mc:Choice>
          <mc:Fallback xmlns="">
            <p:pic>
              <p:nvPicPr>
                <p:cNvPr id="39017" name="Freihand 39016">
                  <a:extLst>
                    <a:ext uri="{FF2B5EF4-FFF2-40B4-BE49-F238E27FC236}">
                      <a16:creationId xmlns:a16="http://schemas.microsoft.com/office/drawing/2014/main" id="{2C74119B-2CD5-48EC-9658-76C87D846FA8}"/>
                    </a:ext>
                  </a:extLst>
                </p:cNvPr>
                <p:cNvPicPr/>
                <p:nvPr/>
              </p:nvPicPr>
              <p:blipFill>
                <a:blip r:embed="rId262"/>
                <a:stretch>
                  <a:fillRect/>
                </a:stretch>
              </p:blipFill>
              <p:spPr>
                <a:xfrm>
                  <a:off x="11193281" y="2349060"/>
                  <a:ext cx="1274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39018" name="Freihand 39017">
                  <a:extLst>
                    <a:ext uri="{FF2B5EF4-FFF2-40B4-BE49-F238E27FC236}">
                      <a16:creationId xmlns:a16="http://schemas.microsoft.com/office/drawing/2014/main" id="{238508A0-1A1B-4978-830E-925734DC99A9}"/>
                    </a:ext>
                  </a:extLst>
                </p14:cNvPr>
                <p14:cNvContentPartPr/>
                <p14:nvPr/>
              </p14:nvContentPartPr>
              <p14:xfrm>
                <a:off x="11320001" y="2369580"/>
                <a:ext cx="319680" cy="109440"/>
              </p14:xfrm>
            </p:contentPart>
          </mc:Choice>
          <mc:Fallback xmlns="">
            <p:pic>
              <p:nvPicPr>
                <p:cNvPr id="39018" name="Freihand 39017">
                  <a:extLst>
                    <a:ext uri="{FF2B5EF4-FFF2-40B4-BE49-F238E27FC236}">
                      <a16:creationId xmlns:a16="http://schemas.microsoft.com/office/drawing/2014/main" id="{238508A0-1A1B-4978-830E-925734DC99A9}"/>
                    </a:ext>
                  </a:extLst>
                </p:cNvPr>
                <p:cNvPicPr/>
                <p:nvPr/>
              </p:nvPicPr>
              <p:blipFill>
                <a:blip r:embed="rId264"/>
                <a:stretch>
                  <a:fillRect/>
                </a:stretch>
              </p:blipFill>
              <p:spPr>
                <a:xfrm>
                  <a:off x="11315681" y="2365260"/>
                  <a:ext cx="328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39019" name="Freihand 39018">
                  <a:extLst>
                    <a:ext uri="{FF2B5EF4-FFF2-40B4-BE49-F238E27FC236}">
                      <a16:creationId xmlns:a16="http://schemas.microsoft.com/office/drawing/2014/main" id="{3057A69B-1C2F-4026-96C0-E13873C6BD18}"/>
                    </a:ext>
                  </a:extLst>
                </p14:cNvPr>
                <p14:cNvContentPartPr/>
                <p14:nvPr/>
              </p14:nvContentPartPr>
              <p14:xfrm>
                <a:off x="11672801" y="2441580"/>
                <a:ext cx="97200" cy="5040"/>
              </p14:xfrm>
            </p:contentPart>
          </mc:Choice>
          <mc:Fallback xmlns="">
            <p:pic>
              <p:nvPicPr>
                <p:cNvPr id="39019" name="Freihand 39018">
                  <a:extLst>
                    <a:ext uri="{FF2B5EF4-FFF2-40B4-BE49-F238E27FC236}">
                      <a16:creationId xmlns:a16="http://schemas.microsoft.com/office/drawing/2014/main" id="{3057A69B-1C2F-4026-96C0-E13873C6BD18}"/>
                    </a:ext>
                  </a:extLst>
                </p:cNvPr>
                <p:cNvPicPr/>
                <p:nvPr/>
              </p:nvPicPr>
              <p:blipFill>
                <a:blip r:embed="rId266"/>
                <a:stretch>
                  <a:fillRect/>
                </a:stretch>
              </p:blipFill>
              <p:spPr>
                <a:xfrm>
                  <a:off x="11668481" y="2437260"/>
                  <a:ext cx="1058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9021" name="Freihand 39020">
                  <a:extLst>
                    <a:ext uri="{FF2B5EF4-FFF2-40B4-BE49-F238E27FC236}">
                      <a16:creationId xmlns:a16="http://schemas.microsoft.com/office/drawing/2014/main" id="{10873E81-9D1D-44FB-9F85-9673A2B1A6FB}"/>
                    </a:ext>
                  </a:extLst>
                </p14:cNvPr>
                <p14:cNvContentPartPr/>
                <p14:nvPr/>
              </p14:nvContentPartPr>
              <p14:xfrm>
                <a:off x="8321201" y="2670900"/>
                <a:ext cx="83880" cy="130320"/>
              </p14:xfrm>
            </p:contentPart>
          </mc:Choice>
          <mc:Fallback xmlns="">
            <p:pic>
              <p:nvPicPr>
                <p:cNvPr id="39021" name="Freihand 39020">
                  <a:extLst>
                    <a:ext uri="{FF2B5EF4-FFF2-40B4-BE49-F238E27FC236}">
                      <a16:creationId xmlns:a16="http://schemas.microsoft.com/office/drawing/2014/main" id="{10873E81-9D1D-44FB-9F85-9673A2B1A6FB}"/>
                    </a:ext>
                  </a:extLst>
                </p:cNvPr>
                <p:cNvPicPr/>
                <p:nvPr/>
              </p:nvPicPr>
              <p:blipFill>
                <a:blip r:embed="rId268"/>
                <a:stretch>
                  <a:fillRect/>
                </a:stretch>
              </p:blipFill>
              <p:spPr>
                <a:xfrm>
                  <a:off x="8316881" y="2666580"/>
                  <a:ext cx="925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39022" name="Freihand 39021">
                  <a:extLst>
                    <a:ext uri="{FF2B5EF4-FFF2-40B4-BE49-F238E27FC236}">
                      <a16:creationId xmlns:a16="http://schemas.microsoft.com/office/drawing/2014/main" id="{A49F9955-9DAC-43F2-9B25-647C8445A170}"/>
                    </a:ext>
                  </a:extLst>
                </p14:cNvPr>
                <p14:cNvContentPartPr/>
                <p14:nvPr/>
              </p14:nvContentPartPr>
              <p14:xfrm>
                <a:off x="8364761" y="2705100"/>
                <a:ext cx="293760" cy="93240"/>
              </p14:xfrm>
            </p:contentPart>
          </mc:Choice>
          <mc:Fallback xmlns="">
            <p:pic>
              <p:nvPicPr>
                <p:cNvPr id="39022" name="Freihand 39021">
                  <a:extLst>
                    <a:ext uri="{FF2B5EF4-FFF2-40B4-BE49-F238E27FC236}">
                      <a16:creationId xmlns:a16="http://schemas.microsoft.com/office/drawing/2014/main" id="{A49F9955-9DAC-43F2-9B25-647C8445A170}"/>
                    </a:ext>
                  </a:extLst>
                </p:cNvPr>
                <p:cNvPicPr/>
                <p:nvPr/>
              </p:nvPicPr>
              <p:blipFill>
                <a:blip r:embed="rId270"/>
                <a:stretch>
                  <a:fillRect/>
                </a:stretch>
              </p:blipFill>
              <p:spPr>
                <a:xfrm>
                  <a:off x="8360441" y="2700780"/>
                  <a:ext cx="3024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39023" name="Freihand 39022">
                  <a:extLst>
                    <a:ext uri="{FF2B5EF4-FFF2-40B4-BE49-F238E27FC236}">
                      <a16:creationId xmlns:a16="http://schemas.microsoft.com/office/drawing/2014/main" id="{7FC584F6-34EA-490D-80F6-B45CF5D2FCCD}"/>
                    </a:ext>
                  </a:extLst>
                </p14:cNvPr>
                <p14:cNvContentPartPr/>
                <p14:nvPr/>
              </p14:nvContentPartPr>
              <p14:xfrm>
                <a:off x="8666081" y="2681700"/>
                <a:ext cx="360" cy="360"/>
              </p14:xfrm>
            </p:contentPart>
          </mc:Choice>
          <mc:Fallback xmlns="">
            <p:pic>
              <p:nvPicPr>
                <p:cNvPr id="39023" name="Freihand 39022">
                  <a:extLst>
                    <a:ext uri="{FF2B5EF4-FFF2-40B4-BE49-F238E27FC236}">
                      <a16:creationId xmlns:a16="http://schemas.microsoft.com/office/drawing/2014/main" id="{7FC584F6-34EA-490D-80F6-B45CF5D2FCCD}"/>
                    </a:ext>
                  </a:extLst>
                </p:cNvPr>
                <p:cNvPicPr/>
                <p:nvPr/>
              </p:nvPicPr>
              <p:blipFill>
                <a:blip r:embed="rId83"/>
                <a:stretch>
                  <a:fillRect/>
                </a:stretch>
              </p:blipFill>
              <p:spPr>
                <a:xfrm>
                  <a:off x="8661761" y="26773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39024" name="Freihand 39023">
                  <a:extLst>
                    <a:ext uri="{FF2B5EF4-FFF2-40B4-BE49-F238E27FC236}">
                      <a16:creationId xmlns:a16="http://schemas.microsoft.com/office/drawing/2014/main" id="{D65CEE8C-21C5-4C68-A6B3-A460DE023BC4}"/>
                    </a:ext>
                  </a:extLst>
                </p14:cNvPr>
                <p14:cNvContentPartPr/>
                <p14:nvPr/>
              </p14:nvContentPartPr>
              <p14:xfrm>
                <a:off x="8684081" y="2614020"/>
                <a:ext cx="150480" cy="164880"/>
              </p14:xfrm>
            </p:contentPart>
          </mc:Choice>
          <mc:Fallback xmlns="">
            <p:pic>
              <p:nvPicPr>
                <p:cNvPr id="39024" name="Freihand 39023">
                  <a:extLst>
                    <a:ext uri="{FF2B5EF4-FFF2-40B4-BE49-F238E27FC236}">
                      <a16:creationId xmlns:a16="http://schemas.microsoft.com/office/drawing/2014/main" id="{D65CEE8C-21C5-4C68-A6B3-A460DE023BC4}"/>
                    </a:ext>
                  </a:extLst>
                </p:cNvPr>
                <p:cNvPicPr/>
                <p:nvPr/>
              </p:nvPicPr>
              <p:blipFill>
                <a:blip r:embed="rId273"/>
                <a:stretch>
                  <a:fillRect/>
                </a:stretch>
              </p:blipFill>
              <p:spPr>
                <a:xfrm>
                  <a:off x="8679761" y="2609700"/>
                  <a:ext cx="1591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39025" name="Freihand 39024">
                  <a:extLst>
                    <a:ext uri="{FF2B5EF4-FFF2-40B4-BE49-F238E27FC236}">
                      <a16:creationId xmlns:a16="http://schemas.microsoft.com/office/drawing/2014/main" id="{2A9989F6-8F8E-4AD0-918B-1AE5ECA814B0}"/>
                    </a:ext>
                  </a:extLst>
                </p14:cNvPr>
                <p14:cNvContentPartPr/>
                <p14:nvPr/>
              </p14:nvContentPartPr>
              <p14:xfrm>
                <a:off x="8838881" y="2661540"/>
                <a:ext cx="297000" cy="232920"/>
              </p14:xfrm>
            </p:contentPart>
          </mc:Choice>
          <mc:Fallback xmlns="">
            <p:pic>
              <p:nvPicPr>
                <p:cNvPr id="39025" name="Freihand 39024">
                  <a:extLst>
                    <a:ext uri="{FF2B5EF4-FFF2-40B4-BE49-F238E27FC236}">
                      <a16:creationId xmlns:a16="http://schemas.microsoft.com/office/drawing/2014/main" id="{2A9989F6-8F8E-4AD0-918B-1AE5ECA814B0}"/>
                    </a:ext>
                  </a:extLst>
                </p:cNvPr>
                <p:cNvPicPr/>
                <p:nvPr/>
              </p:nvPicPr>
              <p:blipFill>
                <a:blip r:embed="rId275"/>
                <a:stretch>
                  <a:fillRect/>
                </a:stretch>
              </p:blipFill>
              <p:spPr>
                <a:xfrm>
                  <a:off x="8834561" y="2657220"/>
                  <a:ext cx="3056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39027" name="Freihand 39026">
                  <a:extLst>
                    <a:ext uri="{FF2B5EF4-FFF2-40B4-BE49-F238E27FC236}">
                      <a16:creationId xmlns:a16="http://schemas.microsoft.com/office/drawing/2014/main" id="{40122F33-5F29-4869-98F4-9BB3208C518A}"/>
                    </a:ext>
                  </a:extLst>
                </p14:cNvPr>
                <p14:cNvContentPartPr/>
                <p14:nvPr/>
              </p14:nvContentPartPr>
              <p14:xfrm>
                <a:off x="9215801" y="2715540"/>
                <a:ext cx="234360" cy="61920"/>
              </p14:xfrm>
            </p:contentPart>
          </mc:Choice>
          <mc:Fallback xmlns="">
            <p:pic>
              <p:nvPicPr>
                <p:cNvPr id="39027" name="Freihand 39026">
                  <a:extLst>
                    <a:ext uri="{FF2B5EF4-FFF2-40B4-BE49-F238E27FC236}">
                      <a16:creationId xmlns:a16="http://schemas.microsoft.com/office/drawing/2014/main" id="{40122F33-5F29-4869-98F4-9BB3208C518A}"/>
                    </a:ext>
                  </a:extLst>
                </p:cNvPr>
                <p:cNvPicPr/>
                <p:nvPr/>
              </p:nvPicPr>
              <p:blipFill>
                <a:blip r:embed="rId277"/>
                <a:stretch>
                  <a:fillRect/>
                </a:stretch>
              </p:blipFill>
              <p:spPr>
                <a:xfrm>
                  <a:off x="9211481" y="2711220"/>
                  <a:ext cx="2430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39028" name="Freihand 39027">
                  <a:extLst>
                    <a:ext uri="{FF2B5EF4-FFF2-40B4-BE49-F238E27FC236}">
                      <a16:creationId xmlns:a16="http://schemas.microsoft.com/office/drawing/2014/main" id="{422C1C82-3423-4033-97C2-41534472D64D}"/>
                    </a:ext>
                  </a:extLst>
                </p14:cNvPr>
                <p14:cNvContentPartPr/>
                <p14:nvPr/>
              </p14:nvContentPartPr>
              <p14:xfrm>
                <a:off x="9470321" y="2693220"/>
                <a:ext cx="73440" cy="72000"/>
              </p14:xfrm>
            </p:contentPart>
          </mc:Choice>
          <mc:Fallback xmlns="">
            <p:pic>
              <p:nvPicPr>
                <p:cNvPr id="39028" name="Freihand 39027">
                  <a:extLst>
                    <a:ext uri="{FF2B5EF4-FFF2-40B4-BE49-F238E27FC236}">
                      <a16:creationId xmlns:a16="http://schemas.microsoft.com/office/drawing/2014/main" id="{422C1C82-3423-4033-97C2-41534472D64D}"/>
                    </a:ext>
                  </a:extLst>
                </p:cNvPr>
                <p:cNvPicPr/>
                <p:nvPr/>
              </p:nvPicPr>
              <p:blipFill>
                <a:blip r:embed="rId279"/>
                <a:stretch>
                  <a:fillRect/>
                </a:stretch>
              </p:blipFill>
              <p:spPr>
                <a:xfrm>
                  <a:off x="9466001" y="2688900"/>
                  <a:ext cx="820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39029" name="Freihand 39028">
                  <a:extLst>
                    <a:ext uri="{FF2B5EF4-FFF2-40B4-BE49-F238E27FC236}">
                      <a16:creationId xmlns:a16="http://schemas.microsoft.com/office/drawing/2014/main" id="{43B49F0D-571C-4FB3-B04E-AF0E58789A92}"/>
                    </a:ext>
                  </a:extLst>
                </p14:cNvPr>
                <p14:cNvContentPartPr/>
                <p14:nvPr/>
              </p14:nvContentPartPr>
              <p14:xfrm>
                <a:off x="9541241" y="2698620"/>
                <a:ext cx="47520" cy="65520"/>
              </p14:xfrm>
            </p:contentPart>
          </mc:Choice>
          <mc:Fallback xmlns="">
            <p:pic>
              <p:nvPicPr>
                <p:cNvPr id="39029" name="Freihand 39028">
                  <a:extLst>
                    <a:ext uri="{FF2B5EF4-FFF2-40B4-BE49-F238E27FC236}">
                      <a16:creationId xmlns:a16="http://schemas.microsoft.com/office/drawing/2014/main" id="{43B49F0D-571C-4FB3-B04E-AF0E58789A92}"/>
                    </a:ext>
                  </a:extLst>
                </p:cNvPr>
                <p:cNvPicPr/>
                <p:nvPr/>
              </p:nvPicPr>
              <p:blipFill>
                <a:blip r:embed="rId281"/>
                <a:stretch>
                  <a:fillRect/>
                </a:stretch>
              </p:blipFill>
              <p:spPr>
                <a:xfrm>
                  <a:off x="9536921" y="2694300"/>
                  <a:ext cx="561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39030" name="Freihand 39029">
                  <a:extLst>
                    <a:ext uri="{FF2B5EF4-FFF2-40B4-BE49-F238E27FC236}">
                      <a16:creationId xmlns:a16="http://schemas.microsoft.com/office/drawing/2014/main" id="{31CE581B-A1E6-4812-934F-82551EE1BA21}"/>
                    </a:ext>
                  </a:extLst>
                </p14:cNvPr>
                <p14:cNvContentPartPr/>
                <p14:nvPr/>
              </p14:nvContentPartPr>
              <p14:xfrm>
                <a:off x="9586601" y="2699340"/>
                <a:ext cx="159480" cy="37800"/>
              </p14:xfrm>
            </p:contentPart>
          </mc:Choice>
          <mc:Fallback xmlns="">
            <p:pic>
              <p:nvPicPr>
                <p:cNvPr id="39030" name="Freihand 39029">
                  <a:extLst>
                    <a:ext uri="{FF2B5EF4-FFF2-40B4-BE49-F238E27FC236}">
                      <a16:creationId xmlns:a16="http://schemas.microsoft.com/office/drawing/2014/main" id="{31CE581B-A1E6-4812-934F-82551EE1BA21}"/>
                    </a:ext>
                  </a:extLst>
                </p:cNvPr>
                <p:cNvPicPr/>
                <p:nvPr/>
              </p:nvPicPr>
              <p:blipFill>
                <a:blip r:embed="rId283"/>
                <a:stretch>
                  <a:fillRect/>
                </a:stretch>
              </p:blipFill>
              <p:spPr>
                <a:xfrm>
                  <a:off x="9582281" y="2695020"/>
                  <a:ext cx="1681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39031" name="Freihand 39030">
                  <a:extLst>
                    <a:ext uri="{FF2B5EF4-FFF2-40B4-BE49-F238E27FC236}">
                      <a16:creationId xmlns:a16="http://schemas.microsoft.com/office/drawing/2014/main" id="{D09C3FE0-CD34-4A7B-936E-0C506413A2F5}"/>
                    </a:ext>
                  </a:extLst>
                </p14:cNvPr>
                <p14:cNvContentPartPr/>
                <p14:nvPr/>
              </p14:nvContentPartPr>
              <p14:xfrm>
                <a:off x="9347921" y="2654340"/>
                <a:ext cx="82080" cy="14040"/>
              </p14:xfrm>
            </p:contentPart>
          </mc:Choice>
          <mc:Fallback xmlns="">
            <p:pic>
              <p:nvPicPr>
                <p:cNvPr id="39031" name="Freihand 39030">
                  <a:extLst>
                    <a:ext uri="{FF2B5EF4-FFF2-40B4-BE49-F238E27FC236}">
                      <a16:creationId xmlns:a16="http://schemas.microsoft.com/office/drawing/2014/main" id="{D09C3FE0-CD34-4A7B-936E-0C506413A2F5}"/>
                    </a:ext>
                  </a:extLst>
                </p:cNvPr>
                <p:cNvPicPr/>
                <p:nvPr/>
              </p:nvPicPr>
              <p:blipFill>
                <a:blip r:embed="rId285"/>
                <a:stretch>
                  <a:fillRect/>
                </a:stretch>
              </p:blipFill>
              <p:spPr>
                <a:xfrm>
                  <a:off x="9343601" y="2650020"/>
                  <a:ext cx="90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39032" name="Freihand 39031">
                  <a:extLst>
                    <a:ext uri="{FF2B5EF4-FFF2-40B4-BE49-F238E27FC236}">
                      <a16:creationId xmlns:a16="http://schemas.microsoft.com/office/drawing/2014/main" id="{4E8AD859-1D2A-4630-BBCC-BE353228CD8C}"/>
                    </a:ext>
                  </a:extLst>
                </p14:cNvPr>
                <p14:cNvContentPartPr/>
                <p14:nvPr/>
              </p14:nvContentPartPr>
              <p14:xfrm>
                <a:off x="9864881" y="2683500"/>
                <a:ext cx="203400" cy="55080"/>
              </p14:xfrm>
            </p:contentPart>
          </mc:Choice>
          <mc:Fallback xmlns="">
            <p:pic>
              <p:nvPicPr>
                <p:cNvPr id="39032" name="Freihand 39031">
                  <a:extLst>
                    <a:ext uri="{FF2B5EF4-FFF2-40B4-BE49-F238E27FC236}">
                      <a16:creationId xmlns:a16="http://schemas.microsoft.com/office/drawing/2014/main" id="{4E8AD859-1D2A-4630-BBCC-BE353228CD8C}"/>
                    </a:ext>
                  </a:extLst>
                </p:cNvPr>
                <p:cNvPicPr/>
                <p:nvPr/>
              </p:nvPicPr>
              <p:blipFill>
                <a:blip r:embed="rId287"/>
                <a:stretch>
                  <a:fillRect/>
                </a:stretch>
              </p:blipFill>
              <p:spPr>
                <a:xfrm>
                  <a:off x="9860561" y="2679180"/>
                  <a:ext cx="2120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39033" name="Freihand 39032">
                  <a:extLst>
                    <a:ext uri="{FF2B5EF4-FFF2-40B4-BE49-F238E27FC236}">
                      <a16:creationId xmlns:a16="http://schemas.microsoft.com/office/drawing/2014/main" id="{E462CB30-CEC9-4110-AD4D-E65A878EAAD6}"/>
                    </a:ext>
                  </a:extLst>
                </p14:cNvPr>
                <p14:cNvContentPartPr/>
                <p14:nvPr/>
              </p14:nvContentPartPr>
              <p14:xfrm>
                <a:off x="10251521" y="2689620"/>
                <a:ext cx="106560" cy="66240"/>
              </p14:xfrm>
            </p:contentPart>
          </mc:Choice>
          <mc:Fallback xmlns="">
            <p:pic>
              <p:nvPicPr>
                <p:cNvPr id="39033" name="Freihand 39032">
                  <a:extLst>
                    <a:ext uri="{FF2B5EF4-FFF2-40B4-BE49-F238E27FC236}">
                      <a16:creationId xmlns:a16="http://schemas.microsoft.com/office/drawing/2014/main" id="{E462CB30-CEC9-4110-AD4D-E65A878EAAD6}"/>
                    </a:ext>
                  </a:extLst>
                </p:cNvPr>
                <p:cNvPicPr/>
                <p:nvPr/>
              </p:nvPicPr>
              <p:blipFill>
                <a:blip r:embed="rId289"/>
                <a:stretch>
                  <a:fillRect/>
                </a:stretch>
              </p:blipFill>
              <p:spPr>
                <a:xfrm>
                  <a:off x="10247201" y="2685300"/>
                  <a:ext cx="1152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39034" name="Freihand 39033">
                  <a:extLst>
                    <a:ext uri="{FF2B5EF4-FFF2-40B4-BE49-F238E27FC236}">
                      <a16:creationId xmlns:a16="http://schemas.microsoft.com/office/drawing/2014/main" id="{13700016-A262-47DC-9B3B-3483F03A6850}"/>
                    </a:ext>
                  </a:extLst>
                </p14:cNvPr>
                <p14:cNvContentPartPr/>
                <p14:nvPr/>
              </p14:nvContentPartPr>
              <p14:xfrm>
                <a:off x="10371041" y="2655780"/>
                <a:ext cx="95760" cy="90360"/>
              </p14:xfrm>
            </p:contentPart>
          </mc:Choice>
          <mc:Fallback xmlns="">
            <p:pic>
              <p:nvPicPr>
                <p:cNvPr id="39034" name="Freihand 39033">
                  <a:extLst>
                    <a:ext uri="{FF2B5EF4-FFF2-40B4-BE49-F238E27FC236}">
                      <a16:creationId xmlns:a16="http://schemas.microsoft.com/office/drawing/2014/main" id="{13700016-A262-47DC-9B3B-3483F03A6850}"/>
                    </a:ext>
                  </a:extLst>
                </p:cNvPr>
                <p:cNvPicPr/>
                <p:nvPr/>
              </p:nvPicPr>
              <p:blipFill>
                <a:blip r:embed="rId291"/>
                <a:stretch>
                  <a:fillRect/>
                </a:stretch>
              </p:blipFill>
              <p:spPr>
                <a:xfrm>
                  <a:off x="10366721" y="2651460"/>
                  <a:ext cx="1044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39035" name="Freihand 39034">
                  <a:extLst>
                    <a:ext uri="{FF2B5EF4-FFF2-40B4-BE49-F238E27FC236}">
                      <a16:creationId xmlns:a16="http://schemas.microsoft.com/office/drawing/2014/main" id="{AA4EE6CE-C9BE-48A2-94BB-14EE034DC9A9}"/>
                    </a:ext>
                  </a:extLst>
                </p14:cNvPr>
                <p14:cNvContentPartPr/>
                <p14:nvPr/>
              </p14:nvContentPartPr>
              <p14:xfrm>
                <a:off x="10476161" y="2697900"/>
                <a:ext cx="153000" cy="46440"/>
              </p14:xfrm>
            </p:contentPart>
          </mc:Choice>
          <mc:Fallback xmlns="">
            <p:pic>
              <p:nvPicPr>
                <p:cNvPr id="39035" name="Freihand 39034">
                  <a:extLst>
                    <a:ext uri="{FF2B5EF4-FFF2-40B4-BE49-F238E27FC236}">
                      <a16:creationId xmlns:a16="http://schemas.microsoft.com/office/drawing/2014/main" id="{AA4EE6CE-C9BE-48A2-94BB-14EE034DC9A9}"/>
                    </a:ext>
                  </a:extLst>
                </p:cNvPr>
                <p:cNvPicPr/>
                <p:nvPr/>
              </p:nvPicPr>
              <p:blipFill>
                <a:blip r:embed="rId293"/>
                <a:stretch>
                  <a:fillRect/>
                </a:stretch>
              </p:blipFill>
              <p:spPr>
                <a:xfrm>
                  <a:off x="10471841" y="2693580"/>
                  <a:ext cx="1616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39036" name="Freihand 39035">
                  <a:extLst>
                    <a:ext uri="{FF2B5EF4-FFF2-40B4-BE49-F238E27FC236}">
                      <a16:creationId xmlns:a16="http://schemas.microsoft.com/office/drawing/2014/main" id="{71769A4B-7B76-409A-88FF-6DC4C607D87B}"/>
                    </a:ext>
                  </a:extLst>
                </p14:cNvPr>
                <p14:cNvContentPartPr/>
                <p14:nvPr/>
              </p14:nvContentPartPr>
              <p14:xfrm>
                <a:off x="10870361" y="2660820"/>
                <a:ext cx="28080" cy="103320"/>
              </p14:xfrm>
            </p:contentPart>
          </mc:Choice>
          <mc:Fallback xmlns="">
            <p:pic>
              <p:nvPicPr>
                <p:cNvPr id="39036" name="Freihand 39035">
                  <a:extLst>
                    <a:ext uri="{FF2B5EF4-FFF2-40B4-BE49-F238E27FC236}">
                      <a16:creationId xmlns:a16="http://schemas.microsoft.com/office/drawing/2014/main" id="{71769A4B-7B76-409A-88FF-6DC4C607D87B}"/>
                    </a:ext>
                  </a:extLst>
                </p:cNvPr>
                <p:cNvPicPr/>
                <p:nvPr/>
              </p:nvPicPr>
              <p:blipFill>
                <a:blip r:embed="rId295"/>
                <a:stretch>
                  <a:fillRect/>
                </a:stretch>
              </p:blipFill>
              <p:spPr>
                <a:xfrm>
                  <a:off x="10866041" y="2656500"/>
                  <a:ext cx="36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39037" name="Freihand 39036">
                  <a:extLst>
                    <a:ext uri="{FF2B5EF4-FFF2-40B4-BE49-F238E27FC236}">
                      <a16:creationId xmlns:a16="http://schemas.microsoft.com/office/drawing/2014/main" id="{CCE7FBFC-17FF-46AA-9DF7-2008E147E9C3}"/>
                    </a:ext>
                  </a:extLst>
                </p14:cNvPr>
                <p14:cNvContentPartPr/>
                <p14:nvPr/>
              </p14:nvContentPartPr>
              <p14:xfrm>
                <a:off x="10809161" y="2602860"/>
                <a:ext cx="132840" cy="93240"/>
              </p14:xfrm>
            </p:contentPart>
          </mc:Choice>
          <mc:Fallback xmlns="">
            <p:pic>
              <p:nvPicPr>
                <p:cNvPr id="39037" name="Freihand 39036">
                  <a:extLst>
                    <a:ext uri="{FF2B5EF4-FFF2-40B4-BE49-F238E27FC236}">
                      <a16:creationId xmlns:a16="http://schemas.microsoft.com/office/drawing/2014/main" id="{CCE7FBFC-17FF-46AA-9DF7-2008E147E9C3}"/>
                    </a:ext>
                  </a:extLst>
                </p:cNvPr>
                <p:cNvPicPr/>
                <p:nvPr/>
              </p:nvPicPr>
              <p:blipFill>
                <a:blip r:embed="rId297"/>
                <a:stretch>
                  <a:fillRect/>
                </a:stretch>
              </p:blipFill>
              <p:spPr>
                <a:xfrm>
                  <a:off x="10804841" y="2598540"/>
                  <a:ext cx="1414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39038" name="Freihand 39037">
                  <a:extLst>
                    <a:ext uri="{FF2B5EF4-FFF2-40B4-BE49-F238E27FC236}">
                      <a16:creationId xmlns:a16="http://schemas.microsoft.com/office/drawing/2014/main" id="{0EF20A2F-3921-49E6-B855-3063F9612EFD}"/>
                    </a:ext>
                  </a:extLst>
                </p14:cNvPr>
                <p14:cNvContentPartPr/>
                <p14:nvPr/>
              </p14:nvContentPartPr>
              <p14:xfrm>
                <a:off x="10929761" y="2621580"/>
                <a:ext cx="361440" cy="117360"/>
              </p14:xfrm>
            </p:contentPart>
          </mc:Choice>
          <mc:Fallback xmlns="">
            <p:pic>
              <p:nvPicPr>
                <p:cNvPr id="39038" name="Freihand 39037">
                  <a:extLst>
                    <a:ext uri="{FF2B5EF4-FFF2-40B4-BE49-F238E27FC236}">
                      <a16:creationId xmlns:a16="http://schemas.microsoft.com/office/drawing/2014/main" id="{0EF20A2F-3921-49E6-B855-3063F9612EFD}"/>
                    </a:ext>
                  </a:extLst>
                </p:cNvPr>
                <p:cNvPicPr/>
                <p:nvPr/>
              </p:nvPicPr>
              <p:blipFill>
                <a:blip r:embed="rId299"/>
                <a:stretch>
                  <a:fillRect/>
                </a:stretch>
              </p:blipFill>
              <p:spPr>
                <a:xfrm>
                  <a:off x="10925441" y="2617260"/>
                  <a:ext cx="370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39040" name="Freihand 39039">
                  <a:extLst>
                    <a:ext uri="{FF2B5EF4-FFF2-40B4-BE49-F238E27FC236}">
                      <a16:creationId xmlns:a16="http://schemas.microsoft.com/office/drawing/2014/main" id="{0B22DE25-8A83-40FD-9EFA-366358F4D7F4}"/>
                    </a:ext>
                  </a:extLst>
                </p14:cNvPr>
                <p14:cNvContentPartPr/>
                <p14:nvPr/>
              </p14:nvContentPartPr>
              <p14:xfrm>
                <a:off x="8284841" y="2952420"/>
                <a:ext cx="241560" cy="94680"/>
              </p14:xfrm>
            </p:contentPart>
          </mc:Choice>
          <mc:Fallback xmlns="">
            <p:pic>
              <p:nvPicPr>
                <p:cNvPr id="39040" name="Freihand 39039">
                  <a:extLst>
                    <a:ext uri="{FF2B5EF4-FFF2-40B4-BE49-F238E27FC236}">
                      <a16:creationId xmlns:a16="http://schemas.microsoft.com/office/drawing/2014/main" id="{0B22DE25-8A83-40FD-9EFA-366358F4D7F4}"/>
                    </a:ext>
                  </a:extLst>
                </p:cNvPr>
                <p:cNvPicPr/>
                <p:nvPr/>
              </p:nvPicPr>
              <p:blipFill>
                <a:blip r:embed="rId301"/>
                <a:stretch>
                  <a:fillRect/>
                </a:stretch>
              </p:blipFill>
              <p:spPr>
                <a:xfrm>
                  <a:off x="8280521" y="2948100"/>
                  <a:ext cx="2502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39041" name="Freihand 39040">
                  <a:extLst>
                    <a:ext uri="{FF2B5EF4-FFF2-40B4-BE49-F238E27FC236}">
                      <a16:creationId xmlns:a16="http://schemas.microsoft.com/office/drawing/2014/main" id="{73371F21-5778-4575-8A97-D30F291B27F7}"/>
                    </a:ext>
                  </a:extLst>
                </p14:cNvPr>
                <p14:cNvContentPartPr/>
                <p14:nvPr/>
              </p14:nvContentPartPr>
              <p14:xfrm>
                <a:off x="8456561" y="2892300"/>
                <a:ext cx="22320" cy="11160"/>
              </p14:xfrm>
            </p:contentPart>
          </mc:Choice>
          <mc:Fallback xmlns="">
            <p:pic>
              <p:nvPicPr>
                <p:cNvPr id="39041" name="Freihand 39040">
                  <a:extLst>
                    <a:ext uri="{FF2B5EF4-FFF2-40B4-BE49-F238E27FC236}">
                      <a16:creationId xmlns:a16="http://schemas.microsoft.com/office/drawing/2014/main" id="{73371F21-5778-4575-8A97-D30F291B27F7}"/>
                    </a:ext>
                  </a:extLst>
                </p:cNvPr>
                <p:cNvPicPr/>
                <p:nvPr/>
              </p:nvPicPr>
              <p:blipFill>
                <a:blip r:embed="rId303"/>
                <a:stretch>
                  <a:fillRect/>
                </a:stretch>
              </p:blipFill>
              <p:spPr>
                <a:xfrm>
                  <a:off x="8452241" y="2887980"/>
                  <a:ext cx="30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39042" name="Freihand 39041">
                  <a:extLst>
                    <a:ext uri="{FF2B5EF4-FFF2-40B4-BE49-F238E27FC236}">
                      <a16:creationId xmlns:a16="http://schemas.microsoft.com/office/drawing/2014/main" id="{63880E6D-4DB7-43C5-85C1-B1ED1FA0263E}"/>
                    </a:ext>
                  </a:extLst>
                </p14:cNvPr>
                <p14:cNvContentPartPr/>
                <p14:nvPr/>
              </p14:nvContentPartPr>
              <p14:xfrm>
                <a:off x="8667161" y="2895540"/>
                <a:ext cx="230760" cy="132840"/>
              </p14:xfrm>
            </p:contentPart>
          </mc:Choice>
          <mc:Fallback xmlns="">
            <p:pic>
              <p:nvPicPr>
                <p:cNvPr id="39042" name="Freihand 39041">
                  <a:extLst>
                    <a:ext uri="{FF2B5EF4-FFF2-40B4-BE49-F238E27FC236}">
                      <a16:creationId xmlns:a16="http://schemas.microsoft.com/office/drawing/2014/main" id="{63880E6D-4DB7-43C5-85C1-B1ED1FA0263E}"/>
                    </a:ext>
                  </a:extLst>
                </p:cNvPr>
                <p:cNvPicPr/>
                <p:nvPr/>
              </p:nvPicPr>
              <p:blipFill>
                <a:blip r:embed="rId305"/>
                <a:stretch>
                  <a:fillRect/>
                </a:stretch>
              </p:blipFill>
              <p:spPr>
                <a:xfrm>
                  <a:off x="8662841" y="2891220"/>
                  <a:ext cx="2394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39043" name="Freihand 39042">
                  <a:extLst>
                    <a:ext uri="{FF2B5EF4-FFF2-40B4-BE49-F238E27FC236}">
                      <a16:creationId xmlns:a16="http://schemas.microsoft.com/office/drawing/2014/main" id="{C503EF23-C303-4235-A50E-9AE25E35DA0A}"/>
                    </a:ext>
                  </a:extLst>
                </p14:cNvPr>
                <p14:cNvContentPartPr/>
                <p14:nvPr/>
              </p14:nvContentPartPr>
              <p14:xfrm>
                <a:off x="8863721" y="2941620"/>
                <a:ext cx="24480" cy="10080"/>
              </p14:xfrm>
            </p:contentPart>
          </mc:Choice>
          <mc:Fallback xmlns="">
            <p:pic>
              <p:nvPicPr>
                <p:cNvPr id="39043" name="Freihand 39042">
                  <a:extLst>
                    <a:ext uri="{FF2B5EF4-FFF2-40B4-BE49-F238E27FC236}">
                      <a16:creationId xmlns:a16="http://schemas.microsoft.com/office/drawing/2014/main" id="{C503EF23-C303-4235-A50E-9AE25E35DA0A}"/>
                    </a:ext>
                  </a:extLst>
                </p:cNvPr>
                <p:cNvPicPr/>
                <p:nvPr/>
              </p:nvPicPr>
              <p:blipFill>
                <a:blip r:embed="rId307"/>
                <a:stretch>
                  <a:fillRect/>
                </a:stretch>
              </p:blipFill>
              <p:spPr>
                <a:xfrm>
                  <a:off x="8859401" y="2937300"/>
                  <a:ext cx="331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39044" name="Freihand 39043">
                  <a:extLst>
                    <a:ext uri="{FF2B5EF4-FFF2-40B4-BE49-F238E27FC236}">
                      <a16:creationId xmlns:a16="http://schemas.microsoft.com/office/drawing/2014/main" id="{E5EA3562-5A44-46A3-A22E-2A84F678C5F2}"/>
                    </a:ext>
                  </a:extLst>
                </p14:cNvPr>
                <p14:cNvContentPartPr/>
                <p14:nvPr/>
              </p14:nvContentPartPr>
              <p14:xfrm>
                <a:off x="8915201" y="2964300"/>
                <a:ext cx="216000" cy="53640"/>
              </p14:xfrm>
            </p:contentPart>
          </mc:Choice>
          <mc:Fallback xmlns="">
            <p:pic>
              <p:nvPicPr>
                <p:cNvPr id="39044" name="Freihand 39043">
                  <a:extLst>
                    <a:ext uri="{FF2B5EF4-FFF2-40B4-BE49-F238E27FC236}">
                      <a16:creationId xmlns:a16="http://schemas.microsoft.com/office/drawing/2014/main" id="{E5EA3562-5A44-46A3-A22E-2A84F678C5F2}"/>
                    </a:ext>
                  </a:extLst>
                </p:cNvPr>
                <p:cNvPicPr/>
                <p:nvPr/>
              </p:nvPicPr>
              <p:blipFill>
                <a:blip r:embed="rId309"/>
                <a:stretch>
                  <a:fillRect/>
                </a:stretch>
              </p:blipFill>
              <p:spPr>
                <a:xfrm>
                  <a:off x="8910881" y="2959980"/>
                  <a:ext cx="2246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39045" name="Freihand 39044">
                  <a:extLst>
                    <a:ext uri="{FF2B5EF4-FFF2-40B4-BE49-F238E27FC236}">
                      <a16:creationId xmlns:a16="http://schemas.microsoft.com/office/drawing/2014/main" id="{7B422EC4-7F0C-44E3-A82B-52DD1E0683FD}"/>
                    </a:ext>
                  </a:extLst>
                </p14:cNvPr>
                <p14:cNvContentPartPr/>
                <p14:nvPr/>
              </p14:nvContentPartPr>
              <p14:xfrm>
                <a:off x="9126881" y="2919660"/>
                <a:ext cx="360" cy="360"/>
              </p14:xfrm>
            </p:contentPart>
          </mc:Choice>
          <mc:Fallback xmlns="">
            <p:pic>
              <p:nvPicPr>
                <p:cNvPr id="39045" name="Freihand 39044">
                  <a:extLst>
                    <a:ext uri="{FF2B5EF4-FFF2-40B4-BE49-F238E27FC236}">
                      <a16:creationId xmlns:a16="http://schemas.microsoft.com/office/drawing/2014/main" id="{7B422EC4-7F0C-44E3-A82B-52DD1E0683FD}"/>
                    </a:ext>
                  </a:extLst>
                </p:cNvPr>
                <p:cNvPicPr/>
                <p:nvPr/>
              </p:nvPicPr>
              <p:blipFill>
                <a:blip r:embed="rId83"/>
                <a:stretch>
                  <a:fillRect/>
                </a:stretch>
              </p:blipFill>
              <p:spPr>
                <a:xfrm>
                  <a:off x="9122561" y="29153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39046" name="Freihand 39045">
                  <a:extLst>
                    <a:ext uri="{FF2B5EF4-FFF2-40B4-BE49-F238E27FC236}">
                      <a16:creationId xmlns:a16="http://schemas.microsoft.com/office/drawing/2014/main" id="{842D5765-7EA8-4DB4-8D69-0C4C0A1249F0}"/>
                    </a:ext>
                  </a:extLst>
                </p14:cNvPr>
                <p14:cNvContentPartPr/>
                <p14:nvPr/>
              </p14:nvContentPartPr>
              <p14:xfrm>
                <a:off x="9178721" y="2878980"/>
                <a:ext cx="143280" cy="186120"/>
              </p14:xfrm>
            </p:contentPart>
          </mc:Choice>
          <mc:Fallback xmlns="">
            <p:pic>
              <p:nvPicPr>
                <p:cNvPr id="39046" name="Freihand 39045">
                  <a:extLst>
                    <a:ext uri="{FF2B5EF4-FFF2-40B4-BE49-F238E27FC236}">
                      <a16:creationId xmlns:a16="http://schemas.microsoft.com/office/drawing/2014/main" id="{842D5765-7EA8-4DB4-8D69-0C4C0A1249F0}"/>
                    </a:ext>
                  </a:extLst>
                </p:cNvPr>
                <p:cNvPicPr/>
                <p:nvPr/>
              </p:nvPicPr>
              <p:blipFill>
                <a:blip r:embed="rId312"/>
                <a:stretch>
                  <a:fillRect/>
                </a:stretch>
              </p:blipFill>
              <p:spPr>
                <a:xfrm>
                  <a:off x="9174401" y="2874660"/>
                  <a:ext cx="1519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39047" name="Freihand 39046">
                  <a:extLst>
                    <a:ext uri="{FF2B5EF4-FFF2-40B4-BE49-F238E27FC236}">
                      <a16:creationId xmlns:a16="http://schemas.microsoft.com/office/drawing/2014/main" id="{EBAD3A28-2775-491C-805F-4801D19605C9}"/>
                    </a:ext>
                  </a:extLst>
                </p14:cNvPr>
                <p14:cNvContentPartPr/>
                <p14:nvPr/>
              </p14:nvContentPartPr>
              <p14:xfrm>
                <a:off x="9374561" y="2989140"/>
                <a:ext cx="360" cy="360"/>
              </p14:xfrm>
            </p:contentPart>
          </mc:Choice>
          <mc:Fallback xmlns="">
            <p:pic>
              <p:nvPicPr>
                <p:cNvPr id="39047" name="Freihand 39046">
                  <a:extLst>
                    <a:ext uri="{FF2B5EF4-FFF2-40B4-BE49-F238E27FC236}">
                      <a16:creationId xmlns:a16="http://schemas.microsoft.com/office/drawing/2014/main" id="{EBAD3A28-2775-491C-805F-4801D19605C9}"/>
                    </a:ext>
                  </a:extLst>
                </p:cNvPr>
                <p:cNvPicPr/>
                <p:nvPr/>
              </p:nvPicPr>
              <p:blipFill>
                <a:blip r:embed="rId83"/>
                <a:stretch>
                  <a:fillRect/>
                </a:stretch>
              </p:blipFill>
              <p:spPr>
                <a:xfrm>
                  <a:off x="9370241" y="29848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39048" name="Freihand 39047">
                  <a:extLst>
                    <a:ext uri="{FF2B5EF4-FFF2-40B4-BE49-F238E27FC236}">
                      <a16:creationId xmlns:a16="http://schemas.microsoft.com/office/drawing/2014/main" id="{66DEC599-55EB-4395-8D99-8244FE983E4E}"/>
                    </a:ext>
                  </a:extLst>
                </p14:cNvPr>
                <p14:cNvContentPartPr/>
                <p14:nvPr/>
              </p14:nvContentPartPr>
              <p14:xfrm>
                <a:off x="9545201" y="2886900"/>
                <a:ext cx="81000" cy="115920"/>
              </p14:xfrm>
            </p:contentPart>
          </mc:Choice>
          <mc:Fallback xmlns="">
            <p:pic>
              <p:nvPicPr>
                <p:cNvPr id="39048" name="Freihand 39047">
                  <a:extLst>
                    <a:ext uri="{FF2B5EF4-FFF2-40B4-BE49-F238E27FC236}">
                      <a16:creationId xmlns:a16="http://schemas.microsoft.com/office/drawing/2014/main" id="{66DEC599-55EB-4395-8D99-8244FE983E4E}"/>
                    </a:ext>
                  </a:extLst>
                </p:cNvPr>
                <p:cNvPicPr/>
                <p:nvPr/>
              </p:nvPicPr>
              <p:blipFill>
                <a:blip r:embed="rId315"/>
                <a:stretch>
                  <a:fillRect/>
                </a:stretch>
              </p:blipFill>
              <p:spPr>
                <a:xfrm>
                  <a:off x="9540881" y="2882580"/>
                  <a:ext cx="896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9049" name="Freihand 39048">
                  <a:extLst>
                    <a:ext uri="{FF2B5EF4-FFF2-40B4-BE49-F238E27FC236}">
                      <a16:creationId xmlns:a16="http://schemas.microsoft.com/office/drawing/2014/main" id="{DD0210BE-AD25-489C-93B1-A60ED437F114}"/>
                    </a:ext>
                  </a:extLst>
                </p14:cNvPr>
                <p14:cNvContentPartPr/>
                <p14:nvPr/>
              </p14:nvContentPartPr>
              <p14:xfrm>
                <a:off x="9625481" y="2908500"/>
                <a:ext cx="360" cy="360"/>
              </p14:xfrm>
            </p:contentPart>
          </mc:Choice>
          <mc:Fallback xmlns="">
            <p:pic>
              <p:nvPicPr>
                <p:cNvPr id="39049" name="Freihand 39048">
                  <a:extLst>
                    <a:ext uri="{FF2B5EF4-FFF2-40B4-BE49-F238E27FC236}">
                      <a16:creationId xmlns:a16="http://schemas.microsoft.com/office/drawing/2014/main" id="{DD0210BE-AD25-489C-93B1-A60ED437F114}"/>
                    </a:ext>
                  </a:extLst>
                </p:cNvPr>
                <p:cNvPicPr/>
                <p:nvPr/>
              </p:nvPicPr>
              <p:blipFill>
                <a:blip r:embed="rId83"/>
                <a:stretch>
                  <a:fillRect/>
                </a:stretch>
              </p:blipFill>
              <p:spPr>
                <a:xfrm>
                  <a:off x="9621161" y="29041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39050" name="Freihand 39049">
                  <a:extLst>
                    <a:ext uri="{FF2B5EF4-FFF2-40B4-BE49-F238E27FC236}">
                      <a16:creationId xmlns:a16="http://schemas.microsoft.com/office/drawing/2014/main" id="{45BE55CB-6F0D-4478-8E09-B99247E5DFBA}"/>
                    </a:ext>
                  </a:extLst>
                </p14:cNvPr>
                <p14:cNvContentPartPr/>
                <p14:nvPr/>
              </p14:nvContentPartPr>
              <p14:xfrm>
                <a:off x="9565361" y="2889060"/>
                <a:ext cx="142200" cy="104760"/>
              </p14:xfrm>
            </p:contentPart>
          </mc:Choice>
          <mc:Fallback xmlns="">
            <p:pic>
              <p:nvPicPr>
                <p:cNvPr id="39050" name="Freihand 39049">
                  <a:extLst>
                    <a:ext uri="{FF2B5EF4-FFF2-40B4-BE49-F238E27FC236}">
                      <a16:creationId xmlns:a16="http://schemas.microsoft.com/office/drawing/2014/main" id="{45BE55CB-6F0D-4478-8E09-B99247E5DFBA}"/>
                    </a:ext>
                  </a:extLst>
                </p:cNvPr>
                <p:cNvPicPr/>
                <p:nvPr/>
              </p:nvPicPr>
              <p:blipFill>
                <a:blip r:embed="rId318"/>
                <a:stretch>
                  <a:fillRect/>
                </a:stretch>
              </p:blipFill>
              <p:spPr>
                <a:xfrm>
                  <a:off x="9561041" y="2884740"/>
                  <a:ext cx="1508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39051" name="Freihand 39050">
                  <a:extLst>
                    <a:ext uri="{FF2B5EF4-FFF2-40B4-BE49-F238E27FC236}">
                      <a16:creationId xmlns:a16="http://schemas.microsoft.com/office/drawing/2014/main" id="{BC2AC86D-B324-495D-B6EE-003F4E35AE2E}"/>
                    </a:ext>
                  </a:extLst>
                </p14:cNvPr>
                <p14:cNvContentPartPr/>
                <p14:nvPr/>
              </p14:nvContentPartPr>
              <p14:xfrm>
                <a:off x="9721601" y="2934420"/>
                <a:ext cx="271800" cy="42840"/>
              </p14:xfrm>
            </p:contentPart>
          </mc:Choice>
          <mc:Fallback xmlns="">
            <p:pic>
              <p:nvPicPr>
                <p:cNvPr id="39051" name="Freihand 39050">
                  <a:extLst>
                    <a:ext uri="{FF2B5EF4-FFF2-40B4-BE49-F238E27FC236}">
                      <a16:creationId xmlns:a16="http://schemas.microsoft.com/office/drawing/2014/main" id="{BC2AC86D-B324-495D-B6EE-003F4E35AE2E}"/>
                    </a:ext>
                  </a:extLst>
                </p:cNvPr>
                <p:cNvPicPr/>
                <p:nvPr/>
              </p:nvPicPr>
              <p:blipFill>
                <a:blip r:embed="rId320"/>
                <a:stretch>
                  <a:fillRect/>
                </a:stretch>
              </p:blipFill>
              <p:spPr>
                <a:xfrm>
                  <a:off x="9717281" y="2930100"/>
                  <a:ext cx="2804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39052" name="Freihand 39051">
                  <a:extLst>
                    <a:ext uri="{FF2B5EF4-FFF2-40B4-BE49-F238E27FC236}">
                      <a16:creationId xmlns:a16="http://schemas.microsoft.com/office/drawing/2014/main" id="{F296EE59-F240-4409-A2FF-D695A1BA7653}"/>
                    </a:ext>
                  </a:extLst>
                </p14:cNvPr>
                <p14:cNvContentPartPr/>
                <p14:nvPr/>
              </p14:nvContentPartPr>
              <p14:xfrm>
                <a:off x="10018241" y="2918940"/>
                <a:ext cx="91800" cy="52560"/>
              </p14:xfrm>
            </p:contentPart>
          </mc:Choice>
          <mc:Fallback xmlns="">
            <p:pic>
              <p:nvPicPr>
                <p:cNvPr id="39052" name="Freihand 39051">
                  <a:extLst>
                    <a:ext uri="{FF2B5EF4-FFF2-40B4-BE49-F238E27FC236}">
                      <a16:creationId xmlns:a16="http://schemas.microsoft.com/office/drawing/2014/main" id="{F296EE59-F240-4409-A2FF-D695A1BA7653}"/>
                    </a:ext>
                  </a:extLst>
                </p:cNvPr>
                <p:cNvPicPr/>
                <p:nvPr/>
              </p:nvPicPr>
              <p:blipFill>
                <a:blip r:embed="rId322"/>
                <a:stretch>
                  <a:fillRect/>
                </a:stretch>
              </p:blipFill>
              <p:spPr>
                <a:xfrm>
                  <a:off x="10013921" y="2914620"/>
                  <a:ext cx="1004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39053" name="Freihand 39052">
                  <a:extLst>
                    <a:ext uri="{FF2B5EF4-FFF2-40B4-BE49-F238E27FC236}">
                      <a16:creationId xmlns:a16="http://schemas.microsoft.com/office/drawing/2014/main" id="{28A27C9C-D7CB-40DF-A940-453FC459B185}"/>
                    </a:ext>
                  </a:extLst>
                </p14:cNvPr>
                <p14:cNvContentPartPr/>
                <p14:nvPr/>
              </p14:nvContentPartPr>
              <p14:xfrm>
                <a:off x="9778481" y="2857380"/>
                <a:ext cx="83160" cy="5040"/>
              </p14:xfrm>
            </p:contentPart>
          </mc:Choice>
          <mc:Fallback xmlns="">
            <p:pic>
              <p:nvPicPr>
                <p:cNvPr id="39053" name="Freihand 39052">
                  <a:extLst>
                    <a:ext uri="{FF2B5EF4-FFF2-40B4-BE49-F238E27FC236}">
                      <a16:creationId xmlns:a16="http://schemas.microsoft.com/office/drawing/2014/main" id="{28A27C9C-D7CB-40DF-A940-453FC459B185}"/>
                    </a:ext>
                  </a:extLst>
                </p:cNvPr>
                <p:cNvPicPr/>
                <p:nvPr/>
              </p:nvPicPr>
              <p:blipFill>
                <a:blip r:embed="rId11"/>
                <a:stretch>
                  <a:fillRect/>
                </a:stretch>
              </p:blipFill>
              <p:spPr>
                <a:xfrm>
                  <a:off x="9774161" y="2853060"/>
                  <a:ext cx="918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9054" name="Freihand 39053">
                  <a:extLst>
                    <a:ext uri="{FF2B5EF4-FFF2-40B4-BE49-F238E27FC236}">
                      <a16:creationId xmlns:a16="http://schemas.microsoft.com/office/drawing/2014/main" id="{833E74D0-6DC5-48D8-A42C-C03471317220}"/>
                    </a:ext>
                  </a:extLst>
                </p14:cNvPr>
                <p14:cNvContentPartPr/>
                <p14:nvPr/>
              </p14:nvContentPartPr>
              <p14:xfrm>
                <a:off x="10242521" y="2879700"/>
                <a:ext cx="283320" cy="98280"/>
              </p14:xfrm>
            </p:contentPart>
          </mc:Choice>
          <mc:Fallback xmlns="">
            <p:pic>
              <p:nvPicPr>
                <p:cNvPr id="39054" name="Freihand 39053">
                  <a:extLst>
                    <a:ext uri="{FF2B5EF4-FFF2-40B4-BE49-F238E27FC236}">
                      <a16:creationId xmlns:a16="http://schemas.microsoft.com/office/drawing/2014/main" id="{833E74D0-6DC5-48D8-A42C-C03471317220}"/>
                    </a:ext>
                  </a:extLst>
                </p:cNvPr>
                <p:cNvPicPr/>
                <p:nvPr/>
              </p:nvPicPr>
              <p:blipFill>
                <a:blip r:embed="rId325"/>
                <a:stretch>
                  <a:fillRect/>
                </a:stretch>
              </p:blipFill>
              <p:spPr>
                <a:xfrm>
                  <a:off x="10238201" y="2875380"/>
                  <a:ext cx="2919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9055" name="Freihand 39054">
                  <a:extLst>
                    <a:ext uri="{FF2B5EF4-FFF2-40B4-BE49-F238E27FC236}">
                      <a16:creationId xmlns:a16="http://schemas.microsoft.com/office/drawing/2014/main" id="{42216BC4-562A-48E9-BE55-093B70E6B97B}"/>
                    </a:ext>
                  </a:extLst>
                </p14:cNvPr>
                <p14:cNvContentPartPr/>
                <p14:nvPr/>
              </p14:nvContentPartPr>
              <p14:xfrm>
                <a:off x="10654001" y="2841900"/>
                <a:ext cx="92880" cy="129600"/>
              </p14:xfrm>
            </p:contentPart>
          </mc:Choice>
          <mc:Fallback xmlns="">
            <p:pic>
              <p:nvPicPr>
                <p:cNvPr id="39055" name="Freihand 39054">
                  <a:extLst>
                    <a:ext uri="{FF2B5EF4-FFF2-40B4-BE49-F238E27FC236}">
                      <a16:creationId xmlns:a16="http://schemas.microsoft.com/office/drawing/2014/main" id="{42216BC4-562A-48E9-BE55-093B70E6B97B}"/>
                    </a:ext>
                  </a:extLst>
                </p:cNvPr>
                <p:cNvPicPr/>
                <p:nvPr/>
              </p:nvPicPr>
              <p:blipFill>
                <a:blip r:embed="rId327"/>
                <a:stretch>
                  <a:fillRect/>
                </a:stretch>
              </p:blipFill>
              <p:spPr>
                <a:xfrm>
                  <a:off x="10649681" y="2837580"/>
                  <a:ext cx="1015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9056" name="Freihand 39055">
                  <a:extLst>
                    <a:ext uri="{FF2B5EF4-FFF2-40B4-BE49-F238E27FC236}">
                      <a16:creationId xmlns:a16="http://schemas.microsoft.com/office/drawing/2014/main" id="{ED0282E7-80CF-479E-A3BF-D441A89C5186}"/>
                    </a:ext>
                  </a:extLst>
                </p14:cNvPr>
                <p14:cNvContentPartPr/>
                <p14:nvPr/>
              </p14:nvContentPartPr>
              <p14:xfrm>
                <a:off x="10770641" y="2905260"/>
                <a:ext cx="121320" cy="48600"/>
              </p14:xfrm>
            </p:contentPart>
          </mc:Choice>
          <mc:Fallback xmlns="">
            <p:pic>
              <p:nvPicPr>
                <p:cNvPr id="39056" name="Freihand 39055">
                  <a:extLst>
                    <a:ext uri="{FF2B5EF4-FFF2-40B4-BE49-F238E27FC236}">
                      <a16:creationId xmlns:a16="http://schemas.microsoft.com/office/drawing/2014/main" id="{ED0282E7-80CF-479E-A3BF-D441A89C5186}"/>
                    </a:ext>
                  </a:extLst>
                </p:cNvPr>
                <p:cNvPicPr/>
                <p:nvPr/>
              </p:nvPicPr>
              <p:blipFill>
                <a:blip r:embed="rId329"/>
                <a:stretch>
                  <a:fillRect/>
                </a:stretch>
              </p:blipFill>
              <p:spPr>
                <a:xfrm>
                  <a:off x="10766321" y="2900940"/>
                  <a:ext cx="1299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9057" name="Freihand 39056">
                  <a:extLst>
                    <a:ext uri="{FF2B5EF4-FFF2-40B4-BE49-F238E27FC236}">
                      <a16:creationId xmlns:a16="http://schemas.microsoft.com/office/drawing/2014/main" id="{67B89DBC-A230-4792-B0A3-5C29B7973C1F}"/>
                    </a:ext>
                  </a:extLst>
                </p14:cNvPr>
                <p14:cNvContentPartPr/>
                <p14:nvPr/>
              </p14:nvContentPartPr>
              <p14:xfrm>
                <a:off x="10927241" y="2902020"/>
                <a:ext cx="235800" cy="54720"/>
              </p14:xfrm>
            </p:contentPart>
          </mc:Choice>
          <mc:Fallback xmlns="">
            <p:pic>
              <p:nvPicPr>
                <p:cNvPr id="39057" name="Freihand 39056">
                  <a:extLst>
                    <a:ext uri="{FF2B5EF4-FFF2-40B4-BE49-F238E27FC236}">
                      <a16:creationId xmlns:a16="http://schemas.microsoft.com/office/drawing/2014/main" id="{67B89DBC-A230-4792-B0A3-5C29B7973C1F}"/>
                    </a:ext>
                  </a:extLst>
                </p:cNvPr>
                <p:cNvPicPr/>
                <p:nvPr/>
              </p:nvPicPr>
              <p:blipFill>
                <a:blip r:embed="rId331"/>
                <a:stretch>
                  <a:fillRect/>
                </a:stretch>
              </p:blipFill>
              <p:spPr>
                <a:xfrm>
                  <a:off x="10922921" y="2897700"/>
                  <a:ext cx="2444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9058" name="Freihand 39057">
                  <a:extLst>
                    <a:ext uri="{FF2B5EF4-FFF2-40B4-BE49-F238E27FC236}">
                      <a16:creationId xmlns:a16="http://schemas.microsoft.com/office/drawing/2014/main" id="{FFEFE900-2B6D-4776-8D07-A763D9DC952B}"/>
                    </a:ext>
                  </a:extLst>
                </p14:cNvPr>
                <p14:cNvContentPartPr/>
                <p14:nvPr/>
              </p14:nvContentPartPr>
              <p14:xfrm>
                <a:off x="11176361" y="2878260"/>
                <a:ext cx="58320" cy="79920"/>
              </p14:xfrm>
            </p:contentPart>
          </mc:Choice>
          <mc:Fallback xmlns="">
            <p:pic>
              <p:nvPicPr>
                <p:cNvPr id="39058" name="Freihand 39057">
                  <a:extLst>
                    <a:ext uri="{FF2B5EF4-FFF2-40B4-BE49-F238E27FC236}">
                      <a16:creationId xmlns:a16="http://schemas.microsoft.com/office/drawing/2014/main" id="{FFEFE900-2B6D-4776-8D07-A763D9DC952B}"/>
                    </a:ext>
                  </a:extLst>
                </p:cNvPr>
                <p:cNvPicPr/>
                <p:nvPr/>
              </p:nvPicPr>
              <p:blipFill>
                <a:blip r:embed="rId333"/>
                <a:stretch>
                  <a:fillRect/>
                </a:stretch>
              </p:blipFill>
              <p:spPr>
                <a:xfrm>
                  <a:off x="11172041" y="2873940"/>
                  <a:ext cx="66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9059" name="Freihand 39058">
                  <a:extLst>
                    <a:ext uri="{FF2B5EF4-FFF2-40B4-BE49-F238E27FC236}">
                      <a16:creationId xmlns:a16="http://schemas.microsoft.com/office/drawing/2014/main" id="{225648CB-F65D-4219-84CC-3DC7B2D4A581}"/>
                    </a:ext>
                  </a:extLst>
                </p14:cNvPr>
                <p14:cNvContentPartPr/>
                <p14:nvPr/>
              </p14:nvContentPartPr>
              <p14:xfrm>
                <a:off x="11237921" y="2819940"/>
                <a:ext cx="182520" cy="191880"/>
              </p14:xfrm>
            </p:contentPart>
          </mc:Choice>
          <mc:Fallback xmlns="">
            <p:pic>
              <p:nvPicPr>
                <p:cNvPr id="39059" name="Freihand 39058">
                  <a:extLst>
                    <a:ext uri="{FF2B5EF4-FFF2-40B4-BE49-F238E27FC236}">
                      <a16:creationId xmlns:a16="http://schemas.microsoft.com/office/drawing/2014/main" id="{225648CB-F65D-4219-84CC-3DC7B2D4A581}"/>
                    </a:ext>
                  </a:extLst>
                </p:cNvPr>
                <p:cNvPicPr/>
                <p:nvPr/>
              </p:nvPicPr>
              <p:blipFill>
                <a:blip r:embed="rId335"/>
                <a:stretch>
                  <a:fillRect/>
                </a:stretch>
              </p:blipFill>
              <p:spPr>
                <a:xfrm>
                  <a:off x="11233601" y="2815620"/>
                  <a:ext cx="1911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9060" name="Freihand 39059">
                  <a:extLst>
                    <a:ext uri="{FF2B5EF4-FFF2-40B4-BE49-F238E27FC236}">
                      <a16:creationId xmlns:a16="http://schemas.microsoft.com/office/drawing/2014/main" id="{1B72AC9E-9C4D-4549-9572-19BB311E9739}"/>
                    </a:ext>
                  </a:extLst>
                </p14:cNvPr>
                <p14:cNvContentPartPr/>
                <p14:nvPr/>
              </p14:nvContentPartPr>
              <p14:xfrm>
                <a:off x="11415401" y="2839380"/>
                <a:ext cx="360" cy="360"/>
              </p14:xfrm>
            </p:contentPart>
          </mc:Choice>
          <mc:Fallback xmlns="">
            <p:pic>
              <p:nvPicPr>
                <p:cNvPr id="39060" name="Freihand 39059">
                  <a:extLst>
                    <a:ext uri="{FF2B5EF4-FFF2-40B4-BE49-F238E27FC236}">
                      <a16:creationId xmlns:a16="http://schemas.microsoft.com/office/drawing/2014/main" id="{1B72AC9E-9C4D-4549-9572-19BB311E9739}"/>
                    </a:ext>
                  </a:extLst>
                </p:cNvPr>
                <p:cNvPicPr/>
                <p:nvPr/>
              </p:nvPicPr>
              <p:blipFill>
                <a:blip r:embed="rId83"/>
                <a:stretch>
                  <a:fillRect/>
                </a:stretch>
              </p:blipFill>
              <p:spPr>
                <a:xfrm>
                  <a:off x="11411081" y="28350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39061" name="Freihand 39060">
                  <a:extLst>
                    <a:ext uri="{FF2B5EF4-FFF2-40B4-BE49-F238E27FC236}">
                      <a16:creationId xmlns:a16="http://schemas.microsoft.com/office/drawing/2014/main" id="{D5C40C68-7EB5-4694-8E1B-0CAF31EB1458}"/>
                    </a:ext>
                  </a:extLst>
                </p14:cNvPr>
                <p14:cNvContentPartPr/>
                <p14:nvPr/>
              </p14:nvContentPartPr>
              <p14:xfrm>
                <a:off x="11410001" y="2820660"/>
                <a:ext cx="87840" cy="182880"/>
              </p14:xfrm>
            </p:contentPart>
          </mc:Choice>
          <mc:Fallback xmlns="">
            <p:pic>
              <p:nvPicPr>
                <p:cNvPr id="39061" name="Freihand 39060">
                  <a:extLst>
                    <a:ext uri="{FF2B5EF4-FFF2-40B4-BE49-F238E27FC236}">
                      <a16:creationId xmlns:a16="http://schemas.microsoft.com/office/drawing/2014/main" id="{D5C40C68-7EB5-4694-8E1B-0CAF31EB1458}"/>
                    </a:ext>
                  </a:extLst>
                </p:cNvPr>
                <p:cNvPicPr/>
                <p:nvPr/>
              </p:nvPicPr>
              <p:blipFill>
                <a:blip r:embed="rId338"/>
                <a:stretch>
                  <a:fillRect/>
                </a:stretch>
              </p:blipFill>
              <p:spPr>
                <a:xfrm>
                  <a:off x="11405681" y="2816340"/>
                  <a:ext cx="964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9062" name="Freihand 39061">
                  <a:extLst>
                    <a:ext uri="{FF2B5EF4-FFF2-40B4-BE49-F238E27FC236}">
                      <a16:creationId xmlns:a16="http://schemas.microsoft.com/office/drawing/2014/main" id="{F2E04F73-7FAF-4BD7-B3BF-D7136D495AEA}"/>
                    </a:ext>
                  </a:extLst>
                </p14:cNvPr>
                <p14:cNvContentPartPr/>
                <p14:nvPr/>
              </p14:nvContentPartPr>
              <p14:xfrm>
                <a:off x="11517281" y="2878260"/>
                <a:ext cx="106200" cy="40320"/>
              </p14:xfrm>
            </p:contentPart>
          </mc:Choice>
          <mc:Fallback xmlns="">
            <p:pic>
              <p:nvPicPr>
                <p:cNvPr id="39062" name="Freihand 39061">
                  <a:extLst>
                    <a:ext uri="{FF2B5EF4-FFF2-40B4-BE49-F238E27FC236}">
                      <a16:creationId xmlns:a16="http://schemas.microsoft.com/office/drawing/2014/main" id="{F2E04F73-7FAF-4BD7-B3BF-D7136D495AEA}"/>
                    </a:ext>
                  </a:extLst>
                </p:cNvPr>
                <p:cNvPicPr/>
                <p:nvPr/>
              </p:nvPicPr>
              <p:blipFill>
                <a:blip r:embed="rId340"/>
                <a:stretch>
                  <a:fillRect/>
                </a:stretch>
              </p:blipFill>
              <p:spPr>
                <a:xfrm>
                  <a:off x="11512961" y="2873940"/>
                  <a:ext cx="1148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39063" name="Freihand 39062">
                  <a:extLst>
                    <a:ext uri="{FF2B5EF4-FFF2-40B4-BE49-F238E27FC236}">
                      <a16:creationId xmlns:a16="http://schemas.microsoft.com/office/drawing/2014/main" id="{A7EF3783-D0E9-4AE7-B227-6EF1F2A76217}"/>
                    </a:ext>
                  </a:extLst>
                </p14:cNvPr>
                <p14:cNvContentPartPr/>
                <p14:nvPr/>
              </p14:nvContentPartPr>
              <p14:xfrm>
                <a:off x="11637521" y="2850180"/>
                <a:ext cx="228960" cy="83880"/>
              </p14:xfrm>
            </p:contentPart>
          </mc:Choice>
          <mc:Fallback xmlns="">
            <p:pic>
              <p:nvPicPr>
                <p:cNvPr id="39063" name="Freihand 39062">
                  <a:extLst>
                    <a:ext uri="{FF2B5EF4-FFF2-40B4-BE49-F238E27FC236}">
                      <a16:creationId xmlns:a16="http://schemas.microsoft.com/office/drawing/2014/main" id="{A7EF3783-D0E9-4AE7-B227-6EF1F2A76217}"/>
                    </a:ext>
                  </a:extLst>
                </p:cNvPr>
                <p:cNvPicPr/>
                <p:nvPr/>
              </p:nvPicPr>
              <p:blipFill>
                <a:blip r:embed="rId342"/>
                <a:stretch>
                  <a:fillRect/>
                </a:stretch>
              </p:blipFill>
              <p:spPr>
                <a:xfrm>
                  <a:off x="11633201" y="2845860"/>
                  <a:ext cx="2376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39064" name="Freihand 39063">
                  <a:extLst>
                    <a:ext uri="{FF2B5EF4-FFF2-40B4-BE49-F238E27FC236}">
                      <a16:creationId xmlns:a16="http://schemas.microsoft.com/office/drawing/2014/main" id="{AC7AEFD2-680C-4DFE-87AD-2EEA0021BFBE}"/>
                    </a:ext>
                  </a:extLst>
                </p14:cNvPr>
                <p14:cNvContentPartPr/>
                <p14:nvPr/>
              </p14:nvContentPartPr>
              <p14:xfrm>
                <a:off x="8310041" y="3157980"/>
                <a:ext cx="73080" cy="154800"/>
              </p14:xfrm>
            </p:contentPart>
          </mc:Choice>
          <mc:Fallback xmlns="">
            <p:pic>
              <p:nvPicPr>
                <p:cNvPr id="39064" name="Freihand 39063">
                  <a:extLst>
                    <a:ext uri="{FF2B5EF4-FFF2-40B4-BE49-F238E27FC236}">
                      <a16:creationId xmlns:a16="http://schemas.microsoft.com/office/drawing/2014/main" id="{AC7AEFD2-680C-4DFE-87AD-2EEA0021BFBE}"/>
                    </a:ext>
                  </a:extLst>
                </p:cNvPr>
                <p:cNvPicPr/>
                <p:nvPr/>
              </p:nvPicPr>
              <p:blipFill>
                <a:blip r:embed="rId344"/>
                <a:stretch>
                  <a:fillRect/>
                </a:stretch>
              </p:blipFill>
              <p:spPr>
                <a:xfrm>
                  <a:off x="8305721" y="3153660"/>
                  <a:ext cx="817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39065" name="Freihand 39064">
                  <a:extLst>
                    <a:ext uri="{FF2B5EF4-FFF2-40B4-BE49-F238E27FC236}">
                      <a16:creationId xmlns:a16="http://schemas.microsoft.com/office/drawing/2014/main" id="{5DF5155D-E843-41E5-B7B1-E53CB27BA340}"/>
                    </a:ext>
                  </a:extLst>
                </p14:cNvPr>
                <p14:cNvContentPartPr/>
                <p14:nvPr/>
              </p14:nvContentPartPr>
              <p14:xfrm>
                <a:off x="8415521" y="3168420"/>
                <a:ext cx="125640" cy="143640"/>
              </p14:xfrm>
            </p:contentPart>
          </mc:Choice>
          <mc:Fallback xmlns="">
            <p:pic>
              <p:nvPicPr>
                <p:cNvPr id="39065" name="Freihand 39064">
                  <a:extLst>
                    <a:ext uri="{FF2B5EF4-FFF2-40B4-BE49-F238E27FC236}">
                      <a16:creationId xmlns:a16="http://schemas.microsoft.com/office/drawing/2014/main" id="{5DF5155D-E843-41E5-B7B1-E53CB27BA340}"/>
                    </a:ext>
                  </a:extLst>
                </p:cNvPr>
                <p:cNvPicPr/>
                <p:nvPr/>
              </p:nvPicPr>
              <p:blipFill>
                <a:blip r:embed="rId346"/>
                <a:stretch>
                  <a:fillRect/>
                </a:stretch>
              </p:blipFill>
              <p:spPr>
                <a:xfrm>
                  <a:off x="8411201" y="3164100"/>
                  <a:ext cx="134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39066" name="Freihand 39065">
                  <a:extLst>
                    <a:ext uri="{FF2B5EF4-FFF2-40B4-BE49-F238E27FC236}">
                      <a16:creationId xmlns:a16="http://schemas.microsoft.com/office/drawing/2014/main" id="{48253C95-8A19-48E8-B33C-602CD4723243}"/>
                    </a:ext>
                  </a:extLst>
                </p14:cNvPr>
                <p14:cNvContentPartPr/>
                <p14:nvPr/>
              </p14:nvContentPartPr>
              <p14:xfrm>
                <a:off x="8377361" y="3179940"/>
                <a:ext cx="115920" cy="15120"/>
              </p14:xfrm>
            </p:contentPart>
          </mc:Choice>
          <mc:Fallback xmlns="">
            <p:pic>
              <p:nvPicPr>
                <p:cNvPr id="39066" name="Freihand 39065">
                  <a:extLst>
                    <a:ext uri="{FF2B5EF4-FFF2-40B4-BE49-F238E27FC236}">
                      <a16:creationId xmlns:a16="http://schemas.microsoft.com/office/drawing/2014/main" id="{48253C95-8A19-48E8-B33C-602CD4723243}"/>
                    </a:ext>
                  </a:extLst>
                </p:cNvPr>
                <p:cNvPicPr/>
                <p:nvPr/>
              </p:nvPicPr>
              <p:blipFill>
                <a:blip r:embed="rId348"/>
                <a:stretch>
                  <a:fillRect/>
                </a:stretch>
              </p:blipFill>
              <p:spPr>
                <a:xfrm>
                  <a:off x="8373041" y="3175620"/>
                  <a:ext cx="1245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39067" name="Freihand 39066">
                  <a:extLst>
                    <a:ext uri="{FF2B5EF4-FFF2-40B4-BE49-F238E27FC236}">
                      <a16:creationId xmlns:a16="http://schemas.microsoft.com/office/drawing/2014/main" id="{E8FFF961-8A9C-46FB-B073-8BE263287A06}"/>
                    </a:ext>
                  </a:extLst>
                </p14:cNvPr>
                <p14:cNvContentPartPr/>
                <p14:nvPr/>
              </p14:nvContentPartPr>
              <p14:xfrm>
                <a:off x="8548001" y="3227820"/>
                <a:ext cx="288720" cy="61920"/>
              </p14:xfrm>
            </p:contentPart>
          </mc:Choice>
          <mc:Fallback xmlns="">
            <p:pic>
              <p:nvPicPr>
                <p:cNvPr id="39067" name="Freihand 39066">
                  <a:extLst>
                    <a:ext uri="{FF2B5EF4-FFF2-40B4-BE49-F238E27FC236}">
                      <a16:creationId xmlns:a16="http://schemas.microsoft.com/office/drawing/2014/main" id="{E8FFF961-8A9C-46FB-B073-8BE263287A06}"/>
                    </a:ext>
                  </a:extLst>
                </p:cNvPr>
                <p:cNvPicPr/>
                <p:nvPr/>
              </p:nvPicPr>
              <p:blipFill>
                <a:blip r:embed="rId350"/>
                <a:stretch>
                  <a:fillRect/>
                </a:stretch>
              </p:blipFill>
              <p:spPr>
                <a:xfrm>
                  <a:off x="8543681" y="3223500"/>
                  <a:ext cx="2973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39068" name="Freihand 39067">
                  <a:extLst>
                    <a:ext uri="{FF2B5EF4-FFF2-40B4-BE49-F238E27FC236}">
                      <a16:creationId xmlns:a16="http://schemas.microsoft.com/office/drawing/2014/main" id="{93366AD6-D22D-43A2-B575-FD4DCA3065D7}"/>
                    </a:ext>
                  </a:extLst>
                </p14:cNvPr>
                <p14:cNvContentPartPr/>
                <p14:nvPr/>
              </p14:nvContentPartPr>
              <p14:xfrm>
                <a:off x="8846081" y="3215580"/>
                <a:ext cx="230040" cy="64800"/>
              </p14:xfrm>
            </p:contentPart>
          </mc:Choice>
          <mc:Fallback xmlns="">
            <p:pic>
              <p:nvPicPr>
                <p:cNvPr id="39068" name="Freihand 39067">
                  <a:extLst>
                    <a:ext uri="{FF2B5EF4-FFF2-40B4-BE49-F238E27FC236}">
                      <a16:creationId xmlns:a16="http://schemas.microsoft.com/office/drawing/2014/main" id="{93366AD6-D22D-43A2-B575-FD4DCA3065D7}"/>
                    </a:ext>
                  </a:extLst>
                </p:cNvPr>
                <p:cNvPicPr/>
                <p:nvPr/>
              </p:nvPicPr>
              <p:blipFill>
                <a:blip r:embed="rId352"/>
                <a:stretch>
                  <a:fillRect/>
                </a:stretch>
              </p:blipFill>
              <p:spPr>
                <a:xfrm>
                  <a:off x="8841761" y="3211260"/>
                  <a:ext cx="2386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39069" name="Freihand 39068">
                  <a:extLst>
                    <a:ext uri="{FF2B5EF4-FFF2-40B4-BE49-F238E27FC236}">
                      <a16:creationId xmlns:a16="http://schemas.microsoft.com/office/drawing/2014/main" id="{98E9E83B-5638-409D-9103-372F2E4189E3}"/>
                    </a:ext>
                  </a:extLst>
                </p14:cNvPr>
                <p14:cNvContentPartPr/>
                <p14:nvPr/>
              </p14:nvContentPartPr>
              <p14:xfrm>
                <a:off x="8632961" y="3132420"/>
                <a:ext cx="96480" cy="1440"/>
              </p14:xfrm>
            </p:contentPart>
          </mc:Choice>
          <mc:Fallback xmlns="">
            <p:pic>
              <p:nvPicPr>
                <p:cNvPr id="39069" name="Freihand 39068">
                  <a:extLst>
                    <a:ext uri="{FF2B5EF4-FFF2-40B4-BE49-F238E27FC236}">
                      <a16:creationId xmlns:a16="http://schemas.microsoft.com/office/drawing/2014/main" id="{98E9E83B-5638-409D-9103-372F2E4189E3}"/>
                    </a:ext>
                  </a:extLst>
                </p:cNvPr>
                <p:cNvPicPr/>
                <p:nvPr/>
              </p:nvPicPr>
              <p:blipFill>
                <a:blip r:embed="rId354"/>
                <a:stretch>
                  <a:fillRect/>
                </a:stretch>
              </p:blipFill>
              <p:spPr>
                <a:xfrm>
                  <a:off x="8628641" y="3128100"/>
                  <a:ext cx="10512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39070" name="Freihand 39069">
                  <a:extLst>
                    <a:ext uri="{FF2B5EF4-FFF2-40B4-BE49-F238E27FC236}">
                      <a16:creationId xmlns:a16="http://schemas.microsoft.com/office/drawing/2014/main" id="{8DA057CA-08B9-4554-A59A-7B14C2E1088D}"/>
                    </a:ext>
                  </a:extLst>
                </p14:cNvPr>
                <p14:cNvContentPartPr/>
                <p14:nvPr/>
              </p14:nvContentPartPr>
              <p14:xfrm>
                <a:off x="9193121" y="3118020"/>
                <a:ext cx="351000" cy="149040"/>
              </p14:xfrm>
            </p:contentPart>
          </mc:Choice>
          <mc:Fallback xmlns="">
            <p:pic>
              <p:nvPicPr>
                <p:cNvPr id="39070" name="Freihand 39069">
                  <a:extLst>
                    <a:ext uri="{FF2B5EF4-FFF2-40B4-BE49-F238E27FC236}">
                      <a16:creationId xmlns:a16="http://schemas.microsoft.com/office/drawing/2014/main" id="{8DA057CA-08B9-4554-A59A-7B14C2E1088D}"/>
                    </a:ext>
                  </a:extLst>
                </p:cNvPr>
                <p:cNvPicPr/>
                <p:nvPr/>
              </p:nvPicPr>
              <p:blipFill>
                <a:blip r:embed="rId356"/>
                <a:stretch>
                  <a:fillRect/>
                </a:stretch>
              </p:blipFill>
              <p:spPr>
                <a:xfrm>
                  <a:off x="9188801" y="3113700"/>
                  <a:ext cx="3596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9071" name="Freihand 39070">
                  <a:extLst>
                    <a:ext uri="{FF2B5EF4-FFF2-40B4-BE49-F238E27FC236}">
                      <a16:creationId xmlns:a16="http://schemas.microsoft.com/office/drawing/2014/main" id="{87D9C75B-6826-42D9-BCA6-8529E5C64974}"/>
                    </a:ext>
                  </a:extLst>
                </p14:cNvPr>
                <p14:cNvContentPartPr/>
                <p14:nvPr/>
              </p14:nvContentPartPr>
              <p14:xfrm>
                <a:off x="9524681" y="3188580"/>
                <a:ext cx="104400" cy="153720"/>
              </p14:xfrm>
            </p:contentPart>
          </mc:Choice>
          <mc:Fallback xmlns="">
            <p:pic>
              <p:nvPicPr>
                <p:cNvPr id="39071" name="Freihand 39070">
                  <a:extLst>
                    <a:ext uri="{FF2B5EF4-FFF2-40B4-BE49-F238E27FC236}">
                      <a16:creationId xmlns:a16="http://schemas.microsoft.com/office/drawing/2014/main" id="{87D9C75B-6826-42D9-BCA6-8529E5C64974}"/>
                    </a:ext>
                  </a:extLst>
                </p:cNvPr>
                <p:cNvPicPr/>
                <p:nvPr/>
              </p:nvPicPr>
              <p:blipFill>
                <a:blip r:embed="rId358"/>
                <a:stretch>
                  <a:fillRect/>
                </a:stretch>
              </p:blipFill>
              <p:spPr>
                <a:xfrm>
                  <a:off x="9520361" y="3184260"/>
                  <a:ext cx="1130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9072" name="Freihand 39071">
                  <a:extLst>
                    <a:ext uri="{FF2B5EF4-FFF2-40B4-BE49-F238E27FC236}">
                      <a16:creationId xmlns:a16="http://schemas.microsoft.com/office/drawing/2014/main" id="{69CDCC8E-4D0A-4CA0-9696-68303583EDD6}"/>
                    </a:ext>
                  </a:extLst>
                </p14:cNvPr>
                <p14:cNvContentPartPr/>
                <p14:nvPr/>
              </p14:nvContentPartPr>
              <p14:xfrm>
                <a:off x="9642401" y="3190380"/>
                <a:ext cx="127440" cy="69120"/>
              </p14:xfrm>
            </p:contentPart>
          </mc:Choice>
          <mc:Fallback xmlns="">
            <p:pic>
              <p:nvPicPr>
                <p:cNvPr id="39072" name="Freihand 39071">
                  <a:extLst>
                    <a:ext uri="{FF2B5EF4-FFF2-40B4-BE49-F238E27FC236}">
                      <a16:creationId xmlns:a16="http://schemas.microsoft.com/office/drawing/2014/main" id="{69CDCC8E-4D0A-4CA0-9696-68303583EDD6}"/>
                    </a:ext>
                  </a:extLst>
                </p:cNvPr>
                <p:cNvPicPr/>
                <p:nvPr/>
              </p:nvPicPr>
              <p:blipFill>
                <a:blip r:embed="rId360"/>
                <a:stretch>
                  <a:fillRect/>
                </a:stretch>
              </p:blipFill>
              <p:spPr>
                <a:xfrm>
                  <a:off x="9638081" y="3186060"/>
                  <a:ext cx="1360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9073" name="Freihand 39072">
                  <a:extLst>
                    <a:ext uri="{FF2B5EF4-FFF2-40B4-BE49-F238E27FC236}">
                      <a16:creationId xmlns:a16="http://schemas.microsoft.com/office/drawing/2014/main" id="{9454CC37-70EE-4B3F-B77F-28746428719E}"/>
                    </a:ext>
                  </a:extLst>
                </p14:cNvPr>
                <p14:cNvContentPartPr/>
                <p14:nvPr/>
              </p14:nvContentPartPr>
              <p14:xfrm>
                <a:off x="9780641" y="3122340"/>
                <a:ext cx="126000" cy="135360"/>
              </p14:xfrm>
            </p:contentPart>
          </mc:Choice>
          <mc:Fallback xmlns="">
            <p:pic>
              <p:nvPicPr>
                <p:cNvPr id="39073" name="Freihand 39072">
                  <a:extLst>
                    <a:ext uri="{FF2B5EF4-FFF2-40B4-BE49-F238E27FC236}">
                      <a16:creationId xmlns:a16="http://schemas.microsoft.com/office/drawing/2014/main" id="{9454CC37-70EE-4B3F-B77F-28746428719E}"/>
                    </a:ext>
                  </a:extLst>
                </p:cNvPr>
                <p:cNvPicPr/>
                <p:nvPr/>
              </p:nvPicPr>
              <p:blipFill>
                <a:blip r:embed="rId362"/>
                <a:stretch>
                  <a:fillRect/>
                </a:stretch>
              </p:blipFill>
              <p:spPr>
                <a:xfrm>
                  <a:off x="9776321" y="3118020"/>
                  <a:ext cx="1346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9074" name="Freihand 39073">
                  <a:extLst>
                    <a:ext uri="{FF2B5EF4-FFF2-40B4-BE49-F238E27FC236}">
                      <a16:creationId xmlns:a16="http://schemas.microsoft.com/office/drawing/2014/main" id="{64D2C0E9-C8A2-43DF-9315-F2CB0F8EB0D9}"/>
                    </a:ext>
                  </a:extLst>
                </p14:cNvPr>
                <p14:cNvContentPartPr/>
                <p14:nvPr/>
              </p14:nvContentPartPr>
              <p14:xfrm>
                <a:off x="9924281" y="3176700"/>
                <a:ext cx="216360" cy="57240"/>
              </p14:xfrm>
            </p:contentPart>
          </mc:Choice>
          <mc:Fallback xmlns="">
            <p:pic>
              <p:nvPicPr>
                <p:cNvPr id="39074" name="Freihand 39073">
                  <a:extLst>
                    <a:ext uri="{FF2B5EF4-FFF2-40B4-BE49-F238E27FC236}">
                      <a16:creationId xmlns:a16="http://schemas.microsoft.com/office/drawing/2014/main" id="{64D2C0E9-C8A2-43DF-9315-F2CB0F8EB0D9}"/>
                    </a:ext>
                  </a:extLst>
                </p:cNvPr>
                <p:cNvPicPr/>
                <p:nvPr/>
              </p:nvPicPr>
              <p:blipFill>
                <a:blip r:embed="rId364"/>
                <a:stretch>
                  <a:fillRect/>
                </a:stretch>
              </p:blipFill>
              <p:spPr>
                <a:xfrm>
                  <a:off x="9919961" y="3172380"/>
                  <a:ext cx="2250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9075" name="Freihand 39074">
                  <a:extLst>
                    <a:ext uri="{FF2B5EF4-FFF2-40B4-BE49-F238E27FC236}">
                      <a16:creationId xmlns:a16="http://schemas.microsoft.com/office/drawing/2014/main" id="{0591EB8F-3789-4235-B159-C71291A2C4EB}"/>
                    </a:ext>
                  </a:extLst>
                </p14:cNvPr>
                <p14:cNvContentPartPr/>
                <p14:nvPr/>
              </p14:nvContentPartPr>
              <p14:xfrm>
                <a:off x="10203641" y="3103980"/>
                <a:ext cx="19800" cy="151560"/>
              </p14:xfrm>
            </p:contentPart>
          </mc:Choice>
          <mc:Fallback xmlns="">
            <p:pic>
              <p:nvPicPr>
                <p:cNvPr id="39075" name="Freihand 39074">
                  <a:extLst>
                    <a:ext uri="{FF2B5EF4-FFF2-40B4-BE49-F238E27FC236}">
                      <a16:creationId xmlns:a16="http://schemas.microsoft.com/office/drawing/2014/main" id="{0591EB8F-3789-4235-B159-C71291A2C4EB}"/>
                    </a:ext>
                  </a:extLst>
                </p:cNvPr>
                <p:cNvPicPr/>
                <p:nvPr/>
              </p:nvPicPr>
              <p:blipFill>
                <a:blip r:embed="rId366"/>
                <a:stretch>
                  <a:fillRect/>
                </a:stretch>
              </p:blipFill>
              <p:spPr>
                <a:xfrm>
                  <a:off x="10199321" y="3099660"/>
                  <a:ext cx="28440" cy="160200"/>
                </a:xfrm>
                <a:prstGeom prst="rect">
                  <a:avLst/>
                </a:prstGeom>
              </p:spPr>
            </p:pic>
          </mc:Fallback>
        </mc:AlternateContent>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02104" y="195739"/>
            <a:ext cx="5845573"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177" b="1" dirty="0">
                <a:solidFill>
                  <a:srgbClr val="000000"/>
                </a:solidFill>
              </a:rPr>
              <a:t>Der moderne Wirtschaftskreislauf – allgemein</a:t>
            </a:r>
          </a:p>
        </p:txBody>
      </p:sp>
      <p:sp>
        <p:nvSpPr>
          <p:cNvPr id="6" name="Text Box 3"/>
          <p:cNvSpPr txBox="1">
            <a:spLocks noChangeArrowheads="1"/>
          </p:cNvSpPr>
          <p:nvPr/>
        </p:nvSpPr>
        <p:spPr bwMode="auto">
          <a:xfrm>
            <a:off x="397108" y="742667"/>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r>
              <a:rPr lang="de-DE" sz="2177" dirty="0">
                <a:solidFill>
                  <a:srgbClr val="000000"/>
                </a:solidFill>
              </a:rPr>
              <a:t>Bildung von </a:t>
            </a:r>
            <a:r>
              <a:rPr lang="de-DE" sz="2177" b="1" dirty="0">
                <a:solidFill>
                  <a:srgbClr val="000000"/>
                </a:solidFill>
              </a:rPr>
              <a:t>vier Sektoren</a:t>
            </a:r>
            <a:r>
              <a:rPr lang="de-DE" sz="2177" dirty="0">
                <a:solidFill>
                  <a:srgbClr val="000000"/>
                </a:solidFill>
              </a:rPr>
              <a:t>:</a:t>
            </a:r>
          </a:p>
          <a:p>
            <a:pPr eaLnBrk="1" hangingPunct="1">
              <a:buSzPct val="100000"/>
              <a:defRPr/>
            </a:pPr>
            <a:r>
              <a:rPr lang="de-DE" sz="2177" dirty="0">
                <a:solidFill>
                  <a:srgbClr val="000000"/>
                </a:solidFill>
              </a:rPr>
              <a:t>		Haushalte (H), Staat (S), Unternehmen (U), Ausland (A)</a:t>
            </a:r>
          </a:p>
        </p:txBody>
      </p:sp>
      <p:sp>
        <p:nvSpPr>
          <p:cNvPr id="5" name="Text Box 3"/>
          <p:cNvSpPr txBox="1">
            <a:spLocks noChangeArrowheads="1"/>
          </p:cNvSpPr>
          <p:nvPr/>
        </p:nvSpPr>
        <p:spPr bwMode="auto">
          <a:xfrm>
            <a:off x="318358" y="1400481"/>
            <a:ext cx="11559364"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endParaRPr lang="de-DE" sz="2177" dirty="0">
              <a:solidFill>
                <a:srgbClr val="000000"/>
              </a:solidFill>
            </a:endParaRPr>
          </a:p>
          <a:p>
            <a:pPr eaLnBrk="1" hangingPunct="1">
              <a:buSzPct val="100000"/>
              <a:buFontTx/>
              <a:buChar char="•"/>
              <a:defRPr/>
            </a:pPr>
            <a:r>
              <a:rPr lang="de-DE" sz="2177" dirty="0">
                <a:solidFill>
                  <a:srgbClr val="000000"/>
                </a:solidFill>
              </a:rPr>
              <a:t>Der Wirtschaftskreislauf wird über den Pol der </a:t>
            </a:r>
            <a:r>
              <a:rPr lang="de-DE" sz="2177" b="1" dirty="0">
                <a:solidFill>
                  <a:srgbClr val="000000"/>
                </a:solidFill>
              </a:rPr>
              <a:t>Vermögensveränderung</a:t>
            </a:r>
            <a:r>
              <a:rPr lang="de-DE" sz="2177" dirty="0">
                <a:solidFill>
                  <a:srgbClr val="000000"/>
                </a:solidFill>
              </a:rPr>
              <a:t> (VÄ) geschlossen. Über diesen laufen die Ersparnisse und Investitionen der Sektoren bzw. die Forderungen oder Verbindlichkeiten gegenüber dem Ausland.</a:t>
            </a:r>
          </a:p>
          <a:p>
            <a:pPr eaLnBrk="1" hangingPunct="1">
              <a:buSzPct val="100000"/>
              <a:buFontTx/>
              <a:buChar char="•"/>
              <a:defRPr/>
            </a:pPr>
            <a:endParaRPr lang="de-DE" sz="2177" dirty="0">
              <a:solidFill>
                <a:srgbClr val="000000"/>
              </a:solidFill>
            </a:endParaRPr>
          </a:p>
        </p:txBody>
      </p:sp>
      <p:sp>
        <p:nvSpPr>
          <p:cNvPr id="7" name="Text Box 3"/>
          <p:cNvSpPr txBox="1">
            <a:spLocks noChangeArrowheads="1"/>
          </p:cNvSpPr>
          <p:nvPr/>
        </p:nvSpPr>
        <p:spPr bwMode="auto">
          <a:xfrm>
            <a:off x="318358" y="2642609"/>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Die Pfeile repräsentieren die Geldströme zwischen den Polen</a:t>
            </a:r>
          </a:p>
          <a:p>
            <a:pPr eaLnBrk="1" hangingPunct="1">
              <a:buSzPct val="100000"/>
              <a:buFontTx/>
              <a:buChar char="•"/>
              <a:defRPr/>
            </a:pPr>
            <a:endParaRPr lang="de-DE" sz="2177" dirty="0">
              <a:solidFill>
                <a:srgbClr val="000000"/>
              </a:solidFill>
            </a:endParaRPr>
          </a:p>
        </p:txBody>
      </p:sp>
      <p:sp>
        <p:nvSpPr>
          <p:cNvPr id="8" name="Text Box 3"/>
          <p:cNvSpPr txBox="1">
            <a:spLocks noChangeArrowheads="1"/>
          </p:cNvSpPr>
          <p:nvPr/>
        </p:nvSpPr>
        <p:spPr bwMode="auto">
          <a:xfrm>
            <a:off x="318358" y="3398405"/>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Ein Wirtschaftskreislauf gilt als geschlossen, wenn an jedem Pol die Summe der Zuflüsse der Summe der Abflüsse entspricht (Kreislaufaxiom!).</a:t>
            </a:r>
          </a:p>
        </p:txBody>
      </p:sp>
      <p:sp>
        <p:nvSpPr>
          <p:cNvPr id="9" name="Text Box 3"/>
          <p:cNvSpPr txBox="1">
            <a:spLocks noChangeArrowheads="1"/>
          </p:cNvSpPr>
          <p:nvPr/>
        </p:nvSpPr>
        <p:spPr bwMode="auto">
          <a:xfrm>
            <a:off x="318358" y="4800248"/>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defRPr/>
            </a:pPr>
            <a:r>
              <a:rPr lang="de-DE" sz="2177" dirty="0">
                <a:solidFill>
                  <a:srgbClr val="000000"/>
                </a:solidFill>
                <a:cs typeface="Times New Roman" pitchFamily="18" charset="0"/>
              </a:rPr>
              <a:t>	→ d.h. alle relevanten Ströme sind berücksichtigt.</a:t>
            </a:r>
            <a:r>
              <a:rPr lang="de-DE" sz="2177" dirty="0">
                <a:solidFill>
                  <a:srgbClr val="000000"/>
                </a:solidFill>
              </a:rPr>
              <a:t>  </a:t>
            </a:r>
          </a:p>
        </p:txBody>
      </p:sp>
      <p:sp>
        <p:nvSpPr>
          <p:cNvPr id="10" name="Rechteck 9">
            <a:extLst>
              <a:ext uri="{FF2B5EF4-FFF2-40B4-BE49-F238E27FC236}">
                <a16:creationId xmlns:a16="http://schemas.microsoft.com/office/drawing/2014/main" id="{3202247B-0684-4A65-8E35-9F5A555E72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4" name="Gruppieren 13">
            <a:extLst>
              <a:ext uri="{FF2B5EF4-FFF2-40B4-BE49-F238E27FC236}">
                <a16:creationId xmlns:a16="http://schemas.microsoft.com/office/drawing/2014/main" id="{013FC2F0-0EEF-4E6E-A0AF-CB735D601225}"/>
              </a:ext>
            </a:extLst>
          </p:cNvPr>
          <p:cNvGrpSpPr/>
          <p:nvPr/>
        </p:nvGrpSpPr>
        <p:grpSpPr>
          <a:xfrm>
            <a:off x="929681" y="1409820"/>
            <a:ext cx="4767840" cy="102960"/>
            <a:chOff x="929681" y="1409820"/>
            <a:chExt cx="4767840" cy="1029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4925102-F084-461A-B359-D4B55AA0D517}"/>
                    </a:ext>
                  </a:extLst>
                </p14:cNvPr>
                <p14:cNvContentPartPr/>
                <p14:nvPr/>
              </p14:nvContentPartPr>
              <p14:xfrm>
                <a:off x="929681" y="1466700"/>
                <a:ext cx="1346040" cy="46080"/>
              </p14:xfrm>
            </p:contentPart>
          </mc:Choice>
          <mc:Fallback xmlns="">
            <p:pic>
              <p:nvPicPr>
                <p:cNvPr id="2" name="Freihand 1">
                  <a:extLst>
                    <a:ext uri="{FF2B5EF4-FFF2-40B4-BE49-F238E27FC236}">
                      <a16:creationId xmlns:a16="http://schemas.microsoft.com/office/drawing/2014/main" id="{84925102-F084-461A-B359-D4B55AA0D517}"/>
                    </a:ext>
                  </a:extLst>
                </p:cNvPr>
                <p:cNvPicPr/>
                <p:nvPr/>
              </p:nvPicPr>
              <p:blipFill>
                <a:blip r:embed="rId4"/>
                <a:stretch>
                  <a:fillRect/>
                </a:stretch>
              </p:blipFill>
              <p:spPr>
                <a:xfrm>
                  <a:off x="925361" y="1462380"/>
                  <a:ext cx="13546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84EE674-811A-43A6-A65E-8F3FAEB7CCAE}"/>
                    </a:ext>
                  </a:extLst>
                </p14:cNvPr>
                <p14:cNvContentPartPr/>
                <p14:nvPr/>
              </p14:nvContentPartPr>
              <p14:xfrm>
                <a:off x="3779801" y="1409820"/>
                <a:ext cx="1917720" cy="71280"/>
              </p14:xfrm>
            </p:contentPart>
          </mc:Choice>
          <mc:Fallback xmlns="">
            <p:pic>
              <p:nvPicPr>
                <p:cNvPr id="3" name="Freihand 2">
                  <a:extLst>
                    <a:ext uri="{FF2B5EF4-FFF2-40B4-BE49-F238E27FC236}">
                      <a16:creationId xmlns:a16="http://schemas.microsoft.com/office/drawing/2014/main" id="{184EE674-811A-43A6-A65E-8F3FAEB7CCAE}"/>
                    </a:ext>
                  </a:extLst>
                </p:cNvPr>
                <p:cNvPicPr/>
                <p:nvPr/>
              </p:nvPicPr>
              <p:blipFill>
                <a:blip r:embed="rId6"/>
                <a:stretch>
                  <a:fillRect/>
                </a:stretch>
              </p:blipFill>
              <p:spPr>
                <a:xfrm>
                  <a:off x="3775481" y="1405500"/>
                  <a:ext cx="19263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Freihand 11">
                  <a:extLst>
                    <a:ext uri="{FF2B5EF4-FFF2-40B4-BE49-F238E27FC236}">
                      <a16:creationId xmlns:a16="http://schemas.microsoft.com/office/drawing/2014/main" id="{5F285C20-6DDB-450F-961E-B31E5960338C}"/>
                    </a:ext>
                  </a:extLst>
                </p14:cNvPr>
                <p14:cNvContentPartPr/>
                <p14:nvPr/>
              </p14:nvContentPartPr>
              <p14:xfrm>
                <a:off x="2777561" y="1442940"/>
                <a:ext cx="360" cy="360"/>
              </p14:xfrm>
            </p:contentPart>
          </mc:Choice>
          <mc:Fallback xmlns="">
            <p:pic>
              <p:nvPicPr>
                <p:cNvPr id="12" name="Freihand 11">
                  <a:extLst>
                    <a:ext uri="{FF2B5EF4-FFF2-40B4-BE49-F238E27FC236}">
                      <a16:creationId xmlns:a16="http://schemas.microsoft.com/office/drawing/2014/main" id="{5F285C20-6DDB-450F-961E-B31E5960338C}"/>
                    </a:ext>
                  </a:extLst>
                </p:cNvPr>
                <p:cNvPicPr/>
                <p:nvPr/>
              </p:nvPicPr>
              <p:blipFill>
                <a:blip r:embed="rId8"/>
                <a:stretch>
                  <a:fillRect/>
                </a:stretch>
              </p:blipFill>
              <p:spPr>
                <a:xfrm>
                  <a:off x="2773241" y="14386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Freihand 12">
                  <a:extLst>
                    <a:ext uri="{FF2B5EF4-FFF2-40B4-BE49-F238E27FC236}">
                      <a16:creationId xmlns:a16="http://schemas.microsoft.com/office/drawing/2014/main" id="{943F6449-40A0-446E-A1C5-47C19FA76951}"/>
                    </a:ext>
                  </a:extLst>
                </p14:cNvPr>
                <p14:cNvContentPartPr/>
                <p14:nvPr/>
              </p14:nvContentPartPr>
              <p14:xfrm>
                <a:off x="2613041" y="1459140"/>
                <a:ext cx="848880" cy="45000"/>
              </p14:xfrm>
            </p:contentPart>
          </mc:Choice>
          <mc:Fallback xmlns="">
            <p:pic>
              <p:nvPicPr>
                <p:cNvPr id="13" name="Freihand 12">
                  <a:extLst>
                    <a:ext uri="{FF2B5EF4-FFF2-40B4-BE49-F238E27FC236}">
                      <a16:creationId xmlns:a16="http://schemas.microsoft.com/office/drawing/2014/main" id="{943F6449-40A0-446E-A1C5-47C19FA76951}"/>
                    </a:ext>
                  </a:extLst>
                </p:cNvPr>
                <p:cNvPicPr/>
                <p:nvPr/>
              </p:nvPicPr>
              <p:blipFill>
                <a:blip r:embed="rId10"/>
                <a:stretch>
                  <a:fillRect/>
                </a:stretch>
              </p:blipFill>
              <p:spPr>
                <a:xfrm>
                  <a:off x="2608721" y="1454820"/>
                  <a:ext cx="857520" cy="5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5" name="Freihand 14">
                <a:extLst>
                  <a:ext uri="{FF2B5EF4-FFF2-40B4-BE49-F238E27FC236}">
                    <a16:creationId xmlns:a16="http://schemas.microsoft.com/office/drawing/2014/main" id="{3F70B177-81C0-40C2-B658-1B3713151C04}"/>
                  </a:ext>
                </a:extLst>
              </p14:cNvPr>
              <p14:cNvContentPartPr/>
              <p14:nvPr/>
            </p14:nvContentPartPr>
            <p14:xfrm>
              <a:off x="5868161" y="1367700"/>
              <a:ext cx="1321920" cy="107280"/>
            </p14:xfrm>
          </p:contentPart>
        </mc:Choice>
        <mc:Fallback xmlns="">
          <p:pic>
            <p:nvPicPr>
              <p:cNvPr id="15" name="Freihand 14">
                <a:extLst>
                  <a:ext uri="{FF2B5EF4-FFF2-40B4-BE49-F238E27FC236}">
                    <a16:creationId xmlns:a16="http://schemas.microsoft.com/office/drawing/2014/main" id="{3F70B177-81C0-40C2-B658-1B3713151C04}"/>
                  </a:ext>
                </a:extLst>
              </p:cNvPr>
              <p:cNvPicPr/>
              <p:nvPr/>
            </p:nvPicPr>
            <p:blipFill>
              <a:blip r:embed="rId12"/>
              <a:stretch>
                <a:fillRect/>
              </a:stretch>
            </p:blipFill>
            <p:spPr>
              <a:xfrm>
                <a:off x="5863841" y="1363380"/>
                <a:ext cx="13305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Freihand 15">
                <a:extLst>
                  <a:ext uri="{FF2B5EF4-FFF2-40B4-BE49-F238E27FC236}">
                    <a16:creationId xmlns:a16="http://schemas.microsoft.com/office/drawing/2014/main" id="{93DC0374-3B95-48F2-B100-4EDCF666F595}"/>
                  </a:ext>
                </a:extLst>
              </p14:cNvPr>
              <p14:cNvContentPartPr/>
              <p14:nvPr/>
            </p14:nvContentPartPr>
            <p14:xfrm>
              <a:off x="6103961" y="2052060"/>
              <a:ext cx="3422520" cy="73080"/>
            </p14:xfrm>
          </p:contentPart>
        </mc:Choice>
        <mc:Fallback xmlns="">
          <p:pic>
            <p:nvPicPr>
              <p:cNvPr id="16" name="Freihand 15">
                <a:extLst>
                  <a:ext uri="{FF2B5EF4-FFF2-40B4-BE49-F238E27FC236}">
                    <a16:creationId xmlns:a16="http://schemas.microsoft.com/office/drawing/2014/main" id="{93DC0374-3B95-48F2-B100-4EDCF666F595}"/>
                  </a:ext>
                </a:extLst>
              </p:cNvPr>
              <p:cNvPicPr/>
              <p:nvPr/>
            </p:nvPicPr>
            <p:blipFill>
              <a:blip r:embed="rId14"/>
              <a:stretch>
                <a:fillRect/>
              </a:stretch>
            </p:blipFill>
            <p:spPr>
              <a:xfrm>
                <a:off x="6099641" y="2047740"/>
                <a:ext cx="34311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Freihand 16">
                <a:extLst>
                  <a:ext uri="{FF2B5EF4-FFF2-40B4-BE49-F238E27FC236}">
                    <a16:creationId xmlns:a16="http://schemas.microsoft.com/office/drawing/2014/main" id="{6D4B7E18-0214-496C-A328-B58D3743162B}"/>
                  </a:ext>
                </a:extLst>
              </p14:cNvPr>
              <p14:cNvContentPartPr/>
              <p14:nvPr/>
            </p14:nvContentPartPr>
            <p14:xfrm>
              <a:off x="2797721" y="2377140"/>
              <a:ext cx="3412080" cy="81360"/>
            </p14:xfrm>
          </p:contentPart>
        </mc:Choice>
        <mc:Fallback xmlns="">
          <p:pic>
            <p:nvPicPr>
              <p:cNvPr id="17" name="Freihand 16">
                <a:extLst>
                  <a:ext uri="{FF2B5EF4-FFF2-40B4-BE49-F238E27FC236}">
                    <a16:creationId xmlns:a16="http://schemas.microsoft.com/office/drawing/2014/main" id="{6D4B7E18-0214-496C-A328-B58D3743162B}"/>
                  </a:ext>
                </a:extLst>
              </p:cNvPr>
              <p:cNvPicPr/>
              <p:nvPr/>
            </p:nvPicPr>
            <p:blipFill>
              <a:blip r:embed="rId16"/>
              <a:stretch>
                <a:fillRect/>
              </a:stretch>
            </p:blipFill>
            <p:spPr>
              <a:xfrm>
                <a:off x="2793401" y="2372820"/>
                <a:ext cx="34207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8" name="Freihand 37">
                <a:extLst>
                  <a:ext uri="{FF2B5EF4-FFF2-40B4-BE49-F238E27FC236}">
                    <a16:creationId xmlns:a16="http://schemas.microsoft.com/office/drawing/2014/main" id="{AC13F583-947F-4F9B-A4C3-6675768D05B4}"/>
                  </a:ext>
                </a:extLst>
              </p14:cNvPr>
              <p14:cNvContentPartPr/>
              <p14:nvPr/>
            </p14:nvContentPartPr>
            <p14:xfrm>
              <a:off x="7081361" y="2777100"/>
              <a:ext cx="2963160" cy="82080"/>
            </p14:xfrm>
          </p:contentPart>
        </mc:Choice>
        <mc:Fallback xmlns="">
          <p:pic>
            <p:nvPicPr>
              <p:cNvPr id="38" name="Freihand 37">
                <a:extLst>
                  <a:ext uri="{FF2B5EF4-FFF2-40B4-BE49-F238E27FC236}">
                    <a16:creationId xmlns:a16="http://schemas.microsoft.com/office/drawing/2014/main" id="{AC13F583-947F-4F9B-A4C3-6675768D05B4}"/>
                  </a:ext>
                </a:extLst>
              </p:cNvPr>
              <p:cNvPicPr/>
              <p:nvPr/>
            </p:nvPicPr>
            <p:blipFill>
              <a:blip r:embed="rId18"/>
              <a:stretch>
                <a:fillRect/>
              </a:stretch>
            </p:blipFill>
            <p:spPr>
              <a:xfrm>
                <a:off x="7077041" y="2772780"/>
                <a:ext cx="2971800" cy="90720"/>
              </a:xfrm>
              <a:prstGeom prst="rect">
                <a:avLst/>
              </a:prstGeom>
            </p:spPr>
          </p:pic>
        </mc:Fallback>
      </mc:AlternateContent>
      <p:grpSp>
        <p:nvGrpSpPr>
          <p:cNvPr id="42" name="Gruppieren 41">
            <a:extLst>
              <a:ext uri="{FF2B5EF4-FFF2-40B4-BE49-F238E27FC236}">
                <a16:creationId xmlns:a16="http://schemas.microsoft.com/office/drawing/2014/main" id="{0C906470-683D-42BA-B9B4-422E2F1172CE}"/>
              </a:ext>
            </a:extLst>
          </p:cNvPr>
          <p:cNvGrpSpPr/>
          <p:nvPr/>
        </p:nvGrpSpPr>
        <p:grpSpPr>
          <a:xfrm>
            <a:off x="1404161" y="2481180"/>
            <a:ext cx="8372160" cy="1076760"/>
            <a:chOff x="1404161" y="2481180"/>
            <a:chExt cx="8372160" cy="1076760"/>
          </a:xfrm>
        </p:grpSpPr>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235ABAE0-BF8D-4940-912E-F6524DA3CAA9}"/>
                    </a:ext>
                  </a:extLst>
                </p14:cNvPr>
                <p14:cNvContentPartPr/>
                <p14:nvPr/>
              </p14:nvContentPartPr>
              <p14:xfrm>
                <a:off x="6730361" y="2670540"/>
                <a:ext cx="254520" cy="26280"/>
              </p14:xfrm>
            </p:contentPart>
          </mc:Choice>
          <mc:Fallback xmlns="">
            <p:pic>
              <p:nvPicPr>
                <p:cNvPr id="18" name="Freihand 17">
                  <a:extLst>
                    <a:ext uri="{FF2B5EF4-FFF2-40B4-BE49-F238E27FC236}">
                      <a16:creationId xmlns:a16="http://schemas.microsoft.com/office/drawing/2014/main" id="{235ABAE0-BF8D-4940-912E-F6524DA3CAA9}"/>
                    </a:ext>
                  </a:extLst>
                </p:cNvPr>
                <p:cNvPicPr/>
                <p:nvPr/>
              </p:nvPicPr>
              <p:blipFill>
                <a:blip r:embed="rId20"/>
                <a:stretch>
                  <a:fillRect/>
                </a:stretch>
              </p:blipFill>
              <p:spPr>
                <a:xfrm>
                  <a:off x="6726041" y="2666220"/>
                  <a:ext cx="2631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66C20076-9BB8-4967-B97A-02574777C428}"/>
                    </a:ext>
                  </a:extLst>
                </p14:cNvPr>
                <p14:cNvContentPartPr/>
                <p14:nvPr/>
              </p14:nvContentPartPr>
              <p14:xfrm>
                <a:off x="6749081" y="2725260"/>
                <a:ext cx="243720" cy="36000"/>
              </p14:xfrm>
            </p:contentPart>
          </mc:Choice>
          <mc:Fallback xmlns="">
            <p:pic>
              <p:nvPicPr>
                <p:cNvPr id="19" name="Freihand 18">
                  <a:extLst>
                    <a:ext uri="{FF2B5EF4-FFF2-40B4-BE49-F238E27FC236}">
                      <a16:creationId xmlns:a16="http://schemas.microsoft.com/office/drawing/2014/main" id="{66C20076-9BB8-4967-B97A-02574777C428}"/>
                    </a:ext>
                  </a:extLst>
                </p:cNvPr>
                <p:cNvPicPr/>
                <p:nvPr/>
              </p:nvPicPr>
              <p:blipFill>
                <a:blip r:embed="rId22"/>
                <a:stretch>
                  <a:fillRect/>
                </a:stretch>
              </p:blipFill>
              <p:spPr>
                <a:xfrm>
                  <a:off x="6744761" y="2720940"/>
                  <a:ext cx="2523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08A5187E-78D8-49B3-877E-9C24DD05B5A3}"/>
                    </a:ext>
                  </a:extLst>
                </p14:cNvPr>
                <p14:cNvContentPartPr/>
                <p14:nvPr/>
              </p14:nvContentPartPr>
              <p14:xfrm>
                <a:off x="6988121" y="2619060"/>
                <a:ext cx="145800" cy="145080"/>
              </p14:xfrm>
            </p:contentPart>
          </mc:Choice>
          <mc:Fallback xmlns="">
            <p:pic>
              <p:nvPicPr>
                <p:cNvPr id="20" name="Freihand 19">
                  <a:extLst>
                    <a:ext uri="{FF2B5EF4-FFF2-40B4-BE49-F238E27FC236}">
                      <a16:creationId xmlns:a16="http://schemas.microsoft.com/office/drawing/2014/main" id="{08A5187E-78D8-49B3-877E-9C24DD05B5A3}"/>
                    </a:ext>
                  </a:extLst>
                </p:cNvPr>
                <p:cNvPicPr/>
                <p:nvPr/>
              </p:nvPicPr>
              <p:blipFill>
                <a:blip r:embed="rId24"/>
                <a:stretch>
                  <a:fillRect/>
                </a:stretch>
              </p:blipFill>
              <p:spPr>
                <a:xfrm>
                  <a:off x="6983801" y="2614740"/>
                  <a:ext cx="1544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5B2C118A-B888-4B60-9E4A-BB3172328014}"/>
                    </a:ext>
                  </a:extLst>
                </p14:cNvPr>
                <p14:cNvContentPartPr/>
                <p14:nvPr/>
              </p14:nvContentPartPr>
              <p14:xfrm>
                <a:off x="7298801" y="2614020"/>
                <a:ext cx="106920" cy="117000"/>
              </p14:xfrm>
            </p:contentPart>
          </mc:Choice>
          <mc:Fallback xmlns="">
            <p:pic>
              <p:nvPicPr>
                <p:cNvPr id="21" name="Freihand 20">
                  <a:extLst>
                    <a:ext uri="{FF2B5EF4-FFF2-40B4-BE49-F238E27FC236}">
                      <a16:creationId xmlns:a16="http://schemas.microsoft.com/office/drawing/2014/main" id="{5B2C118A-B888-4B60-9E4A-BB3172328014}"/>
                    </a:ext>
                  </a:extLst>
                </p:cNvPr>
                <p:cNvPicPr/>
                <p:nvPr/>
              </p:nvPicPr>
              <p:blipFill>
                <a:blip r:embed="rId26"/>
                <a:stretch>
                  <a:fillRect/>
                </a:stretch>
              </p:blipFill>
              <p:spPr>
                <a:xfrm>
                  <a:off x="7294481" y="2609700"/>
                  <a:ext cx="1155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3785AE53-F03A-4C9A-8DFE-89831DEA6BBD}"/>
                    </a:ext>
                  </a:extLst>
                </p14:cNvPr>
                <p14:cNvContentPartPr/>
                <p14:nvPr/>
              </p14:nvContentPartPr>
              <p14:xfrm>
                <a:off x="7319321" y="2555340"/>
                <a:ext cx="149760" cy="37800"/>
              </p14:xfrm>
            </p:contentPart>
          </mc:Choice>
          <mc:Fallback xmlns="">
            <p:pic>
              <p:nvPicPr>
                <p:cNvPr id="22" name="Freihand 21">
                  <a:extLst>
                    <a:ext uri="{FF2B5EF4-FFF2-40B4-BE49-F238E27FC236}">
                      <a16:creationId xmlns:a16="http://schemas.microsoft.com/office/drawing/2014/main" id="{3785AE53-F03A-4C9A-8DFE-89831DEA6BBD}"/>
                    </a:ext>
                  </a:extLst>
                </p:cNvPr>
                <p:cNvPicPr/>
                <p:nvPr/>
              </p:nvPicPr>
              <p:blipFill>
                <a:blip r:embed="rId28"/>
                <a:stretch>
                  <a:fillRect/>
                </a:stretch>
              </p:blipFill>
              <p:spPr>
                <a:xfrm>
                  <a:off x="7315001" y="2551020"/>
                  <a:ext cx="1584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153D6EF9-7FBA-432E-8335-35E3AFAFC01F}"/>
                    </a:ext>
                  </a:extLst>
                </p14:cNvPr>
                <p14:cNvContentPartPr/>
                <p14:nvPr/>
              </p14:nvContentPartPr>
              <p14:xfrm>
                <a:off x="7549361" y="2650740"/>
                <a:ext cx="87120" cy="156600"/>
              </p14:xfrm>
            </p:contentPart>
          </mc:Choice>
          <mc:Fallback xmlns="">
            <p:pic>
              <p:nvPicPr>
                <p:cNvPr id="23" name="Freihand 22">
                  <a:extLst>
                    <a:ext uri="{FF2B5EF4-FFF2-40B4-BE49-F238E27FC236}">
                      <a16:creationId xmlns:a16="http://schemas.microsoft.com/office/drawing/2014/main" id="{153D6EF9-7FBA-432E-8335-35E3AFAFC01F}"/>
                    </a:ext>
                  </a:extLst>
                </p:cNvPr>
                <p:cNvPicPr/>
                <p:nvPr/>
              </p:nvPicPr>
              <p:blipFill>
                <a:blip r:embed="rId30"/>
                <a:stretch>
                  <a:fillRect/>
                </a:stretch>
              </p:blipFill>
              <p:spPr>
                <a:xfrm>
                  <a:off x="7545041" y="2646420"/>
                  <a:ext cx="957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B51C7F13-CDB8-47F7-9489-77F0B880D6BF}"/>
                    </a:ext>
                  </a:extLst>
                </p14:cNvPr>
                <p14:cNvContentPartPr/>
                <p14:nvPr/>
              </p14:nvContentPartPr>
              <p14:xfrm>
                <a:off x="7637201" y="2573700"/>
                <a:ext cx="220320" cy="133560"/>
              </p14:xfrm>
            </p:contentPart>
          </mc:Choice>
          <mc:Fallback xmlns="">
            <p:pic>
              <p:nvPicPr>
                <p:cNvPr id="24" name="Freihand 23">
                  <a:extLst>
                    <a:ext uri="{FF2B5EF4-FFF2-40B4-BE49-F238E27FC236}">
                      <a16:creationId xmlns:a16="http://schemas.microsoft.com/office/drawing/2014/main" id="{B51C7F13-CDB8-47F7-9489-77F0B880D6BF}"/>
                    </a:ext>
                  </a:extLst>
                </p:cNvPr>
                <p:cNvPicPr/>
                <p:nvPr/>
              </p:nvPicPr>
              <p:blipFill>
                <a:blip r:embed="rId32"/>
                <a:stretch>
                  <a:fillRect/>
                </a:stretch>
              </p:blipFill>
              <p:spPr>
                <a:xfrm>
                  <a:off x="7632881" y="2569380"/>
                  <a:ext cx="228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616FE261-95BC-4BD9-940E-0053E0095547}"/>
                    </a:ext>
                  </a:extLst>
                </p14:cNvPr>
                <p14:cNvContentPartPr/>
                <p14:nvPr/>
              </p14:nvContentPartPr>
              <p14:xfrm>
                <a:off x="7843841" y="2586660"/>
                <a:ext cx="219600" cy="192600"/>
              </p14:xfrm>
            </p:contentPart>
          </mc:Choice>
          <mc:Fallback xmlns="">
            <p:pic>
              <p:nvPicPr>
                <p:cNvPr id="25" name="Freihand 24">
                  <a:extLst>
                    <a:ext uri="{FF2B5EF4-FFF2-40B4-BE49-F238E27FC236}">
                      <a16:creationId xmlns:a16="http://schemas.microsoft.com/office/drawing/2014/main" id="{616FE261-95BC-4BD9-940E-0053E0095547}"/>
                    </a:ext>
                  </a:extLst>
                </p:cNvPr>
                <p:cNvPicPr/>
                <p:nvPr/>
              </p:nvPicPr>
              <p:blipFill>
                <a:blip r:embed="rId34"/>
                <a:stretch>
                  <a:fillRect/>
                </a:stretch>
              </p:blipFill>
              <p:spPr>
                <a:xfrm>
                  <a:off x="7839521" y="2582340"/>
                  <a:ext cx="2282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3477714C-C49F-4727-A7BD-C32D18C98538}"/>
                    </a:ext>
                  </a:extLst>
                </p14:cNvPr>
                <p14:cNvContentPartPr/>
                <p14:nvPr/>
              </p14:nvContentPartPr>
              <p14:xfrm>
                <a:off x="8229041" y="2540220"/>
                <a:ext cx="183960" cy="128520"/>
              </p14:xfrm>
            </p:contentPart>
          </mc:Choice>
          <mc:Fallback xmlns="">
            <p:pic>
              <p:nvPicPr>
                <p:cNvPr id="26" name="Freihand 25">
                  <a:extLst>
                    <a:ext uri="{FF2B5EF4-FFF2-40B4-BE49-F238E27FC236}">
                      <a16:creationId xmlns:a16="http://schemas.microsoft.com/office/drawing/2014/main" id="{3477714C-C49F-4727-A7BD-C32D18C98538}"/>
                    </a:ext>
                  </a:extLst>
                </p:cNvPr>
                <p:cNvPicPr/>
                <p:nvPr/>
              </p:nvPicPr>
              <p:blipFill>
                <a:blip r:embed="rId36"/>
                <a:stretch>
                  <a:fillRect/>
                </a:stretch>
              </p:blipFill>
              <p:spPr>
                <a:xfrm>
                  <a:off x="8224721" y="2535900"/>
                  <a:ext cx="1926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782F7F3E-3A1D-4AE5-83F6-7A08FD2894F7}"/>
                    </a:ext>
                  </a:extLst>
                </p14:cNvPr>
                <p14:cNvContentPartPr/>
                <p14:nvPr/>
              </p14:nvContentPartPr>
              <p14:xfrm>
                <a:off x="8419121" y="2524020"/>
                <a:ext cx="120960" cy="160200"/>
              </p14:xfrm>
            </p:contentPart>
          </mc:Choice>
          <mc:Fallback xmlns="">
            <p:pic>
              <p:nvPicPr>
                <p:cNvPr id="27" name="Freihand 26">
                  <a:extLst>
                    <a:ext uri="{FF2B5EF4-FFF2-40B4-BE49-F238E27FC236}">
                      <a16:creationId xmlns:a16="http://schemas.microsoft.com/office/drawing/2014/main" id="{782F7F3E-3A1D-4AE5-83F6-7A08FD2894F7}"/>
                    </a:ext>
                  </a:extLst>
                </p:cNvPr>
                <p:cNvPicPr/>
                <p:nvPr/>
              </p:nvPicPr>
              <p:blipFill>
                <a:blip r:embed="rId38"/>
                <a:stretch>
                  <a:fillRect/>
                </a:stretch>
              </p:blipFill>
              <p:spPr>
                <a:xfrm>
                  <a:off x="8414801" y="2519700"/>
                  <a:ext cx="1296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70C24D86-F52D-4E0C-852B-65F542166952}"/>
                    </a:ext>
                  </a:extLst>
                </p14:cNvPr>
                <p14:cNvContentPartPr/>
                <p14:nvPr/>
              </p14:nvContentPartPr>
              <p14:xfrm>
                <a:off x="8476721" y="2540940"/>
                <a:ext cx="52920" cy="20520"/>
              </p14:xfrm>
            </p:contentPart>
          </mc:Choice>
          <mc:Fallback xmlns="">
            <p:pic>
              <p:nvPicPr>
                <p:cNvPr id="28" name="Freihand 27">
                  <a:extLst>
                    <a:ext uri="{FF2B5EF4-FFF2-40B4-BE49-F238E27FC236}">
                      <a16:creationId xmlns:a16="http://schemas.microsoft.com/office/drawing/2014/main" id="{70C24D86-F52D-4E0C-852B-65F542166952}"/>
                    </a:ext>
                  </a:extLst>
                </p:cNvPr>
                <p:cNvPicPr/>
                <p:nvPr/>
              </p:nvPicPr>
              <p:blipFill>
                <a:blip r:embed="rId40"/>
                <a:stretch>
                  <a:fillRect/>
                </a:stretch>
              </p:blipFill>
              <p:spPr>
                <a:xfrm>
                  <a:off x="8472401" y="2536620"/>
                  <a:ext cx="615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A423D720-0ABA-42B8-BBA4-40575D316083}"/>
                    </a:ext>
                  </a:extLst>
                </p14:cNvPr>
                <p14:cNvContentPartPr/>
                <p14:nvPr/>
              </p14:nvContentPartPr>
              <p14:xfrm>
                <a:off x="8551961" y="2583780"/>
                <a:ext cx="108360" cy="61200"/>
              </p14:xfrm>
            </p:contentPart>
          </mc:Choice>
          <mc:Fallback xmlns="">
            <p:pic>
              <p:nvPicPr>
                <p:cNvPr id="29" name="Freihand 28">
                  <a:extLst>
                    <a:ext uri="{FF2B5EF4-FFF2-40B4-BE49-F238E27FC236}">
                      <a16:creationId xmlns:a16="http://schemas.microsoft.com/office/drawing/2014/main" id="{A423D720-0ABA-42B8-BBA4-40575D316083}"/>
                    </a:ext>
                  </a:extLst>
                </p:cNvPr>
                <p:cNvPicPr/>
                <p:nvPr/>
              </p:nvPicPr>
              <p:blipFill>
                <a:blip r:embed="rId42"/>
                <a:stretch>
                  <a:fillRect/>
                </a:stretch>
              </p:blipFill>
              <p:spPr>
                <a:xfrm>
                  <a:off x="8547641" y="2579460"/>
                  <a:ext cx="1170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58C037D5-A7A4-46AE-A36D-835741F775B5}"/>
                    </a:ext>
                  </a:extLst>
                </p14:cNvPr>
                <p14:cNvContentPartPr/>
                <p14:nvPr/>
              </p14:nvContentPartPr>
              <p14:xfrm>
                <a:off x="8666081" y="2497740"/>
                <a:ext cx="127080" cy="151200"/>
              </p14:xfrm>
            </p:contentPart>
          </mc:Choice>
          <mc:Fallback xmlns="">
            <p:pic>
              <p:nvPicPr>
                <p:cNvPr id="30" name="Freihand 29">
                  <a:extLst>
                    <a:ext uri="{FF2B5EF4-FFF2-40B4-BE49-F238E27FC236}">
                      <a16:creationId xmlns:a16="http://schemas.microsoft.com/office/drawing/2014/main" id="{58C037D5-A7A4-46AE-A36D-835741F775B5}"/>
                    </a:ext>
                  </a:extLst>
                </p:cNvPr>
                <p:cNvPicPr/>
                <p:nvPr/>
              </p:nvPicPr>
              <p:blipFill>
                <a:blip r:embed="rId44"/>
                <a:stretch>
                  <a:fillRect/>
                </a:stretch>
              </p:blipFill>
              <p:spPr>
                <a:xfrm>
                  <a:off x="8661761" y="2493420"/>
                  <a:ext cx="1357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87128312-A810-4B50-B1F7-A7F4B6661D19}"/>
                    </a:ext>
                  </a:extLst>
                </p14:cNvPr>
                <p14:cNvContentPartPr/>
                <p14:nvPr/>
              </p14:nvContentPartPr>
              <p14:xfrm>
                <a:off x="8791001" y="2509620"/>
                <a:ext cx="268200" cy="155520"/>
              </p14:xfrm>
            </p:contentPart>
          </mc:Choice>
          <mc:Fallback xmlns="">
            <p:pic>
              <p:nvPicPr>
                <p:cNvPr id="31" name="Freihand 30">
                  <a:extLst>
                    <a:ext uri="{FF2B5EF4-FFF2-40B4-BE49-F238E27FC236}">
                      <a16:creationId xmlns:a16="http://schemas.microsoft.com/office/drawing/2014/main" id="{87128312-A810-4B50-B1F7-A7F4B6661D19}"/>
                    </a:ext>
                  </a:extLst>
                </p:cNvPr>
                <p:cNvPicPr/>
                <p:nvPr/>
              </p:nvPicPr>
              <p:blipFill>
                <a:blip r:embed="rId46"/>
                <a:stretch>
                  <a:fillRect/>
                </a:stretch>
              </p:blipFill>
              <p:spPr>
                <a:xfrm>
                  <a:off x="8786681" y="2505300"/>
                  <a:ext cx="2768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E392FF35-6408-499D-8ADE-843783A85159}"/>
                    </a:ext>
                  </a:extLst>
                </p14:cNvPr>
                <p14:cNvContentPartPr/>
                <p14:nvPr/>
              </p14:nvContentPartPr>
              <p14:xfrm>
                <a:off x="9031841" y="2594940"/>
                <a:ext cx="63360" cy="54720"/>
              </p14:xfrm>
            </p:contentPart>
          </mc:Choice>
          <mc:Fallback xmlns="">
            <p:pic>
              <p:nvPicPr>
                <p:cNvPr id="32" name="Freihand 31">
                  <a:extLst>
                    <a:ext uri="{FF2B5EF4-FFF2-40B4-BE49-F238E27FC236}">
                      <a16:creationId xmlns:a16="http://schemas.microsoft.com/office/drawing/2014/main" id="{E392FF35-6408-499D-8ADE-843783A85159}"/>
                    </a:ext>
                  </a:extLst>
                </p:cNvPr>
                <p:cNvPicPr/>
                <p:nvPr/>
              </p:nvPicPr>
              <p:blipFill>
                <a:blip r:embed="rId48"/>
                <a:stretch>
                  <a:fillRect/>
                </a:stretch>
              </p:blipFill>
              <p:spPr>
                <a:xfrm>
                  <a:off x="9027521" y="2590620"/>
                  <a:ext cx="720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7E8FDEBF-DD12-4B8E-BBEC-6D94AE1E2CE0}"/>
                    </a:ext>
                  </a:extLst>
                </p14:cNvPr>
                <p14:cNvContentPartPr/>
                <p14:nvPr/>
              </p14:nvContentPartPr>
              <p14:xfrm>
                <a:off x="9123641" y="2495220"/>
                <a:ext cx="222120" cy="148320"/>
              </p14:xfrm>
            </p:contentPart>
          </mc:Choice>
          <mc:Fallback xmlns="">
            <p:pic>
              <p:nvPicPr>
                <p:cNvPr id="33" name="Freihand 32">
                  <a:extLst>
                    <a:ext uri="{FF2B5EF4-FFF2-40B4-BE49-F238E27FC236}">
                      <a16:creationId xmlns:a16="http://schemas.microsoft.com/office/drawing/2014/main" id="{7E8FDEBF-DD12-4B8E-BBEC-6D94AE1E2CE0}"/>
                    </a:ext>
                  </a:extLst>
                </p:cNvPr>
                <p:cNvPicPr/>
                <p:nvPr/>
              </p:nvPicPr>
              <p:blipFill>
                <a:blip r:embed="rId50"/>
                <a:stretch>
                  <a:fillRect/>
                </a:stretch>
              </p:blipFill>
              <p:spPr>
                <a:xfrm>
                  <a:off x="9119321" y="2490900"/>
                  <a:ext cx="2307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BF20B251-6436-400C-9385-10B1798133CE}"/>
                    </a:ext>
                  </a:extLst>
                </p14:cNvPr>
                <p14:cNvContentPartPr/>
                <p14:nvPr/>
              </p14:nvContentPartPr>
              <p14:xfrm>
                <a:off x="9351161" y="2540580"/>
                <a:ext cx="69480" cy="91800"/>
              </p14:xfrm>
            </p:contentPart>
          </mc:Choice>
          <mc:Fallback xmlns="">
            <p:pic>
              <p:nvPicPr>
                <p:cNvPr id="34" name="Freihand 33">
                  <a:extLst>
                    <a:ext uri="{FF2B5EF4-FFF2-40B4-BE49-F238E27FC236}">
                      <a16:creationId xmlns:a16="http://schemas.microsoft.com/office/drawing/2014/main" id="{BF20B251-6436-400C-9385-10B1798133CE}"/>
                    </a:ext>
                  </a:extLst>
                </p:cNvPr>
                <p:cNvPicPr/>
                <p:nvPr/>
              </p:nvPicPr>
              <p:blipFill>
                <a:blip r:embed="rId52"/>
                <a:stretch>
                  <a:fillRect/>
                </a:stretch>
              </p:blipFill>
              <p:spPr>
                <a:xfrm>
                  <a:off x="9346841" y="2536260"/>
                  <a:ext cx="781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46815DF3-54F9-4DA9-94A3-2844AD2AFE37}"/>
                    </a:ext>
                  </a:extLst>
                </p14:cNvPr>
                <p14:cNvContentPartPr/>
                <p14:nvPr/>
              </p14:nvContentPartPr>
              <p14:xfrm>
                <a:off x="9449081" y="2481180"/>
                <a:ext cx="18000" cy="143280"/>
              </p14:xfrm>
            </p:contentPart>
          </mc:Choice>
          <mc:Fallback xmlns="">
            <p:pic>
              <p:nvPicPr>
                <p:cNvPr id="35" name="Freihand 34">
                  <a:extLst>
                    <a:ext uri="{FF2B5EF4-FFF2-40B4-BE49-F238E27FC236}">
                      <a16:creationId xmlns:a16="http://schemas.microsoft.com/office/drawing/2014/main" id="{46815DF3-54F9-4DA9-94A3-2844AD2AFE37}"/>
                    </a:ext>
                  </a:extLst>
                </p:cNvPr>
                <p:cNvPicPr/>
                <p:nvPr/>
              </p:nvPicPr>
              <p:blipFill>
                <a:blip r:embed="rId54"/>
                <a:stretch>
                  <a:fillRect/>
                </a:stretch>
              </p:blipFill>
              <p:spPr>
                <a:xfrm>
                  <a:off x="9444761" y="2476860"/>
                  <a:ext cx="266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6C7D4DF6-4BAB-42E9-A48E-04E361F554C5}"/>
                    </a:ext>
                  </a:extLst>
                </p14:cNvPr>
                <p14:cNvContentPartPr/>
                <p14:nvPr/>
              </p14:nvContentPartPr>
              <p14:xfrm>
                <a:off x="9482921" y="2507100"/>
                <a:ext cx="293400" cy="243360"/>
              </p14:xfrm>
            </p:contentPart>
          </mc:Choice>
          <mc:Fallback xmlns="">
            <p:pic>
              <p:nvPicPr>
                <p:cNvPr id="36" name="Freihand 35">
                  <a:extLst>
                    <a:ext uri="{FF2B5EF4-FFF2-40B4-BE49-F238E27FC236}">
                      <a16:creationId xmlns:a16="http://schemas.microsoft.com/office/drawing/2014/main" id="{6C7D4DF6-4BAB-42E9-A48E-04E361F554C5}"/>
                    </a:ext>
                  </a:extLst>
                </p:cNvPr>
                <p:cNvPicPr/>
                <p:nvPr/>
              </p:nvPicPr>
              <p:blipFill>
                <a:blip r:embed="rId56"/>
                <a:stretch>
                  <a:fillRect/>
                </a:stretch>
              </p:blipFill>
              <p:spPr>
                <a:xfrm>
                  <a:off x="9478601" y="2502780"/>
                  <a:ext cx="3020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0" name="Freihand 39">
                  <a:extLst>
                    <a:ext uri="{FF2B5EF4-FFF2-40B4-BE49-F238E27FC236}">
                      <a16:creationId xmlns:a16="http://schemas.microsoft.com/office/drawing/2014/main" id="{5CBDDAD6-0B4A-4393-8E64-9F966C160301}"/>
                    </a:ext>
                  </a:extLst>
                </p14:cNvPr>
                <p14:cNvContentPartPr/>
                <p14:nvPr/>
              </p14:nvContentPartPr>
              <p14:xfrm>
                <a:off x="1404161" y="3428340"/>
                <a:ext cx="6675840" cy="129600"/>
              </p14:xfrm>
            </p:contentPart>
          </mc:Choice>
          <mc:Fallback xmlns="">
            <p:pic>
              <p:nvPicPr>
                <p:cNvPr id="40" name="Freihand 39">
                  <a:extLst>
                    <a:ext uri="{FF2B5EF4-FFF2-40B4-BE49-F238E27FC236}">
                      <a16:creationId xmlns:a16="http://schemas.microsoft.com/office/drawing/2014/main" id="{5CBDDAD6-0B4A-4393-8E64-9F966C160301}"/>
                    </a:ext>
                  </a:extLst>
                </p:cNvPr>
                <p:cNvPicPr/>
                <p:nvPr/>
              </p:nvPicPr>
              <p:blipFill>
                <a:blip r:embed="rId58"/>
                <a:stretch>
                  <a:fillRect/>
                </a:stretch>
              </p:blipFill>
              <p:spPr>
                <a:xfrm>
                  <a:off x="1399841" y="3424020"/>
                  <a:ext cx="66844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28DB695B-006F-43C3-8757-F0520284F79B}"/>
                    </a:ext>
                  </a:extLst>
                </p14:cNvPr>
                <p14:cNvContentPartPr/>
                <p14:nvPr/>
              </p14:nvContentPartPr>
              <p14:xfrm>
                <a:off x="3913361" y="2857380"/>
                <a:ext cx="1495800" cy="677160"/>
              </p14:xfrm>
            </p:contentPart>
          </mc:Choice>
          <mc:Fallback xmlns="">
            <p:pic>
              <p:nvPicPr>
                <p:cNvPr id="41" name="Freihand 40">
                  <a:extLst>
                    <a:ext uri="{FF2B5EF4-FFF2-40B4-BE49-F238E27FC236}">
                      <a16:creationId xmlns:a16="http://schemas.microsoft.com/office/drawing/2014/main" id="{28DB695B-006F-43C3-8757-F0520284F79B}"/>
                    </a:ext>
                  </a:extLst>
                </p:cNvPr>
                <p:cNvPicPr/>
                <p:nvPr/>
              </p:nvPicPr>
              <p:blipFill>
                <a:blip r:embed="rId60"/>
                <a:stretch>
                  <a:fillRect/>
                </a:stretch>
              </p:blipFill>
              <p:spPr>
                <a:xfrm>
                  <a:off x="3909041" y="2853060"/>
                  <a:ext cx="1504440" cy="685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43" name="Freihand 42">
                <a:extLst>
                  <a:ext uri="{FF2B5EF4-FFF2-40B4-BE49-F238E27FC236}">
                    <a16:creationId xmlns:a16="http://schemas.microsoft.com/office/drawing/2014/main" id="{1392BC14-57C8-42F5-8ED4-0BE2EB4EB6C7}"/>
                  </a:ext>
                </a:extLst>
              </p14:cNvPr>
              <p14:cNvContentPartPr/>
              <p14:nvPr/>
            </p14:nvContentPartPr>
            <p14:xfrm>
              <a:off x="4251761" y="4021620"/>
              <a:ext cx="2323080" cy="713520"/>
            </p14:xfrm>
          </p:contentPart>
        </mc:Choice>
        <mc:Fallback xmlns="">
          <p:pic>
            <p:nvPicPr>
              <p:cNvPr id="43" name="Freihand 42">
                <a:extLst>
                  <a:ext uri="{FF2B5EF4-FFF2-40B4-BE49-F238E27FC236}">
                    <a16:creationId xmlns:a16="http://schemas.microsoft.com/office/drawing/2014/main" id="{1392BC14-57C8-42F5-8ED4-0BE2EB4EB6C7}"/>
                  </a:ext>
                </a:extLst>
              </p:cNvPr>
              <p:cNvPicPr/>
              <p:nvPr/>
            </p:nvPicPr>
            <p:blipFill>
              <a:blip r:embed="rId62"/>
              <a:stretch>
                <a:fillRect/>
              </a:stretch>
            </p:blipFill>
            <p:spPr>
              <a:xfrm>
                <a:off x="4247441" y="4017300"/>
                <a:ext cx="2331720" cy="722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Freihand 43">
                <a:extLst>
                  <a:ext uri="{FF2B5EF4-FFF2-40B4-BE49-F238E27FC236}">
                    <a16:creationId xmlns:a16="http://schemas.microsoft.com/office/drawing/2014/main" id="{84906B6C-007C-49B4-89C6-6D2BD87F2A3D}"/>
                  </a:ext>
                </a:extLst>
              </p14:cNvPr>
              <p14:cNvContentPartPr/>
              <p14:nvPr/>
            </p14:nvContentPartPr>
            <p14:xfrm>
              <a:off x="1576241" y="4021620"/>
              <a:ext cx="4272120" cy="136080"/>
            </p14:xfrm>
          </p:contentPart>
        </mc:Choice>
        <mc:Fallback xmlns="">
          <p:pic>
            <p:nvPicPr>
              <p:cNvPr id="44" name="Freihand 43">
                <a:extLst>
                  <a:ext uri="{FF2B5EF4-FFF2-40B4-BE49-F238E27FC236}">
                    <a16:creationId xmlns:a16="http://schemas.microsoft.com/office/drawing/2014/main" id="{84906B6C-007C-49B4-89C6-6D2BD87F2A3D}"/>
                  </a:ext>
                </a:extLst>
              </p:cNvPr>
              <p:cNvPicPr/>
              <p:nvPr/>
            </p:nvPicPr>
            <p:blipFill>
              <a:blip r:embed="rId64"/>
              <a:stretch>
                <a:fillRect/>
              </a:stretch>
            </p:blipFill>
            <p:spPr>
              <a:xfrm>
                <a:off x="1571921" y="4017300"/>
                <a:ext cx="42807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 name="Freihand 44">
                <a:extLst>
                  <a:ext uri="{FF2B5EF4-FFF2-40B4-BE49-F238E27FC236}">
                    <a16:creationId xmlns:a16="http://schemas.microsoft.com/office/drawing/2014/main" id="{B575E185-4BF9-4151-A9F0-11E7788C666F}"/>
                  </a:ext>
                </a:extLst>
              </p14:cNvPr>
              <p14:cNvContentPartPr/>
              <p14:nvPr/>
            </p14:nvContentPartPr>
            <p14:xfrm>
              <a:off x="1534481" y="5528220"/>
              <a:ext cx="4527720" cy="61560"/>
            </p14:xfrm>
          </p:contentPart>
        </mc:Choice>
        <mc:Fallback xmlns="">
          <p:pic>
            <p:nvPicPr>
              <p:cNvPr id="45" name="Freihand 44">
                <a:extLst>
                  <a:ext uri="{FF2B5EF4-FFF2-40B4-BE49-F238E27FC236}">
                    <a16:creationId xmlns:a16="http://schemas.microsoft.com/office/drawing/2014/main" id="{B575E185-4BF9-4151-A9F0-11E7788C666F}"/>
                  </a:ext>
                </a:extLst>
              </p:cNvPr>
              <p:cNvPicPr/>
              <p:nvPr/>
            </p:nvPicPr>
            <p:blipFill>
              <a:blip r:embed="rId66"/>
              <a:stretch>
                <a:fillRect/>
              </a:stretch>
            </p:blipFill>
            <p:spPr>
              <a:xfrm>
                <a:off x="1530161" y="5523900"/>
                <a:ext cx="4536360" cy="70200"/>
              </a:xfrm>
              <a:prstGeom prst="rect">
                <a:avLst/>
              </a:prstGeom>
            </p:spPr>
          </p:pic>
        </mc:Fallback>
      </mc:AlternateContent>
    </p:spTree>
    <p:extLst>
      <p:ext uri="{BB962C8B-B14F-4D97-AF65-F5344CB8AC3E}">
        <p14:creationId xmlns:p14="http://schemas.microsoft.com/office/powerpoint/2010/main" val="349021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741219" y="-24635"/>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3" name="Rechteck 2">
            <a:extLst>
              <a:ext uri="{FF2B5EF4-FFF2-40B4-BE49-F238E27FC236}">
                <a16:creationId xmlns:a16="http://schemas.microsoft.com/office/drawing/2014/main" id="{6BF04D69-95CC-4722-83AA-1EEFD52A40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9645" name="Gruppieren 39644">
            <a:extLst>
              <a:ext uri="{FF2B5EF4-FFF2-40B4-BE49-F238E27FC236}">
                <a16:creationId xmlns:a16="http://schemas.microsoft.com/office/drawing/2014/main" id="{9E538EBB-84BB-47A6-8B57-51254FE7E399}"/>
              </a:ext>
            </a:extLst>
          </p:cNvPr>
          <p:cNvGrpSpPr/>
          <p:nvPr/>
        </p:nvGrpSpPr>
        <p:grpSpPr>
          <a:xfrm>
            <a:off x="390401" y="93671"/>
            <a:ext cx="11153880" cy="6688800"/>
            <a:chOff x="390401" y="93671"/>
            <a:chExt cx="11153880" cy="6688800"/>
          </a:xfrm>
        </p:grpSpPr>
        <mc:AlternateContent xmlns:mc="http://schemas.openxmlformats.org/markup-compatibility/2006" xmlns:p14="http://schemas.microsoft.com/office/powerpoint/2010/main">
          <mc:Choice Requires="p14">
            <p:contentPart p14:bwMode="auto" r:id="rId3">
              <p14:nvContentPartPr>
                <p14:cNvPr id="24" name="Freihand 23">
                  <a:extLst>
                    <a:ext uri="{FF2B5EF4-FFF2-40B4-BE49-F238E27FC236}">
                      <a16:creationId xmlns:a16="http://schemas.microsoft.com/office/drawing/2014/main" id="{13446494-1621-499C-ACF5-30F7A473996C}"/>
                    </a:ext>
                  </a:extLst>
                </p14:cNvPr>
                <p14:cNvContentPartPr/>
                <p14:nvPr/>
              </p14:nvContentPartPr>
              <p14:xfrm>
                <a:off x="8361881" y="127871"/>
                <a:ext cx="128160" cy="124920"/>
              </p14:xfrm>
            </p:contentPart>
          </mc:Choice>
          <mc:Fallback xmlns="">
            <p:pic>
              <p:nvPicPr>
                <p:cNvPr id="24" name="Freihand 23">
                  <a:extLst>
                    <a:ext uri="{FF2B5EF4-FFF2-40B4-BE49-F238E27FC236}">
                      <a16:creationId xmlns:a16="http://schemas.microsoft.com/office/drawing/2014/main" id="{13446494-1621-499C-ACF5-30F7A473996C}"/>
                    </a:ext>
                  </a:extLst>
                </p:cNvPr>
                <p:cNvPicPr/>
                <p:nvPr/>
              </p:nvPicPr>
              <p:blipFill>
                <a:blip r:embed="rId4"/>
                <a:stretch>
                  <a:fillRect/>
                </a:stretch>
              </p:blipFill>
              <p:spPr>
                <a:xfrm>
                  <a:off x="8357561" y="123551"/>
                  <a:ext cx="1368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5" name="Freihand 24">
                  <a:extLst>
                    <a:ext uri="{FF2B5EF4-FFF2-40B4-BE49-F238E27FC236}">
                      <a16:creationId xmlns:a16="http://schemas.microsoft.com/office/drawing/2014/main" id="{8972C192-E517-46DD-BA3A-3F4A947D67E7}"/>
                    </a:ext>
                  </a:extLst>
                </p14:cNvPr>
                <p14:cNvContentPartPr/>
                <p14:nvPr/>
              </p14:nvContentPartPr>
              <p14:xfrm>
                <a:off x="8482121" y="222911"/>
                <a:ext cx="21600" cy="54000"/>
              </p14:xfrm>
            </p:contentPart>
          </mc:Choice>
          <mc:Fallback xmlns="">
            <p:pic>
              <p:nvPicPr>
                <p:cNvPr id="25" name="Freihand 24">
                  <a:extLst>
                    <a:ext uri="{FF2B5EF4-FFF2-40B4-BE49-F238E27FC236}">
                      <a16:creationId xmlns:a16="http://schemas.microsoft.com/office/drawing/2014/main" id="{8972C192-E517-46DD-BA3A-3F4A947D67E7}"/>
                    </a:ext>
                  </a:extLst>
                </p:cNvPr>
                <p:cNvPicPr/>
                <p:nvPr/>
              </p:nvPicPr>
              <p:blipFill>
                <a:blip r:embed="rId6"/>
                <a:stretch>
                  <a:fillRect/>
                </a:stretch>
              </p:blipFill>
              <p:spPr>
                <a:xfrm>
                  <a:off x="8477801" y="218591"/>
                  <a:ext cx="302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6" name="Freihand 25">
                  <a:extLst>
                    <a:ext uri="{FF2B5EF4-FFF2-40B4-BE49-F238E27FC236}">
                      <a16:creationId xmlns:a16="http://schemas.microsoft.com/office/drawing/2014/main" id="{F94EA1A0-F214-46A2-8871-6D37172B57DE}"/>
                    </a:ext>
                  </a:extLst>
                </p14:cNvPr>
                <p14:cNvContentPartPr/>
                <p14:nvPr/>
              </p14:nvContentPartPr>
              <p14:xfrm>
                <a:off x="8451161" y="213911"/>
                <a:ext cx="88920" cy="95400"/>
              </p14:xfrm>
            </p:contentPart>
          </mc:Choice>
          <mc:Fallback xmlns="">
            <p:pic>
              <p:nvPicPr>
                <p:cNvPr id="26" name="Freihand 25">
                  <a:extLst>
                    <a:ext uri="{FF2B5EF4-FFF2-40B4-BE49-F238E27FC236}">
                      <a16:creationId xmlns:a16="http://schemas.microsoft.com/office/drawing/2014/main" id="{F94EA1A0-F214-46A2-8871-6D37172B57DE}"/>
                    </a:ext>
                  </a:extLst>
                </p:cNvPr>
                <p:cNvPicPr/>
                <p:nvPr/>
              </p:nvPicPr>
              <p:blipFill>
                <a:blip r:embed="rId8"/>
                <a:stretch>
                  <a:fillRect/>
                </a:stretch>
              </p:blipFill>
              <p:spPr>
                <a:xfrm>
                  <a:off x="8446841" y="209591"/>
                  <a:ext cx="975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Freihand 26">
                  <a:extLst>
                    <a:ext uri="{FF2B5EF4-FFF2-40B4-BE49-F238E27FC236}">
                      <a16:creationId xmlns:a16="http://schemas.microsoft.com/office/drawing/2014/main" id="{4B9008F1-9158-4F5E-9131-5111FAFC8FF0}"/>
                    </a:ext>
                  </a:extLst>
                </p14:cNvPr>
                <p14:cNvContentPartPr/>
                <p14:nvPr/>
              </p14:nvContentPartPr>
              <p14:xfrm>
                <a:off x="8698841" y="189071"/>
                <a:ext cx="13680" cy="17640"/>
              </p14:xfrm>
            </p:contentPart>
          </mc:Choice>
          <mc:Fallback xmlns="">
            <p:pic>
              <p:nvPicPr>
                <p:cNvPr id="27" name="Freihand 26">
                  <a:extLst>
                    <a:ext uri="{FF2B5EF4-FFF2-40B4-BE49-F238E27FC236}">
                      <a16:creationId xmlns:a16="http://schemas.microsoft.com/office/drawing/2014/main" id="{4B9008F1-9158-4F5E-9131-5111FAFC8FF0}"/>
                    </a:ext>
                  </a:extLst>
                </p:cNvPr>
                <p:cNvPicPr/>
                <p:nvPr/>
              </p:nvPicPr>
              <p:blipFill>
                <a:blip r:embed="rId10"/>
                <a:stretch>
                  <a:fillRect/>
                </a:stretch>
              </p:blipFill>
              <p:spPr>
                <a:xfrm>
                  <a:off x="8694521" y="184751"/>
                  <a:ext cx="223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Freihand 27">
                  <a:extLst>
                    <a:ext uri="{FF2B5EF4-FFF2-40B4-BE49-F238E27FC236}">
                      <a16:creationId xmlns:a16="http://schemas.microsoft.com/office/drawing/2014/main" id="{DC3B2870-2098-4068-BD78-D96181EF5D8E}"/>
                    </a:ext>
                  </a:extLst>
                </p14:cNvPr>
                <p14:cNvContentPartPr/>
                <p14:nvPr/>
              </p14:nvContentPartPr>
              <p14:xfrm>
                <a:off x="8687321" y="263231"/>
                <a:ext cx="360" cy="360"/>
              </p14:xfrm>
            </p:contentPart>
          </mc:Choice>
          <mc:Fallback xmlns="">
            <p:pic>
              <p:nvPicPr>
                <p:cNvPr id="28" name="Freihand 27">
                  <a:extLst>
                    <a:ext uri="{FF2B5EF4-FFF2-40B4-BE49-F238E27FC236}">
                      <a16:creationId xmlns:a16="http://schemas.microsoft.com/office/drawing/2014/main" id="{DC3B2870-2098-4068-BD78-D96181EF5D8E}"/>
                    </a:ext>
                  </a:extLst>
                </p:cNvPr>
                <p:cNvPicPr/>
                <p:nvPr/>
              </p:nvPicPr>
              <p:blipFill>
                <a:blip r:embed="rId12"/>
                <a:stretch>
                  <a:fillRect/>
                </a:stretch>
              </p:blipFill>
              <p:spPr>
                <a:xfrm>
                  <a:off x="8683001" y="2589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9" name="Freihand 28">
                  <a:extLst>
                    <a:ext uri="{FF2B5EF4-FFF2-40B4-BE49-F238E27FC236}">
                      <a16:creationId xmlns:a16="http://schemas.microsoft.com/office/drawing/2014/main" id="{660799E2-64E3-4F0E-A5B4-4B0F0DCE8B21}"/>
                    </a:ext>
                  </a:extLst>
                </p14:cNvPr>
                <p14:cNvContentPartPr/>
                <p14:nvPr/>
              </p14:nvContentPartPr>
              <p14:xfrm>
                <a:off x="8811521" y="93671"/>
                <a:ext cx="108720" cy="125640"/>
              </p14:xfrm>
            </p:contentPart>
          </mc:Choice>
          <mc:Fallback xmlns="">
            <p:pic>
              <p:nvPicPr>
                <p:cNvPr id="29" name="Freihand 28">
                  <a:extLst>
                    <a:ext uri="{FF2B5EF4-FFF2-40B4-BE49-F238E27FC236}">
                      <a16:creationId xmlns:a16="http://schemas.microsoft.com/office/drawing/2014/main" id="{660799E2-64E3-4F0E-A5B4-4B0F0DCE8B21}"/>
                    </a:ext>
                  </a:extLst>
                </p:cNvPr>
                <p:cNvPicPr/>
                <p:nvPr/>
              </p:nvPicPr>
              <p:blipFill>
                <a:blip r:embed="rId14"/>
                <a:stretch>
                  <a:fillRect/>
                </a:stretch>
              </p:blipFill>
              <p:spPr>
                <a:xfrm>
                  <a:off x="8807201" y="89351"/>
                  <a:ext cx="1173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 name="Freihand 29">
                  <a:extLst>
                    <a:ext uri="{FF2B5EF4-FFF2-40B4-BE49-F238E27FC236}">
                      <a16:creationId xmlns:a16="http://schemas.microsoft.com/office/drawing/2014/main" id="{007AAFE0-AB38-4171-A0B0-DCF479A40356}"/>
                    </a:ext>
                  </a:extLst>
                </p14:cNvPr>
                <p14:cNvContentPartPr/>
                <p14:nvPr/>
              </p14:nvContentPartPr>
              <p14:xfrm>
                <a:off x="8848601" y="187271"/>
                <a:ext cx="36000" cy="37440"/>
              </p14:xfrm>
            </p:contentPart>
          </mc:Choice>
          <mc:Fallback xmlns="">
            <p:pic>
              <p:nvPicPr>
                <p:cNvPr id="30" name="Freihand 29">
                  <a:extLst>
                    <a:ext uri="{FF2B5EF4-FFF2-40B4-BE49-F238E27FC236}">
                      <a16:creationId xmlns:a16="http://schemas.microsoft.com/office/drawing/2014/main" id="{007AAFE0-AB38-4171-A0B0-DCF479A40356}"/>
                    </a:ext>
                  </a:extLst>
                </p:cNvPr>
                <p:cNvPicPr/>
                <p:nvPr/>
              </p:nvPicPr>
              <p:blipFill>
                <a:blip r:embed="rId16"/>
                <a:stretch>
                  <a:fillRect/>
                </a:stretch>
              </p:blipFill>
              <p:spPr>
                <a:xfrm>
                  <a:off x="8844281" y="182951"/>
                  <a:ext cx="446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1" name="Freihand 30">
                  <a:extLst>
                    <a:ext uri="{FF2B5EF4-FFF2-40B4-BE49-F238E27FC236}">
                      <a16:creationId xmlns:a16="http://schemas.microsoft.com/office/drawing/2014/main" id="{F4962D24-8943-4FB2-B4DD-F1FB57210781}"/>
                    </a:ext>
                  </a:extLst>
                </p14:cNvPr>
                <p14:cNvContentPartPr/>
                <p14:nvPr/>
              </p14:nvContentPartPr>
              <p14:xfrm>
                <a:off x="8912321" y="182951"/>
                <a:ext cx="105120" cy="50760"/>
              </p14:xfrm>
            </p:contentPart>
          </mc:Choice>
          <mc:Fallback xmlns="">
            <p:pic>
              <p:nvPicPr>
                <p:cNvPr id="31" name="Freihand 30">
                  <a:extLst>
                    <a:ext uri="{FF2B5EF4-FFF2-40B4-BE49-F238E27FC236}">
                      <a16:creationId xmlns:a16="http://schemas.microsoft.com/office/drawing/2014/main" id="{F4962D24-8943-4FB2-B4DD-F1FB57210781}"/>
                    </a:ext>
                  </a:extLst>
                </p:cNvPr>
                <p:cNvPicPr/>
                <p:nvPr/>
              </p:nvPicPr>
              <p:blipFill>
                <a:blip r:embed="rId18"/>
                <a:stretch>
                  <a:fillRect/>
                </a:stretch>
              </p:blipFill>
              <p:spPr>
                <a:xfrm>
                  <a:off x="8908001" y="178631"/>
                  <a:ext cx="1137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2" name="Freihand 31">
                  <a:extLst>
                    <a:ext uri="{FF2B5EF4-FFF2-40B4-BE49-F238E27FC236}">
                      <a16:creationId xmlns:a16="http://schemas.microsoft.com/office/drawing/2014/main" id="{B5D0B078-1DE5-4143-8799-60722612A959}"/>
                    </a:ext>
                  </a:extLst>
                </p14:cNvPr>
                <p14:cNvContentPartPr/>
                <p14:nvPr/>
              </p14:nvContentPartPr>
              <p14:xfrm>
                <a:off x="9033281" y="186191"/>
                <a:ext cx="62280" cy="42480"/>
              </p14:xfrm>
            </p:contentPart>
          </mc:Choice>
          <mc:Fallback xmlns="">
            <p:pic>
              <p:nvPicPr>
                <p:cNvPr id="32" name="Freihand 31">
                  <a:extLst>
                    <a:ext uri="{FF2B5EF4-FFF2-40B4-BE49-F238E27FC236}">
                      <a16:creationId xmlns:a16="http://schemas.microsoft.com/office/drawing/2014/main" id="{B5D0B078-1DE5-4143-8799-60722612A959}"/>
                    </a:ext>
                  </a:extLst>
                </p:cNvPr>
                <p:cNvPicPr/>
                <p:nvPr/>
              </p:nvPicPr>
              <p:blipFill>
                <a:blip r:embed="rId20"/>
                <a:stretch>
                  <a:fillRect/>
                </a:stretch>
              </p:blipFill>
              <p:spPr>
                <a:xfrm>
                  <a:off x="9028961" y="181871"/>
                  <a:ext cx="709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3" name="Freihand 32">
                  <a:extLst>
                    <a:ext uri="{FF2B5EF4-FFF2-40B4-BE49-F238E27FC236}">
                      <a16:creationId xmlns:a16="http://schemas.microsoft.com/office/drawing/2014/main" id="{4B8FBE6A-9B0F-47FE-A8A7-89D082084610}"/>
                    </a:ext>
                  </a:extLst>
                </p14:cNvPr>
                <p14:cNvContentPartPr/>
                <p14:nvPr/>
              </p14:nvContentPartPr>
              <p14:xfrm>
                <a:off x="9123641" y="180791"/>
                <a:ext cx="216360" cy="49680"/>
              </p14:xfrm>
            </p:contentPart>
          </mc:Choice>
          <mc:Fallback xmlns="">
            <p:pic>
              <p:nvPicPr>
                <p:cNvPr id="33" name="Freihand 32">
                  <a:extLst>
                    <a:ext uri="{FF2B5EF4-FFF2-40B4-BE49-F238E27FC236}">
                      <a16:creationId xmlns:a16="http://schemas.microsoft.com/office/drawing/2014/main" id="{4B8FBE6A-9B0F-47FE-A8A7-89D082084610}"/>
                    </a:ext>
                  </a:extLst>
                </p:cNvPr>
                <p:cNvPicPr/>
                <p:nvPr/>
              </p:nvPicPr>
              <p:blipFill>
                <a:blip r:embed="rId22"/>
                <a:stretch>
                  <a:fillRect/>
                </a:stretch>
              </p:blipFill>
              <p:spPr>
                <a:xfrm>
                  <a:off x="9119321" y="176471"/>
                  <a:ext cx="2250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4" name="Freihand 33">
                  <a:extLst>
                    <a:ext uri="{FF2B5EF4-FFF2-40B4-BE49-F238E27FC236}">
                      <a16:creationId xmlns:a16="http://schemas.microsoft.com/office/drawing/2014/main" id="{19952591-DE14-4A58-8C44-A33375AC4269}"/>
                    </a:ext>
                  </a:extLst>
                </p14:cNvPr>
                <p14:cNvContentPartPr/>
                <p14:nvPr/>
              </p14:nvContentPartPr>
              <p14:xfrm>
                <a:off x="9518201" y="149831"/>
                <a:ext cx="200880" cy="87120"/>
              </p14:xfrm>
            </p:contentPart>
          </mc:Choice>
          <mc:Fallback xmlns="">
            <p:pic>
              <p:nvPicPr>
                <p:cNvPr id="34" name="Freihand 33">
                  <a:extLst>
                    <a:ext uri="{FF2B5EF4-FFF2-40B4-BE49-F238E27FC236}">
                      <a16:creationId xmlns:a16="http://schemas.microsoft.com/office/drawing/2014/main" id="{19952591-DE14-4A58-8C44-A33375AC4269}"/>
                    </a:ext>
                  </a:extLst>
                </p:cNvPr>
                <p:cNvPicPr/>
                <p:nvPr/>
              </p:nvPicPr>
              <p:blipFill>
                <a:blip r:embed="rId24"/>
                <a:stretch>
                  <a:fillRect/>
                </a:stretch>
              </p:blipFill>
              <p:spPr>
                <a:xfrm>
                  <a:off x="9513881" y="145511"/>
                  <a:ext cx="2095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5" name="Freihand 34">
                  <a:extLst>
                    <a:ext uri="{FF2B5EF4-FFF2-40B4-BE49-F238E27FC236}">
                      <a16:creationId xmlns:a16="http://schemas.microsoft.com/office/drawing/2014/main" id="{90F2C1CF-DB53-48C6-8EF8-71530D166C85}"/>
                    </a:ext>
                  </a:extLst>
                </p14:cNvPr>
                <p14:cNvContentPartPr/>
                <p14:nvPr/>
              </p14:nvContentPartPr>
              <p14:xfrm>
                <a:off x="9892961" y="110231"/>
                <a:ext cx="48600" cy="97920"/>
              </p14:xfrm>
            </p:contentPart>
          </mc:Choice>
          <mc:Fallback xmlns="">
            <p:pic>
              <p:nvPicPr>
                <p:cNvPr id="35" name="Freihand 34">
                  <a:extLst>
                    <a:ext uri="{FF2B5EF4-FFF2-40B4-BE49-F238E27FC236}">
                      <a16:creationId xmlns:a16="http://schemas.microsoft.com/office/drawing/2014/main" id="{90F2C1CF-DB53-48C6-8EF8-71530D166C85}"/>
                    </a:ext>
                  </a:extLst>
                </p:cNvPr>
                <p:cNvPicPr/>
                <p:nvPr/>
              </p:nvPicPr>
              <p:blipFill>
                <a:blip r:embed="rId26"/>
                <a:stretch>
                  <a:fillRect/>
                </a:stretch>
              </p:blipFill>
              <p:spPr>
                <a:xfrm>
                  <a:off x="9888641" y="105911"/>
                  <a:ext cx="57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6" name="Freihand 35">
                  <a:extLst>
                    <a:ext uri="{FF2B5EF4-FFF2-40B4-BE49-F238E27FC236}">
                      <a16:creationId xmlns:a16="http://schemas.microsoft.com/office/drawing/2014/main" id="{D5AACF32-34BB-4305-8028-641510EB6466}"/>
                    </a:ext>
                  </a:extLst>
                </p14:cNvPr>
                <p14:cNvContentPartPr/>
                <p14:nvPr/>
              </p14:nvContentPartPr>
              <p14:xfrm>
                <a:off x="9886481" y="150191"/>
                <a:ext cx="69840" cy="26640"/>
              </p14:xfrm>
            </p:contentPart>
          </mc:Choice>
          <mc:Fallback xmlns="">
            <p:pic>
              <p:nvPicPr>
                <p:cNvPr id="36" name="Freihand 35">
                  <a:extLst>
                    <a:ext uri="{FF2B5EF4-FFF2-40B4-BE49-F238E27FC236}">
                      <a16:creationId xmlns:a16="http://schemas.microsoft.com/office/drawing/2014/main" id="{D5AACF32-34BB-4305-8028-641510EB6466}"/>
                    </a:ext>
                  </a:extLst>
                </p:cNvPr>
                <p:cNvPicPr/>
                <p:nvPr/>
              </p:nvPicPr>
              <p:blipFill>
                <a:blip r:embed="rId28"/>
                <a:stretch>
                  <a:fillRect/>
                </a:stretch>
              </p:blipFill>
              <p:spPr>
                <a:xfrm>
                  <a:off x="9882161" y="145871"/>
                  <a:ext cx="784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7" name="Freihand 36">
                  <a:extLst>
                    <a:ext uri="{FF2B5EF4-FFF2-40B4-BE49-F238E27FC236}">
                      <a16:creationId xmlns:a16="http://schemas.microsoft.com/office/drawing/2014/main" id="{CE6A3A7C-8550-4BAC-99E2-CC01F01EA478}"/>
                    </a:ext>
                  </a:extLst>
                </p14:cNvPr>
                <p14:cNvContentPartPr/>
                <p14:nvPr/>
              </p14:nvContentPartPr>
              <p14:xfrm>
                <a:off x="9960641" y="158111"/>
                <a:ext cx="159120" cy="43920"/>
              </p14:xfrm>
            </p:contentPart>
          </mc:Choice>
          <mc:Fallback xmlns="">
            <p:pic>
              <p:nvPicPr>
                <p:cNvPr id="37" name="Freihand 36">
                  <a:extLst>
                    <a:ext uri="{FF2B5EF4-FFF2-40B4-BE49-F238E27FC236}">
                      <a16:creationId xmlns:a16="http://schemas.microsoft.com/office/drawing/2014/main" id="{CE6A3A7C-8550-4BAC-99E2-CC01F01EA478}"/>
                    </a:ext>
                  </a:extLst>
                </p:cNvPr>
                <p:cNvPicPr/>
                <p:nvPr/>
              </p:nvPicPr>
              <p:blipFill>
                <a:blip r:embed="rId30"/>
                <a:stretch>
                  <a:fillRect/>
                </a:stretch>
              </p:blipFill>
              <p:spPr>
                <a:xfrm>
                  <a:off x="9956321" y="153791"/>
                  <a:ext cx="1677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8" name="Freihand 37">
                  <a:extLst>
                    <a:ext uri="{FF2B5EF4-FFF2-40B4-BE49-F238E27FC236}">
                      <a16:creationId xmlns:a16="http://schemas.microsoft.com/office/drawing/2014/main" id="{5BAC6762-2719-41B5-9477-B252B638477E}"/>
                    </a:ext>
                  </a:extLst>
                </p14:cNvPr>
                <p14:cNvContentPartPr/>
                <p14:nvPr/>
              </p14:nvContentPartPr>
              <p14:xfrm>
                <a:off x="10120841" y="150911"/>
                <a:ext cx="60480" cy="52200"/>
              </p14:xfrm>
            </p:contentPart>
          </mc:Choice>
          <mc:Fallback xmlns="">
            <p:pic>
              <p:nvPicPr>
                <p:cNvPr id="38" name="Freihand 37">
                  <a:extLst>
                    <a:ext uri="{FF2B5EF4-FFF2-40B4-BE49-F238E27FC236}">
                      <a16:creationId xmlns:a16="http://schemas.microsoft.com/office/drawing/2014/main" id="{5BAC6762-2719-41B5-9477-B252B638477E}"/>
                    </a:ext>
                  </a:extLst>
                </p:cNvPr>
                <p:cNvPicPr/>
                <p:nvPr/>
              </p:nvPicPr>
              <p:blipFill>
                <a:blip r:embed="rId32"/>
                <a:stretch>
                  <a:fillRect/>
                </a:stretch>
              </p:blipFill>
              <p:spPr>
                <a:xfrm>
                  <a:off x="10116521" y="146591"/>
                  <a:ext cx="691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9" name="Freihand 38">
                  <a:extLst>
                    <a:ext uri="{FF2B5EF4-FFF2-40B4-BE49-F238E27FC236}">
                      <a16:creationId xmlns:a16="http://schemas.microsoft.com/office/drawing/2014/main" id="{3397C278-7DBF-4F4F-BAC9-ABD3EBFC39E2}"/>
                    </a:ext>
                  </a:extLst>
                </p14:cNvPr>
                <p14:cNvContentPartPr/>
                <p14:nvPr/>
              </p14:nvContentPartPr>
              <p14:xfrm>
                <a:off x="10214801" y="115991"/>
                <a:ext cx="77760" cy="80280"/>
              </p14:xfrm>
            </p:contentPart>
          </mc:Choice>
          <mc:Fallback xmlns="">
            <p:pic>
              <p:nvPicPr>
                <p:cNvPr id="39" name="Freihand 38">
                  <a:extLst>
                    <a:ext uri="{FF2B5EF4-FFF2-40B4-BE49-F238E27FC236}">
                      <a16:creationId xmlns:a16="http://schemas.microsoft.com/office/drawing/2014/main" id="{3397C278-7DBF-4F4F-BAC9-ABD3EBFC39E2}"/>
                    </a:ext>
                  </a:extLst>
                </p:cNvPr>
                <p:cNvPicPr/>
                <p:nvPr/>
              </p:nvPicPr>
              <p:blipFill>
                <a:blip r:embed="rId34"/>
                <a:stretch>
                  <a:fillRect/>
                </a:stretch>
              </p:blipFill>
              <p:spPr>
                <a:xfrm>
                  <a:off x="10210481" y="111671"/>
                  <a:ext cx="864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0" name="Freihand 39">
                  <a:extLst>
                    <a:ext uri="{FF2B5EF4-FFF2-40B4-BE49-F238E27FC236}">
                      <a16:creationId xmlns:a16="http://schemas.microsoft.com/office/drawing/2014/main" id="{44C8D653-D7DD-4AF1-9A81-6D4011F606DC}"/>
                    </a:ext>
                  </a:extLst>
                </p14:cNvPr>
                <p14:cNvContentPartPr/>
                <p14:nvPr/>
              </p14:nvContentPartPr>
              <p14:xfrm>
                <a:off x="10295081" y="94031"/>
                <a:ext cx="343080" cy="103680"/>
              </p14:xfrm>
            </p:contentPart>
          </mc:Choice>
          <mc:Fallback xmlns="">
            <p:pic>
              <p:nvPicPr>
                <p:cNvPr id="40" name="Freihand 39">
                  <a:extLst>
                    <a:ext uri="{FF2B5EF4-FFF2-40B4-BE49-F238E27FC236}">
                      <a16:creationId xmlns:a16="http://schemas.microsoft.com/office/drawing/2014/main" id="{44C8D653-D7DD-4AF1-9A81-6D4011F606DC}"/>
                    </a:ext>
                  </a:extLst>
                </p:cNvPr>
                <p:cNvPicPr/>
                <p:nvPr/>
              </p:nvPicPr>
              <p:blipFill>
                <a:blip r:embed="rId36"/>
                <a:stretch>
                  <a:fillRect/>
                </a:stretch>
              </p:blipFill>
              <p:spPr>
                <a:xfrm>
                  <a:off x="10290761" y="89711"/>
                  <a:ext cx="3517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9014" name="Freihand 39013">
                  <a:extLst>
                    <a:ext uri="{FF2B5EF4-FFF2-40B4-BE49-F238E27FC236}">
                      <a16:creationId xmlns:a16="http://schemas.microsoft.com/office/drawing/2014/main" id="{E716A3AA-E0FB-4E0B-B9C2-A87A16EEBD5C}"/>
                    </a:ext>
                  </a:extLst>
                </p14:cNvPr>
                <p14:cNvContentPartPr/>
                <p14:nvPr/>
              </p14:nvContentPartPr>
              <p14:xfrm>
                <a:off x="11408561" y="1085831"/>
                <a:ext cx="98640" cy="143640"/>
              </p14:xfrm>
            </p:contentPart>
          </mc:Choice>
          <mc:Fallback xmlns="">
            <p:pic>
              <p:nvPicPr>
                <p:cNvPr id="39014" name="Freihand 39013">
                  <a:extLst>
                    <a:ext uri="{FF2B5EF4-FFF2-40B4-BE49-F238E27FC236}">
                      <a16:creationId xmlns:a16="http://schemas.microsoft.com/office/drawing/2014/main" id="{E716A3AA-E0FB-4E0B-B9C2-A87A16EEBD5C}"/>
                    </a:ext>
                  </a:extLst>
                </p:cNvPr>
                <p:cNvPicPr/>
                <p:nvPr/>
              </p:nvPicPr>
              <p:blipFill>
                <a:blip r:embed="rId38"/>
                <a:stretch>
                  <a:fillRect/>
                </a:stretch>
              </p:blipFill>
              <p:spPr>
                <a:xfrm>
                  <a:off x="11404241" y="1081511"/>
                  <a:ext cx="107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9015" name="Freihand 39014">
                  <a:extLst>
                    <a:ext uri="{FF2B5EF4-FFF2-40B4-BE49-F238E27FC236}">
                      <a16:creationId xmlns:a16="http://schemas.microsoft.com/office/drawing/2014/main" id="{6254B220-5073-4941-97D8-38D12F5D5740}"/>
                    </a:ext>
                  </a:extLst>
                </p14:cNvPr>
                <p14:cNvContentPartPr/>
                <p14:nvPr/>
              </p14:nvContentPartPr>
              <p14:xfrm>
                <a:off x="11391281" y="1149191"/>
                <a:ext cx="136440" cy="18720"/>
              </p14:xfrm>
            </p:contentPart>
          </mc:Choice>
          <mc:Fallback xmlns="">
            <p:pic>
              <p:nvPicPr>
                <p:cNvPr id="39015" name="Freihand 39014">
                  <a:extLst>
                    <a:ext uri="{FF2B5EF4-FFF2-40B4-BE49-F238E27FC236}">
                      <a16:creationId xmlns:a16="http://schemas.microsoft.com/office/drawing/2014/main" id="{6254B220-5073-4941-97D8-38D12F5D5740}"/>
                    </a:ext>
                  </a:extLst>
                </p:cNvPr>
                <p:cNvPicPr/>
                <p:nvPr/>
              </p:nvPicPr>
              <p:blipFill>
                <a:blip r:embed="rId40"/>
                <a:stretch>
                  <a:fillRect/>
                </a:stretch>
              </p:blipFill>
              <p:spPr>
                <a:xfrm>
                  <a:off x="11386961" y="1144871"/>
                  <a:ext cx="145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4" name="Freihand 53">
                  <a:extLst>
                    <a:ext uri="{FF2B5EF4-FFF2-40B4-BE49-F238E27FC236}">
                      <a16:creationId xmlns:a16="http://schemas.microsoft.com/office/drawing/2014/main" id="{30222E11-5A7F-40A2-B59E-1A952337B279}"/>
                    </a:ext>
                  </a:extLst>
                </p14:cNvPr>
                <p14:cNvContentPartPr/>
                <p14:nvPr/>
              </p14:nvContentPartPr>
              <p14:xfrm>
                <a:off x="8303561" y="461591"/>
                <a:ext cx="74160" cy="35280"/>
              </p14:xfrm>
            </p:contentPart>
          </mc:Choice>
          <mc:Fallback xmlns="">
            <p:pic>
              <p:nvPicPr>
                <p:cNvPr id="54" name="Freihand 53">
                  <a:extLst>
                    <a:ext uri="{FF2B5EF4-FFF2-40B4-BE49-F238E27FC236}">
                      <a16:creationId xmlns:a16="http://schemas.microsoft.com/office/drawing/2014/main" id="{30222E11-5A7F-40A2-B59E-1A952337B279}"/>
                    </a:ext>
                  </a:extLst>
                </p:cNvPr>
                <p:cNvPicPr/>
                <p:nvPr/>
              </p:nvPicPr>
              <p:blipFill>
                <a:blip r:embed="rId42"/>
                <a:stretch>
                  <a:fillRect/>
                </a:stretch>
              </p:blipFill>
              <p:spPr>
                <a:xfrm>
                  <a:off x="8299241" y="457271"/>
                  <a:ext cx="828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5" name="Freihand 54">
                  <a:extLst>
                    <a:ext uri="{FF2B5EF4-FFF2-40B4-BE49-F238E27FC236}">
                      <a16:creationId xmlns:a16="http://schemas.microsoft.com/office/drawing/2014/main" id="{AAAA7B95-A233-4252-AD0F-8192B9998F8F}"/>
                    </a:ext>
                  </a:extLst>
                </p14:cNvPr>
                <p14:cNvContentPartPr/>
                <p14:nvPr/>
              </p14:nvContentPartPr>
              <p14:xfrm>
                <a:off x="8355401" y="440351"/>
                <a:ext cx="32400" cy="125280"/>
              </p14:xfrm>
            </p:contentPart>
          </mc:Choice>
          <mc:Fallback xmlns="">
            <p:pic>
              <p:nvPicPr>
                <p:cNvPr id="55" name="Freihand 54">
                  <a:extLst>
                    <a:ext uri="{FF2B5EF4-FFF2-40B4-BE49-F238E27FC236}">
                      <a16:creationId xmlns:a16="http://schemas.microsoft.com/office/drawing/2014/main" id="{AAAA7B95-A233-4252-AD0F-8192B9998F8F}"/>
                    </a:ext>
                  </a:extLst>
                </p:cNvPr>
                <p:cNvPicPr/>
                <p:nvPr/>
              </p:nvPicPr>
              <p:blipFill>
                <a:blip r:embed="rId44"/>
                <a:stretch>
                  <a:fillRect/>
                </a:stretch>
              </p:blipFill>
              <p:spPr>
                <a:xfrm>
                  <a:off x="8351081" y="436031"/>
                  <a:ext cx="410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6" name="Freihand 55">
                  <a:extLst>
                    <a:ext uri="{FF2B5EF4-FFF2-40B4-BE49-F238E27FC236}">
                      <a16:creationId xmlns:a16="http://schemas.microsoft.com/office/drawing/2014/main" id="{A169B747-5A7E-4AEF-B1B4-DD051B75B7DF}"/>
                    </a:ext>
                  </a:extLst>
                </p14:cNvPr>
                <p14:cNvContentPartPr/>
                <p14:nvPr/>
              </p14:nvContentPartPr>
              <p14:xfrm>
                <a:off x="8371241" y="529271"/>
                <a:ext cx="360" cy="21240"/>
              </p14:xfrm>
            </p:contentPart>
          </mc:Choice>
          <mc:Fallback xmlns="">
            <p:pic>
              <p:nvPicPr>
                <p:cNvPr id="56" name="Freihand 55">
                  <a:extLst>
                    <a:ext uri="{FF2B5EF4-FFF2-40B4-BE49-F238E27FC236}">
                      <a16:creationId xmlns:a16="http://schemas.microsoft.com/office/drawing/2014/main" id="{A169B747-5A7E-4AEF-B1B4-DD051B75B7DF}"/>
                    </a:ext>
                  </a:extLst>
                </p:cNvPr>
                <p:cNvPicPr/>
                <p:nvPr/>
              </p:nvPicPr>
              <p:blipFill>
                <a:blip r:embed="rId46"/>
                <a:stretch>
                  <a:fillRect/>
                </a:stretch>
              </p:blipFill>
              <p:spPr>
                <a:xfrm>
                  <a:off x="8366921" y="524951"/>
                  <a:ext cx="90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7" name="Freihand 56">
                  <a:extLst>
                    <a:ext uri="{FF2B5EF4-FFF2-40B4-BE49-F238E27FC236}">
                      <a16:creationId xmlns:a16="http://schemas.microsoft.com/office/drawing/2014/main" id="{D007E240-B6A8-4165-AD29-6F04F547D074}"/>
                    </a:ext>
                  </a:extLst>
                </p14:cNvPr>
                <p14:cNvContentPartPr/>
                <p14:nvPr/>
              </p14:nvContentPartPr>
              <p14:xfrm>
                <a:off x="8359001" y="499031"/>
                <a:ext cx="39240" cy="87840"/>
              </p14:xfrm>
            </p:contentPart>
          </mc:Choice>
          <mc:Fallback xmlns="">
            <p:pic>
              <p:nvPicPr>
                <p:cNvPr id="57" name="Freihand 56">
                  <a:extLst>
                    <a:ext uri="{FF2B5EF4-FFF2-40B4-BE49-F238E27FC236}">
                      <a16:creationId xmlns:a16="http://schemas.microsoft.com/office/drawing/2014/main" id="{D007E240-B6A8-4165-AD29-6F04F547D074}"/>
                    </a:ext>
                  </a:extLst>
                </p:cNvPr>
                <p:cNvPicPr/>
                <p:nvPr/>
              </p:nvPicPr>
              <p:blipFill>
                <a:blip r:embed="rId48"/>
                <a:stretch>
                  <a:fillRect/>
                </a:stretch>
              </p:blipFill>
              <p:spPr>
                <a:xfrm>
                  <a:off x="8354681" y="494711"/>
                  <a:ext cx="47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8" name="Freihand 57">
                  <a:extLst>
                    <a:ext uri="{FF2B5EF4-FFF2-40B4-BE49-F238E27FC236}">
                      <a16:creationId xmlns:a16="http://schemas.microsoft.com/office/drawing/2014/main" id="{0EDAD6AE-355D-4C59-8FF1-3E74D876552C}"/>
                    </a:ext>
                  </a:extLst>
                </p14:cNvPr>
                <p14:cNvContentPartPr/>
                <p14:nvPr/>
              </p14:nvContentPartPr>
              <p14:xfrm>
                <a:off x="8354321" y="536471"/>
                <a:ext cx="62640" cy="8280"/>
              </p14:xfrm>
            </p:contentPart>
          </mc:Choice>
          <mc:Fallback xmlns="">
            <p:pic>
              <p:nvPicPr>
                <p:cNvPr id="58" name="Freihand 57">
                  <a:extLst>
                    <a:ext uri="{FF2B5EF4-FFF2-40B4-BE49-F238E27FC236}">
                      <a16:creationId xmlns:a16="http://schemas.microsoft.com/office/drawing/2014/main" id="{0EDAD6AE-355D-4C59-8FF1-3E74D876552C}"/>
                    </a:ext>
                  </a:extLst>
                </p:cNvPr>
                <p:cNvPicPr/>
                <p:nvPr/>
              </p:nvPicPr>
              <p:blipFill>
                <a:blip r:embed="rId50"/>
                <a:stretch>
                  <a:fillRect/>
                </a:stretch>
              </p:blipFill>
              <p:spPr>
                <a:xfrm>
                  <a:off x="8350001" y="532151"/>
                  <a:ext cx="71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9" name="Freihand 58">
                  <a:extLst>
                    <a:ext uri="{FF2B5EF4-FFF2-40B4-BE49-F238E27FC236}">
                      <a16:creationId xmlns:a16="http://schemas.microsoft.com/office/drawing/2014/main" id="{D755F7B4-F7EF-476C-891D-D00F934F0F33}"/>
                    </a:ext>
                  </a:extLst>
                </p14:cNvPr>
                <p14:cNvContentPartPr/>
                <p14:nvPr/>
              </p14:nvContentPartPr>
              <p14:xfrm>
                <a:off x="8413721" y="479231"/>
                <a:ext cx="9000" cy="116640"/>
              </p14:xfrm>
            </p:contentPart>
          </mc:Choice>
          <mc:Fallback xmlns="">
            <p:pic>
              <p:nvPicPr>
                <p:cNvPr id="59" name="Freihand 58">
                  <a:extLst>
                    <a:ext uri="{FF2B5EF4-FFF2-40B4-BE49-F238E27FC236}">
                      <a16:creationId xmlns:a16="http://schemas.microsoft.com/office/drawing/2014/main" id="{D755F7B4-F7EF-476C-891D-D00F934F0F33}"/>
                    </a:ext>
                  </a:extLst>
                </p:cNvPr>
                <p:cNvPicPr/>
                <p:nvPr/>
              </p:nvPicPr>
              <p:blipFill>
                <a:blip r:embed="rId52"/>
                <a:stretch>
                  <a:fillRect/>
                </a:stretch>
              </p:blipFill>
              <p:spPr>
                <a:xfrm>
                  <a:off x="8409401" y="474911"/>
                  <a:ext cx="176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0" name="Freihand 59">
                  <a:extLst>
                    <a:ext uri="{FF2B5EF4-FFF2-40B4-BE49-F238E27FC236}">
                      <a16:creationId xmlns:a16="http://schemas.microsoft.com/office/drawing/2014/main" id="{4DE5A169-939F-4B76-B625-42C08A73F8F9}"/>
                    </a:ext>
                  </a:extLst>
                </p14:cNvPr>
                <p14:cNvContentPartPr/>
                <p14:nvPr/>
              </p14:nvContentPartPr>
              <p14:xfrm>
                <a:off x="8430641" y="510911"/>
                <a:ext cx="78480" cy="55080"/>
              </p14:xfrm>
            </p:contentPart>
          </mc:Choice>
          <mc:Fallback xmlns="">
            <p:pic>
              <p:nvPicPr>
                <p:cNvPr id="60" name="Freihand 59">
                  <a:extLst>
                    <a:ext uri="{FF2B5EF4-FFF2-40B4-BE49-F238E27FC236}">
                      <a16:creationId xmlns:a16="http://schemas.microsoft.com/office/drawing/2014/main" id="{4DE5A169-939F-4B76-B625-42C08A73F8F9}"/>
                    </a:ext>
                  </a:extLst>
                </p:cNvPr>
                <p:cNvPicPr/>
                <p:nvPr/>
              </p:nvPicPr>
              <p:blipFill>
                <a:blip r:embed="rId54"/>
                <a:stretch>
                  <a:fillRect/>
                </a:stretch>
              </p:blipFill>
              <p:spPr>
                <a:xfrm>
                  <a:off x="8426321" y="506591"/>
                  <a:ext cx="871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61" name="Freihand 60">
                  <a:extLst>
                    <a:ext uri="{FF2B5EF4-FFF2-40B4-BE49-F238E27FC236}">
                      <a16:creationId xmlns:a16="http://schemas.microsoft.com/office/drawing/2014/main" id="{0A197ADF-BF50-482C-8A4B-516AC962B788}"/>
                    </a:ext>
                  </a:extLst>
                </p14:cNvPr>
                <p14:cNvContentPartPr/>
                <p14:nvPr/>
              </p14:nvContentPartPr>
              <p14:xfrm>
                <a:off x="8629721" y="475991"/>
                <a:ext cx="360" cy="360"/>
              </p14:xfrm>
            </p:contentPart>
          </mc:Choice>
          <mc:Fallback xmlns="">
            <p:pic>
              <p:nvPicPr>
                <p:cNvPr id="61" name="Freihand 60">
                  <a:extLst>
                    <a:ext uri="{FF2B5EF4-FFF2-40B4-BE49-F238E27FC236}">
                      <a16:creationId xmlns:a16="http://schemas.microsoft.com/office/drawing/2014/main" id="{0A197ADF-BF50-482C-8A4B-516AC962B788}"/>
                    </a:ext>
                  </a:extLst>
                </p:cNvPr>
                <p:cNvPicPr/>
                <p:nvPr/>
              </p:nvPicPr>
              <p:blipFill>
                <a:blip r:embed="rId12"/>
                <a:stretch>
                  <a:fillRect/>
                </a:stretch>
              </p:blipFill>
              <p:spPr>
                <a:xfrm>
                  <a:off x="8625401" y="4716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Freihand 61">
                  <a:extLst>
                    <a:ext uri="{FF2B5EF4-FFF2-40B4-BE49-F238E27FC236}">
                      <a16:creationId xmlns:a16="http://schemas.microsoft.com/office/drawing/2014/main" id="{BE7A4413-882B-4954-8CF9-6E7159ADACD1}"/>
                    </a:ext>
                  </a:extLst>
                </p14:cNvPr>
                <p14:cNvContentPartPr/>
                <p14:nvPr/>
              </p14:nvContentPartPr>
              <p14:xfrm>
                <a:off x="8629361" y="532151"/>
                <a:ext cx="3960" cy="10800"/>
              </p14:xfrm>
            </p:contentPart>
          </mc:Choice>
          <mc:Fallback xmlns="">
            <p:pic>
              <p:nvPicPr>
                <p:cNvPr id="62" name="Freihand 61">
                  <a:extLst>
                    <a:ext uri="{FF2B5EF4-FFF2-40B4-BE49-F238E27FC236}">
                      <a16:creationId xmlns:a16="http://schemas.microsoft.com/office/drawing/2014/main" id="{BE7A4413-882B-4954-8CF9-6E7159ADACD1}"/>
                    </a:ext>
                  </a:extLst>
                </p:cNvPr>
                <p:cNvPicPr/>
                <p:nvPr/>
              </p:nvPicPr>
              <p:blipFill>
                <a:blip r:embed="rId57"/>
                <a:stretch>
                  <a:fillRect/>
                </a:stretch>
              </p:blipFill>
              <p:spPr>
                <a:xfrm>
                  <a:off x="8625041" y="527831"/>
                  <a:ext cx="126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912" name="Freihand 38911">
                  <a:extLst>
                    <a:ext uri="{FF2B5EF4-FFF2-40B4-BE49-F238E27FC236}">
                      <a16:creationId xmlns:a16="http://schemas.microsoft.com/office/drawing/2014/main" id="{F9DDF034-46F8-4E3A-808A-DB13F37375BF}"/>
                    </a:ext>
                  </a:extLst>
                </p14:cNvPr>
                <p14:cNvContentPartPr/>
                <p14:nvPr/>
              </p14:nvContentPartPr>
              <p14:xfrm>
                <a:off x="8712161" y="453671"/>
                <a:ext cx="100440" cy="86760"/>
              </p14:xfrm>
            </p:contentPart>
          </mc:Choice>
          <mc:Fallback xmlns="">
            <p:pic>
              <p:nvPicPr>
                <p:cNvPr id="38912" name="Freihand 38911">
                  <a:extLst>
                    <a:ext uri="{FF2B5EF4-FFF2-40B4-BE49-F238E27FC236}">
                      <a16:creationId xmlns:a16="http://schemas.microsoft.com/office/drawing/2014/main" id="{F9DDF034-46F8-4E3A-808A-DB13F37375BF}"/>
                    </a:ext>
                  </a:extLst>
                </p:cNvPr>
                <p:cNvPicPr/>
                <p:nvPr/>
              </p:nvPicPr>
              <p:blipFill>
                <a:blip r:embed="rId59"/>
                <a:stretch>
                  <a:fillRect/>
                </a:stretch>
              </p:blipFill>
              <p:spPr>
                <a:xfrm>
                  <a:off x="8707841" y="449351"/>
                  <a:ext cx="109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913" name="Freihand 38912">
                  <a:extLst>
                    <a:ext uri="{FF2B5EF4-FFF2-40B4-BE49-F238E27FC236}">
                      <a16:creationId xmlns:a16="http://schemas.microsoft.com/office/drawing/2014/main" id="{90A29154-F323-4625-A0FD-49266713E8CC}"/>
                    </a:ext>
                  </a:extLst>
                </p14:cNvPr>
                <p14:cNvContentPartPr/>
                <p14:nvPr/>
              </p14:nvContentPartPr>
              <p14:xfrm>
                <a:off x="8820161" y="418391"/>
                <a:ext cx="104760" cy="110880"/>
              </p14:xfrm>
            </p:contentPart>
          </mc:Choice>
          <mc:Fallback xmlns="">
            <p:pic>
              <p:nvPicPr>
                <p:cNvPr id="38913" name="Freihand 38912">
                  <a:extLst>
                    <a:ext uri="{FF2B5EF4-FFF2-40B4-BE49-F238E27FC236}">
                      <a16:creationId xmlns:a16="http://schemas.microsoft.com/office/drawing/2014/main" id="{90A29154-F323-4625-A0FD-49266713E8CC}"/>
                    </a:ext>
                  </a:extLst>
                </p:cNvPr>
                <p:cNvPicPr/>
                <p:nvPr/>
              </p:nvPicPr>
              <p:blipFill>
                <a:blip r:embed="rId61"/>
                <a:stretch>
                  <a:fillRect/>
                </a:stretch>
              </p:blipFill>
              <p:spPr>
                <a:xfrm>
                  <a:off x="8815841" y="414071"/>
                  <a:ext cx="1134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914" name="Freihand 38913">
                  <a:extLst>
                    <a:ext uri="{FF2B5EF4-FFF2-40B4-BE49-F238E27FC236}">
                      <a16:creationId xmlns:a16="http://schemas.microsoft.com/office/drawing/2014/main" id="{28960A96-8010-4CD6-9BB9-74C55A16F004}"/>
                    </a:ext>
                  </a:extLst>
                </p14:cNvPr>
                <p14:cNvContentPartPr/>
                <p14:nvPr/>
              </p14:nvContentPartPr>
              <p14:xfrm>
                <a:off x="9005201" y="430271"/>
                <a:ext cx="196560" cy="99360"/>
              </p14:xfrm>
            </p:contentPart>
          </mc:Choice>
          <mc:Fallback xmlns="">
            <p:pic>
              <p:nvPicPr>
                <p:cNvPr id="38914" name="Freihand 38913">
                  <a:extLst>
                    <a:ext uri="{FF2B5EF4-FFF2-40B4-BE49-F238E27FC236}">
                      <a16:creationId xmlns:a16="http://schemas.microsoft.com/office/drawing/2014/main" id="{28960A96-8010-4CD6-9BB9-74C55A16F004}"/>
                    </a:ext>
                  </a:extLst>
                </p:cNvPr>
                <p:cNvPicPr/>
                <p:nvPr/>
              </p:nvPicPr>
              <p:blipFill>
                <a:blip r:embed="rId63"/>
                <a:stretch>
                  <a:fillRect/>
                </a:stretch>
              </p:blipFill>
              <p:spPr>
                <a:xfrm>
                  <a:off x="9000881" y="425951"/>
                  <a:ext cx="2052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916" name="Freihand 38915">
                  <a:extLst>
                    <a:ext uri="{FF2B5EF4-FFF2-40B4-BE49-F238E27FC236}">
                      <a16:creationId xmlns:a16="http://schemas.microsoft.com/office/drawing/2014/main" id="{B23FD522-7390-4106-A6AA-A761DAA0D8EA}"/>
                    </a:ext>
                  </a:extLst>
                </p14:cNvPr>
                <p14:cNvContentPartPr/>
                <p14:nvPr/>
              </p14:nvContentPartPr>
              <p14:xfrm>
                <a:off x="9307961" y="409031"/>
                <a:ext cx="94320" cy="89640"/>
              </p14:xfrm>
            </p:contentPart>
          </mc:Choice>
          <mc:Fallback xmlns="">
            <p:pic>
              <p:nvPicPr>
                <p:cNvPr id="38916" name="Freihand 38915">
                  <a:extLst>
                    <a:ext uri="{FF2B5EF4-FFF2-40B4-BE49-F238E27FC236}">
                      <a16:creationId xmlns:a16="http://schemas.microsoft.com/office/drawing/2014/main" id="{B23FD522-7390-4106-A6AA-A761DAA0D8EA}"/>
                    </a:ext>
                  </a:extLst>
                </p:cNvPr>
                <p:cNvPicPr/>
                <p:nvPr/>
              </p:nvPicPr>
              <p:blipFill>
                <a:blip r:embed="rId65"/>
                <a:stretch>
                  <a:fillRect/>
                </a:stretch>
              </p:blipFill>
              <p:spPr>
                <a:xfrm>
                  <a:off x="9303641" y="404711"/>
                  <a:ext cx="1029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918" name="Freihand 38917">
                  <a:extLst>
                    <a:ext uri="{FF2B5EF4-FFF2-40B4-BE49-F238E27FC236}">
                      <a16:creationId xmlns:a16="http://schemas.microsoft.com/office/drawing/2014/main" id="{458CBDFA-34B3-4A49-95C1-BBD9D6A32678}"/>
                    </a:ext>
                  </a:extLst>
                </p14:cNvPr>
                <p14:cNvContentPartPr/>
                <p14:nvPr/>
              </p14:nvContentPartPr>
              <p14:xfrm>
                <a:off x="9515321" y="437111"/>
                <a:ext cx="162000" cy="57240"/>
              </p14:xfrm>
            </p:contentPart>
          </mc:Choice>
          <mc:Fallback xmlns="">
            <p:pic>
              <p:nvPicPr>
                <p:cNvPr id="38918" name="Freihand 38917">
                  <a:extLst>
                    <a:ext uri="{FF2B5EF4-FFF2-40B4-BE49-F238E27FC236}">
                      <a16:creationId xmlns:a16="http://schemas.microsoft.com/office/drawing/2014/main" id="{458CBDFA-34B3-4A49-95C1-BBD9D6A32678}"/>
                    </a:ext>
                  </a:extLst>
                </p:cNvPr>
                <p:cNvPicPr/>
                <p:nvPr/>
              </p:nvPicPr>
              <p:blipFill>
                <a:blip r:embed="rId67"/>
                <a:stretch>
                  <a:fillRect/>
                </a:stretch>
              </p:blipFill>
              <p:spPr>
                <a:xfrm>
                  <a:off x="9511001" y="432791"/>
                  <a:ext cx="1706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8919" name="Freihand 38918">
                  <a:extLst>
                    <a:ext uri="{FF2B5EF4-FFF2-40B4-BE49-F238E27FC236}">
                      <a16:creationId xmlns:a16="http://schemas.microsoft.com/office/drawing/2014/main" id="{126D0B0A-BC3E-4677-A001-300CA86029A1}"/>
                    </a:ext>
                  </a:extLst>
                </p14:cNvPr>
                <p14:cNvContentPartPr/>
                <p14:nvPr/>
              </p14:nvContentPartPr>
              <p14:xfrm>
                <a:off x="9701801" y="403271"/>
                <a:ext cx="104040" cy="74520"/>
              </p14:xfrm>
            </p:contentPart>
          </mc:Choice>
          <mc:Fallback xmlns="">
            <p:pic>
              <p:nvPicPr>
                <p:cNvPr id="38919" name="Freihand 38918">
                  <a:extLst>
                    <a:ext uri="{FF2B5EF4-FFF2-40B4-BE49-F238E27FC236}">
                      <a16:creationId xmlns:a16="http://schemas.microsoft.com/office/drawing/2014/main" id="{126D0B0A-BC3E-4677-A001-300CA86029A1}"/>
                    </a:ext>
                  </a:extLst>
                </p:cNvPr>
                <p:cNvPicPr/>
                <p:nvPr/>
              </p:nvPicPr>
              <p:blipFill>
                <a:blip r:embed="rId69"/>
                <a:stretch>
                  <a:fillRect/>
                </a:stretch>
              </p:blipFill>
              <p:spPr>
                <a:xfrm>
                  <a:off x="9697481" y="398951"/>
                  <a:ext cx="1126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8920" name="Freihand 38919">
                  <a:extLst>
                    <a:ext uri="{FF2B5EF4-FFF2-40B4-BE49-F238E27FC236}">
                      <a16:creationId xmlns:a16="http://schemas.microsoft.com/office/drawing/2014/main" id="{1398497A-1868-4443-BD22-0450805C1CD3}"/>
                    </a:ext>
                  </a:extLst>
                </p14:cNvPr>
                <p14:cNvContentPartPr/>
                <p14:nvPr/>
              </p14:nvContentPartPr>
              <p14:xfrm>
                <a:off x="9934001" y="423071"/>
                <a:ext cx="208080" cy="81000"/>
              </p14:xfrm>
            </p:contentPart>
          </mc:Choice>
          <mc:Fallback xmlns="">
            <p:pic>
              <p:nvPicPr>
                <p:cNvPr id="38920" name="Freihand 38919">
                  <a:extLst>
                    <a:ext uri="{FF2B5EF4-FFF2-40B4-BE49-F238E27FC236}">
                      <a16:creationId xmlns:a16="http://schemas.microsoft.com/office/drawing/2014/main" id="{1398497A-1868-4443-BD22-0450805C1CD3}"/>
                    </a:ext>
                  </a:extLst>
                </p:cNvPr>
                <p:cNvPicPr/>
                <p:nvPr/>
              </p:nvPicPr>
              <p:blipFill>
                <a:blip r:embed="rId71"/>
                <a:stretch>
                  <a:fillRect/>
                </a:stretch>
              </p:blipFill>
              <p:spPr>
                <a:xfrm>
                  <a:off x="9929681" y="418751"/>
                  <a:ext cx="2167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8921" name="Freihand 38920">
                  <a:extLst>
                    <a:ext uri="{FF2B5EF4-FFF2-40B4-BE49-F238E27FC236}">
                      <a16:creationId xmlns:a16="http://schemas.microsoft.com/office/drawing/2014/main" id="{1C88D937-7C22-499C-A04F-EFAFF0150E63}"/>
                    </a:ext>
                  </a:extLst>
                </p14:cNvPr>
                <p14:cNvContentPartPr/>
                <p14:nvPr/>
              </p14:nvContentPartPr>
              <p14:xfrm>
                <a:off x="10109681" y="373031"/>
                <a:ext cx="360" cy="360"/>
              </p14:xfrm>
            </p:contentPart>
          </mc:Choice>
          <mc:Fallback xmlns="">
            <p:pic>
              <p:nvPicPr>
                <p:cNvPr id="38921" name="Freihand 38920">
                  <a:extLst>
                    <a:ext uri="{FF2B5EF4-FFF2-40B4-BE49-F238E27FC236}">
                      <a16:creationId xmlns:a16="http://schemas.microsoft.com/office/drawing/2014/main" id="{1C88D937-7C22-499C-A04F-EFAFF0150E63}"/>
                    </a:ext>
                  </a:extLst>
                </p:cNvPr>
                <p:cNvPicPr/>
                <p:nvPr/>
              </p:nvPicPr>
              <p:blipFill>
                <a:blip r:embed="rId12"/>
                <a:stretch>
                  <a:fillRect/>
                </a:stretch>
              </p:blipFill>
              <p:spPr>
                <a:xfrm>
                  <a:off x="10105361" y="3687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8922" name="Freihand 38921">
                  <a:extLst>
                    <a:ext uri="{FF2B5EF4-FFF2-40B4-BE49-F238E27FC236}">
                      <a16:creationId xmlns:a16="http://schemas.microsoft.com/office/drawing/2014/main" id="{A1768EC7-5E51-4804-ACF4-7F32485655BB}"/>
                    </a:ext>
                  </a:extLst>
                </p14:cNvPr>
                <p14:cNvContentPartPr/>
                <p14:nvPr/>
              </p14:nvContentPartPr>
              <p14:xfrm>
                <a:off x="10285721" y="398231"/>
                <a:ext cx="47880" cy="100080"/>
              </p14:xfrm>
            </p:contentPart>
          </mc:Choice>
          <mc:Fallback xmlns="">
            <p:pic>
              <p:nvPicPr>
                <p:cNvPr id="38922" name="Freihand 38921">
                  <a:extLst>
                    <a:ext uri="{FF2B5EF4-FFF2-40B4-BE49-F238E27FC236}">
                      <a16:creationId xmlns:a16="http://schemas.microsoft.com/office/drawing/2014/main" id="{A1768EC7-5E51-4804-ACF4-7F32485655BB}"/>
                    </a:ext>
                  </a:extLst>
                </p:cNvPr>
                <p:cNvPicPr/>
                <p:nvPr/>
              </p:nvPicPr>
              <p:blipFill>
                <a:blip r:embed="rId74"/>
                <a:stretch>
                  <a:fillRect/>
                </a:stretch>
              </p:blipFill>
              <p:spPr>
                <a:xfrm>
                  <a:off x="10281401" y="393911"/>
                  <a:ext cx="56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8923" name="Freihand 38922">
                  <a:extLst>
                    <a:ext uri="{FF2B5EF4-FFF2-40B4-BE49-F238E27FC236}">
                      <a16:creationId xmlns:a16="http://schemas.microsoft.com/office/drawing/2014/main" id="{DE0C1C6A-5AE7-467B-AD96-B8A94D78F49B}"/>
                    </a:ext>
                  </a:extLst>
                </p14:cNvPr>
                <p14:cNvContentPartPr/>
                <p14:nvPr/>
              </p14:nvContentPartPr>
              <p14:xfrm>
                <a:off x="10263761" y="389951"/>
                <a:ext cx="90000" cy="137160"/>
              </p14:xfrm>
            </p:contentPart>
          </mc:Choice>
          <mc:Fallback xmlns="">
            <p:pic>
              <p:nvPicPr>
                <p:cNvPr id="38923" name="Freihand 38922">
                  <a:extLst>
                    <a:ext uri="{FF2B5EF4-FFF2-40B4-BE49-F238E27FC236}">
                      <a16:creationId xmlns:a16="http://schemas.microsoft.com/office/drawing/2014/main" id="{DE0C1C6A-5AE7-467B-AD96-B8A94D78F49B}"/>
                    </a:ext>
                  </a:extLst>
                </p:cNvPr>
                <p:cNvPicPr/>
                <p:nvPr/>
              </p:nvPicPr>
              <p:blipFill>
                <a:blip r:embed="rId76"/>
                <a:stretch>
                  <a:fillRect/>
                </a:stretch>
              </p:blipFill>
              <p:spPr>
                <a:xfrm>
                  <a:off x="10259441" y="385631"/>
                  <a:ext cx="986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8938" name="Freihand 38937">
                  <a:extLst>
                    <a:ext uri="{FF2B5EF4-FFF2-40B4-BE49-F238E27FC236}">
                      <a16:creationId xmlns:a16="http://schemas.microsoft.com/office/drawing/2014/main" id="{4CE84C96-13D9-43A2-8ED6-3033E8E4C3C1}"/>
                    </a:ext>
                  </a:extLst>
                </p14:cNvPr>
                <p14:cNvContentPartPr/>
                <p14:nvPr/>
              </p14:nvContentPartPr>
              <p14:xfrm>
                <a:off x="8378441" y="769751"/>
                <a:ext cx="23400" cy="92880"/>
              </p14:xfrm>
            </p:contentPart>
          </mc:Choice>
          <mc:Fallback xmlns="">
            <p:pic>
              <p:nvPicPr>
                <p:cNvPr id="38938" name="Freihand 38937">
                  <a:extLst>
                    <a:ext uri="{FF2B5EF4-FFF2-40B4-BE49-F238E27FC236}">
                      <a16:creationId xmlns:a16="http://schemas.microsoft.com/office/drawing/2014/main" id="{4CE84C96-13D9-43A2-8ED6-3033E8E4C3C1}"/>
                    </a:ext>
                  </a:extLst>
                </p:cNvPr>
                <p:cNvPicPr/>
                <p:nvPr/>
              </p:nvPicPr>
              <p:blipFill>
                <a:blip r:embed="rId78"/>
                <a:stretch>
                  <a:fillRect/>
                </a:stretch>
              </p:blipFill>
              <p:spPr>
                <a:xfrm>
                  <a:off x="8374121" y="765431"/>
                  <a:ext cx="32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8939" name="Freihand 38938">
                  <a:extLst>
                    <a:ext uri="{FF2B5EF4-FFF2-40B4-BE49-F238E27FC236}">
                      <a16:creationId xmlns:a16="http://schemas.microsoft.com/office/drawing/2014/main" id="{22C2C933-F465-4FA8-B327-AD59EB8CF5AE}"/>
                    </a:ext>
                  </a:extLst>
                </p14:cNvPr>
                <p14:cNvContentPartPr/>
                <p14:nvPr/>
              </p14:nvContentPartPr>
              <p14:xfrm>
                <a:off x="8297801" y="706031"/>
                <a:ext cx="154080" cy="39600"/>
              </p14:xfrm>
            </p:contentPart>
          </mc:Choice>
          <mc:Fallback xmlns="">
            <p:pic>
              <p:nvPicPr>
                <p:cNvPr id="38939" name="Freihand 38938">
                  <a:extLst>
                    <a:ext uri="{FF2B5EF4-FFF2-40B4-BE49-F238E27FC236}">
                      <a16:creationId xmlns:a16="http://schemas.microsoft.com/office/drawing/2014/main" id="{22C2C933-F465-4FA8-B327-AD59EB8CF5AE}"/>
                    </a:ext>
                  </a:extLst>
                </p:cNvPr>
                <p:cNvPicPr/>
                <p:nvPr/>
              </p:nvPicPr>
              <p:blipFill>
                <a:blip r:embed="rId80"/>
                <a:stretch>
                  <a:fillRect/>
                </a:stretch>
              </p:blipFill>
              <p:spPr>
                <a:xfrm>
                  <a:off x="8293481" y="701711"/>
                  <a:ext cx="1627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8940" name="Freihand 38939">
                  <a:extLst>
                    <a:ext uri="{FF2B5EF4-FFF2-40B4-BE49-F238E27FC236}">
                      <a16:creationId xmlns:a16="http://schemas.microsoft.com/office/drawing/2014/main" id="{A55969B8-020A-4BD9-A4F6-086ADF6F9865}"/>
                    </a:ext>
                  </a:extLst>
                </p14:cNvPr>
                <p14:cNvContentPartPr/>
                <p14:nvPr/>
              </p14:nvContentPartPr>
              <p14:xfrm>
                <a:off x="8462681" y="780191"/>
                <a:ext cx="28800" cy="70200"/>
              </p14:xfrm>
            </p:contentPart>
          </mc:Choice>
          <mc:Fallback xmlns="">
            <p:pic>
              <p:nvPicPr>
                <p:cNvPr id="38940" name="Freihand 38939">
                  <a:extLst>
                    <a:ext uri="{FF2B5EF4-FFF2-40B4-BE49-F238E27FC236}">
                      <a16:creationId xmlns:a16="http://schemas.microsoft.com/office/drawing/2014/main" id="{A55969B8-020A-4BD9-A4F6-086ADF6F9865}"/>
                    </a:ext>
                  </a:extLst>
                </p:cNvPr>
                <p:cNvPicPr/>
                <p:nvPr/>
              </p:nvPicPr>
              <p:blipFill>
                <a:blip r:embed="rId82"/>
                <a:stretch>
                  <a:fillRect/>
                </a:stretch>
              </p:blipFill>
              <p:spPr>
                <a:xfrm>
                  <a:off x="8458361" y="775871"/>
                  <a:ext cx="374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8941" name="Freihand 38940">
                  <a:extLst>
                    <a:ext uri="{FF2B5EF4-FFF2-40B4-BE49-F238E27FC236}">
                      <a16:creationId xmlns:a16="http://schemas.microsoft.com/office/drawing/2014/main" id="{5169A83C-FB78-43CD-989E-F32AA0D461A3}"/>
                    </a:ext>
                  </a:extLst>
                </p14:cNvPr>
                <p14:cNvContentPartPr/>
                <p14:nvPr/>
              </p14:nvContentPartPr>
              <p14:xfrm>
                <a:off x="8448281" y="787751"/>
                <a:ext cx="82800" cy="79560"/>
              </p14:xfrm>
            </p:contentPart>
          </mc:Choice>
          <mc:Fallback xmlns="">
            <p:pic>
              <p:nvPicPr>
                <p:cNvPr id="38941" name="Freihand 38940">
                  <a:extLst>
                    <a:ext uri="{FF2B5EF4-FFF2-40B4-BE49-F238E27FC236}">
                      <a16:creationId xmlns:a16="http://schemas.microsoft.com/office/drawing/2014/main" id="{5169A83C-FB78-43CD-989E-F32AA0D461A3}"/>
                    </a:ext>
                  </a:extLst>
                </p:cNvPr>
                <p:cNvPicPr/>
                <p:nvPr/>
              </p:nvPicPr>
              <p:blipFill>
                <a:blip r:embed="rId84"/>
                <a:stretch>
                  <a:fillRect/>
                </a:stretch>
              </p:blipFill>
              <p:spPr>
                <a:xfrm>
                  <a:off x="8443961" y="783431"/>
                  <a:ext cx="914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8942" name="Freihand 38941">
                  <a:extLst>
                    <a:ext uri="{FF2B5EF4-FFF2-40B4-BE49-F238E27FC236}">
                      <a16:creationId xmlns:a16="http://schemas.microsoft.com/office/drawing/2014/main" id="{8B9CB914-46F9-4B08-9165-F09962C91E37}"/>
                    </a:ext>
                  </a:extLst>
                </p14:cNvPr>
                <p14:cNvContentPartPr/>
                <p14:nvPr/>
              </p14:nvContentPartPr>
              <p14:xfrm>
                <a:off x="8581841" y="758591"/>
                <a:ext cx="5760" cy="63360"/>
              </p14:xfrm>
            </p:contentPart>
          </mc:Choice>
          <mc:Fallback xmlns="">
            <p:pic>
              <p:nvPicPr>
                <p:cNvPr id="38942" name="Freihand 38941">
                  <a:extLst>
                    <a:ext uri="{FF2B5EF4-FFF2-40B4-BE49-F238E27FC236}">
                      <a16:creationId xmlns:a16="http://schemas.microsoft.com/office/drawing/2014/main" id="{8B9CB914-46F9-4B08-9165-F09962C91E37}"/>
                    </a:ext>
                  </a:extLst>
                </p:cNvPr>
                <p:cNvPicPr/>
                <p:nvPr/>
              </p:nvPicPr>
              <p:blipFill>
                <a:blip r:embed="rId86"/>
                <a:stretch>
                  <a:fillRect/>
                </a:stretch>
              </p:blipFill>
              <p:spPr>
                <a:xfrm>
                  <a:off x="8577521" y="754271"/>
                  <a:ext cx="144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8943" name="Freihand 38942">
                  <a:extLst>
                    <a:ext uri="{FF2B5EF4-FFF2-40B4-BE49-F238E27FC236}">
                      <a16:creationId xmlns:a16="http://schemas.microsoft.com/office/drawing/2014/main" id="{C439F65C-E1BC-4E58-99DA-08DFBE4D5790}"/>
                    </a:ext>
                  </a:extLst>
                </p14:cNvPr>
                <p14:cNvContentPartPr/>
                <p14:nvPr/>
              </p14:nvContentPartPr>
              <p14:xfrm>
                <a:off x="8716121" y="717911"/>
                <a:ext cx="68760" cy="91080"/>
              </p14:xfrm>
            </p:contentPart>
          </mc:Choice>
          <mc:Fallback xmlns="">
            <p:pic>
              <p:nvPicPr>
                <p:cNvPr id="38943" name="Freihand 38942">
                  <a:extLst>
                    <a:ext uri="{FF2B5EF4-FFF2-40B4-BE49-F238E27FC236}">
                      <a16:creationId xmlns:a16="http://schemas.microsoft.com/office/drawing/2014/main" id="{C439F65C-E1BC-4E58-99DA-08DFBE4D5790}"/>
                    </a:ext>
                  </a:extLst>
                </p:cNvPr>
                <p:cNvPicPr/>
                <p:nvPr/>
              </p:nvPicPr>
              <p:blipFill>
                <a:blip r:embed="rId88"/>
                <a:stretch>
                  <a:fillRect/>
                </a:stretch>
              </p:blipFill>
              <p:spPr>
                <a:xfrm>
                  <a:off x="8711801" y="713591"/>
                  <a:ext cx="774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8944" name="Freihand 38943">
                  <a:extLst>
                    <a:ext uri="{FF2B5EF4-FFF2-40B4-BE49-F238E27FC236}">
                      <a16:creationId xmlns:a16="http://schemas.microsoft.com/office/drawing/2014/main" id="{BDBBACC3-E97F-4596-8071-B7367949F877}"/>
                    </a:ext>
                  </a:extLst>
                </p14:cNvPr>
                <p14:cNvContentPartPr/>
                <p14:nvPr/>
              </p14:nvContentPartPr>
              <p14:xfrm>
                <a:off x="8796761" y="690551"/>
                <a:ext cx="88560" cy="104400"/>
              </p14:xfrm>
            </p:contentPart>
          </mc:Choice>
          <mc:Fallback xmlns="">
            <p:pic>
              <p:nvPicPr>
                <p:cNvPr id="38944" name="Freihand 38943">
                  <a:extLst>
                    <a:ext uri="{FF2B5EF4-FFF2-40B4-BE49-F238E27FC236}">
                      <a16:creationId xmlns:a16="http://schemas.microsoft.com/office/drawing/2014/main" id="{BDBBACC3-E97F-4596-8071-B7367949F877}"/>
                    </a:ext>
                  </a:extLst>
                </p:cNvPr>
                <p:cNvPicPr/>
                <p:nvPr/>
              </p:nvPicPr>
              <p:blipFill>
                <a:blip r:embed="rId90"/>
                <a:stretch>
                  <a:fillRect/>
                </a:stretch>
              </p:blipFill>
              <p:spPr>
                <a:xfrm>
                  <a:off x="8792441" y="686231"/>
                  <a:ext cx="972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8945" name="Freihand 38944">
                  <a:extLst>
                    <a:ext uri="{FF2B5EF4-FFF2-40B4-BE49-F238E27FC236}">
                      <a16:creationId xmlns:a16="http://schemas.microsoft.com/office/drawing/2014/main" id="{E1A20DCF-8957-4D18-BD66-84C67029B505}"/>
                    </a:ext>
                  </a:extLst>
                </p14:cNvPr>
                <p14:cNvContentPartPr/>
                <p14:nvPr/>
              </p14:nvContentPartPr>
              <p14:xfrm>
                <a:off x="8878121" y="721871"/>
                <a:ext cx="162000" cy="68040"/>
              </p14:xfrm>
            </p:contentPart>
          </mc:Choice>
          <mc:Fallback xmlns="">
            <p:pic>
              <p:nvPicPr>
                <p:cNvPr id="38945" name="Freihand 38944">
                  <a:extLst>
                    <a:ext uri="{FF2B5EF4-FFF2-40B4-BE49-F238E27FC236}">
                      <a16:creationId xmlns:a16="http://schemas.microsoft.com/office/drawing/2014/main" id="{E1A20DCF-8957-4D18-BD66-84C67029B505}"/>
                    </a:ext>
                  </a:extLst>
                </p:cNvPr>
                <p:cNvPicPr/>
                <p:nvPr/>
              </p:nvPicPr>
              <p:blipFill>
                <a:blip r:embed="rId92"/>
                <a:stretch>
                  <a:fillRect/>
                </a:stretch>
              </p:blipFill>
              <p:spPr>
                <a:xfrm>
                  <a:off x="8873801" y="717551"/>
                  <a:ext cx="1706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8946" name="Freihand 38945">
                  <a:extLst>
                    <a:ext uri="{FF2B5EF4-FFF2-40B4-BE49-F238E27FC236}">
                      <a16:creationId xmlns:a16="http://schemas.microsoft.com/office/drawing/2014/main" id="{929B4A79-C3C7-40B9-800F-F4284AA4FBEB}"/>
                    </a:ext>
                  </a:extLst>
                </p14:cNvPr>
                <p14:cNvContentPartPr/>
                <p14:nvPr/>
              </p14:nvContentPartPr>
              <p14:xfrm>
                <a:off x="9058121" y="726191"/>
                <a:ext cx="148680" cy="49320"/>
              </p14:xfrm>
            </p:contentPart>
          </mc:Choice>
          <mc:Fallback xmlns="">
            <p:pic>
              <p:nvPicPr>
                <p:cNvPr id="38946" name="Freihand 38945">
                  <a:extLst>
                    <a:ext uri="{FF2B5EF4-FFF2-40B4-BE49-F238E27FC236}">
                      <a16:creationId xmlns:a16="http://schemas.microsoft.com/office/drawing/2014/main" id="{929B4A79-C3C7-40B9-800F-F4284AA4FBEB}"/>
                    </a:ext>
                  </a:extLst>
                </p:cNvPr>
                <p:cNvPicPr/>
                <p:nvPr/>
              </p:nvPicPr>
              <p:blipFill>
                <a:blip r:embed="rId94"/>
                <a:stretch>
                  <a:fillRect/>
                </a:stretch>
              </p:blipFill>
              <p:spPr>
                <a:xfrm>
                  <a:off x="9053801" y="721871"/>
                  <a:ext cx="1573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8947" name="Freihand 38946">
                  <a:extLst>
                    <a:ext uri="{FF2B5EF4-FFF2-40B4-BE49-F238E27FC236}">
                      <a16:creationId xmlns:a16="http://schemas.microsoft.com/office/drawing/2014/main" id="{DC6843C8-B353-4159-917D-FFB53642508D}"/>
                    </a:ext>
                  </a:extLst>
                </p14:cNvPr>
                <p14:cNvContentPartPr/>
                <p14:nvPr/>
              </p14:nvContentPartPr>
              <p14:xfrm>
                <a:off x="9332801" y="667151"/>
                <a:ext cx="189720" cy="96120"/>
              </p14:xfrm>
            </p:contentPart>
          </mc:Choice>
          <mc:Fallback xmlns="">
            <p:pic>
              <p:nvPicPr>
                <p:cNvPr id="38947" name="Freihand 38946">
                  <a:extLst>
                    <a:ext uri="{FF2B5EF4-FFF2-40B4-BE49-F238E27FC236}">
                      <a16:creationId xmlns:a16="http://schemas.microsoft.com/office/drawing/2014/main" id="{DC6843C8-B353-4159-917D-FFB53642508D}"/>
                    </a:ext>
                  </a:extLst>
                </p:cNvPr>
                <p:cNvPicPr/>
                <p:nvPr/>
              </p:nvPicPr>
              <p:blipFill>
                <a:blip r:embed="rId96"/>
                <a:stretch>
                  <a:fillRect/>
                </a:stretch>
              </p:blipFill>
              <p:spPr>
                <a:xfrm>
                  <a:off x="9328481" y="662831"/>
                  <a:ext cx="1983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8948" name="Freihand 38947">
                  <a:extLst>
                    <a:ext uri="{FF2B5EF4-FFF2-40B4-BE49-F238E27FC236}">
                      <a16:creationId xmlns:a16="http://schemas.microsoft.com/office/drawing/2014/main" id="{8AA40D5B-E564-457C-B84B-0E5ECBB054FF}"/>
                    </a:ext>
                  </a:extLst>
                </p14:cNvPr>
                <p14:cNvContentPartPr/>
                <p14:nvPr/>
              </p14:nvContentPartPr>
              <p14:xfrm>
                <a:off x="9173321" y="735911"/>
                <a:ext cx="33480" cy="49680"/>
              </p14:xfrm>
            </p:contentPart>
          </mc:Choice>
          <mc:Fallback xmlns="">
            <p:pic>
              <p:nvPicPr>
                <p:cNvPr id="38948" name="Freihand 38947">
                  <a:extLst>
                    <a:ext uri="{FF2B5EF4-FFF2-40B4-BE49-F238E27FC236}">
                      <a16:creationId xmlns:a16="http://schemas.microsoft.com/office/drawing/2014/main" id="{8AA40D5B-E564-457C-B84B-0E5ECBB054FF}"/>
                    </a:ext>
                  </a:extLst>
                </p:cNvPr>
                <p:cNvPicPr/>
                <p:nvPr/>
              </p:nvPicPr>
              <p:blipFill>
                <a:blip r:embed="rId98"/>
                <a:stretch>
                  <a:fillRect/>
                </a:stretch>
              </p:blipFill>
              <p:spPr>
                <a:xfrm>
                  <a:off x="9169001" y="731591"/>
                  <a:ext cx="421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8949" name="Freihand 38948">
                  <a:extLst>
                    <a:ext uri="{FF2B5EF4-FFF2-40B4-BE49-F238E27FC236}">
                      <a16:creationId xmlns:a16="http://schemas.microsoft.com/office/drawing/2014/main" id="{23241DA7-EB27-43D8-9809-274ADB9B48BF}"/>
                    </a:ext>
                  </a:extLst>
                </p14:cNvPr>
                <p14:cNvContentPartPr/>
                <p14:nvPr/>
              </p14:nvContentPartPr>
              <p14:xfrm>
                <a:off x="9667241" y="670031"/>
                <a:ext cx="74880" cy="108720"/>
              </p14:xfrm>
            </p:contentPart>
          </mc:Choice>
          <mc:Fallback xmlns="">
            <p:pic>
              <p:nvPicPr>
                <p:cNvPr id="38949" name="Freihand 38948">
                  <a:extLst>
                    <a:ext uri="{FF2B5EF4-FFF2-40B4-BE49-F238E27FC236}">
                      <a16:creationId xmlns:a16="http://schemas.microsoft.com/office/drawing/2014/main" id="{23241DA7-EB27-43D8-9809-274ADB9B48BF}"/>
                    </a:ext>
                  </a:extLst>
                </p:cNvPr>
                <p:cNvPicPr/>
                <p:nvPr/>
              </p:nvPicPr>
              <p:blipFill>
                <a:blip r:embed="rId100"/>
                <a:stretch>
                  <a:fillRect/>
                </a:stretch>
              </p:blipFill>
              <p:spPr>
                <a:xfrm>
                  <a:off x="9662921" y="665711"/>
                  <a:ext cx="835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8950" name="Freihand 38949">
                  <a:extLst>
                    <a:ext uri="{FF2B5EF4-FFF2-40B4-BE49-F238E27FC236}">
                      <a16:creationId xmlns:a16="http://schemas.microsoft.com/office/drawing/2014/main" id="{844005AF-8F6F-426C-AC5F-1921D13E33D5}"/>
                    </a:ext>
                  </a:extLst>
                </p14:cNvPr>
                <p14:cNvContentPartPr/>
                <p14:nvPr/>
              </p14:nvContentPartPr>
              <p14:xfrm>
                <a:off x="9732761" y="721871"/>
                <a:ext cx="172800" cy="43920"/>
              </p14:xfrm>
            </p:contentPart>
          </mc:Choice>
          <mc:Fallback xmlns="">
            <p:pic>
              <p:nvPicPr>
                <p:cNvPr id="38950" name="Freihand 38949">
                  <a:extLst>
                    <a:ext uri="{FF2B5EF4-FFF2-40B4-BE49-F238E27FC236}">
                      <a16:creationId xmlns:a16="http://schemas.microsoft.com/office/drawing/2014/main" id="{844005AF-8F6F-426C-AC5F-1921D13E33D5}"/>
                    </a:ext>
                  </a:extLst>
                </p:cNvPr>
                <p:cNvPicPr/>
                <p:nvPr/>
              </p:nvPicPr>
              <p:blipFill>
                <a:blip r:embed="rId102"/>
                <a:stretch>
                  <a:fillRect/>
                </a:stretch>
              </p:blipFill>
              <p:spPr>
                <a:xfrm>
                  <a:off x="9728441" y="717551"/>
                  <a:ext cx="1814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8951" name="Freihand 38950">
                  <a:extLst>
                    <a:ext uri="{FF2B5EF4-FFF2-40B4-BE49-F238E27FC236}">
                      <a16:creationId xmlns:a16="http://schemas.microsoft.com/office/drawing/2014/main" id="{5291AE34-09BE-4533-B791-41A48ACB43AC}"/>
                    </a:ext>
                  </a:extLst>
                </p14:cNvPr>
                <p14:cNvContentPartPr/>
                <p14:nvPr/>
              </p14:nvContentPartPr>
              <p14:xfrm>
                <a:off x="9932921" y="701351"/>
                <a:ext cx="63360" cy="62280"/>
              </p14:xfrm>
            </p:contentPart>
          </mc:Choice>
          <mc:Fallback xmlns="">
            <p:pic>
              <p:nvPicPr>
                <p:cNvPr id="38951" name="Freihand 38950">
                  <a:extLst>
                    <a:ext uri="{FF2B5EF4-FFF2-40B4-BE49-F238E27FC236}">
                      <a16:creationId xmlns:a16="http://schemas.microsoft.com/office/drawing/2014/main" id="{5291AE34-09BE-4533-B791-41A48ACB43AC}"/>
                    </a:ext>
                  </a:extLst>
                </p:cNvPr>
                <p:cNvPicPr/>
                <p:nvPr/>
              </p:nvPicPr>
              <p:blipFill>
                <a:blip r:embed="rId104"/>
                <a:stretch>
                  <a:fillRect/>
                </a:stretch>
              </p:blipFill>
              <p:spPr>
                <a:xfrm>
                  <a:off x="9928601" y="697031"/>
                  <a:ext cx="720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8952" name="Freihand 38951">
                  <a:extLst>
                    <a:ext uri="{FF2B5EF4-FFF2-40B4-BE49-F238E27FC236}">
                      <a16:creationId xmlns:a16="http://schemas.microsoft.com/office/drawing/2014/main" id="{AFC3F2E4-6B07-4A09-AD15-1A9F6CF6DDAD}"/>
                    </a:ext>
                  </a:extLst>
                </p14:cNvPr>
                <p14:cNvContentPartPr/>
                <p14:nvPr/>
              </p14:nvContentPartPr>
              <p14:xfrm>
                <a:off x="9999161" y="642311"/>
                <a:ext cx="93960" cy="109440"/>
              </p14:xfrm>
            </p:contentPart>
          </mc:Choice>
          <mc:Fallback xmlns="">
            <p:pic>
              <p:nvPicPr>
                <p:cNvPr id="38952" name="Freihand 38951">
                  <a:extLst>
                    <a:ext uri="{FF2B5EF4-FFF2-40B4-BE49-F238E27FC236}">
                      <a16:creationId xmlns:a16="http://schemas.microsoft.com/office/drawing/2014/main" id="{AFC3F2E4-6B07-4A09-AD15-1A9F6CF6DDAD}"/>
                    </a:ext>
                  </a:extLst>
                </p:cNvPr>
                <p:cNvPicPr/>
                <p:nvPr/>
              </p:nvPicPr>
              <p:blipFill>
                <a:blip r:embed="rId106"/>
                <a:stretch>
                  <a:fillRect/>
                </a:stretch>
              </p:blipFill>
              <p:spPr>
                <a:xfrm>
                  <a:off x="9994841" y="637991"/>
                  <a:ext cx="1026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8953" name="Freihand 38952">
                  <a:extLst>
                    <a:ext uri="{FF2B5EF4-FFF2-40B4-BE49-F238E27FC236}">
                      <a16:creationId xmlns:a16="http://schemas.microsoft.com/office/drawing/2014/main" id="{E0D03658-CD73-4EBD-9768-94CFED4B9F9F}"/>
                    </a:ext>
                  </a:extLst>
                </p14:cNvPr>
                <p14:cNvContentPartPr/>
                <p14:nvPr/>
              </p14:nvContentPartPr>
              <p14:xfrm>
                <a:off x="10106801" y="634391"/>
                <a:ext cx="444240" cy="118080"/>
              </p14:xfrm>
            </p:contentPart>
          </mc:Choice>
          <mc:Fallback xmlns="">
            <p:pic>
              <p:nvPicPr>
                <p:cNvPr id="38953" name="Freihand 38952">
                  <a:extLst>
                    <a:ext uri="{FF2B5EF4-FFF2-40B4-BE49-F238E27FC236}">
                      <a16:creationId xmlns:a16="http://schemas.microsoft.com/office/drawing/2014/main" id="{E0D03658-CD73-4EBD-9768-94CFED4B9F9F}"/>
                    </a:ext>
                  </a:extLst>
                </p:cNvPr>
                <p:cNvPicPr/>
                <p:nvPr/>
              </p:nvPicPr>
              <p:blipFill>
                <a:blip r:embed="rId108"/>
                <a:stretch>
                  <a:fillRect/>
                </a:stretch>
              </p:blipFill>
              <p:spPr>
                <a:xfrm>
                  <a:off x="10102481" y="630071"/>
                  <a:ext cx="4528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8962" name="Freihand 38961">
                  <a:extLst>
                    <a:ext uri="{FF2B5EF4-FFF2-40B4-BE49-F238E27FC236}">
                      <a16:creationId xmlns:a16="http://schemas.microsoft.com/office/drawing/2014/main" id="{2F39453B-D2B8-4522-83A8-E6E33E2864E0}"/>
                    </a:ext>
                  </a:extLst>
                </p14:cNvPr>
                <p14:cNvContentPartPr/>
                <p14:nvPr/>
              </p14:nvContentPartPr>
              <p14:xfrm>
                <a:off x="8369441" y="973511"/>
                <a:ext cx="18360" cy="109440"/>
              </p14:xfrm>
            </p:contentPart>
          </mc:Choice>
          <mc:Fallback xmlns="">
            <p:pic>
              <p:nvPicPr>
                <p:cNvPr id="38962" name="Freihand 38961">
                  <a:extLst>
                    <a:ext uri="{FF2B5EF4-FFF2-40B4-BE49-F238E27FC236}">
                      <a16:creationId xmlns:a16="http://schemas.microsoft.com/office/drawing/2014/main" id="{2F39453B-D2B8-4522-83A8-E6E33E2864E0}"/>
                    </a:ext>
                  </a:extLst>
                </p:cNvPr>
                <p:cNvPicPr/>
                <p:nvPr/>
              </p:nvPicPr>
              <p:blipFill>
                <a:blip r:embed="rId110"/>
                <a:stretch>
                  <a:fillRect/>
                </a:stretch>
              </p:blipFill>
              <p:spPr>
                <a:xfrm>
                  <a:off x="8365121" y="969191"/>
                  <a:ext cx="270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8963" name="Freihand 38962">
                  <a:extLst>
                    <a:ext uri="{FF2B5EF4-FFF2-40B4-BE49-F238E27FC236}">
                      <a16:creationId xmlns:a16="http://schemas.microsoft.com/office/drawing/2014/main" id="{4AFF6818-FA01-4FDA-9AD6-FC70964856A4}"/>
                    </a:ext>
                  </a:extLst>
                </p14:cNvPr>
                <p14:cNvContentPartPr/>
                <p14:nvPr/>
              </p14:nvContentPartPr>
              <p14:xfrm>
                <a:off x="8310041" y="948311"/>
                <a:ext cx="125640" cy="8640"/>
              </p14:xfrm>
            </p:contentPart>
          </mc:Choice>
          <mc:Fallback xmlns="">
            <p:pic>
              <p:nvPicPr>
                <p:cNvPr id="38963" name="Freihand 38962">
                  <a:extLst>
                    <a:ext uri="{FF2B5EF4-FFF2-40B4-BE49-F238E27FC236}">
                      <a16:creationId xmlns:a16="http://schemas.microsoft.com/office/drawing/2014/main" id="{4AFF6818-FA01-4FDA-9AD6-FC70964856A4}"/>
                    </a:ext>
                  </a:extLst>
                </p:cNvPr>
                <p:cNvPicPr/>
                <p:nvPr/>
              </p:nvPicPr>
              <p:blipFill>
                <a:blip r:embed="rId112"/>
                <a:stretch>
                  <a:fillRect/>
                </a:stretch>
              </p:blipFill>
              <p:spPr>
                <a:xfrm>
                  <a:off x="8305721" y="943991"/>
                  <a:ext cx="1342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8964" name="Freihand 38963">
                  <a:extLst>
                    <a:ext uri="{FF2B5EF4-FFF2-40B4-BE49-F238E27FC236}">
                      <a16:creationId xmlns:a16="http://schemas.microsoft.com/office/drawing/2014/main" id="{160EB594-4D80-4E80-829B-8C941B33A8FC}"/>
                    </a:ext>
                  </a:extLst>
                </p14:cNvPr>
                <p14:cNvContentPartPr/>
                <p14:nvPr/>
              </p14:nvContentPartPr>
              <p14:xfrm>
                <a:off x="8405801" y="1077911"/>
                <a:ext cx="84600" cy="57240"/>
              </p14:xfrm>
            </p:contentPart>
          </mc:Choice>
          <mc:Fallback xmlns="">
            <p:pic>
              <p:nvPicPr>
                <p:cNvPr id="38964" name="Freihand 38963">
                  <a:extLst>
                    <a:ext uri="{FF2B5EF4-FFF2-40B4-BE49-F238E27FC236}">
                      <a16:creationId xmlns:a16="http://schemas.microsoft.com/office/drawing/2014/main" id="{160EB594-4D80-4E80-829B-8C941B33A8FC}"/>
                    </a:ext>
                  </a:extLst>
                </p:cNvPr>
                <p:cNvPicPr/>
                <p:nvPr/>
              </p:nvPicPr>
              <p:blipFill>
                <a:blip r:embed="rId114"/>
                <a:stretch>
                  <a:fillRect/>
                </a:stretch>
              </p:blipFill>
              <p:spPr>
                <a:xfrm>
                  <a:off x="8401481" y="1073591"/>
                  <a:ext cx="932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8965" name="Freihand 38964">
                  <a:extLst>
                    <a:ext uri="{FF2B5EF4-FFF2-40B4-BE49-F238E27FC236}">
                      <a16:creationId xmlns:a16="http://schemas.microsoft.com/office/drawing/2014/main" id="{8134D6C0-F3CC-48C7-A32B-715CFA5077C6}"/>
                    </a:ext>
                  </a:extLst>
                </p14:cNvPr>
                <p14:cNvContentPartPr/>
                <p14:nvPr/>
              </p14:nvContentPartPr>
              <p14:xfrm>
                <a:off x="8543321" y="1039391"/>
                <a:ext cx="16200" cy="69480"/>
              </p14:xfrm>
            </p:contentPart>
          </mc:Choice>
          <mc:Fallback xmlns="">
            <p:pic>
              <p:nvPicPr>
                <p:cNvPr id="38965" name="Freihand 38964">
                  <a:extLst>
                    <a:ext uri="{FF2B5EF4-FFF2-40B4-BE49-F238E27FC236}">
                      <a16:creationId xmlns:a16="http://schemas.microsoft.com/office/drawing/2014/main" id="{8134D6C0-F3CC-48C7-A32B-715CFA5077C6}"/>
                    </a:ext>
                  </a:extLst>
                </p:cNvPr>
                <p:cNvPicPr/>
                <p:nvPr/>
              </p:nvPicPr>
              <p:blipFill>
                <a:blip r:embed="rId116"/>
                <a:stretch>
                  <a:fillRect/>
                </a:stretch>
              </p:blipFill>
              <p:spPr>
                <a:xfrm>
                  <a:off x="8539001" y="1035071"/>
                  <a:ext cx="248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8966" name="Freihand 38965">
                  <a:extLst>
                    <a:ext uri="{FF2B5EF4-FFF2-40B4-BE49-F238E27FC236}">
                      <a16:creationId xmlns:a16="http://schemas.microsoft.com/office/drawing/2014/main" id="{17361704-C7A5-412D-B61B-1F3A0119D1E2}"/>
                    </a:ext>
                  </a:extLst>
                </p14:cNvPr>
                <p14:cNvContentPartPr/>
                <p14:nvPr/>
              </p14:nvContentPartPr>
              <p14:xfrm>
                <a:off x="8724041" y="961271"/>
                <a:ext cx="64080" cy="108720"/>
              </p14:xfrm>
            </p:contentPart>
          </mc:Choice>
          <mc:Fallback xmlns="">
            <p:pic>
              <p:nvPicPr>
                <p:cNvPr id="38966" name="Freihand 38965">
                  <a:extLst>
                    <a:ext uri="{FF2B5EF4-FFF2-40B4-BE49-F238E27FC236}">
                      <a16:creationId xmlns:a16="http://schemas.microsoft.com/office/drawing/2014/main" id="{17361704-C7A5-412D-B61B-1F3A0119D1E2}"/>
                    </a:ext>
                  </a:extLst>
                </p:cNvPr>
                <p:cNvPicPr/>
                <p:nvPr/>
              </p:nvPicPr>
              <p:blipFill>
                <a:blip r:embed="rId118"/>
                <a:stretch>
                  <a:fillRect/>
                </a:stretch>
              </p:blipFill>
              <p:spPr>
                <a:xfrm>
                  <a:off x="8719721" y="956951"/>
                  <a:ext cx="727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8967" name="Freihand 38966">
                  <a:extLst>
                    <a:ext uri="{FF2B5EF4-FFF2-40B4-BE49-F238E27FC236}">
                      <a16:creationId xmlns:a16="http://schemas.microsoft.com/office/drawing/2014/main" id="{E201144D-2A7F-421B-BB17-62942BCA65A5}"/>
                    </a:ext>
                  </a:extLst>
                </p14:cNvPr>
                <p14:cNvContentPartPr/>
                <p14:nvPr/>
              </p14:nvContentPartPr>
              <p14:xfrm>
                <a:off x="8809721" y="979991"/>
                <a:ext cx="176400" cy="77760"/>
              </p14:xfrm>
            </p:contentPart>
          </mc:Choice>
          <mc:Fallback xmlns="">
            <p:pic>
              <p:nvPicPr>
                <p:cNvPr id="38967" name="Freihand 38966">
                  <a:extLst>
                    <a:ext uri="{FF2B5EF4-FFF2-40B4-BE49-F238E27FC236}">
                      <a16:creationId xmlns:a16="http://schemas.microsoft.com/office/drawing/2014/main" id="{E201144D-2A7F-421B-BB17-62942BCA65A5}"/>
                    </a:ext>
                  </a:extLst>
                </p:cNvPr>
                <p:cNvPicPr/>
                <p:nvPr/>
              </p:nvPicPr>
              <p:blipFill>
                <a:blip r:embed="rId120"/>
                <a:stretch>
                  <a:fillRect/>
                </a:stretch>
              </p:blipFill>
              <p:spPr>
                <a:xfrm>
                  <a:off x="8805401" y="975671"/>
                  <a:ext cx="1850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8968" name="Freihand 38967">
                  <a:extLst>
                    <a:ext uri="{FF2B5EF4-FFF2-40B4-BE49-F238E27FC236}">
                      <a16:creationId xmlns:a16="http://schemas.microsoft.com/office/drawing/2014/main" id="{968A7917-BF18-4C88-B058-B3D89FFD1DC0}"/>
                    </a:ext>
                  </a:extLst>
                </p14:cNvPr>
                <p14:cNvContentPartPr/>
                <p14:nvPr/>
              </p14:nvContentPartPr>
              <p14:xfrm>
                <a:off x="9000521" y="999791"/>
                <a:ext cx="94320" cy="45720"/>
              </p14:xfrm>
            </p:contentPart>
          </mc:Choice>
          <mc:Fallback xmlns="">
            <p:pic>
              <p:nvPicPr>
                <p:cNvPr id="38968" name="Freihand 38967">
                  <a:extLst>
                    <a:ext uri="{FF2B5EF4-FFF2-40B4-BE49-F238E27FC236}">
                      <a16:creationId xmlns:a16="http://schemas.microsoft.com/office/drawing/2014/main" id="{968A7917-BF18-4C88-B058-B3D89FFD1DC0}"/>
                    </a:ext>
                  </a:extLst>
                </p:cNvPr>
                <p:cNvPicPr/>
                <p:nvPr/>
              </p:nvPicPr>
              <p:blipFill>
                <a:blip r:embed="rId122"/>
                <a:stretch>
                  <a:fillRect/>
                </a:stretch>
              </p:blipFill>
              <p:spPr>
                <a:xfrm>
                  <a:off x="8996201" y="995471"/>
                  <a:ext cx="1029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8969" name="Freihand 38968">
                  <a:extLst>
                    <a:ext uri="{FF2B5EF4-FFF2-40B4-BE49-F238E27FC236}">
                      <a16:creationId xmlns:a16="http://schemas.microsoft.com/office/drawing/2014/main" id="{99C14D81-5972-4169-AB2D-B92F652CF166}"/>
                    </a:ext>
                  </a:extLst>
                </p14:cNvPr>
                <p14:cNvContentPartPr/>
                <p14:nvPr/>
              </p14:nvContentPartPr>
              <p14:xfrm>
                <a:off x="9108521" y="991511"/>
                <a:ext cx="49320" cy="44280"/>
              </p14:xfrm>
            </p:contentPart>
          </mc:Choice>
          <mc:Fallback xmlns="">
            <p:pic>
              <p:nvPicPr>
                <p:cNvPr id="38969" name="Freihand 38968">
                  <a:extLst>
                    <a:ext uri="{FF2B5EF4-FFF2-40B4-BE49-F238E27FC236}">
                      <a16:creationId xmlns:a16="http://schemas.microsoft.com/office/drawing/2014/main" id="{99C14D81-5972-4169-AB2D-B92F652CF166}"/>
                    </a:ext>
                  </a:extLst>
                </p:cNvPr>
                <p:cNvPicPr/>
                <p:nvPr/>
              </p:nvPicPr>
              <p:blipFill>
                <a:blip r:embed="rId124"/>
                <a:stretch>
                  <a:fillRect/>
                </a:stretch>
              </p:blipFill>
              <p:spPr>
                <a:xfrm>
                  <a:off x="9104201" y="987191"/>
                  <a:ext cx="579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8970" name="Freihand 38969">
                  <a:extLst>
                    <a:ext uri="{FF2B5EF4-FFF2-40B4-BE49-F238E27FC236}">
                      <a16:creationId xmlns:a16="http://schemas.microsoft.com/office/drawing/2014/main" id="{01DB0842-C0E0-4FBE-964D-20E126D570AB}"/>
                    </a:ext>
                  </a:extLst>
                </p14:cNvPr>
                <p14:cNvContentPartPr/>
                <p14:nvPr/>
              </p14:nvContentPartPr>
              <p14:xfrm>
                <a:off x="9252521" y="944351"/>
                <a:ext cx="176400" cy="82080"/>
              </p14:xfrm>
            </p:contentPart>
          </mc:Choice>
          <mc:Fallback xmlns="">
            <p:pic>
              <p:nvPicPr>
                <p:cNvPr id="38970" name="Freihand 38969">
                  <a:extLst>
                    <a:ext uri="{FF2B5EF4-FFF2-40B4-BE49-F238E27FC236}">
                      <a16:creationId xmlns:a16="http://schemas.microsoft.com/office/drawing/2014/main" id="{01DB0842-C0E0-4FBE-964D-20E126D570AB}"/>
                    </a:ext>
                  </a:extLst>
                </p:cNvPr>
                <p:cNvPicPr/>
                <p:nvPr/>
              </p:nvPicPr>
              <p:blipFill>
                <a:blip r:embed="rId126"/>
                <a:stretch>
                  <a:fillRect/>
                </a:stretch>
              </p:blipFill>
              <p:spPr>
                <a:xfrm>
                  <a:off x="9248201" y="940031"/>
                  <a:ext cx="1850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8971" name="Freihand 38970">
                  <a:extLst>
                    <a:ext uri="{FF2B5EF4-FFF2-40B4-BE49-F238E27FC236}">
                      <a16:creationId xmlns:a16="http://schemas.microsoft.com/office/drawing/2014/main" id="{9F277ACC-5ACF-4398-9F3F-5BC32DCF6E29}"/>
                    </a:ext>
                  </a:extLst>
                </p14:cNvPr>
                <p14:cNvContentPartPr/>
                <p14:nvPr/>
              </p14:nvContentPartPr>
              <p14:xfrm>
                <a:off x="9643841" y="924911"/>
                <a:ext cx="152640" cy="100440"/>
              </p14:xfrm>
            </p:contentPart>
          </mc:Choice>
          <mc:Fallback xmlns="">
            <p:pic>
              <p:nvPicPr>
                <p:cNvPr id="38971" name="Freihand 38970">
                  <a:extLst>
                    <a:ext uri="{FF2B5EF4-FFF2-40B4-BE49-F238E27FC236}">
                      <a16:creationId xmlns:a16="http://schemas.microsoft.com/office/drawing/2014/main" id="{9F277ACC-5ACF-4398-9F3F-5BC32DCF6E29}"/>
                    </a:ext>
                  </a:extLst>
                </p:cNvPr>
                <p:cNvPicPr/>
                <p:nvPr/>
              </p:nvPicPr>
              <p:blipFill>
                <a:blip r:embed="rId128"/>
                <a:stretch>
                  <a:fillRect/>
                </a:stretch>
              </p:blipFill>
              <p:spPr>
                <a:xfrm>
                  <a:off x="9639521" y="920591"/>
                  <a:ext cx="161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8972" name="Freihand 38971">
                  <a:extLst>
                    <a:ext uri="{FF2B5EF4-FFF2-40B4-BE49-F238E27FC236}">
                      <a16:creationId xmlns:a16="http://schemas.microsoft.com/office/drawing/2014/main" id="{EAA1FD62-C676-4BB9-A008-C70F60DFCE8F}"/>
                    </a:ext>
                  </a:extLst>
                </p14:cNvPr>
                <p14:cNvContentPartPr/>
                <p14:nvPr/>
              </p14:nvContentPartPr>
              <p14:xfrm>
                <a:off x="9823121" y="926351"/>
                <a:ext cx="152640" cy="87840"/>
              </p14:xfrm>
            </p:contentPart>
          </mc:Choice>
          <mc:Fallback xmlns="">
            <p:pic>
              <p:nvPicPr>
                <p:cNvPr id="38972" name="Freihand 38971">
                  <a:extLst>
                    <a:ext uri="{FF2B5EF4-FFF2-40B4-BE49-F238E27FC236}">
                      <a16:creationId xmlns:a16="http://schemas.microsoft.com/office/drawing/2014/main" id="{EAA1FD62-C676-4BB9-A008-C70F60DFCE8F}"/>
                    </a:ext>
                  </a:extLst>
                </p:cNvPr>
                <p:cNvPicPr/>
                <p:nvPr/>
              </p:nvPicPr>
              <p:blipFill>
                <a:blip r:embed="rId130"/>
                <a:stretch>
                  <a:fillRect/>
                </a:stretch>
              </p:blipFill>
              <p:spPr>
                <a:xfrm>
                  <a:off x="9818801" y="922031"/>
                  <a:ext cx="161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8973" name="Freihand 38972">
                  <a:extLst>
                    <a:ext uri="{FF2B5EF4-FFF2-40B4-BE49-F238E27FC236}">
                      <a16:creationId xmlns:a16="http://schemas.microsoft.com/office/drawing/2014/main" id="{2EF2A72C-17B1-4172-B131-7EDC66158B04}"/>
                    </a:ext>
                  </a:extLst>
                </p14:cNvPr>
                <p14:cNvContentPartPr/>
                <p14:nvPr/>
              </p14:nvContentPartPr>
              <p14:xfrm>
                <a:off x="9985481" y="961271"/>
                <a:ext cx="57960" cy="60120"/>
              </p14:xfrm>
            </p:contentPart>
          </mc:Choice>
          <mc:Fallback xmlns="">
            <p:pic>
              <p:nvPicPr>
                <p:cNvPr id="38973" name="Freihand 38972">
                  <a:extLst>
                    <a:ext uri="{FF2B5EF4-FFF2-40B4-BE49-F238E27FC236}">
                      <a16:creationId xmlns:a16="http://schemas.microsoft.com/office/drawing/2014/main" id="{2EF2A72C-17B1-4172-B131-7EDC66158B04}"/>
                    </a:ext>
                  </a:extLst>
                </p:cNvPr>
                <p:cNvPicPr/>
                <p:nvPr/>
              </p:nvPicPr>
              <p:blipFill>
                <a:blip r:embed="rId132"/>
                <a:stretch>
                  <a:fillRect/>
                </a:stretch>
              </p:blipFill>
              <p:spPr>
                <a:xfrm>
                  <a:off x="9981161" y="956951"/>
                  <a:ext cx="666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8974" name="Freihand 38973">
                  <a:extLst>
                    <a:ext uri="{FF2B5EF4-FFF2-40B4-BE49-F238E27FC236}">
                      <a16:creationId xmlns:a16="http://schemas.microsoft.com/office/drawing/2014/main" id="{0138672E-27E3-4CDA-9C29-14B357140DF2}"/>
                    </a:ext>
                  </a:extLst>
                </p14:cNvPr>
                <p14:cNvContentPartPr/>
                <p14:nvPr/>
              </p14:nvContentPartPr>
              <p14:xfrm>
                <a:off x="10061441" y="949751"/>
                <a:ext cx="55800" cy="74880"/>
              </p14:xfrm>
            </p:contentPart>
          </mc:Choice>
          <mc:Fallback xmlns="">
            <p:pic>
              <p:nvPicPr>
                <p:cNvPr id="38974" name="Freihand 38973">
                  <a:extLst>
                    <a:ext uri="{FF2B5EF4-FFF2-40B4-BE49-F238E27FC236}">
                      <a16:creationId xmlns:a16="http://schemas.microsoft.com/office/drawing/2014/main" id="{0138672E-27E3-4CDA-9C29-14B357140DF2}"/>
                    </a:ext>
                  </a:extLst>
                </p:cNvPr>
                <p:cNvPicPr/>
                <p:nvPr/>
              </p:nvPicPr>
              <p:blipFill>
                <a:blip r:embed="rId134"/>
                <a:stretch>
                  <a:fillRect/>
                </a:stretch>
              </p:blipFill>
              <p:spPr>
                <a:xfrm>
                  <a:off x="10057121" y="945431"/>
                  <a:ext cx="644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8975" name="Freihand 38974">
                  <a:extLst>
                    <a:ext uri="{FF2B5EF4-FFF2-40B4-BE49-F238E27FC236}">
                      <a16:creationId xmlns:a16="http://schemas.microsoft.com/office/drawing/2014/main" id="{843A844E-46EF-4555-AE0F-F2481A3D24BA}"/>
                    </a:ext>
                  </a:extLst>
                </p14:cNvPr>
                <p14:cNvContentPartPr/>
                <p14:nvPr/>
              </p14:nvContentPartPr>
              <p14:xfrm>
                <a:off x="10146041" y="874511"/>
                <a:ext cx="261000" cy="133200"/>
              </p14:xfrm>
            </p:contentPart>
          </mc:Choice>
          <mc:Fallback xmlns="">
            <p:pic>
              <p:nvPicPr>
                <p:cNvPr id="38975" name="Freihand 38974">
                  <a:extLst>
                    <a:ext uri="{FF2B5EF4-FFF2-40B4-BE49-F238E27FC236}">
                      <a16:creationId xmlns:a16="http://schemas.microsoft.com/office/drawing/2014/main" id="{843A844E-46EF-4555-AE0F-F2481A3D24BA}"/>
                    </a:ext>
                  </a:extLst>
                </p:cNvPr>
                <p:cNvPicPr/>
                <p:nvPr/>
              </p:nvPicPr>
              <p:blipFill>
                <a:blip r:embed="rId136"/>
                <a:stretch>
                  <a:fillRect/>
                </a:stretch>
              </p:blipFill>
              <p:spPr>
                <a:xfrm>
                  <a:off x="10141721" y="870191"/>
                  <a:ext cx="269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8976" name="Freihand 38975">
                  <a:extLst>
                    <a:ext uri="{FF2B5EF4-FFF2-40B4-BE49-F238E27FC236}">
                      <a16:creationId xmlns:a16="http://schemas.microsoft.com/office/drawing/2014/main" id="{D9B36087-78C4-40E7-A055-C97502A7CB2B}"/>
                    </a:ext>
                  </a:extLst>
                </p14:cNvPr>
                <p14:cNvContentPartPr/>
                <p14:nvPr/>
              </p14:nvContentPartPr>
              <p14:xfrm>
                <a:off x="10417481" y="953351"/>
                <a:ext cx="176760" cy="51120"/>
              </p14:xfrm>
            </p:contentPart>
          </mc:Choice>
          <mc:Fallback xmlns="">
            <p:pic>
              <p:nvPicPr>
                <p:cNvPr id="38976" name="Freihand 38975">
                  <a:extLst>
                    <a:ext uri="{FF2B5EF4-FFF2-40B4-BE49-F238E27FC236}">
                      <a16:creationId xmlns:a16="http://schemas.microsoft.com/office/drawing/2014/main" id="{D9B36087-78C4-40E7-A055-C97502A7CB2B}"/>
                    </a:ext>
                  </a:extLst>
                </p:cNvPr>
                <p:cNvPicPr/>
                <p:nvPr/>
              </p:nvPicPr>
              <p:blipFill>
                <a:blip r:embed="rId138"/>
                <a:stretch>
                  <a:fillRect/>
                </a:stretch>
              </p:blipFill>
              <p:spPr>
                <a:xfrm>
                  <a:off x="10413161" y="949031"/>
                  <a:ext cx="1854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8989" name="Freihand 38988">
                  <a:extLst>
                    <a:ext uri="{FF2B5EF4-FFF2-40B4-BE49-F238E27FC236}">
                      <a16:creationId xmlns:a16="http://schemas.microsoft.com/office/drawing/2014/main" id="{0347BFB3-E4A1-427E-A46F-1477DC6C3027}"/>
                    </a:ext>
                  </a:extLst>
                </p14:cNvPr>
                <p14:cNvContentPartPr/>
                <p14:nvPr/>
              </p14:nvContentPartPr>
              <p14:xfrm>
                <a:off x="8302121" y="1276271"/>
                <a:ext cx="106560" cy="97920"/>
              </p14:xfrm>
            </p:contentPart>
          </mc:Choice>
          <mc:Fallback xmlns="">
            <p:pic>
              <p:nvPicPr>
                <p:cNvPr id="38989" name="Freihand 38988">
                  <a:extLst>
                    <a:ext uri="{FF2B5EF4-FFF2-40B4-BE49-F238E27FC236}">
                      <a16:creationId xmlns:a16="http://schemas.microsoft.com/office/drawing/2014/main" id="{0347BFB3-E4A1-427E-A46F-1477DC6C3027}"/>
                    </a:ext>
                  </a:extLst>
                </p:cNvPr>
                <p:cNvPicPr/>
                <p:nvPr/>
              </p:nvPicPr>
              <p:blipFill>
                <a:blip r:embed="rId140"/>
                <a:stretch>
                  <a:fillRect/>
                </a:stretch>
              </p:blipFill>
              <p:spPr>
                <a:xfrm>
                  <a:off x="8297801" y="1271951"/>
                  <a:ext cx="1152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8990" name="Freihand 38989">
                  <a:extLst>
                    <a:ext uri="{FF2B5EF4-FFF2-40B4-BE49-F238E27FC236}">
                      <a16:creationId xmlns:a16="http://schemas.microsoft.com/office/drawing/2014/main" id="{1ED39EFC-6D4B-4B3C-A4F9-98ADAB6B5174}"/>
                    </a:ext>
                  </a:extLst>
                </p14:cNvPr>
                <p14:cNvContentPartPr/>
                <p14:nvPr/>
              </p14:nvContentPartPr>
              <p14:xfrm>
                <a:off x="8270801" y="1344671"/>
                <a:ext cx="129240" cy="18720"/>
              </p14:xfrm>
            </p:contentPart>
          </mc:Choice>
          <mc:Fallback xmlns="">
            <p:pic>
              <p:nvPicPr>
                <p:cNvPr id="38990" name="Freihand 38989">
                  <a:extLst>
                    <a:ext uri="{FF2B5EF4-FFF2-40B4-BE49-F238E27FC236}">
                      <a16:creationId xmlns:a16="http://schemas.microsoft.com/office/drawing/2014/main" id="{1ED39EFC-6D4B-4B3C-A4F9-98ADAB6B5174}"/>
                    </a:ext>
                  </a:extLst>
                </p:cNvPr>
                <p:cNvPicPr/>
                <p:nvPr/>
              </p:nvPicPr>
              <p:blipFill>
                <a:blip r:embed="rId142"/>
                <a:stretch>
                  <a:fillRect/>
                </a:stretch>
              </p:blipFill>
              <p:spPr>
                <a:xfrm>
                  <a:off x="8266481" y="1340351"/>
                  <a:ext cx="1378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8991" name="Freihand 38990">
                  <a:extLst>
                    <a:ext uri="{FF2B5EF4-FFF2-40B4-BE49-F238E27FC236}">
                      <a16:creationId xmlns:a16="http://schemas.microsoft.com/office/drawing/2014/main" id="{D6FEFBA2-371A-4600-A03D-A9D2CBD87399}"/>
                    </a:ext>
                  </a:extLst>
                </p14:cNvPr>
                <p14:cNvContentPartPr/>
                <p14:nvPr/>
              </p14:nvContentPartPr>
              <p14:xfrm>
                <a:off x="8445761" y="1336751"/>
                <a:ext cx="63720" cy="78120"/>
              </p14:xfrm>
            </p:contentPart>
          </mc:Choice>
          <mc:Fallback xmlns="">
            <p:pic>
              <p:nvPicPr>
                <p:cNvPr id="38991" name="Freihand 38990">
                  <a:extLst>
                    <a:ext uri="{FF2B5EF4-FFF2-40B4-BE49-F238E27FC236}">
                      <a16:creationId xmlns:a16="http://schemas.microsoft.com/office/drawing/2014/main" id="{D6FEFBA2-371A-4600-A03D-A9D2CBD87399}"/>
                    </a:ext>
                  </a:extLst>
                </p:cNvPr>
                <p:cNvPicPr/>
                <p:nvPr/>
              </p:nvPicPr>
              <p:blipFill>
                <a:blip r:embed="rId144"/>
                <a:stretch>
                  <a:fillRect/>
                </a:stretch>
              </p:blipFill>
              <p:spPr>
                <a:xfrm>
                  <a:off x="8441441" y="1332431"/>
                  <a:ext cx="72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8992" name="Freihand 38991">
                  <a:extLst>
                    <a:ext uri="{FF2B5EF4-FFF2-40B4-BE49-F238E27FC236}">
                      <a16:creationId xmlns:a16="http://schemas.microsoft.com/office/drawing/2014/main" id="{17497DC7-1528-47C8-9E86-2BF6D687DE73}"/>
                    </a:ext>
                  </a:extLst>
                </p14:cNvPr>
                <p14:cNvContentPartPr/>
                <p14:nvPr/>
              </p14:nvContentPartPr>
              <p14:xfrm>
                <a:off x="8425241" y="1286351"/>
                <a:ext cx="221400" cy="87480"/>
              </p14:xfrm>
            </p:contentPart>
          </mc:Choice>
          <mc:Fallback xmlns="">
            <p:pic>
              <p:nvPicPr>
                <p:cNvPr id="38992" name="Freihand 38991">
                  <a:extLst>
                    <a:ext uri="{FF2B5EF4-FFF2-40B4-BE49-F238E27FC236}">
                      <a16:creationId xmlns:a16="http://schemas.microsoft.com/office/drawing/2014/main" id="{17497DC7-1528-47C8-9E86-2BF6D687DE73}"/>
                    </a:ext>
                  </a:extLst>
                </p:cNvPr>
                <p:cNvPicPr/>
                <p:nvPr/>
              </p:nvPicPr>
              <p:blipFill>
                <a:blip r:embed="rId146"/>
                <a:stretch>
                  <a:fillRect/>
                </a:stretch>
              </p:blipFill>
              <p:spPr>
                <a:xfrm>
                  <a:off x="8420921" y="1282031"/>
                  <a:ext cx="2300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8993" name="Freihand 38992">
                  <a:extLst>
                    <a:ext uri="{FF2B5EF4-FFF2-40B4-BE49-F238E27FC236}">
                      <a16:creationId xmlns:a16="http://schemas.microsoft.com/office/drawing/2014/main" id="{38B3DBBF-10F3-4C64-8845-61B65041F4EB}"/>
                    </a:ext>
                  </a:extLst>
                </p14:cNvPr>
                <p14:cNvContentPartPr/>
                <p14:nvPr/>
              </p14:nvContentPartPr>
              <p14:xfrm>
                <a:off x="8629721" y="1366271"/>
                <a:ext cx="3960" cy="1080"/>
              </p14:xfrm>
            </p:contentPart>
          </mc:Choice>
          <mc:Fallback xmlns="">
            <p:pic>
              <p:nvPicPr>
                <p:cNvPr id="38993" name="Freihand 38992">
                  <a:extLst>
                    <a:ext uri="{FF2B5EF4-FFF2-40B4-BE49-F238E27FC236}">
                      <a16:creationId xmlns:a16="http://schemas.microsoft.com/office/drawing/2014/main" id="{38B3DBBF-10F3-4C64-8845-61B65041F4EB}"/>
                    </a:ext>
                  </a:extLst>
                </p:cNvPr>
                <p:cNvPicPr/>
                <p:nvPr/>
              </p:nvPicPr>
              <p:blipFill>
                <a:blip r:embed="rId148"/>
                <a:stretch>
                  <a:fillRect/>
                </a:stretch>
              </p:blipFill>
              <p:spPr>
                <a:xfrm>
                  <a:off x="8625401" y="1361951"/>
                  <a:ext cx="1260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8994" name="Freihand 38993">
                  <a:extLst>
                    <a:ext uri="{FF2B5EF4-FFF2-40B4-BE49-F238E27FC236}">
                      <a16:creationId xmlns:a16="http://schemas.microsoft.com/office/drawing/2014/main" id="{3C6AF489-834E-4630-8C3D-705FE868A281}"/>
                    </a:ext>
                  </a:extLst>
                </p14:cNvPr>
                <p14:cNvContentPartPr/>
                <p14:nvPr/>
              </p14:nvContentPartPr>
              <p14:xfrm>
                <a:off x="8814041" y="1265471"/>
                <a:ext cx="9360" cy="107280"/>
              </p14:xfrm>
            </p:contentPart>
          </mc:Choice>
          <mc:Fallback xmlns="">
            <p:pic>
              <p:nvPicPr>
                <p:cNvPr id="38994" name="Freihand 38993">
                  <a:extLst>
                    <a:ext uri="{FF2B5EF4-FFF2-40B4-BE49-F238E27FC236}">
                      <a16:creationId xmlns:a16="http://schemas.microsoft.com/office/drawing/2014/main" id="{3C6AF489-834E-4630-8C3D-705FE868A281}"/>
                    </a:ext>
                  </a:extLst>
                </p:cNvPr>
                <p:cNvPicPr/>
                <p:nvPr/>
              </p:nvPicPr>
              <p:blipFill>
                <a:blip r:embed="rId150"/>
                <a:stretch>
                  <a:fillRect/>
                </a:stretch>
              </p:blipFill>
              <p:spPr>
                <a:xfrm>
                  <a:off x="8809721" y="1261151"/>
                  <a:ext cx="180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8995" name="Freihand 38994">
                  <a:extLst>
                    <a:ext uri="{FF2B5EF4-FFF2-40B4-BE49-F238E27FC236}">
                      <a16:creationId xmlns:a16="http://schemas.microsoft.com/office/drawing/2014/main" id="{9BB67F60-5743-45E5-874C-9289D28F8687}"/>
                    </a:ext>
                  </a:extLst>
                </p14:cNvPr>
                <p14:cNvContentPartPr/>
                <p14:nvPr/>
              </p14:nvContentPartPr>
              <p14:xfrm>
                <a:off x="8728721" y="1236671"/>
                <a:ext cx="175320" cy="36000"/>
              </p14:xfrm>
            </p:contentPart>
          </mc:Choice>
          <mc:Fallback xmlns="">
            <p:pic>
              <p:nvPicPr>
                <p:cNvPr id="38995" name="Freihand 38994">
                  <a:extLst>
                    <a:ext uri="{FF2B5EF4-FFF2-40B4-BE49-F238E27FC236}">
                      <a16:creationId xmlns:a16="http://schemas.microsoft.com/office/drawing/2014/main" id="{9BB67F60-5743-45E5-874C-9289D28F8687}"/>
                    </a:ext>
                  </a:extLst>
                </p:cNvPr>
                <p:cNvPicPr/>
                <p:nvPr/>
              </p:nvPicPr>
              <p:blipFill>
                <a:blip r:embed="rId152"/>
                <a:stretch>
                  <a:fillRect/>
                </a:stretch>
              </p:blipFill>
              <p:spPr>
                <a:xfrm>
                  <a:off x="8724401" y="1232351"/>
                  <a:ext cx="1839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8996" name="Freihand 38995">
                  <a:extLst>
                    <a:ext uri="{FF2B5EF4-FFF2-40B4-BE49-F238E27FC236}">
                      <a16:creationId xmlns:a16="http://schemas.microsoft.com/office/drawing/2014/main" id="{5C0A0A58-9A7C-4B1D-BA4A-F05DE999F9B5}"/>
                    </a:ext>
                  </a:extLst>
                </p14:cNvPr>
                <p14:cNvContentPartPr/>
                <p14:nvPr/>
              </p14:nvContentPartPr>
              <p14:xfrm>
                <a:off x="8875241" y="1303991"/>
                <a:ext cx="252360" cy="77760"/>
              </p14:xfrm>
            </p:contentPart>
          </mc:Choice>
          <mc:Fallback xmlns="">
            <p:pic>
              <p:nvPicPr>
                <p:cNvPr id="38996" name="Freihand 38995">
                  <a:extLst>
                    <a:ext uri="{FF2B5EF4-FFF2-40B4-BE49-F238E27FC236}">
                      <a16:creationId xmlns:a16="http://schemas.microsoft.com/office/drawing/2014/main" id="{5C0A0A58-9A7C-4B1D-BA4A-F05DE999F9B5}"/>
                    </a:ext>
                  </a:extLst>
                </p:cNvPr>
                <p:cNvPicPr/>
                <p:nvPr/>
              </p:nvPicPr>
              <p:blipFill>
                <a:blip r:embed="rId154"/>
                <a:stretch>
                  <a:fillRect/>
                </a:stretch>
              </p:blipFill>
              <p:spPr>
                <a:xfrm>
                  <a:off x="8870921" y="1299671"/>
                  <a:ext cx="261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8997" name="Freihand 38996">
                  <a:extLst>
                    <a:ext uri="{FF2B5EF4-FFF2-40B4-BE49-F238E27FC236}">
                      <a16:creationId xmlns:a16="http://schemas.microsoft.com/office/drawing/2014/main" id="{323189EE-415B-44D6-AD5F-B4EF34F92304}"/>
                    </a:ext>
                  </a:extLst>
                </p14:cNvPr>
                <p14:cNvContentPartPr/>
                <p14:nvPr/>
              </p14:nvContentPartPr>
              <p14:xfrm>
                <a:off x="9146681" y="1295711"/>
                <a:ext cx="69480" cy="56520"/>
              </p14:xfrm>
            </p:contentPart>
          </mc:Choice>
          <mc:Fallback xmlns="">
            <p:pic>
              <p:nvPicPr>
                <p:cNvPr id="38997" name="Freihand 38996">
                  <a:extLst>
                    <a:ext uri="{FF2B5EF4-FFF2-40B4-BE49-F238E27FC236}">
                      <a16:creationId xmlns:a16="http://schemas.microsoft.com/office/drawing/2014/main" id="{323189EE-415B-44D6-AD5F-B4EF34F92304}"/>
                    </a:ext>
                  </a:extLst>
                </p:cNvPr>
                <p:cNvPicPr/>
                <p:nvPr/>
              </p:nvPicPr>
              <p:blipFill>
                <a:blip r:embed="rId156"/>
                <a:stretch>
                  <a:fillRect/>
                </a:stretch>
              </p:blipFill>
              <p:spPr>
                <a:xfrm>
                  <a:off x="9142361" y="1291391"/>
                  <a:ext cx="781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8998" name="Freihand 38997">
                  <a:extLst>
                    <a:ext uri="{FF2B5EF4-FFF2-40B4-BE49-F238E27FC236}">
                      <a16:creationId xmlns:a16="http://schemas.microsoft.com/office/drawing/2014/main" id="{D79EEE39-A313-4385-909A-C63710865D00}"/>
                    </a:ext>
                  </a:extLst>
                </p14:cNvPr>
                <p14:cNvContentPartPr/>
                <p14:nvPr/>
              </p14:nvContentPartPr>
              <p14:xfrm>
                <a:off x="9272321" y="1191671"/>
                <a:ext cx="69480" cy="217440"/>
              </p14:xfrm>
            </p:contentPart>
          </mc:Choice>
          <mc:Fallback xmlns="">
            <p:pic>
              <p:nvPicPr>
                <p:cNvPr id="38998" name="Freihand 38997">
                  <a:extLst>
                    <a:ext uri="{FF2B5EF4-FFF2-40B4-BE49-F238E27FC236}">
                      <a16:creationId xmlns:a16="http://schemas.microsoft.com/office/drawing/2014/main" id="{D79EEE39-A313-4385-909A-C63710865D00}"/>
                    </a:ext>
                  </a:extLst>
                </p:cNvPr>
                <p:cNvPicPr/>
                <p:nvPr/>
              </p:nvPicPr>
              <p:blipFill>
                <a:blip r:embed="rId158"/>
                <a:stretch>
                  <a:fillRect/>
                </a:stretch>
              </p:blipFill>
              <p:spPr>
                <a:xfrm>
                  <a:off x="9268001" y="1187351"/>
                  <a:ext cx="781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8999" name="Freihand 38998">
                  <a:extLst>
                    <a:ext uri="{FF2B5EF4-FFF2-40B4-BE49-F238E27FC236}">
                      <a16:creationId xmlns:a16="http://schemas.microsoft.com/office/drawing/2014/main" id="{113F4CCA-1F7A-42CB-A7F1-821D6422D89A}"/>
                    </a:ext>
                  </a:extLst>
                </p14:cNvPr>
                <p14:cNvContentPartPr/>
                <p14:nvPr/>
              </p14:nvContentPartPr>
              <p14:xfrm>
                <a:off x="9315521" y="1265831"/>
                <a:ext cx="110520" cy="71280"/>
              </p14:xfrm>
            </p:contentPart>
          </mc:Choice>
          <mc:Fallback xmlns="">
            <p:pic>
              <p:nvPicPr>
                <p:cNvPr id="38999" name="Freihand 38998">
                  <a:extLst>
                    <a:ext uri="{FF2B5EF4-FFF2-40B4-BE49-F238E27FC236}">
                      <a16:creationId xmlns:a16="http://schemas.microsoft.com/office/drawing/2014/main" id="{113F4CCA-1F7A-42CB-A7F1-821D6422D89A}"/>
                    </a:ext>
                  </a:extLst>
                </p:cNvPr>
                <p:cNvPicPr/>
                <p:nvPr/>
              </p:nvPicPr>
              <p:blipFill>
                <a:blip r:embed="rId160"/>
                <a:stretch>
                  <a:fillRect/>
                </a:stretch>
              </p:blipFill>
              <p:spPr>
                <a:xfrm>
                  <a:off x="9311201" y="1261511"/>
                  <a:ext cx="119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9000" name="Freihand 38999">
                  <a:extLst>
                    <a:ext uri="{FF2B5EF4-FFF2-40B4-BE49-F238E27FC236}">
                      <a16:creationId xmlns:a16="http://schemas.microsoft.com/office/drawing/2014/main" id="{AC015F68-B21B-43B6-85A3-80D8CEAB8DD8}"/>
                    </a:ext>
                  </a:extLst>
                </p14:cNvPr>
                <p14:cNvContentPartPr/>
                <p14:nvPr/>
              </p14:nvContentPartPr>
              <p14:xfrm>
                <a:off x="9481841" y="1200311"/>
                <a:ext cx="34200" cy="120960"/>
              </p14:xfrm>
            </p:contentPart>
          </mc:Choice>
          <mc:Fallback xmlns="">
            <p:pic>
              <p:nvPicPr>
                <p:cNvPr id="39000" name="Freihand 38999">
                  <a:extLst>
                    <a:ext uri="{FF2B5EF4-FFF2-40B4-BE49-F238E27FC236}">
                      <a16:creationId xmlns:a16="http://schemas.microsoft.com/office/drawing/2014/main" id="{AC015F68-B21B-43B6-85A3-80D8CEAB8DD8}"/>
                    </a:ext>
                  </a:extLst>
                </p:cNvPr>
                <p:cNvPicPr/>
                <p:nvPr/>
              </p:nvPicPr>
              <p:blipFill>
                <a:blip r:embed="rId162"/>
                <a:stretch>
                  <a:fillRect/>
                </a:stretch>
              </p:blipFill>
              <p:spPr>
                <a:xfrm>
                  <a:off x="9477521" y="1195991"/>
                  <a:ext cx="428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9001" name="Freihand 39000">
                  <a:extLst>
                    <a:ext uri="{FF2B5EF4-FFF2-40B4-BE49-F238E27FC236}">
                      <a16:creationId xmlns:a16="http://schemas.microsoft.com/office/drawing/2014/main" id="{0C93E1C8-E773-41C8-B573-36CFFF34AD7A}"/>
                    </a:ext>
                  </a:extLst>
                </p14:cNvPr>
                <p14:cNvContentPartPr/>
                <p14:nvPr/>
              </p14:nvContentPartPr>
              <p14:xfrm>
                <a:off x="9520721" y="1246751"/>
                <a:ext cx="111240" cy="82080"/>
              </p14:xfrm>
            </p:contentPart>
          </mc:Choice>
          <mc:Fallback xmlns="">
            <p:pic>
              <p:nvPicPr>
                <p:cNvPr id="39001" name="Freihand 39000">
                  <a:extLst>
                    <a:ext uri="{FF2B5EF4-FFF2-40B4-BE49-F238E27FC236}">
                      <a16:creationId xmlns:a16="http://schemas.microsoft.com/office/drawing/2014/main" id="{0C93E1C8-E773-41C8-B573-36CFFF34AD7A}"/>
                    </a:ext>
                  </a:extLst>
                </p:cNvPr>
                <p:cNvPicPr/>
                <p:nvPr/>
              </p:nvPicPr>
              <p:blipFill>
                <a:blip r:embed="rId164"/>
                <a:stretch>
                  <a:fillRect/>
                </a:stretch>
              </p:blipFill>
              <p:spPr>
                <a:xfrm>
                  <a:off x="9516401" y="1242431"/>
                  <a:ext cx="1198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9002" name="Freihand 39001">
                  <a:extLst>
                    <a:ext uri="{FF2B5EF4-FFF2-40B4-BE49-F238E27FC236}">
                      <a16:creationId xmlns:a16="http://schemas.microsoft.com/office/drawing/2014/main" id="{8B3E08A6-070F-468D-B4CA-716B38774545}"/>
                    </a:ext>
                  </a:extLst>
                </p14:cNvPr>
                <p14:cNvContentPartPr/>
                <p14:nvPr/>
              </p14:nvContentPartPr>
              <p14:xfrm>
                <a:off x="9629081" y="1228391"/>
                <a:ext cx="73080" cy="97560"/>
              </p14:xfrm>
            </p:contentPart>
          </mc:Choice>
          <mc:Fallback xmlns="">
            <p:pic>
              <p:nvPicPr>
                <p:cNvPr id="39002" name="Freihand 39001">
                  <a:extLst>
                    <a:ext uri="{FF2B5EF4-FFF2-40B4-BE49-F238E27FC236}">
                      <a16:creationId xmlns:a16="http://schemas.microsoft.com/office/drawing/2014/main" id="{8B3E08A6-070F-468D-B4CA-716B38774545}"/>
                    </a:ext>
                  </a:extLst>
                </p:cNvPr>
                <p:cNvPicPr/>
                <p:nvPr/>
              </p:nvPicPr>
              <p:blipFill>
                <a:blip r:embed="rId166"/>
                <a:stretch>
                  <a:fillRect/>
                </a:stretch>
              </p:blipFill>
              <p:spPr>
                <a:xfrm>
                  <a:off x="9624761" y="1224071"/>
                  <a:ext cx="817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9003" name="Freihand 39002">
                  <a:extLst>
                    <a:ext uri="{FF2B5EF4-FFF2-40B4-BE49-F238E27FC236}">
                      <a16:creationId xmlns:a16="http://schemas.microsoft.com/office/drawing/2014/main" id="{631571B7-2B50-47A4-8A93-F8B1607D8D40}"/>
                    </a:ext>
                  </a:extLst>
                </p14:cNvPr>
                <p14:cNvContentPartPr/>
                <p14:nvPr/>
              </p14:nvContentPartPr>
              <p14:xfrm>
                <a:off x="9729161" y="1172591"/>
                <a:ext cx="179640" cy="108360"/>
              </p14:xfrm>
            </p:contentPart>
          </mc:Choice>
          <mc:Fallback xmlns="">
            <p:pic>
              <p:nvPicPr>
                <p:cNvPr id="39003" name="Freihand 39002">
                  <a:extLst>
                    <a:ext uri="{FF2B5EF4-FFF2-40B4-BE49-F238E27FC236}">
                      <a16:creationId xmlns:a16="http://schemas.microsoft.com/office/drawing/2014/main" id="{631571B7-2B50-47A4-8A93-F8B1607D8D40}"/>
                    </a:ext>
                  </a:extLst>
                </p:cNvPr>
                <p:cNvPicPr/>
                <p:nvPr/>
              </p:nvPicPr>
              <p:blipFill>
                <a:blip r:embed="rId168"/>
                <a:stretch>
                  <a:fillRect/>
                </a:stretch>
              </p:blipFill>
              <p:spPr>
                <a:xfrm>
                  <a:off x="9724841" y="1168271"/>
                  <a:ext cx="1882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9005" name="Freihand 39004">
                  <a:extLst>
                    <a:ext uri="{FF2B5EF4-FFF2-40B4-BE49-F238E27FC236}">
                      <a16:creationId xmlns:a16="http://schemas.microsoft.com/office/drawing/2014/main" id="{4F626319-6374-4819-9231-9FC6D85E7252}"/>
                    </a:ext>
                  </a:extLst>
                </p14:cNvPr>
                <p14:cNvContentPartPr/>
                <p14:nvPr/>
              </p14:nvContentPartPr>
              <p14:xfrm>
                <a:off x="9902681" y="1231271"/>
                <a:ext cx="167040" cy="135360"/>
              </p14:xfrm>
            </p:contentPart>
          </mc:Choice>
          <mc:Fallback xmlns="">
            <p:pic>
              <p:nvPicPr>
                <p:cNvPr id="39005" name="Freihand 39004">
                  <a:extLst>
                    <a:ext uri="{FF2B5EF4-FFF2-40B4-BE49-F238E27FC236}">
                      <a16:creationId xmlns:a16="http://schemas.microsoft.com/office/drawing/2014/main" id="{4F626319-6374-4819-9231-9FC6D85E7252}"/>
                    </a:ext>
                  </a:extLst>
                </p:cNvPr>
                <p:cNvPicPr/>
                <p:nvPr/>
              </p:nvPicPr>
              <p:blipFill>
                <a:blip r:embed="rId170"/>
                <a:stretch>
                  <a:fillRect/>
                </a:stretch>
              </p:blipFill>
              <p:spPr>
                <a:xfrm>
                  <a:off x="9898361" y="1226951"/>
                  <a:ext cx="1756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9006" name="Freihand 39005">
                  <a:extLst>
                    <a:ext uri="{FF2B5EF4-FFF2-40B4-BE49-F238E27FC236}">
                      <a16:creationId xmlns:a16="http://schemas.microsoft.com/office/drawing/2014/main" id="{1DC82BF2-D4F6-4852-A834-B4A71165EE23}"/>
                    </a:ext>
                  </a:extLst>
                </p14:cNvPr>
                <p14:cNvContentPartPr/>
                <p14:nvPr/>
              </p14:nvContentPartPr>
              <p14:xfrm>
                <a:off x="10155401" y="1209311"/>
                <a:ext cx="143280" cy="77400"/>
              </p14:xfrm>
            </p:contentPart>
          </mc:Choice>
          <mc:Fallback xmlns="">
            <p:pic>
              <p:nvPicPr>
                <p:cNvPr id="39006" name="Freihand 39005">
                  <a:extLst>
                    <a:ext uri="{FF2B5EF4-FFF2-40B4-BE49-F238E27FC236}">
                      <a16:creationId xmlns:a16="http://schemas.microsoft.com/office/drawing/2014/main" id="{1DC82BF2-D4F6-4852-A834-B4A71165EE23}"/>
                    </a:ext>
                  </a:extLst>
                </p:cNvPr>
                <p:cNvPicPr/>
                <p:nvPr/>
              </p:nvPicPr>
              <p:blipFill>
                <a:blip r:embed="rId172"/>
                <a:stretch>
                  <a:fillRect/>
                </a:stretch>
              </p:blipFill>
              <p:spPr>
                <a:xfrm>
                  <a:off x="10151081" y="1204991"/>
                  <a:ext cx="1519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9007" name="Freihand 39006">
                  <a:extLst>
                    <a:ext uri="{FF2B5EF4-FFF2-40B4-BE49-F238E27FC236}">
                      <a16:creationId xmlns:a16="http://schemas.microsoft.com/office/drawing/2014/main" id="{A695489F-8B5A-4FE3-96B5-AD9A7A6C8B3B}"/>
                    </a:ext>
                  </a:extLst>
                </p14:cNvPr>
                <p14:cNvContentPartPr/>
                <p14:nvPr/>
              </p14:nvContentPartPr>
              <p14:xfrm>
                <a:off x="10292201" y="1230551"/>
                <a:ext cx="54360" cy="66960"/>
              </p14:xfrm>
            </p:contentPart>
          </mc:Choice>
          <mc:Fallback xmlns="">
            <p:pic>
              <p:nvPicPr>
                <p:cNvPr id="39007" name="Freihand 39006">
                  <a:extLst>
                    <a:ext uri="{FF2B5EF4-FFF2-40B4-BE49-F238E27FC236}">
                      <a16:creationId xmlns:a16="http://schemas.microsoft.com/office/drawing/2014/main" id="{A695489F-8B5A-4FE3-96B5-AD9A7A6C8B3B}"/>
                    </a:ext>
                  </a:extLst>
                </p:cNvPr>
                <p:cNvPicPr/>
                <p:nvPr/>
              </p:nvPicPr>
              <p:blipFill>
                <a:blip r:embed="rId174"/>
                <a:stretch>
                  <a:fillRect/>
                </a:stretch>
              </p:blipFill>
              <p:spPr>
                <a:xfrm>
                  <a:off x="10287881" y="1226231"/>
                  <a:ext cx="630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9008" name="Freihand 39007">
                  <a:extLst>
                    <a:ext uri="{FF2B5EF4-FFF2-40B4-BE49-F238E27FC236}">
                      <a16:creationId xmlns:a16="http://schemas.microsoft.com/office/drawing/2014/main" id="{68FC23F4-56FB-4DC3-8CF5-9AB57409E74D}"/>
                    </a:ext>
                  </a:extLst>
                </p14:cNvPr>
                <p14:cNvContentPartPr/>
                <p14:nvPr/>
              </p14:nvContentPartPr>
              <p14:xfrm>
                <a:off x="10455281" y="1157831"/>
                <a:ext cx="70200" cy="130320"/>
              </p14:xfrm>
            </p:contentPart>
          </mc:Choice>
          <mc:Fallback xmlns="">
            <p:pic>
              <p:nvPicPr>
                <p:cNvPr id="39008" name="Freihand 39007">
                  <a:extLst>
                    <a:ext uri="{FF2B5EF4-FFF2-40B4-BE49-F238E27FC236}">
                      <a16:creationId xmlns:a16="http://schemas.microsoft.com/office/drawing/2014/main" id="{68FC23F4-56FB-4DC3-8CF5-9AB57409E74D}"/>
                    </a:ext>
                  </a:extLst>
                </p:cNvPr>
                <p:cNvPicPr/>
                <p:nvPr/>
              </p:nvPicPr>
              <p:blipFill>
                <a:blip r:embed="rId176"/>
                <a:stretch>
                  <a:fillRect/>
                </a:stretch>
              </p:blipFill>
              <p:spPr>
                <a:xfrm>
                  <a:off x="10450961" y="1153511"/>
                  <a:ext cx="788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9009" name="Freihand 39008">
                  <a:extLst>
                    <a:ext uri="{FF2B5EF4-FFF2-40B4-BE49-F238E27FC236}">
                      <a16:creationId xmlns:a16="http://schemas.microsoft.com/office/drawing/2014/main" id="{DFA225B6-70FB-45FF-A8BD-841D42FC9504}"/>
                    </a:ext>
                  </a:extLst>
                </p14:cNvPr>
                <p14:cNvContentPartPr/>
                <p14:nvPr/>
              </p14:nvContentPartPr>
              <p14:xfrm>
                <a:off x="10521161" y="1145231"/>
                <a:ext cx="162000" cy="128880"/>
              </p14:xfrm>
            </p:contentPart>
          </mc:Choice>
          <mc:Fallback xmlns="">
            <p:pic>
              <p:nvPicPr>
                <p:cNvPr id="39009" name="Freihand 39008">
                  <a:extLst>
                    <a:ext uri="{FF2B5EF4-FFF2-40B4-BE49-F238E27FC236}">
                      <a16:creationId xmlns:a16="http://schemas.microsoft.com/office/drawing/2014/main" id="{DFA225B6-70FB-45FF-A8BD-841D42FC9504}"/>
                    </a:ext>
                  </a:extLst>
                </p:cNvPr>
                <p:cNvPicPr/>
                <p:nvPr/>
              </p:nvPicPr>
              <p:blipFill>
                <a:blip r:embed="rId178"/>
                <a:stretch>
                  <a:fillRect/>
                </a:stretch>
              </p:blipFill>
              <p:spPr>
                <a:xfrm>
                  <a:off x="10516841" y="1140911"/>
                  <a:ext cx="1706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9010" name="Freihand 39009">
                  <a:extLst>
                    <a:ext uri="{FF2B5EF4-FFF2-40B4-BE49-F238E27FC236}">
                      <a16:creationId xmlns:a16="http://schemas.microsoft.com/office/drawing/2014/main" id="{1BEE4E99-D518-46F0-9C62-653C2D2B2FA5}"/>
                    </a:ext>
                  </a:extLst>
                </p14:cNvPr>
                <p14:cNvContentPartPr/>
                <p14:nvPr/>
              </p14:nvContentPartPr>
              <p14:xfrm>
                <a:off x="10654361" y="1146311"/>
                <a:ext cx="229680" cy="123480"/>
              </p14:xfrm>
            </p:contentPart>
          </mc:Choice>
          <mc:Fallback xmlns="">
            <p:pic>
              <p:nvPicPr>
                <p:cNvPr id="39010" name="Freihand 39009">
                  <a:extLst>
                    <a:ext uri="{FF2B5EF4-FFF2-40B4-BE49-F238E27FC236}">
                      <a16:creationId xmlns:a16="http://schemas.microsoft.com/office/drawing/2014/main" id="{1BEE4E99-D518-46F0-9C62-653C2D2B2FA5}"/>
                    </a:ext>
                  </a:extLst>
                </p:cNvPr>
                <p:cNvPicPr/>
                <p:nvPr/>
              </p:nvPicPr>
              <p:blipFill>
                <a:blip r:embed="rId180"/>
                <a:stretch>
                  <a:fillRect/>
                </a:stretch>
              </p:blipFill>
              <p:spPr>
                <a:xfrm>
                  <a:off x="10650041" y="1141991"/>
                  <a:ext cx="2383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9011" name="Freihand 39010">
                  <a:extLst>
                    <a:ext uri="{FF2B5EF4-FFF2-40B4-BE49-F238E27FC236}">
                      <a16:creationId xmlns:a16="http://schemas.microsoft.com/office/drawing/2014/main" id="{7BC0940A-E315-4666-9984-94A0793DC37A}"/>
                    </a:ext>
                  </a:extLst>
                </p14:cNvPr>
                <p14:cNvContentPartPr/>
                <p14:nvPr/>
              </p14:nvContentPartPr>
              <p14:xfrm>
                <a:off x="10885481" y="1193111"/>
                <a:ext cx="58320" cy="66600"/>
              </p14:xfrm>
            </p:contentPart>
          </mc:Choice>
          <mc:Fallback xmlns="">
            <p:pic>
              <p:nvPicPr>
                <p:cNvPr id="39011" name="Freihand 39010">
                  <a:extLst>
                    <a:ext uri="{FF2B5EF4-FFF2-40B4-BE49-F238E27FC236}">
                      <a16:creationId xmlns:a16="http://schemas.microsoft.com/office/drawing/2014/main" id="{7BC0940A-E315-4666-9984-94A0793DC37A}"/>
                    </a:ext>
                  </a:extLst>
                </p:cNvPr>
                <p:cNvPicPr/>
                <p:nvPr/>
              </p:nvPicPr>
              <p:blipFill>
                <a:blip r:embed="rId182"/>
                <a:stretch>
                  <a:fillRect/>
                </a:stretch>
              </p:blipFill>
              <p:spPr>
                <a:xfrm>
                  <a:off x="10881161" y="1188791"/>
                  <a:ext cx="669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9012" name="Freihand 39011">
                  <a:extLst>
                    <a:ext uri="{FF2B5EF4-FFF2-40B4-BE49-F238E27FC236}">
                      <a16:creationId xmlns:a16="http://schemas.microsoft.com/office/drawing/2014/main" id="{99F1BED6-B469-4579-9BDB-060BAD72C5E0}"/>
                    </a:ext>
                  </a:extLst>
                </p14:cNvPr>
                <p14:cNvContentPartPr/>
                <p14:nvPr/>
              </p14:nvContentPartPr>
              <p14:xfrm>
                <a:off x="11013281" y="1205711"/>
                <a:ext cx="225000" cy="62640"/>
              </p14:xfrm>
            </p:contentPart>
          </mc:Choice>
          <mc:Fallback xmlns="">
            <p:pic>
              <p:nvPicPr>
                <p:cNvPr id="39012" name="Freihand 39011">
                  <a:extLst>
                    <a:ext uri="{FF2B5EF4-FFF2-40B4-BE49-F238E27FC236}">
                      <a16:creationId xmlns:a16="http://schemas.microsoft.com/office/drawing/2014/main" id="{99F1BED6-B469-4579-9BDB-060BAD72C5E0}"/>
                    </a:ext>
                  </a:extLst>
                </p:cNvPr>
                <p:cNvPicPr/>
                <p:nvPr/>
              </p:nvPicPr>
              <p:blipFill>
                <a:blip r:embed="rId184"/>
                <a:stretch>
                  <a:fillRect/>
                </a:stretch>
              </p:blipFill>
              <p:spPr>
                <a:xfrm>
                  <a:off x="11008961" y="1201391"/>
                  <a:ext cx="2336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9017" name="Freihand 39016">
                  <a:extLst>
                    <a:ext uri="{FF2B5EF4-FFF2-40B4-BE49-F238E27FC236}">
                      <a16:creationId xmlns:a16="http://schemas.microsoft.com/office/drawing/2014/main" id="{574529B7-61A4-4255-BC14-C4FDB922CEBE}"/>
                    </a:ext>
                  </a:extLst>
                </p14:cNvPr>
                <p14:cNvContentPartPr/>
                <p14:nvPr/>
              </p14:nvContentPartPr>
              <p14:xfrm>
                <a:off x="8911601" y="1468871"/>
                <a:ext cx="61560" cy="71640"/>
              </p14:xfrm>
            </p:contentPart>
          </mc:Choice>
          <mc:Fallback xmlns="">
            <p:pic>
              <p:nvPicPr>
                <p:cNvPr id="39017" name="Freihand 39016">
                  <a:extLst>
                    <a:ext uri="{FF2B5EF4-FFF2-40B4-BE49-F238E27FC236}">
                      <a16:creationId xmlns:a16="http://schemas.microsoft.com/office/drawing/2014/main" id="{574529B7-61A4-4255-BC14-C4FDB922CEBE}"/>
                    </a:ext>
                  </a:extLst>
                </p:cNvPr>
                <p:cNvPicPr/>
                <p:nvPr/>
              </p:nvPicPr>
              <p:blipFill>
                <a:blip r:embed="rId186"/>
                <a:stretch>
                  <a:fillRect/>
                </a:stretch>
              </p:blipFill>
              <p:spPr>
                <a:xfrm>
                  <a:off x="8907281" y="1464551"/>
                  <a:ext cx="702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9018" name="Freihand 39017">
                  <a:extLst>
                    <a:ext uri="{FF2B5EF4-FFF2-40B4-BE49-F238E27FC236}">
                      <a16:creationId xmlns:a16="http://schemas.microsoft.com/office/drawing/2014/main" id="{A67E83F5-A80E-48D7-8991-25D55432C2DC}"/>
                    </a:ext>
                  </a:extLst>
                </p14:cNvPr>
                <p14:cNvContentPartPr/>
                <p14:nvPr/>
              </p14:nvContentPartPr>
              <p14:xfrm>
                <a:off x="8898281" y="1535471"/>
                <a:ext cx="109440" cy="13680"/>
              </p14:xfrm>
            </p:contentPart>
          </mc:Choice>
          <mc:Fallback xmlns="">
            <p:pic>
              <p:nvPicPr>
                <p:cNvPr id="39018" name="Freihand 39017">
                  <a:extLst>
                    <a:ext uri="{FF2B5EF4-FFF2-40B4-BE49-F238E27FC236}">
                      <a16:creationId xmlns:a16="http://schemas.microsoft.com/office/drawing/2014/main" id="{A67E83F5-A80E-48D7-8991-25D55432C2DC}"/>
                    </a:ext>
                  </a:extLst>
                </p:cNvPr>
                <p:cNvPicPr/>
                <p:nvPr/>
              </p:nvPicPr>
              <p:blipFill>
                <a:blip r:embed="rId188"/>
                <a:stretch>
                  <a:fillRect/>
                </a:stretch>
              </p:blipFill>
              <p:spPr>
                <a:xfrm>
                  <a:off x="8893961" y="1531151"/>
                  <a:ext cx="1180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9019" name="Freihand 39018">
                  <a:extLst>
                    <a:ext uri="{FF2B5EF4-FFF2-40B4-BE49-F238E27FC236}">
                      <a16:creationId xmlns:a16="http://schemas.microsoft.com/office/drawing/2014/main" id="{2ECCA6AF-E9DC-4070-B8C4-7510622BD06C}"/>
                    </a:ext>
                  </a:extLst>
                </p14:cNvPr>
                <p14:cNvContentPartPr/>
                <p14:nvPr/>
              </p14:nvContentPartPr>
              <p14:xfrm>
                <a:off x="9051281" y="1478591"/>
                <a:ext cx="5040" cy="75960"/>
              </p14:xfrm>
            </p:contentPart>
          </mc:Choice>
          <mc:Fallback xmlns="">
            <p:pic>
              <p:nvPicPr>
                <p:cNvPr id="39019" name="Freihand 39018">
                  <a:extLst>
                    <a:ext uri="{FF2B5EF4-FFF2-40B4-BE49-F238E27FC236}">
                      <a16:creationId xmlns:a16="http://schemas.microsoft.com/office/drawing/2014/main" id="{2ECCA6AF-E9DC-4070-B8C4-7510622BD06C}"/>
                    </a:ext>
                  </a:extLst>
                </p:cNvPr>
                <p:cNvPicPr/>
                <p:nvPr/>
              </p:nvPicPr>
              <p:blipFill>
                <a:blip r:embed="rId190"/>
                <a:stretch>
                  <a:fillRect/>
                </a:stretch>
              </p:blipFill>
              <p:spPr>
                <a:xfrm>
                  <a:off x="9046961" y="1474271"/>
                  <a:ext cx="136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9020" name="Freihand 39019">
                  <a:extLst>
                    <a:ext uri="{FF2B5EF4-FFF2-40B4-BE49-F238E27FC236}">
                      <a16:creationId xmlns:a16="http://schemas.microsoft.com/office/drawing/2014/main" id="{BFDDD6CA-8F6F-4D6B-8A86-19EFB380769E}"/>
                    </a:ext>
                  </a:extLst>
                </p14:cNvPr>
                <p14:cNvContentPartPr/>
                <p14:nvPr/>
              </p14:nvContentPartPr>
              <p14:xfrm>
                <a:off x="8995481" y="1453031"/>
                <a:ext cx="94320" cy="98640"/>
              </p14:xfrm>
            </p:contentPart>
          </mc:Choice>
          <mc:Fallback xmlns="">
            <p:pic>
              <p:nvPicPr>
                <p:cNvPr id="39020" name="Freihand 39019">
                  <a:extLst>
                    <a:ext uri="{FF2B5EF4-FFF2-40B4-BE49-F238E27FC236}">
                      <a16:creationId xmlns:a16="http://schemas.microsoft.com/office/drawing/2014/main" id="{BFDDD6CA-8F6F-4D6B-8A86-19EFB380769E}"/>
                    </a:ext>
                  </a:extLst>
                </p:cNvPr>
                <p:cNvPicPr/>
                <p:nvPr/>
              </p:nvPicPr>
              <p:blipFill>
                <a:blip r:embed="rId192"/>
                <a:stretch>
                  <a:fillRect/>
                </a:stretch>
              </p:blipFill>
              <p:spPr>
                <a:xfrm>
                  <a:off x="8991161" y="1448711"/>
                  <a:ext cx="102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9021" name="Freihand 39020">
                  <a:extLst>
                    <a:ext uri="{FF2B5EF4-FFF2-40B4-BE49-F238E27FC236}">
                      <a16:creationId xmlns:a16="http://schemas.microsoft.com/office/drawing/2014/main" id="{BC4FA6BD-5851-4256-8DB6-775135C2E872}"/>
                    </a:ext>
                  </a:extLst>
                </p14:cNvPr>
                <p14:cNvContentPartPr/>
                <p14:nvPr/>
              </p14:nvContentPartPr>
              <p14:xfrm>
                <a:off x="9114281" y="1544471"/>
                <a:ext cx="360" cy="360"/>
              </p14:xfrm>
            </p:contentPart>
          </mc:Choice>
          <mc:Fallback xmlns="">
            <p:pic>
              <p:nvPicPr>
                <p:cNvPr id="39021" name="Freihand 39020">
                  <a:extLst>
                    <a:ext uri="{FF2B5EF4-FFF2-40B4-BE49-F238E27FC236}">
                      <a16:creationId xmlns:a16="http://schemas.microsoft.com/office/drawing/2014/main" id="{BC4FA6BD-5851-4256-8DB6-775135C2E872}"/>
                    </a:ext>
                  </a:extLst>
                </p:cNvPr>
                <p:cNvPicPr/>
                <p:nvPr/>
              </p:nvPicPr>
              <p:blipFill>
                <a:blip r:embed="rId12"/>
                <a:stretch>
                  <a:fillRect/>
                </a:stretch>
              </p:blipFill>
              <p:spPr>
                <a:xfrm>
                  <a:off x="9109961" y="15401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9023" name="Freihand 39022">
                  <a:extLst>
                    <a:ext uri="{FF2B5EF4-FFF2-40B4-BE49-F238E27FC236}">
                      <a16:creationId xmlns:a16="http://schemas.microsoft.com/office/drawing/2014/main" id="{978B6B18-7358-4D2F-BA25-1FF0E0A5BB3D}"/>
                    </a:ext>
                  </a:extLst>
                </p14:cNvPr>
                <p14:cNvContentPartPr/>
                <p14:nvPr/>
              </p14:nvContentPartPr>
              <p14:xfrm>
                <a:off x="9209321" y="1447271"/>
                <a:ext cx="49680" cy="65520"/>
              </p14:xfrm>
            </p:contentPart>
          </mc:Choice>
          <mc:Fallback xmlns="">
            <p:pic>
              <p:nvPicPr>
                <p:cNvPr id="39023" name="Freihand 39022">
                  <a:extLst>
                    <a:ext uri="{FF2B5EF4-FFF2-40B4-BE49-F238E27FC236}">
                      <a16:creationId xmlns:a16="http://schemas.microsoft.com/office/drawing/2014/main" id="{978B6B18-7358-4D2F-BA25-1FF0E0A5BB3D}"/>
                    </a:ext>
                  </a:extLst>
                </p:cNvPr>
                <p:cNvPicPr/>
                <p:nvPr/>
              </p:nvPicPr>
              <p:blipFill>
                <a:blip r:embed="rId195"/>
                <a:stretch>
                  <a:fillRect/>
                </a:stretch>
              </p:blipFill>
              <p:spPr>
                <a:xfrm>
                  <a:off x="9205001" y="1442951"/>
                  <a:ext cx="583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9024" name="Freihand 39023">
                  <a:extLst>
                    <a:ext uri="{FF2B5EF4-FFF2-40B4-BE49-F238E27FC236}">
                      <a16:creationId xmlns:a16="http://schemas.microsoft.com/office/drawing/2014/main" id="{0296A674-1960-46EE-99E5-36F5689CE873}"/>
                    </a:ext>
                  </a:extLst>
                </p14:cNvPr>
                <p14:cNvContentPartPr/>
                <p14:nvPr/>
              </p14:nvContentPartPr>
              <p14:xfrm>
                <a:off x="9237401" y="1495151"/>
                <a:ext cx="81360" cy="25200"/>
              </p14:xfrm>
            </p:contentPart>
          </mc:Choice>
          <mc:Fallback xmlns="">
            <p:pic>
              <p:nvPicPr>
                <p:cNvPr id="39024" name="Freihand 39023">
                  <a:extLst>
                    <a:ext uri="{FF2B5EF4-FFF2-40B4-BE49-F238E27FC236}">
                      <a16:creationId xmlns:a16="http://schemas.microsoft.com/office/drawing/2014/main" id="{0296A674-1960-46EE-99E5-36F5689CE873}"/>
                    </a:ext>
                  </a:extLst>
                </p:cNvPr>
                <p:cNvPicPr/>
                <p:nvPr/>
              </p:nvPicPr>
              <p:blipFill>
                <a:blip r:embed="rId197"/>
                <a:stretch>
                  <a:fillRect/>
                </a:stretch>
              </p:blipFill>
              <p:spPr>
                <a:xfrm>
                  <a:off x="9233081" y="1490831"/>
                  <a:ext cx="900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9025" name="Freihand 39024">
                  <a:extLst>
                    <a:ext uri="{FF2B5EF4-FFF2-40B4-BE49-F238E27FC236}">
                      <a16:creationId xmlns:a16="http://schemas.microsoft.com/office/drawing/2014/main" id="{B03F246A-847F-4289-B16C-B0CB5C02F352}"/>
                    </a:ext>
                  </a:extLst>
                </p14:cNvPr>
                <p14:cNvContentPartPr/>
                <p14:nvPr/>
              </p14:nvContentPartPr>
              <p14:xfrm>
                <a:off x="9324881" y="1471751"/>
                <a:ext cx="360" cy="360"/>
              </p14:xfrm>
            </p:contentPart>
          </mc:Choice>
          <mc:Fallback xmlns="">
            <p:pic>
              <p:nvPicPr>
                <p:cNvPr id="39025" name="Freihand 39024">
                  <a:extLst>
                    <a:ext uri="{FF2B5EF4-FFF2-40B4-BE49-F238E27FC236}">
                      <a16:creationId xmlns:a16="http://schemas.microsoft.com/office/drawing/2014/main" id="{B03F246A-847F-4289-B16C-B0CB5C02F352}"/>
                    </a:ext>
                  </a:extLst>
                </p:cNvPr>
                <p:cNvPicPr/>
                <p:nvPr/>
              </p:nvPicPr>
              <p:blipFill>
                <a:blip r:embed="rId12"/>
                <a:stretch>
                  <a:fillRect/>
                </a:stretch>
              </p:blipFill>
              <p:spPr>
                <a:xfrm>
                  <a:off x="9320561" y="14674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9026" name="Freihand 39025">
                  <a:extLst>
                    <a:ext uri="{FF2B5EF4-FFF2-40B4-BE49-F238E27FC236}">
                      <a16:creationId xmlns:a16="http://schemas.microsoft.com/office/drawing/2014/main" id="{CD9506D6-44CC-405D-8D93-69F6C56C59BE}"/>
                    </a:ext>
                  </a:extLst>
                </p14:cNvPr>
                <p14:cNvContentPartPr/>
                <p14:nvPr/>
              </p14:nvContentPartPr>
              <p14:xfrm>
                <a:off x="9331001" y="1438631"/>
                <a:ext cx="127440" cy="77760"/>
              </p14:xfrm>
            </p:contentPart>
          </mc:Choice>
          <mc:Fallback xmlns="">
            <p:pic>
              <p:nvPicPr>
                <p:cNvPr id="39026" name="Freihand 39025">
                  <a:extLst>
                    <a:ext uri="{FF2B5EF4-FFF2-40B4-BE49-F238E27FC236}">
                      <a16:creationId xmlns:a16="http://schemas.microsoft.com/office/drawing/2014/main" id="{CD9506D6-44CC-405D-8D93-69F6C56C59BE}"/>
                    </a:ext>
                  </a:extLst>
                </p:cNvPr>
                <p:cNvPicPr/>
                <p:nvPr/>
              </p:nvPicPr>
              <p:blipFill>
                <a:blip r:embed="rId200"/>
                <a:stretch>
                  <a:fillRect/>
                </a:stretch>
              </p:blipFill>
              <p:spPr>
                <a:xfrm>
                  <a:off x="9326681" y="1434311"/>
                  <a:ext cx="1360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9027" name="Freihand 39026">
                  <a:extLst>
                    <a:ext uri="{FF2B5EF4-FFF2-40B4-BE49-F238E27FC236}">
                      <a16:creationId xmlns:a16="http://schemas.microsoft.com/office/drawing/2014/main" id="{98521A09-AA43-4C0B-985A-5FCC4CEEDD76}"/>
                    </a:ext>
                  </a:extLst>
                </p14:cNvPr>
                <p14:cNvContentPartPr/>
                <p14:nvPr/>
              </p14:nvContentPartPr>
              <p14:xfrm>
                <a:off x="9466001" y="1396151"/>
                <a:ext cx="187560" cy="168840"/>
              </p14:xfrm>
            </p:contentPart>
          </mc:Choice>
          <mc:Fallback xmlns="">
            <p:pic>
              <p:nvPicPr>
                <p:cNvPr id="39027" name="Freihand 39026">
                  <a:extLst>
                    <a:ext uri="{FF2B5EF4-FFF2-40B4-BE49-F238E27FC236}">
                      <a16:creationId xmlns:a16="http://schemas.microsoft.com/office/drawing/2014/main" id="{98521A09-AA43-4C0B-985A-5FCC4CEEDD76}"/>
                    </a:ext>
                  </a:extLst>
                </p:cNvPr>
                <p:cNvPicPr/>
                <p:nvPr/>
              </p:nvPicPr>
              <p:blipFill>
                <a:blip r:embed="rId202"/>
                <a:stretch>
                  <a:fillRect/>
                </a:stretch>
              </p:blipFill>
              <p:spPr>
                <a:xfrm>
                  <a:off x="9461681" y="1391831"/>
                  <a:ext cx="1962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9028" name="Freihand 39027">
                  <a:extLst>
                    <a:ext uri="{FF2B5EF4-FFF2-40B4-BE49-F238E27FC236}">
                      <a16:creationId xmlns:a16="http://schemas.microsoft.com/office/drawing/2014/main" id="{F68B7E3B-AA9E-47B5-B4CE-D7F0B1C57B5A}"/>
                    </a:ext>
                  </a:extLst>
                </p14:cNvPr>
                <p14:cNvContentPartPr/>
                <p14:nvPr/>
              </p14:nvContentPartPr>
              <p14:xfrm>
                <a:off x="9604241" y="1436831"/>
                <a:ext cx="46440" cy="13320"/>
              </p14:xfrm>
            </p:contentPart>
          </mc:Choice>
          <mc:Fallback xmlns="">
            <p:pic>
              <p:nvPicPr>
                <p:cNvPr id="39028" name="Freihand 39027">
                  <a:extLst>
                    <a:ext uri="{FF2B5EF4-FFF2-40B4-BE49-F238E27FC236}">
                      <a16:creationId xmlns:a16="http://schemas.microsoft.com/office/drawing/2014/main" id="{F68B7E3B-AA9E-47B5-B4CE-D7F0B1C57B5A}"/>
                    </a:ext>
                  </a:extLst>
                </p:cNvPr>
                <p:cNvPicPr/>
                <p:nvPr/>
              </p:nvPicPr>
              <p:blipFill>
                <a:blip r:embed="rId204"/>
                <a:stretch>
                  <a:fillRect/>
                </a:stretch>
              </p:blipFill>
              <p:spPr>
                <a:xfrm>
                  <a:off x="9599921" y="1432511"/>
                  <a:ext cx="550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9030" name="Freihand 39029">
                  <a:extLst>
                    <a:ext uri="{FF2B5EF4-FFF2-40B4-BE49-F238E27FC236}">
                      <a16:creationId xmlns:a16="http://schemas.microsoft.com/office/drawing/2014/main" id="{CA91EBDF-7472-4771-9BE5-1084FF2151FE}"/>
                    </a:ext>
                  </a:extLst>
                </p14:cNvPr>
                <p14:cNvContentPartPr/>
                <p14:nvPr/>
              </p14:nvContentPartPr>
              <p14:xfrm>
                <a:off x="9578681" y="1392191"/>
                <a:ext cx="71280" cy="79560"/>
              </p14:xfrm>
            </p:contentPart>
          </mc:Choice>
          <mc:Fallback xmlns="">
            <p:pic>
              <p:nvPicPr>
                <p:cNvPr id="39030" name="Freihand 39029">
                  <a:extLst>
                    <a:ext uri="{FF2B5EF4-FFF2-40B4-BE49-F238E27FC236}">
                      <a16:creationId xmlns:a16="http://schemas.microsoft.com/office/drawing/2014/main" id="{CA91EBDF-7472-4771-9BE5-1084FF2151FE}"/>
                    </a:ext>
                  </a:extLst>
                </p:cNvPr>
                <p:cNvPicPr/>
                <p:nvPr/>
              </p:nvPicPr>
              <p:blipFill>
                <a:blip r:embed="rId206"/>
                <a:stretch>
                  <a:fillRect/>
                </a:stretch>
              </p:blipFill>
              <p:spPr>
                <a:xfrm>
                  <a:off x="9574361" y="1387871"/>
                  <a:ext cx="799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9031" name="Freihand 39030">
                  <a:extLst>
                    <a:ext uri="{FF2B5EF4-FFF2-40B4-BE49-F238E27FC236}">
                      <a16:creationId xmlns:a16="http://schemas.microsoft.com/office/drawing/2014/main" id="{3326B50B-864B-4B85-BE12-A7E0D7887CB8}"/>
                    </a:ext>
                  </a:extLst>
                </p14:cNvPr>
                <p14:cNvContentPartPr/>
                <p14:nvPr/>
              </p14:nvContentPartPr>
              <p14:xfrm>
                <a:off x="9702521" y="1397951"/>
                <a:ext cx="59760" cy="84600"/>
              </p14:xfrm>
            </p:contentPart>
          </mc:Choice>
          <mc:Fallback xmlns="">
            <p:pic>
              <p:nvPicPr>
                <p:cNvPr id="39031" name="Freihand 39030">
                  <a:extLst>
                    <a:ext uri="{FF2B5EF4-FFF2-40B4-BE49-F238E27FC236}">
                      <a16:creationId xmlns:a16="http://schemas.microsoft.com/office/drawing/2014/main" id="{3326B50B-864B-4B85-BE12-A7E0D7887CB8}"/>
                    </a:ext>
                  </a:extLst>
                </p:cNvPr>
                <p:cNvPicPr/>
                <p:nvPr/>
              </p:nvPicPr>
              <p:blipFill>
                <a:blip r:embed="rId208"/>
                <a:stretch>
                  <a:fillRect/>
                </a:stretch>
              </p:blipFill>
              <p:spPr>
                <a:xfrm>
                  <a:off x="9698201" y="1393631"/>
                  <a:ext cx="684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9032" name="Freihand 39031">
                  <a:extLst>
                    <a:ext uri="{FF2B5EF4-FFF2-40B4-BE49-F238E27FC236}">
                      <a16:creationId xmlns:a16="http://schemas.microsoft.com/office/drawing/2014/main" id="{C80AF4E7-3F10-495C-82F8-ABEAC5A41662}"/>
                    </a:ext>
                  </a:extLst>
                </p14:cNvPr>
                <p14:cNvContentPartPr/>
                <p14:nvPr/>
              </p14:nvContentPartPr>
              <p14:xfrm>
                <a:off x="9725201" y="1404071"/>
                <a:ext cx="32760" cy="81720"/>
              </p14:xfrm>
            </p:contentPart>
          </mc:Choice>
          <mc:Fallback xmlns="">
            <p:pic>
              <p:nvPicPr>
                <p:cNvPr id="39032" name="Freihand 39031">
                  <a:extLst>
                    <a:ext uri="{FF2B5EF4-FFF2-40B4-BE49-F238E27FC236}">
                      <a16:creationId xmlns:a16="http://schemas.microsoft.com/office/drawing/2014/main" id="{C80AF4E7-3F10-495C-82F8-ABEAC5A41662}"/>
                    </a:ext>
                  </a:extLst>
                </p:cNvPr>
                <p:cNvPicPr/>
                <p:nvPr/>
              </p:nvPicPr>
              <p:blipFill>
                <a:blip r:embed="rId210"/>
                <a:stretch>
                  <a:fillRect/>
                </a:stretch>
              </p:blipFill>
              <p:spPr>
                <a:xfrm>
                  <a:off x="9720881" y="1399751"/>
                  <a:ext cx="41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9033" name="Freihand 39032">
                  <a:extLst>
                    <a:ext uri="{FF2B5EF4-FFF2-40B4-BE49-F238E27FC236}">
                      <a16:creationId xmlns:a16="http://schemas.microsoft.com/office/drawing/2014/main" id="{C99DA70E-E191-4F65-A774-18706368911F}"/>
                    </a:ext>
                  </a:extLst>
                </p14:cNvPr>
                <p14:cNvContentPartPr/>
                <p14:nvPr/>
              </p14:nvContentPartPr>
              <p14:xfrm>
                <a:off x="9713321" y="1399751"/>
                <a:ext cx="104040" cy="88560"/>
              </p14:xfrm>
            </p:contentPart>
          </mc:Choice>
          <mc:Fallback xmlns="">
            <p:pic>
              <p:nvPicPr>
                <p:cNvPr id="39033" name="Freihand 39032">
                  <a:extLst>
                    <a:ext uri="{FF2B5EF4-FFF2-40B4-BE49-F238E27FC236}">
                      <a16:creationId xmlns:a16="http://schemas.microsoft.com/office/drawing/2014/main" id="{C99DA70E-E191-4F65-A774-18706368911F}"/>
                    </a:ext>
                  </a:extLst>
                </p:cNvPr>
                <p:cNvPicPr/>
                <p:nvPr/>
              </p:nvPicPr>
              <p:blipFill>
                <a:blip r:embed="rId212"/>
                <a:stretch>
                  <a:fillRect/>
                </a:stretch>
              </p:blipFill>
              <p:spPr>
                <a:xfrm>
                  <a:off x="9709001" y="1395431"/>
                  <a:ext cx="1126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9034" name="Freihand 39033">
                  <a:extLst>
                    <a:ext uri="{FF2B5EF4-FFF2-40B4-BE49-F238E27FC236}">
                      <a16:creationId xmlns:a16="http://schemas.microsoft.com/office/drawing/2014/main" id="{3ADDE7D1-B52D-457C-A5A9-845CFB283EF7}"/>
                    </a:ext>
                  </a:extLst>
                </p14:cNvPr>
                <p14:cNvContentPartPr/>
                <p14:nvPr/>
              </p14:nvContentPartPr>
              <p14:xfrm>
                <a:off x="9808361" y="1391471"/>
                <a:ext cx="69480" cy="119160"/>
              </p14:xfrm>
            </p:contentPart>
          </mc:Choice>
          <mc:Fallback xmlns="">
            <p:pic>
              <p:nvPicPr>
                <p:cNvPr id="39034" name="Freihand 39033">
                  <a:extLst>
                    <a:ext uri="{FF2B5EF4-FFF2-40B4-BE49-F238E27FC236}">
                      <a16:creationId xmlns:a16="http://schemas.microsoft.com/office/drawing/2014/main" id="{3ADDE7D1-B52D-457C-A5A9-845CFB283EF7}"/>
                    </a:ext>
                  </a:extLst>
                </p:cNvPr>
                <p:cNvPicPr/>
                <p:nvPr/>
              </p:nvPicPr>
              <p:blipFill>
                <a:blip r:embed="rId214"/>
                <a:stretch>
                  <a:fillRect/>
                </a:stretch>
              </p:blipFill>
              <p:spPr>
                <a:xfrm>
                  <a:off x="9804041" y="1387151"/>
                  <a:ext cx="78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9035" name="Freihand 39034">
                  <a:extLst>
                    <a:ext uri="{FF2B5EF4-FFF2-40B4-BE49-F238E27FC236}">
                      <a16:creationId xmlns:a16="http://schemas.microsoft.com/office/drawing/2014/main" id="{EF232C88-1E45-4E4B-8457-2F27EA771F58}"/>
                    </a:ext>
                  </a:extLst>
                </p14:cNvPr>
                <p14:cNvContentPartPr/>
                <p14:nvPr/>
              </p14:nvContentPartPr>
              <p14:xfrm>
                <a:off x="9636281" y="1484711"/>
                <a:ext cx="10080" cy="65520"/>
              </p14:xfrm>
            </p:contentPart>
          </mc:Choice>
          <mc:Fallback xmlns="">
            <p:pic>
              <p:nvPicPr>
                <p:cNvPr id="39035" name="Freihand 39034">
                  <a:extLst>
                    <a:ext uri="{FF2B5EF4-FFF2-40B4-BE49-F238E27FC236}">
                      <a16:creationId xmlns:a16="http://schemas.microsoft.com/office/drawing/2014/main" id="{EF232C88-1E45-4E4B-8457-2F27EA771F58}"/>
                    </a:ext>
                  </a:extLst>
                </p:cNvPr>
                <p:cNvPicPr/>
                <p:nvPr/>
              </p:nvPicPr>
              <p:blipFill>
                <a:blip r:embed="rId216"/>
                <a:stretch>
                  <a:fillRect/>
                </a:stretch>
              </p:blipFill>
              <p:spPr>
                <a:xfrm>
                  <a:off x="9631961" y="1480391"/>
                  <a:ext cx="187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9036" name="Freihand 39035">
                  <a:extLst>
                    <a:ext uri="{FF2B5EF4-FFF2-40B4-BE49-F238E27FC236}">
                      <a16:creationId xmlns:a16="http://schemas.microsoft.com/office/drawing/2014/main" id="{A90CFEAC-FC48-4CA6-93E0-CEB46AC70EE1}"/>
                    </a:ext>
                  </a:extLst>
                </p14:cNvPr>
                <p14:cNvContentPartPr/>
                <p14:nvPr/>
              </p14:nvContentPartPr>
              <p14:xfrm>
                <a:off x="9897281" y="1467791"/>
                <a:ext cx="9360" cy="59040"/>
              </p14:xfrm>
            </p:contentPart>
          </mc:Choice>
          <mc:Fallback xmlns="">
            <p:pic>
              <p:nvPicPr>
                <p:cNvPr id="39036" name="Freihand 39035">
                  <a:extLst>
                    <a:ext uri="{FF2B5EF4-FFF2-40B4-BE49-F238E27FC236}">
                      <a16:creationId xmlns:a16="http://schemas.microsoft.com/office/drawing/2014/main" id="{A90CFEAC-FC48-4CA6-93E0-CEB46AC70EE1}"/>
                    </a:ext>
                  </a:extLst>
                </p:cNvPr>
                <p:cNvPicPr/>
                <p:nvPr/>
              </p:nvPicPr>
              <p:blipFill>
                <a:blip r:embed="rId218"/>
                <a:stretch>
                  <a:fillRect/>
                </a:stretch>
              </p:blipFill>
              <p:spPr>
                <a:xfrm>
                  <a:off x="9892961" y="1463471"/>
                  <a:ext cx="180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9037" name="Freihand 39036">
                  <a:extLst>
                    <a:ext uri="{FF2B5EF4-FFF2-40B4-BE49-F238E27FC236}">
                      <a16:creationId xmlns:a16="http://schemas.microsoft.com/office/drawing/2014/main" id="{6DCBE4AD-6930-4A47-86C3-51D1E6B1C945}"/>
                    </a:ext>
                  </a:extLst>
                </p14:cNvPr>
                <p14:cNvContentPartPr/>
                <p14:nvPr/>
              </p14:nvContentPartPr>
              <p14:xfrm>
                <a:off x="9962081" y="1408391"/>
                <a:ext cx="12600" cy="88560"/>
              </p14:xfrm>
            </p:contentPart>
          </mc:Choice>
          <mc:Fallback xmlns="">
            <p:pic>
              <p:nvPicPr>
                <p:cNvPr id="39037" name="Freihand 39036">
                  <a:extLst>
                    <a:ext uri="{FF2B5EF4-FFF2-40B4-BE49-F238E27FC236}">
                      <a16:creationId xmlns:a16="http://schemas.microsoft.com/office/drawing/2014/main" id="{6DCBE4AD-6930-4A47-86C3-51D1E6B1C945}"/>
                    </a:ext>
                  </a:extLst>
                </p:cNvPr>
                <p:cNvPicPr/>
                <p:nvPr/>
              </p:nvPicPr>
              <p:blipFill>
                <a:blip r:embed="rId220"/>
                <a:stretch>
                  <a:fillRect/>
                </a:stretch>
              </p:blipFill>
              <p:spPr>
                <a:xfrm>
                  <a:off x="9957761" y="1404071"/>
                  <a:ext cx="212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9038" name="Freihand 39037">
                  <a:extLst>
                    <a:ext uri="{FF2B5EF4-FFF2-40B4-BE49-F238E27FC236}">
                      <a16:creationId xmlns:a16="http://schemas.microsoft.com/office/drawing/2014/main" id="{07DE857E-BD5C-4881-A55A-E909D7967982}"/>
                    </a:ext>
                  </a:extLst>
                </p14:cNvPr>
                <p14:cNvContentPartPr/>
                <p14:nvPr/>
              </p14:nvContentPartPr>
              <p14:xfrm>
                <a:off x="9947681" y="1388951"/>
                <a:ext cx="73080" cy="85320"/>
              </p14:xfrm>
            </p:contentPart>
          </mc:Choice>
          <mc:Fallback xmlns="">
            <p:pic>
              <p:nvPicPr>
                <p:cNvPr id="39038" name="Freihand 39037">
                  <a:extLst>
                    <a:ext uri="{FF2B5EF4-FFF2-40B4-BE49-F238E27FC236}">
                      <a16:creationId xmlns:a16="http://schemas.microsoft.com/office/drawing/2014/main" id="{07DE857E-BD5C-4881-A55A-E909D7967982}"/>
                    </a:ext>
                  </a:extLst>
                </p:cNvPr>
                <p:cNvPicPr/>
                <p:nvPr/>
              </p:nvPicPr>
              <p:blipFill>
                <a:blip r:embed="rId222"/>
                <a:stretch>
                  <a:fillRect/>
                </a:stretch>
              </p:blipFill>
              <p:spPr>
                <a:xfrm>
                  <a:off x="9943361" y="1384631"/>
                  <a:ext cx="817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9039" name="Freihand 39038">
                  <a:extLst>
                    <a:ext uri="{FF2B5EF4-FFF2-40B4-BE49-F238E27FC236}">
                      <a16:creationId xmlns:a16="http://schemas.microsoft.com/office/drawing/2014/main" id="{7366542C-E5F9-4CD5-ABAA-CDEE08CA3166}"/>
                    </a:ext>
                  </a:extLst>
                </p14:cNvPr>
                <p14:cNvContentPartPr/>
                <p14:nvPr/>
              </p14:nvContentPartPr>
              <p14:xfrm>
                <a:off x="10020041" y="1406951"/>
                <a:ext cx="109440" cy="56160"/>
              </p14:xfrm>
            </p:contentPart>
          </mc:Choice>
          <mc:Fallback xmlns="">
            <p:pic>
              <p:nvPicPr>
                <p:cNvPr id="39039" name="Freihand 39038">
                  <a:extLst>
                    <a:ext uri="{FF2B5EF4-FFF2-40B4-BE49-F238E27FC236}">
                      <a16:creationId xmlns:a16="http://schemas.microsoft.com/office/drawing/2014/main" id="{7366542C-E5F9-4CD5-ABAA-CDEE08CA3166}"/>
                    </a:ext>
                  </a:extLst>
                </p:cNvPr>
                <p:cNvPicPr/>
                <p:nvPr/>
              </p:nvPicPr>
              <p:blipFill>
                <a:blip r:embed="rId224"/>
                <a:stretch>
                  <a:fillRect/>
                </a:stretch>
              </p:blipFill>
              <p:spPr>
                <a:xfrm>
                  <a:off x="10015721" y="1402631"/>
                  <a:ext cx="1180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9040" name="Freihand 39039">
                  <a:extLst>
                    <a:ext uri="{FF2B5EF4-FFF2-40B4-BE49-F238E27FC236}">
                      <a16:creationId xmlns:a16="http://schemas.microsoft.com/office/drawing/2014/main" id="{38D5AB40-FF62-4BB1-9970-1E54AEC6BC96}"/>
                    </a:ext>
                  </a:extLst>
                </p14:cNvPr>
                <p14:cNvContentPartPr/>
                <p14:nvPr/>
              </p14:nvContentPartPr>
              <p14:xfrm>
                <a:off x="10110401" y="1383551"/>
                <a:ext cx="53640" cy="73080"/>
              </p14:xfrm>
            </p:contentPart>
          </mc:Choice>
          <mc:Fallback xmlns="">
            <p:pic>
              <p:nvPicPr>
                <p:cNvPr id="39040" name="Freihand 39039">
                  <a:extLst>
                    <a:ext uri="{FF2B5EF4-FFF2-40B4-BE49-F238E27FC236}">
                      <a16:creationId xmlns:a16="http://schemas.microsoft.com/office/drawing/2014/main" id="{38D5AB40-FF62-4BB1-9970-1E54AEC6BC96}"/>
                    </a:ext>
                  </a:extLst>
                </p:cNvPr>
                <p:cNvPicPr/>
                <p:nvPr/>
              </p:nvPicPr>
              <p:blipFill>
                <a:blip r:embed="rId226"/>
                <a:stretch>
                  <a:fillRect/>
                </a:stretch>
              </p:blipFill>
              <p:spPr>
                <a:xfrm>
                  <a:off x="10106081" y="1379231"/>
                  <a:ext cx="622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9041" name="Freihand 39040">
                  <a:extLst>
                    <a:ext uri="{FF2B5EF4-FFF2-40B4-BE49-F238E27FC236}">
                      <a16:creationId xmlns:a16="http://schemas.microsoft.com/office/drawing/2014/main" id="{87FFB3BC-7974-4A5D-9E57-89C6B254B25C}"/>
                    </a:ext>
                  </a:extLst>
                </p14:cNvPr>
                <p14:cNvContentPartPr/>
                <p14:nvPr/>
              </p14:nvContentPartPr>
              <p14:xfrm>
                <a:off x="10155401" y="1417391"/>
                <a:ext cx="84600" cy="39600"/>
              </p14:xfrm>
            </p:contentPart>
          </mc:Choice>
          <mc:Fallback xmlns="">
            <p:pic>
              <p:nvPicPr>
                <p:cNvPr id="39041" name="Freihand 39040">
                  <a:extLst>
                    <a:ext uri="{FF2B5EF4-FFF2-40B4-BE49-F238E27FC236}">
                      <a16:creationId xmlns:a16="http://schemas.microsoft.com/office/drawing/2014/main" id="{87FFB3BC-7974-4A5D-9E57-89C6B254B25C}"/>
                    </a:ext>
                  </a:extLst>
                </p:cNvPr>
                <p:cNvPicPr/>
                <p:nvPr/>
              </p:nvPicPr>
              <p:blipFill>
                <a:blip r:embed="rId228"/>
                <a:stretch>
                  <a:fillRect/>
                </a:stretch>
              </p:blipFill>
              <p:spPr>
                <a:xfrm>
                  <a:off x="10151081" y="1413071"/>
                  <a:ext cx="93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9042" name="Freihand 39041">
                  <a:extLst>
                    <a:ext uri="{FF2B5EF4-FFF2-40B4-BE49-F238E27FC236}">
                      <a16:creationId xmlns:a16="http://schemas.microsoft.com/office/drawing/2014/main" id="{7D4354DB-E13A-4183-807E-0BD83B102875}"/>
                    </a:ext>
                  </a:extLst>
                </p14:cNvPr>
                <p14:cNvContentPartPr/>
                <p14:nvPr/>
              </p14:nvContentPartPr>
              <p14:xfrm>
                <a:off x="10285361" y="1455911"/>
                <a:ext cx="1440" cy="59760"/>
              </p14:xfrm>
            </p:contentPart>
          </mc:Choice>
          <mc:Fallback xmlns="">
            <p:pic>
              <p:nvPicPr>
                <p:cNvPr id="39042" name="Freihand 39041">
                  <a:extLst>
                    <a:ext uri="{FF2B5EF4-FFF2-40B4-BE49-F238E27FC236}">
                      <a16:creationId xmlns:a16="http://schemas.microsoft.com/office/drawing/2014/main" id="{7D4354DB-E13A-4183-807E-0BD83B102875}"/>
                    </a:ext>
                  </a:extLst>
                </p:cNvPr>
                <p:cNvPicPr/>
                <p:nvPr/>
              </p:nvPicPr>
              <p:blipFill>
                <a:blip r:embed="rId230"/>
                <a:stretch>
                  <a:fillRect/>
                </a:stretch>
              </p:blipFill>
              <p:spPr>
                <a:xfrm>
                  <a:off x="10281041" y="1451591"/>
                  <a:ext cx="10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9043" name="Freihand 39042">
                  <a:extLst>
                    <a:ext uri="{FF2B5EF4-FFF2-40B4-BE49-F238E27FC236}">
                      <a16:creationId xmlns:a16="http://schemas.microsoft.com/office/drawing/2014/main" id="{E3A777E1-F4A2-40ED-81E5-A3544EFFEB75}"/>
                    </a:ext>
                  </a:extLst>
                </p14:cNvPr>
                <p14:cNvContentPartPr/>
                <p14:nvPr/>
              </p14:nvContentPartPr>
              <p14:xfrm>
                <a:off x="10333601" y="1389311"/>
                <a:ext cx="69120" cy="75600"/>
              </p14:xfrm>
            </p:contentPart>
          </mc:Choice>
          <mc:Fallback xmlns="">
            <p:pic>
              <p:nvPicPr>
                <p:cNvPr id="39043" name="Freihand 39042">
                  <a:extLst>
                    <a:ext uri="{FF2B5EF4-FFF2-40B4-BE49-F238E27FC236}">
                      <a16:creationId xmlns:a16="http://schemas.microsoft.com/office/drawing/2014/main" id="{E3A777E1-F4A2-40ED-81E5-A3544EFFEB75}"/>
                    </a:ext>
                  </a:extLst>
                </p:cNvPr>
                <p:cNvPicPr/>
                <p:nvPr/>
              </p:nvPicPr>
              <p:blipFill>
                <a:blip r:embed="rId232"/>
                <a:stretch>
                  <a:fillRect/>
                </a:stretch>
              </p:blipFill>
              <p:spPr>
                <a:xfrm>
                  <a:off x="10329281" y="1384991"/>
                  <a:ext cx="77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9044" name="Freihand 39043">
                  <a:extLst>
                    <a:ext uri="{FF2B5EF4-FFF2-40B4-BE49-F238E27FC236}">
                      <a16:creationId xmlns:a16="http://schemas.microsoft.com/office/drawing/2014/main" id="{58916466-3134-445E-AAA9-994E780C7B50}"/>
                    </a:ext>
                  </a:extLst>
                </p14:cNvPr>
                <p14:cNvContentPartPr/>
                <p14:nvPr/>
              </p14:nvContentPartPr>
              <p14:xfrm>
                <a:off x="10399481" y="1421351"/>
                <a:ext cx="47880" cy="46440"/>
              </p14:xfrm>
            </p:contentPart>
          </mc:Choice>
          <mc:Fallback xmlns="">
            <p:pic>
              <p:nvPicPr>
                <p:cNvPr id="39044" name="Freihand 39043">
                  <a:extLst>
                    <a:ext uri="{FF2B5EF4-FFF2-40B4-BE49-F238E27FC236}">
                      <a16:creationId xmlns:a16="http://schemas.microsoft.com/office/drawing/2014/main" id="{58916466-3134-445E-AAA9-994E780C7B50}"/>
                    </a:ext>
                  </a:extLst>
                </p:cNvPr>
                <p:cNvPicPr/>
                <p:nvPr/>
              </p:nvPicPr>
              <p:blipFill>
                <a:blip r:embed="rId234"/>
                <a:stretch>
                  <a:fillRect/>
                </a:stretch>
              </p:blipFill>
              <p:spPr>
                <a:xfrm>
                  <a:off x="10395161" y="1417031"/>
                  <a:ext cx="565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9046" name="Freihand 39045">
                  <a:extLst>
                    <a:ext uri="{FF2B5EF4-FFF2-40B4-BE49-F238E27FC236}">
                      <a16:creationId xmlns:a16="http://schemas.microsoft.com/office/drawing/2014/main" id="{05BF47E7-D41D-4A0F-BD56-3E73B807D932}"/>
                    </a:ext>
                  </a:extLst>
                </p14:cNvPr>
                <p14:cNvContentPartPr/>
                <p14:nvPr/>
              </p14:nvContentPartPr>
              <p14:xfrm>
                <a:off x="10448801" y="1393271"/>
                <a:ext cx="65520" cy="54360"/>
              </p14:xfrm>
            </p:contentPart>
          </mc:Choice>
          <mc:Fallback xmlns="">
            <p:pic>
              <p:nvPicPr>
                <p:cNvPr id="39046" name="Freihand 39045">
                  <a:extLst>
                    <a:ext uri="{FF2B5EF4-FFF2-40B4-BE49-F238E27FC236}">
                      <a16:creationId xmlns:a16="http://schemas.microsoft.com/office/drawing/2014/main" id="{05BF47E7-D41D-4A0F-BD56-3E73B807D932}"/>
                    </a:ext>
                  </a:extLst>
                </p:cNvPr>
                <p:cNvPicPr/>
                <p:nvPr/>
              </p:nvPicPr>
              <p:blipFill>
                <a:blip r:embed="rId236"/>
                <a:stretch>
                  <a:fillRect/>
                </a:stretch>
              </p:blipFill>
              <p:spPr>
                <a:xfrm>
                  <a:off x="10444481" y="1388951"/>
                  <a:ext cx="741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9047" name="Freihand 39046">
                  <a:extLst>
                    <a:ext uri="{FF2B5EF4-FFF2-40B4-BE49-F238E27FC236}">
                      <a16:creationId xmlns:a16="http://schemas.microsoft.com/office/drawing/2014/main" id="{869BADFB-6375-4E1E-B396-1034B671E663}"/>
                    </a:ext>
                  </a:extLst>
                </p14:cNvPr>
                <p14:cNvContentPartPr/>
                <p14:nvPr/>
              </p14:nvContentPartPr>
              <p14:xfrm>
                <a:off x="10433681" y="1410911"/>
                <a:ext cx="85680" cy="40680"/>
              </p14:xfrm>
            </p:contentPart>
          </mc:Choice>
          <mc:Fallback xmlns="">
            <p:pic>
              <p:nvPicPr>
                <p:cNvPr id="39047" name="Freihand 39046">
                  <a:extLst>
                    <a:ext uri="{FF2B5EF4-FFF2-40B4-BE49-F238E27FC236}">
                      <a16:creationId xmlns:a16="http://schemas.microsoft.com/office/drawing/2014/main" id="{869BADFB-6375-4E1E-B396-1034B671E663}"/>
                    </a:ext>
                  </a:extLst>
                </p:cNvPr>
                <p:cNvPicPr/>
                <p:nvPr/>
              </p:nvPicPr>
              <p:blipFill>
                <a:blip r:embed="rId238"/>
                <a:stretch>
                  <a:fillRect/>
                </a:stretch>
              </p:blipFill>
              <p:spPr>
                <a:xfrm>
                  <a:off x="10429361" y="1406591"/>
                  <a:ext cx="943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9048" name="Freihand 39047">
                  <a:extLst>
                    <a:ext uri="{FF2B5EF4-FFF2-40B4-BE49-F238E27FC236}">
                      <a16:creationId xmlns:a16="http://schemas.microsoft.com/office/drawing/2014/main" id="{44A6CF95-0A39-444C-BF01-129CCE8D41D4}"/>
                    </a:ext>
                  </a:extLst>
                </p14:cNvPr>
                <p14:cNvContentPartPr/>
                <p14:nvPr/>
              </p14:nvContentPartPr>
              <p14:xfrm>
                <a:off x="10510001" y="1370591"/>
                <a:ext cx="4680" cy="13680"/>
              </p14:xfrm>
            </p:contentPart>
          </mc:Choice>
          <mc:Fallback xmlns="">
            <p:pic>
              <p:nvPicPr>
                <p:cNvPr id="39048" name="Freihand 39047">
                  <a:extLst>
                    <a:ext uri="{FF2B5EF4-FFF2-40B4-BE49-F238E27FC236}">
                      <a16:creationId xmlns:a16="http://schemas.microsoft.com/office/drawing/2014/main" id="{44A6CF95-0A39-444C-BF01-129CCE8D41D4}"/>
                    </a:ext>
                  </a:extLst>
                </p:cNvPr>
                <p:cNvPicPr/>
                <p:nvPr/>
              </p:nvPicPr>
              <p:blipFill>
                <a:blip r:embed="rId240"/>
                <a:stretch>
                  <a:fillRect/>
                </a:stretch>
              </p:blipFill>
              <p:spPr>
                <a:xfrm>
                  <a:off x="10505681" y="1366271"/>
                  <a:ext cx="13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9049" name="Freihand 39048">
                  <a:extLst>
                    <a:ext uri="{FF2B5EF4-FFF2-40B4-BE49-F238E27FC236}">
                      <a16:creationId xmlns:a16="http://schemas.microsoft.com/office/drawing/2014/main" id="{51B78E6F-911F-4788-AF1F-64AFC73BE2D3}"/>
                    </a:ext>
                  </a:extLst>
                </p14:cNvPr>
                <p14:cNvContentPartPr/>
                <p14:nvPr/>
              </p14:nvContentPartPr>
              <p14:xfrm>
                <a:off x="10534841" y="1354751"/>
                <a:ext cx="117720" cy="90720"/>
              </p14:xfrm>
            </p:contentPart>
          </mc:Choice>
          <mc:Fallback xmlns="">
            <p:pic>
              <p:nvPicPr>
                <p:cNvPr id="39049" name="Freihand 39048">
                  <a:extLst>
                    <a:ext uri="{FF2B5EF4-FFF2-40B4-BE49-F238E27FC236}">
                      <a16:creationId xmlns:a16="http://schemas.microsoft.com/office/drawing/2014/main" id="{51B78E6F-911F-4788-AF1F-64AFC73BE2D3}"/>
                    </a:ext>
                  </a:extLst>
                </p:cNvPr>
                <p:cNvPicPr/>
                <p:nvPr/>
              </p:nvPicPr>
              <p:blipFill>
                <a:blip r:embed="rId242"/>
                <a:stretch>
                  <a:fillRect/>
                </a:stretch>
              </p:blipFill>
              <p:spPr>
                <a:xfrm>
                  <a:off x="10530521" y="1350431"/>
                  <a:ext cx="126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39050" name="Freihand 39049">
                  <a:extLst>
                    <a:ext uri="{FF2B5EF4-FFF2-40B4-BE49-F238E27FC236}">
                      <a16:creationId xmlns:a16="http://schemas.microsoft.com/office/drawing/2014/main" id="{4226101A-B6BE-4EE9-BFD7-1D563B91829D}"/>
                    </a:ext>
                  </a:extLst>
                </p14:cNvPr>
                <p14:cNvContentPartPr/>
                <p14:nvPr/>
              </p14:nvContentPartPr>
              <p14:xfrm>
                <a:off x="10650041" y="1370591"/>
                <a:ext cx="103320" cy="69840"/>
              </p14:xfrm>
            </p:contentPart>
          </mc:Choice>
          <mc:Fallback xmlns="">
            <p:pic>
              <p:nvPicPr>
                <p:cNvPr id="39050" name="Freihand 39049">
                  <a:extLst>
                    <a:ext uri="{FF2B5EF4-FFF2-40B4-BE49-F238E27FC236}">
                      <a16:creationId xmlns:a16="http://schemas.microsoft.com/office/drawing/2014/main" id="{4226101A-B6BE-4EE9-BFD7-1D563B91829D}"/>
                    </a:ext>
                  </a:extLst>
                </p:cNvPr>
                <p:cNvPicPr/>
                <p:nvPr/>
              </p:nvPicPr>
              <p:blipFill>
                <a:blip r:embed="rId244"/>
                <a:stretch>
                  <a:fillRect/>
                </a:stretch>
              </p:blipFill>
              <p:spPr>
                <a:xfrm>
                  <a:off x="10645721" y="1366271"/>
                  <a:ext cx="1119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39051" name="Freihand 39050">
                  <a:extLst>
                    <a:ext uri="{FF2B5EF4-FFF2-40B4-BE49-F238E27FC236}">
                      <a16:creationId xmlns:a16="http://schemas.microsoft.com/office/drawing/2014/main" id="{9AC06A4B-8556-463A-801B-7117DEC955AC}"/>
                    </a:ext>
                  </a:extLst>
                </p14:cNvPr>
                <p14:cNvContentPartPr/>
                <p14:nvPr/>
              </p14:nvContentPartPr>
              <p14:xfrm>
                <a:off x="10730681" y="1360871"/>
                <a:ext cx="41040" cy="21960"/>
              </p14:xfrm>
            </p:contentPart>
          </mc:Choice>
          <mc:Fallback xmlns="">
            <p:pic>
              <p:nvPicPr>
                <p:cNvPr id="39051" name="Freihand 39050">
                  <a:extLst>
                    <a:ext uri="{FF2B5EF4-FFF2-40B4-BE49-F238E27FC236}">
                      <a16:creationId xmlns:a16="http://schemas.microsoft.com/office/drawing/2014/main" id="{9AC06A4B-8556-463A-801B-7117DEC955AC}"/>
                    </a:ext>
                  </a:extLst>
                </p:cNvPr>
                <p:cNvPicPr/>
                <p:nvPr/>
              </p:nvPicPr>
              <p:blipFill>
                <a:blip r:embed="rId246"/>
                <a:stretch>
                  <a:fillRect/>
                </a:stretch>
              </p:blipFill>
              <p:spPr>
                <a:xfrm>
                  <a:off x="10726361" y="1356551"/>
                  <a:ext cx="496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39052" name="Freihand 39051">
                  <a:extLst>
                    <a:ext uri="{FF2B5EF4-FFF2-40B4-BE49-F238E27FC236}">
                      <a16:creationId xmlns:a16="http://schemas.microsoft.com/office/drawing/2014/main" id="{EDF861FF-8565-4848-B650-21CEF9CE6DBF}"/>
                    </a:ext>
                  </a:extLst>
                </p14:cNvPr>
                <p14:cNvContentPartPr/>
                <p14:nvPr/>
              </p14:nvContentPartPr>
              <p14:xfrm>
                <a:off x="10751201" y="1384271"/>
                <a:ext cx="51840" cy="60840"/>
              </p14:xfrm>
            </p:contentPart>
          </mc:Choice>
          <mc:Fallback xmlns="">
            <p:pic>
              <p:nvPicPr>
                <p:cNvPr id="39052" name="Freihand 39051">
                  <a:extLst>
                    <a:ext uri="{FF2B5EF4-FFF2-40B4-BE49-F238E27FC236}">
                      <a16:creationId xmlns:a16="http://schemas.microsoft.com/office/drawing/2014/main" id="{EDF861FF-8565-4848-B650-21CEF9CE6DBF}"/>
                    </a:ext>
                  </a:extLst>
                </p:cNvPr>
                <p:cNvPicPr/>
                <p:nvPr/>
              </p:nvPicPr>
              <p:blipFill>
                <a:blip r:embed="rId248"/>
                <a:stretch>
                  <a:fillRect/>
                </a:stretch>
              </p:blipFill>
              <p:spPr>
                <a:xfrm>
                  <a:off x="10746881" y="1379951"/>
                  <a:ext cx="604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39053" name="Freihand 39052">
                  <a:extLst>
                    <a:ext uri="{FF2B5EF4-FFF2-40B4-BE49-F238E27FC236}">
                      <a16:creationId xmlns:a16="http://schemas.microsoft.com/office/drawing/2014/main" id="{91CABD5A-9617-471F-A883-BD07D4DAF74F}"/>
                    </a:ext>
                  </a:extLst>
                </p14:cNvPr>
                <p14:cNvContentPartPr/>
                <p14:nvPr/>
              </p14:nvContentPartPr>
              <p14:xfrm>
                <a:off x="10810961" y="1336391"/>
                <a:ext cx="414360" cy="159120"/>
              </p14:xfrm>
            </p:contentPart>
          </mc:Choice>
          <mc:Fallback xmlns="">
            <p:pic>
              <p:nvPicPr>
                <p:cNvPr id="39053" name="Freihand 39052">
                  <a:extLst>
                    <a:ext uri="{FF2B5EF4-FFF2-40B4-BE49-F238E27FC236}">
                      <a16:creationId xmlns:a16="http://schemas.microsoft.com/office/drawing/2014/main" id="{91CABD5A-9617-471F-A883-BD07D4DAF74F}"/>
                    </a:ext>
                  </a:extLst>
                </p:cNvPr>
                <p:cNvPicPr/>
                <p:nvPr/>
              </p:nvPicPr>
              <p:blipFill>
                <a:blip r:embed="rId250"/>
                <a:stretch>
                  <a:fillRect/>
                </a:stretch>
              </p:blipFill>
              <p:spPr>
                <a:xfrm>
                  <a:off x="10806641" y="1332071"/>
                  <a:ext cx="4230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39054" name="Freihand 39053">
                  <a:extLst>
                    <a:ext uri="{FF2B5EF4-FFF2-40B4-BE49-F238E27FC236}">
                      <a16:creationId xmlns:a16="http://schemas.microsoft.com/office/drawing/2014/main" id="{33A59125-5712-4CF2-8344-208BB4D1F3F0}"/>
                    </a:ext>
                  </a:extLst>
                </p14:cNvPr>
                <p14:cNvContentPartPr/>
                <p14:nvPr/>
              </p14:nvContentPartPr>
              <p14:xfrm>
                <a:off x="10326761" y="1494791"/>
                <a:ext cx="1047960" cy="62640"/>
              </p14:xfrm>
            </p:contentPart>
          </mc:Choice>
          <mc:Fallback xmlns="">
            <p:pic>
              <p:nvPicPr>
                <p:cNvPr id="39054" name="Freihand 39053">
                  <a:extLst>
                    <a:ext uri="{FF2B5EF4-FFF2-40B4-BE49-F238E27FC236}">
                      <a16:creationId xmlns:a16="http://schemas.microsoft.com/office/drawing/2014/main" id="{33A59125-5712-4CF2-8344-208BB4D1F3F0}"/>
                    </a:ext>
                  </a:extLst>
                </p:cNvPr>
                <p:cNvPicPr/>
                <p:nvPr/>
              </p:nvPicPr>
              <p:blipFill>
                <a:blip r:embed="rId252"/>
                <a:stretch>
                  <a:fillRect/>
                </a:stretch>
              </p:blipFill>
              <p:spPr>
                <a:xfrm>
                  <a:off x="10322441" y="1490471"/>
                  <a:ext cx="10566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39086" name="Freihand 39085">
                  <a:extLst>
                    <a:ext uri="{FF2B5EF4-FFF2-40B4-BE49-F238E27FC236}">
                      <a16:creationId xmlns:a16="http://schemas.microsoft.com/office/drawing/2014/main" id="{9BFA2E2D-7CE7-4C64-BD53-EDB32BE7E039}"/>
                    </a:ext>
                  </a:extLst>
                </p14:cNvPr>
                <p14:cNvContentPartPr/>
                <p14:nvPr/>
              </p14:nvContentPartPr>
              <p14:xfrm>
                <a:off x="11296961" y="1627631"/>
                <a:ext cx="150120" cy="102960"/>
              </p14:xfrm>
            </p:contentPart>
          </mc:Choice>
          <mc:Fallback xmlns="">
            <p:pic>
              <p:nvPicPr>
                <p:cNvPr id="39086" name="Freihand 39085">
                  <a:extLst>
                    <a:ext uri="{FF2B5EF4-FFF2-40B4-BE49-F238E27FC236}">
                      <a16:creationId xmlns:a16="http://schemas.microsoft.com/office/drawing/2014/main" id="{9BFA2E2D-7CE7-4C64-BD53-EDB32BE7E039}"/>
                    </a:ext>
                  </a:extLst>
                </p:cNvPr>
                <p:cNvPicPr/>
                <p:nvPr/>
              </p:nvPicPr>
              <p:blipFill>
                <a:blip r:embed="rId254"/>
                <a:stretch>
                  <a:fillRect/>
                </a:stretch>
              </p:blipFill>
              <p:spPr>
                <a:xfrm>
                  <a:off x="11292641" y="1623311"/>
                  <a:ext cx="1587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9063" name="Freihand 39062">
                  <a:extLst>
                    <a:ext uri="{FF2B5EF4-FFF2-40B4-BE49-F238E27FC236}">
                      <a16:creationId xmlns:a16="http://schemas.microsoft.com/office/drawing/2014/main" id="{491429F8-49A1-449F-9BA3-89ED2D73A3D7}"/>
                    </a:ext>
                  </a:extLst>
                </p14:cNvPr>
                <p14:cNvContentPartPr/>
                <p14:nvPr/>
              </p14:nvContentPartPr>
              <p14:xfrm>
                <a:off x="8319401" y="1734911"/>
                <a:ext cx="74520" cy="114840"/>
              </p14:xfrm>
            </p:contentPart>
          </mc:Choice>
          <mc:Fallback xmlns="">
            <p:pic>
              <p:nvPicPr>
                <p:cNvPr id="39063" name="Freihand 39062">
                  <a:extLst>
                    <a:ext uri="{FF2B5EF4-FFF2-40B4-BE49-F238E27FC236}">
                      <a16:creationId xmlns:a16="http://schemas.microsoft.com/office/drawing/2014/main" id="{491429F8-49A1-449F-9BA3-89ED2D73A3D7}"/>
                    </a:ext>
                  </a:extLst>
                </p:cNvPr>
                <p:cNvPicPr/>
                <p:nvPr/>
              </p:nvPicPr>
              <p:blipFill>
                <a:blip r:embed="rId256"/>
                <a:stretch>
                  <a:fillRect/>
                </a:stretch>
              </p:blipFill>
              <p:spPr>
                <a:xfrm>
                  <a:off x="8315081" y="1730591"/>
                  <a:ext cx="831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9064" name="Freihand 39063">
                  <a:extLst>
                    <a:ext uri="{FF2B5EF4-FFF2-40B4-BE49-F238E27FC236}">
                      <a16:creationId xmlns:a16="http://schemas.microsoft.com/office/drawing/2014/main" id="{854670D8-8ABF-420B-9861-4FADC668AC68}"/>
                    </a:ext>
                  </a:extLst>
                </p14:cNvPr>
                <p14:cNvContentPartPr/>
                <p14:nvPr/>
              </p14:nvContentPartPr>
              <p14:xfrm>
                <a:off x="8308241" y="1810511"/>
                <a:ext cx="85680" cy="5040"/>
              </p14:xfrm>
            </p:contentPart>
          </mc:Choice>
          <mc:Fallback xmlns="">
            <p:pic>
              <p:nvPicPr>
                <p:cNvPr id="39064" name="Freihand 39063">
                  <a:extLst>
                    <a:ext uri="{FF2B5EF4-FFF2-40B4-BE49-F238E27FC236}">
                      <a16:creationId xmlns:a16="http://schemas.microsoft.com/office/drawing/2014/main" id="{854670D8-8ABF-420B-9861-4FADC668AC68}"/>
                    </a:ext>
                  </a:extLst>
                </p:cNvPr>
                <p:cNvPicPr/>
                <p:nvPr/>
              </p:nvPicPr>
              <p:blipFill>
                <a:blip r:embed="rId258"/>
                <a:stretch>
                  <a:fillRect/>
                </a:stretch>
              </p:blipFill>
              <p:spPr>
                <a:xfrm>
                  <a:off x="8303921" y="1806191"/>
                  <a:ext cx="943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39065" name="Freihand 39064">
                  <a:extLst>
                    <a:ext uri="{FF2B5EF4-FFF2-40B4-BE49-F238E27FC236}">
                      <a16:creationId xmlns:a16="http://schemas.microsoft.com/office/drawing/2014/main" id="{79FF2DCC-2A3F-4BD1-8C8B-0FBEF6C4D28E}"/>
                    </a:ext>
                  </a:extLst>
                </p14:cNvPr>
                <p14:cNvContentPartPr/>
                <p14:nvPr/>
              </p14:nvContentPartPr>
              <p14:xfrm>
                <a:off x="8431001" y="1814111"/>
                <a:ext cx="59400" cy="57960"/>
              </p14:xfrm>
            </p:contentPart>
          </mc:Choice>
          <mc:Fallback xmlns="">
            <p:pic>
              <p:nvPicPr>
                <p:cNvPr id="39065" name="Freihand 39064">
                  <a:extLst>
                    <a:ext uri="{FF2B5EF4-FFF2-40B4-BE49-F238E27FC236}">
                      <a16:creationId xmlns:a16="http://schemas.microsoft.com/office/drawing/2014/main" id="{79FF2DCC-2A3F-4BD1-8C8B-0FBEF6C4D28E}"/>
                    </a:ext>
                  </a:extLst>
                </p:cNvPr>
                <p:cNvPicPr/>
                <p:nvPr/>
              </p:nvPicPr>
              <p:blipFill>
                <a:blip r:embed="rId260"/>
                <a:stretch>
                  <a:fillRect/>
                </a:stretch>
              </p:blipFill>
              <p:spPr>
                <a:xfrm>
                  <a:off x="8426681" y="1809791"/>
                  <a:ext cx="680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39066" name="Freihand 39065">
                  <a:extLst>
                    <a:ext uri="{FF2B5EF4-FFF2-40B4-BE49-F238E27FC236}">
                      <a16:creationId xmlns:a16="http://schemas.microsoft.com/office/drawing/2014/main" id="{04BEDC80-6164-4E28-92BC-69F0F2F5F98E}"/>
                    </a:ext>
                  </a:extLst>
                </p14:cNvPr>
                <p14:cNvContentPartPr/>
                <p14:nvPr/>
              </p14:nvContentPartPr>
              <p14:xfrm>
                <a:off x="8581841" y="1771631"/>
                <a:ext cx="17280" cy="65520"/>
              </p14:xfrm>
            </p:contentPart>
          </mc:Choice>
          <mc:Fallback xmlns="">
            <p:pic>
              <p:nvPicPr>
                <p:cNvPr id="39066" name="Freihand 39065">
                  <a:extLst>
                    <a:ext uri="{FF2B5EF4-FFF2-40B4-BE49-F238E27FC236}">
                      <a16:creationId xmlns:a16="http://schemas.microsoft.com/office/drawing/2014/main" id="{04BEDC80-6164-4E28-92BC-69F0F2F5F98E}"/>
                    </a:ext>
                  </a:extLst>
                </p:cNvPr>
                <p:cNvPicPr/>
                <p:nvPr/>
              </p:nvPicPr>
              <p:blipFill>
                <a:blip r:embed="rId262"/>
                <a:stretch>
                  <a:fillRect/>
                </a:stretch>
              </p:blipFill>
              <p:spPr>
                <a:xfrm>
                  <a:off x="8577521" y="1767311"/>
                  <a:ext cx="259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39068" name="Freihand 39067">
                  <a:extLst>
                    <a:ext uri="{FF2B5EF4-FFF2-40B4-BE49-F238E27FC236}">
                      <a16:creationId xmlns:a16="http://schemas.microsoft.com/office/drawing/2014/main" id="{3A91D4DC-C49A-4445-9663-669C447D3D4C}"/>
                    </a:ext>
                  </a:extLst>
                </p14:cNvPr>
                <p14:cNvContentPartPr/>
                <p14:nvPr/>
              </p14:nvContentPartPr>
              <p14:xfrm>
                <a:off x="8766161" y="1707911"/>
                <a:ext cx="81000" cy="122040"/>
              </p14:xfrm>
            </p:contentPart>
          </mc:Choice>
          <mc:Fallback xmlns="">
            <p:pic>
              <p:nvPicPr>
                <p:cNvPr id="39068" name="Freihand 39067">
                  <a:extLst>
                    <a:ext uri="{FF2B5EF4-FFF2-40B4-BE49-F238E27FC236}">
                      <a16:creationId xmlns:a16="http://schemas.microsoft.com/office/drawing/2014/main" id="{3A91D4DC-C49A-4445-9663-669C447D3D4C}"/>
                    </a:ext>
                  </a:extLst>
                </p:cNvPr>
                <p:cNvPicPr/>
                <p:nvPr/>
              </p:nvPicPr>
              <p:blipFill>
                <a:blip r:embed="rId264"/>
                <a:stretch>
                  <a:fillRect/>
                </a:stretch>
              </p:blipFill>
              <p:spPr>
                <a:xfrm>
                  <a:off x="8761841" y="1703591"/>
                  <a:ext cx="896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39069" name="Freihand 39068">
                  <a:extLst>
                    <a:ext uri="{FF2B5EF4-FFF2-40B4-BE49-F238E27FC236}">
                      <a16:creationId xmlns:a16="http://schemas.microsoft.com/office/drawing/2014/main" id="{58DB9B5D-7D4D-4D5B-8FDF-DFD5F5FF845A}"/>
                    </a:ext>
                  </a:extLst>
                </p14:cNvPr>
                <p14:cNvContentPartPr/>
                <p14:nvPr/>
              </p14:nvContentPartPr>
              <p14:xfrm>
                <a:off x="8835641" y="1782791"/>
                <a:ext cx="94320" cy="49320"/>
              </p14:xfrm>
            </p:contentPart>
          </mc:Choice>
          <mc:Fallback xmlns="">
            <p:pic>
              <p:nvPicPr>
                <p:cNvPr id="39069" name="Freihand 39068">
                  <a:extLst>
                    <a:ext uri="{FF2B5EF4-FFF2-40B4-BE49-F238E27FC236}">
                      <a16:creationId xmlns:a16="http://schemas.microsoft.com/office/drawing/2014/main" id="{58DB9B5D-7D4D-4D5B-8FDF-DFD5F5FF845A}"/>
                    </a:ext>
                  </a:extLst>
                </p:cNvPr>
                <p:cNvPicPr/>
                <p:nvPr/>
              </p:nvPicPr>
              <p:blipFill>
                <a:blip r:embed="rId266"/>
                <a:stretch>
                  <a:fillRect/>
                </a:stretch>
              </p:blipFill>
              <p:spPr>
                <a:xfrm>
                  <a:off x="8831321" y="1778471"/>
                  <a:ext cx="1029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9070" name="Freihand 39069">
                  <a:extLst>
                    <a:ext uri="{FF2B5EF4-FFF2-40B4-BE49-F238E27FC236}">
                      <a16:creationId xmlns:a16="http://schemas.microsoft.com/office/drawing/2014/main" id="{70B6802A-8F49-4ED1-AD05-E6323EE2EEC4}"/>
                    </a:ext>
                  </a:extLst>
                </p14:cNvPr>
                <p14:cNvContentPartPr/>
                <p14:nvPr/>
              </p14:nvContentPartPr>
              <p14:xfrm>
                <a:off x="8935721" y="1725191"/>
                <a:ext cx="54720" cy="114120"/>
              </p14:xfrm>
            </p:contentPart>
          </mc:Choice>
          <mc:Fallback xmlns="">
            <p:pic>
              <p:nvPicPr>
                <p:cNvPr id="39070" name="Freihand 39069">
                  <a:extLst>
                    <a:ext uri="{FF2B5EF4-FFF2-40B4-BE49-F238E27FC236}">
                      <a16:creationId xmlns:a16="http://schemas.microsoft.com/office/drawing/2014/main" id="{70B6802A-8F49-4ED1-AD05-E6323EE2EEC4}"/>
                    </a:ext>
                  </a:extLst>
                </p:cNvPr>
                <p:cNvPicPr/>
                <p:nvPr/>
              </p:nvPicPr>
              <p:blipFill>
                <a:blip r:embed="rId268"/>
                <a:stretch>
                  <a:fillRect/>
                </a:stretch>
              </p:blipFill>
              <p:spPr>
                <a:xfrm>
                  <a:off x="8931401" y="1720871"/>
                  <a:ext cx="633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39071" name="Freihand 39070">
                  <a:extLst>
                    <a:ext uri="{FF2B5EF4-FFF2-40B4-BE49-F238E27FC236}">
                      <a16:creationId xmlns:a16="http://schemas.microsoft.com/office/drawing/2014/main" id="{8912B66F-AB29-4227-BF07-8B87B31BEBAD}"/>
                    </a:ext>
                  </a:extLst>
                </p14:cNvPr>
                <p14:cNvContentPartPr/>
                <p14:nvPr/>
              </p14:nvContentPartPr>
              <p14:xfrm>
                <a:off x="9000521" y="1733831"/>
                <a:ext cx="181440" cy="91080"/>
              </p14:xfrm>
            </p:contentPart>
          </mc:Choice>
          <mc:Fallback xmlns="">
            <p:pic>
              <p:nvPicPr>
                <p:cNvPr id="39071" name="Freihand 39070">
                  <a:extLst>
                    <a:ext uri="{FF2B5EF4-FFF2-40B4-BE49-F238E27FC236}">
                      <a16:creationId xmlns:a16="http://schemas.microsoft.com/office/drawing/2014/main" id="{8912B66F-AB29-4227-BF07-8B87B31BEBAD}"/>
                    </a:ext>
                  </a:extLst>
                </p:cNvPr>
                <p:cNvPicPr/>
                <p:nvPr/>
              </p:nvPicPr>
              <p:blipFill>
                <a:blip r:embed="rId270"/>
                <a:stretch>
                  <a:fillRect/>
                </a:stretch>
              </p:blipFill>
              <p:spPr>
                <a:xfrm>
                  <a:off x="8996201" y="1729511"/>
                  <a:ext cx="1900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39072" name="Freihand 39071">
                  <a:extLst>
                    <a:ext uri="{FF2B5EF4-FFF2-40B4-BE49-F238E27FC236}">
                      <a16:creationId xmlns:a16="http://schemas.microsoft.com/office/drawing/2014/main" id="{CF146E56-77D6-4648-8DCF-2747AF7DD1C5}"/>
                    </a:ext>
                  </a:extLst>
                </p14:cNvPr>
                <p14:cNvContentPartPr/>
                <p14:nvPr/>
              </p14:nvContentPartPr>
              <p14:xfrm>
                <a:off x="9189881" y="1769111"/>
                <a:ext cx="179280" cy="53640"/>
              </p14:xfrm>
            </p:contentPart>
          </mc:Choice>
          <mc:Fallback xmlns="">
            <p:pic>
              <p:nvPicPr>
                <p:cNvPr id="39072" name="Freihand 39071">
                  <a:extLst>
                    <a:ext uri="{FF2B5EF4-FFF2-40B4-BE49-F238E27FC236}">
                      <a16:creationId xmlns:a16="http://schemas.microsoft.com/office/drawing/2014/main" id="{CF146E56-77D6-4648-8DCF-2747AF7DD1C5}"/>
                    </a:ext>
                  </a:extLst>
                </p:cNvPr>
                <p:cNvPicPr/>
                <p:nvPr/>
              </p:nvPicPr>
              <p:blipFill>
                <a:blip r:embed="rId272"/>
                <a:stretch>
                  <a:fillRect/>
                </a:stretch>
              </p:blipFill>
              <p:spPr>
                <a:xfrm>
                  <a:off x="9185561" y="1764791"/>
                  <a:ext cx="1879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39073" name="Freihand 39072">
                  <a:extLst>
                    <a:ext uri="{FF2B5EF4-FFF2-40B4-BE49-F238E27FC236}">
                      <a16:creationId xmlns:a16="http://schemas.microsoft.com/office/drawing/2014/main" id="{B957C996-9A75-487E-87BC-1BAFADAFD40C}"/>
                    </a:ext>
                  </a:extLst>
                </p14:cNvPr>
                <p14:cNvContentPartPr/>
                <p14:nvPr/>
              </p14:nvContentPartPr>
              <p14:xfrm>
                <a:off x="9328121" y="1780271"/>
                <a:ext cx="75960" cy="21960"/>
              </p14:xfrm>
            </p:contentPart>
          </mc:Choice>
          <mc:Fallback xmlns="">
            <p:pic>
              <p:nvPicPr>
                <p:cNvPr id="39073" name="Freihand 39072">
                  <a:extLst>
                    <a:ext uri="{FF2B5EF4-FFF2-40B4-BE49-F238E27FC236}">
                      <a16:creationId xmlns:a16="http://schemas.microsoft.com/office/drawing/2014/main" id="{B957C996-9A75-487E-87BC-1BAFADAFD40C}"/>
                    </a:ext>
                  </a:extLst>
                </p:cNvPr>
                <p:cNvPicPr/>
                <p:nvPr/>
              </p:nvPicPr>
              <p:blipFill>
                <a:blip r:embed="rId274"/>
                <a:stretch>
                  <a:fillRect/>
                </a:stretch>
              </p:blipFill>
              <p:spPr>
                <a:xfrm>
                  <a:off x="9323801" y="1775951"/>
                  <a:ext cx="846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39075" name="Freihand 39074">
                  <a:extLst>
                    <a:ext uri="{FF2B5EF4-FFF2-40B4-BE49-F238E27FC236}">
                      <a16:creationId xmlns:a16="http://schemas.microsoft.com/office/drawing/2014/main" id="{625BD55D-6C03-4E15-8C13-2C0269751622}"/>
                    </a:ext>
                  </a:extLst>
                </p14:cNvPr>
                <p14:cNvContentPartPr/>
                <p14:nvPr/>
              </p14:nvContentPartPr>
              <p14:xfrm>
                <a:off x="9432521" y="1694591"/>
                <a:ext cx="113040" cy="106560"/>
              </p14:xfrm>
            </p:contentPart>
          </mc:Choice>
          <mc:Fallback xmlns="">
            <p:pic>
              <p:nvPicPr>
                <p:cNvPr id="39075" name="Freihand 39074">
                  <a:extLst>
                    <a:ext uri="{FF2B5EF4-FFF2-40B4-BE49-F238E27FC236}">
                      <a16:creationId xmlns:a16="http://schemas.microsoft.com/office/drawing/2014/main" id="{625BD55D-6C03-4E15-8C13-2C0269751622}"/>
                    </a:ext>
                  </a:extLst>
                </p:cNvPr>
                <p:cNvPicPr/>
                <p:nvPr/>
              </p:nvPicPr>
              <p:blipFill>
                <a:blip r:embed="rId276"/>
                <a:stretch>
                  <a:fillRect/>
                </a:stretch>
              </p:blipFill>
              <p:spPr>
                <a:xfrm>
                  <a:off x="9428201" y="1690271"/>
                  <a:ext cx="121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39076" name="Freihand 39075">
                  <a:extLst>
                    <a:ext uri="{FF2B5EF4-FFF2-40B4-BE49-F238E27FC236}">
                      <a16:creationId xmlns:a16="http://schemas.microsoft.com/office/drawing/2014/main" id="{D97C3EDE-77EE-4492-ACC4-77C059A43D05}"/>
                    </a:ext>
                  </a:extLst>
                </p14:cNvPr>
                <p14:cNvContentPartPr/>
                <p14:nvPr/>
              </p14:nvContentPartPr>
              <p14:xfrm>
                <a:off x="9542321" y="1708991"/>
                <a:ext cx="25920" cy="18000"/>
              </p14:xfrm>
            </p:contentPart>
          </mc:Choice>
          <mc:Fallback xmlns="">
            <p:pic>
              <p:nvPicPr>
                <p:cNvPr id="39076" name="Freihand 39075">
                  <a:extLst>
                    <a:ext uri="{FF2B5EF4-FFF2-40B4-BE49-F238E27FC236}">
                      <a16:creationId xmlns:a16="http://schemas.microsoft.com/office/drawing/2014/main" id="{D97C3EDE-77EE-4492-ACC4-77C059A43D05}"/>
                    </a:ext>
                  </a:extLst>
                </p:cNvPr>
                <p:cNvPicPr/>
                <p:nvPr/>
              </p:nvPicPr>
              <p:blipFill>
                <a:blip r:embed="rId278"/>
                <a:stretch>
                  <a:fillRect/>
                </a:stretch>
              </p:blipFill>
              <p:spPr>
                <a:xfrm>
                  <a:off x="9538001" y="1704671"/>
                  <a:ext cx="345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9077" name="Freihand 39076">
                  <a:extLst>
                    <a:ext uri="{FF2B5EF4-FFF2-40B4-BE49-F238E27FC236}">
                      <a16:creationId xmlns:a16="http://schemas.microsoft.com/office/drawing/2014/main" id="{EB8E3182-C2EA-401A-86CD-844FAAC95D25}"/>
                    </a:ext>
                  </a:extLst>
                </p14:cNvPr>
                <p14:cNvContentPartPr/>
                <p14:nvPr/>
              </p14:nvContentPartPr>
              <p14:xfrm>
                <a:off x="9564641" y="1742831"/>
                <a:ext cx="271800" cy="34200"/>
              </p14:xfrm>
            </p:contentPart>
          </mc:Choice>
          <mc:Fallback xmlns="">
            <p:pic>
              <p:nvPicPr>
                <p:cNvPr id="39077" name="Freihand 39076">
                  <a:extLst>
                    <a:ext uri="{FF2B5EF4-FFF2-40B4-BE49-F238E27FC236}">
                      <a16:creationId xmlns:a16="http://schemas.microsoft.com/office/drawing/2014/main" id="{EB8E3182-C2EA-401A-86CD-844FAAC95D25}"/>
                    </a:ext>
                  </a:extLst>
                </p:cNvPr>
                <p:cNvPicPr/>
                <p:nvPr/>
              </p:nvPicPr>
              <p:blipFill>
                <a:blip r:embed="rId280"/>
                <a:stretch>
                  <a:fillRect/>
                </a:stretch>
              </p:blipFill>
              <p:spPr>
                <a:xfrm>
                  <a:off x="9560321" y="1738511"/>
                  <a:ext cx="2804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39078" name="Freihand 39077">
                  <a:extLst>
                    <a:ext uri="{FF2B5EF4-FFF2-40B4-BE49-F238E27FC236}">
                      <a16:creationId xmlns:a16="http://schemas.microsoft.com/office/drawing/2014/main" id="{1F3549D5-36D7-44EF-B362-626EA74FD57A}"/>
                    </a:ext>
                  </a:extLst>
                </p14:cNvPr>
                <p14:cNvContentPartPr/>
                <p14:nvPr/>
              </p14:nvContentPartPr>
              <p14:xfrm>
                <a:off x="9947681" y="1688831"/>
                <a:ext cx="174600" cy="78840"/>
              </p14:xfrm>
            </p:contentPart>
          </mc:Choice>
          <mc:Fallback xmlns="">
            <p:pic>
              <p:nvPicPr>
                <p:cNvPr id="39078" name="Freihand 39077">
                  <a:extLst>
                    <a:ext uri="{FF2B5EF4-FFF2-40B4-BE49-F238E27FC236}">
                      <a16:creationId xmlns:a16="http://schemas.microsoft.com/office/drawing/2014/main" id="{1F3549D5-36D7-44EF-B362-626EA74FD57A}"/>
                    </a:ext>
                  </a:extLst>
                </p:cNvPr>
                <p:cNvPicPr/>
                <p:nvPr/>
              </p:nvPicPr>
              <p:blipFill>
                <a:blip r:embed="rId282"/>
                <a:stretch>
                  <a:fillRect/>
                </a:stretch>
              </p:blipFill>
              <p:spPr>
                <a:xfrm>
                  <a:off x="9943361" y="1684511"/>
                  <a:ext cx="1832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39079" name="Freihand 39078">
                  <a:extLst>
                    <a:ext uri="{FF2B5EF4-FFF2-40B4-BE49-F238E27FC236}">
                      <a16:creationId xmlns:a16="http://schemas.microsoft.com/office/drawing/2014/main" id="{C6E24BF6-B17E-46DC-B7F2-14FE0E8D028F}"/>
                    </a:ext>
                  </a:extLst>
                </p14:cNvPr>
                <p14:cNvContentPartPr/>
                <p14:nvPr/>
              </p14:nvContentPartPr>
              <p14:xfrm>
                <a:off x="10139921" y="1699631"/>
                <a:ext cx="57240" cy="61200"/>
              </p14:xfrm>
            </p:contentPart>
          </mc:Choice>
          <mc:Fallback xmlns="">
            <p:pic>
              <p:nvPicPr>
                <p:cNvPr id="39079" name="Freihand 39078">
                  <a:extLst>
                    <a:ext uri="{FF2B5EF4-FFF2-40B4-BE49-F238E27FC236}">
                      <a16:creationId xmlns:a16="http://schemas.microsoft.com/office/drawing/2014/main" id="{C6E24BF6-B17E-46DC-B7F2-14FE0E8D028F}"/>
                    </a:ext>
                  </a:extLst>
                </p:cNvPr>
                <p:cNvPicPr/>
                <p:nvPr/>
              </p:nvPicPr>
              <p:blipFill>
                <a:blip r:embed="rId284"/>
                <a:stretch>
                  <a:fillRect/>
                </a:stretch>
              </p:blipFill>
              <p:spPr>
                <a:xfrm>
                  <a:off x="10135601" y="1695311"/>
                  <a:ext cx="658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9080" name="Freihand 39079">
                  <a:extLst>
                    <a:ext uri="{FF2B5EF4-FFF2-40B4-BE49-F238E27FC236}">
                      <a16:creationId xmlns:a16="http://schemas.microsoft.com/office/drawing/2014/main" id="{7C4DE7BD-A11F-4C43-89A1-BE6F44A90B75}"/>
                    </a:ext>
                  </a:extLst>
                </p14:cNvPr>
                <p14:cNvContentPartPr/>
                <p14:nvPr/>
              </p14:nvContentPartPr>
              <p14:xfrm>
                <a:off x="10293281" y="1670831"/>
                <a:ext cx="73800" cy="75600"/>
              </p14:xfrm>
            </p:contentPart>
          </mc:Choice>
          <mc:Fallback xmlns="">
            <p:pic>
              <p:nvPicPr>
                <p:cNvPr id="39080" name="Freihand 39079">
                  <a:extLst>
                    <a:ext uri="{FF2B5EF4-FFF2-40B4-BE49-F238E27FC236}">
                      <a16:creationId xmlns:a16="http://schemas.microsoft.com/office/drawing/2014/main" id="{7C4DE7BD-A11F-4C43-89A1-BE6F44A90B75}"/>
                    </a:ext>
                  </a:extLst>
                </p:cNvPr>
                <p:cNvPicPr/>
                <p:nvPr/>
              </p:nvPicPr>
              <p:blipFill>
                <a:blip r:embed="rId286"/>
                <a:stretch>
                  <a:fillRect/>
                </a:stretch>
              </p:blipFill>
              <p:spPr>
                <a:xfrm>
                  <a:off x="10288961" y="1666511"/>
                  <a:ext cx="824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39081" name="Freihand 39080">
                  <a:extLst>
                    <a:ext uri="{FF2B5EF4-FFF2-40B4-BE49-F238E27FC236}">
                      <a16:creationId xmlns:a16="http://schemas.microsoft.com/office/drawing/2014/main" id="{5AF716B6-6A51-4BED-ADA2-DA3FE212B9D6}"/>
                    </a:ext>
                  </a:extLst>
                </p14:cNvPr>
                <p14:cNvContentPartPr/>
                <p14:nvPr/>
              </p14:nvContentPartPr>
              <p14:xfrm>
                <a:off x="10342241" y="1650311"/>
                <a:ext cx="102960" cy="98280"/>
              </p14:xfrm>
            </p:contentPart>
          </mc:Choice>
          <mc:Fallback xmlns="">
            <p:pic>
              <p:nvPicPr>
                <p:cNvPr id="39081" name="Freihand 39080">
                  <a:extLst>
                    <a:ext uri="{FF2B5EF4-FFF2-40B4-BE49-F238E27FC236}">
                      <a16:creationId xmlns:a16="http://schemas.microsoft.com/office/drawing/2014/main" id="{5AF716B6-6A51-4BED-ADA2-DA3FE212B9D6}"/>
                    </a:ext>
                  </a:extLst>
                </p:cNvPr>
                <p:cNvPicPr/>
                <p:nvPr/>
              </p:nvPicPr>
              <p:blipFill>
                <a:blip r:embed="rId288"/>
                <a:stretch>
                  <a:fillRect/>
                </a:stretch>
              </p:blipFill>
              <p:spPr>
                <a:xfrm>
                  <a:off x="10337921" y="1645991"/>
                  <a:ext cx="1116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9082" name="Freihand 39081">
                  <a:extLst>
                    <a:ext uri="{FF2B5EF4-FFF2-40B4-BE49-F238E27FC236}">
                      <a16:creationId xmlns:a16="http://schemas.microsoft.com/office/drawing/2014/main" id="{1035771C-3403-4327-ABB0-7C1A64B6CFA9}"/>
                    </a:ext>
                  </a:extLst>
                </p14:cNvPr>
                <p14:cNvContentPartPr/>
                <p14:nvPr/>
              </p14:nvContentPartPr>
              <p14:xfrm>
                <a:off x="10416401" y="1694231"/>
                <a:ext cx="82080" cy="39600"/>
              </p14:xfrm>
            </p:contentPart>
          </mc:Choice>
          <mc:Fallback xmlns="">
            <p:pic>
              <p:nvPicPr>
                <p:cNvPr id="39082" name="Freihand 39081">
                  <a:extLst>
                    <a:ext uri="{FF2B5EF4-FFF2-40B4-BE49-F238E27FC236}">
                      <a16:creationId xmlns:a16="http://schemas.microsoft.com/office/drawing/2014/main" id="{1035771C-3403-4327-ABB0-7C1A64B6CFA9}"/>
                    </a:ext>
                  </a:extLst>
                </p:cNvPr>
                <p:cNvPicPr/>
                <p:nvPr/>
              </p:nvPicPr>
              <p:blipFill>
                <a:blip r:embed="rId290"/>
                <a:stretch>
                  <a:fillRect/>
                </a:stretch>
              </p:blipFill>
              <p:spPr>
                <a:xfrm>
                  <a:off x="10412081" y="1689911"/>
                  <a:ext cx="907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9083" name="Freihand 39082">
                  <a:extLst>
                    <a:ext uri="{FF2B5EF4-FFF2-40B4-BE49-F238E27FC236}">
                      <a16:creationId xmlns:a16="http://schemas.microsoft.com/office/drawing/2014/main" id="{62C33864-A8D8-4E14-A457-98E186FB06A8}"/>
                    </a:ext>
                  </a:extLst>
                </p14:cNvPr>
                <p14:cNvContentPartPr/>
                <p14:nvPr/>
              </p14:nvContentPartPr>
              <p14:xfrm>
                <a:off x="10492361" y="1630151"/>
                <a:ext cx="263520" cy="102960"/>
              </p14:xfrm>
            </p:contentPart>
          </mc:Choice>
          <mc:Fallback xmlns="">
            <p:pic>
              <p:nvPicPr>
                <p:cNvPr id="39083" name="Freihand 39082">
                  <a:extLst>
                    <a:ext uri="{FF2B5EF4-FFF2-40B4-BE49-F238E27FC236}">
                      <a16:creationId xmlns:a16="http://schemas.microsoft.com/office/drawing/2014/main" id="{62C33864-A8D8-4E14-A457-98E186FB06A8}"/>
                    </a:ext>
                  </a:extLst>
                </p:cNvPr>
                <p:cNvPicPr/>
                <p:nvPr/>
              </p:nvPicPr>
              <p:blipFill>
                <a:blip r:embed="rId292"/>
                <a:stretch>
                  <a:fillRect/>
                </a:stretch>
              </p:blipFill>
              <p:spPr>
                <a:xfrm>
                  <a:off x="10488041" y="1625831"/>
                  <a:ext cx="2721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9084" name="Freihand 39083">
                  <a:extLst>
                    <a:ext uri="{FF2B5EF4-FFF2-40B4-BE49-F238E27FC236}">
                      <a16:creationId xmlns:a16="http://schemas.microsoft.com/office/drawing/2014/main" id="{185E81A2-5B02-436F-8D71-6F17E4064499}"/>
                    </a:ext>
                  </a:extLst>
                </p14:cNvPr>
                <p14:cNvContentPartPr/>
                <p14:nvPr/>
              </p14:nvContentPartPr>
              <p14:xfrm>
                <a:off x="10751561" y="1661111"/>
                <a:ext cx="69840" cy="64800"/>
              </p14:xfrm>
            </p:contentPart>
          </mc:Choice>
          <mc:Fallback xmlns="">
            <p:pic>
              <p:nvPicPr>
                <p:cNvPr id="39084" name="Freihand 39083">
                  <a:extLst>
                    <a:ext uri="{FF2B5EF4-FFF2-40B4-BE49-F238E27FC236}">
                      <a16:creationId xmlns:a16="http://schemas.microsoft.com/office/drawing/2014/main" id="{185E81A2-5B02-436F-8D71-6F17E4064499}"/>
                    </a:ext>
                  </a:extLst>
                </p:cNvPr>
                <p:cNvPicPr/>
                <p:nvPr/>
              </p:nvPicPr>
              <p:blipFill>
                <a:blip r:embed="rId294"/>
                <a:stretch>
                  <a:fillRect/>
                </a:stretch>
              </p:blipFill>
              <p:spPr>
                <a:xfrm>
                  <a:off x="10747241" y="1656791"/>
                  <a:ext cx="78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39085" name="Freihand 39084">
                  <a:extLst>
                    <a:ext uri="{FF2B5EF4-FFF2-40B4-BE49-F238E27FC236}">
                      <a16:creationId xmlns:a16="http://schemas.microsoft.com/office/drawing/2014/main" id="{905CA311-DD85-42F4-A966-C9E25FCA545E}"/>
                    </a:ext>
                  </a:extLst>
                </p14:cNvPr>
                <p14:cNvContentPartPr/>
                <p14:nvPr/>
              </p14:nvContentPartPr>
              <p14:xfrm>
                <a:off x="10901321" y="1669751"/>
                <a:ext cx="234720" cy="44280"/>
              </p14:xfrm>
            </p:contentPart>
          </mc:Choice>
          <mc:Fallback xmlns="">
            <p:pic>
              <p:nvPicPr>
                <p:cNvPr id="39085" name="Freihand 39084">
                  <a:extLst>
                    <a:ext uri="{FF2B5EF4-FFF2-40B4-BE49-F238E27FC236}">
                      <a16:creationId xmlns:a16="http://schemas.microsoft.com/office/drawing/2014/main" id="{905CA311-DD85-42F4-A966-C9E25FCA545E}"/>
                    </a:ext>
                  </a:extLst>
                </p:cNvPr>
                <p:cNvPicPr/>
                <p:nvPr/>
              </p:nvPicPr>
              <p:blipFill>
                <a:blip r:embed="rId296"/>
                <a:stretch>
                  <a:fillRect/>
                </a:stretch>
              </p:blipFill>
              <p:spPr>
                <a:xfrm>
                  <a:off x="10897001" y="1665431"/>
                  <a:ext cx="2433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39103" name="Freihand 39102">
                  <a:extLst>
                    <a:ext uri="{FF2B5EF4-FFF2-40B4-BE49-F238E27FC236}">
                      <a16:creationId xmlns:a16="http://schemas.microsoft.com/office/drawing/2014/main" id="{31847367-5872-46D3-99E8-C3B744076B41}"/>
                    </a:ext>
                  </a:extLst>
                </p14:cNvPr>
                <p14:cNvContentPartPr/>
                <p14:nvPr/>
              </p14:nvContentPartPr>
              <p14:xfrm>
                <a:off x="8258561" y="2020391"/>
                <a:ext cx="105120" cy="107280"/>
              </p14:xfrm>
            </p:contentPart>
          </mc:Choice>
          <mc:Fallback xmlns="">
            <p:pic>
              <p:nvPicPr>
                <p:cNvPr id="39103" name="Freihand 39102">
                  <a:extLst>
                    <a:ext uri="{FF2B5EF4-FFF2-40B4-BE49-F238E27FC236}">
                      <a16:creationId xmlns:a16="http://schemas.microsoft.com/office/drawing/2014/main" id="{31847367-5872-46D3-99E8-C3B744076B41}"/>
                    </a:ext>
                  </a:extLst>
                </p:cNvPr>
                <p:cNvPicPr/>
                <p:nvPr/>
              </p:nvPicPr>
              <p:blipFill>
                <a:blip r:embed="rId298"/>
                <a:stretch>
                  <a:fillRect/>
                </a:stretch>
              </p:blipFill>
              <p:spPr>
                <a:xfrm>
                  <a:off x="8254241" y="2016071"/>
                  <a:ext cx="1137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39104" name="Freihand 39103">
                  <a:extLst>
                    <a:ext uri="{FF2B5EF4-FFF2-40B4-BE49-F238E27FC236}">
                      <a16:creationId xmlns:a16="http://schemas.microsoft.com/office/drawing/2014/main" id="{7A1D1499-BB46-4878-97A2-218CBB7ACCB0}"/>
                    </a:ext>
                  </a:extLst>
                </p14:cNvPr>
                <p14:cNvContentPartPr/>
                <p14:nvPr/>
              </p14:nvContentPartPr>
              <p14:xfrm>
                <a:off x="8346041" y="2087711"/>
                <a:ext cx="54000" cy="60480"/>
              </p14:xfrm>
            </p:contentPart>
          </mc:Choice>
          <mc:Fallback xmlns="">
            <p:pic>
              <p:nvPicPr>
                <p:cNvPr id="39104" name="Freihand 39103">
                  <a:extLst>
                    <a:ext uri="{FF2B5EF4-FFF2-40B4-BE49-F238E27FC236}">
                      <a16:creationId xmlns:a16="http://schemas.microsoft.com/office/drawing/2014/main" id="{7A1D1499-BB46-4878-97A2-218CBB7ACCB0}"/>
                    </a:ext>
                  </a:extLst>
                </p:cNvPr>
                <p:cNvPicPr/>
                <p:nvPr/>
              </p:nvPicPr>
              <p:blipFill>
                <a:blip r:embed="rId300"/>
                <a:stretch>
                  <a:fillRect/>
                </a:stretch>
              </p:blipFill>
              <p:spPr>
                <a:xfrm>
                  <a:off x="8341721" y="2083391"/>
                  <a:ext cx="626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39105" name="Freihand 39104">
                  <a:extLst>
                    <a:ext uri="{FF2B5EF4-FFF2-40B4-BE49-F238E27FC236}">
                      <a16:creationId xmlns:a16="http://schemas.microsoft.com/office/drawing/2014/main" id="{770F74BD-09FB-477A-8A59-F44ACB5A3C7E}"/>
                    </a:ext>
                  </a:extLst>
                </p14:cNvPr>
                <p14:cNvContentPartPr/>
                <p14:nvPr/>
              </p14:nvContentPartPr>
              <p14:xfrm>
                <a:off x="8422001" y="2088431"/>
                <a:ext cx="23400" cy="67680"/>
              </p14:xfrm>
            </p:contentPart>
          </mc:Choice>
          <mc:Fallback xmlns="">
            <p:pic>
              <p:nvPicPr>
                <p:cNvPr id="39105" name="Freihand 39104">
                  <a:extLst>
                    <a:ext uri="{FF2B5EF4-FFF2-40B4-BE49-F238E27FC236}">
                      <a16:creationId xmlns:a16="http://schemas.microsoft.com/office/drawing/2014/main" id="{770F74BD-09FB-477A-8A59-F44ACB5A3C7E}"/>
                    </a:ext>
                  </a:extLst>
                </p:cNvPr>
                <p:cNvPicPr/>
                <p:nvPr/>
              </p:nvPicPr>
              <p:blipFill>
                <a:blip r:embed="rId302"/>
                <a:stretch>
                  <a:fillRect/>
                </a:stretch>
              </p:blipFill>
              <p:spPr>
                <a:xfrm>
                  <a:off x="8417681" y="2084111"/>
                  <a:ext cx="320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39106" name="Freihand 39105">
                  <a:extLst>
                    <a:ext uri="{FF2B5EF4-FFF2-40B4-BE49-F238E27FC236}">
                      <a16:creationId xmlns:a16="http://schemas.microsoft.com/office/drawing/2014/main" id="{EFF52A87-4F42-4009-A3B0-0CF011E78102}"/>
                    </a:ext>
                  </a:extLst>
                </p14:cNvPr>
                <p14:cNvContentPartPr/>
                <p14:nvPr/>
              </p14:nvContentPartPr>
              <p14:xfrm>
                <a:off x="8397881" y="2048831"/>
                <a:ext cx="177840" cy="80280"/>
              </p14:xfrm>
            </p:contentPart>
          </mc:Choice>
          <mc:Fallback xmlns="">
            <p:pic>
              <p:nvPicPr>
                <p:cNvPr id="39106" name="Freihand 39105">
                  <a:extLst>
                    <a:ext uri="{FF2B5EF4-FFF2-40B4-BE49-F238E27FC236}">
                      <a16:creationId xmlns:a16="http://schemas.microsoft.com/office/drawing/2014/main" id="{EFF52A87-4F42-4009-A3B0-0CF011E78102}"/>
                    </a:ext>
                  </a:extLst>
                </p:cNvPr>
                <p:cNvPicPr/>
                <p:nvPr/>
              </p:nvPicPr>
              <p:blipFill>
                <a:blip r:embed="rId304"/>
                <a:stretch>
                  <a:fillRect/>
                </a:stretch>
              </p:blipFill>
              <p:spPr>
                <a:xfrm>
                  <a:off x="8393561" y="2044511"/>
                  <a:ext cx="1864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39107" name="Freihand 39106">
                  <a:extLst>
                    <a:ext uri="{FF2B5EF4-FFF2-40B4-BE49-F238E27FC236}">
                      <a16:creationId xmlns:a16="http://schemas.microsoft.com/office/drawing/2014/main" id="{EE9923A5-68B8-4EBB-A5F1-469852E22812}"/>
                    </a:ext>
                  </a:extLst>
                </p14:cNvPr>
                <p14:cNvContentPartPr/>
                <p14:nvPr/>
              </p14:nvContentPartPr>
              <p14:xfrm>
                <a:off x="8562041" y="2112191"/>
                <a:ext cx="4680" cy="16920"/>
              </p14:xfrm>
            </p:contentPart>
          </mc:Choice>
          <mc:Fallback xmlns="">
            <p:pic>
              <p:nvPicPr>
                <p:cNvPr id="39107" name="Freihand 39106">
                  <a:extLst>
                    <a:ext uri="{FF2B5EF4-FFF2-40B4-BE49-F238E27FC236}">
                      <a16:creationId xmlns:a16="http://schemas.microsoft.com/office/drawing/2014/main" id="{EE9923A5-68B8-4EBB-A5F1-469852E22812}"/>
                    </a:ext>
                  </a:extLst>
                </p:cNvPr>
                <p:cNvPicPr/>
                <p:nvPr/>
              </p:nvPicPr>
              <p:blipFill>
                <a:blip r:embed="rId57"/>
                <a:stretch>
                  <a:fillRect/>
                </a:stretch>
              </p:blipFill>
              <p:spPr>
                <a:xfrm>
                  <a:off x="8557721" y="2107871"/>
                  <a:ext cx="13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39109" name="Freihand 39108">
                  <a:extLst>
                    <a:ext uri="{FF2B5EF4-FFF2-40B4-BE49-F238E27FC236}">
                      <a16:creationId xmlns:a16="http://schemas.microsoft.com/office/drawing/2014/main" id="{93F2DDFA-A454-4FE7-8C2A-DD10118EBFF5}"/>
                    </a:ext>
                  </a:extLst>
                </p14:cNvPr>
                <p14:cNvContentPartPr/>
                <p14:nvPr/>
              </p14:nvContentPartPr>
              <p14:xfrm>
                <a:off x="8720801" y="1982231"/>
                <a:ext cx="100800" cy="97920"/>
              </p14:xfrm>
            </p:contentPart>
          </mc:Choice>
          <mc:Fallback xmlns="">
            <p:pic>
              <p:nvPicPr>
                <p:cNvPr id="39109" name="Freihand 39108">
                  <a:extLst>
                    <a:ext uri="{FF2B5EF4-FFF2-40B4-BE49-F238E27FC236}">
                      <a16:creationId xmlns:a16="http://schemas.microsoft.com/office/drawing/2014/main" id="{93F2DDFA-A454-4FE7-8C2A-DD10118EBFF5}"/>
                    </a:ext>
                  </a:extLst>
                </p:cNvPr>
                <p:cNvPicPr/>
                <p:nvPr/>
              </p:nvPicPr>
              <p:blipFill>
                <a:blip r:embed="rId307"/>
                <a:stretch>
                  <a:fillRect/>
                </a:stretch>
              </p:blipFill>
              <p:spPr>
                <a:xfrm>
                  <a:off x="8716481" y="1977911"/>
                  <a:ext cx="1094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39110" name="Freihand 39109">
                  <a:extLst>
                    <a:ext uri="{FF2B5EF4-FFF2-40B4-BE49-F238E27FC236}">
                      <a16:creationId xmlns:a16="http://schemas.microsoft.com/office/drawing/2014/main" id="{94F5553E-E7B1-4444-8CDC-898E557F89D4}"/>
                    </a:ext>
                  </a:extLst>
                </p14:cNvPr>
                <p14:cNvContentPartPr/>
                <p14:nvPr/>
              </p14:nvContentPartPr>
              <p14:xfrm>
                <a:off x="8840681" y="2032631"/>
                <a:ext cx="144000" cy="37080"/>
              </p14:xfrm>
            </p:contentPart>
          </mc:Choice>
          <mc:Fallback xmlns="">
            <p:pic>
              <p:nvPicPr>
                <p:cNvPr id="39110" name="Freihand 39109">
                  <a:extLst>
                    <a:ext uri="{FF2B5EF4-FFF2-40B4-BE49-F238E27FC236}">
                      <a16:creationId xmlns:a16="http://schemas.microsoft.com/office/drawing/2014/main" id="{94F5553E-E7B1-4444-8CDC-898E557F89D4}"/>
                    </a:ext>
                  </a:extLst>
                </p:cNvPr>
                <p:cNvPicPr/>
                <p:nvPr/>
              </p:nvPicPr>
              <p:blipFill>
                <a:blip r:embed="rId309"/>
                <a:stretch>
                  <a:fillRect/>
                </a:stretch>
              </p:blipFill>
              <p:spPr>
                <a:xfrm>
                  <a:off x="8836361" y="2028311"/>
                  <a:ext cx="1526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39111" name="Freihand 39110">
                  <a:extLst>
                    <a:ext uri="{FF2B5EF4-FFF2-40B4-BE49-F238E27FC236}">
                      <a16:creationId xmlns:a16="http://schemas.microsoft.com/office/drawing/2014/main" id="{C3D566AF-208A-4CA6-9B51-8423F74530D6}"/>
                    </a:ext>
                  </a:extLst>
                </p14:cNvPr>
                <p14:cNvContentPartPr/>
                <p14:nvPr/>
              </p14:nvContentPartPr>
              <p14:xfrm>
                <a:off x="8964521" y="2025071"/>
                <a:ext cx="63360" cy="48240"/>
              </p14:xfrm>
            </p:contentPart>
          </mc:Choice>
          <mc:Fallback xmlns="">
            <p:pic>
              <p:nvPicPr>
                <p:cNvPr id="39111" name="Freihand 39110">
                  <a:extLst>
                    <a:ext uri="{FF2B5EF4-FFF2-40B4-BE49-F238E27FC236}">
                      <a16:creationId xmlns:a16="http://schemas.microsoft.com/office/drawing/2014/main" id="{C3D566AF-208A-4CA6-9B51-8423F74530D6}"/>
                    </a:ext>
                  </a:extLst>
                </p:cNvPr>
                <p:cNvPicPr/>
                <p:nvPr/>
              </p:nvPicPr>
              <p:blipFill>
                <a:blip r:embed="rId311"/>
                <a:stretch>
                  <a:fillRect/>
                </a:stretch>
              </p:blipFill>
              <p:spPr>
                <a:xfrm>
                  <a:off x="8960201" y="2020751"/>
                  <a:ext cx="720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39112" name="Freihand 39111">
                  <a:extLst>
                    <a:ext uri="{FF2B5EF4-FFF2-40B4-BE49-F238E27FC236}">
                      <a16:creationId xmlns:a16="http://schemas.microsoft.com/office/drawing/2014/main" id="{9BEB299C-76A2-4A08-A0D4-F7182E3DE9AA}"/>
                    </a:ext>
                  </a:extLst>
                </p14:cNvPr>
                <p14:cNvContentPartPr/>
                <p14:nvPr/>
              </p14:nvContentPartPr>
              <p14:xfrm>
                <a:off x="9043361" y="2032991"/>
                <a:ext cx="44640" cy="32760"/>
              </p14:xfrm>
            </p:contentPart>
          </mc:Choice>
          <mc:Fallback xmlns="">
            <p:pic>
              <p:nvPicPr>
                <p:cNvPr id="39112" name="Freihand 39111">
                  <a:extLst>
                    <a:ext uri="{FF2B5EF4-FFF2-40B4-BE49-F238E27FC236}">
                      <a16:creationId xmlns:a16="http://schemas.microsoft.com/office/drawing/2014/main" id="{9BEB299C-76A2-4A08-A0D4-F7182E3DE9AA}"/>
                    </a:ext>
                  </a:extLst>
                </p:cNvPr>
                <p:cNvPicPr/>
                <p:nvPr/>
              </p:nvPicPr>
              <p:blipFill>
                <a:blip r:embed="rId313"/>
                <a:stretch>
                  <a:fillRect/>
                </a:stretch>
              </p:blipFill>
              <p:spPr>
                <a:xfrm>
                  <a:off x="9039041" y="2028671"/>
                  <a:ext cx="532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39113" name="Freihand 39112">
                  <a:extLst>
                    <a:ext uri="{FF2B5EF4-FFF2-40B4-BE49-F238E27FC236}">
                      <a16:creationId xmlns:a16="http://schemas.microsoft.com/office/drawing/2014/main" id="{EAE0CDCF-2F02-4648-9243-F0C039FF31EB}"/>
                    </a:ext>
                  </a:extLst>
                </p14:cNvPr>
                <p14:cNvContentPartPr/>
                <p14:nvPr/>
              </p14:nvContentPartPr>
              <p14:xfrm>
                <a:off x="8701001" y="1928231"/>
                <a:ext cx="151560" cy="140040"/>
              </p14:xfrm>
            </p:contentPart>
          </mc:Choice>
          <mc:Fallback xmlns="">
            <p:pic>
              <p:nvPicPr>
                <p:cNvPr id="39113" name="Freihand 39112">
                  <a:extLst>
                    <a:ext uri="{FF2B5EF4-FFF2-40B4-BE49-F238E27FC236}">
                      <a16:creationId xmlns:a16="http://schemas.microsoft.com/office/drawing/2014/main" id="{EAE0CDCF-2F02-4648-9243-F0C039FF31EB}"/>
                    </a:ext>
                  </a:extLst>
                </p:cNvPr>
                <p:cNvPicPr/>
                <p:nvPr/>
              </p:nvPicPr>
              <p:blipFill>
                <a:blip r:embed="rId315"/>
                <a:stretch>
                  <a:fillRect/>
                </a:stretch>
              </p:blipFill>
              <p:spPr>
                <a:xfrm>
                  <a:off x="8696681" y="1923911"/>
                  <a:ext cx="1602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9114" name="Freihand 39113">
                  <a:extLst>
                    <a:ext uri="{FF2B5EF4-FFF2-40B4-BE49-F238E27FC236}">
                      <a16:creationId xmlns:a16="http://schemas.microsoft.com/office/drawing/2014/main" id="{C9A9EEE6-FBD4-46ED-98C1-BEC329A9F594}"/>
                    </a:ext>
                  </a:extLst>
                </p14:cNvPr>
                <p14:cNvContentPartPr/>
                <p14:nvPr/>
              </p14:nvContentPartPr>
              <p14:xfrm>
                <a:off x="8777681" y="1997711"/>
                <a:ext cx="36720" cy="84600"/>
              </p14:xfrm>
            </p:contentPart>
          </mc:Choice>
          <mc:Fallback xmlns="">
            <p:pic>
              <p:nvPicPr>
                <p:cNvPr id="39114" name="Freihand 39113">
                  <a:extLst>
                    <a:ext uri="{FF2B5EF4-FFF2-40B4-BE49-F238E27FC236}">
                      <a16:creationId xmlns:a16="http://schemas.microsoft.com/office/drawing/2014/main" id="{C9A9EEE6-FBD4-46ED-98C1-BEC329A9F594}"/>
                    </a:ext>
                  </a:extLst>
                </p:cNvPr>
                <p:cNvPicPr/>
                <p:nvPr/>
              </p:nvPicPr>
              <p:blipFill>
                <a:blip r:embed="rId317"/>
                <a:stretch>
                  <a:fillRect/>
                </a:stretch>
              </p:blipFill>
              <p:spPr>
                <a:xfrm>
                  <a:off x="8773361" y="1993391"/>
                  <a:ext cx="453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39116" name="Freihand 39115">
                  <a:extLst>
                    <a:ext uri="{FF2B5EF4-FFF2-40B4-BE49-F238E27FC236}">
                      <a16:creationId xmlns:a16="http://schemas.microsoft.com/office/drawing/2014/main" id="{20886EAC-D8C9-4CFF-B3CD-9720FFEBE540}"/>
                    </a:ext>
                  </a:extLst>
                </p14:cNvPr>
                <p14:cNvContentPartPr/>
                <p14:nvPr/>
              </p14:nvContentPartPr>
              <p14:xfrm>
                <a:off x="9018161" y="2000591"/>
                <a:ext cx="200160" cy="67320"/>
              </p14:xfrm>
            </p:contentPart>
          </mc:Choice>
          <mc:Fallback xmlns="">
            <p:pic>
              <p:nvPicPr>
                <p:cNvPr id="39116" name="Freihand 39115">
                  <a:extLst>
                    <a:ext uri="{FF2B5EF4-FFF2-40B4-BE49-F238E27FC236}">
                      <a16:creationId xmlns:a16="http://schemas.microsoft.com/office/drawing/2014/main" id="{20886EAC-D8C9-4CFF-B3CD-9720FFEBE540}"/>
                    </a:ext>
                  </a:extLst>
                </p:cNvPr>
                <p:cNvPicPr/>
                <p:nvPr/>
              </p:nvPicPr>
              <p:blipFill>
                <a:blip r:embed="rId319"/>
                <a:stretch>
                  <a:fillRect/>
                </a:stretch>
              </p:blipFill>
              <p:spPr>
                <a:xfrm>
                  <a:off x="9013841" y="1996271"/>
                  <a:ext cx="2088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39117" name="Freihand 39116">
                  <a:extLst>
                    <a:ext uri="{FF2B5EF4-FFF2-40B4-BE49-F238E27FC236}">
                      <a16:creationId xmlns:a16="http://schemas.microsoft.com/office/drawing/2014/main" id="{C08163C6-737E-4C3C-AFF8-1088E2DFC6A8}"/>
                    </a:ext>
                  </a:extLst>
                </p14:cNvPr>
                <p14:cNvContentPartPr/>
                <p14:nvPr/>
              </p14:nvContentPartPr>
              <p14:xfrm>
                <a:off x="9172961" y="2028311"/>
                <a:ext cx="71280" cy="40680"/>
              </p14:xfrm>
            </p:contentPart>
          </mc:Choice>
          <mc:Fallback xmlns="">
            <p:pic>
              <p:nvPicPr>
                <p:cNvPr id="39117" name="Freihand 39116">
                  <a:extLst>
                    <a:ext uri="{FF2B5EF4-FFF2-40B4-BE49-F238E27FC236}">
                      <a16:creationId xmlns:a16="http://schemas.microsoft.com/office/drawing/2014/main" id="{C08163C6-737E-4C3C-AFF8-1088E2DFC6A8}"/>
                    </a:ext>
                  </a:extLst>
                </p:cNvPr>
                <p:cNvPicPr/>
                <p:nvPr/>
              </p:nvPicPr>
              <p:blipFill>
                <a:blip r:embed="rId321"/>
                <a:stretch>
                  <a:fillRect/>
                </a:stretch>
              </p:blipFill>
              <p:spPr>
                <a:xfrm>
                  <a:off x="9168641" y="2023991"/>
                  <a:ext cx="799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39118" name="Freihand 39117">
                  <a:extLst>
                    <a:ext uri="{FF2B5EF4-FFF2-40B4-BE49-F238E27FC236}">
                      <a16:creationId xmlns:a16="http://schemas.microsoft.com/office/drawing/2014/main" id="{01C3D21D-65F8-41CF-924A-F3C9B58ACF2E}"/>
                    </a:ext>
                  </a:extLst>
                </p14:cNvPr>
                <p14:cNvContentPartPr/>
                <p14:nvPr/>
              </p14:nvContentPartPr>
              <p14:xfrm>
                <a:off x="9352961" y="1967831"/>
                <a:ext cx="186840" cy="86040"/>
              </p14:xfrm>
            </p:contentPart>
          </mc:Choice>
          <mc:Fallback xmlns="">
            <p:pic>
              <p:nvPicPr>
                <p:cNvPr id="39118" name="Freihand 39117">
                  <a:extLst>
                    <a:ext uri="{FF2B5EF4-FFF2-40B4-BE49-F238E27FC236}">
                      <a16:creationId xmlns:a16="http://schemas.microsoft.com/office/drawing/2014/main" id="{01C3D21D-65F8-41CF-924A-F3C9B58ACF2E}"/>
                    </a:ext>
                  </a:extLst>
                </p:cNvPr>
                <p:cNvPicPr/>
                <p:nvPr/>
              </p:nvPicPr>
              <p:blipFill>
                <a:blip r:embed="rId323"/>
                <a:stretch>
                  <a:fillRect/>
                </a:stretch>
              </p:blipFill>
              <p:spPr>
                <a:xfrm>
                  <a:off x="9348641" y="1963511"/>
                  <a:ext cx="1954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9119" name="Freihand 39118">
                  <a:extLst>
                    <a:ext uri="{FF2B5EF4-FFF2-40B4-BE49-F238E27FC236}">
                      <a16:creationId xmlns:a16="http://schemas.microsoft.com/office/drawing/2014/main" id="{6ABCA533-05A3-4087-AC48-1F09B5CD5DA6}"/>
                    </a:ext>
                  </a:extLst>
                </p14:cNvPr>
                <p14:cNvContentPartPr/>
                <p14:nvPr/>
              </p14:nvContentPartPr>
              <p14:xfrm>
                <a:off x="9546641" y="2000231"/>
                <a:ext cx="55440" cy="52920"/>
              </p14:xfrm>
            </p:contentPart>
          </mc:Choice>
          <mc:Fallback xmlns="">
            <p:pic>
              <p:nvPicPr>
                <p:cNvPr id="39119" name="Freihand 39118">
                  <a:extLst>
                    <a:ext uri="{FF2B5EF4-FFF2-40B4-BE49-F238E27FC236}">
                      <a16:creationId xmlns:a16="http://schemas.microsoft.com/office/drawing/2014/main" id="{6ABCA533-05A3-4087-AC48-1F09B5CD5DA6}"/>
                    </a:ext>
                  </a:extLst>
                </p:cNvPr>
                <p:cNvPicPr/>
                <p:nvPr/>
              </p:nvPicPr>
              <p:blipFill>
                <a:blip r:embed="rId325"/>
                <a:stretch>
                  <a:fillRect/>
                </a:stretch>
              </p:blipFill>
              <p:spPr>
                <a:xfrm>
                  <a:off x="9542321" y="1995911"/>
                  <a:ext cx="640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9120" name="Freihand 39119">
                  <a:extLst>
                    <a:ext uri="{FF2B5EF4-FFF2-40B4-BE49-F238E27FC236}">
                      <a16:creationId xmlns:a16="http://schemas.microsoft.com/office/drawing/2014/main" id="{2636104C-4320-4A78-9A43-2B63B3CDA883}"/>
                    </a:ext>
                  </a:extLst>
                </p14:cNvPr>
                <p14:cNvContentPartPr/>
                <p14:nvPr/>
              </p14:nvContentPartPr>
              <p14:xfrm>
                <a:off x="9715841" y="1936871"/>
                <a:ext cx="79920" cy="119880"/>
              </p14:xfrm>
            </p:contentPart>
          </mc:Choice>
          <mc:Fallback xmlns="">
            <p:pic>
              <p:nvPicPr>
                <p:cNvPr id="39120" name="Freihand 39119">
                  <a:extLst>
                    <a:ext uri="{FF2B5EF4-FFF2-40B4-BE49-F238E27FC236}">
                      <a16:creationId xmlns:a16="http://schemas.microsoft.com/office/drawing/2014/main" id="{2636104C-4320-4A78-9A43-2B63B3CDA883}"/>
                    </a:ext>
                  </a:extLst>
                </p:cNvPr>
                <p:cNvPicPr/>
                <p:nvPr/>
              </p:nvPicPr>
              <p:blipFill>
                <a:blip r:embed="rId327"/>
                <a:stretch>
                  <a:fillRect/>
                </a:stretch>
              </p:blipFill>
              <p:spPr>
                <a:xfrm>
                  <a:off x="9711521" y="1932551"/>
                  <a:ext cx="885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9121" name="Freihand 39120">
                  <a:extLst>
                    <a:ext uri="{FF2B5EF4-FFF2-40B4-BE49-F238E27FC236}">
                      <a16:creationId xmlns:a16="http://schemas.microsoft.com/office/drawing/2014/main" id="{8C6255B4-4DEF-4F1D-8316-D7170D81F6CD}"/>
                    </a:ext>
                  </a:extLst>
                </p14:cNvPr>
                <p14:cNvContentPartPr/>
                <p14:nvPr/>
              </p14:nvContentPartPr>
              <p14:xfrm>
                <a:off x="9622601" y="1909511"/>
                <a:ext cx="60120" cy="126000"/>
              </p14:xfrm>
            </p:contentPart>
          </mc:Choice>
          <mc:Fallback xmlns="">
            <p:pic>
              <p:nvPicPr>
                <p:cNvPr id="39121" name="Freihand 39120">
                  <a:extLst>
                    <a:ext uri="{FF2B5EF4-FFF2-40B4-BE49-F238E27FC236}">
                      <a16:creationId xmlns:a16="http://schemas.microsoft.com/office/drawing/2014/main" id="{8C6255B4-4DEF-4F1D-8316-D7170D81F6CD}"/>
                    </a:ext>
                  </a:extLst>
                </p:cNvPr>
                <p:cNvPicPr/>
                <p:nvPr/>
              </p:nvPicPr>
              <p:blipFill>
                <a:blip r:embed="rId329"/>
                <a:stretch>
                  <a:fillRect/>
                </a:stretch>
              </p:blipFill>
              <p:spPr>
                <a:xfrm>
                  <a:off x="9618281" y="1905191"/>
                  <a:ext cx="687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9122" name="Freihand 39121">
                  <a:extLst>
                    <a:ext uri="{FF2B5EF4-FFF2-40B4-BE49-F238E27FC236}">
                      <a16:creationId xmlns:a16="http://schemas.microsoft.com/office/drawing/2014/main" id="{F8C6F865-FD20-41B3-9722-D9122CCBCAA9}"/>
                    </a:ext>
                  </a:extLst>
                </p14:cNvPr>
                <p14:cNvContentPartPr/>
                <p14:nvPr/>
              </p14:nvContentPartPr>
              <p14:xfrm>
                <a:off x="9774521" y="1994831"/>
                <a:ext cx="84960" cy="44640"/>
              </p14:xfrm>
            </p:contentPart>
          </mc:Choice>
          <mc:Fallback xmlns="">
            <p:pic>
              <p:nvPicPr>
                <p:cNvPr id="39122" name="Freihand 39121">
                  <a:extLst>
                    <a:ext uri="{FF2B5EF4-FFF2-40B4-BE49-F238E27FC236}">
                      <a16:creationId xmlns:a16="http://schemas.microsoft.com/office/drawing/2014/main" id="{F8C6F865-FD20-41B3-9722-D9122CCBCAA9}"/>
                    </a:ext>
                  </a:extLst>
                </p:cNvPr>
                <p:cNvPicPr/>
                <p:nvPr/>
              </p:nvPicPr>
              <p:blipFill>
                <a:blip r:embed="rId331"/>
                <a:stretch>
                  <a:fillRect/>
                </a:stretch>
              </p:blipFill>
              <p:spPr>
                <a:xfrm>
                  <a:off x="9770201" y="1990511"/>
                  <a:ext cx="936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9123" name="Freihand 39122">
                  <a:extLst>
                    <a:ext uri="{FF2B5EF4-FFF2-40B4-BE49-F238E27FC236}">
                      <a16:creationId xmlns:a16="http://schemas.microsoft.com/office/drawing/2014/main" id="{88BD575D-DBBD-4AE6-8FCC-0DF4CD8867B3}"/>
                    </a:ext>
                  </a:extLst>
                </p14:cNvPr>
                <p14:cNvContentPartPr/>
                <p14:nvPr/>
              </p14:nvContentPartPr>
              <p14:xfrm>
                <a:off x="9872801" y="1994831"/>
                <a:ext cx="109080" cy="25920"/>
              </p14:xfrm>
            </p:contentPart>
          </mc:Choice>
          <mc:Fallback xmlns="">
            <p:pic>
              <p:nvPicPr>
                <p:cNvPr id="39123" name="Freihand 39122">
                  <a:extLst>
                    <a:ext uri="{FF2B5EF4-FFF2-40B4-BE49-F238E27FC236}">
                      <a16:creationId xmlns:a16="http://schemas.microsoft.com/office/drawing/2014/main" id="{88BD575D-DBBD-4AE6-8FCC-0DF4CD8867B3}"/>
                    </a:ext>
                  </a:extLst>
                </p:cNvPr>
                <p:cNvPicPr/>
                <p:nvPr/>
              </p:nvPicPr>
              <p:blipFill>
                <a:blip r:embed="rId333"/>
                <a:stretch>
                  <a:fillRect/>
                </a:stretch>
              </p:blipFill>
              <p:spPr>
                <a:xfrm>
                  <a:off x="9868481" y="1990511"/>
                  <a:ext cx="1177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9124" name="Freihand 39123">
                  <a:extLst>
                    <a:ext uri="{FF2B5EF4-FFF2-40B4-BE49-F238E27FC236}">
                      <a16:creationId xmlns:a16="http://schemas.microsoft.com/office/drawing/2014/main" id="{DDF8BAC8-0B33-49E5-A2CF-FDE339B2B89D}"/>
                    </a:ext>
                  </a:extLst>
                </p14:cNvPr>
                <p14:cNvContentPartPr/>
                <p14:nvPr/>
              </p14:nvContentPartPr>
              <p14:xfrm>
                <a:off x="10003121" y="1922111"/>
                <a:ext cx="111240" cy="92160"/>
              </p14:xfrm>
            </p:contentPart>
          </mc:Choice>
          <mc:Fallback xmlns="">
            <p:pic>
              <p:nvPicPr>
                <p:cNvPr id="39124" name="Freihand 39123">
                  <a:extLst>
                    <a:ext uri="{FF2B5EF4-FFF2-40B4-BE49-F238E27FC236}">
                      <a16:creationId xmlns:a16="http://schemas.microsoft.com/office/drawing/2014/main" id="{DDF8BAC8-0B33-49E5-A2CF-FDE339B2B89D}"/>
                    </a:ext>
                  </a:extLst>
                </p:cNvPr>
                <p:cNvPicPr/>
                <p:nvPr/>
              </p:nvPicPr>
              <p:blipFill>
                <a:blip r:embed="rId335"/>
                <a:stretch>
                  <a:fillRect/>
                </a:stretch>
              </p:blipFill>
              <p:spPr>
                <a:xfrm>
                  <a:off x="9998801" y="1917791"/>
                  <a:ext cx="1198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9125" name="Freihand 39124">
                  <a:extLst>
                    <a:ext uri="{FF2B5EF4-FFF2-40B4-BE49-F238E27FC236}">
                      <a16:creationId xmlns:a16="http://schemas.microsoft.com/office/drawing/2014/main" id="{D701ED6B-4F8E-43A3-A55E-51A1F971A995}"/>
                    </a:ext>
                  </a:extLst>
                </p14:cNvPr>
                <p14:cNvContentPartPr/>
                <p14:nvPr/>
              </p14:nvContentPartPr>
              <p14:xfrm>
                <a:off x="10121201" y="1955231"/>
                <a:ext cx="68400" cy="66960"/>
              </p14:xfrm>
            </p:contentPart>
          </mc:Choice>
          <mc:Fallback xmlns="">
            <p:pic>
              <p:nvPicPr>
                <p:cNvPr id="39125" name="Freihand 39124">
                  <a:extLst>
                    <a:ext uri="{FF2B5EF4-FFF2-40B4-BE49-F238E27FC236}">
                      <a16:creationId xmlns:a16="http://schemas.microsoft.com/office/drawing/2014/main" id="{D701ED6B-4F8E-43A3-A55E-51A1F971A995}"/>
                    </a:ext>
                  </a:extLst>
                </p:cNvPr>
                <p:cNvPicPr/>
                <p:nvPr/>
              </p:nvPicPr>
              <p:blipFill>
                <a:blip r:embed="rId337"/>
                <a:stretch>
                  <a:fillRect/>
                </a:stretch>
              </p:blipFill>
              <p:spPr>
                <a:xfrm>
                  <a:off x="10116881" y="1950911"/>
                  <a:ext cx="770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39138" name="Freihand 39137">
                  <a:extLst>
                    <a:ext uri="{FF2B5EF4-FFF2-40B4-BE49-F238E27FC236}">
                      <a16:creationId xmlns:a16="http://schemas.microsoft.com/office/drawing/2014/main" id="{1C365636-213F-4DFE-B9AC-0EACAABCE45F}"/>
                    </a:ext>
                  </a:extLst>
                </p14:cNvPr>
                <p14:cNvContentPartPr/>
                <p14:nvPr/>
              </p14:nvContentPartPr>
              <p14:xfrm>
                <a:off x="8257481" y="2292911"/>
                <a:ext cx="75960" cy="32040"/>
              </p14:xfrm>
            </p:contentPart>
          </mc:Choice>
          <mc:Fallback xmlns="">
            <p:pic>
              <p:nvPicPr>
                <p:cNvPr id="39138" name="Freihand 39137">
                  <a:extLst>
                    <a:ext uri="{FF2B5EF4-FFF2-40B4-BE49-F238E27FC236}">
                      <a16:creationId xmlns:a16="http://schemas.microsoft.com/office/drawing/2014/main" id="{1C365636-213F-4DFE-B9AC-0EACAABCE45F}"/>
                    </a:ext>
                  </a:extLst>
                </p:cNvPr>
                <p:cNvPicPr/>
                <p:nvPr/>
              </p:nvPicPr>
              <p:blipFill>
                <a:blip r:embed="rId339"/>
                <a:stretch>
                  <a:fillRect/>
                </a:stretch>
              </p:blipFill>
              <p:spPr>
                <a:xfrm>
                  <a:off x="8253161" y="2288591"/>
                  <a:ext cx="84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39139" name="Freihand 39138">
                  <a:extLst>
                    <a:ext uri="{FF2B5EF4-FFF2-40B4-BE49-F238E27FC236}">
                      <a16:creationId xmlns:a16="http://schemas.microsoft.com/office/drawing/2014/main" id="{08855127-6F70-439A-A674-5A6457FC19DE}"/>
                    </a:ext>
                  </a:extLst>
                </p14:cNvPr>
                <p14:cNvContentPartPr/>
                <p14:nvPr/>
              </p14:nvContentPartPr>
              <p14:xfrm>
                <a:off x="8313281" y="2256911"/>
                <a:ext cx="38520" cy="153000"/>
              </p14:xfrm>
            </p:contentPart>
          </mc:Choice>
          <mc:Fallback xmlns="">
            <p:pic>
              <p:nvPicPr>
                <p:cNvPr id="39139" name="Freihand 39138">
                  <a:extLst>
                    <a:ext uri="{FF2B5EF4-FFF2-40B4-BE49-F238E27FC236}">
                      <a16:creationId xmlns:a16="http://schemas.microsoft.com/office/drawing/2014/main" id="{08855127-6F70-439A-A674-5A6457FC19DE}"/>
                    </a:ext>
                  </a:extLst>
                </p:cNvPr>
                <p:cNvPicPr/>
                <p:nvPr/>
              </p:nvPicPr>
              <p:blipFill>
                <a:blip r:embed="rId341"/>
                <a:stretch>
                  <a:fillRect/>
                </a:stretch>
              </p:blipFill>
              <p:spPr>
                <a:xfrm>
                  <a:off x="8308961" y="2252591"/>
                  <a:ext cx="471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9140" name="Freihand 39139">
                  <a:extLst>
                    <a:ext uri="{FF2B5EF4-FFF2-40B4-BE49-F238E27FC236}">
                      <a16:creationId xmlns:a16="http://schemas.microsoft.com/office/drawing/2014/main" id="{03A84DB7-2484-4118-A798-06644A3E3642}"/>
                    </a:ext>
                  </a:extLst>
                </p14:cNvPr>
                <p14:cNvContentPartPr/>
                <p14:nvPr/>
              </p14:nvContentPartPr>
              <p14:xfrm>
                <a:off x="8389961" y="2292191"/>
                <a:ext cx="60120" cy="88200"/>
              </p14:xfrm>
            </p:contentPart>
          </mc:Choice>
          <mc:Fallback xmlns="">
            <p:pic>
              <p:nvPicPr>
                <p:cNvPr id="39140" name="Freihand 39139">
                  <a:extLst>
                    <a:ext uri="{FF2B5EF4-FFF2-40B4-BE49-F238E27FC236}">
                      <a16:creationId xmlns:a16="http://schemas.microsoft.com/office/drawing/2014/main" id="{03A84DB7-2484-4118-A798-06644A3E3642}"/>
                    </a:ext>
                  </a:extLst>
                </p:cNvPr>
                <p:cNvPicPr/>
                <p:nvPr/>
              </p:nvPicPr>
              <p:blipFill>
                <a:blip r:embed="rId343"/>
                <a:stretch>
                  <a:fillRect/>
                </a:stretch>
              </p:blipFill>
              <p:spPr>
                <a:xfrm>
                  <a:off x="8385641" y="2287871"/>
                  <a:ext cx="687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39141" name="Freihand 39140">
                  <a:extLst>
                    <a:ext uri="{FF2B5EF4-FFF2-40B4-BE49-F238E27FC236}">
                      <a16:creationId xmlns:a16="http://schemas.microsoft.com/office/drawing/2014/main" id="{F8A4707B-E7D6-48E8-B8D5-B4D7C0CE30A0}"/>
                    </a:ext>
                  </a:extLst>
                </p14:cNvPr>
                <p14:cNvContentPartPr/>
                <p14:nvPr/>
              </p14:nvContentPartPr>
              <p14:xfrm>
                <a:off x="8388881" y="2254031"/>
                <a:ext cx="112320" cy="136800"/>
              </p14:xfrm>
            </p:contentPart>
          </mc:Choice>
          <mc:Fallback xmlns="">
            <p:pic>
              <p:nvPicPr>
                <p:cNvPr id="39141" name="Freihand 39140">
                  <a:extLst>
                    <a:ext uri="{FF2B5EF4-FFF2-40B4-BE49-F238E27FC236}">
                      <a16:creationId xmlns:a16="http://schemas.microsoft.com/office/drawing/2014/main" id="{F8A4707B-E7D6-48E8-B8D5-B4D7C0CE30A0}"/>
                    </a:ext>
                  </a:extLst>
                </p:cNvPr>
                <p:cNvPicPr/>
                <p:nvPr/>
              </p:nvPicPr>
              <p:blipFill>
                <a:blip r:embed="rId345"/>
                <a:stretch>
                  <a:fillRect/>
                </a:stretch>
              </p:blipFill>
              <p:spPr>
                <a:xfrm>
                  <a:off x="8384561" y="2249711"/>
                  <a:ext cx="1209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39142" name="Freihand 39141">
                  <a:extLst>
                    <a:ext uri="{FF2B5EF4-FFF2-40B4-BE49-F238E27FC236}">
                      <a16:creationId xmlns:a16="http://schemas.microsoft.com/office/drawing/2014/main" id="{7A53CB2E-8100-45D6-B4C1-D3F217FC703E}"/>
                    </a:ext>
                  </a:extLst>
                </p14:cNvPr>
                <p14:cNvContentPartPr/>
                <p14:nvPr/>
              </p14:nvContentPartPr>
              <p14:xfrm>
                <a:off x="8504081" y="2280311"/>
                <a:ext cx="49680" cy="68760"/>
              </p14:xfrm>
            </p:contentPart>
          </mc:Choice>
          <mc:Fallback xmlns="">
            <p:pic>
              <p:nvPicPr>
                <p:cNvPr id="39142" name="Freihand 39141">
                  <a:extLst>
                    <a:ext uri="{FF2B5EF4-FFF2-40B4-BE49-F238E27FC236}">
                      <a16:creationId xmlns:a16="http://schemas.microsoft.com/office/drawing/2014/main" id="{7A53CB2E-8100-45D6-B4C1-D3F217FC703E}"/>
                    </a:ext>
                  </a:extLst>
                </p:cNvPr>
                <p:cNvPicPr/>
                <p:nvPr/>
              </p:nvPicPr>
              <p:blipFill>
                <a:blip r:embed="rId347"/>
                <a:stretch>
                  <a:fillRect/>
                </a:stretch>
              </p:blipFill>
              <p:spPr>
                <a:xfrm>
                  <a:off x="8499761" y="2275991"/>
                  <a:ext cx="583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39143" name="Freihand 39142">
                  <a:extLst>
                    <a:ext uri="{FF2B5EF4-FFF2-40B4-BE49-F238E27FC236}">
                      <a16:creationId xmlns:a16="http://schemas.microsoft.com/office/drawing/2014/main" id="{D81C0DA9-711E-4C92-BB83-CEFCA891036D}"/>
                    </a:ext>
                  </a:extLst>
                </p14:cNvPr>
                <p14:cNvContentPartPr/>
                <p14:nvPr/>
              </p14:nvContentPartPr>
              <p14:xfrm>
                <a:off x="8568161" y="2263391"/>
                <a:ext cx="79200" cy="89640"/>
              </p14:xfrm>
            </p:contentPart>
          </mc:Choice>
          <mc:Fallback xmlns="">
            <p:pic>
              <p:nvPicPr>
                <p:cNvPr id="39143" name="Freihand 39142">
                  <a:extLst>
                    <a:ext uri="{FF2B5EF4-FFF2-40B4-BE49-F238E27FC236}">
                      <a16:creationId xmlns:a16="http://schemas.microsoft.com/office/drawing/2014/main" id="{D81C0DA9-711E-4C92-BB83-CEFCA891036D}"/>
                    </a:ext>
                  </a:extLst>
                </p:cNvPr>
                <p:cNvPicPr/>
                <p:nvPr/>
              </p:nvPicPr>
              <p:blipFill>
                <a:blip r:embed="rId349"/>
                <a:stretch>
                  <a:fillRect/>
                </a:stretch>
              </p:blipFill>
              <p:spPr>
                <a:xfrm>
                  <a:off x="8563841" y="2259071"/>
                  <a:ext cx="878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39144" name="Freihand 39143">
                  <a:extLst>
                    <a:ext uri="{FF2B5EF4-FFF2-40B4-BE49-F238E27FC236}">
                      <a16:creationId xmlns:a16="http://schemas.microsoft.com/office/drawing/2014/main" id="{264BCA07-28E7-4DC3-8D68-50A2ADE7FEF1}"/>
                    </a:ext>
                  </a:extLst>
                </p14:cNvPr>
                <p14:cNvContentPartPr/>
                <p14:nvPr/>
              </p14:nvContentPartPr>
              <p14:xfrm>
                <a:off x="8671121" y="2277071"/>
                <a:ext cx="16200" cy="62280"/>
              </p14:xfrm>
            </p:contentPart>
          </mc:Choice>
          <mc:Fallback xmlns="">
            <p:pic>
              <p:nvPicPr>
                <p:cNvPr id="39144" name="Freihand 39143">
                  <a:extLst>
                    <a:ext uri="{FF2B5EF4-FFF2-40B4-BE49-F238E27FC236}">
                      <a16:creationId xmlns:a16="http://schemas.microsoft.com/office/drawing/2014/main" id="{264BCA07-28E7-4DC3-8D68-50A2ADE7FEF1}"/>
                    </a:ext>
                  </a:extLst>
                </p:cNvPr>
                <p:cNvPicPr/>
                <p:nvPr/>
              </p:nvPicPr>
              <p:blipFill>
                <a:blip r:embed="rId351"/>
                <a:stretch>
                  <a:fillRect/>
                </a:stretch>
              </p:blipFill>
              <p:spPr>
                <a:xfrm>
                  <a:off x="8666801" y="2272751"/>
                  <a:ext cx="248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39145" name="Freihand 39144">
                  <a:extLst>
                    <a:ext uri="{FF2B5EF4-FFF2-40B4-BE49-F238E27FC236}">
                      <a16:creationId xmlns:a16="http://schemas.microsoft.com/office/drawing/2014/main" id="{783F426E-EFDF-4455-A853-768ED1941000}"/>
                    </a:ext>
                  </a:extLst>
                </p14:cNvPr>
                <p14:cNvContentPartPr/>
                <p14:nvPr/>
              </p14:nvContentPartPr>
              <p14:xfrm>
                <a:off x="8832041" y="2215151"/>
                <a:ext cx="54720" cy="96120"/>
              </p14:xfrm>
            </p:contentPart>
          </mc:Choice>
          <mc:Fallback xmlns="">
            <p:pic>
              <p:nvPicPr>
                <p:cNvPr id="39145" name="Freihand 39144">
                  <a:extLst>
                    <a:ext uri="{FF2B5EF4-FFF2-40B4-BE49-F238E27FC236}">
                      <a16:creationId xmlns:a16="http://schemas.microsoft.com/office/drawing/2014/main" id="{783F426E-EFDF-4455-A853-768ED1941000}"/>
                    </a:ext>
                  </a:extLst>
                </p:cNvPr>
                <p:cNvPicPr/>
                <p:nvPr/>
              </p:nvPicPr>
              <p:blipFill>
                <a:blip r:embed="rId353"/>
                <a:stretch>
                  <a:fillRect/>
                </a:stretch>
              </p:blipFill>
              <p:spPr>
                <a:xfrm>
                  <a:off x="8827721" y="2210831"/>
                  <a:ext cx="633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39146" name="Freihand 39145">
                  <a:extLst>
                    <a:ext uri="{FF2B5EF4-FFF2-40B4-BE49-F238E27FC236}">
                      <a16:creationId xmlns:a16="http://schemas.microsoft.com/office/drawing/2014/main" id="{DC6328B7-1A8D-4417-B525-8B2AC8D60CD4}"/>
                    </a:ext>
                  </a:extLst>
                </p14:cNvPr>
                <p14:cNvContentPartPr/>
                <p14:nvPr/>
              </p14:nvContentPartPr>
              <p14:xfrm>
                <a:off x="8878841" y="2268071"/>
                <a:ext cx="50040" cy="46080"/>
              </p14:xfrm>
            </p:contentPart>
          </mc:Choice>
          <mc:Fallback xmlns="">
            <p:pic>
              <p:nvPicPr>
                <p:cNvPr id="39146" name="Freihand 39145">
                  <a:extLst>
                    <a:ext uri="{FF2B5EF4-FFF2-40B4-BE49-F238E27FC236}">
                      <a16:creationId xmlns:a16="http://schemas.microsoft.com/office/drawing/2014/main" id="{DC6328B7-1A8D-4417-B525-8B2AC8D60CD4}"/>
                    </a:ext>
                  </a:extLst>
                </p:cNvPr>
                <p:cNvPicPr/>
                <p:nvPr/>
              </p:nvPicPr>
              <p:blipFill>
                <a:blip r:embed="rId355"/>
                <a:stretch>
                  <a:fillRect/>
                </a:stretch>
              </p:blipFill>
              <p:spPr>
                <a:xfrm>
                  <a:off x="8874521" y="2263751"/>
                  <a:ext cx="586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39147" name="Freihand 39146">
                  <a:extLst>
                    <a:ext uri="{FF2B5EF4-FFF2-40B4-BE49-F238E27FC236}">
                      <a16:creationId xmlns:a16="http://schemas.microsoft.com/office/drawing/2014/main" id="{C77DB6E6-F504-4CE1-9750-DF6EFD054B8F}"/>
                    </a:ext>
                  </a:extLst>
                </p14:cNvPr>
                <p14:cNvContentPartPr/>
                <p14:nvPr/>
              </p14:nvContentPartPr>
              <p14:xfrm>
                <a:off x="8948681" y="2209031"/>
                <a:ext cx="147240" cy="96840"/>
              </p14:xfrm>
            </p:contentPart>
          </mc:Choice>
          <mc:Fallback xmlns="">
            <p:pic>
              <p:nvPicPr>
                <p:cNvPr id="39147" name="Freihand 39146">
                  <a:extLst>
                    <a:ext uri="{FF2B5EF4-FFF2-40B4-BE49-F238E27FC236}">
                      <a16:creationId xmlns:a16="http://schemas.microsoft.com/office/drawing/2014/main" id="{C77DB6E6-F504-4CE1-9750-DF6EFD054B8F}"/>
                    </a:ext>
                  </a:extLst>
                </p:cNvPr>
                <p:cNvPicPr/>
                <p:nvPr/>
              </p:nvPicPr>
              <p:blipFill>
                <a:blip r:embed="rId357"/>
                <a:stretch>
                  <a:fillRect/>
                </a:stretch>
              </p:blipFill>
              <p:spPr>
                <a:xfrm>
                  <a:off x="8944361" y="2204711"/>
                  <a:ext cx="1558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39148" name="Freihand 39147">
                  <a:extLst>
                    <a:ext uri="{FF2B5EF4-FFF2-40B4-BE49-F238E27FC236}">
                      <a16:creationId xmlns:a16="http://schemas.microsoft.com/office/drawing/2014/main" id="{F601D173-8F45-4788-96C3-4AA8558B46AF}"/>
                    </a:ext>
                  </a:extLst>
                </p14:cNvPr>
                <p14:cNvContentPartPr/>
                <p14:nvPr/>
              </p14:nvContentPartPr>
              <p14:xfrm>
                <a:off x="9129041" y="2225951"/>
                <a:ext cx="83160" cy="77400"/>
              </p14:xfrm>
            </p:contentPart>
          </mc:Choice>
          <mc:Fallback xmlns="">
            <p:pic>
              <p:nvPicPr>
                <p:cNvPr id="39148" name="Freihand 39147">
                  <a:extLst>
                    <a:ext uri="{FF2B5EF4-FFF2-40B4-BE49-F238E27FC236}">
                      <a16:creationId xmlns:a16="http://schemas.microsoft.com/office/drawing/2014/main" id="{F601D173-8F45-4788-96C3-4AA8558B46AF}"/>
                    </a:ext>
                  </a:extLst>
                </p:cNvPr>
                <p:cNvPicPr/>
                <p:nvPr/>
              </p:nvPicPr>
              <p:blipFill>
                <a:blip r:embed="rId359"/>
                <a:stretch>
                  <a:fillRect/>
                </a:stretch>
              </p:blipFill>
              <p:spPr>
                <a:xfrm>
                  <a:off x="9124721" y="2221631"/>
                  <a:ext cx="918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39149" name="Freihand 39148">
                  <a:extLst>
                    <a:ext uri="{FF2B5EF4-FFF2-40B4-BE49-F238E27FC236}">
                      <a16:creationId xmlns:a16="http://schemas.microsoft.com/office/drawing/2014/main" id="{257BCEE8-EE03-4BF6-9299-E0301B24EE45}"/>
                    </a:ext>
                  </a:extLst>
                </p14:cNvPr>
                <p14:cNvContentPartPr/>
                <p14:nvPr/>
              </p14:nvContentPartPr>
              <p14:xfrm>
                <a:off x="9130481" y="2261951"/>
                <a:ext cx="83880" cy="6840"/>
              </p14:xfrm>
            </p:contentPart>
          </mc:Choice>
          <mc:Fallback xmlns="">
            <p:pic>
              <p:nvPicPr>
                <p:cNvPr id="39149" name="Freihand 39148">
                  <a:extLst>
                    <a:ext uri="{FF2B5EF4-FFF2-40B4-BE49-F238E27FC236}">
                      <a16:creationId xmlns:a16="http://schemas.microsoft.com/office/drawing/2014/main" id="{257BCEE8-EE03-4BF6-9299-E0301B24EE45}"/>
                    </a:ext>
                  </a:extLst>
                </p:cNvPr>
                <p:cNvPicPr/>
                <p:nvPr/>
              </p:nvPicPr>
              <p:blipFill>
                <a:blip r:embed="rId361"/>
                <a:stretch>
                  <a:fillRect/>
                </a:stretch>
              </p:blipFill>
              <p:spPr>
                <a:xfrm>
                  <a:off x="9126161" y="2257631"/>
                  <a:ext cx="925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39150" name="Freihand 39149">
                  <a:extLst>
                    <a:ext uri="{FF2B5EF4-FFF2-40B4-BE49-F238E27FC236}">
                      <a16:creationId xmlns:a16="http://schemas.microsoft.com/office/drawing/2014/main" id="{DE81A219-16C2-4305-81AB-DF5284F17F80}"/>
                    </a:ext>
                  </a:extLst>
                </p14:cNvPr>
                <p14:cNvContentPartPr/>
                <p14:nvPr/>
              </p14:nvContentPartPr>
              <p14:xfrm>
                <a:off x="9199601" y="2157911"/>
                <a:ext cx="132840" cy="131400"/>
              </p14:xfrm>
            </p:contentPart>
          </mc:Choice>
          <mc:Fallback xmlns="">
            <p:pic>
              <p:nvPicPr>
                <p:cNvPr id="39150" name="Freihand 39149">
                  <a:extLst>
                    <a:ext uri="{FF2B5EF4-FFF2-40B4-BE49-F238E27FC236}">
                      <a16:creationId xmlns:a16="http://schemas.microsoft.com/office/drawing/2014/main" id="{DE81A219-16C2-4305-81AB-DF5284F17F80}"/>
                    </a:ext>
                  </a:extLst>
                </p:cNvPr>
                <p:cNvPicPr/>
                <p:nvPr/>
              </p:nvPicPr>
              <p:blipFill>
                <a:blip r:embed="rId363"/>
                <a:stretch>
                  <a:fillRect/>
                </a:stretch>
              </p:blipFill>
              <p:spPr>
                <a:xfrm>
                  <a:off x="9195281" y="2153591"/>
                  <a:ext cx="1414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39151" name="Freihand 39150">
                  <a:extLst>
                    <a:ext uri="{FF2B5EF4-FFF2-40B4-BE49-F238E27FC236}">
                      <a16:creationId xmlns:a16="http://schemas.microsoft.com/office/drawing/2014/main" id="{78222F35-69A2-4DF6-AB35-C7D1ACEC077F}"/>
                    </a:ext>
                  </a:extLst>
                </p14:cNvPr>
                <p14:cNvContentPartPr/>
                <p14:nvPr/>
              </p14:nvContentPartPr>
              <p14:xfrm>
                <a:off x="9353681" y="2178791"/>
                <a:ext cx="180720" cy="211680"/>
              </p14:xfrm>
            </p:contentPart>
          </mc:Choice>
          <mc:Fallback xmlns="">
            <p:pic>
              <p:nvPicPr>
                <p:cNvPr id="39151" name="Freihand 39150">
                  <a:extLst>
                    <a:ext uri="{FF2B5EF4-FFF2-40B4-BE49-F238E27FC236}">
                      <a16:creationId xmlns:a16="http://schemas.microsoft.com/office/drawing/2014/main" id="{78222F35-69A2-4DF6-AB35-C7D1ACEC077F}"/>
                    </a:ext>
                  </a:extLst>
                </p:cNvPr>
                <p:cNvPicPr/>
                <p:nvPr/>
              </p:nvPicPr>
              <p:blipFill>
                <a:blip r:embed="rId365"/>
                <a:stretch>
                  <a:fillRect/>
                </a:stretch>
              </p:blipFill>
              <p:spPr>
                <a:xfrm>
                  <a:off x="9349361" y="2174471"/>
                  <a:ext cx="1893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39152" name="Freihand 39151">
                  <a:extLst>
                    <a:ext uri="{FF2B5EF4-FFF2-40B4-BE49-F238E27FC236}">
                      <a16:creationId xmlns:a16="http://schemas.microsoft.com/office/drawing/2014/main" id="{164FDA76-22BA-441C-B82A-EA34917E37D8}"/>
                    </a:ext>
                  </a:extLst>
                </p14:cNvPr>
                <p14:cNvContentPartPr/>
                <p14:nvPr/>
              </p14:nvContentPartPr>
              <p14:xfrm>
                <a:off x="9524321" y="2221991"/>
                <a:ext cx="144000" cy="61200"/>
              </p14:xfrm>
            </p:contentPart>
          </mc:Choice>
          <mc:Fallback xmlns="">
            <p:pic>
              <p:nvPicPr>
                <p:cNvPr id="39152" name="Freihand 39151">
                  <a:extLst>
                    <a:ext uri="{FF2B5EF4-FFF2-40B4-BE49-F238E27FC236}">
                      <a16:creationId xmlns:a16="http://schemas.microsoft.com/office/drawing/2014/main" id="{164FDA76-22BA-441C-B82A-EA34917E37D8}"/>
                    </a:ext>
                  </a:extLst>
                </p:cNvPr>
                <p:cNvPicPr/>
                <p:nvPr/>
              </p:nvPicPr>
              <p:blipFill>
                <a:blip r:embed="rId367"/>
                <a:stretch>
                  <a:fillRect/>
                </a:stretch>
              </p:blipFill>
              <p:spPr>
                <a:xfrm>
                  <a:off x="9520001" y="2217671"/>
                  <a:ext cx="1526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39153" name="Freihand 39152">
                  <a:extLst>
                    <a:ext uri="{FF2B5EF4-FFF2-40B4-BE49-F238E27FC236}">
                      <a16:creationId xmlns:a16="http://schemas.microsoft.com/office/drawing/2014/main" id="{8A355DDE-BFED-4BC0-A77C-E24014579A48}"/>
                    </a:ext>
                  </a:extLst>
                </p14:cNvPr>
                <p14:cNvContentPartPr/>
                <p14:nvPr/>
              </p14:nvContentPartPr>
              <p14:xfrm>
                <a:off x="9820241" y="2183831"/>
                <a:ext cx="139320" cy="90360"/>
              </p14:xfrm>
            </p:contentPart>
          </mc:Choice>
          <mc:Fallback xmlns="">
            <p:pic>
              <p:nvPicPr>
                <p:cNvPr id="39153" name="Freihand 39152">
                  <a:extLst>
                    <a:ext uri="{FF2B5EF4-FFF2-40B4-BE49-F238E27FC236}">
                      <a16:creationId xmlns:a16="http://schemas.microsoft.com/office/drawing/2014/main" id="{8A355DDE-BFED-4BC0-A77C-E24014579A48}"/>
                    </a:ext>
                  </a:extLst>
                </p:cNvPr>
                <p:cNvPicPr/>
                <p:nvPr/>
              </p:nvPicPr>
              <p:blipFill>
                <a:blip r:embed="rId369"/>
                <a:stretch>
                  <a:fillRect/>
                </a:stretch>
              </p:blipFill>
              <p:spPr>
                <a:xfrm>
                  <a:off x="9815921" y="2179511"/>
                  <a:ext cx="1479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39154" name="Freihand 39153">
                  <a:extLst>
                    <a:ext uri="{FF2B5EF4-FFF2-40B4-BE49-F238E27FC236}">
                      <a16:creationId xmlns:a16="http://schemas.microsoft.com/office/drawing/2014/main" id="{9CFC3ACD-B1B2-4E47-A199-4A26874FA5EE}"/>
                    </a:ext>
                  </a:extLst>
                </p14:cNvPr>
                <p14:cNvContentPartPr/>
                <p14:nvPr/>
              </p14:nvContentPartPr>
              <p14:xfrm>
                <a:off x="9979001" y="2212271"/>
                <a:ext cx="56520" cy="52560"/>
              </p14:xfrm>
            </p:contentPart>
          </mc:Choice>
          <mc:Fallback xmlns="">
            <p:pic>
              <p:nvPicPr>
                <p:cNvPr id="39154" name="Freihand 39153">
                  <a:extLst>
                    <a:ext uri="{FF2B5EF4-FFF2-40B4-BE49-F238E27FC236}">
                      <a16:creationId xmlns:a16="http://schemas.microsoft.com/office/drawing/2014/main" id="{9CFC3ACD-B1B2-4E47-A199-4A26874FA5EE}"/>
                    </a:ext>
                  </a:extLst>
                </p:cNvPr>
                <p:cNvPicPr/>
                <p:nvPr/>
              </p:nvPicPr>
              <p:blipFill>
                <a:blip r:embed="rId371"/>
                <a:stretch>
                  <a:fillRect/>
                </a:stretch>
              </p:blipFill>
              <p:spPr>
                <a:xfrm>
                  <a:off x="9974681" y="2207951"/>
                  <a:ext cx="651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39155" name="Freihand 39154">
                  <a:extLst>
                    <a:ext uri="{FF2B5EF4-FFF2-40B4-BE49-F238E27FC236}">
                      <a16:creationId xmlns:a16="http://schemas.microsoft.com/office/drawing/2014/main" id="{AEC8BB4F-7244-4F9C-BCB3-C094FDB903EB}"/>
                    </a:ext>
                  </a:extLst>
                </p14:cNvPr>
                <p14:cNvContentPartPr/>
                <p14:nvPr/>
              </p14:nvContentPartPr>
              <p14:xfrm>
                <a:off x="10168001" y="2130191"/>
                <a:ext cx="79560" cy="101160"/>
              </p14:xfrm>
            </p:contentPart>
          </mc:Choice>
          <mc:Fallback xmlns="">
            <p:pic>
              <p:nvPicPr>
                <p:cNvPr id="39155" name="Freihand 39154">
                  <a:extLst>
                    <a:ext uri="{FF2B5EF4-FFF2-40B4-BE49-F238E27FC236}">
                      <a16:creationId xmlns:a16="http://schemas.microsoft.com/office/drawing/2014/main" id="{AEC8BB4F-7244-4F9C-BCB3-C094FDB903EB}"/>
                    </a:ext>
                  </a:extLst>
                </p:cNvPr>
                <p:cNvPicPr/>
                <p:nvPr/>
              </p:nvPicPr>
              <p:blipFill>
                <a:blip r:embed="rId373"/>
                <a:stretch>
                  <a:fillRect/>
                </a:stretch>
              </p:blipFill>
              <p:spPr>
                <a:xfrm>
                  <a:off x="10163681" y="2125871"/>
                  <a:ext cx="882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9156" name="Freihand 39155">
                  <a:extLst>
                    <a:ext uri="{FF2B5EF4-FFF2-40B4-BE49-F238E27FC236}">
                      <a16:creationId xmlns:a16="http://schemas.microsoft.com/office/drawing/2014/main" id="{F71AB23B-FBDB-45BD-9CA1-EF8C53EC2564}"/>
                    </a:ext>
                  </a:extLst>
                </p14:cNvPr>
                <p14:cNvContentPartPr/>
                <p14:nvPr/>
              </p14:nvContentPartPr>
              <p14:xfrm>
                <a:off x="10254041" y="2138111"/>
                <a:ext cx="34920" cy="94680"/>
              </p14:xfrm>
            </p:contentPart>
          </mc:Choice>
          <mc:Fallback xmlns="">
            <p:pic>
              <p:nvPicPr>
                <p:cNvPr id="39156" name="Freihand 39155">
                  <a:extLst>
                    <a:ext uri="{FF2B5EF4-FFF2-40B4-BE49-F238E27FC236}">
                      <a16:creationId xmlns:a16="http://schemas.microsoft.com/office/drawing/2014/main" id="{F71AB23B-FBDB-45BD-9CA1-EF8C53EC2564}"/>
                    </a:ext>
                  </a:extLst>
                </p:cNvPr>
                <p:cNvPicPr/>
                <p:nvPr/>
              </p:nvPicPr>
              <p:blipFill>
                <a:blip r:embed="rId375"/>
                <a:stretch>
                  <a:fillRect/>
                </a:stretch>
              </p:blipFill>
              <p:spPr>
                <a:xfrm>
                  <a:off x="10249721" y="2133791"/>
                  <a:ext cx="435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39157" name="Freihand 39156">
                  <a:extLst>
                    <a:ext uri="{FF2B5EF4-FFF2-40B4-BE49-F238E27FC236}">
                      <a16:creationId xmlns:a16="http://schemas.microsoft.com/office/drawing/2014/main" id="{55EF16F2-5BFF-44B2-BD0F-EE8E67E2D67C}"/>
                    </a:ext>
                  </a:extLst>
                </p14:cNvPr>
                <p14:cNvContentPartPr/>
                <p14:nvPr/>
              </p14:nvContentPartPr>
              <p14:xfrm>
                <a:off x="10292201" y="2166551"/>
                <a:ext cx="101520" cy="55440"/>
              </p14:xfrm>
            </p:contentPart>
          </mc:Choice>
          <mc:Fallback xmlns="">
            <p:pic>
              <p:nvPicPr>
                <p:cNvPr id="39157" name="Freihand 39156">
                  <a:extLst>
                    <a:ext uri="{FF2B5EF4-FFF2-40B4-BE49-F238E27FC236}">
                      <a16:creationId xmlns:a16="http://schemas.microsoft.com/office/drawing/2014/main" id="{55EF16F2-5BFF-44B2-BD0F-EE8E67E2D67C}"/>
                    </a:ext>
                  </a:extLst>
                </p:cNvPr>
                <p:cNvPicPr/>
                <p:nvPr/>
              </p:nvPicPr>
              <p:blipFill>
                <a:blip r:embed="rId377"/>
                <a:stretch>
                  <a:fillRect/>
                </a:stretch>
              </p:blipFill>
              <p:spPr>
                <a:xfrm>
                  <a:off x="10287881" y="2162231"/>
                  <a:ext cx="1101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9158" name="Freihand 39157">
                  <a:extLst>
                    <a:ext uri="{FF2B5EF4-FFF2-40B4-BE49-F238E27FC236}">
                      <a16:creationId xmlns:a16="http://schemas.microsoft.com/office/drawing/2014/main" id="{197CA16C-BC3F-4C14-AFE1-1DC4EFCAB486}"/>
                    </a:ext>
                  </a:extLst>
                </p14:cNvPr>
                <p14:cNvContentPartPr/>
                <p14:nvPr/>
              </p14:nvContentPartPr>
              <p14:xfrm>
                <a:off x="10393721" y="2175191"/>
                <a:ext cx="104400" cy="53280"/>
              </p14:xfrm>
            </p:contentPart>
          </mc:Choice>
          <mc:Fallback xmlns="">
            <p:pic>
              <p:nvPicPr>
                <p:cNvPr id="39158" name="Freihand 39157">
                  <a:extLst>
                    <a:ext uri="{FF2B5EF4-FFF2-40B4-BE49-F238E27FC236}">
                      <a16:creationId xmlns:a16="http://schemas.microsoft.com/office/drawing/2014/main" id="{197CA16C-BC3F-4C14-AFE1-1DC4EFCAB486}"/>
                    </a:ext>
                  </a:extLst>
                </p:cNvPr>
                <p:cNvPicPr/>
                <p:nvPr/>
              </p:nvPicPr>
              <p:blipFill>
                <a:blip r:embed="rId379"/>
                <a:stretch>
                  <a:fillRect/>
                </a:stretch>
              </p:blipFill>
              <p:spPr>
                <a:xfrm>
                  <a:off x="10389401" y="2170871"/>
                  <a:ext cx="1130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9159" name="Freihand 39158">
                  <a:extLst>
                    <a:ext uri="{FF2B5EF4-FFF2-40B4-BE49-F238E27FC236}">
                      <a16:creationId xmlns:a16="http://schemas.microsoft.com/office/drawing/2014/main" id="{3747B151-1303-4990-AD8C-7A7070F9A9DB}"/>
                    </a:ext>
                  </a:extLst>
                </p14:cNvPr>
                <p14:cNvContentPartPr/>
                <p14:nvPr/>
              </p14:nvContentPartPr>
              <p14:xfrm>
                <a:off x="10530881" y="2107151"/>
                <a:ext cx="137160" cy="111240"/>
              </p14:xfrm>
            </p:contentPart>
          </mc:Choice>
          <mc:Fallback xmlns="">
            <p:pic>
              <p:nvPicPr>
                <p:cNvPr id="39159" name="Freihand 39158">
                  <a:extLst>
                    <a:ext uri="{FF2B5EF4-FFF2-40B4-BE49-F238E27FC236}">
                      <a16:creationId xmlns:a16="http://schemas.microsoft.com/office/drawing/2014/main" id="{3747B151-1303-4990-AD8C-7A7070F9A9DB}"/>
                    </a:ext>
                  </a:extLst>
                </p:cNvPr>
                <p:cNvPicPr/>
                <p:nvPr/>
              </p:nvPicPr>
              <p:blipFill>
                <a:blip r:embed="rId381"/>
                <a:stretch>
                  <a:fillRect/>
                </a:stretch>
              </p:blipFill>
              <p:spPr>
                <a:xfrm>
                  <a:off x="10526561" y="2102831"/>
                  <a:ext cx="1458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39160" name="Freihand 39159">
                  <a:extLst>
                    <a:ext uri="{FF2B5EF4-FFF2-40B4-BE49-F238E27FC236}">
                      <a16:creationId xmlns:a16="http://schemas.microsoft.com/office/drawing/2014/main" id="{0F83B92A-8560-4F77-AB6D-C5DB783DB64A}"/>
                    </a:ext>
                  </a:extLst>
                </p14:cNvPr>
                <p14:cNvContentPartPr/>
                <p14:nvPr/>
              </p14:nvContentPartPr>
              <p14:xfrm>
                <a:off x="10662641" y="2143871"/>
                <a:ext cx="70200" cy="75960"/>
              </p14:xfrm>
            </p:contentPart>
          </mc:Choice>
          <mc:Fallback xmlns="">
            <p:pic>
              <p:nvPicPr>
                <p:cNvPr id="39160" name="Freihand 39159">
                  <a:extLst>
                    <a:ext uri="{FF2B5EF4-FFF2-40B4-BE49-F238E27FC236}">
                      <a16:creationId xmlns:a16="http://schemas.microsoft.com/office/drawing/2014/main" id="{0F83B92A-8560-4F77-AB6D-C5DB783DB64A}"/>
                    </a:ext>
                  </a:extLst>
                </p:cNvPr>
                <p:cNvPicPr/>
                <p:nvPr/>
              </p:nvPicPr>
              <p:blipFill>
                <a:blip r:embed="rId383"/>
                <a:stretch>
                  <a:fillRect/>
                </a:stretch>
              </p:blipFill>
              <p:spPr>
                <a:xfrm>
                  <a:off x="10658321" y="2139551"/>
                  <a:ext cx="788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39161" name="Freihand 39160">
                  <a:extLst>
                    <a:ext uri="{FF2B5EF4-FFF2-40B4-BE49-F238E27FC236}">
                      <a16:creationId xmlns:a16="http://schemas.microsoft.com/office/drawing/2014/main" id="{D1C611D9-AE18-4740-9A9C-C4164D2C01CC}"/>
                    </a:ext>
                  </a:extLst>
                </p14:cNvPr>
                <p14:cNvContentPartPr/>
                <p14:nvPr/>
              </p14:nvContentPartPr>
              <p14:xfrm>
                <a:off x="10864601" y="2165111"/>
                <a:ext cx="220320" cy="51480"/>
              </p14:xfrm>
            </p:contentPart>
          </mc:Choice>
          <mc:Fallback xmlns="">
            <p:pic>
              <p:nvPicPr>
                <p:cNvPr id="39161" name="Freihand 39160">
                  <a:extLst>
                    <a:ext uri="{FF2B5EF4-FFF2-40B4-BE49-F238E27FC236}">
                      <a16:creationId xmlns:a16="http://schemas.microsoft.com/office/drawing/2014/main" id="{D1C611D9-AE18-4740-9A9C-C4164D2C01CC}"/>
                    </a:ext>
                  </a:extLst>
                </p:cNvPr>
                <p:cNvPicPr/>
                <p:nvPr/>
              </p:nvPicPr>
              <p:blipFill>
                <a:blip r:embed="rId385"/>
                <a:stretch>
                  <a:fillRect/>
                </a:stretch>
              </p:blipFill>
              <p:spPr>
                <a:xfrm>
                  <a:off x="10860281" y="2160791"/>
                  <a:ext cx="2289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9162" name="Freihand 39161">
                  <a:extLst>
                    <a:ext uri="{FF2B5EF4-FFF2-40B4-BE49-F238E27FC236}">
                      <a16:creationId xmlns:a16="http://schemas.microsoft.com/office/drawing/2014/main" id="{8056764D-CF0E-4D77-B66B-54055D7DFB0E}"/>
                    </a:ext>
                  </a:extLst>
                </p14:cNvPr>
                <p14:cNvContentPartPr/>
                <p14:nvPr/>
              </p14:nvContentPartPr>
              <p14:xfrm>
                <a:off x="11213081" y="2084471"/>
                <a:ext cx="102240" cy="129240"/>
              </p14:xfrm>
            </p:contentPart>
          </mc:Choice>
          <mc:Fallback xmlns="">
            <p:pic>
              <p:nvPicPr>
                <p:cNvPr id="39162" name="Freihand 39161">
                  <a:extLst>
                    <a:ext uri="{FF2B5EF4-FFF2-40B4-BE49-F238E27FC236}">
                      <a16:creationId xmlns:a16="http://schemas.microsoft.com/office/drawing/2014/main" id="{8056764D-CF0E-4D77-B66B-54055D7DFB0E}"/>
                    </a:ext>
                  </a:extLst>
                </p:cNvPr>
                <p:cNvPicPr/>
                <p:nvPr/>
              </p:nvPicPr>
              <p:blipFill>
                <a:blip r:embed="rId387"/>
                <a:stretch>
                  <a:fillRect/>
                </a:stretch>
              </p:blipFill>
              <p:spPr>
                <a:xfrm>
                  <a:off x="11208761" y="2080151"/>
                  <a:ext cx="1108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9163" name="Freihand 39162">
                  <a:extLst>
                    <a:ext uri="{FF2B5EF4-FFF2-40B4-BE49-F238E27FC236}">
                      <a16:creationId xmlns:a16="http://schemas.microsoft.com/office/drawing/2014/main" id="{DFAD5212-277F-40D8-8DCD-7D2A2F55E476}"/>
                    </a:ext>
                  </a:extLst>
                </p14:cNvPr>
                <p14:cNvContentPartPr/>
                <p14:nvPr/>
              </p14:nvContentPartPr>
              <p14:xfrm>
                <a:off x="11224601" y="2084111"/>
                <a:ext cx="132480" cy="151200"/>
              </p14:xfrm>
            </p:contentPart>
          </mc:Choice>
          <mc:Fallback xmlns="">
            <p:pic>
              <p:nvPicPr>
                <p:cNvPr id="39163" name="Freihand 39162">
                  <a:extLst>
                    <a:ext uri="{FF2B5EF4-FFF2-40B4-BE49-F238E27FC236}">
                      <a16:creationId xmlns:a16="http://schemas.microsoft.com/office/drawing/2014/main" id="{DFAD5212-277F-40D8-8DCD-7D2A2F55E476}"/>
                    </a:ext>
                  </a:extLst>
                </p:cNvPr>
                <p:cNvPicPr/>
                <p:nvPr/>
              </p:nvPicPr>
              <p:blipFill>
                <a:blip r:embed="rId389"/>
                <a:stretch>
                  <a:fillRect/>
                </a:stretch>
              </p:blipFill>
              <p:spPr>
                <a:xfrm>
                  <a:off x="11220281" y="2079791"/>
                  <a:ext cx="1411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9195" name="Freihand 39194">
                  <a:extLst>
                    <a:ext uri="{FF2B5EF4-FFF2-40B4-BE49-F238E27FC236}">
                      <a16:creationId xmlns:a16="http://schemas.microsoft.com/office/drawing/2014/main" id="{68FF5E89-6463-488F-92D0-14743FD4678B}"/>
                    </a:ext>
                  </a:extLst>
                </p14:cNvPr>
                <p14:cNvContentPartPr/>
                <p14:nvPr/>
              </p14:nvContentPartPr>
              <p14:xfrm>
                <a:off x="8087561" y="2485871"/>
                <a:ext cx="87120" cy="120600"/>
              </p14:xfrm>
            </p:contentPart>
          </mc:Choice>
          <mc:Fallback xmlns="">
            <p:pic>
              <p:nvPicPr>
                <p:cNvPr id="39195" name="Freihand 39194">
                  <a:extLst>
                    <a:ext uri="{FF2B5EF4-FFF2-40B4-BE49-F238E27FC236}">
                      <a16:creationId xmlns:a16="http://schemas.microsoft.com/office/drawing/2014/main" id="{68FF5E89-6463-488F-92D0-14743FD4678B}"/>
                    </a:ext>
                  </a:extLst>
                </p:cNvPr>
                <p:cNvPicPr/>
                <p:nvPr/>
              </p:nvPicPr>
              <p:blipFill>
                <a:blip r:embed="rId391"/>
                <a:stretch>
                  <a:fillRect/>
                </a:stretch>
              </p:blipFill>
              <p:spPr>
                <a:xfrm>
                  <a:off x="8083241" y="2481551"/>
                  <a:ext cx="957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9196" name="Freihand 39195">
                  <a:extLst>
                    <a:ext uri="{FF2B5EF4-FFF2-40B4-BE49-F238E27FC236}">
                      <a16:creationId xmlns:a16="http://schemas.microsoft.com/office/drawing/2014/main" id="{DF371CF5-3B5B-44F4-9BD9-907E1110612A}"/>
                    </a:ext>
                  </a:extLst>
                </p14:cNvPr>
                <p14:cNvContentPartPr/>
                <p14:nvPr/>
              </p14:nvContentPartPr>
              <p14:xfrm>
                <a:off x="8150201" y="2580911"/>
                <a:ext cx="57960" cy="61560"/>
              </p14:xfrm>
            </p:contentPart>
          </mc:Choice>
          <mc:Fallback xmlns="">
            <p:pic>
              <p:nvPicPr>
                <p:cNvPr id="39196" name="Freihand 39195">
                  <a:extLst>
                    <a:ext uri="{FF2B5EF4-FFF2-40B4-BE49-F238E27FC236}">
                      <a16:creationId xmlns:a16="http://schemas.microsoft.com/office/drawing/2014/main" id="{DF371CF5-3B5B-44F4-9BD9-907E1110612A}"/>
                    </a:ext>
                  </a:extLst>
                </p:cNvPr>
                <p:cNvPicPr/>
                <p:nvPr/>
              </p:nvPicPr>
              <p:blipFill>
                <a:blip r:embed="rId393"/>
                <a:stretch>
                  <a:fillRect/>
                </a:stretch>
              </p:blipFill>
              <p:spPr>
                <a:xfrm>
                  <a:off x="8145881" y="2576591"/>
                  <a:ext cx="666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9197" name="Freihand 39196">
                  <a:extLst>
                    <a:ext uri="{FF2B5EF4-FFF2-40B4-BE49-F238E27FC236}">
                      <a16:creationId xmlns:a16="http://schemas.microsoft.com/office/drawing/2014/main" id="{44F913DF-D1C4-4B8D-88CC-F073C084ACD8}"/>
                    </a:ext>
                  </a:extLst>
                </p14:cNvPr>
                <p14:cNvContentPartPr/>
                <p14:nvPr/>
              </p14:nvContentPartPr>
              <p14:xfrm>
                <a:off x="8233361" y="2474351"/>
                <a:ext cx="18000" cy="169560"/>
              </p14:xfrm>
            </p:contentPart>
          </mc:Choice>
          <mc:Fallback xmlns="">
            <p:pic>
              <p:nvPicPr>
                <p:cNvPr id="39197" name="Freihand 39196">
                  <a:extLst>
                    <a:ext uri="{FF2B5EF4-FFF2-40B4-BE49-F238E27FC236}">
                      <a16:creationId xmlns:a16="http://schemas.microsoft.com/office/drawing/2014/main" id="{44F913DF-D1C4-4B8D-88CC-F073C084ACD8}"/>
                    </a:ext>
                  </a:extLst>
                </p:cNvPr>
                <p:cNvPicPr/>
                <p:nvPr/>
              </p:nvPicPr>
              <p:blipFill>
                <a:blip r:embed="rId395"/>
                <a:stretch>
                  <a:fillRect/>
                </a:stretch>
              </p:blipFill>
              <p:spPr>
                <a:xfrm>
                  <a:off x="8229041" y="2470031"/>
                  <a:ext cx="266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9198" name="Freihand 39197">
                  <a:extLst>
                    <a:ext uri="{FF2B5EF4-FFF2-40B4-BE49-F238E27FC236}">
                      <a16:creationId xmlns:a16="http://schemas.microsoft.com/office/drawing/2014/main" id="{18450F25-68D7-4972-92A3-44E18E882451}"/>
                    </a:ext>
                  </a:extLst>
                </p14:cNvPr>
                <p14:cNvContentPartPr/>
                <p14:nvPr/>
              </p14:nvContentPartPr>
              <p14:xfrm>
                <a:off x="8269721" y="2480831"/>
                <a:ext cx="63000" cy="131400"/>
              </p14:xfrm>
            </p:contentPart>
          </mc:Choice>
          <mc:Fallback xmlns="">
            <p:pic>
              <p:nvPicPr>
                <p:cNvPr id="39198" name="Freihand 39197">
                  <a:extLst>
                    <a:ext uri="{FF2B5EF4-FFF2-40B4-BE49-F238E27FC236}">
                      <a16:creationId xmlns:a16="http://schemas.microsoft.com/office/drawing/2014/main" id="{18450F25-68D7-4972-92A3-44E18E882451}"/>
                    </a:ext>
                  </a:extLst>
                </p:cNvPr>
                <p:cNvPicPr/>
                <p:nvPr/>
              </p:nvPicPr>
              <p:blipFill>
                <a:blip r:embed="rId397"/>
                <a:stretch>
                  <a:fillRect/>
                </a:stretch>
              </p:blipFill>
              <p:spPr>
                <a:xfrm>
                  <a:off x="8265401" y="2476511"/>
                  <a:ext cx="716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9199" name="Freihand 39198">
                  <a:extLst>
                    <a:ext uri="{FF2B5EF4-FFF2-40B4-BE49-F238E27FC236}">
                      <a16:creationId xmlns:a16="http://schemas.microsoft.com/office/drawing/2014/main" id="{B120927B-F2BC-4990-A722-E362A5B7BEE9}"/>
                    </a:ext>
                  </a:extLst>
                </p14:cNvPr>
                <p14:cNvContentPartPr/>
                <p14:nvPr/>
              </p14:nvContentPartPr>
              <p14:xfrm>
                <a:off x="8349641" y="2561111"/>
                <a:ext cx="37080" cy="87120"/>
              </p14:xfrm>
            </p:contentPart>
          </mc:Choice>
          <mc:Fallback xmlns="">
            <p:pic>
              <p:nvPicPr>
                <p:cNvPr id="39199" name="Freihand 39198">
                  <a:extLst>
                    <a:ext uri="{FF2B5EF4-FFF2-40B4-BE49-F238E27FC236}">
                      <a16:creationId xmlns:a16="http://schemas.microsoft.com/office/drawing/2014/main" id="{B120927B-F2BC-4990-A722-E362A5B7BEE9}"/>
                    </a:ext>
                  </a:extLst>
                </p:cNvPr>
                <p:cNvPicPr/>
                <p:nvPr/>
              </p:nvPicPr>
              <p:blipFill>
                <a:blip r:embed="rId399"/>
                <a:stretch>
                  <a:fillRect/>
                </a:stretch>
              </p:blipFill>
              <p:spPr>
                <a:xfrm>
                  <a:off x="8345321" y="2556791"/>
                  <a:ext cx="45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9200" name="Freihand 39199">
                  <a:extLst>
                    <a:ext uri="{FF2B5EF4-FFF2-40B4-BE49-F238E27FC236}">
                      <a16:creationId xmlns:a16="http://schemas.microsoft.com/office/drawing/2014/main" id="{FAF6CEC3-F2B7-4D89-8D59-C66DD91CBF4E}"/>
                    </a:ext>
                  </a:extLst>
                </p14:cNvPr>
                <p14:cNvContentPartPr/>
                <p14:nvPr/>
              </p14:nvContentPartPr>
              <p14:xfrm>
                <a:off x="8344601" y="2579831"/>
                <a:ext cx="56160" cy="25200"/>
              </p14:xfrm>
            </p:contentPart>
          </mc:Choice>
          <mc:Fallback xmlns="">
            <p:pic>
              <p:nvPicPr>
                <p:cNvPr id="39200" name="Freihand 39199">
                  <a:extLst>
                    <a:ext uri="{FF2B5EF4-FFF2-40B4-BE49-F238E27FC236}">
                      <a16:creationId xmlns:a16="http://schemas.microsoft.com/office/drawing/2014/main" id="{FAF6CEC3-F2B7-4D89-8D59-C66DD91CBF4E}"/>
                    </a:ext>
                  </a:extLst>
                </p:cNvPr>
                <p:cNvPicPr/>
                <p:nvPr/>
              </p:nvPicPr>
              <p:blipFill>
                <a:blip r:embed="rId401"/>
                <a:stretch>
                  <a:fillRect/>
                </a:stretch>
              </p:blipFill>
              <p:spPr>
                <a:xfrm>
                  <a:off x="8340281" y="2575511"/>
                  <a:ext cx="648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9201" name="Freihand 39200">
                  <a:extLst>
                    <a:ext uri="{FF2B5EF4-FFF2-40B4-BE49-F238E27FC236}">
                      <a16:creationId xmlns:a16="http://schemas.microsoft.com/office/drawing/2014/main" id="{EDA9D1DC-FA53-4146-A24E-692180756A11}"/>
                    </a:ext>
                  </a:extLst>
                </p14:cNvPr>
                <p14:cNvContentPartPr/>
                <p14:nvPr/>
              </p14:nvContentPartPr>
              <p14:xfrm>
                <a:off x="8451161" y="2467151"/>
                <a:ext cx="24120" cy="176760"/>
              </p14:xfrm>
            </p:contentPart>
          </mc:Choice>
          <mc:Fallback xmlns="">
            <p:pic>
              <p:nvPicPr>
                <p:cNvPr id="39201" name="Freihand 39200">
                  <a:extLst>
                    <a:ext uri="{FF2B5EF4-FFF2-40B4-BE49-F238E27FC236}">
                      <a16:creationId xmlns:a16="http://schemas.microsoft.com/office/drawing/2014/main" id="{EDA9D1DC-FA53-4146-A24E-692180756A11}"/>
                    </a:ext>
                  </a:extLst>
                </p:cNvPr>
                <p:cNvPicPr/>
                <p:nvPr/>
              </p:nvPicPr>
              <p:blipFill>
                <a:blip r:embed="rId403"/>
                <a:stretch>
                  <a:fillRect/>
                </a:stretch>
              </p:blipFill>
              <p:spPr>
                <a:xfrm>
                  <a:off x="8446841" y="2462831"/>
                  <a:ext cx="327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9202" name="Freihand 39201">
                  <a:extLst>
                    <a:ext uri="{FF2B5EF4-FFF2-40B4-BE49-F238E27FC236}">
                      <a16:creationId xmlns:a16="http://schemas.microsoft.com/office/drawing/2014/main" id="{3F8A35EB-B0BD-4453-A3BD-A03526175660}"/>
                    </a:ext>
                  </a:extLst>
                </p14:cNvPr>
                <p14:cNvContentPartPr/>
                <p14:nvPr/>
              </p14:nvContentPartPr>
              <p14:xfrm>
                <a:off x="8488241" y="2479031"/>
                <a:ext cx="62280" cy="107280"/>
              </p14:xfrm>
            </p:contentPart>
          </mc:Choice>
          <mc:Fallback xmlns="">
            <p:pic>
              <p:nvPicPr>
                <p:cNvPr id="39202" name="Freihand 39201">
                  <a:extLst>
                    <a:ext uri="{FF2B5EF4-FFF2-40B4-BE49-F238E27FC236}">
                      <a16:creationId xmlns:a16="http://schemas.microsoft.com/office/drawing/2014/main" id="{3F8A35EB-B0BD-4453-A3BD-A03526175660}"/>
                    </a:ext>
                  </a:extLst>
                </p:cNvPr>
                <p:cNvPicPr/>
                <p:nvPr/>
              </p:nvPicPr>
              <p:blipFill>
                <a:blip r:embed="rId405"/>
                <a:stretch>
                  <a:fillRect/>
                </a:stretch>
              </p:blipFill>
              <p:spPr>
                <a:xfrm>
                  <a:off x="8483921" y="2474711"/>
                  <a:ext cx="709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9203" name="Freihand 39202">
                  <a:extLst>
                    <a:ext uri="{FF2B5EF4-FFF2-40B4-BE49-F238E27FC236}">
                      <a16:creationId xmlns:a16="http://schemas.microsoft.com/office/drawing/2014/main" id="{CD22D444-0739-4E19-A6BF-364A9A46E7AF}"/>
                    </a:ext>
                  </a:extLst>
                </p14:cNvPr>
                <p14:cNvContentPartPr/>
                <p14:nvPr/>
              </p14:nvContentPartPr>
              <p14:xfrm>
                <a:off x="8532161" y="2546711"/>
                <a:ext cx="51840" cy="75600"/>
              </p14:xfrm>
            </p:contentPart>
          </mc:Choice>
          <mc:Fallback xmlns="">
            <p:pic>
              <p:nvPicPr>
                <p:cNvPr id="39203" name="Freihand 39202">
                  <a:extLst>
                    <a:ext uri="{FF2B5EF4-FFF2-40B4-BE49-F238E27FC236}">
                      <a16:creationId xmlns:a16="http://schemas.microsoft.com/office/drawing/2014/main" id="{CD22D444-0739-4E19-A6BF-364A9A46E7AF}"/>
                    </a:ext>
                  </a:extLst>
                </p:cNvPr>
                <p:cNvPicPr/>
                <p:nvPr/>
              </p:nvPicPr>
              <p:blipFill>
                <a:blip r:embed="rId407"/>
                <a:stretch>
                  <a:fillRect/>
                </a:stretch>
              </p:blipFill>
              <p:spPr>
                <a:xfrm>
                  <a:off x="8527841" y="2542391"/>
                  <a:ext cx="604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9204" name="Freihand 39203">
                  <a:extLst>
                    <a:ext uri="{FF2B5EF4-FFF2-40B4-BE49-F238E27FC236}">
                      <a16:creationId xmlns:a16="http://schemas.microsoft.com/office/drawing/2014/main" id="{7C304A18-AFBC-4FE4-BD47-1867045F2B6C}"/>
                    </a:ext>
                  </a:extLst>
                </p14:cNvPr>
                <p14:cNvContentPartPr/>
                <p14:nvPr/>
              </p14:nvContentPartPr>
              <p14:xfrm>
                <a:off x="8576081" y="2549231"/>
                <a:ext cx="55440" cy="59760"/>
              </p14:xfrm>
            </p:contentPart>
          </mc:Choice>
          <mc:Fallback xmlns="">
            <p:pic>
              <p:nvPicPr>
                <p:cNvPr id="39204" name="Freihand 39203">
                  <a:extLst>
                    <a:ext uri="{FF2B5EF4-FFF2-40B4-BE49-F238E27FC236}">
                      <a16:creationId xmlns:a16="http://schemas.microsoft.com/office/drawing/2014/main" id="{7C304A18-AFBC-4FE4-BD47-1867045F2B6C}"/>
                    </a:ext>
                  </a:extLst>
                </p:cNvPr>
                <p:cNvPicPr/>
                <p:nvPr/>
              </p:nvPicPr>
              <p:blipFill>
                <a:blip r:embed="rId409"/>
                <a:stretch>
                  <a:fillRect/>
                </a:stretch>
              </p:blipFill>
              <p:spPr>
                <a:xfrm>
                  <a:off x="8571761" y="2544911"/>
                  <a:ext cx="64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9205" name="Freihand 39204">
                  <a:extLst>
                    <a:ext uri="{FF2B5EF4-FFF2-40B4-BE49-F238E27FC236}">
                      <a16:creationId xmlns:a16="http://schemas.microsoft.com/office/drawing/2014/main" id="{A18B8B6F-B673-4040-9F9C-FE58F7D60D2E}"/>
                    </a:ext>
                  </a:extLst>
                </p14:cNvPr>
                <p14:cNvContentPartPr/>
                <p14:nvPr/>
              </p14:nvContentPartPr>
              <p14:xfrm>
                <a:off x="8686601" y="2430791"/>
                <a:ext cx="2880" cy="173160"/>
              </p14:xfrm>
            </p:contentPart>
          </mc:Choice>
          <mc:Fallback xmlns="">
            <p:pic>
              <p:nvPicPr>
                <p:cNvPr id="39205" name="Freihand 39204">
                  <a:extLst>
                    <a:ext uri="{FF2B5EF4-FFF2-40B4-BE49-F238E27FC236}">
                      <a16:creationId xmlns:a16="http://schemas.microsoft.com/office/drawing/2014/main" id="{A18B8B6F-B673-4040-9F9C-FE58F7D60D2E}"/>
                    </a:ext>
                  </a:extLst>
                </p:cNvPr>
                <p:cNvPicPr/>
                <p:nvPr/>
              </p:nvPicPr>
              <p:blipFill>
                <a:blip r:embed="rId411"/>
                <a:stretch>
                  <a:fillRect/>
                </a:stretch>
              </p:blipFill>
              <p:spPr>
                <a:xfrm>
                  <a:off x="8682281" y="2426471"/>
                  <a:ext cx="115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9206" name="Freihand 39205">
                  <a:extLst>
                    <a:ext uri="{FF2B5EF4-FFF2-40B4-BE49-F238E27FC236}">
                      <a16:creationId xmlns:a16="http://schemas.microsoft.com/office/drawing/2014/main" id="{AD145DEC-6369-44DB-9721-0273C5900AF5}"/>
                    </a:ext>
                  </a:extLst>
                </p14:cNvPr>
                <p14:cNvContentPartPr/>
                <p14:nvPr/>
              </p14:nvContentPartPr>
              <p14:xfrm>
                <a:off x="8765441" y="2500271"/>
                <a:ext cx="360" cy="360"/>
              </p14:xfrm>
            </p:contentPart>
          </mc:Choice>
          <mc:Fallback xmlns="">
            <p:pic>
              <p:nvPicPr>
                <p:cNvPr id="39206" name="Freihand 39205">
                  <a:extLst>
                    <a:ext uri="{FF2B5EF4-FFF2-40B4-BE49-F238E27FC236}">
                      <a16:creationId xmlns:a16="http://schemas.microsoft.com/office/drawing/2014/main" id="{AD145DEC-6369-44DB-9721-0273C5900AF5}"/>
                    </a:ext>
                  </a:extLst>
                </p:cNvPr>
                <p:cNvPicPr/>
                <p:nvPr/>
              </p:nvPicPr>
              <p:blipFill>
                <a:blip r:embed="rId12"/>
                <a:stretch>
                  <a:fillRect/>
                </a:stretch>
              </p:blipFill>
              <p:spPr>
                <a:xfrm>
                  <a:off x="8761121" y="24959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9207" name="Freihand 39206">
                  <a:extLst>
                    <a:ext uri="{FF2B5EF4-FFF2-40B4-BE49-F238E27FC236}">
                      <a16:creationId xmlns:a16="http://schemas.microsoft.com/office/drawing/2014/main" id="{1B85FA82-79F5-43BF-A35A-E9D909ABC457}"/>
                    </a:ext>
                  </a:extLst>
                </p14:cNvPr>
                <p14:cNvContentPartPr/>
                <p14:nvPr/>
              </p14:nvContentPartPr>
              <p14:xfrm>
                <a:off x="8783081" y="2566871"/>
                <a:ext cx="360" cy="360"/>
              </p14:xfrm>
            </p:contentPart>
          </mc:Choice>
          <mc:Fallback xmlns="">
            <p:pic>
              <p:nvPicPr>
                <p:cNvPr id="39207" name="Freihand 39206">
                  <a:extLst>
                    <a:ext uri="{FF2B5EF4-FFF2-40B4-BE49-F238E27FC236}">
                      <a16:creationId xmlns:a16="http://schemas.microsoft.com/office/drawing/2014/main" id="{1B85FA82-79F5-43BF-A35A-E9D909ABC457}"/>
                    </a:ext>
                  </a:extLst>
                </p:cNvPr>
                <p:cNvPicPr/>
                <p:nvPr/>
              </p:nvPicPr>
              <p:blipFill>
                <a:blip r:embed="rId12"/>
                <a:stretch>
                  <a:fillRect/>
                </a:stretch>
              </p:blipFill>
              <p:spPr>
                <a:xfrm>
                  <a:off x="8778761" y="25625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9208" name="Freihand 39207">
                  <a:extLst>
                    <a:ext uri="{FF2B5EF4-FFF2-40B4-BE49-F238E27FC236}">
                      <a16:creationId xmlns:a16="http://schemas.microsoft.com/office/drawing/2014/main" id="{F250381F-1013-4566-B4DA-646B253C5C08}"/>
                    </a:ext>
                  </a:extLst>
                </p14:cNvPr>
                <p14:cNvContentPartPr/>
                <p14:nvPr/>
              </p14:nvContentPartPr>
              <p14:xfrm>
                <a:off x="8887841" y="2464991"/>
                <a:ext cx="10800" cy="105480"/>
              </p14:xfrm>
            </p:contentPart>
          </mc:Choice>
          <mc:Fallback xmlns="">
            <p:pic>
              <p:nvPicPr>
                <p:cNvPr id="39208" name="Freihand 39207">
                  <a:extLst>
                    <a:ext uri="{FF2B5EF4-FFF2-40B4-BE49-F238E27FC236}">
                      <a16:creationId xmlns:a16="http://schemas.microsoft.com/office/drawing/2014/main" id="{F250381F-1013-4566-B4DA-646B253C5C08}"/>
                    </a:ext>
                  </a:extLst>
                </p:cNvPr>
                <p:cNvPicPr/>
                <p:nvPr/>
              </p:nvPicPr>
              <p:blipFill>
                <a:blip r:embed="rId415"/>
                <a:stretch>
                  <a:fillRect/>
                </a:stretch>
              </p:blipFill>
              <p:spPr>
                <a:xfrm>
                  <a:off x="8883521" y="2460671"/>
                  <a:ext cx="19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9209" name="Freihand 39208">
                  <a:extLst>
                    <a:ext uri="{FF2B5EF4-FFF2-40B4-BE49-F238E27FC236}">
                      <a16:creationId xmlns:a16="http://schemas.microsoft.com/office/drawing/2014/main" id="{E02B70B2-ECB1-4911-9447-E6B28B962AE0}"/>
                    </a:ext>
                  </a:extLst>
                </p14:cNvPr>
                <p14:cNvContentPartPr/>
                <p14:nvPr/>
              </p14:nvContentPartPr>
              <p14:xfrm>
                <a:off x="8875241" y="2453111"/>
                <a:ext cx="83880" cy="20160"/>
              </p14:xfrm>
            </p:contentPart>
          </mc:Choice>
          <mc:Fallback xmlns="">
            <p:pic>
              <p:nvPicPr>
                <p:cNvPr id="39209" name="Freihand 39208">
                  <a:extLst>
                    <a:ext uri="{FF2B5EF4-FFF2-40B4-BE49-F238E27FC236}">
                      <a16:creationId xmlns:a16="http://schemas.microsoft.com/office/drawing/2014/main" id="{E02B70B2-ECB1-4911-9447-E6B28B962AE0}"/>
                    </a:ext>
                  </a:extLst>
                </p:cNvPr>
                <p:cNvPicPr/>
                <p:nvPr/>
              </p:nvPicPr>
              <p:blipFill>
                <a:blip r:embed="rId417"/>
                <a:stretch>
                  <a:fillRect/>
                </a:stretch>
              </p:blipFill>
              <p:spPr>
                <a:xfrm>
                  <a:off x="8870921" y="2448791"/>
                  <a:ext cx="925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9210" name="Freihand 39209">
                  <a:extLst>
                    <a:ext uri="{FF2B5EF4-FFF2-40B4-BE49-F238E27FC236}">
                      <a16:creationId xmlns:a16="http://schemas.microsoft.com/office/drawing/2014/main" id="{8E682186-3120-438C-9630-16B15C1532A9}"/>
                    </a:ext>
                  </a:extLst>
                </p14:cNvPr>
                <p14:cNvContentPartPr/>
                <p14:nvPr/>
              </p14:nvContentPartPr>
              <p14:xfrm>
                <a:off x="8866601" y="2490191"/>
                <a:ext cx="102600" cy="75600"/>
              </p14:xfrm>
            </p:contentPart>
          </mc:Choice>
          <mc:Fallback xmlns="">
            <p:pic>
              <p:nvPicPr>
                <p:cNvPr id="39210" name="Freihand 39209">
                  <a:extLst>
                    <a:ext uri="{FF2B5EF4-FFF2-40B4-BE49-F238E27FC236}">
                      <a16:creationId xmlns:a16="http://schemas.microsoft.com/office/drawing/2014/main" id="{8E682186-3120-438C-9630-16B15C1532A9}"/>
                    </a:ext>
                  </a:extLst>
                </p:cNvPr>
                <p:cNvPicPr/>
                <p:nvPr/>
              </p:nvPicPr>
              <p:blipFill>
                <a:blip r:embed="rId419"/>
                <a:stretch>
                  <a:fillRect/>
                </a:stretch>
              </p:blipFill>
              <p:spPr>
                <a:xfrm>
                  <a:off x="8862281" y="2485871"/>
                  <a:ext cx="1112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9211" name="Freihand 39210">
                  <a:extLst>
                    <a:ext uri="{FF2B5EF4-FFF2-40B4-BE49-F238E27FC236}">
                      <a16:creationId xmlns:a16="http://schemas.microsoft.com/office/drawing/2014/main" id="{1CB2879B-BAC3-40F3-97F6-89078677E193}"/>
                    </a:ext>
                  </a:extLst>
                </p14:cNvPr>
                <p14:cNvContentPartPr/>
                <p14:nvPr/>
              </p14:nvContentPartPr>
              <p14:xfrm>
                <a:off x="8746721" y="2484071"/>
                <a:ext cx="19800" cy="13680"/>
              </p14:xfrm>
            </p:contentPart>
          </mc:Choice>
          <mc:Fallback xmlns="">
            <p:pic>
              <p:nvPicPr>
                <p:cNvPr id="39211" name="Freihand 39210">
                  <a:extLst>
                    <a:ext uri="{FF2B5EF4-FFF2-40B4-BE49-F238E27FC236}">
                      <a16:creationId xmlns:a16="http://schemas.microsoft.com/office/drawing/2014/main" id="{1CB2879B-BAC3-40F3-97F6-89078677E193}"/>
                    </a:ext>
                  </a:extLst>
                </p:cNvPr>
                <p:cNvPicPr/>
                <p:nvPr/>
              </p:nvPicPr>
              <p:blipFill>
                <a:blip r:embed="rId421"/>
                <a:stretch>
                  <a:fillRect/>
                </a:stretch>
              </p:blipFill>
              <p:spPr>
                <a:xfrm>
                  <a:off x="8742401" y="2479751"/>
                  <a:ext cx="28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39212" name="Freihand 39211">
                  <a:extLst>
                    <a:ext uri="{FF2B5EF4-FFF2-40B4-BE49-F238E27FC236}">
                      <a16:creationId xmlns:a16="http://schemas.microsoft.com/office/drawing/2014/main" id="{702A4504-88FF-4EC4-A726-4A277085BE28}"/>
                    </a:ext>
                  </a:extLst>
                </p14:cNvPr>
                <p14:cNvContentPartPr/>
                <p14:nvPr/>
              </p14:nvContentPartPr>
              <p14:xfrm>
                <a:off x="8763641" y="2533031"/>
                <a:ext cx="2160" cy="5040"/>
              </p14:xfrm>
            </p:contentPart>
          </mc:Choice>
          <mc:Fallback xmlns="">
            <p:pic>
              <p:nvPicPr>
                <p:cNvPr id="39212" name="Freihand 39211">
                  <a:extLst>
                    <a:ext uri="{FF2B5EF4-FFF2-40B4-BE49-F238E27FC236}">
                      <a16:creationId xmlns:a16="http://schemas.microsoft.com/office/drawing/2014/main" id="{702A4504-88FF-4EC4-A726-4A277085BE28}"/>
                    </a:ext>
                  </a:extLst>
                </p:cNvPr>
                <p:cNvPicPr/>
                <p:nvPr/>
              </p:nvPicPr>
              <p:blipFill>
                <a:blip r:embed="rId423"/>
                <a:stretch>
                  <a:fillRect/>
                </a:stretch>
              </p:blipFill>
              <p:spPr>
                <a:xfrm>
                  <a:off x="8759321" y="2528711"/>
                  <a:ext cx="108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9214" name="Freihand 39213">
                  <a:extLst>
                    <a:ext uri="{FF2B5EF4-FFF2-40B4-BE49-F238E27FC236}">
                      <a16:creationId xmlns:a16="http://schemas.microsoft.com/office/drawing/2014/main" id="{07E50B1F-6FBD-4C55-8B44-E6808A1A6906}"/>
                    </a:ext>
                  </a:extLst>
                </p14:cNvPr>
                <p14:cNvContentPartPr/>
                <p14:nvPr/>
              </p14:nvContentPartPr>
              <p14:xfrm>
                <a:off x="8888561" y="2495231"/>
                <a:ext cx="8280" cy="2520"/>
              </p14:xfrm>
            </p:contentPart>
          </mc:Choice>
          <mc:Fallback xmlns="">
            <p:pic>
              <p:nvPicPr>
                <p:cNvPr id="39214" name="Freihand 39213">
                  <a:extLst>
                    <a:ext uri="{FF2B5EF4-FFF2-40B4-BE49-F238E27FC236}">
                      <a16:creationId xmlns:a16="http://schemas.microsoft.com/office/drawing/2014/main" id="{07E50B1F-6FBD-4C55-8B44-E6808A1A6906}"/>
                    </a:ext>
                  </a:extLst>
                </p:cNvPr>
                <p:cNvPicPr/>
                <p:nvPr/>
              </p:nvPicPr>
              <p:blipFill>
                <a:blip r:embed="rId425"/>
                <a:stretch>
                  <a:fillRect/>
                </a:stretch>
              </p:blipFill>
              <p:spPr>
                <a:xfrm>
                  <a:off x="8884241" y="2490911"/>
                  <a:ext cx="169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9215" name="Freihand 39214">
                  <a:extLst>
                    <a:ext uri="{FF2B5EF4-FFF2-40B4-BE49-F238E27FC236}">
                      <a16:creationId xmlns:a16="http://schemas.microsoft.com/office/drawing/2014/main" id="{8702A1DC-53D6-4D06-B864-9FEFE820400E}"/>
                    </a:ext>
                  </a:extLst>
                </p14:cNvPr>
                <p14:cNvContentPartPr/>
                <p14:nvPr/>
              </p14:nvContentPartPr>
              <p14:xfrm>
                <a:off x="8855081" y="2421431"/>
                <a:ext cx="101160" cy="143640"/>
              </p14:xfrm>
            </p:contentPart>
          </mc:Choice>
          <mc:Fallback xmlns="">
            <p:pic>
              <p:nvPicPr>
                <p:cNvPr id="39215" name="Freihand 39214">
                  <a:extLst>
                    <a:ext uri="{FF2B5EF4-FFF2-40B4-BE49-F238E27FC236}">
                      <a16:creationId xmlns:a16="http://schemas.microsoft.com/office/drawing/2014/main" id="{8702A1DC-53D6-4D06-B864-9FEFE820400E}"/>
                    </a:ext>
                  </a:extLst>
                </p:cNvPr>
                <p:cNvPicPr/>
                <p:nvPr/>
              </p:nvPicPr>
              <p:blipFill>
                <a:blip r:embed="rId427"/>
                <a:stretch>
                  <a:fillRect/>
                </a:stretch>
              </p:blipFill>
              <p:spPr>
                <a:xfrm>
                  <a:off x="8850761" y="2417111"/>
                  <a:ext cx="1098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9216" name="Freihand 39215">
                  <a:extLst>
                    <a:ext uri="{FF2B5EF4-FFF2-40B4-BE49-F238E27FC236}">
                      <a16:creationId xmlns:a16="http://schemas.microsoft.com/office/drawing/2014/main" id="{CD8CA375-7F9B-4886-B00C-E5C63DF89316}"/>
                    </a:ext>
                  </a:extLst>
                </p14:cNvPr>
                <p14:cNvContentPartPr/>
                <p14:nvPr/>
              </p14:nvContentPartPr>
              <p14:xfrm>
                <a:off x="8942201" y="2470751"/>
                <a:ext cx="78120" cy="149400"/>
              </p14:xfrm>
            </p:contentPart>
          </mc:Choice>
          <mc:Fallback xmlns="">
            <p:pic>
              <p:nvPicPr>
                <p:cNvPr id="39216" name="Freihand 39215">
                  <a:extLst>
                    <a:ext uri="{FF2B5EF4-FFF2-40B4-BE49-F238E27FC236}">
                      <a16:creationId xmlns:a16="http://schemas.microsoft.com/office/drawing/2014/main" id="{CD8CA375-7F9B-4886-B00C-E5C63DF89316}"/>
                    </a:ext>
                  </a:extLst>
                </p:cNvPr>
                <p:cNvPicPr/>
                <p:nvPr/>
              </p:nvPicPr>
              <p:blipFill>
                <a:blip r:embed="rId429"/>
                <a:stretch>
                  <a:fillRect/>
                </a:stretch>
              </p:blipFill>
              <p:spPr>
                <a:xfrm>
                  <a:off x="8937881" y="2466431"/>
                  <a:ext cx="867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9217" name="Freihand 39216">
                  <a:extLst>
                    <a:ext uri="{FF2B5EF4-FFF2-40B4-BE49-F238E27FC236}">
                      <a16:creationId xmlns:a16="http://schemas.microsoft.com/office/drawing/2014/main" id="{C13CC81E-5CCC-4123-B84D-90E6EC93AB38}"/>
                    </a:ext>
                  </a:extLst>
                </p14:cNvPr>
                <p14:cNvContentPartPr/>
                <p14:nvPr/>
              </p14:nvContentPartPr>
              <p14:xfrm>
                <a:off x="9035441" y="2468231"/>
                <a:ext cx="344520" cy="69840"/>
              </p14:xfrm>
            </p:contentPart>
          </mc:Choice>
          <mc:Fallback xmlns="">
            <p:pic>
              <p:nvPicPr>
                <p:cNvPr id="39217" name="Freihand 39216">
                  <a:extLst>
                    <a:ext uri="{FF2B5EF4-FFF2-40B4-BE49-F238E27FC236}">
                      <a16:creationId xmlns:a16="http://schemas.microsoft.com/office/drawing/2014/main" id="{C13CC81E-5CCC-4123-B84D-90E6EC93AB38}"/>
                    </a:ext>
                  </a:extLst>
                </p:cNvPr>
                <p:cNvPicPr/>
                <p:nvPr/>
              </p:nvPicPr>
              <p:blipFill>
                <a:blip r:embed="rId431"/>
                <a:stretch>
                  <a:fillRect/>
                </a:stretch>
              </p:blipFill>
              <p:spPr>
                <a:xfrm>
                  <a:off x="9031121" y="2463911"/>
                  <a:ext cx="3531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9218" name="Freihand 39217">
                  <a:extLst>
                    <a:ext uri="{FF2B5EF4-FFF2-40B4-BE49-F238E27FC236}">
                      <a16:creationId xmlns:a16="http://schemas.microsoft.com/office/drawing/2014/main" id="{82796791-65BD-4194-84D1-DFF358764587}"/>
                    </a:ext>
                  </a:extLst>
                </p14:cNvPr>
                <p14:cNvContentPartPr/>
                <p14:nvPr/>
              </p14:nvContentPartPr>
              <p14:xfrm>
                <a:off x="9447281" y="2476151"/>
                <a:ext cx="121320" cy="57240"/>
              </p14:xfrm>
            </p:contentPart>
          </mc:Choice>
          <mc:Fallback xmlns="">
            <p:pic>
              <p:nvPicPr>
                <p:cNvPr id="39218" name="Freihand 39217">
                  <a:extLst>
                    <a:ext uri="{FF2B5EF4-FFF2-40B4-BE49-F238E27FC236}">
                      <a16:creationId xmlns:a16="http://schemas.microsoft.com/office/drawing/2014/main" id="{82796791-65BD-4194-84D1-DFF358764587}"/>
                    </a:ext>
                  </a:extLst>
                </p:cNvPr>
                <p:cNvPicPr/>
                <p:nvPr/>
              </p:nvPicPr>
              <p:blipFill>
                <a:blip r:embed="rId433"/>
                <a:stretch>
                  <a:fillRect/>
                </a:stretch>
              </p:blipFill>
              <p:spPr>
                <a:xfrm>
                  <a:off x="9442961" y="2471831"/>
                  <a:ext cx="1299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9219" name="Freihand 39218">
                  <a:extLst>
                    <a:ext uri="{FF2B5EF4-FFF2-40B4-BE49-F238E27FC236}">
                      <a16:creationId xmlns:a16="http://schemas.microsoft.com/office/drawing/2014/main" id="{4F6B0E08-5FEC-49B2-B661-4C50CA24553F}"/>
                    </a:ext>
                  </a:extLst>
                </p14:cNvPr>
                <p14:cNvContentPartPr/>
                <p14:nvPr/>
              </p14:nvContentPartPr>
              <p14:xfrm>
                <a:off x="9583721" y="2470391"/>
                <a:ext cx="142200" cy="42840"/>
              </p14:xfrm>
            </p:contentPart>
          </mc:Choice>
          <mc:Fallback xmlns="">
            <p:pic>
              <p:nvPicPr>
                <p:cNvPr id="39219" name="Freihand 39218">
                  <a:extLst>
                    <a:ext uri="{FF2B5EF4-FFF2-40B4-BE49-F238E27FC236}">
                      <a16:creationId xmlns:a16="http://schemas.microsoft.com/office/drawing/2014/main" id="{4F6B0E08-5FEC-49B2-B661-4C50CA24553F}"/>
                    </a:ext>
                  </a:extLst>
                </p:cNvPr>
                <p:cNvPicPr/>
                <p:nvPr/>
              </p:nvPicPr>
              <p:blipFill>
                <a:blip r:embed="rId435"/>
                <a:stretch>
                  <a:fillRect/>
                </a:stretch>
              </p:blipFill>
              <p:spPr>
                <a:xfrm>
                  <a:off x="9579401" y="2466071"/>
                  <a:ext cx="1508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9220" name="Freihand 39219">
                  <a:extLst>
                    <a:ext uri="{FF2B5EF4-FFF2-40B4-BE49-F238E27FC236}">
                      <a16:creationId xmlns:a16="http://schemas.microsoft.com/office/drawing/2014/main" id="{2E6D8FA5-4999-4AF5-A814-40386E68D241}"/>
                    </a:ext>
                  </a:extLst>
                </p14:cNvPr>
                <p14:cNvContentPartPr/>
                <p14:nvPr/>
              </p14:nvContentPartPr>
              <p14:xfrm>
                <a:off x="9888281" y="2422511"/>
                <a:ext cx="79920" cy="99360"/>
              </p14:xfrm>
            </p:contentPart>
          </mc:Choice>
          <mc:Fallback xmlns="">
            <p:pic>
              <p:nvPicPr>
                <p:cNvPr id="39220" name="Freihand 39219">
                  <a:extLst>
                    <a:ext uri="{FF2B5EF4-FFF2-40B4-BE49-F238E27FC236}">
                      <a16:creationId xmlns:a16="http://schemas.microsoft.com/office/drawing/2014/main" id="{2E6D8FA5-4999-4AF5-A814-40386E68D241}"/>
                    </a:ext>
                  </a:extLst>
                </p:cNvPr>
                <p:cNvPicPr/>
                <p:nvPr/>
              </p:nvPicPr>
              <p:blipFill>
                <a:blip r:embed="rId437"/>
                <a:stretch>
                  <a:fillRect/>
                </a:stretch>
              </p:blipFill>
              <p:spPr>
                <a:xfrm>
                  <a:off x="9883961" y="2418191"/>
                  <a:ext cx="885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9221" name="Freihand 39220">
                  <a:extLst>
                    <a:ext uri="{FF2B5EF4-FFF2-40B4-BE49-F238E27FC236}">
                      <a16:creationId xmlns:a16="http://schemas.microsoft.com/office/drawing/2014/main" id="{7809BFCD-5258-44C0-9168-9E975F438DFE}"/>
                    </a:ext>
                  </a:extLst>
                </p14:cNvPr>
                <p14:cNvContentPartPr/>
                <p14:nvPr/>
              </p14:nvContentPartPr>
              <p14:xfrm>
                <a:off x="9879641" y="2466791"/>
                <a:ext cx="86400" cy="4320"/>
              </p14:xfrm>
            </p:contentPart>
          </mc:Choice>
          <mc:Fallback xmlns="">
            <p:pic>
              <p:nvPicPr>
                <p:cNvPr id="39221" name="Freihand 39220">
                  <a:extLst>
                    <a:ext uri="{FF2B5EF4-FFF2-40B4-BE49-F238E27FC236}">
                      <a16:creationId xmlns:a16="http://schemas.microsoft.com/office/drawing/2014/main" id="{7809BFCD-5258-44C0-9168-9E975F438DFE}"/>
                    </a:ext>
                  </a:extLst>
                </p:cNvPr>
                <p:cNvPicPr/>
                <p:nvPr/>
              </p:nvPicPr>
              <p:blipFill>
                <a:blip r:embed="rId439"/>
                <a:stretch>
                  <a:fillRect/>
                </a:stretch>
              </p:blipFill>
              <p:spPr>
                <a:xfrm>
                  <a:off x="9875321" y="2462471"/>
                  <a:ext cx="9504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9222" name="Freihand 39221">
                  <a:extLst>
                    <a:ext uri="{FF2B5EF4-FFF2-40B4-BE49-F238E27FC236}">
                      <a16:creationId xmlns:a16="http://schemas.microsoft.com/office/drawing/2014/main" id="{84F99712-53A8-4B62-835F-92BA8FBA820E}"/>
                    </a:ext>
                  </a:extLst>
                </p14:cNvPr>
                <p14:cNvContentPartPr/>
                <p14:nvPr/>
              </p14:nvContentPartPr>
              <p14:xfrm>
                <a:off x="10006721" y="2488031"/>
                <a:ext cx="10080" cy="90360"/>
              </p14:xfrm>
            </p:contentPart>
          </mc:Choice>
          <mc:Fallback xmlns="">
            <p:pic>
              <p:nvPicPr>
                <p:cNvPr id="39222" name="Freihand 39221">
                  <a:extLst>
                    <a:ext uri="{FF2B5EF4-FFF2-40B4-BE49-F238E27FC236}">
                      <a16:creationId xmlns:a16="http://schemas.microsoft.com/office/drawing/2014/main" id="{84F99712-53A8-4B62-835F-92BA8FBA820E}"/>
                    </a:ext>
                  </a:extLst>
                </p:cNvPr>
                <p:cNvPicPr/>
                <p:nvPr/>
              </p:nvPicPr>
              <p:blipFill>
                <a:blip r:embed="rId441"/>
                <a:stretch>
                  <a:fillRect/>
                </a:stretch>
              </p:blipFill>
              <p:spPr>
                <a:xfrm>
                  <a:off x="10002401" y="2483711"/>
                  <a:ext cx="18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9225" name="Freihand 39224">
                  <a:extLst>
                    <a:ext uri="{FF2B5EF4-FFF2-40B4-BE49-F238E27FC236}">
                      <a16:creationId xmlns:a16="http://schemas.microsoft.com/office/drawing/2014/main" id="{A83E948B-1B57-4E61-A37E-A3CBBC6A18A7}"/>
                    </a:ext>
                  </a:extLst>
                </p14:cNvPr>
                <p14:cNvContentPartPr/>
                <p14:nvPr/>
              </p14:nvContentPartPr>
              <p14:xfrm>
                <a:off x="10113641" y="2419271"/>
                <a:ext cx="104400" cy="88560"/>
              </p14:xfrm>
            </p:contentPart>
          </mc:Choice>
          <mc:Fallback xmlns="">
            <p:pic>
              <p:nvPicPr>
                <p:cNvPr id="39225" name="Freihand 39224">
                  <a:extLst>
                    <a:ext uri="{FF2B5EF4-FFF2-40B4-BE49-F238E27FC236}">
                      <a16:creationId xmlns:a16="http://schemas.microsoft.com/office/drawing/2014/main" id="{A83E948B-1B57-4E61-A37E-A3CBBC6A18A7}"/>
                    </a:ext>
                  </a:extLst>
                </p:cNvPr>
                <p:cNvPicPr/>
                <p:nvPr/>
              </p:nvPicPr>
              <p:blipFill>
                <a:blip r:embed="rId443"/>
                <a:stretch>
                  <a:fillRect/>
                </a:stretch>
              </p:blipFill>
              <p:spPr>
                <a:xfrm>
                  <a:off x="10109321" y="2414951"/>
                  <a:ext cx="113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9226" name="Freihand 39225">
                  <a:extLst>
                    <a:ext uri="{FF2B5EF4-FFF2-40B4-BE49-F238E27FC236}">
                      <a16:creationId xmlns:a16="http://schemas.microsoft.com/office/drawing/2014/main" id="{C4E7BDA6-FC52-4CAB-AE9B-9574CF0928E6}"/>
                    </a:ext>
                  </a:extLst>
                </p14:cNvPr>
                <p14:cNvContentPartPr/>
                <p14:nvPr/>
              </p14:nvContentPartPr>
              <p14:xfrm>
                <a:off x="10259441" y="2492351"/>
                <a:ext cx="8280" cy="56160"/>
              </p14:xfrm>
            </p:contentPart>
          </mc:Choice>
          <mc:Fallback xmlns="">
            <p:pic>
              <p:nvPicPr>
                <p:cNvPr id="39226" name="Freihand 39225">
                  <a:extLst>
                    <a:ext uri="{FF2B5EF4-FFF2-40B4-BE49-F238E27FC236}">
                      <a16:creationId xmlns:a16="http://schemas.microsoft.com/office/drawing/2014/main" id="{C4E7BDA6-FC52-4CAB-AE9B-9574CF0928E6}"/>
                    </a:ext>
                  </a:extLst>
                </p:cNvPr>
                <p:cNvPicPr/>
                <p:nvPr/>
              </p:nvPicPr>
              <p:blipFill>
                <a:blip r:embed="rId445"/>
                <a:stretch>
                  <a:fillRect/>
                </a:stretch>
              </p:blipFill>
              <p:spPr>
                <a:xfrm>
                  <a:off x="10255121" y="2488031"/>
                  <a:ext cx="169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9227" name="Freihand 39226">
                  <a:extLst>
                    <a:ext uri="{FF2B5EF4-FFF2-40B4-BE49-F238E27FC236}">
                      <a16:creationId xmlns:a16="http://schemas.microsoft.com/office/drawing/2014/main" id="{28753451-109B-4845-B3A7-EF72783A4831}"/>
                    </a:ext>
                  </a:extLst>
                </p14:cNvPr>
                <p14:cNvContentPartPr/>
                <p14:nvPr/>
              </p14:nvContentPartPr>
              <p14:xfrm>
                <a:off x="10325681" y="2395511"/>
                <a:ext cx="90360" cy="92520"/>
              </p14:xfrm>
            </p:contentPart>
          </mc:Choice>
          <mc:Fallback xmlns="">
            <p:pic>
              <p:nvPicPr>
                <p:cNvPr id="39227" name="Freihand 39226">
                  <a:extLst>
                    <a:ext uri="{FF2B5EF4-FFF2-40B4-BE49-F238E27FC236}">
                      <a16:creationId xmlns:a16="http://schemas.microsoft.com/office/drawing/2014/main" id="{28753451-109B-4845-B3A7-EF72783A4831}"/>
                    </a:ext>
                  </a:extLst>
                </p:cNvPr>
                <p:cNvPicPr/>
                <p:nvPr/>
              </p:nvPicPr>
              <p:blipFill>
                <a:blip r:embed="rId447"/>
                <a:stretch>
                  <a:fillRect/>
                </a:stretch>
              </p:blipFill>
              <p:spPr>
                <a:xfrm>
                  <a:off x="10321361" y="2391191"/>
                  <a:ext cx="990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9254" name="Freihand 39253">
                  <a:extLst>
                    <a:ext uri="{FF2B5EF4-FFF2-40B4-BE49-F238E27FC236}">
                      <a16:creationId xmlns:a16="http://schemas.microsoft.com/office/drawing/2014/main" id="{8DC556DD-C96F-4BB0-9823-CA9A00AFBBA1}"/>
                    </a:ext>
                  </a:extLst>
                </p14:cNvPr>
                <p14:cNvContentPartPr/>
                <p14:nvPr/>
              </p14:nvContentPartPr>
              <p14:xfrm>
                <a:off x="8059481" y="2818871"/>
                <a:ext cx="24840" cy="141480"/>
              </p14:xfrm>
            </p:contentPart>
          </mc:Choice>
          <mc:Fallback xmlns="">
            <p:pic>
              <p:nvPicPr>
                <p:cNvPr id="39254" name="Freihand 39253">
                  <a:extLst>
                    <a:ext uri="{FF2B5EF4-FFF2-40B4-BE49-F238E27FC236}">
                      <a16:creationId xmlns:a16="http://schemas.microsoft.com/office/drawing/2014/main" id="{8DC556DD-C96F-4BB0-9823-CA9A00AFBBA1}"/>
                    </a:ext>
                  </a:extLst>
                </p:cNvPr>
                <p:cNvPicPr/>
                <p:nvPr/>
              </p:nvPicPr>
              <p:blipFill>
                <a:blip r:embed="rId449"/>
                <a:stretch>
                  <a:fillRect/>
                </a:stretch>
              </p:blipFill>
              <p:spPr>
                <a:xfrm>
                  <a:off x="8055161" y="2814551"/>
                  <a:ext cx="334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9255" name="Freihand 39254">
                  <a:extLst>
                    <a:ext uri="{FF2B5EF4-FFF2-40B4-BE49-F238E27FC236}">
                      <a16:creationId xmlns:a16="http://schemas.microsoft.com/office/drawing/2014/main" id="{B18BA05A-BFEA-4FA3-8EEC-703EACF4DFA9}"/>
                    </a:ext>
                  </a:extLst>
                </p14:cNvPr>
                <p14:cNvContentPartPr/>
                <p14:nvPr/>
              </p14:nvContentPartPr>
              <p14:xfrm>
                <a:off x="8005481" y="2937311"/>
                <a:ext cx="102240" cy="30600"/>
              </p14:xfrm>
            </p:contentPart>
          </mc:Choice>
          <mc:Fallback xmlns="">
            <p:pic>
              <p:nvPicPr>
                <p:cNvPr id="39255" name="Freihand 39254">
                  <a:extLst>
                    <a:ext uri="{FF2B5EF4-FFF2-40B4-BE49-F238E27FC236}">
                      <a16:creationId xmlns:a16="http://schemas.microsoft.com/office/drawing/2014/main" id="{B18BA05A-BFEA-4FA3-8EEC-703EACF4DFA9}"/>
                    </a:ext>
                  </a:extLst>
                </p:cNvPr>
                <p:cNvPicPr/>
                <p:nvPr/>
              </p:nvPicPr>
              <p:blipFill>
                <a:blip r:embed="rId451"/>
                <a:stretch>
                  <a:fillRect/>
                </a:stretch>
              </p:blipFill>
              <p:spPr>
                <a:xfrm>
                  <a:off x="8001161" y="2932991"/>
                  <a:ext cx="1108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9256" name="Freihand 39255">
                  <a:extLst>
                    <a:ext uri="{FF2B5EF4-FFF2-40B4-BE49-F238E27FC236}">
                      <a16:creationId xmlns:a16="http://schemas.microsoft.com/office/drawing/2014/main" id="{650B2677-5DC7-48F3-8309-65AB5F99EACD}"/>
                    </a:ext>
                  </a:extLst>
                </p14:cNvPr>
                <p14:cNvContentPartPr/>
                <p14:nvPr/>
              </p14:nvContentPartPr>
              <p14:xfrm>
                <a:off x="7989641" y="2813111"/>
                <a:ext cx="119160" cy="11160"/>
              </p14:xfrm>
            </p:contentPart>
          </mc:Choice>
          <mc:Fallback xmlns="">
            <p:pic>
              <p:nvPicPr>
                <p:cNvPr id="39256" name="Freihand 39255">
                  <a:extLst>
                    <a:ext uri="{FF2B5EF4-FFF2-40B4-BE49-F238E27FC236}">
                      <a16:creationId xmlns:a16="http://schemas.microsoft.com/office/drawing/2014/main" id="{650B2677-5DC7-48F3-8309-65AB5F99EACD}"/>
                    </a:ext>
                  </a:extLst>
                </p:cNvPr>
                <p:cNvPicPr/>
                <p:nvPr/>
              </p:nvPicPr>
              <p:blipFill>
                <a:blip r:embed="rId453"/>
                <a:stretch>
                  <a:fillRect/>
                </a:stretch>
              </p:blipFill>
              <p:spPr>
                <a:xfrm>
                  <a:off x="7985321" y="2808791"/>
                  <a:ext cx="1278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9257" name="Freihand 39256">
                  <a:extLst>
                    <a:ext uri="{FF2B5EF4-FFF2-40B4-BE49-F238E27FC236}">
                      <a16:creationId xmlns:a16="http://schemas.microsoft.com/office/drawing/2014/main" id="{60D43554-8300-402A-A3CE-1112906D0B51}"/>
                    </a:ext>
                  </a:extLst>
                </p14:cNvPr>
                <p14:cNvContentPartPr/>
                <p14:nvPr/>
              </p14:nvContentPartPr>
              <p14:xfrm>
                <a:off x="8126801" y="2960351"/>
                <a:ext cx="76680" cy="48600"/>
              </p14:xfrm>
            </p:contentPart>
          </mc:Choice>
          <mc:Fallback xmlns="">
            <p:pic>
              <p:nvPicPr>
                <p:cNvPr id="39257" name="Freihand 39256">
                  <a:extLst>
                    <a:ext uri="{FF2B5EF4-FFF2-40B4-BE49-F238E27FC236}">
                      <a16:creationId xmlns:a16="http://schemas.microsoft.com/office/drawing/2014/main" id="{60D43554-8300-402A-A3CE-1112906D0B51}"/>
                    </a:ext>
                  </a:extLst>
                </p:cNvPr>
                <p:cNvPicPr/>
                <p:nvPr/>
              </p:nvPicPr>
              <p:blipFill>
                <a:blip r:embed="rId455"/>
                <a:stretch>
                  <a:fillRect/>
                </a:stretch>
              </p:blipFill>
              <p:spPr>
                <a:xfrm>
                  <a:off x="8122481" y="2956031"/>
                  <a:ext cx="853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9258" name="Freihand 39257">
                  <a:extLst>
                    <a:ext uri="{FF2B5EF4-FFF2-40B4-BE49-F238E27FC236}">
                      <a16:creationId xmlns:a16="http://schemas.microsoft.com/office/drawing/2014/main" id="{0359529C-541C-4CCA-9938-2C079F89FA74}"/>
                    </a:ext>
                  </a:extLst>
                </p14:cNvPr>
                <p14:cNvContentPartPr/>
                <p14:nvPr/>
              </p14:nvContentPartPr>
              <p14:xfrm>
                <a:off x="8246681" y="2805911"/>
                <a:ext cx="15480" cy="212040"/>
              </p14:xfrm>
            </p:contentPart>
          </mc:Choice>
          <mc:Fallback xmlns="">
            <p:pic>
              <p:nvPicPr>
                <p:cNvPr id="39258" name="Freihand 39257">
                  <a:extLst>
                    <a:ext uri="{FF2B5EF4-FFF2-40B4-BE49-F238E27FC236}">
                      <a16:creationId xmlns:a16="http://schemas.microsoft.com/office/drawing/2014/main" id="{0359529C-541C-4CCA-9938-2C079F89FA74}"/>
                    </a:ext>
                  </a:extLst>
                </p:cNvPr>
                <p:cNvPicPr/>
                <p:nvPr/>
              </p:nvPicPr>
              <p:blipFill>
                <a:blip r:embed="rId457"/>
                <a:stretch>
                  <a:fillRect/>
                </a:stretch>
              </p:blipFill>
              <p:spPr>
                <a:xfrm>
                  <a:off x="8242361" y="2801591"/>
                  <a:ext cx="241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9259" name="Freihand 39258">
                  <a:extLst>
                    <a:ext uri="{FF2B5EF4-FFF2-40B4-BE49-F238E27FC236}">
                      <a16:creationId xmlns:a16="http://schemas.microsoft.com/office/drawing/2014/main" id="{85F73CF5-241A-420C-9587-CB0048B93439}"/>
                    </a:ext>
                  </a:extLst>
                </p14:cNvPr>
                <p14:cNvContentPartPr/>
                <p14:nvPr/>
              </p14:nvContentPartPr>
              <p14:xfrm>
                <a:off x="8348201" y="2819951"/>
                <a:ext cx="5040" cy="140400"/>
              </p14:xfrm>
            </p:contentPart>
          </mc:Choice>
          <mc:Fallback xmlns="">
            <p:pic>
              <p:nvPicPr>
                <p:cNvPr id="39259" name="Freihand 39258">
                  <a:extLst>
                    <a:ext uri="{FF2B5EF4-FFF2-40B4-BE49-F238E27FC236}">
                      <a16:creationId xmlns:a16="http://schemas.microsoft.com/office/drawing/2014/main" id="{85F73CF5-241A-420C-9587-CB0048B93439}"/>
                    </a:ext>
                  </a:extLst>
                </p:cNvPr>
                <p:cNvPicPr/>
                <p:nvPr/>
              </p:nvPicPr>
              <p:blipFill>
                <a:blip r:embed="rId459"/>
                <a:stretch>
                  <a:fillRect/>
                </a:stretch>
              </p:blipFill>
              <p:spPr>
                <a:xfrm>
                  <a:off x="8343881" y="2815631"/>
                  <a:ext cx="136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9260" name="Freihand 39259">
                  <a:extLst>
                    <a:ext uri="{FF2B5EF4-FFF2-40B4-BE49-F238E27FC236}">
                      <a16:creationId xmlns:a16="http://schemas.microsoft.com/office/drawing/2014/main" id="{5E8FB96A-680A-496E-AA95-1CCE3BA8BF9D}"/>
                    </a:ext>
                  </a:extLst>
                </p14:cNvPr>
                <p14:cNvContentPartPr/>
                <p14:nvPr/>
              </p14:nvContentPartPr>
              <p14:xfrm>
                <a:off x="8294201" y="2924351"/>
                <a:ext cx="94680" cy="21960"/>
              </p14:xfrm>
            </p:contentPart>
          </mc:Choice>
          <mc:Fallback xmlns="">
            <p:pic>
              <p:nvPicPr>
                <p:cNvPr id="39260" name="Freihand 39259">
                  <a:extLst>
                    <a:ext uri="{FF2B5EF4-FFF2-40B4-BE49-F238E27FC236}">
                      <a16:creationId xmlns:a16="http://schemas.microsoft.com/office/drawing/2014/main" id="{5E8FB96A-680A-496E-AA95-1CCE3BA8BF9D}"/>
                    </a:ext>
                  </a:extLst>
                </p:cNvPr>
                <p:cNvPicPr/>
                <p:nvPr/>
              </p:nvPicPr>
              <p:blipFill>
                <a:blip r:embed="rId461"/>
                <a:stretch>
                  <a:fillRect/>
                </a:stretch>
              </p:blipFill>
              <p:spPr>
                <a:xfrm>
                  <a:off x="8289881" y="2920031"/>
                  <a:ext cx="1033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9261" name="Freihand 39260">
                  <a:extLst>
                    <a:ext uri="{FF2B5EF4-FFF2-40B4-BE49-F238E27FC236}">
                      <a16:creationId xmlns:a16="http://schemas.microsoft.com/office/drawing/2014/main" id="{C86141B5-EB8B-4C17-BF09-E1071AAA5D52}"/>
                    </a:ext>
                  </a:extLst>
                </p14:cNvPr>
                <p14:cNvContentPartPr/>
                <p14:nvPr/>
              </p14:nvContentPartPr>
              <p14:xfrm>
                <a:off x="8280881" y="2792591"/>
                <a:ext cx="105840" cy="31680"/>
              </p14:xfrm>
            </p:contentPart>
          </mc:Choice>
          <mc:Fallback xmlns="">
            <p:pic>
              <p:nvPicPr>
                <p:cNvPr id="39261" name="Freihand 39260">
                  <a:extLst>
                    <a:ext uri="{FF2B5EF4-FFF2-40B4-BE49-F238E27FC236}">
                      <a16:creationId xmlns:a16="http://schemas.microsoft.com/office/drawing/2014/main" id="{C86141B5-EB8B-4C17-BF09-E1071AAA5D52}"/>
                    </a:ext>
                  </a:extLst>
                </p:cNvPr>
                <p:cNvPicPr/>
                <p:nvPr/>
              </p:nvPicPr>
              <p:blipFill>
                <a:blip r:embed="rId463"/>
                <a:stretch>
                  <a:fillRect/>
                </a:stretch>
              </p:blipFill>
              <p:spPr>
                <a:xfrm>
                  <a:off x="8276561" y="2788271"/>
                  <a:ext cx="1144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9262" name="Freihand 39261">
                  <a:extLst>
                    <a:ext uri="{FF2B5EF4-FFF2-40B4-BE49-F238E27FC236}">
                      <a16:creationId xmlns:a16="http://schemas.microsoft.com/office/drawing/2014/main" id="{0707EA2F-DF12-4132-845C-E4569A55D48E}"/>
                    </a:ext>
                  </a:extLst>
                </p14:cNvPr>
                <p14:cNvContentPartPr/>
                <p14:nvPr/>
              </p14:nvContentPartPr>
              <p14:xfrm>
                <a:off x="8404001" y="2888351"/>
                <a:ext cx="50040" cy="104040"/>
              </p14:xfrm>
            </p:contentPart>
          </mc:Choice>
          <mc:Fallback xmlns="">
            <p:pic>
              <p:nvPicPr>
                <p:cNvPr id="39262" name="Freihand 39261">
                  <a:extLst>
                    <a:ext uri="{FF2B5EF4-FFF2-40B4-BE49-F238E27FC236}">
                      <a16:creationId xmlns:a16="http://schemas.microsoft.com/office/drawing/2014/main" id="{0707EA2F-DF12-4132-845C-E4569A55D48E}"/>
                    </a:ext>
                  </a:extLst>
                </p:cNvPr>
                <p:cNvPicPr/>
                <p:nvPr/>
              </p:nvPicPr>
              <p:blipFill>
                <a:blip r:embed="rId465"/>
                <a:stretch>
                  <a:fillRect/>
                </a:stretch>
              </p:blipFill>
              <p:spPr>
                <a:xfrm>
                  <a:off x="8399681" y="2884031"/>
                  <a:ext cx="586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9263" name="Freihand 39262">
                  <a:extLst>
                    <a:ext uri="{FF2B5EF4-FFF2-40B4-BE49-F238E27FC236}">
                      <a16:creationId xmlns:a16="http://schemas.microsoft.com/office/drawing/2014/main" id="{D201EC3D-C55F-423E-96F4-3D16455AE8B1}"/>
                    </a:ext>
                  </a:extLst>
                </p14:cNvPr>
                <p14:cNvContentPartPr/>
                <p14:nvPr/>
              </p14:nvContentPartPr>
              <p14:xfrm>
                <a:off x="8398961" y="2780351"/>
                <a:ext cx="143280" cy="221040"/>
              </p14:xfrm>
            </p:contentPart>
          </mc:Choice>
          <mc:Fallback xmlns="">
            <p:pic>
              <p:nvPicPr>
                <p:cNvPr id="39263" name="Freihand 39262">
                  <a:extLst>
                    <a:ext uri="{FF2B5EF4-FFF2-40B4-BE49-F238E27FC236}">
                      <a16:creationId xmlns:a16="http://schemas.microsoft.com/office/drawing/2014/main" id="{D201EC3D-C55F-423E-96F4-3D16455AE8B1}"/>
                    </a:ext>
                  </a:extLst>
                </p:cNvPr>
                <p:cNvPicPr/>
                <p:nvPr/>
              </p:nvPicPr>
              <p:blipFill>
                <a:blip r:embed="rId467"/>
                <a:stretch>
                  <a:fillRect/>
                </a:stretch>
              </p:blipFill>
              <p:spPr>
                <a:xfrm>
                  <a:off x="8394641" y="2776031"/>
                  <a:ext cx="1519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9264" name="Freihand 39263">
                  <a:extLst>
                    <a:ext uri="{FF2B5EF4-FFF2-40B4-BE49-F238E27FC236}">
                      <a16:creationId xmlns:a16="http://schemas.microsoft.com/office/drawing/2014/main" id="{798A9330-1759-404D-B258-437148AA0828}"/>
                    </a:ext>
                  </a:extLst>
                </p14:cNvPr>
                <p14:cNvContentPartPr/>
                <p14:nvPr/>
              </p14:nvContentPartPr>
              <p14:xfrm>
                <a:off x="8601281" y="2817431"/>
                <a:ext cx="20520" cy="118440"/>
              </p14:xfrm>
            </p:contentPart>
          </mc:Choice>
          <mc:Fallback xmlns="">
            <p:pic>
              <p:nvPicPr>
                <p:cNvPr id="39264" name="Freihand 39263">
                  <a:extLst>
                    <a:ext uri="{FF2B5EF4-FFF2-40B4-BE49-F238E27FC236}">
                      <a16:creationId xmlns:a16="http://schemas.microsoft.com/office/drawing/2014/main" id="{798A9330-1759-404D-B258-437148AA0828}"/>
                    </a:ext>
                  </a:extLst>
                </p:cNvPr>
                <p:cNvPicPr/>
                <p:nvPr/>
              </p:nvPicPr>
              <p:blipFill>
                <a:blip r:embed="rId469"/>
                <a:stretch>
                  <a:fillRect/>
                </a:stretch>
              </p:blipFill>
              <p:spPr>
                <a:xfrm>
                  <a:off x="8596961" y="2813111"/>
                  <a:ext cx="291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9265" name="Freihand 39264">
                  <a:extLst>
                    <a:ext uri="{FF2B5EF4-FFF2-40B4-BE49-F238E27FC236}">
                      <a16:creationId xmlns:a16="http://schemas.microsoft.com/office/drawing/2014/main" id="{F5C01D33-8F35-4AE8-96D9-09241A4C1B1B}"/>
                    </a:ext>
                  </a:extLst>
                </p14:cNvPr>
                <p14:cNvContentPartPr/>
                <p14:nvPr/>
              </p14:nvContentPartPr>
              <p14:xfrm>
                <a:off x="8559161" y="2907071"/>
                <a:ext cx="107640" cy="43920"/>
              </p14:xfrm>
            </p:contentPart>
          </mc:Choice>
          <mc:Fallback xmlns="">
            <p:pic>
              <p:nvPicPr>
                <p:cNvPr id="39265" name="Freihand 39264">
                  <a:extLst>
                    <a:ext uri="{FF2B5EF4-FFF2-40B4-BE49-F238E27FC236}">
                      <a16:creationId xmlns:a16="http://schemas.microsoft.com/office/drawing/2014/main" id="{F5C01D33-8F35-4AE8-96D9-09241A4C1B1B}"/>
                    </a:ext>
                  </a:extLst>
                </p:cNvPr>
                <p:cNvPicPr/>
                <p:nvPr/>
              </p:nvPicPr>
              <p:blipFill>
                <a:blip r:embed="rId471"/>
                <a:stretch>
                  <a:fillRect/>
                </a:stretch>
              </p:blipFill>
              <p:spPr>
                <a:xfrm>
                  <a:off x="8554841" y="2902751"/>
                  <a:ext cx="1162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9266" name="Freihand 39265">
                  <a:extLst>
                    <a:ext uri="{FF2B5EF4-FFF2-40B4-BE49-F238E27FC236}">
                      <a16:creationId xmlns:a16="http://schemas.microsoft.com/office/drawing/2014/main" id="{0DFED773-83A8-4D82-923F-A31893734113}"/>
                    </a:ext>
                  </a:extLst>
                </p14:cNvPr>
                <p14:cNvContentPartPr/>
                <p14:nvPr/>
              </p14:nvContentPartPr>
              <p14:xfrm>
                <a:off x="8517761" y="2798351"/>
                <a:ext cx="122040" cy="30600"/>
              </p14:xfrm>
            </p:contentPart>
          </mc:Choice>
          <mc:Fallback xmlns="">
            <p:pic>
              <p:nvPicPr>
                <p:cNvPr id="39266" name="Freihand 39265">
                  <a:extLst>
                    <a:ext uri="{FF2B5EF4-FFF2-40B4-BE49-F238E27FC236}">
                      <a16:creationId xmlns:a16="http://schemas.microsoft.com/office/drawing/2014/main" id="{0DFED773-83A8-4D82-923F-A31893734113}"/>
                    </a:ext>
                  </a:extLst>
                </p:cNvPr>
                <p:cNvPicPr/>
                <p:nvPr/>
              </p:nvPicPr>
              <p:blipFill>
                <a:blip r:embed="rId473"/>
                <a:stretch>
                  <a:fillRect/>
                </a:stretch>
              </p:blipFill>
              <p:spPr>
                <a:xfrm>
                  <a:off x="8513441" y="2794031"/>
                  <a:ext cx="1306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9267" name="Freihand 39266">
                  <a:extLst>
                    <a:ext uri="{FF2B5EF4-FFF2-40B4-BE49-F238E27FC236}">
                      <a16:creationId xmlns:a16="http://schemas.microsoft.com/office/drawing/2014/main" id="{D43BE618-8135-4FB3-8ADC-F67327181DE7}"/>
                    </a:ext>
                  </a:extLst>
                </p14:cNvPr>
                <p14:cNvContentPartPr/>
                <p14:nvPr/>
              </p14:nvContentPartPr>
              <p14:xfrm>
                <a:off x="8666081" y="2851631"/>
                <a:ext cx="64080" cy="97200"/>
              </p14:xfrm>
            </p:contentPart>
          </mc:Choice>
          <mc:Fallback xmlns="">
            <p:pic>
              <p:nvPicPr>
                <p:cNvPr id="39267" name="Freihand 39266">
                  <a:extLst>
                    <a:ext uri="{FF2B5EF4-FFF2-40B4-BE49-F238E27FC236}">
                      <a16:creationId xmlns:a16="http://schemas.microsoft.com/office/drawing/2014/main" id="{D43BE618-8135-4FB3-8ADC-F67327181DE7}"/>
                    </a:ext>
                  </a:extLst>
                </p:cNvPr>
                <p:cNvPicPr/>
                <p:nvPr/>
              </p:nvPicPr>
              <p:blipFill>
                <a:blip r:embed="rId475"/>
                <a:stretch>
                  <a:fillRect/>
                </a:stretch>
              </p:blipFill>
              <p:spPr>
                <a:xfrm>
                  <a:off x="8661761" y="2847311"/>
                  <a:ext cx="727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9268" name="Freihand 39267">
                  <a:extLst>
                    <a:ext uri="{FF2B5EF4-FFF2-40B4-BE49-F238E27FC236}">
                      <a16:creationId xmlns:a16="http://schemas.microsoft.com/office/drawing/2014/main" id="{CA718948-96CD-45E5-8D5D-8B97D475EF22}"/>
                    </a:ext>
                  </a:extLst>
                </p14:cNvPr>
                <p14:cNvContentPartPr/>
                <p14:nvPr/>
              </p14:nvContentPartPr>
              <p14:xfrm>
                <a:off x="8707841" y="2858111"/>
                <a:ext cx="78480" cy="107640"/>
              </p14:xfrm>
            </p:contentPart>
          </mc:Choice>
          <mc:Fallback xmlns="">
            <p:pic>
              <p:nvPicPr>
                <p:cNvPr id="39268" name="Freihand 39267">
                  <a:extLst>
                    <a:ext uri="{FF2B5EF4-FFF2-40B4-BE49-F238E27FC236}">
                      <a16:creationId xmlns:a16="http://schemas.microsoft.com/office/drawing/2014/main" id="{CA718948-96CD-45E5-8D5D-8B97D475EF22}"/>
                    </a:ext>
                  </a:extLst>
                </p:cNvPr>
                <p:cNvPicPr/>
                <p:nvPr/>
              </p:nvPicPr>
              <p:blipFill>
                <a:blip r:embed="rId477"/>
                <a:stretch>
                  <a:fillRect/>
                </a:stretch>
              </p:blipFill>
              <p:spPr>
                <a:xfrm>
                  <a:off x="8703521" y="2853791"/>
                  <a:ext cx="871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9269" name="Freihand 39268">
                  <a:extLst>
                    <a:ext uri="{FF2B5EF4-FFF2-40B4-BE49-F238E27FC236}">
                      <a16:creationId xmlns:a16="http://schemas.microsoft.com/office/drawing/2014/main" id="{AD1CD456-9592-421A-A373-82683BB247AA}"/>
                    </a:ext>
                  </a:extLst>
                </p14:cNvPr>
                <p14:cNvContentPartPr/>
                <p14:nvPr/>
              </p14:nvContentPartPr>
              <p14:xfrm>
                <a:off x="8849681" y="2815631"/>
                <a:ext cx="37440" cy="7920"/>
              </p14:xfrm>
            </p:contentPart>
          </mc:Choice>
          <mc:Fallback xmlns="">
            <p:pic>
              <p:nvPicPr>
                <p:cNvPr id="39269" name="Freihand 39268">
                  <a:extLst>
                    <a:ext uri="{FF2B5EF4-FFF2-40B4-BE49-F238E27FC236}">
                      <a16:creationId xmlns:a16="http://schemas.microsoft.com/office/drawing/2014/main" id="{AD1CD456-9592-421A-A373-82683BB247AA}"/>
                    </a:ext>
                  </a:extLst>
                </p:cNvPr>
                <p:cNvPicPr/>
                <p:nvPr/>
              </p:nvPicPr>
              <p:blipFill>
                <a:blip r:embed="rId479"/>
                <a:stretch>
                  <a:fillRect/>
                </a:stretch>
              </p:blipFill>
              <p:spPr>
                <a:xfrm>
                  <a:off x="8845361" y="2811311"/>
                  <a:ext cx="460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9270" name="Freihand 39269">
                  <a:extLst>
                    <a:ext uri="{FF2B5EF4-FFF2-40B4-BE49-F238E27FC236}">
                      <a16:creationId xmlns:a16="http://schemas.microsoft.com/office/drawing/2014/main" id="{A255E621-4B13-4077-BE38-C14E6BD64A45}"/>
                    </a:ext>
                  </a:extLst>
                </p14:cNvPr>
                <p14:cNvContentPartPr/>
                <p14:nvPr/>
              </p14:nvContentPartPr>
              <p14:xfrm>
                <a:off x="8881721" y="2886911"/>
                <a:ext cx="2160" cy="3240"/>
              </p14:xfrm>
            </p:contentPart>
          </mc:Choice>
          <mc:Fallback xmlns="">
            <p:pic>
              <p:nvPicPr>
                <p:cNvPr id="39270" name="Freihand 39269">
                  <a:extLst>
                    <a:ext uri="{FF2B5EF4-FFF2-40B4-BE49-F238E27FC236}">
                      <a16:creationId xmlns:a16="http://schemas.microsoft.com/office/drawing/2014/main" id="{A255E621-4B13-4077-BE38-C14E6BD64A45}"/>
                    </a:ext>
                  </a:extLst>
                </p:cNvPr>
                <p:cNvPicPr/>
                <p:nvPr/>
              </p:nvPicPr>
              <p:blipFill>
                <a:blip r:embed="rId148"/>
                <a:stretch>
                  <a:fillRect/>
                </a:stretch>
              </p:blipFill>
              <p:spPr>
                <a:xfrm>
                  <a:off x="8877401" y="2882591"/>
                  <a:ext cx="108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9272" name="Freihand 39271">
                  <a:extLst>
                    <a:ext uri="{FF2B5EF4-FFF2-40B4-BE49-F238E27FC236}">
                      <a16:creationId xmlns:a16="http://schemas.microsoft.com/office/drawing/2014/main" id="{5B03E211-54CA-4689-93C2-0B6211447C72}"/>
                    </a:ext>
                  </a:extLst>
                </p14:cNvPr>
                <p14:cNvContentPartPr/>
                <p14:nvPr/>
              </p14:nvContentPartPr>
              <p14:xfrm>
                <a:off x="8848601" y="2876471"/>
                <a:ext cx="2160" cy="13320"/>
              </p14:xfrm>
            </p:contentPart>
          </mc:Choice>
          <mc:Fallback xmlns="">
            <p:pic>
              <p:nvPicPr>
                <p:cNvPr id="39272" name="Freihand 39271">
                  <a:extLst>
                    <a:ext uri="{FF2B5EF4-FFF2-40B4-BE49-F238E27FC236}">
                      <a16:creationId xmlns:a16="http://schemas.microsoft.com/office/drawing/2014/main" id="{5B03E211-54CA-4689-93C2-0B6211447C72}"/>
                    </a:ext>
                  </a:extLst>
                </p:cNvPr>
                <p:cNvPicPr/>
                <p:nvPr/>
              </p:nvPicPr>
              <p:blipFill>
                <a:blip r:embed="rId482"/>
                <a:stretch>
                  <a:fillRect/>
                </a:stretch>
              </p:blipFill>
              <p:spPr>
                <a:xfrm>
                  <a:off x="8844281" y="2872151"/>
                  <a:ext cx="108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9273" name="Freihand 39272">
                  <a:extLst>
                    <a:ext uri="{FF2B5EF4-FFF2-40B4-BE49-F238E27FC236}">
                      <a16:creationId xmlns:a16="http://schemas.microsoft.com/office/drawing/2014/main" id="{0397206E-8D31-41B9-800A-2613DC401311}"/>
                    </a:ext>
                  </a:extLst>
                </p14:cNvPr>
                <p14:cNvContentPartPr/>
                <p14:nvPr/>
              </p14:nvContentPartPr>
              <p14:xfrm>
                <a:off x="9007001" y="2781431"/>
                <a:ext cx="18000" cy="115560"/>
              </p14:xfrm>
            </p:contentPart>
          </mc:Choice>
          <mc:Fallback xmlns="">
            <p:pic>
              <p:nvPicPr>
                <p:cNvPr id="39273" name="Freihand 39272">
                  <a:extLst>
                    <a:ext uri="{FF2B5EF4-FFF2-40B4-BE49-F238E27FC236}">
                      <a16:creationId xmlns:a16="http://schemas.microsoft.com/office/drawing/2014/main" id="{0397206E-8D31-41B9-800A-2613DC401311}"/>
                    </a:ext>
                  </a:extLst>
                </p:cNvPr>
                <p:cNvPicPr/>
                <p:nvPr/>
              </p:nvPicPr>
              <p:blipFill>
                <a:blip r:embed="rId484"/>
                <a:stretch>
                  <a:fillRect/>
                </a:stretch>
              </p:blipFill>
              <p:spPr>
                <a:xfrm>
                  <a:off x="9002681" y="2777111"/>
                  <a:ext cx="26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9274" name="Freihand 39273">
                  <a:extLst>
                    <a:ext uri="{FF2B5EF4-FFF2-40B4-BE49-F238E27FC236}">
                      <a16:creationId xmlns:a16="http://schemas.microsoft.com/office/drawing/2014/main" id="{D07C95DB-6AE0-4FEC-BD03-B4CCACF17CCA}"/>
                    </a:ext>
                  </a:extLst>
                </p14:cNvPr>
                <p14:cNvContentPartPr/>
                <p14:nvPr/>
              </p14:nvContentPartPr>
              <p14:xfrm>
                <a:off x="8955521" y="2854511"/>
                <a:ext cx="113040" cy="40680"/>
              </p14:xfrm>
            </p:contentPart>
          </mc:Choice>
          <mc:Fallback xmlns="">
            <p:pic>
              <p:nvPicPr>
                <p:cNvPr id="39274" name="Freihand 39273">
                  <a:extLst>
                    <a:ext uri="{FF2B5EF4-FFF2-40B4-BE49-F238E27FC236}">
                      <a16:creationId xmlns:a16="http://schemas.microsoft.com/office/drawing/2014/main" id="{D07C95DB-6AE0-4FEC-BD03-B4CCACF17CCA}"/>
                    </a:ext>
                  </a:extLst>
                </p:cNvPr>
                <p:cNvPicPr/>
                <p:nvPr/>
              </p:nvPicPr>
              <p:blipFill>
                <a:blip r:embed="rId486"/>
                <a:stretch>
                  <a:fillRect/>
                </a:stretch>
              </p:blipFill>
              <p:spPr>
                <a:xfrm>
                  <a:off x="8951201" y="2850191"/>
                  <a:ext cx="1216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9275" name="Freihand 39274">
                  <a:extLst>
                    <a:ext uri="{FF2B5EF4-FFF2-40B4-BE49-F238E27FC236}">
                      <a16:creationId xmlns:a16="http://schemas.microsoft.com/office/drawing/2014/main" id="{DCF71A6A-A31F-4AFF-9199-6D31B873D400}"/>
                    </a:ext>
                  </a:extLst>
                </p14:cNvPr>
                <p14:cNvContentPartPr/>
                <p14:nvPr/>
              </p14:nvContentPartPr>
              <p14:xfrm>
                <a:off x="8927801" y="2750111"/>
                <a:ext cx="194760" cy="132840"/>
              </p14:xfrm>
            </p:contentPart>
          </mc:Choice>
          <mc:Fallback xmlns="">
            <p:pic>
              <p:nvPicPr>
                <p:cNvPr id="39275" name="Freihand 39274">
                  <a:extLst>
                    <a:ext uri="{FF2B5EF4-FFF2-40B4-BE49-F238E27FC236}">
                      <a16:creationId xmlns:a16="http://schemas.microsoft.com/office/drawing/2014/main" id="{DCF71A6A-A31F-4AFF-9199-6D31B873D400}"/>
                    </a:ext>
                  </a:extLst>
                </p:cNvPr>
                <p:cNvPicPr/>
                <p:nvPr/>
              </p:nvPicPr>
              <p:blipFill>
                <a:blip r:embed="rId488"/>
                <a:stretch>
                  <a:fillRect/>
                </a:stretch>
              </p:blipFill>
              <p:spPr>
                <a:xfrm>
                  <a:off x="8923481" y="2745791"/>
                  <a:ext cx="2034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9276" name="Freihand 39275">
                  <a:extLst>
                    <a:ext uri="{FF2B5EF4-FFF2-40B4-BE49-F238E27FC236}">
                      <a16:creationId xmlns:a16="http://schemas.microsoft.com/office/drawing/2014/main" id="{8A888E1F-E190-4A00-8FA5-A9B6FD261852}"/>
                    </a:ext>
                  </a:extLst>
                </p14:cNvPr>
                <p14:cNvContentPartPr/>
                <p14:nvPr/>
              </p14:nvContentPartPr>
              <p14:xfrm>
                <a:off x="9135881" y="2795831"/>
                <a:ext cx="133200" cy="73440"/>
              </p14:xfrm>
            </p:contentPart>
          </mc:Choice>
          <mc:Fallback xmlns="">
            <p:pic>
              <p:nvPicPr>
                <p:cNvPr id="39276" name="Freihand 39275">
                  <a:extLst>
                    <a:ext uri="{FF2B5EF4-FFF2-40B4-BE49-F238E27FC236}">
                      <a16:creationId xmlns:a16="http://schemas.microsoft.com/office/drawing/2014/main" id="{8A888E1F-E190-4A00-8FA5-A9B6FD261852}"/>
                    </a:ext>
                  </a:extLst>
                </p:cNvPr>
                <p:cNvPicPr/>
                <p:nvPr/>
              </p:nvPicPr>
              <p:blipFill>
                <a:blip r:embed="rId490"/>
                <a:stretch>
                  <a:fillRect/>
                </a:stretch>
              </p:blipFill>
              <p:spPr>
                <a:xfrm>
                  <a:off x="9131561" y="2791511"/>
                  <a:ext cx="1418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9277" name="Freihand 39276">
                  <a:extLst>
                    <a:ext uri="{FF2B5EF4-FFF2-40B4-BE49-F238E27FC236}">
                      <a16:creationId xmlns:a16="http://schemas.microsoft.com/office/drawing/2014/main" id="{0CDDCAF3-E15A-4717-8C7C-1B5182955ED0}"/>
                    </a:ext>
                  </a:extLst>
                </p14:cNvPr>
                <p14:cNvContentPartPr/>
                <p14:nvPr/>
              </p14:nvContentPartPr>
              <p14:xfrm>
                <a:off x="9261521" y="2796911"/>
                <a:ext cx="59040" cy="75240"/>
              </p14:xfrm>
            </p:contentPart>
          </mc:Choice>
          <mc:Fallback xmlns="">
            <p:pic>
              <p:nvPicPr>
                <p:cNvPr id="39277" name="Freihand 39276">
                  <a:extLst>
                    <a:ext uri="{FF2B5EF4-FFF2-40B4-BE49-F238E27FC236}">
                      <a16:creationId xmlns:a16="http://schemas.microsoft.com/office/drawing/2014/main" id="{0CDDCAF3-E15A-4717-8C7C-1B5182955ED0}"/>
                    </a:ext>
                  </a:extLst>
                </p:cNvPr>
                <p:cNvPicPr/>
                <p:nvPr/>
              </p:nvPicPr>
              <p:blipFill>
                <a:blip r:embed="rId492"/>
                <a:stretch>
                  <a:fillRect/>
                </a:stretch>
              </p:blipFill>
              <p:spPr>
                <a:xfrm>
                  <a:off x="9257201" y="2792591"/>
                  <a:ext cx="676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9278" name="Freihand 39277">
                  <a:extLst>
                    <a:ext uri="{FF2B5EF4-FFF2-40B4-BE49-F238E27FC236}">
                      <a16:creationId xmlns:a16="http://schemas.microsoft.com/office/drawing/2014/main" id="{21BB700D-DCC9-4233-AF3B-A98DBF01DBFE}"/>
                    </a:ext>
                  </a:extLst>
                </p14:cNvPr>
                <p14:cNvContentPartPr/>
                <p14:nvPr/>
              </p14:nvContentPartPr>
              <p14:xfrm>
                <a:off x="9320921" y="2742911"/>
                <a:ext cx="119520" cy="106920"/>
              </p14:xfrm>
            </p:contentPart>
          </mc:Choice>
          <mc:Fallback xmlns="">
            <p:pic>
              <p:nvPicPr>
                <p:cNvPr id="39278" name="Freihand 39277">
                  <a:extLst>
                    <a:ext uri="{FF2B5EF4-FFF2-40B4-BE49-F238E27FC236}">
                      <a16:creationId xmlns:a16="http://schemas.microsoft.com/office/drawing/2014/main" id="{21BB700D-DCC9-4233-AF3B-A98DBF01DBFE}"/>
                    </a:ext>
                  </a:extLst>
                </p:cNvPr>
                <p:cNvPicPr/>
                <p:nvPr/>
              </p:nvPicPr>
              <p:blipFill>
                <a:blip r:embed="rId494"/>
                <a:stretch>
                  <a:fillRect/>
                </a:stretch>
              </p:blipFill>
              <p:spPr>
                <a:xfrm>
                  <a:off x="9316601" y="2738591"/>
                  <a:ext cx="1281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9279" name="Freihand 39278">
                  <a:extLst>
                    <a:ext uri="{FF2B5EF4-FFF2-40B4-BE49-F238E27FC236}">
                      <a16:creationId xmlns:a16="http://schemas.microsoft.com/office/drawing/2014/main" id="{3252A7B2-ABF2-4D18-A394-F26C0BBD86AE}"/>
                    </a:ext>
                  </a:extLst>
                </p14:cNvPr>
                <p14:cNvContentPartPr/>
                <p14:nvPr/>
              </p14:nvContentPartPr>
              <p14:xfrm>
                <a:off x="9461321" y="2723831"/>
                <a:ext cx="107640" cy="115560"/>
              </p14:xfrm>
            </p:contentPart>
          </mc:Choice>
          <mc:Fallback xmlns="">
            <p:pic>
              <p:nvPicPr>
                <p:cNvPr id="39279" name="Freihand 39278">
                  <a:extLst>
                    <a:ext uri="{FF2B5EF4-FFF2-40B4-BE49-F238E27FC236}">
                      <a16:creationId xmlns:a16="http://schemas.microsoft.com/office/drawing/2014/main" id="{3252A7B2-ABF2-4D18-A394-F26C0BBD86AE}"/>
                    </a:ext>
                  </a:extLst>
                </p:cNvPr>
                <p:cNvPicPr/>
                <p:nvPr/>
              </p:nvPicPr>
              <p:blipFill>
                <a:blip r:embed="rId496"/>
                <a:stretch>
                  <a:fillRect/>
                </a:stretch>
              </p:blipFill>
              <p:spPr>
                <a:xfrm>
                  <a:off x="9457001" y="2719511"/>
                  <a:ext cx="1162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9280" name="Freihand 39279">
                  <a:extLst>
                    <a:ext uri="{FF2B5EF4-FFF2-40B4-BE49-F238E27FC236}">
                      <a16:creationId xmlns:a16="http://schemas.microsoft.com/office/drawing/2014/main" id="{FCD64782-AB9C-449F-A7B0-A201ADFEF3D8}"/>
                    </a:ext>
                  </a:extLst>
                </p14:cNvPr>
                <p14:cNvContentPartPr/>
                <p14:nvPr/>
              </p14:nvContentPartPr>
              <p14:xfrm>
                <a:off x="9543761" y="2725271"/>
                <a:ext cx="53640" cy="47160"/>
              </p14:xfrm>
            </p:contentPart>
          </mc:Choice>
          <mc:Fallback xmlns="">
            <p:pic>
              <p:nvPicPr>
                <p:cNvPr id="39280" name="Freihand 39279">
                  <a:extLst>
                    <a:ext uri="{FF2B5EF4-FFF2-40B4-BE49-F238E27FC236}">
                      <a16:creationId xmlns:a16="http://schemas.microsoft.com/office/drawing/2014/main" id="{FCD64782-AB9C-449F-A7B0-A201ADFEF3D8}"/>
                    </a:ext>
                  </a:extLst>
                </p:cNvPr>
                <p:cNvPicPr/>
                <p:nvPr/>
              </p:nvPicPr>
              <p:blipFill>
                <a:blip r:embed="rId498"/>
                <a:stretch>
                  <a:fillRect/>
                </a:stretch>
              </p:blipFill>
              <p:spPr>
                <a:xfrm>
                  <a:off x="9539441" y="2720951"/>
                  <a:ext cx="622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9281" name="Freihand 39280">
                  <a:extLst>
                    <a:ext uri="{FF2B5EF4-FFF2-40B4-BE49-F238E27FC236}">
                      <a16:creationId xmlns:a16="http://schemas.microsoft.com/office/drawing/2014/main" id="{B6D0DB88-D9AC-46BD-837A-9967B7191CC2}"/>
                    </a:ext>
                  </a:extLst>
                </p14:cNvPr>
                <p14:cNvContentPartPr/>
                <p14:nvPr/>
              </p14:nvContentPartPr>
              <p14:xfrm>
                <a:off x="9593441" y="2786831"/>
                <a:ext cx="265680" cy="47160"/>
              </p14:xfrm>
            </p:contentPart>
          </mc:Choice>
          <mc:Fallback xmlns="">
            <p:pic>
              <p:nvPicPr>
                <p:cNvPr id="39281" name="Freihand 39280">
                  <a:extLst>
                    <a:ext uri="{FF2B5EF4-FFF2-40B4-BE49-F238E27FC236}">
                      <a16:creationId xmlns:a16="http://schemas.microsoft.com/office/drawing/2014/main" id="{B6D0DB88-D9AC-46BD-837A-9967B7191CC2}"/>
                    </a:ext>
                  </a:extLst>
                </p:cNvPr>
                <p:cNvPicPr/>
                <p:nvPr/>
              </p:nvPicPr>
              <p:blipFill>
                <a:blip r:embed="rId500"/>
                <a:stretch>
                  <a:fillRect/>
                </a:stretch>
              </p:blipFill>
              <p:spPr>
                <a:xfrm>
                  <a:off x="9589121" y="2782511"/>
                  <a:ext cx="2743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9282" name="Freihand 39281">
                  <a:extLst>
                    <a:ext uri="{FF2B5EF4-FFF2-40B4-BE49-F238E27FC236}">
                      <a16:creationId xmlns:a16="http://schemas.microsoft.com/office/drawing/2014/main" id="{8F4A6396-ACB1-40BC-87B2-34E49B1A4FB6}"/>
                    </a:ext>
                  </a:extLst>
                </p14:cNvPr>
                <p14:cNvContentPartPr/>
                <p14:nvPr/>
              </p14:nvContentPartPr>
              <p14:xfrm>
                <a:off x="9945161" y="2779271"/>
                <a:ext cx="107640" cy="54000"/>
              </p14:xfrm>
            </p:contentPart>
          </mc:Choice>
          <mc:Fallback xmlns="">
            <p:pic>
              <p:nvPicPr>
                <p:cNvPr id="39282" name="Freihand 39281">
                  <a:extLst>
                    <a:ext uri="{FF2B5EF4-FFF2-40B4-BE49-F238E27FC236}">
                      <a16:creationId xmlns:a16="http://schemas.microsoft.com/office/drawing/2014/main" id="{8F4A6396-ACB1-40BC-87B2-34E49B1A4FB6}"/>
                    </a:ext>
                  </a:extLst>
                </p:cNvPr>
                <p:cNvPicPr/>
                <p:nvPr/>
              </p:nvPicPr>
              <p:blipFill>
                <a:blip r:embed="rId502"/>
                <a:stretch>
                  <a:fillRect/>
                </a:stretch>
              </p:blipFill>
              <p:spPr>
                <a:xfrm>
                  <a:off x="9940841" y="2774951"/>
                  <a:ext cx="1162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9283" name="Freihand 39282">
                  <a:extLst>
                    <a:ext uri="{FF2B5EF4-FFF2-40B4-BE49-F238E27FC236}">
                      <a16:creationId xmlns:a16="http://schemas.microsoft.com/office/drawing/2014/main" id="{6C4C62ED-A981-42C5-A09B-0ADCACD97053}"/>
                    </a:ext>
                  </a:extLst>
                </p14:cNvPr>
                <p14:cNvContentPartPr/>
                <p14:nvPr/>
              </p14:nvContentPartPr>
              <p14:xfrm>
                <a:off x="10080881" y="2777831"/>
                <a:ext cx="107280" cy="37080"/>
              </p14:xfrm>
            </p:contentPart>
          </mc:Choice>
          <mc:Fallback xmlns="">
            <p:pic>
              <p:nvPicPr>
                <p:cNvPr id="39283" name="Freihand 39282">
                  <a:extLst>
                    <a:ext uri="{FF2B5EF4-FFF2-40B4-BE49-F238E27FC236}">
                      <a16:creationId xmlns:a16="http://schemas.microsoft.com/office/drawing/2014/main" id="{6C4C62ED-A981-42C5-A09B-0ADCACD97053}"/>
                    </a:ext>
                  </a:extLst>
                </p:cNvPr>
                <p:cNvPicPr/>
                <p:nvPr/>
              </p:nvPicPr>
              <p:blipFill>
                <a:blip r:embed="rId504"/>
                <a:stretch>
                  <a:fillRect/>
                </a:stretch>
              </p:blipFill>
              <p:spPr>
                <a:xfrm>
                  <a:off x="10076561" y="2773511"/>
                  <a:ext cx="1159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9285" name="Freihand 39284">
                  <a:extLst>
                    <a:ext uri="{FF2B5EF4-FFF2-40B4-BE49-F238E27FC236}">
                      <a16:creationId xmlns:a16="http://schemas.microsoft.com/office/drawing/2014/main" id="{B7577CDF-213A-49D4-82C6-C08B499C6844}"/>
                    </a:ext>
                  </a:extLst>
                </p14:cNvPr>
                <p14:cNvContentPartPr/>
                <p14:nvPr/>
              </p14:nvContentPartPr>
              <p14:xfrm>
                <a:off x="10395161" y="2691071"/>
                <a:ext cx="56520" cy="117720"/>
              </p14:xfrm>
            </p:contentPart>
          </mc:Choice>
          <mc:Fallback xmlns="">
            <p:pic>
              <p:nvPicPr>
                <p:cNvPr id="39285" name="Freihand 39284">
                  <a:extLst>
                    <a:ext uri="{FF2B5EF4-FFF2-40B4-BE49-F238E27FC236}">
                      <a16:creationId xmlns:a16="http://schemas.microsoft.com/office/drawing/2014/main" id="{B7577CDF-213A-49D4-82C6-C08B499C6844}"/>
                    </a:ext>
                  </a:extLst>
                </p:cNvPr>
                <p:cNvPicPr/>
                <p:nvPr/>
              </p:nvPicPr>
              <p:blipFill>
                <a:blip r:embed="rId506"/>
                <a:stretch>
                  <a:fillRect/>
                </a:stretch>
              </p:blipFill>
              <p:spPr>
                <a:xfrm>
                  <a:off x="10390841" y="2686751"/>
                  <a:ext cx="651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9286" name="Freihand 39285">
                  <a:extLst>
                    <a:ext uri="{FF2B5EF4-FFF2-40B4-BE49-F238E27FC236}">
                      <a16:creationId xmlns:a16="http://schemas.microsoft.com/office/drawing/2014/main" id="{6AC8ACC5-074F-4BB4-9039-3AB984E297B1}"/>
                    </a:ext>
                  </a:extLst>
                </p14:cNvPr>
                <p14:cNvContentPartPr/>
                <p14:nvPr/>
              </p14:nvContentPartPr>
              <p14:xfrm>
                <a:off x="10379321" y="2752271"/>
                <a:ext cx="142200" cy="90720"/>
              </p14:xfrm>
            </p:contentPart>
          </mc:Choice>
          <mc:Fallback xmlns="">
            <p:pic>
              <p:nvPicPr>
                <p:cNvPr id="39286" name="Freihand 39285">
                  <a:extLst>
                    <a:ext uri="{FF2B5EF4-FFF2-40B4-BE49-F238E27FC236}">
                      <a16:creationId xmlns:a16="http://schemas.microsoft.com/office/drawing/2014/main" id="{6AC8ACC5-074F-4BB4-9039-3AB984E297B1}"/>
                    </a:ext>
                  </a:extLst>
                </p:cNvPr>
                <p:cNvPicPr/>
                <p:nvPr/>
              </p:nvPicPr>
              <p:blipFill>
                <a:blip r:embed="rId508"/>
                <a:stretch>
                  <a:fillRect/>
                </a:stretch>
              </p:blipFill>
              <p:spPr>
                <a:xfrm>
                  <a:off x="10375001" y="2747951"/>
                  <a:ext cx="1508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9287" name="Freihand 39286">
                  <a:extLst>
                    <a:ext uri="{FF2B5EF4-FFF2-40B4-BE49-F238E27FC236}">
                      <a16:creationId xmlns:a16="http://schemas.microsoft.com/office/drawing/2014/main" id="{B6012E57-7B63-4700-8A43-85986C04BFC2}"/>
                    </a:ext>
                  </a:extLst>
                </p14:cNvPr>
                <p14:cNvContentPartPr/>
                <p14:nvPr/>
              </p14:nvContentPartPr>
              <p14:xfrm>
                <a:off x="10593521" y="2685671"/>
                <a:ext cx="110520" cy="99720"/>
              </p14:xfrm>
            </p:contentPart>
          </mc:Choice>
          <mc:Fallback xmlns="">
            <p:pic>
              <p:nvPicPr>
                <p:cNvPr id="39287" name="Freihand 39286">
                  <a:extLst>
                    <a:ext uri="{FF2B5EF4-FFF2-40B4-BE49-F238E27FC236}">
                      <a16:creationId xmlns:a16="http://schemas.microsoft.com/office/drawing/2014/main" id="{B6012E57-7B63-4700-8A43-85986C04BFC2}"/>
                    </a:ext>
                  </a:extLst>
                </p:cNvPr>
                <p:cNvPicPr/>
                <p:nvPr/>
              </p:nvPicPr>
              <p:blipFill>
                <a:blip r:embed="rId510"/>
                <a:stretch>
                  <a:fillRect/>
                </a:stretch>
              </p:blipFill>
              <p:spPr>
                <a:xfrm>
                  <a:off x="10589201" y="2681351"/>
                  <a:ext cx="1191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9288" name="Freihand 39287">
                  <a:extLst>
                    <a:ext uri="{FF2B5EF4-FFF2-40B4-BE49-F238E27FC236}">
                      <a16:creationId xmlns:a16="http://schemas.microsoft.com/office/drawing/2014/main" id="{BFCA298D-8FF0-4EC3-A1F5-606384594739}"/>
                    </a:ext>
                  </a:extLst>
                </p14:cNvPr>
                <p14:cNvContentPartPr/>
                <p14:nvPr/>
              </p14:nvContentPartPr>
              <p14:xfrm>
                <a:off x="10770641" y="2755871"/>
                <a:ext cx="14400" cy="65160"/>
              </p14:xfrm>
            </p:contentPart>
          </mc:Choice>
          <mc:Fallback xmlns="">
            <p:pic>
              <p:nvPicPr>
                <p:cNvPr id="39288" name="Freihand 39287">
                  <a:extLst>
                    <a:ext uri="{FF2B5EF4-FFF2-40B4-BE49-F238E27FC236}">
                      <a16:creationId xmlns:a16="http://schemas.microsoft.com/office/drawing/2014/main" id="{BFCA298D-8FF0-4EC3-A1F5-606384594739}"/>
                    </a:ext>
                  </a:extLst>
                </p:cNvPr>
                <p:cNvPicPr/>
                <p:nvPr/>
              </p:nvPicPr>
              <p:blipFill>
                <a:blip r:embed="rId512"/>
                <a:stretch>
                  <a:fillRect/>
                </a:stretch>
              </p:blipFill>
              <p:spPr>
                <a:xfrm>
                  <a:off x="10766321" y="2751551"/>
                  <a:ext cx="230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9289" name="Freihand 39288">
                  <a:extLst>
                    <a:ext uri="{FF2B5EF4-FFF2-40B4-BE49-F238E27FC236}">
                      <a16:creationId xmlns:a16="http://schemas.microsoft.com/office/drawing/2014/main" id="{1548DA9E-C92D-4C28-A19C-27F4CC4414C5}"/>
                    </a:ext>
                  </a:extLst>
                </p14:cNvPr>
                <p14:cNvContentPartPr/>
                <p14:nvPr/>
              </p14:nvContentPartPr>
              <p14:xfrm>
                <a:off x="10839401" y="2667311"/>
                <a:ext cx="128520" cy="120960"/>
              </p14:xfrm>
            </p:contentPart>
          </mc:Choice>
          <mc:Fallback xmlns="">
            <p:pic>
              <p:nvPicPr>
                <p:cNvPr id="39289" name="Freihand 39288">
                  <a:extLst>
                    <a:ext uri="{FF2B5EF4-FFF2-40B4-BE49-F238E27FC236}">
                      <a16:creationId xmlns:a16="http://schemas.microsoft.com/office/drawing/2014/main" id="{1548DA9E-C92D-4C28-A19C-27F4CC4414C5}"/>
                    </a:ext>
                  </a:extLst>
                </p:cNvPr>
                <p:cNvPicPr/>
                <p:nvPr/>
              </p:nvPicPr>
              <p:blipFill>
                <a:blip r:embed="rId514"/>
                <a:stretch>
                  <a:fillRect/>
                </a:stretch>
              </p:blipFill>
              <p:spPr>
                <a:xfrm>
                  <a:off x="10835081" y="2662991"/>
                  <a:ext cx="1371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9314" name="Freihand 39313">
                  <a:extLst>
                    <a:ext uri="{FF2B5EF4-FFF2-40B4-BE49-F238E27FC236}">
                      <a16:creationId xmlns:a16="http://schemas.microsoft.com/office/drawing/2014/main" id="{0ED78AC6-2C5C-4753-B456-F631BA62FD7D}"/>
                    </a:ext>
                  </a:extLst>
                </p14:cNvPr>
                <p14:cNvContentPartPr/>
                <p14:nvPr/>
              </p14:nvContentPartPr>
              <p14:xfrm>
                <a:off x="8305361" y="3147551"/>
                <a:ext cx="12960" cy="147600"/>
              </p14:xfrm>
            </p:contentPart>
          </mc:Choice>
          <mc:Fallback xmlns="">
            <p:pic>
              <p:nvPicPr>
                <p:cNvPr id="39314" name="Freihand 39313">
                  <a:extLst>
                    <a:ext uri="{FF2B5EF4-FFF2-40B4-BE49-F238E27FC236}">
                      <a16:creationId xmlns:a16="http://schemas.microsoft.com/office/drawing/2014/main" id="{0ED78AC6-2C5C-4753-B456-F631BA62FD7D}"/>
                    </a:ext>
                  </a:extLst>
                </p:cNvPr>
                <p:cNvPicPr/>
                <p:nvPr/>
              </p:nvPicPr>
              <p:blipFill>
                <a:blip r:embed="rId516"/>
                <a:stretch>
                  <a:fillRect/>
                </a:stretch>
              </p:blipFill>
              <p:spPr>
                <a:xfrm>
                  <a:off x="8301041" y="3143231"/>
                  <a:ext cx="216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9315" name="Freihand 39314">
                  <a:extLst>
                    <a:ext uri="{FF2B5EF4-FFF2-40B4-BE49-F238E27FC236}">
                      <a16:creationId xmlns:a16="http://schemas.microsoft.com/office/drawing/2014/main" id="{66AB66DF-E0B9-408F-B7BB-0231368D9470}"/>
                    </a:ext>
                  </a:extLst>
                </p14:cNvPr>
                <p14:cNvContentPartPr/>
                <p14:nvPr/>
              </p14:nvContentPartPr>
              <p14:xfrm>
                <a:off x="8292401" y="3143951"/>
                <a:ext cx="97920" cy="22320"/>
              </p14:xfrm>
            </p:contentPart>
          </mc:Choice>
          <mc:Fallback xmlns="">
            <p:pic>
              <p:nvPicPr>
                <p:cNvPr id="39315" name="Freihand 39314">
                  <a:extLst>
                    <a:ext uri="{FF2B5EF4-FFF2-40B4-BE49-F238E27FC236}">
                      <a16:creationId xmlns:a16="http://schemas.microsoft.com/office/drawing/2014/main" id="{66AB66DF-E0B9-408F-B7BB-0231368D9470}"/>
                    </a:ext>
                  </a:extLst>
                </p:cNvPr>
                <p:cNvPicPr/>
                <p:nvPr/>
              </p:nvPicPr>
              <p:blipFill>
                <a:blip r:embed="rId518"/>
                <a:stretch>
                  <a:fillRect/>
                </a:stretch>
              </p:blipFill>
              <p:spPr>
                <a:xfrm>
                  <a:off x="8288081" y="3139631"/>
                  <a:ext cx="1065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9316" name="Freihand 39315">
                  <a:extLst>
                    <a:ext uri="{FF2B5EF4-FFF2-40B4-BE49-F238E27FC236}">
                      <a16:creationId xmlns:a16="http://schemas.microsoft.com/office/drawing/2014/main" id="{F4D4BD55-49CA-449B-BC5D-5EB3EC3606D0}"/>
                    </a:ext>
                  </a:extLst>
                </p14:cNvPr>
                <p14:cNvContentPartPr/>
                <p14:nvPr/>
              </p14:nvContentPartPr>
              <p14:xfrm>
                <a:off x="8270801" y="3202271"/>
                <a:ext cx="120240" cy="96120"/>
              </p14:xfrm>
            </p:contentPart>
          </mc:Choice>
          <mc:Fallback xmlns="">
            <p:pic>
              <p:nvPicPr>
                <p:cNvPr id="39316" name="Freihand 39315">
                  <a:extLst>
                    <a:ext uri="{FF2B5EF4-FFF2-40B4-BE49-F238E27FC236}">
                      <a16:creationId xmlns:a16="http://schemas.microsoft.com/office/drawing/2014/main" id="{F4D4BD55-49CA-449B-BC5D-5EB3EC3606D0}"/>
                    </a:ext>
                  </a:extLst>
                </p:cNvPr>
                <p:cNvPicPr/>
                <p:nvPr/>
              </p:nvPicPr>
              <p:blipFill>
                <a:blip r:embed="rId520"/>
                <a:stretch>
                  <a:fillRect/>
                </a:stretch>
              </p:blipFill>
              <p:spPr>
                <a:xfrm>
                  <a:off x="8266481" y="3197951"/>
                  <a:ext cx="1288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9317" name="Freihand 39316">
                  <a:extLst>
                    <a:ext uri="{FF2B5EF4-FFF2-40B4-BE49-F238E27FC236}">
                      <a16:creationId xmlns:a16="http://schemas.microsoft.com/office/drawing/2014/main" id="{371A4F7A-CF04-44F4-AB6C-0FB52D0106C1}"/>
                    </a:ext>
                  </a:extLst>
                </p14:cNvPr>
                <p14:cNvContentPartPr/>
                <p14:nvPr/>
              </p14:nvContentPartPr>
              <p14:xfrm>
                <a:off x="8405801" y="3205871"/>
                <a:ext cx="128880" cy="82080"/>
              </p14:xfrm>
            </p:contentPart>
          </mc:Choice>
          <mc:Fallback xmlns="">
            <p:pic>
              <p:nvPicPr>
                <p:cNvPr id="39317" name="Freihand 39316">
                  <a:extLst>
                    <a:ext uri="{FF2B5EF4-FFF2-40B4-BE49-F238E27FC236}">
                      <a16:creationId xmlns:a16="http://schemas.microsoft.com/office/drawing/2014/main" id="{371A4F7A-CF04-44F4-AB6C-0FB52D0106C1}"/>
                    </a:ext>
                  </a:extLst>
                </p:cNvPr>
                <p:cNvPicPr/>
                <p:nvPr/>
              </p:nvPicPr>
              <p:blipFill>
                <a:blip r:embed="rId522"/>
                <a:stretch>
                  <a:fillRect/>
                </a:stretch>
              </p:blipFill>
              <p:spPr>
                <a:xfrm>
                  <a:off x="8401481" y="3201551"/>
                  <a:ext cx="1375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9318" name="Freihand 39317">
                  <a:extLst>
                    <a:ext uri="{FF2B5EF4-FFF2-40B4-BE49-F238E27FC236}">
                      <a16:creationId xmlns:a16="http://schemas.microsoft.com/office/drawing/2014/main" id="{0C043F62-EBD1-406E-AFEB-D75667ADBB12}"/>
                    </a:ext>
                  </a:extLst>
                </p14:cNvPr>
                <p14:cNvContentPartPr/>
                <p14:nvPr/>
              </p14:nvContentPartPr>
              <p14:xfrm>
                <a:off x="8594801" y="3200831"/>
                <a:ext cx="14400" cy="65160"/>
              </p14:xfrm>
            </p:contentPart>
          </mc:Choice>
          <mc:Fallback xmlns="">
            <p:pic>
              <p:nvPicPr>
                <p:cNvPr id="39318" name="Freihand 39317">
                  <a:extLst>
                    <a:ext uri="{FF2B5EF4-FFF2-40B4-BE49-F238E27FC236}">
                      <a16:creationId xmlns:a16="http://schemas.microsoft.com/office/drawing/2014/main" id="{0C043F62-EBD1-406E-AFEB-D75667ADBB12}"/>
                    </a:ext>
                  </a:extLst>
                </p:cNvPr>
                <p:cNvPicPr/>
                <p:nvPr/>
              </p:nvPicPr>
              <p:blipFill>
                <a:blip r:embed="rId524"/>
                <a:stretch>
                  <a:fillRect/>
                </a:stretch>
              </p:blipFill>
              <p:spPr>
                <a:xfrm>
                  <a:off x="8590481" y="3196511"/>
                  <a:ext cx="230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9319" name="Freihand 39318">
                  <a:extLst>
                    <a:ext uri="{FF2B5EF4-FFF2-40B4-BE49-F238E27FC236}">
                      <a16:creationId xmlns:a16="http://schemas.microsoft.com/office/drawing/2014/main" id="{5CFD59C8-1B01-4BCE-B95D-4452FBCA0234}"/>
                    </a:ext>
                  </a:extLst>
                </p14:cNvPr>
                <p14:cNvContentPartPr/>
                <p14:nvPr/>
              </p14:nvContentPartPr>
              <p14:xfrm>
                <a:off x="8814041" y="3156911"/>
                <a:ext cx="7200" cy="100800"/>
              </p14:xfrm>
            </p:contentPart>
          </mc:Choice>
          <mc:Fallback xmlns="">
            <p:pic>
              <p:nvPicPr>
                <p:cNvPr id="39319" name="Freihand 39318">
                  <a:extLst>
                    <a:ext uri="{FF2B5EF4-FFF2-40B4-BE49-F238E27FC236}">
                      <a16:creationId xmlns:a16="http://schemas.microsoft.com/office/drawing/2014/main" id="{5CFD59C8-1B01-4BCE-B95D-4452FBCA0234}"/>
                    </a:ext>
                  </a:extLst>
                </p:cNvPr>
                <p:cNvPicPr/>
                <p:nvPr/>
              </p:nvPicPr>
              <p:blipFill>
                <a:blip r:embed="rId526"/>
                <a:stretch>
                  <a:fillRect/>
                </a:stretch>
              </p:blipFill>
              <p:spPr>
                <a:xfrm>
                  <a:off x="8809721" y="3152591"/>
                  <a:ext cx="158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9320" name="Freihand 39319">
                  <a:extLst>
                    <a:ext uri="{FF2B5EF4-FFF2-40B4-BE49-F238E27FC236}">
                      <a16:creationId xmlns:a16="http://schemas.microsoft.com/office/drawing/2014/main" id="{FBD15BB6-CDD4-4185-8543-9DCBB0F62113}"/>
                    </a:ext>
                  </a:extLst>
                </p14:cNvPr>
                <p14:cNvContentPartPr/>
                <p14:nvPr/>
              </p14:nvContentPartPr>
              <p14:xfrm>
                <a:off x="8799281" y="3131351"/>
                <a:ext cx="97200" cy="15120"/>
              </p14:xfrm>
            </p:contentPart>
          </mc:Choice>
          <mc:Fallback xmlns="">
            <p:pic>
              <p:nvPicPr>
                <p:cNvPr id="39320" name="Freihand 39319">
                  <a:extLst>
                    <a:ext uri="{FF2B5EF4-FFF2-40B4-BE49-F238E27FC236}">
                      <a16:creationId xmlns:a16="http://schemas.microsoft.com/office/drawing/2014/main" id="{FBD15BB6-CDD4-4185-8543-9DCBB0F62113}"/>
                    </a:ext>
                  </a:extLst>
                </p:cNvPr>
                <p:cNvPicPr/>
                <p:nvPr/>
              </p:nvPicPr>
              <p:blipFill>
                <a:blip r:embed="rId528"/>
                <a:stretch>
                  <a:fillRect/>
                </a:stretch>
              </p:blipFill>
              <p:spPr>
                <a:xfrm>
                  <a:off x="8794961" y="3127031"/>
                  <a:ext cx="1058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9321" name="Freihand 39320">
                  <a:extLst>
                    <a:ext uri="{FF2B5EF4-FFF2-40B4-BE49-F238E27FC236}">
                      <a16:creationId xmlns:a16="http://schemas.microsoft.com/office/drawing/2014/main" id="{51E24067-EC85-4D47-BA1F-BB527536DD2A}"/>
                    </a:ext>
                  </a:extLst>
                </p14:cNvPr>
                <p14:cNvContentPartPr/>
                <p14:nvPr/>
              </p14:nvContentPartPr>
              <p14:xfrm>
                <a:off x="8792801" y="3179231"/>
                <a:ext cx="105120" cy="71280"/>
              </p14:xfrm>
            </p:contentPart>
          </mc:Choice>
          <mc:Fallback xmlns="">
            <p:pic>
              <p:nvPicPr>
                <p:cNvPr id="39321" name="Freihand 39320">
                  <a:extLst>
                    <a:ext uri="{FF2B5EF4-FFF2-40B4-BE49-F238E27FC236}">
                      <a16:creationId xmlns:a16="http://schemas.microsoft.com/office/drawing/2014/main" id="{51E24067-EC85-4D47-BA1F-BB527536DD2A}"/>
                    </a:ext>
                  </a:extLst>
                </p:cNvPr>
                <p:cNvPicPr/>
                <p:nvPr/>
              </p:nvPicPr>
              <p:blipFill>
                <a:blip r:embed="rId530"/>
                <a:stretch>
                  <a:fillRect/>
                </a:stretch>
              </p:blipFill>
              <p:spPr>
                <a:xfrm>
                  <a:off x="8788481" y="3174911"/>
                  <a:ext cx="1137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9322" name="Freihand 39321">
                  <a:extLst>
                    <a:ext uri="{FF2B5EF4-FFF2-40B4-BE49-F238E27FC236}">
                      <a16:creationId xmlns:a16="http://schemas.microsoft.com/office/drawing/2014/main" id="{CE23F80D-E5CA-4860-95A1-2F0397173F32}"/>
                    </a:ext>
                  </a:extLst>
                </p14:cNvPr>
                <p14:cNvContentPartPr/>
                <p14:nvPr/>
              </p14:nvContentPartPr>
              <p14:xfrm>
                <a:off x="8887841" y="3186791"/>
                <a:ext cx="78480" cy="30600"/>
              </p14:xfrm>
            </p:contentPart>
          </mc:Choice>
          <mc:Fallback xmlns="">
            <p:pic>
              <p:nvPicPr>
                <p:cNvPr id="39322" name="Freihand 39321">
                  <a:extLst>
                    <a:ext uri="{FF2B5EF4-FFF2-40B4-BE49-F238E27FC236}">
                      <a16:creationId xmlns:a16="http://schemas.microsoft.com/office/drawing/2014/main" id="{CE23F80D-E5CA-4860-95A1-2F0397173F32}"/>
                    </a:ext>
                  </a:extLst>
                </p:cNvPr>
                <p:cNvPicPr/>
                <p:nvPr/>
              </p:nvPicPr>
              <p:blipFill>
                <a:blip r:embed="rId532"/>
                <a:stretch>
                  <a:fillRect/>
                </a:stretch>
              </p:blipFill>
              <p:spPr>
                <a:xfrm>
                  <a:off x="8883521" y="3182471"/>
                  <a:ext cx="871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9323" name="Freihand 39322">
                  <a:extLst>
                    <a:ext uri="{FF2B5EF4-FFF2-40B4-BE49-F238E27FC236}">
                      <a16:creationId xmlns:a16="http://schemas.microsoft.com/office/drawing/2014/main" id="{C01CBEE2-9703-4EAE-8C80-80382E64A160}"/>
                    </a:ext>
                  </a:extLst>
                </p14:cNvPr>
                <p14:cNvContentPartPr/>
                <p14:nvPr/>
              </p14:nvContentPartPr>
              <p14:xfrm>
                <a:off x="8895761" y="3172751"/>
                <a:ext cx="109800" cy="79200"/>
              </p14:xfrm>
            </p:contentPart>
          </mc:Choice>
          <mc:Fallback xmlns="">
            <p:pic>
              <p:nvPicPr>
                <p:cNvPr id="39323" name="Freihand 39322">
                  <a:extLst>
                    <a:ext uri="{FF2B5EF4-FFF2-40B4-BE49-F238E27FC236}">
                      <a16:creationId xmlns:a16="http://schemas.microsoft.com/office/drawing/2014/main" id="{C01CBEE2-9703-4EAE-8C80-80382E64A160}"/>
                    </a:ext>
                  </a:extLst>
                </p:cNvPr>
                <p:cNvPicPr/>
                <p:nvPr/>
              </p:nvPicPr>
              <p:blipFill>
                <a:blip r:embed="rId534"/>
                <a:stretch>
                  <a:fillRect/>
                </a:stretch>
              </p:blipFill>
              <p:spPr>
                <a:xfrm>
                  <a:off x="8891441" y="3168431"/>
                  <a:ext cx="1184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9324" name="Freihand 39323">
                  <a:extLst>
                    <a:ext uri="{FF2B5EF4-FFF2-40B4-BE49-F238E27FC236}">
                      <a16:creationId xmlns:a16="http://schemas.microsoft.com/office/drawing/2014/main" id="{4E2CD59B-15C4-421A-A8DE-31295C688A9F}"/>
                    </a:ext>
                  </a:extLst>
                </p14:cNvPr>
                <p14:cNvContentPartPr/>
                <p14:nvPr/>
              </p14:nvContentPartPr>
              <p14:xfrm>
                <a:off x="9017801" y="3167711"/>
                <a:ext cx="78840" cy="153000"/>
              </p14:xfrm>
            </p:contentPart>
          </mc:Choice>
          <mc:Fallback xmlns="">
            <p:pic>
              <p:nvPicPr>
                <p:cNvPr id="39324" name="Freihand 39323">
                  <a:extLst>
                    <a:ext uri="{FF2B5EF4-FFF2-40B4-BE49-F238E27FC236}">
                      <a16:creationId xmlns:a16="http://schemas.microsoft.com/office/drawing/2014/main" id="{4E2CD59B-15C4-421A-A8DE-31295C688A9F}"/>
                    </a:ext>
                  </a:extLst>
                </p:cNvPr>
                <p:cNvPicPr/>
                <p:nvPr/>
              </p:nvPicPr>
              <p:blipFill>
                <a:blip r:embed="rId536"/>
                <a:stretch>
                  <a:fillRect/>
                </a:stretch>
              </p:blipFill>
              <p:spPr>
                <a:xfrm>
                  <a:off x="9013481" y="3163391"/>
                  <a:ext cx="874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9325" name="Freihand 39324">
                  <a:extLst>
                    <a:ext uri="{FF2B5EF4-FFF2-40B4-BE49-F238E27FC236}">
                      <a16:creationId xmlns:a16="http://schemas.microsoft.com/office/drawing/2014/main" id="{0384F11A-24CA-4532-9F41-A9264EF735A9}"/>
                    </a:ext>
                  </a:extLst>
                </p14:cNvPr>
                <p14:cNvContentPartPr/>
                <p14:nvPr/>
              </p14:nvContentPartPr>
              <p14:xfrm>
                <a:off x="9087641" y="3148991"/>
                <a:ext cx="183960" cy="73440"/>
              </p14:xfrm>
            </p:contentPart>
          </mc:Choice>
          <mc:Fallback xmlns="">
            <p:pic>
              <p:nvPicPr>
                <p:cNvPr id="39325" name="Freihand 39324">
                  <a:extLst>
                    <a:ext uri="{FF2B5EF4-FFF2-40B4-BE49-F238E27FC236}">
                      <a16:creationId xmlns:a16="http://schemas.microsoft.com/office/drawing/2014/main" id="{0384F11A-24CA-4532-9F41-A9264EF735A9}"/>
                    </a:ext>
                  </a:extLst>
                </p:cNvPr>
                <p:cNvPicPr/>
                <p:nvPr/>
              </p:nvPicPr>
              <p:blipFill>
                <a:blip r:embed="rId538"/>
                <a:stretch>
                  <a:fillRect/>
                </a:stretch>
              </p:blipFill>
              <p:spPr>
                <a:xfrm>
                  <a:off x="9083321" y="3144671"/>
                  <a:ext cx="1926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9326" name="Freihand 39325">
                  <a:extLst>
                    <a:ext uri="{FF2B5EF4-FFF2-40B4-BE49-F238E27FC236}">
                      <a16:creationId xmlns:a16="http://schemas.microsoft.com/office/drawing/2014/main" id="{7CD55095-1499-46FC-817D-9AFE318D81BD}"/>
                    </a:ext>
                  </a:extLst>
                </p14:cNvPr>
                <p14:cNvContentPartPr/>
                <p14:nvPr/>
              </p14:nvContentPartPr>
              <p14:xfrm>
                <a:off x="9267281" y="3092831"/>
                <a:ext cx="156960" cy="113040"/>
              </p14:xfrm>
            </p:contentPart>
          </mc:Choice>
          <mc:Fallback xmlns="">
            <p:pic>
              <p:nvPicPr>
                <p:cNvPr id="39326" name="Freihand 39325">
                  <a:extLst>
                    <a:ext uri="{FF2B5EF4-FFF2-40B4-BE49-F238E27FC236}">
                      <a16:creationId xmlns:a16="http://schemas.microsoft.com/office/drawing/2014/main" id="{7CD55095-1499-46FC-817D-9AFE318D81BD}"/>
                    </a:ext>
                  </a:extLst>
                </p:cNvPr>
                <p:cNvPicPr/>
                <p:nvPr/>
              </p:nvPicPr>
              <p:blipFill>
                <a:blip r:embed="rId540"/>
                <a:stretch>
                  <a:fillRect/>
                </a:stretch>
              </p:blipFill>
              <p:spPr>
                <a:xfrm>
                  <a:off x="9262961" y="3088511"/>
                  <a:ext cx="1656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9327" name="Freihand 39326">
                  <a:extLst>
                    <a:ext uri="{FF2B5EF4-FFF2-40B4-BE49-F238E27FC236}">
                      <a16:creationId xmlns:a16="http://schemas.microsoft.com/office/drawing/2014/main" id="{C6698F21-50BE-4819-9A5C-1FA9856B1E92}"/>
                    </a:ext>
                  </a:extLst>
                </p14:cNvPr>
                <p14:cNvContentPartPr/>
                <p14:nvPr/>
              </p14:nvContentPartPr>
              <p14:xfrm>
                <a:off x="8311481" y="3477311"/>
                <a:ext cx="10080" cy="103680"/>
              </p14:xfrm>
            </p:contentPart>
          </mc:Choice>
          <mc:Fallback xmlns="">
            <p:pic>
              <p:nvPicPr>
                <p:cNvPr id="39327" name="Freihand 39326">
                  <a:extLst>
                    <a:ext uri="{FF2B5EF4-FFF2-40B4-BE49-F238E27FC236}">
                      <a16:creationId xmlns:a16="http://schemas.microsoft.com/office/drawing/2014/main" id="{C6698F21-50BE-4819-9A5C-1FA9856B1E92}"/>
                    </a:ext>
                  </a:extLst>
                </p:cNvPr>
                <p:cNvPicPr/>
                <p:nvPr/>
              </p:nvPicPr>
              <p:blipFill>
                <a:blip r:embed="rId542"/>
                <a:stretch>
                  <a:fillRect/>
                </a:stretch>
              </p:blipFill>
              <p:spPr>
                <a:xfrm>
                  <a:off x="8307161" y="3472991"/>
                  <a:ext cx="187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9328" name="Freihand 39327">
                  <a:extLst>
                    <a:ext uri="{FF2B5EF4-FFF2-40B4-BE49-F238E27FC236}">
                      <a16:creationId xmlns:a16="http://schemas.microsoft.com/office/drawing/2014/main" id="{B92A4F82-DBEE-47F2-8034-EAEBB74299A9}"/>
                    </a:ext>
                  </a:extLst>
                </p14:cNvPr>
                <p14:cNvContentPartPr/>
                <p14:nvPr/>
              </p14:nvContentPartPr>
              <p14:xfrm>
                <a:off x="8248481" y="3548231"/>
                <a:ext cx="119160" cy="36000"/>
              </p14:xfrm>
            </p:contentPart>
          </mc:Choice>
          <mc:Fallback xmlns="">
            <p:pic>
              <p:nvPicPr>
                <p:cNvPr id="39328" name="Freihand 39327">
                  <a:extLst>
                    <a:ext uri="{FF2B5EF4-FFF2-40B4-BE49-F238E27FC236}">
                      <a16:creationId xmlns:a16="http://schemas.microsoft.com/office/drawing/2014/main" id="{B92A4F82-DBEE-47F2-8034-EAEBB74299A9}"/>
                    </a:ext>
                  </a:extLst>
                </p:cNvPr>
                <p:cNvPicPr/>
                <p:nvPr/>
              </p:nvPicPr>
              <p:blipFill>
                <a:blip r:embed="rId544"/>
                <a:stretch>
                  <a:fillRect/>
                </a:stretch>
              </p:blipFill>
              <p:spPr>
                <a:xfrm>
                  <a:off x="8244161" y="3543911"/>
                  <a:ext cx="1278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9329" name="Freihand 39328">
                  <a:extLst>
                    <a:ext uri="{FF2B5EF4-FFF2-40B4-BE49-F238E27FC236}">
                      <a16:creationId xmlns:a16="http://schemas.microsoft.com/office/drawing/2014/main" id="{CFB18971-89E2-459D-A8F2-C9DC5328843A}"/>
                    </a:ext>
                  </a:extLst>
                </p14:cNvPr>
                <p14:cNvContentPartPr/>
                <p14:nvPr/>
              </p14:nvContentPartPr>
              <p14:xfrm>
                <a:off x="8216081" y="3426911"/>
                <a:ext cx="165240" cy="20160"/>
              </p14:xfrm>
            </p:contentPart>
          </mc:Choice>
          <mc:Fallback xmlns="">
            <p:pic>
              <p:nvPicPr>
                <p:cNvPr id="39329" name="Freihand 39328">
                  <a:extLst>
                    <a:ext uri="{FF2B5EF4-FFF2-40B4-BE49-F238E27FC236}">
                      <a16:creationId xmlns:a16="http://schemas.microsoft.com/office/drawing/2014/main" id="{CFB18971-89E2-459D-A8F2-C9DC5328843A}"/>
                    </a:ext>
                  </a:extLst>
                </p:cNvPr>
                <p:cNvPicPr/>
                <p:nvPr/>
              </p:nvPicPr>
              <p:blipFill>
                <a:blip r:embed="rId546"/>
                <a:stretch>
                  <a:fillRect/>
                </a:stretch>
              </p:blipFill>
              <p:spPr>
                <a:xfrm>
                  <a:off x="8211761" y="3422591"/>
                  <a:ext cx="1738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9330" name="Freihand 39329">
                  <a:extLst>
                    <a:ext uri="{FF2B5EF4-FFF2-40B4-BE49-F238E27FC236}">
                      <a16:creationId xmlns:a16="http://schemas.microsoft.com/office/drawing/2014/main" id="{083E404F-E37F-456C-A0AB-EBC758CA511D}"/>
                    </a:ext>
                  </a:extLst>
                </p14:cNvPr>
                <p14:cNvContentPartPr/>
                <p14:nvPr/>
              </p14:nvContentPartPr>
              <p14:xfrm>
                <a:off x="8376641" y="3469031"/>
                <a:ext cx="123120" cy="51840"/>
              </p14:xfrm>
            </p:contentPart>
          </mc:Choice>
          <mc:Fallback xmlns="">
            <p:pic>
              <p:nvPicPr>
                <p:cNvPr id="39330" name="Freihand 39329">
                  <a:extLst>
                    <a:ext uri="{FF2B5EF4-FFF2-40B4-BE49-F238E27FC236}">
                      <a16:creationId xmlns:a16="http://schemas.microsoft.com/office/drawing/2014/main" id="{083E404F-E37F-456C-A0AB-EBC758CA511D}"/>
                    </a:ext>
                  </a:extLst>
                </p:cNvPr>
                <p:cNvPicPr/>
                <p:nvPr/>
              </p:nvPicPr>
              <p:blipFill>
                <a:blip r:embed="rId548"/>
                <a:stretch>
                  <a:fillRect/>
                </a:stretch>
              </p:blipFill>
              <p:spPr>
                <a:xfrm>
                  <a:off x="8372321" y="3464711"/>
                  <a:ext cx="1317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9331" name="Freihand 39330">
                  <a:extLst>
                    <a:ext uri="{FF2B5EF4-FFF2-40B4-BE49-F238E27FC236}">
                      <a16:creationId xmlns:a16="http://schemas.microsoft.com/office/drawing/2014/main" id="{C26B37F1-1B4E-42BC-9902-AAA3F1EB1F33}"/>
                    </a:ext>
                  </a:extLst>
                </p14:cNvPr>
                <p14:cNvContentPartPr/>
                <p14:nvPr/>
              </p14:nvContentPartPr>
              <p14:xfrm>
                <a:off x="8586881" y="3451031"/>
                <a:ext cx="5040" cy="66240"/>
              </p14:xfrm>
            </p:contentPart>
          </mc:Choice>
          <mc:Fallback xmlns="">
            <p:pic>
              <p:nvPicPr>
                <p:cNvPr id="39331" name="Freihand 39330">
                  <a:extLst>
                    <a:ext uri="{FF2B5EF4-FFF2-40B4-BE49-F238E27FC236}">
                      <a16:creationId xmlns:a16="http://schemas.microsoft.com/office/drawing/2014/main" id="{C26B37F1-1B4E-42BC-9902-AAA3F1EB1F33}"/>
                    </a:ext>
                  </a:extLst>
                </p:cNvPr>
                <p:cNvPicPr/>
                <p:nvPr/>
              </p:nvPicPr>
              <p:blipFill>
                <a:blip r:embed="rId550"/>
                <a:stretch>
                  <a:fillRect/>
                </a:stretch>
              </p:blipFill>
              <p:spPr>
                <a:xfrm>
                  <a:off x="8582561" y="3446711"/>
                  <a:ext cx="13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9332" name="Freihand 39331">
                  <a:extLst>
                    <a:ext uri="{FF2B5EF4-FFF2-40B4-BE49-F238E27FC236}">
                      <a16:creationId xmlns:a16="http://schemas.microsoft.com/office/drawing/2014/main" id="{C178A19D-A8B1-4240-8FA3-5ABED9D2EEF6}"/>
                    </a:ext>
                  </a:extLst>
                </p14:cNvPr>
                <p14:cNvContentPartPr/>
                <p14:nvPr/>
              </p14:nvContentPartPr>
              <p14:xfrm>
                <a:off x="8817641" y="3446351"/>
                <a:ext cx="2160" cy="88200"/>
              </p14:xfrm>
            </p:contentPart>
          </mc:Choice>
          <mc:Fallback xmlns="">
            <p:pic>
              <p:nvPicPr>
                <p:cNvPr id="39332" name="Freihand 39331">
                  <a:extLst>
                    <a:ext uri="{FF2B5EF4-FFF2-40B4-BE49-F238E27FC236}">
                      <a16:creationId xmlns:a16="http://schemas.microsoft.com/office/drawing/2014/main" id="{C178A19D-A8B1-4240-8FA3-5ABED9D2EEF6}"/>
                    </a:ext>
                  </a:extLst>
                </p:cNvPr>
                <p:cNvPicPr/>
                <p:nvPr/>
              </p:nvPicPr>
              <p:blipFill>
                <a:blip r:embed="rId552"/>
                <a:stretch>
                  <a:fillRect/>
                </a:stretch>
              </p:blipFill>
              <p:spPr>
                <a:xfrm>
                  <a:off x="8813321" y="3442031"/>
                  <a:ext cx="108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9333" name="Freihand 39332">
                  <a:extLst>
                    <a:ext uri="{FF2B5EF4-FFF2-40B4-BE49-F238E27FC236}">
                      <a16:creationId xmlns:a16="http://schemas.microsoft.com/office/drawing/2014/main" id="{1A3B4746-87C7-4BA2-8FBD-34CA4C785D03}"/>
                    </a:ext>
                  </a:extLst>
                </p14:cNvPr>
                <p14:cNvContentPartPr/>
                <p14:nvPr/>
              </p14:nvContentPartPr>
              <p14:xfrm>
                <a:off x="8746721" y="3490631"/>
                <a:ext cx="128160" cy="32760"/>
              </p14:xfrm>
            </p:contentPart>
          </mc:Choice>
          <mc:Fallback xmlns="">
            <p:pic>
              <p:nvPicPr>
                <p:cNvPr id="39333" name="Freihand 39332">
                  <a:extLst>
                    <a:ext uri="{FF2B5EF4-FFF2-40B4-BE49-F238E27FC236}">
                      <a16:creationId xmlns:a16="http://schemas.microsoft.com/office/drawing/2014/main" id="{1A3B4746-87C7-4BA2-8FBD-34CA4C785D03}"/>
                    </a:ext>
                  </a:extLst>
                </p:cNvPr>
                <p:cNvPicPr/>
                <p:nvPr/>
              </p:nvPicPr>
              <p:blipFill>
                <a:blip r:embed="rId554"/>
                <a:stretch>
                  <a:fillRect/>
                </a:stretch>
              </p:blipFill>
              <p:spPr>
                <a:xfrm>
                  <a:off x="8742401" y="3486311"/>
                  <a:ext cx="13680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9334" name="Freihand 39333">
                  <a:extLst>
                    <a:ext uri="{FF2B5EF4-FFF2-40B4-BE49-F238E27FC236}">
                      <a16:creationId xmlns:a16="http://schemas.microsoft.com/office/drawing/2014/main" id="{A7F35EEF-B4EC-4A29-A703-07BAEC0C6D07}"/>
                    </a:ext>
                  </a:extLst>
                </p14:cNvPr>
                <p14:cNvContentPartPr/>
                <p14:nvPr/>
              </p14:nvContentPartPr>
              <p14:xfrm>
                <a:off x="8717561" y="3422231"/>
                <a:ext cx="147960" cy="15840"/>
              </p14:xfrm>
            </p:contentPart>
          </mc:Choice>
          <mc:Fallback xmlns="">
            <p:pic>
              <p:nvPicPr>
                <p:cNvPr id="39334" name="Freihand 39333">
                  <a:extLst>
                    <a:ext uri="{FF2B5EF4-FFF2-40B4-BE49-F238E27FC236}">
                      <a16:creationId xmlns:a16="http://schemas.microsoft.com/office/drawing/2014/main" id="{A7F35EEF-B4EC-4A29-A703-07BAEC0C6D07}"/>
                    </a:ext>
                  </a:extLst>
                </p:cNvPr>
                <p:cNvPicPr/>
                <p:nvPr/>
              </p:nvPicPr>
              <p:blipFill>
                <a:blip r:embed="rId556"/>
                <a:stretch>
                  <a:fillRect/>
                </a:stretch>
              </p:blipFill>
              <p:spPr>
                <a:xfrm>
                  <a:off x="8713241" y="3417911"/>
                  <a:ext cx="1566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9335" name="Freihand 39334">
                  <a:extLst>
                    <a:ext uri="{FF2B5EF4-FFF2-40B4-BE49-F238E27FC236}">
                      <a16:creationId xmlns:a16="http://schemas.microsoft.com/office/drawing/2014/main" id="{88FEFC78-1030-449E-978C-711A235A5C57}"/>
                    </a:ext>
                  </a:extLst>
                </p14:cNvPr>
                <p14:cNvContentPartPr/>
                <p14:nvPr/>
              </p14:nvContentPartPr>
              <p14:xfrm>
                <a:off x="8870201" y="3460391"/>
                <a:ext cx="148680" cy="32400"/>
              </p14:xfrm>
            </p:contentPart>
          </mc:Choice>
          <mc:Fallback xmlns="">
            <p:pic>
              <p:nvPicPr>
                <p:cNvPr id="39335" name="Freihand 39334">
                  <a:extLst>
                    <a:ext uri="{FF2B5EF4-FFF2-40B4-BE49-F238E27FC236}">
                      <a16:creationId xmlns:a16="http://schemas.microsoft.com/office/drawing/2014/main" id="{88FEFC78-1030-449E-978C-711A235A5C57}"/>
                    </a:ext>
                  </a:extLst>
                </p:cNvPr>
                <p:cNvPicPr/>
                <p:nvPr/>
              </p:nvPicPr>
              <p:blipFill>
                <a:blip r:embed="rId558"/>
                <a:stretch>
                  <a:fillRect/>
                </a:stretch>
              </p:blipFill>
              <p:spPr>
                <a:xfrm>
                  <a:off x="8865881" y="3456071"/>
                  <a:ext cx="1573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9336" name="Freihand 39335">
                  <a:extLst>
                    <a:ext uri="{FF2B5EF4-FFF2-40B4-BE49-F238E27FC236}">
                      <a16:creationId xmlns:a16="http://schemas.microsoft.com/office/drawing/2014/main" id="{0D689805-F2D8-455B-A679-98D53ADE46F2}"/>
                    </a:ext>
                  </a:extLst>
                </p14:cNvPr>
                <p14:cNvContentPartPr/>
                <p14:nvPr/>
              </p14:nvContentPartPr>
              <p14:xfrm>
                <a:off x="9016361" y="3437351"/>
                <a:ext cx="90360" cy="146880"/>
              </p14:xfrm>
            </p:contentPart>
          </mc:Choice>
          <mc:Fallback xmlns="">
            <p:pic>
              <p:nvPicPr>
                <p:cNvPr id="39336" name="Freihand 39335">
                  <a:extLst>
                    <a:ext uri="{FF2B5EF4-FFF2-40B4-BE49-F238E27FC236}">
                      <a16:creationId xmlns:a16="http://schemas.microsoft.com/office/drawing/2014/main" id="{0D689805-F2D8-455B-A679-98D53ADE46F2}"/>
                    </a:ext>
                  </a:extLst>
                </p:cNvPr>
                <p:cNvPicPr/>
                <p:nvPr/>
              </p:nvPicPr>
              <p:blipFill>
                <a:blip r:embed="rId560"/>
                <a:stretch>
                  <a:fillRect/>
                </a:stretch>
              </p:blipFill>
              <p:spPr>
                <a:xfrm>
                  <a:off x="9012041" y="3433031"/>
                  <a:ext cx="990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9337" name="Freihand 39336">
                  <a:extLst>
                    <a:ext uri="{FF2B5EF4-FFF2-40B4-BE49-F238E27FC236}">
                      <a16:creationId xmlns:a16="http://schemas.microsoft.com/office/drawing/2014/main" id="{AA7557CF-A980-403D-B558-CF7EC72A391B}"/>
                    </a:ext>
                  </a:extLst>
                </p14:cNvPr>
                <p14:cNvContentPartPr/>
                <p14:nvPr/>
              </p14:nvContentPartPr>
              <p14:xfrm>
                <a:off x="9097721" y="3403511"/>
                <a:ext cx="149040" cy="70200"/>
              </p14:xfrm>
            </p:contentPart>
          </mc:Choice>
          <mc:Fallback xmlns="">
            <p:pic>
              <p:nvPicPr>
                <p:cNvPr id="39337" name="Freihand 39336">
                  <a:extLst>
                    <a:ext uri="{FF2B5EF4-FFF2-40B4-BE49-F238E27FC236}">
                      <a16:creationId xmlns:a16="http://schemas.microsoft.com/office/drawing/2014/main" id="{AA7557CF-A980-403D-B558-CF7EC72A391B}"/>
                    </a:ext>
                  </a:extLst>
                </p:cNvPr>
                <p:cNvPicPr/>
                <p:nvPr/>
              </p:nvPicPr>
              <p:blipFill>
                <a:blip r:embed="rId562"/>
                <a:stretch>
                  <a:fillRect/>
                </a:stretch>
              </p:blipFill>
              <p:spPr>
                <a:xfrm>
                  <a:off x="9093401" y="3399191"/>
                  <a:ext cx="1576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9338" name="Freihand 39337">
                  <a:extLst>
                    <a:ext uri="{FF2B5EF4-FFF2-40B4-BE49-F238E27FC236}">
                      <a16:creationId xmlns:a16="http://schemas.microsoft.com/office/drawing/2014/main" id="{90066FC2-5611-4B35-94F4-EF4FB00C7A35}"/>
                    </a:ext>
                  </a:extLst>
                </p14:cNvPr>
                <p14:cNvContentPartPr/>
                <p14:nvPr/>
              </p14:nvContentPartPr>
              <p14:xfrm>
                <a:off x="9250721" y="3350951"/>
                <a:ext cx="181080" cy="108360"/>
              </p14:xfrm>
            </p:contentPart>
          </mc:Choice>
          <mc:Fallback xmlns="">
            <p:pic>
              <p:nvPicPr>
                <p:cNvPr id="39338" name="Freihand 39337">
                  <a:extLst>
                    <a:ext uri="{FF2B5EF4-FFF2-40B4-BE49-F238E27FC236}">
                      <a16:creationId xmlns:a16="http://schemas.microsoft.com/office/drawing/2014/main" id="{90066FC2-5611-4B35-94F4-EF4FB00C7A35}"/>
                    </a:ext>
                  </a:extLst>
                </p:cNvPr>
                <p:cNvPicPr/>
                <p:nvPr/>
              </p:nvPicPr>
              <p:blipFill>
                <a:blip r:embed="rId564"/>
                <a:stretch>
                  <a:fillRect/>
                </a:stretch>
              </p:blipFill>
              <p:spPr>
                <a:xfrm>
                  <a:off x="9246401" y="3346631"/>
                  <a:ext cx="1897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9348" name="Freihand 39347">
                  <a:extLst>
                    <a:ext uri="{FF2B5EF4-FFF2-40B4-BE49-F238E27FC236}">
                      <a16:creationId xmlns:a16="http://schemas.microsoft.com/office/drawing/2014/main" id="{833922B2-760F-471E-8D9E-DF34B6E431FA}"/>
                    </a:ext>
                  </a:extLst>
                </p14:cNvPr>
                <p14:cNvContentPartPr/>
                <p14:nvPr/>
              </p14:nvContentPartPr>
              <p14:xfrm>
                <a:off x="8254241" y="3762431"/>
                <a:ext cx="360" cy="97560"/>
              </p14:xfrm>
            </p:contentPart>
          </mc:Choice>
          <mc:Fallback xmlns="">
            <p:pic>
              <p:nvPicPr>
                <p:cNvPr id="39348" name="Freihand 39347">
                  <a:extLst>
                    <a:ext uri="{FF2B5EF4-FFF2-40B4-BE49-F238E27FC236}">
                      <a16:creationId xmlns:a16="http://schemas.microsoft.com/office/drawing/2014/main" id="{833922B2-760F-471E-8D9E-DF34B6E431FA}"/>
                    </a:ext>
                  </a:extLst>
                </p:cNvPr>
                <p:cNvPicPr/>
                <p:nvPr/>
              </p:nvPicPr>
              <p:blipFill>
                <a:blip r:embed="rId566"/>
                <a:stretch>
                  <a:fillRect/>
                </a:stretch>
              </p:blipFill>
              <p:spPr>
                <a:xfrm>
                  <a:off x="8249921" y="3758111"/>
                  <a:ext cx="90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9349" name="Freihand 39348">
                  <a:extLst>
                    <a:ext uri="{FF2B5EF4-FFF2-40B4-BE49-F238E27FC236}">
                      <a16:creationId xmlns:a16="http://schemas.microsoft.com/office/drawing/2014/main" id="{1A5D0000-102F-4737-813A-EDBB3C9B6A82}"/>
                    </a:ext>
                  </a:extLst>
                </p14:cNvPr>
                <p14:cNvContentPartPr/>
                <p14:nvPr/>
              </p14:nvContentPartPr>
              <p14:xfrm>
                <a:off x="8248481" y="3741551"/>
                <a:ext cx="93240" cy="118080"/>
              </p14:xfrm>
            </p:contentPart>
          </mc:Choice>
          <mc:Fallback xmlns="">
            <p:pic>
              <p:nvPicPr>
                <p:cNvPr id="39349" name="Freihand 39348">
                  <a:extLst>
                    <a:ext uri="{FF2B5EF4-FFF2-40B4-BE49-F238E27FC236}">
                      <a16:creationId xmlns:a16="http://schemas.microsoft.com/office/drawing/2014/main" id="{1A5D0000-102F-4737-813A-EDBB3C9B6A82}"/>
                    </a:ext>
                  </a:extLst>
                </p:cNvPr>
                <p:cNvPicPr/>
                <p:nvPr/>
              </p:nvPicPr>
              <p:blipFill>
                <a:blip r:embed="rId568"/>
                <a:stretch>
                  <a:fillRect/>
                </a:stretch>
              </p:blipFill>
              <p:spPr>
                <a:xfrm>
                  <a:off x="8244161" y="3737231"/>
                  <a:ext cx="1018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9350" name="Freihand 39349">
                  <a:extLst>
                    <a:ext uri="{FF2B5EF4-FFF2-40B4-BE49-F238E27FC236}">
                      <a16:creationId xmlns:a16="http://schemas.microsoft.com/office/drawing/2014/main" id="{5F7E5364-577D-45E1-974B-456D8C4E4DD6}"/>
                    </a:ext>
                  </a:extLst>
                </p14:cNvPr>
                <p14:cNvContentPartPr/>
                <p14:nvPr/>
              </p14:nvContentPartPr>
              <p14:xfrm>
                <a:off x="8372681" y="3762071"/>
                <a:ext cx="103680" cy="67320"/>
              </p14:xfrm>
            </p:contentPart>
          </mc:Choice>
          <mc:Fallback xmlns="">
            <p:pic>
              <p:nvPicPr>
                <p:cNvPr id="39350" name="Freihand 39349">
                  <a:extLst>
                    <a:ext uri="{FF2B5EF4-FFF2-40B4-BE49-F238E27FC236}">
                      <a16:creationId xmlns:a16="http://schemas.microsoft.com/office/drawing/2014/main" id="{5F7E5364-577D-45E1-974B-456D8C4E4DD6}"/>
                    </a:ext>
                  </a:extLst>
                </p:cNvPr>
                <p:cNvPicPr/>
                <p:nvPr/>
              </p:nvPicPr>
              <p:blipFill>
                <a:blip r:embed="rId570"/>
                <a:stretch>
                  <a:fillRect/>
                </a:stretch>
              </p:blipFill>
              <p:spPr>
                <a:xfrm>
                  <a:off x="8368361" y="3757751"/>
                  <a:ext cx="1123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9351" name="Freihand 39350">
                  <a:extLst>
                    <a:ext uri="{FF2B5EF4-FFF2-40B4-BE49-F238E27FC236}">
                      <a16:creationId xmlns:a16="http://schemas.microsoft.com/office/drawing/2014/main" id="{C0D8B1EB-544C-4558-936A-E8D0E9B5A543}"/>
                    </a:ext>
                  </a:extLst>
                </p14:cNvPr>
                <p14:cNvContentPartPr/>
                <p14:nvPr/>
              </p14:nvContentPartPr>
              <p14:xfrm>
                <a:off x="8402201" y="3677471"/>
                <a:ext cx="360" cy="360"/>
              </p14:xfrm>
            </p:contentPart>
          </mc:Choice>
          <mc:Fallback xmlns="">
            <p:pic>
              <p:nvPicPr>
                <p:cNvPr id="39351" name="Freihand 39350">
                  <a:extLst>
                    <a:ext uri="{FF2B5EF4-FFF2-40B4-BE49-F238E27FC236}">
                      <a16:creationId xmlns:a16="http://schemas.microsoft.com/office/drawing/2014/main" id="{C0D8B1EB-544C-4558-936A-E8D0E9B5A543}"/>
                    </a:ext>
                  </a:extLst>
                </p:cNvPr>
                <p:cNvPicPr/>
                <p:nvPr/>
              </p:nvPicPr>
              <p:blipFill>
                <a:blip r:embed="rId12"/>
                <a:stretch>
                  <a:fillRect/>
                </a:stretch>
              </p:blipFill>
              <p:spPr>
                <a:xfrm>
                  <a:off x="8397881" y="36731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9352" name="Freihand 39351">
                  <a:extLst>
                    <a:ext uri="{FF2B5EF4-FFF2-40B4-BE49-F238E27FC236}">
                      <a16:creationId xmlns:a16="http://schemas.microsoft.com/office/drawing/2014/main" id="{5A28605B-938F-4CEC-8CDC-AFC238F6DE8B}"/>
                    </a:ext>
                  </a:extLst>
                </p14:cNvPr>
                <p14:cNvContentPartPr/>
                <p14:nvPr/>
              </p14:nvContentPartPr>
              <p14:xfrm>
                <a:off x="8402201" y="3677471"/>
                <a:ext cx="189360" cy="74880"/>
              </p14:xfrm>
            </p:contentPart>
          </mc:Choice>
          <mc:Fallback xmlns="">
            <p:pic>
              <p:nvPicPr>
                <p:cNvPr id="39352" name="Freihand 39351">
                  <a:extLst>
                    <a:ext uri="{FF2B5EF4-FFF2-40B4-BE49-F238E27FC236}">
                      <a16:creationId xmlns:a16="http://schemas.microsoft.com/office/drawing/2014/main" id="{5A28605B-938F-4CEC-8CDC-AFC238F6DE8B}"/>
                    </a:ext>
                  </a:extLst>
                </p:cNvPr>
                <p:cNvPicPr/>
                <p:nvPr/>
              </p:nvPicPr>
              <p:blipFill>
                <a:blip r:embed="rId573"/>
                <a:stretch>
                  <a:fillRect/>
                </a:stretch>
              </p:blipFill>
              <p:spPr>
                <a:xfrm>
                  <a:off x="8397881" y="3673151"/>
                  <a:ext cx="198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9353" name="Freihand 39352">
                  <a:extLst>
                    <a:ext uri="{FF2B5EF4-FFF2-40B4-BE49-F238E27FC236}">
                      <a16:creationId xmlns:a16="http://schemas.microsoft.com/office/drawing/2014/main" id="{1A387B77-0DDA-4EB2-B583-DE625E3BAE71}"/>
                    </a:ext>
                  </a:extLst>
                </p14:cNvPr>
                <p14:cNvContentPartPr/>
                <p14:nvPr/>
              </p14:nvContentPartPr>
              <p14:xfrm>
                <a:off x="8581841" y="3781511"/>
                <a:ext cx="2160" cy="14040"/>
              </p14:xfrm>
            </p:contentPart>
          </mc:Choice>
          <mc:Fallback xmlns="">
            <p:pic>
              <p:nvPicPr>
                <p:cNvPr id="39353" name="Freihand 39352">
                  <a:extLst>
                    <a:ext uri="{FF2B5EF4-FFF2-40B4-BE49-F238E27FC236}">
                      <a16:creationId xmlns:a16="http://schemas.microsoft.com/office/drawing/2014/main" id="{1A387B77-0DDA-4EB2-B583-DE625E3BAE71}"/>
                    </a:ext>
                  </a:extLst>
                </p:cNvPr>
                <p:cNvPicPr/>
                <p:nvPr/>
              </p:nvPicPr>
              <p:blipFill>
                <a:blip r:embed="rId575"/>
                <a:stretch>
                  <a:fillRect/>
                </a:stretch>
              </p:blipFill>
              <p:spPr>
                <a:xfrm>
                  <a:off x="8577521" y="3777191"/>
                  <a:ext cx="108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9354" name="Freihand 39353">
                  <a:extLst>
                    <a:ext uri="{FF2B5EF4-FFF2-40B4-BE49-F238E27FC236}">
                      <a16:creationId xmlns:a16="http://schemas.microsoft.com/office/drawing/2014/main" id="{C9B7E221-AB8D-44DE-ADB9-6885A2B46F5A}"/>
                    </a:ext>
                  </a:extLst>
                </p14:cNvPr>
                <p14:cNvContentPartPr/>
                <p14:nvPr/>
              </p14:nvContentPartPr>
              <p14:xfrm>
                <a:off x="8737361" y="3671351"/>
                <a:ext cx="92160" cy="124920"/>
              </p14:xfrm>
            </p:contentPart>
          </mc:Choice>
          <mc:Fallback xmlns="">
            <p:pic>
              <p:nvPicPr>
                <p:cNvPr id="39354" name="Freihand 39353">
                  <a:extLst>
                    <a:ext uri="{FF2B5EF4-FFF2-40B4-BE49-F238E27FC236}">
                      <a16:creationId xmlns:a16="http://schemas.microsoft.com/office/drawing/2014/main" id="{C9B7E221-AB8D-44DE-ADB9-6885A2B46F5A}"/>
                    </a:ext>
                  </a:extLst>
                </p:cNvPr>
                <p:cNvPicPr/>
                <p:nvPr/>
              </p:nvPicPr>
              <p:blipFill>
                <a:blip r:embed="rId577"/>
                <a:stretch>
                  <a:fillRect/>
                </a:stretch>
              </p:blipFill>
              <p:spPr>
                <a:xfrm>
                  <a:off x="8733041" y="3667031"/>
                  <a:ext cx="1008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9355" name="Freihand 39354">
                  <a:extLst>
                    <a:ext uri="{FF2B5EF4-FFF2-40B4-BE49-F238E27FC236}">
                      <a16:creationId xmlns:a16="http://schemas.microsoft.com/office/drawing/2014/main" id="{7E5AFA57-501C-41C4-8CD0-4694F972CFC7}"/>
                    </a:ext>
                  </a:extLst>
                </p14:cNvPr>
                <p14:cNvContentPartPr/>
                <p14:nvPr/>
              </p14:nvContentPartPr>
              <p14:xfrm>
                <a:off x="8834561" y="3705551"/>
                <a:ext cx="95400" cy="55800"/>
              </p14:xfrm>
            </p:contentPart>
          </mc:Choice>
          <mc:Fallback xmlns="">
            <p:pic>
              <p:nvPicPr>
                <p:cNvPr id="39355" name="Freihand 39354">
                  <a:extLst>
                    <a:ext uri="{FF2B5EF4-FFF2-40B4-BE49-F238E27FC236}">
                      <a16:creationId xmlns:a16="http://schemas.microsoft.com/office/drawing/2014/main" id="{7E5AFA57-501C-41C4-8CD0-4694F972CFC7}"/>
                    </a:ext>
                  </a:extLst>
                </p:cNvPr>
                <p:cNvPicPr/>
                <p:nvPr/>
              </p:nvPicPr>
              <p:blipFill>
                <a:blip r:embed="rId579"/>
                <a:stretch>
                  <a:fillRect/>
                </a:stretch>
              </p:blipFill>
              <p:spPr>
                <a:xfrm>
                  <a:off x="8830241" y="3701231"/>
                  <a:ext cx="1040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9356" name="Freihand 39355">
                  <a:extLst>
                    <a:ext uri="{FF2B5EF4-FFF2-40B4-BE49-F238E27FC236}">
                      <a16:creationId xmlns:a16="http://schemas.microsoft.com/office/drawing/2014/main" id="{FF8800A0-0188-4FCE-BA07-EB6183A1CAA6}"/>
                    </a:ext>
                  </a:extLst>
                </p14:cNvPr>
                <p14:cNvContentPartPr/>
                <p14:nvPr/>
              </p14:nvContentPartPr>
              <p14:xfrm>
                <a:off x="8913401" y="3645431"/>
                <a:ext cx="167760" cy="124920"/>
              </p14:xfrm>
            </p:contentPart>
          </mc:Choice>
          <mc:Fallback xmlns="">
            <p:pic>
              <p:nvPicPr>
                <p:cNvPr id="39356" name="Freihand 39355">
                  <a:extLst>
                    <a:ext uri="{FF2B5EF4-FFF2-40B4-BE49-F238E27FC236}">
                      <a16:creationId xmlns:a16="http://schemas.microsoft.com/office/drawing/2014/main" id="{FF8800A0-0188-4FCE-BA07-EB6183A1CAA6}"/>
                    </a:ext>
                  </a:extLst>
                </p:cNvPr>
                <p:cNvPicPr/>
                <p:nvPr/>
              </p:nvPicPr>
              <p:blipFill>
                <a:blip r:embed="rId581"/>
                <a:stretch>
                  <a:fillRect/>
                </a:stretch>
              </p:blipFill>
              <p:spPr>
                <a:xfrm>
                  <a:off x="8909081" y="3641111"/>
                  <a:ext cx="1764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9357" name="Freihand 39356">
                  <a:extLst>
                    <a:ext uri="{FF2B5EF4-FFF2-40B4-BE49-F238E27FC236}">
                      <a16:creationId xmlns:a16="http://schemas.microsoft.com/office/drawing/2014/main" id="{B2A9153E-EBF5-41B7-A5A6-F107F73BCE96}"/>
                    </a:ext>
                  </a:extLst>
                </p14:cNvPr>
                <p14:cNvContentPartPr/>
                <p14:nvPr/>
              </p14:nvContentPartPr>
              <p14:xfrm>
                <a:off x="9142001" y="3676751"/>
                <a:ext cx="117360" cy="64080"/>
              </p14:xfrm>
            </p:contentPart>
          </mc:Choice>
          <mc:Fallback xmlns="">
            <p:pic>
              <p:nvPicPr>
                <p:cNvPr id="39357" name="Freihand 39356">
                  <a:extLst>
                    <a:ext uri="{FF2B5EF4-FFF2-40B4-BE49-F238E27FC236}">
                      <a16:creationId xmlns:a16="http://schemas.microsoft.com/office/drawing/2014/main" id="{B2A9153E-EBF5-41B7-A5A6-F107F73BCE96}"/>
                    </a:ext>
                  </a:extLst>
                </p:cNvPr>
                <p:cNvPicPr/>
                <p:nvPr/>
              </p:nvPicPr>
              <p:blipFill>
                <a:blip r:embed="rId583"/>
                <a:stretch>
                  <a:fillRect/>
                </a:stretch>
              </p:blipFill>
              <p:spPr>
                <a:xfrm>
                  <a:off x="9137681" y="3672431"/>
                  <a:ext cx="1260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9358" name="Freihand 39357">
                  <a:extLst>
                    <a:ext uri="{FF2B5EF4-FFF2-40B4-BE49-F238E27FC236}">
                      <a16:creationId xmlns:a16="http://schemas.microsoft.com/office/drawing/2014/main" id="{C9079F60-5868-4DE1-8195-0DEF4B12D188}"/>
                    </a:ext>
                  </a:extLst>
                </p14:cNvPr>
                <p14:cNvContentPartPr/>
                <p14:nvPr/>
              </p14:nvContentPartPr>
              <p14:xfrm>
                <a:off x="9241001" y="3617351"/>
                <a:ext cx="59040" cy="105480"/>
              </p14:xfrm>
            </p:contentPart>
          </mc:Choice>
          <mc:Fallback xmlns="">
            <p:pic>
              <p:nvPicPr>
                <p:cNvPr id="39358" name="Freihand 39357">
                  <a:extLst>
                    <a:ext uri="{FF2B5EF4-FFF2-40B4-BE49-F238E27FC236}">
                      <a16:creationId xmlns:a16="http://schemas.microsoft.com/office/drawing/2014/main" id="{C9079F60-5868-4DE1-8195-0DEF4B12D188}"/>
                    </a:ext>
                  </a:extLst>
                </p:cNvPr>
                <p:cNvPicPr/>
                <p:nvPr/>
              </p:nvPicPr>
              <p:blipFill>
                <a:blip r:embed="rId585"/>
                <a:stretch>
                  <a:fillRect/>
                </a:stretch>
              </p:blipFill>
              <p:spPr>
                <a:xfrm>
                  <a:off x="9236681" y="3613031"/>
                  <a:ext cx="676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9359" name="Freihand 39358">
                  <a:extLst>
                    <a:ext uri="{FF2B5EF4-FFF2-40B4-BE49-F238E27FC236}">
                      <a16:creationId xmlns:a16="http://schemas.microsoft.com/office/drawing/2014/main" id="{317FE5E5-89EF-42B3-ABBB-4B5BFBA0173F}"/>
                    </a:ext>
                  </a:extLst>
                </p14:cNvPr>
                <p14:cNvContentPartPr/>
                <p14:nvPr/>
              </p14:nvContentPartPr>
              <p14:xfrm>
                <a:off x="9300041" y="3649751"/>
                <a:ext cx="96480" cy="47880"/>
              </p14:xfrm>
            </p:contentPart>
          </mc:Choice>
          <mc:Fallback xmlns="">
            <p:pic>
              <p:nvPicPr>
                <p:cNvPr id="39359" name="Freihand 39358">
                  <a:extLst>
                    <a:ext uri="{FF2B5EF4-FFF2-40B4-BE49-F238E27FC236}">
                      <a16:creationId xmlns:a16="http://schemas.microsoft.com/office/drawing/2014/main" id="{317FE5E5-89EF-42B3-ABBB-4B5BFBA0173F}"/>
                    </a:ext>
                  </a:extLst>
                </p:cNvPr>
                <p:cNvPicPr/>
                <p:nvPr/>
              </p:nvPicPr>
              <p:blipFill>
                <a:blip r:embed="rId587"/>
                <a:stretch>
                  <a:fillRect/>
                </a:stretch>
              </p:blipFill>
              <p:spPr>
                <a:xfrm>
                  <a:off x="9295721" y="3645431"/>
                  <a:ext cx="1051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9360" name="Freihand 39359">
                  <a:extLst>
                    <a:ext uri="{FF2B5EF4-FFF2-40B4-BE49-F238E27FC236}">
                      <a16:creationId xmlns:a16="http://schemas.microsoft.com/office/drawing/2014/main" id="{5EFE461C-1382-4A1C-A9A7-91C50D6818B7}"/>
                    </a:ext>
                  </a:extLst>
                </p14:cNvPr>
                <p14:cNvContentPartPr/>
                <p14:nvPr/>
              </p14:nvContentPartPr>
              <p14:xfrm>
                <a:off x="9120401" y="3572711"/>
                <a:ext cx="85680" cy="4680"/>
              </p14:xfrm>
            </p:contentPart>
          </mc:Choice>
          <mc:Fallback xmlns="">
            <p:pic>
              <p:nvPicPr>
                <p:cNvPr id="39360" name="Freihand 39359">
                  <a:extLst>
                    <a:ext uri="{FF2B5EF4-FFF2-40B4-BE49-F238E27FC236}">
                      <a16:creationId xmlns:a16="http://schemas.microsoft.com/office/drawing/2014/main" id="{5EFE461C-1382-4A1C-A9A7-91C50D6818B7}"/>
                    </a:ext>
                  </a:extLst>
                </p:cNvPr>
                <p:cNvPicPr/>
                <p:nvPr/>
              </p:nvPicPr>
              <p:blipFill>
                <a:blip r:embed="rId589"/>
                <a:stretch>
                  <a:fillRect/>
                </a:stretch>
              </p:blipFill>
              <p:spPr>
                <a:xfrm>
                  <a:off x="9116081" y="3568391"/>
                  <a:ext cx="943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9361" name="Freihand 39360">
                  <a:extLst>
                    <a:ext uri="{FF2B5EF4-FFF2-40B4-BE49-F238E27FC236}">
                      <a16:creationId xmlns:a16="http://schemas.microsoft.com/office/drawing/2014/main" id="{5A741CA5-3C28-4814-9B54-2D1B2B6B8ECE}"/>
                    </a:ext>
                  </a:extLst>
                </p14:cNvPr>
                <p14:cNvContentPartPr/>
                <p14:nvPr/>
              </p14:nvContentPartPr>
              <p14:xfrm>
                <a:off x="9443321" y="3580631"/>
                <a:ext cx="95760" cy="82080"/>
              </p14:xfrm>
            </p:contentPart>
          </mc:Choice>
          <mc:Fallback xmlns="">
            <p:pic>
              <p:nvPicPr>
                <p:cNvPr id="39361" name="Freihand 39360">
                  <a:extLst>
                    <a:ext uri="{FF2B5EF4-FFF2-40B4-BE49-F238E27FC236}">
                      <a16:creationId xmlns:a16="http://schemas.microsoft.com/office/drawing/2014/main" id="{5A741CA5-3C28-4814-9B54-2D1B2B6B8ECE}"/>
                    </a:ext>
                  </a:extLst>
                </p:cNvPr>
                <p:cNvPicPr/>
                <p:nvPr/>
              </p:nvPicPr>
              <p:blipFill>
                <a:blip r:embed="rId591"/>
                <a:stretch>
                  <a:fillRect/>
                </a:stretch>
              </p:blipFill>
              <p:spPr>
                <a:xfrm>
                  <a:off x="9439001" y="3576311"/>
                  <a:ext cx="1044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9362" name="Freihand 39361">
                  <a:extLst>
                    <a:ext uri="{FF2B5EF4-FFF2-40B4-BE49-F238E27FC236}">
                      <a16:creationId xmlns:a16="http://schemas.microsoft.com/office/drawing/2014/main" id="{970BDC6A-CD81-42E0-B64E-74A66176D99A}"/>
                    </a:ext>
                  </a:extLst>
                </p14:cNvPr>
                <p14:cNvContentPartPr/>
                <p14:nvPr/>
              </p14:nvContentPartPr>
              <p14:xfrm>
                <a:off x="9412361" y="3593591"/>
                <a:ext cx="81360" cy="13320"/>
              </p14:xfrm>
            </p:contentPart>
          </mc:Choice>
          <mc:Fallback xmlns="">
            <p:pic>
              <p:nvPicPr>
                <p:cNvPr id="39362" name="Freihand 39361">
                  <a:extLst>
                    <a:ext uri="{FF2B5EF4-FFF2-40B4-BE49-F238E27FC236}">
                      <a16:creationId xmlns:a16="http://schemas.microsoft.com/office/drawing/2014/main" id="{970BDC6A-CD81-42E0-B64E-74A66176D99A}"/>
                    </a:ext>
                  </a:extLst>
                </p:cNvPr>
                <p:cNvPicPr/>
                <p:nvPr/>
              </p:nvPicPr>
              <p:blipFill>
                <a:blip r:embed="rId593"/>
                <a:stretch>
                  <a:fillRect/>
                </a:stretch>
              </p:blipFill>
              <p:spPr>
                <a:xfrm>
                  <a:off x="9408041" y="3589271"/>
                  <a:ext cx="90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9363" name="Freihand 39362">
                  <a:extLst>
                    <a:ext uri="{FF2B5EF4-FFF2-40B4-BE49-F238E27FC236}">
                      <a16:creationId xmlns:a16="http://schemas.microsoft.com/office/drawing/2014/main" id="{7CB6A188-3815-4459-BF02-65E4FAF806F8}"/>
                    </a:ext>
                  </a:extLst>
                </p14:cNvPr>
                <p14:cNvContentPartPr/>
                <p14:nvPr/>
              </p14:nvContentPartPr>
              <p14:xfrm>
                <a:off x="9558521" y="3612311"/>
                <a:ext cx="61200" cy="48600"/>
              </p14:xfrm>
            </p:contentPart>
          </mc:Choice>
          <mc:Fallback xmlns="">
            <p:pic>
              <p:nvPicPr>
                <p:cNvPr id="39363" name="Freihand 39362">
                  <a:extLst>
                    <a:ext uri="{FF2B5EF4-FFF2-40B4-BE49-F238E27FC236}">
                      <a16:creationId xmlns:a16="http://schemas.microsoft.com/office/drawing/2014/main" id="{7CB6A188-3815-4459-BF02-65E4FAF806F8}"/>
                    </a:ext>
                  </a:extLst>
                </p:cNvPr>
                <p:cNvPicPr/>
                <p:nvPr/>
              </p:nvPicPr>
              <p:blipFill>
                <a:blip r:embed="rId595"/>
                <a:stretch>
                  <a:fillRect/>
                </a:stretch>
              </p:blipFill>
              <p:spPr>
                <a:xfrm>
                  <a:off x="9554201" y="3607991"/>
                  <a:ext cx="698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9364" name="Freihand 39363">
                  <a:extLst>
                    <a:ext uri="{FF2B5EF4-FFF2-40B4-BE49-F238E27FC236}">
                      <a16:creationId xmlns:a16="http://schemas.microsoft.com/office/drawing/2014/main" id="{E99005E3-CA8D-42A8-B6F2-C06B90E5B4C9}"/>
                    </a:ext>
                  </a:extLst>
                </p14:cNvPr>
                <p14:cNvContentPartPr/>
                <p14:nvPr/>
              </p14:nvContentPartPr>
              <p14:xfrm>
                <a:off x="9626921" y="3596111"/>
                <a:ext cx="472680" cy="179640"/>
              </p14:xfrm>
            </p:contentPart>
          </mc:Choice>
          <mc:Fallback xmlns="">
            <p:pic>
              <p:nvPicPr>
                <p:cNvPr id="39364" name="Freihand 39363">
                  <a:extLst>
                    <a:ext uri="{FF2B5EF4-FFF2-40B4-BE49-F238E27FC236}">
                      <a16:creationId xmlns:a16="http://schemas.microsoft.com/office/drawing/2014/main" id="{E99005E3-CA8D-42A8-B6F2-C06B90E5B4C9}"/>
                    </a:ext>
                  </a:extLst>
                </p:cNvPr>
                <p:cNvPicPr/>
                <p:nvPr/>
              </p:nvPicPr>
              <p:blipFill>
                <a:blip r:embed="rId597"/>
                <a:stretch>
                  <a:fillRect/>
                </a:stretch>
              </p:blipFill>
              <p:spPr>
                <a:xfrm>
                  <a:off x="9622601" y="3591791"/>
                  <a:ext cx="4813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9366" name="Freihand 39365">
                  <a:extLst>
                    <a:ext uri="{FF2B5EF4-FFF2-40B4-BE49-F238E27FC236}">
                      <a16:creationId xmlns:a16="http://schemas.microsoft.com/office/drawing/2014/main" id="{401BC8DE-0D0F-4537-BD1F-C16BF6BD1268}"/>
                    </a:ext>
                  </a:extLst>
                </p14:cNvPr>
                <p14:cNvContentPartPr/>
                <p14:nvPr/>
              </p14:nvContentPartPr>
              <p14:xfrm>
                <a:off x="10243241" y="3568391"/>
                <a:ext cx="241920" cy="79560"/>
              </p14:xfrm>
            </p:contentPart>
          </mc:Choice>
          <mc:Fallback xmlns="">
            <p:pic>
              <p:nvPicPr>
                <p:cNvPr id="39366" name="Freihand 39365">
                  <a:extLst>
                    <a:ext uri="{FF2B5EF4-FFF2-40B4-BE49-F238E27FC236}">
                      <a16:creationId xmlns:a16="http://schemas.microsoft.com/office/drawing/2014/main" id="{401BC8DE-0D0F-4537-BD1F-C16BF6BD1268}"/>
                    </a:ext>
                  </a:extLst>
                </p:cNvPr>
                <p:cNvPicPr/>
                <p:nvPr/>
              </p:nvPicPr>
              <p:blipFill>
                <a:blip r:embed="rId599"/>
                <a:stretch>
                  <a:fillRect/>
                </a:stretch>
              </p:blipFill>
              <p:spPr>
                <a:xfrm>
                  <a:off x="10238921" y="3564071"/>
                  <a:ext cx="2505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9367" name="Freihand 39366">
                  <a:extLst>
                    <a:ext uri="{FF2B5EF4-FFF2-40B4-BE49-F238E27FC236}">
                      <a16:creationId xmlns:a16="http://schemas.microsoft.com/office/drawing/2014/main" id="{A70CC26E-E0C0-46C9-99DD-E3B43FC332B5}"/>
                    </a:ext>
                  </a:extLst>
                </p14:cNvPr>
                <p14:cNvContentPartPr/>
                <p14:nvPr/>
              </p14:nvContentPartPr>
              <p14:xfrm>
                <a:off x="10573361" y="3512591"/>
                <a:ext cx="99360" cy="112680"/>
              </p14:xfrm>
            </p:contentPart>
          </mc:Choice>
          <mc:Fallback xmlns="">
            <p:pic>
              <p:nvPicPr>
                <p:cNvPr id="39367" name="Freihand 39366">
                  <a:extLst>
                    <a:ext uri="{FF2B5EF4-FFF2-40B4-BE49-F238E27FC236}">
                      <a16:creationId xmlns:a16="http://schemas.microsoft.com/office/drawing/2014/main" id="{A70CC26E-E0C0-46C9-99DD-E3B43FC332B5}"/>
                    </a:ext>
                  </a:extLst>
                </p:cNvPr>
                <p:cNvPicPr/>
                <p:nvPr/>
              </p:nvPicPr>
              <p:blipFill>
                <a:blip r:embed="rId601"/>
                <a:stretch>
                  <a:fillRect/>
                </a:stretch>
              </p:blipFill>
              <p:spPr>
                <a:xfrm>
                  <a:off x="10569041" y="3508271"/>
                  <a:ext cx="108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9368" name="Freihand 39367">
                  <a:extLst>
                    <a:ext uri="{FF2B5EF4-FFF2-40B4-BE49-F238E27FC236}">
                      <a16:creationId xmlns:a16="http://schemas.microsoft.com/office/drawing/2014/main" id="{771ABE9C-01FF-47C2-8FCC-61CA86D38383}"/>
                    </a:ext>
                  </a:extLst>
                </p14:cNvPr>
                <p14:cNvContentPartPr/>
                <p14:nvPr/>
              </p14:nvContentPartPr>
              <p14:xfrm>
                <a:off x="10745081" y="3546791"/>
                <a:ext cx="192960" cy="57240"/>
              </p14:xfrm>
            </p:contentPart>
          </mc:Choice>
          <mc:Fallback xmlns="">
            <p:pic>
              <p:nvPicPr>
                <p:cNvPr id="39368" name="Freihand 39367">
                  <a:extLst>
                    <a:ext uri="{FF2B5EF4-FFF2-40B4-BE49-F238E27FC236}">
                      <a16:creationId xmlns:a16="http://schemas.microsoft.com/office/drawing/2014/main" id="{771ABE9C-01FF-47C2-8FCC-61CA86D38383}"/>
                    </a:ext>
                  </a:extLst>
                </p:cNvPr>
                <p:cNvPicPr/>
                <p:nvPr/>
              </p:nvPicPr>
              <p:blipFill>
                <a:blip r:embed="rId603"/>
                <a:stretch>
                  <a:fillRect/>
                </a:stretch>
              </p:blipFill>
              <p:spPr>
                <a:xfrm>
                  <a:off x="10740761" y="3542471"/>
                  <a:ext cx="2016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9369" name="Freihand 39368">
                  <a:extLst>
                    <a:ext uri="{FF2B5EF4-FFF2-40B4-BE49-F238E27FC236}">
                      <a16:creationId xmlns:a16="http://schemas.microsoft.com/office/drawing/2014/main" id="{BEA773C5-1EA8-4168-8338-008295AA7401}"/>
                    </a:ext>
                  </a:extLst>
                </p14:cNvPr>
                <p14:cNvContentPartPr/>
                <p14:nvPr/>
              </p14:nvContentPartPr>
              <p14:xfrm>
                <a:off x="11028041" y="3512591"/>
                <a:ext cx="124200" cy="95760"/>
              </p14:xfrm>
            </p:contentPart>
          </mc:Choice>
          <mc:Fallback xmlns="">
            <p:pic>
              <p:nvPicPr>
                <p:cNvPr id="39369" name="Freihand 39368">
                  <a:extLst>
                    <a:ext uri="{FF2B5EF4-FFF2-40B4-BE49-F238E27FC236}">
                      <a16:creationId xmlns:a16="http://schemas.microsoft.com/office/drawing/2014/main" id="{BEA773C5-1EA8-4168-8338-008295AA7401}"/>
                    </a:ext>
                  </a:extLst>
                </p:cNvPr>
                <p:cNvPicPr/>
                <p:nvPr/>
              </p:nvPicPr>
              <p:blipFill>
                <a:blip r:embed="rId605"/>
                <a:stretch>
                  <a:fillRect/>
                </a:stretch>
              </p:blipFill>
              <p:spPr>
                <a:xfrm>
                  <a:off x="11023721" y="3508271"/>
                  <a:ext cx="132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9370" name="Freihand 39369">
                  <a:extLst>
                    <a:ext uri="{FF2B5EF4-FFF2-40B4-BE49-F238E27FC236}">
                      <a16:creationId xmlns:a16="http://schemas.microsoft.com/office/drawing/2014/main" id="{EFB59DD8-DFD5-47B3-B011-58C69E68B741}"/>
                    </a:ext>
                  </a:extLst>
                </p14:cNvPr>
                <p14:cNvContentPartPr/>
                <p14:nvPr/>
              </p14:nvContentPartPr>
              <p14:xfrm>
                <a:off x="11159441" y="3540671"/>
                <a:ext cx="80280" cy="54720"/>
              </p14:xfrm>
            </p:contentPart>
          </mc:Choice>
          <mc:Fallback xmlns="">
            <p:pic>
              <p:nvPicPr>
                <p:cNvPr id="39370" name="Freihand 39369">
                  <a:extLst>
                    <a:ext uri="{FF2B5EF4-FFF2-40B4-BE49-F238E27FC236}">
                      <a16:creationId xmlns:a16="http://schemas.microsoft.com/office/drawing/2014/main" id="{EFB59DD8-DFD5-47B3-B011-58C69E68B741}"/>
                    </a:ext>
                  </a:extLst>
                </p:cNvPr>
                <p:cNvPicPr/>
                <p:nvPr/>
              </p:nvPicPr>
              <p:blipFill>
                <a:blip r:embed="rId607"/>
                <a:stretch>
                  <a:fillRect/>
                </a:stretch>
              </p:blipFill>
              <p:spPr>
                <a:xfrm>
                  <a:off x="11155121" y="3536351"/>
                  <a:ext cx="889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9371" name="Freihand 39370">
                  <a:extLst>
                    <a:ext uri="{FF2B5EF4-FFF2-40B4-BE49-F238E27FC236}">
                      <a16:creationId xmlns:a16="http://schemas.microsoft.com/office/drawing/2014/main" id="{0E33E639-E784-4088-B3E6-07BB4246C568}"/>
                    </a:ext>
                  </a:extLst>
                </p14:cNvPr>
                <p14:cNvContentPartPr/>
                <p14:nvPr/>
              </p14:nvContentPartPr>
              <p14:xfrm>
                <a:off x="11243681" y="3530231"/>
                <a:ext cx="77040" cy="66240"/>
              </p14:xfrm>
            </p:contentPart>
          </mc:Choice>
          <mc:Fallback xmlns="">
            <p:pic>
              <p:nvPicPr>
                <p:cNvPr id="39371" name="Freihand 39370">
                  <a:extLst>
                    <a:ext uri="{FF2B5EF4-FFF2-40B4-BE49-F238E27FC236}">
                      <a16:creationId xmlns:a16="http://schemas.microsoft.com/office/drawing/2014/main" id="{0E33E639-E784-4088-B3E6-07BB4246C568}"/>
                    </a:ext>
                  </a:extLst>
                </p:cNvPr>
                <p:cNvPicPr/>
                <p:nvPr/>
              </p:nvPicPr>
              <p:blipFill>
                <a:blip r:embed="rId609"/>
                <a:stretch>
                  <a:fillRect/>
                </a:stretch>
              </p:blipFill>
              <p:spPr>
                <a:xfrm>
                  <a:off x="11239361" y="3525911"/>
                  <a:ext cx="85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9372" name="Freihand 39371">
                  <a:extLst>
                    <a:ext uri="{FF2B5EF4-FFF2-40B4-BE49-F238E27FC236}">
                      <a16:creationId xmlns:a16="http://schemas.microsoft.com/office/drawing/2014/main" id="{364DE522-88DD-4CD8-A4CD-DBF5D57D7AE2}"/>
                    </a:ext>
                  </a:extLst>
                </p14:cNvPr>
                <p14:cNvContentPartPr/>
                <p14:nvPr/>
              </p14:nvContentPartPr>
              <p14:xfrm>
                <a:off x="11407841" y="3483431"/>
                <a:ext cx="93240" cy="110520"/>
              </p14:xfrm>
            </p:contentPart>
          </mc:Choice>
          <mc:Fallback xmlns="">
            <p:pic>
              <p:nvPicPr>
                <p:cNvPr id="39372" name="Freihand 39371">
                  <a:extLst>
                    <a:ext uri="{FF2B5EF4-FFF2-40B4-BE49-F238E27FC236}">
                      <a16:creationId xmlns:a16="http://schemas.microsoft.com/office/drawing/2014/main" id="{364DE522-88DD-4CD8-A4CD-DBF5D57D7AE2}"/>
                    </a:ext>
                  </a:extLst>
                </p:cNvPr>
                <p:cNvPicPr/>
                <p:nvPr/>
              </p:nvPicPr>
              <p:blipFill>
                <a:blip r:embed="rId611"/>
                <a:stretch>
                  <a:fillRect/>
                </a:stretch>
              </p:blipFill>
              <p:spPr>
                <a:xfrm>
                  <a:off x="11403521" y="3479111"/>
                  <a:ext cx="1018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9373" name="Freihand 39372">
                  <a:extLst>
                    <a:ext uri="{FF2B5EF4-FFF2-40B4-BE49-F238E27FC236}">
                      <a16:creationId xmlns:a16="http://schemas.microsoft.com/office/drawing/2014/main" id="{1308D9B7-9A5A-4871-87EE-2C668AD2E78E}"/>
                    </a:ext>
                  </a:extLst>
                </p14:cNvPr>
                <p14:cNvContentPartPr/>
                <p14:nvPr/>
              </p14:nvContentPartPr>
              <p14:xfrm>
                <a:off x="11417201" y="3486311"/>
                <a:ext cx="127080" cy="123120"/>
              </p14:xfrm>
            </p:contentPart>
          </mc:Choice>
          <mc:Fallback xmlns="">
            <p:pic>
              <p:nvPicPr>
                <p:cNvPr id="39373" name="Freihand 39372">
                  <a:extLst>
                    <a:ext uri="{FF2B5EF4-FFF2-40B4-BE49-F238E27FC236}">
                      <a16:creationId xmlns:a16="http://schemas.microsoft.com/office/drawing/2014/main" id="{1308D9B7-9A5A-4871-87EE-2C668AD2E78E}"/>
                    </a:ext>
                  </a:extLst>
                </p:cNvPr>
                <p:cNvPicPr/>
                <p:nvPr/>
              </p:nvPicPr>
              <p:blipFill>
                <a:blip r:embed="rId613"/>
                <a:stretch>
                  <a:fillRect/>
                </a:stretch>
              </p:blipFill>
              <p:spPr>
                <a:xfrm>
                  <a:off x="11412881" y="3481991"/>
                  <a:ext cx="1357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9406" name="Freihand 39405">
                  <a:extLst>
                    <a:ext uri="{FF2B5EF4-FFF2-40B4-BE49-F238E27FC236}">
                      <a16:creationId xmlns:a16="http://schemas.microsoft.com/office/drawing/2014/main" id="{D7BDA412-2EED-44A0-88B1-07073ECAFF18}"/>
                    </a:ext>
                  </a:extLst>
                </p14:cNvPr>
                <p14:cNvContentPartPr/>
                <p14:nvPr/>
              </p14:nvContentPartPr>
              <p14:xfrm>
                <a:off x="8214641" y="3982031"/>
                <a:ext cx="125640" cy="150120"/>
              </p14:xfrm>
            </p:contentPart>
          </mc:Choice>
          <mc:Fallback xmlns="">
            <p:pic>
              <p:nvPicPr>
                <p:cNvPr id="39406" name="Freihand 39405">
                  <a:extLst>
                    <a:ext uri="{FF2B5EF4-FFF2-40B4-BE49-F238E27FC236}">
                      <a16:creationId xmlns:a16="http://schemas.microsoft.com/office/drawing/2014/main" id="{D7BDA412-2EED-44A0-88B1-07073ECAFF18}"/>
                    </a:ext>
                  </a:extLst>
                </p:cNvPr>
                <p:cNvPicPr/>
                <p:nvPr/>
              </p:nvPicPr>
              <p:blipFill>
                <a:blip r:embed="rId615"/>
                <a:stretch>
                  <a:fillRect/>
                </a:stretch>
              </p:blipFill>
              <p:spPr>
                <a:xfrm>
                  <a:off x="8210321" y="3977711"/>
                  <a:ext cx="1342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9407" name="Freihand 39406">
                  <a:extLst>
                    <a:ext uri="{FF2B5EF4-FFF2-40B4-BE49-F238E27FC236}">
                      <a16:creationId xmlns:a16="http://schemas.microsoft.com/office/drawing/2014/main" id="{85F752CA-772B-4BFC-8193-2C70ACCFDDF7}"/>
                    </a:ext>
                  </a:extLst>
                </p14:cNvPr>
                <p14:cNvContentPartPr/>
                <p14:nvPr/>
              </p14:nvContentPartPr>
              <p14:xfrm>
                <a:off x="8388881" y="3995711"/>
                <a:ext cx="3240" cy="93240"/>
              </p14:xfrm>
            </p:contentPart>
          </mc:Choice>
          <mc:Fallback xmlns="">
            <p:pic>
              <p:nvPicPr>
                <p:cNvPr id="39407" name="Freihand 39406">
                  <a:extLst>
                    <a:ext uri="{FF2B5EF4-FFF2-40B4-BE49-F238E27FC236}">
                      <a16:creationId xmlns:a16="http://schemas.microsoft.com/office/drawing/2014/main" id="{85F752CA-772B-4BFC-8193-2C70ACCFDDF7}"/>
                    </a:ext>
                  </a:extLst>
                </p:cNvPr>
                <p:cNvPicPr/>
                <p:nvPr/>
              </p:nvPicPr>
              <p:blipFill>
                <a:blip r:embed="rId617"/>
                <a:stretch>
                  <a:fillRect/>
                </a:stretch>
              </p:blipFill>
              <p:spPr>
                <a:xfrm>
                  <a:off x="8384561" y="3991391"/>
                  <a:ext cx="118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9408" name="Freihand 39407">
                  <a:extLst>
                    <a:ext uri="{FF2B5EF4-FFF2-40B4-BE49-F238E27FC236}">
                      <a16:creationId xmlns:a16="http://schemas.microsoft.com/office/drawing/2014/main" id="{6EACB834-A139-421F-98CE-675A78F17167}"/>
                    </a:ext>
                  </a:extLst>
                </p14:cNvPr>
                <p14:cNvContentPartPr/>
                <p14:nvPr/>
              </p14:nvContentPartPr>
              <p14:xfrm>
                <a:off x="8316881" y="3957551"/>
                <a:ext cx="145080" cy="153360"/>
              </p14:xfrm>
            </p:contentPart>
          </mc:Choice>
          <mc:Fallback xmlns="">
            <p:pic>
              <p:nvPicPr>
                <p:cNvPr id="39408" name="Freihand 39407">
                  <a:extLst>
                    <a:ext uri="{FF2B5EF4-FFF2-40B4-BE49-F238E27FC236}">
                      <a16:creationId xmlns:a16="http://schemas.microsoft.com/office/drawing/2014/main" id="{6EACB834-A139-421F-98CE-675A78F17167}"/>
                    </a:ext>
                  </a:extLst>
                </p:cNvPr>
                <p:cNvPicPr/>
                <p:nvPr/>
              </p:nvPicPr>
              <p:blipFill>
                <a:blip r:embed="rId619"/>
                <a:stretch>
                  <a:fillRect/>
                </a:stretch>
              </p:blipFill>
              <p:spPr>
                <a:xfrm>
                  <a:off x="8312561" y="3953231"/>
                  <a:ext cx="1537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9409" name="Freihand 39408">
                  <a:extLst>
                    <a:ext uri="{FF2B5EF4-FFF2-40B4-BE49-F238E27FC236}">
                      <a16:creationId xmlns:a16="http://schemas.microsoft.com/office/drawing/2014/main" id="{4E5587E9-0386-4232-B37E-3E16FBC8786C}"/>
                    </a:ext>
                  </a:extLst>
                </p14:cNvPr>
                <p14:cNvContentPartPr/>
                <p14:nvPr/>
              </p14:nvContentPartPr>
              <p14:xfrm>
                <a:off x="8541521" y="4004351"/>
                <a:ext cx="14400" cy="75240"/>
              </p14:xfrm>
            </p:contentPart>
          </mc:Choice>
          <mc:Fallback xmlns="">
            <p:pic>
              <p:nvPicPr>
                <p:cNvPr id="39409" name="Freihand 39408">
                  <a:extLst>
                    <a:ext uri="{FF2B5EF4-FFF2-40B4-BE49-F238E27FC236}">
                      <a16:creationId xmlns:a16="http://schemas.microsoft.com/office/drawing/2014/main" id="{4E5587E9-0386-4232-B37E-3E16FBC8786C}"/>
                    </a:ext>
                  </a:extLst>
                </p:cNvPr>
                <p:cNvPicPr/>
                <p:nvPr/>
              </p:nvPicPr>
              <p:blipFill>
                <a:blip r:embed="rId621"/>
                <a:stretch>
                  <a:fillRect/>
                </a:stretch>
              </p:blipFill>
              <p:spPr>
                <a:xfrm>
                  <a:off x="8537201" y="4000031"/>
                  <a:ext cx="230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9410" name="Freihand 39409">
                  <a:extLst>
                    <a:ext uri="{FF2B5EF4-FFF2-40B4-BE49-F238E27FC236}">
                      <a16:creationId xmlns:a16="http://schemas.microsoft.com/office/drawing/2014/main" id="{4B018B9C-7F5E-4046-B8D6-CEF137ACBF4B}"/>
                    </a:ext>
                  </a:extLst>
                </p14:cNvPr>
                <p14:cNvContentPartPr/>
                <p14:nvPr/>
              </p14:nvContentPartPr>
              <p14:xfrm>
                <a:off x="8737001" y="3940991"/>
                <a:ext cx="117360" cy="127440"/>
              </p14:xfrm>
            </p:contentPart>
          </mc:Choice>
          <mc:Fallback xmlns="">
            <p:pic>
              <p:nvPicPr>
                <p:cNvPr id="39410" name="Freihand 39409">
                  <a:extLst>
                    <a:ext uri="{FF2B5EF4-FFF2-40B4-BE49-F238E27FC236}">
                      <a16:creationId xmlns:a16="http://schemas.microsoft.com/office/drawing/2014/main" id="{4B018B9C-7F5E-4046-B8D6-CEF137ACBF4B}"/>
                    </a:ext>
                  </a:extLst>
                </p:cNvPr>
                <p:cNvPicPr/>
                <p:nvPr/>
              </p:nvPicPr>
              <p:blipFill>
                <a:blip r:embed="rId623"/>
                <a:stretch>
                  <a:fillRect/>
                </a:stretch>
              </p:blipFill>
              <p:spPr>
                <a:xfrm>
                  <a:off x="8732681" y="3936671"/>
                  <a:ext cx="126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9411" name="Freihand 39410">
                  <a:extLst>
                    <a:ext uri="{FF2B5EF4-FFF2-40B4-BE49-F238E27FC236}">
                      <a16:creationId xmlns:a16="http://schemas.microsoft.com/office/drawing/2014/main" id="{3AC5C743-0813-415A-9421-BB1395044363}"/>
                    </a:ext>
                  </a:extLst>
                </p14:cNvPr>
                <p14:cNvContentPartPr/>
                <p14:nvPr/>
              </p14:nvContentPartPr>
              <p14:xfrm>
                <a:off x="8838161" y="3977711"/>
                <a:ext cx="119520" cy="79200"/>
              </p14:xfrm>
            </p:contentPart>
          </mc:Choice>
          <mc:Fallback xmlns="">
            <p:pic>
              <p:nvPicPr>
                <p:cNvPr id="39411" name="Freihand 39410">
                  <a:extLst>
                    <a:ext uri="{FF2B5EF4-FFF2-40B4-BE49-F238E27FC236}">
                      <a16:creationId xmlns:a16="http://schemas.microsoft.com/office/drawing/2014/main" id="{3AC5C743-0813-415A-9421-BB1395044363}"/>
                    </a:ext>
                  </a:extLst>
                </p:cNvPr>
                <p:cNvPicPr/>
                <p:nvPr/>
              </p:nvPicPr>
              <p:blipFill>
                <a:blip r:embed="rId625"/>
                <a:stretch>
                  <a:fillRect/>
                </a:stretch>
              </p:blipFill>
              <p:spPr>
                <a:xfrm>
                  <a:off x="8833841" y="3973391"/>
                  <a:ext cx="1281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9412" name="Freihand 39411">
                  <a:extLst>
                    <a:ext uri="{FF2B5EF4-FFF2-40B4-BE49-F238E27FC236}">
                      <a16:creationId xmlns:a16="http://schemas.microsoft.com/office/drawing/2014/main" id="{1B3E710B-3710-4573-A605-BCA86D0D18F9}"/>
                    </a:ext>
                  </a:extLst>
                </p14:cNvPr>
                <p14:cNvContentPartPr/>
                <p14:nvPr/>
              </p14:nvContentPartPr>
              <p14:xfrm>
                <a:off x="8935721" y="3948191"/>
                <a:ext cx="65160" cy="3240"/>
              </p14:xfrm>
            </p:contentPart>
          </mc:Choice>
          <mc:Fallback xmlns="">
            <p:pic>
              <p:nvPicPr>
                <p:cNvPr id="39412" name="Freihand 39411">
                  <a:extLst>
                    <a:ext uri="{FF2B5EF4-FFF2-40B4-BE49-F238E27FC236}">
                      <a16:creationId xmlns:a16="http://schemas.microsoft.com/office/drawing/2014/main" id="{1B3E710B-3710-4573-A605-BCA86D0D18F9}"/>
                    </a:ext>
                  </a:extLst>
                </p:cNvPr>
                <p:cNvPicPr/>
                <p:nvPr/>
              </p:nvPicPr>
              <p:blipFill>
                <a:blip r:embed="rId627"/>
                <a:stretch>
                  <a:fillRect/>
                </a:stretch>
              </p:blipFill>
              <p:spPr>
                <a:xfrm>
                  <a:off x="8931401" y="3943871"/>
                  <a:ext cx="738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9413" name="Freihand 39412">
                  <a:extLst>
                    <a:ext uri="{FF2B5EF4-FFF2-40B4-BE49-F238E27FC236}">
                      <a16:creationId xmlns:a16="http://schemas.microsoft.com/office/drawing/2014/main" id="{D9DF4659-6F50-49BF-9302-2E6B5247AC79}"/>
                    </a:ext>
                  </a:extLst>
                </p14:cNvPr>
                <p14:cNvContentPartPr/>
                <p14:nvPr/>
              </p14:nvContentPartPr>
              <p14:xfrm>
                <a:off x="8964161" y="3950711"/>
                <a:ext cx="67320" cy="109800"/>
              </p14:xfrm>
            </p:contentPart>
          </mc:Choice>
          <mc:Fallback xmlns="">
            <p:pic>
              <p:nvPicPr>
                <p:cNvPr id="39413" name="Freihand 39412">
                  <a:extLst>
                    <a:ext uri="{FF2B5EF4-FFF2-40B4-BE49-F238E27FC236}">
                      <a16:creationId xmlns:a16="http://schemas.microsoft.com/office/drawing/2014/main" id="{D9DF4659-6F50-49BF-9302-2E6B5247AC79}"/>
                    </a:ext>
                  </a:extLst>
                </p:cNvPr>
                <p:cNvPicPr/>
                <p:nvPr/>
              </p:nvPicPr>
              <p:blipFill>
                <a:blip r:embed="rId629"/>
                <a:stretch>
                  <a:fillRect/>
                </a:stretch>
              </p:blipFill>
              <p:spPr>
                <a:xfrm>
                  <a:off x="8959841" y="3946391"/>
                  <a:ext cx="759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9414" name="Freihand 39413">
                  <a:extLst>
                    <a:ext uri="{FF2B5EF4-FFF2-40B4-BE49-F238E27FC236}">
                      <a16:creationId xmlns:a16="http://schemas.microsoft.com/office/drawing/2014/main" id="{89723FC1-3D80-4D95-B725-673E5F65F9F0}"/>
                    </a:ext>
                  </a:extLst>
                </p14:cNvPr>
                <p14:cNvContentPartPr/>
                <p14:nvPr/>
              </p14:nvContentPartPr>
              <p14:xfrm>
                <a:off x="9046601" y="3880151"/>
                <a:ext cx="341280" cy="210240"/>
              </p14:xfrm>
            </p:contentPart>
          </mc:Choice>
          <mc:Fallback xmlns="">
            <p:pic>
              <p:nvPicPr>
                <p:cNvPr id="39414" name="Freihand 39413">
                  <a:extLst>
                    <a:ext uri="{FF2B5EF4-FFF2-40B4-BE49-F238E27FC236}">
                      <a16:creationId xmlns:a16="http://schemas.microsoft.com/office/drawing/2014/main" id="{89723FC1-3D80-4D95-B725-673E5F65F9F0}"/>
                    </a:ext>
                  </a:extLst>
                </p:cNvPr>
                <p:cNvPicPr/>
                <p:nvPr/>
              </p:nvPicPr>
              <p:blipFill>
                <a:blip r:embed="rId631"/>
                <a:stretch>
                  <a:fillRect/>
                </a:stretch>
              </p:blipFill>
              <p:spPr>
                <a:xfrm>
                  <a:off x="9042281" y="3875831"/>
                  <a:ext cx="3499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9415" name="Freihand 39414">
                  <a:extLst>
                    <a:ext uri="{FF2B5EF4-FFF2-40B4-BE49-F238E27FC236}">
                      <a16:creationId xmlns:a16="http://schemas.microsoft.com/office/drawing/2014/main" id="{D7D35F76-A8CB-4B9F-9104-22757884F300}"/>
                    </a:ext>
                  </a:extLst>
                </p14:cNvPr>
                <p14:cNvContentPartPr/>
                <p14:nvPr/>
              </p14:nvContentPartPr>
              <p14:xfrm>
                <a:off x="9359081" y="3921551"/>
                <a:ext cx="103680" cy="77040"/>
              </p14:xfrm>
            </p:contentPart>
          </mc:Choice>
          <mc:Fallback xmlns="">
            <p:pic>
              <p:nvPicPr>
                <p:cNvPr id="39415" name="Freihand 39414">
                  <a:extLst>
                    <a:ext uri="{FF2B5EF4-FFF2-40B4-BE49-F238E27FC236}">
                      <a16:creationId xmlns:a16="http://schemas.microsoft.com/office/drawing/2014/main" id="{D7D35F76-A8CB-4B9F-9104-22757884F300}"/>
                    </a:ext>
                  </a:extLst>
                </p:cNvPr>
                <p:cNvPicPr/>
                <p:nvPr/>
              </p:nvPicPr>
              <p:blipFill>
                <a:blip r:embed="rId633"/>
                <a:stretch>
                  <a:fillRect/>
                </a:stretch>
              </p:blipFill>
              <p:spPr>
                <a:xfrm>
                  <a:off x="9354761" y="3917231"/>
                  <a:ext cx="1123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9416" name="Freihand 39415">
                  <a:extLst>
                    <a:ext uri="{FF2B5EF4-FFF2-40B4-BE49-F238E27FC236}">
                      <a16:creationId xmlns:a16="http://schemas.microsoft.com/office/drawing/2014/main" id="{DA7D9C47-A92D-4E61-89CE-432A1A69BE1D}"/>
                    </a:ext>
                  </a:extLst>
                </p14:cNvPr>
                <p14:cNvContentPartPr/>
                <p14:nvPr/>
              </p14:nvContentPartPr>
              <p14:xfrm>
                <a:off x="9450521" y="3867191"/>
                <a:ext cx="88200" cy="131400"/>
              </p14:xfrm>
            </p:contentPart>
          </mc:Choice>
          <mc:Fallback xmlns="">
            <p:pic>
              <p:nvPicPr>
                <p:cNvPr id="39416" name="Freihand 39415">
                  <a:extLst>
                    <a:ext uri="{FF2B5EF4-FFF2-40B4-BE49-F238E27FC236}">
                      <a16:creationId xmlns:a16="http://schemas.microsoft.com/office/drawing/2014/main" id="{DA7D9C47-A92D-4E61-89CE-432A1A69BE1D}"/>
                    </a:ext>
                  </a:extLst>
                </p:cNvPr>
                <p:cNvPicPr/>
                <p:nvPr/>
              </p:nvPicPr>
              <p:blipFill>
                <a:blip r:embed="rId635"/>
                <a:stretch>
                  <a:fillRect/>
                </a:stretch>
              </p:blipFill>
              <p:spPr>
                <a:xfrm>
                  <a:off x="9446201" y="3862871"/>
                  <a:ext cx="968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9417" name="Freihand 39416">
                  <a:extLst>
                    <a:ext uri="{FF2B5EF4-FFF2-40B4-BE49-F238E27FC236}">
                      <a16:creationId xmlns:a16="http://schemas.microsoft.com/office/drawing/2014/main" id="{6F8059E2-1651-4625-8AAD-0152039F6B47}"/>
                    </a:ext>
                  </a:extLst>
                </p14:cNvPr>
                <p14:cNvContentPartPr/>
                <p14:nvPr/>
              </p14:nvContentPartPr>
              <p14:xfrm>
                <a:off x="9580121" y="3938111"/>
                <a:ext cx="17280" cy="48240"/>
              </p14:xfrm>
            </p:contentPart>
          </mc:Choice>
          <mc:Fallback xmlns="">
            <p:pic>
              <p:nvPicPr>
                <p:cNvPr id="39417" name="Freihand 39416">
                  <a:extLst>
                    <a:ext uri="{FF2B5EF4-FFF2-40B4-BE49-F238E27FC236}">
                      <a16:creationId xmlns:a16="http://schemas.microsoft.com/office/drawing/2014/main" id="{6F8059E2-1651-4625-8AAD-0152039F6B47}"/>
                    </a:ext>
                  </a:extLst>
                </p:cNvPr>
                <p:cNvPicPr/>
                <p:nvPr/>
              </p:nvPicPr>
              <p:blipFill>
                <a:blip r:embed="rId637"/>
                <a:stretch>
                  <a:fillRect/>
                </a:stretch>
              </p:blipFill>
              <p:spPr>
                <a:xfrm>
                  <a:off x="9575801" y="3933791"/>
                  <a:ext cx="259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9418" name="Freihand 39417">
                  <a:extLst>
                    <a:ext uri="{FF2B5EF4-FFF2-40B4-BE49-F238E27FC236}">
                      <a16:creationId xmlns:a16="http://schemas.microsoft.com/office/drawing/2014/main" id="{49926231-305B-43F9-A31C-353762AF6971}"/>
                    </a:ext>
                  </a:extLst>
                </p14:cNvPr>
                <p14:cNvContentPartPr/>
                <p14:nvPr/>
              </p14:nvContentPartPr>
              <p14:xfrm>
                <a:off x="9585521" y="3818951"/>
                <a:ext cx="6480" cy="25200"/>
              </p14:xfrm>
            </p:contentPart>
          </mc:Choice>
          <mc:Fallback xmlns="">
            <p:pic>
              <p:nvPicPr>
                <p:cNvPr id="39418" name="Freihand 39417">
                  <a:extLst>
                    <a:ext uri="{FF2B5EF4-FFF2-40B4-BE49-F238E27FC236}">
                      <a16:creationId xmlns:a16="http://schemas.microsoft.com/office/drawing/2014/main" id="{49926231-305B-43F9-A31C-353762AF6971}"/>
                    </a:ext>
                  </a:extLst>
                </p:cNvPr>
                <p:cNvPicPr/>
                <p:nvPr/>
              </p:nvPicPr>
              <p:blipFill>
                <a:blip r:embed="rId639"/>
                <a:stretch>
                  <a:fillRect/>
                </a:stretch>
              </p:blipFill>
              <p:spPr>
                <a:xfrm>
                  <a:off x="9581201" y="3814631"/>
                  <a:ext cx="151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9419" name="Freihand 39418">
                  <a:extLst>
                    <a:ext uri="{FF2B5EF4-FFF2-40B4-BE49-F238E27FC236}">
                      <a16:creationId xmlns:a16="http://schemas.microsoft.com/office/drawing/2014/main" id="{4C6974F6-654A-4C2E-B1CB-AFBA6C44A0C7}"/>
                    </a:ext>
                  </a:extLst>
                </p14:cNvPr>
                <p14:cNvContentPartPr/>
                <p14:nvPr/>
              </p14:nvContentPartPr>
              <p14:xfrm>
                <a:off x="9593801" y="3789791"/>
                <a:ext cx="27720" cy="213840"/>
              </p14:xfrm>
            </p:contentPart>
          </mc:Choice>
          <mc:Fallback xmlns="">
            <p:pic>
              <p:nvPicPr>
                <p:cNvPr id="39419" name="Freihand 39418">
                  <a:extLst>
                    <a:ext uri="{FF2B5EF4-FFF2-40B4-BE49-F238E27FC236}">
                      <a16:creationId xmlns:a16="http://schemas.microsoft.com/office/drawing/2014/main" id="{4C6974F6-654A-4C2E-B1CB-AFBA6C44A0C7}"/>
                    </a:ext>
                  </a:extLst>
                </p:cNvPr>
                <p:cNvPicPr/>
                <p:nvPr/>
              </p:nvPicPr>
              <p:blipFill>
                <a:blip r:embed="rId641"/>
                <a:stretch>
                  <a:fillRect/>
                </a:stretch>
              </p:blipFill>
              <p:spPr>
                <a:xfrm>
                  <a:off x="9589481" y="3785471"/>
                  <a:ext cx="363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9420" name="Freihand 39419">
                  <a:extLst>
                    <a:ext uri="{FF2B5EF4-FFF2-40B4-BE49-F238E27FC236}">
                      <a16:creationId xmlns:a16="http://schemas.microsoft.com/office/drawing/2014/main" id="{906C5A01-ADB5-41C4-8F94-D28B79B600F4}"/>
                    </a:ext>
                  </a:extLst>
                </p14:cNvPr>
                <p14:cNvContentPartPr/>
                <p14:nvPr/>
              </p14:nvContentPartPr>
              <p14:xfrm>
                <a:off x="9644201" y="3895271"/>
                <a:ext cx="186840" cy="69480"/>
              </p14:xfrm>
            </p:contentPart>
          </mc:Choice>
          <mc:Fallback xmlns="">
            <p:pic>
              <p:nvPicPr>
                <p:cNvPr id="39420" name="Freihand 39419">
                  <a:extLst>
                    <a:ext uri="{FF2B5EF4-FFF2-40B4-BE49-F238E27FC236}">
                      <a16:creationId xmlns:a16="http://schemas.microsoft.com/office/drawing/2014/main" id="{906C5A01-ADB5-41C4-8F94-D28B79B600F4}"/>
                    </a:ext>
                  </a:extLst>
                </p:cNvPr>
                <p:cNvPicPr/>
                <p:nvPr/>
              </p:nvPicPr>
              <p:blipFill>
                <a:blip r:embed="rId643"/>
                <a:stretch>
                  <a:fillRect/>
                </a:stretch>
              </p:blipFill>
              <p:spPr>
                <a:xfrm>
                  <a:off x="9639881" y="3890951"/>
                  <a:ext cx="1954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9421" name="Freihand 39420">
                  <a:extLst>
                    <a:ext uri="{FF2B5EF4-FFF2-40B4-BE49-F238E27FC236}">
                      <a16:creationId xmlns:a16="http://schemas.microsoft.com/office/drawing/2014/main" id="{E7411624-7AE4-4AA6-B22E-D113EA80B248}"/>
                    </a:ext>
                  </a:extLst>
                </p14:cNvPr>
                <p14:cNvContentPartPr/>
                <p14:nvPr/>
              </p14:nvContentPartPr>
              <p14:xfrm>
                <a:off x="9828161" y="3871151"/>
                <a:ext cx="245160" cy="90720"/>
              </p14:xfrm>
            </p:contentPart>
          </mc:Choice>
          <mc:Fallback xmlns="">
            <p:pic>
              <p:nvPicPr>
                <p:cNvPr id="39421" name="Freihand 39420">
                  <a:extLst>
                    <a:ext uri="{FF2B5EF4-FFF2-40B4-BE49-F238E27FC236}">
                      <a16:creationId xmlns:a16="http://schemas.microsoft.com/office/drawing/2014/main" id="{E7411624-7AE4-4AA6-B22E-D113EA80B248}"/>
                    </a:ext>
                  </a:extLst>
                </p:cNvPr>
                <p:cNvPicPr/>
                <p:nvPr/>
              </p:nvPicPr>
              <p:blipFill>
                <a:blip r:embed="rId645"/>
                <a:stretch>
                  <a:fillRect/>
                </a:stretch>
              </p:blipFill>
              <p:spPr>
                <a:xfrm>
                  <a:off x="9823841" y="3866831"/>
                  <a:ext cx="2538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9291" name="Freihand 39290">
                  <a:extLst>
                    <a:ext uri="{FF2B5EF4-FFF2-40B4-BE49-F238E27FC236}">
                      <a16:creationId xmlns:a16="http://schemas.microsoft.com/office/drawing/2014/main" id="{8B7B3E97-A039-4538-A865-80F354F35DB7}"/>
                    </a:ext>
                  </a:extLst>
                </p14:cNvPr>
                <p14:cNvContentPartPr/>
                <p14:nvPr/>
              </p14:nvContentPartPr>
              <p14:xfrm>
                <a:off x="6338681" y="5738831"/>
                <a:ext cx="189000" cy="256320"/>
              </p14:xfrm>
            </p:contentPart>
          </mc:Choice>
          <mc:Fallback xmlns="">
            <p:pic>
              <p:nvPicPr>
                <p:cNvPr id="39291" name="Freihand 39290">
                  <a:extLst>
                    <a:ext uri="{FF2B5EF4-FFF2-40B4-BE49-F238E27FC236}">
                      <a16:creationId xmlns:a16="http://schemas.microsoft.com/office/drawing/2014/main" id="{8B7B3E97-A039-4538-A865-80F354F35DB7}"/>
                    </a:ext>
                  </a:extLst>
                </p:cNvPr>
                <p:cNvPicPr/>
                <p:nvPr/>
              </p:nvPicPr>
              <p:blipFill>
                <a:blip r:embed="rId647"/>
                <a:stretch>
                  <a:fillRect/>
                </a:stretch>
              </p:blipFill>
              <p:spPr>
                <a:xfrm>
                  <a:off x="6334361" y="5734511"/>
                  <a:ext cx="1976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9292" name="Freihand 39291">
                  <a:extLst>
                    <a:ext uri="{FF2B5EF4-FFF2-40B4-BE49-F238E27FC236}">
                      <a16:creationId xmlns:a16="http://schemas.microsoft.com/office/drawing/2014/main" id="{D82DA7E0-EAE1-44C8-8A23-1A9FFA22A63E}"/>
                    </a:ext>
                  </a:extLst>
                </p14:cNvPr>
                <p14:cNvContentPartPr/>
                <p14:nvPr/>
              </p14:nvContentPartPr>
              <p14:xfrm>
                <a:off x="6532361" y="5755031"/>
                <a:ext cx="37080" cy="214560"/>
              </p14:xfrm>
            </p:contentPart>
          </mc:Choice>
          <mc:Fallback xmlns="">
            <p:pic>
              <p:nvPicPr>
                <p:cNvPr id="39292" name="Freihand 39291">
                  <a:extLst>
                    <a:ext uri="{FF2B5EF4-FFF2-40B4-BE49-F238E27FC236}">
                      <a16:creationId xmlns:a16="http://schemas.microsoft.com/office/drawing/2014/main" id="{D82DA7E0-EAE1-44C8-8A23-1A9FFA22A63E}"/>
                    </a:ext>
                  </a:extLst>
                </p:cNvPr>
                <p:cNvPicPr/>
                <p:nvPr/>
              </p:nvPicPr>
              <p:blipFill>
                <a:blip r:embed="rId649"/>
                <a:stretch>
                  <a:fillRect/>
                </a:stretch>
              </p:blipFill>
              <p:spPr>
                <a:xfrm>
                  <a:off x="6528041" y="5750711"/>
                  <a:ext cx="457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9293" name="Freihand 39292">
                  <a:extLst>
                    <a:ext uri="{FF2B5EF4-FFF2-40B4-BE49-F238E27FC236}">
                      <a16:creationId xmlns:a16="http://schemas.microsoft.com/office/drawing/2014/main" id="{DB52CAC8-BB0D-47CE-8CD6-A85BFA908A6C}"/>
                    </a:ext>
                  </a:extLst>
                </p14:cNvPr>
                <p14:cNvContentPartPr/>
                <p14:nvPr/>
              </p14:nvContentPartPr>
              <p14:xfrm>
                <a:off x="6398801" y="5848631"/>
                <a:ext cx="187920" cy="35640"/>
              </p14:xfrm>
            </p:contentPart>
          </mc:Choice>
          <mc:Fallback xmlns="">
            <p:pic>
              <p:nvPicPr>
                <p:cNvPr id="39293" name="Freihand 39292">
                  <a:extLst>
                    <a:ext uri="{FF2B5EF4-FFF2-40B4-BE49-F238E27FC236}">
                      <a16:creationId xmlns:a16="http://schemas.microsoft.com/office/drawing/2014/main" id="{DB52CAC8-BB0D-47CE-8CD6-A85BFA908A6C}"/>
                    </a:ext>
                  </a:extLst>
                </p:cNvPr>
                <p:cNvPicPr/>
                <p:nvPr/>
              </p:nvPicPr>
              <p:blipFill>
                <a:blip r:embed="rId651"/>
                <a:stretch>
                  <a:fillRect/>
                </a:stretch>
              </p:blipFill>
              <p:spPr>
                <a:xfrm>
                  <a:off x="6394481" y="5843951"/>
                  <a:ext cx="1965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9294" name="Freihand 39293">
                  <a:extLst>
                    <a:ext uri="{FF2B5EF4-FFF2-40B4-BE49-F238E27FC236}">
                      <a16:creationId xmlns:a16="http://schemas.microsoft.com/office/drawing/2014/main" id="{BEDB9072-C8DD-4C05-9C35-56C3C433EFA0}"/>
                    </a:ext>
                  </a:extLst>
                </p14:cNvPr>
                <p14:cNvContentPartPr/>
                <p14:nvPr/>
              </p14:nvContentPartPr>
              <p14:xfrm>
                <a:off x="6218801" y="5668271"/>
                <a:ext cx="105120" cy="446040"/>
              </p14:xfrm>
            </p:contentPart>
          </mc:Choice>
          <mc:Fallback xmlns="">
            <p:pic>
              <p:nvPicPr>
                <p:cNvPr id="39294" name="Freihand 39293">
                  <a:extLst>
                    <a:ext uri="{FF2B5EF4-FFF2-40B4-BE49-F238E27FC236}">
                      <a16:creationId xmlns:a16="http://schemas.microsoft.com/office/drawing/2014/main" id="{BEDB9072-C8DD-4C05-9C35-56C3C433EFA0}"/>
                    </a:ext>
                  </a:extLst>
                </p:cNvPr>
                <p:cNvPicPr/>
                <p:nvPr/>
              </p:nvPicPr>
              <p:blipFill>
                <a:blip r:embed="rId653"/>
                <a:stretch>
                  <a:fillRect/>
                </a:stretch>
              </p:blipFill>
              <p:spPr>
                <a:xfrm>
                  <a:off x="6214481" y="5663951"/>
                  <a:ext cx="113760" cy="45468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9295" name="Freihand 39294">
                  <a:extLst>
                    <a:ext uri="{FF2B5EF4-FFF2-40B4-BE49-F238E27FC236}">
                      <a16:creationId xmlns:a16="http://schemas.microsoft.com/office/drawing/2014/main" id="{7E0DCDAB-EB70-46BB-A7F7-0ED64C8444B9}"/>
                    </a:ext>
                  </a:extLst>
                </p14:cNvPr>
                <p14:cNvContentPartPr/>
                <p14:nvPr/>
              </p14:nvContentPartPr>
              <p14:xfrm>
                <a:off x="6251201" y="5619311"/>
                <a:ext cx="660600" cy="514440"/>
              </p14:xfrm>
            </p:contentPart>
          </mc:Choice>
          <mc:Fallback xmlns="">
            <p:pic>
              <p:nvPicPr>
                <p:cNvPr id="39295" name="Freihand 39294">
                  <a:extLst>
                    <a:ext uri="{FF2B5EF4-FFF2-40B4-BE49-F238E27FC236}">
                      <a16:creationId xmlns:a16="http://schemas.microsoft.com/office/drawing/2014/main" id="{7E0DCDAB-EB70-46BB-A7F7-0ED64C8444B9}"/>
                    </a:ext>
                  </a:extLst>
                </p:cNvPr>
                <p:cNvPicPr/>
                <p:nvPr/>
              </p:nvPicPr>
              <p:blipFill>
                <a:blip r:embed="rId655"/>
                <a:stretch>
                  <a:fillRect/>
                </a:stretch>
              </p:blipFill>
              <p:spPr>
                <a:xfrm>
                  <a:off x="6246881" y="5614991"/>
                  <a:ext cx="669240" cy="52308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9296" name="Freihand 39295">
                  <a:extLst>
                    <a:ext uri="{FF2B5EF4-FFF2-40B4-BE49-F238E27FC236}">
                      <a16:creationId xmlns:a16="http://schemas.microsoft.com/office/drawing/2014/main" id="{077DA6B7-DFD3-4F7C-9C5B-EBD95DF7AF24}"/>
                    </a:ext>
                  </a:extLst>
                </p14:cNvPr>
                <p14:cNvContentPartPr/>
                <p14:nvPr/>
              </p14:nvContentPartPr>
              <p14:xfrm>
                <a:off x="6172721" y="6069311"/>
                <a:ext cx="753840" cy="115920"/>
              </p14:xfrm>
            </p:contentPart>
          </mc:Choice>
          <mc:Fallback xmlns="">
            <p:pic>
              <p:nvPicPr>
                <p:cNvPr id="39296" name="Freihand 39295">
                  <a:extLst>
                    <a:ext uri="{FF2B5EF4-FFF2-40B4-BE49-F238E27FC236}">
                      <a16:creationId xmlns:a16="http://schemas.microsoft.com/office/drawing/2014/main" id="{077DA6B7-DFD3-4F7C-9C5B-EBD95DF7AF24}"/>
                    </a:ext>
                  </a:extLst>
                </p:cNvPr>
                <p:cNvPicPr/>
                <p:nvPr/>
              </p:nvPicPr>
              <p:blipFill>
                <a:blip r:embed="rId657"/>
                <a:stretch>
                  <a:fillRect/>
                </a:stretch>
              </p:blipFill>
              <p:spPr>
                <a:xfrm>
                  <a:off x="6168401" y="6064991"/>
                  <a:ext cx="7624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9340" name="Freihand 39339">
                  <a:extLst>
                    <a:ext uri="{FF2B5EF4-FFF2-40B4-BE49-F238E27FC236}">
                      <a16:creationId xmlns:a16="http://schemas.microsoft.com/office/drawing/2014/main" id="{694A49A1-2670-49CD-A972-C40A27818E8B}"/>
                    </a:ext>
                  </a:extLst>
                </p14:cNvPr>
                <p14:cNvContentPartPr/>
                <p14:nvPr/>
              </p14:nvContentPartPr>
              <p14:xfrm>
                <a:off x="575801" y="3355631"/>
                <a:ext cx="5456160" cy="2634840"/>
              </p14:xfrm>
            </p:contentPart>
          </mc:Choice>
          <mc:Fallback xmlns="">
            <p:pic>
              <p:nvPicPr>
                <p:cNvPr id="39340" name="Freihand 39339">
                  <a:extLst>
                    <a:ext uri="{FF2B5EF4-FFF2-40B4-BE49-F238E27FC236}">
                      <a16:creationId xmlns:a16="http://schemas.microsoft.com/office/drawing/2014/main" id="{694A49A1-2670-49CD-A972-C40A27818E8B}"/>
                    </a:ext>
                  </a:extLst>
                </p:cNvPr>
                <p:cNvPicPr/>
                <p:nvPr/>
              </p:nvPicPr>
              <p:blipFill>
                <a:blip r:embed="rId659"/>
                <a:stretch>
                  <a:fillRect/>
                </a:stretch>
              </p:blipFill>
              <p:spPr>
                <a:xfrm>
                  <a:off x="571481" y="3351311"/>
                  <a:ext cx="5464800" cy="26434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9341" name="Freihand 39340">
                  <a:extLst>
                    <a:ext uri="{FF2B5EF4-FFF2-40B4-BE49-F238E27FC236}">
                      <a16:creationId xmlns:a16="http://schemas.microsoft.com/office/drawing/2014/main" id="{B1C633C6-2430-4750-8B96-1E6DBAF9268A}"/>
                    </a:ext>
                  </a:extLst>
                </p14:cNvPr>
                <p14:cNvContentPartPr/>
                <p14:nvPr/>
              </p14:nvContentPartPr>
              <p14:xfrm>
                <a:off x="5869601" y="5833871"/>
                <a:ext cx="250920" cy="291960"/>
              </p14:xfrm>
            </p:contentPart>
          </mc:Choice>
          <mc:Fallback xmlns="">
            <p:pic>
              <p:nvPicPr>
                <p:cNvPr id="39341" name="Freihand 39340">
                  <a:extLst>
                    <a:ext uri="{FF2B5EF4-FFF2-40B4-BE49-F238E27FC236}">
                      <a16:creationId xmlns:a16="http://schemas.microsoft.com/office/drawing/2014/main" id="{B1C633C6-2430-4750-8B96-1E6DBAF9268A}"/>
                    </a:ext>
                  </a:extLst>
                </p:cNvPr>
                <p:cNvPicPr/>
                <p:nvPr/>
              </p:nvPicPr>
              <p:blipFill>
                <a:blip r:embed="rId661"/>
                <a:stretch>
                  <a:fillRect/>
                </a:stretch>
              </p:blipFill>
              <p:spPr>
                <a:xfrm>
                  <a:off x="5865281" y="5829551"/>
                  <a:ext cx="2595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9343" name="Freihand 39342">
                  <a:extLst>
                    <a:ext uri="{FF2B5EF4-FFF2-40B4-BE49-F238E27FC236}">
                      <a16:creationId xmlns:a16="http://schemas.microsoft.com/office/drawing/2014/main" id="{1C80121D-0D29-459F-9179-76FE877B0EA7}"/>
                    </a:ext>
                  </a:extLst>
                </p14:cNvPr>
                <p14:cNvContentPartPr/>
                <p14:nvPr/>
              </p14:nvContentPartPr>
              <p14:xfrm>
                <a:off x="2539241" y="6147431"/>
                <a:ext cx="12240" cy="155880"/>
              </p14:xfrm>
            </p:contentPart>
          </mc:Choice>
          <mc:Fallback xmlns="">
            <p:pic>
              <p:nvPicPr>
                <p:cNvPr id="39343" name="Freihand 39342">
                  <a:extLst>
                    <a:ext uri="{FF2B5EF4-FFF2-40B4-BE49-F238E27FC236}">
                      <a16:creationId xmlns:a16="http://schemas.microsoft.com/office/drawing/2014/main" id="{1C80121D-0D29-459F-9179-76FE877B0EA7}"/>
                    </a:ext>
                  </a:extLst>
                </p:cNvPr>
                <p:cNvPicPr/>
                <p:nvPr/>
              </p:nvPicPr>
              <p:blipFill>
                <a:blip r:embed="rId663"/>
                <a:stretch>
                  <a:fillRect/>
                </a:stretch>
              </p:blipFill>
              <p:spPr>
                <a:xfrm>
                  <a:off x="2534921" y="6143111"/>
                  <a:ext cx="208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9344" name="Freihand 39343">
                  <a:extLst>
                    <a:ext uri="{FF2B5EF4-FFF2-40B4-BE49-F238E27FC236}">
                      <a16:creationId xmlns:a16="http://schemas.microsoft.com/office/drawing/2014/main" id="{B44C0990-13A0-475A-89AD-015DDDA9D038}"/>
                    </a:ext>
                  </a:extLst>
                </p14:cNvPr>
                <p14:cNvContentPartPr/>
                <p14:nvPr/>
              </p14:nvContentPartPr>
              <p14:xfrm>
                <a:off x="2539241" y="6141671"/>
                <a:ext cx="127080" cy="151560"/>
              </p14:xfrm>
            </p:contentPart>
          </mc:Choice>
          <mc:Fallback xmlns="">
            <p:pic>
              <p:nvPicPr>
                <p:cNvPr id="39344" name="Freihand 39343">
                  <a:extLst>
                    <a:ext uri="{FF2B5EF4-FFF2-40B4-BE49-F238E27FC236}">
                      <a16:creationId xmlns:a16="http://schemas.microsoft.com/office/drawing/2014/main" id="{B44C0990-13A0-475A-89AD-015DDDA9D038}"/>
                    </a:ext>
                  </a:extLst>
                </p:cNvPr>
                <p:cNvPicPr/>
                <p:nvPr/>
              </p:nvPicPr>
              <p:blipFill>
                <a:blip r:embed="rId665"/>
                <a:stretch>
                  <a:fillRect/>
                </a:stretch>
              </p:blipFill>
              <p:spPr>
                <a:xfrm>
                  <a:off x="2534921" y="6137351"/>
                  <a:ext cx="1357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9345" name="Freihand 39344">
                  <a:extLst>
                    <a:ext uri="{FF2B5EF4-FFF2-40B4-BE49-F238E27FC236}">
                      <a16:creationId xmlns:a16="http://schemas.microsoft.com/office/drawing/2014/main" id="{B56348AA-1D3C-4C46-A784-948308D1379E}"/>
                    </a:ext>
                  </a:extLst>
                </p14:cNvPr>
                <p14:cNvContentPartPr/>
                <p14:nvPr/>
              </p14:nvContentPartPr>
              <p14:xfrm>
                <a:off x="2744441" y="6148871"/>
                <a:ext cx="150840" cy="99000"/>
              </p14:xfrm>
            </p:contentPart>
          </mc:Choice>
          <mc:Fallback xmlns="">
            <p:pic>
              <p:nvPicPr>
                <p:cNvPr id="39345" name="Freihand 39344">
                  <a:extLst>
                    <a:ext uri="{FF2B5EF4-FFF2-40B4-BE49-F238E27FC236}">
                      <a16:creationId xmlns:a16="http://schemas.microsoft.com/office/drawing/2014/main" id="{B56348AA-1D3C-4C46-A784-948308D1379E}"/>
                    </a:ext>
                  </a:extLst>
                </p:cNvPr>
                <p:cNvPicPr/>
                <p:nvPr/>
              </p:nvPicPr>
              <p:blipFill>
                <a:blip r:embed="rId667"/>
                <a:stretch>
                  <a:fillRect/>
                </a:stretch>
              </p:blipFill>
              <p:spPr>
                <a:xfrm>
                  <a:off x="2740121" y="6144551"/>
                  <a:ext cx="1594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9346" name="Freihand 39345">
                  <a:extLst>
                    <a:ext uri="{FF2B5EF4-FFF2-40B4-BE49-F238E27FC236}">
                      <a16:creationId xmlns:a16="http://schemas.microsoft.com/office/drawing/2014/main" id="{AFD3BD6F-BA54-42BD-9C23-4C9889D6D22C}"/>
                    </a:ext>
                  </a:extLst>
                </p14:cNvPr>
                <p14:cNvContentPartPr/>
                <p14:nvPr/>
              </p14:nvContentPartPr>
              <p14:xfrm>
                <a:off x="2754161" y="6081191"/>
                <a:ext cx="94680" cy="17280"/>
              </p14:xfrm>
            </p:contentPart>
          </mc:Choice>
          <mc:Fallback xmlns="">
            <p:pic>
              <p:nvPicPr>
                <p:cNvPr id="39346" name="Freihand 39345">
                  <a:extLst>
                    <a:ext uri="{FF2B5EF4-FFF2-40B4-BE49-F238E27FC236}">
                      <a16:creationId xmlns:a16="http://schemas.microsoft.com/office/drawing/2014/main" id="{AFD3BD6F-BA54-42BD-9C23-4C9889D6D22C}"/>
                    </a:ext>
                  </a:extLst>
                </p:cNvPr>
                <p:cNvPicPr/>
                <p:nvPr/>
              </p:nvPicPr>
              <p:blipFill>
                <a:blip r:embed="rId669"/>
                <a:stretch>
                  <a:fillRect/>
                </a:stretch>
              </p:blipFill>
              <p:spPr>
                <a:xfrm>
                  <a:off x="2749841" y="6076871"/>
                  <a:ext cx="1033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9375" name="Freihand 39374">
                  <a:extLst>
                    <a:ext uri="{FF2B5EF4-FFF2-40B4-BE49-F238E27FC236}">
                      <a16:creationId xmlns:a16="http://schemas.microsoft.com/office/drawing/2014/main" id="{FB608381-D587-448A-9A16-2D3D44D99E4F}"/>
                    </a:ext>
                  </a:extLst>
                </p14:cNvPr>
                <p14:cNvContentPartPr/>
                <p14:nvPr/>
              </p14:nvContentPartPr>
              <p14:xfrm>
                <a:off x="5833961" y="6094511"/>
                <a:ext cx="183240" cy="103680"/>
              </p14:xfrm>
            </p:contentPart>
          </mc:Choice>
          <mc:Fallback xmlns="">
            <p:pic>
              <p:nvPicPr>
                <p:cNvPr id="39375" name="Freihand 39374">
                  <a:extLst>
                    <a:ext uri="{FF2B5EF4-FFF2-40B4-BE49-F238E27FC236}">
                      <a16:creationId xmlns:a16="http://schemas.microsoft.com/office/drawing/2014/main" id="{FB608381-D587-448A-9A16-2D3D44D99E4F}"/>
                    </a:ext>
                  </a:extLst>
                </p:cNvPr>
                <p:cNvPicPr/>
                <p:nvPr/>
              </p:nvPicPr>
              <p:blipFill>
                <a:blip r:embed="rId671"/>
                <a:stretch>
                  <a:fillRect/>
                </a:stretch>
              </p:blipFill>
              <p:spPr>
                <a:xfrm>
                  <a:off x="5829641" y="6090191"/>
                  <a:ext cx="1918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9376" name="Freihand 39375">
                  <a:extLst>
                    <a:ext uri="{FF2B5EF4-FFF2-40B4-BE49-F238E27FC236}">
                      <a16:creationId xmlns:a16="http://schemas.microsoft.com/office/drawing/2014/main" id="{13360FF6-4493-4848-8093-1C45D994B319}"/>
                    </a:ext>
                  </a:extLst>
                </p14:cNvPr>
                <p14:cNvContentPartPr/>
                <p14:nvPr/>
              </p14:nvContentPartPr>
              <p14:xfrm>
                <a:off x="6158681" y="5371271"/>
                <a:ext cx="171720" cy="100080"/>
              </p14:xfrm>
            </p:contentPart>
          </mc:Choice>
          <mc:Fallback xmlns="">
            <p:pic>
              <p:nvPicPr>
                <p:cNvPr id="39376" name="Freihand 39375">
                  <a:extLst>
                    <a:ext uri="{FF2B5EF4-FFF2-40B4-BE49-F238E27FC236}">
                      <a16:creationId xmlns:a16="http://schemas.microsoft.com/office/drawing/2014/main" id="{13360FF6-4493-4848-8093-1C45D994B319}"/>
                    </a:ext>
                  </a:extLst>
                </p:cNvPr>
                <p:cNvPicPr/>
                <p:nvPr/>
              </p:nvPicPr>
              <p:blipFill>
                <a:blip r:embed="rId673"/>
                <a:stretch>
                  <a:fillRect/>
                </a:stretch>
              </p:blipFill>
              <p:spPr>
                <a:xfrm>
                  <a:off x="6154361" y="5366951"/>
                  <a:ext cx="180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39378" name="Freihand 39377">
                  <a:extLst>
                    <a:ext uri="{FF2B5EF4-FFF2-40B4-BE49-F238E27FC236}">
                      <a16:creationId xmlns:a16="http://schemas.microsoft.com/office/drawing/2014/main" id="{13B8E6E5-BC0D-43AC-A12D-A5C9E6E5F4CB}"/>
                    </a:ext>
                  </a:extLst>
                </p14:cNvPr>
                <p14:cNvContentPartPr/>
                <p14:nvPr/>
              </p14:nvContentPartPr>
              <p14:xfrm>
                <a:off x="3355361" y="5162111"/>
                <a:ext cx="2718360" cy="531000"/>
              </p14:xfrm>
            </p:contentPart>
          </mc:Choice>
          <mc:Fallback xmlns="">
            <p:pic>
              <p:nvPicPr>
                <p:cNvPr id="39378" name="Freihand 39377">
                  <a:extLst>
                    <a:ext uri="{FF2B5EF4-FFF2-40B4-BE49-F238E27FC236}">
                      <a16:creationId xmlns:a16="http://schemas.microsoft.com/office/drawing/2014/main" id="{13B8E6E5-BC0D-43AC-A12D-A5C9E6E5F4CB}"/>
                    </a:ext>
                  </a:extLst>
                </p:cNvPr>
                <p:cNvPicPr/>
                <p:nvPr/>
              </p:nvPicPr>
              <p:blipFill>
                <a:blip r:embed="rId675"/>
                <a:stretch>
                  <a:fillRect/>
                </a:stretch>
              </p:blipFill>
              <p:spPr>
                <a:xfrm>
                  <a:off x="3351041" y="5157791"/>
                  <a:ext cx="272700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39379" name="Freihand 39378">
                  <a:extLst>
                    <a:ext uri="{FF2B5EF4-FFF2-40B4-BE49-F238E27FC236}">
                      <a16:creationId xmlns:a16="http://schemas.microsoft.com/office/drawing/2014/main" id="{1F442FA3-DF7B-46AC-9EFA-5E16E3945F8F}"/>
                    </a:ext>
                  </a:extLst>
                </p14:cNvPr>
                <p14:cNvContentPartPr/>
                <p14:nvPr/>
              </p14:nvContentPartPr>
              <p14:xfrm>
                <a:off x="5982281" y="5607071"/>
                <a:ext cx="187200" cy="167760"/>
              </p14:xfrm>
            </p:contentPart>
          </mc:Choice>
          <mc:Fallback xmlns="">
            <p:pic>
              <p:nvPicPr>
                <p:cNvPr id="39379" name="Freihand 39378">
                  <a:extLst>
                    <a:ext uri="{FF2B5EF4-FFF2-40B4-BE49-F238E27FC236}">
                      <a16:creationId xmlns:a16="http://schemas.microsoft.com/office/drawing/2014/main" id="{1F442FA3-DF7B-46AC-9EFA-5E16E3945F8F}"/>
                    </a:ext>
                  </a:extLst>
                </p:cNvPr>
                <p:cNvPicPr/>
                <p:nvPr/>
              </p:nvPicPr>
              <p:blipFill>
                <a:blip r:embed="rId677"/>
                <a:stretch>
                  <a:fillRect/>
                </a:stretch>
              </p:blipFill>
              <p:spPr>
                <a:xfrm>
                  <a:off x="5977961" y="5602751"/>
                  <a:ext cx="1958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11" name="Freihand 10">
                  <a:extLst>
                    <a:ext uri="{FF2B5EF4-FFF2-40B4-BE49-F238E27FC236}">
                      <a16:creationId xmlns:a16="http://schemas.microsoft.com/office/drawing/2014/main" id="{1D173E88-5058-492D-AD92-DCC9212EC0AE}"/>
                    </a:ext>
                  </a:extLst>
                </p14:cNvPr>
                <p14:cNvContentPartPr/>
                <p14:nvPr/>
              </p14:nvContentPartPr>
              <p14:xfrm>
                <a:off x="6107561" y="2974391"/>
                <a:ext cx="119520" cy="183960"/>
              </p14:xfrm>
            </p:contentPart>
          </mc:Choice>
          <mc:Fallback xmlns="">
            <p:pic>
              <p:nvPicPr>
                <p:cNvPr id="11" name="Freihand 10">
                  <a:extLst>
                    <a:ext uri="{FF2B5EF4-FFF2-40B4-BE49-F238E27FC236}">
                      <a16:creationId xmlns:a16="http://schemas.microsoft.com/office/drawing/2014/main" id="{1D173E88-5058-492D-AD92-DCC9212EC0AE}"/>
                    </a:ext>
                  </a:extLst>
                </p:cNvPr>
                <p:cNvPicPr/>
                <p:nvPr/>
              </p:nvPicPr>
              <p:blipFill>
                <a:blip r:embed="rId679"/>
                <a:stretch>
                  <a:fillRect/>
                </a:stretch>
              </p:blipFill>
              <p:spPr>
                <a:xfrm>
                  <a:off x="6103241" y="2970071"/>
                  <a:ext cx="1281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12" name="Freihand 11">
                  <a:extLst>
                    <a:ext uri="{FF2B5EF4-FFF2-40B4-BE49-F238E27FC236}">
                      <a16:creationId xmlns:a16="http://schemas.microsoft.com/office/drawing/2014/main" id="{6B43F313-640E-4D3B-A837-1C896674A444}"/>
                    </a:ext>
                  </a:extLst>
                </p14:cNvPr>
                <p14:cNvContentPartPr/>
                <p14:nvPr/>
              </p14:nvContentPartPr>
              <p14:xfrm>
                <a:off x="5977601" y="2918591"/>
                <a:ext cx="41400" cy="277560"/>
              </p14:xfrm>
            </p:contentPart>
          </mc:Choice>
          <mc:Fallback xmlns="">
            <p:pic>
              <p:nvPicPr>
                <p:cNvPr id="12" name="Freihand 11">
                  <a:extLst>
                    <a:ext uri="{FF2B5EF4-FFF2-40B4-BE49-F238E27FC236}">
                      <a16:creationId xmlns:a16="http://schemas.microsoft.com/office/drawing/2014/main" id="{6B43F313-640E-4D3B-A837-1C896674A444}"/>
                    </a:ext>
                  </a:extLst>
                </p:cNvPr>
                <p:cNvPicPr/>
                <p:nvPr/>
              </p:nvPicPr>
              <p:blipFill>
                <a:blip r:embed="rId681"/>
                <a:stretch>
                  <a:fillRect/>
                </a:stretch>
              </p:blipFill>
              <p:spPr>
                <a:xfrm>
                  <a:off x="5973281" y="2914271"/>
                  <a:ext cx="500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13" name="Freihand 12">
                  <a:extLst>
                    <a:ext uri="{FF2B5EF4-FFF2-40B4-BE49-F238E27FC236}">
                      <a16:creationId xmlns:a16="http://schemas.microsoft.com/office/drawing/2014/main" id="{2E92FF1A-3214-44B5-B5AF-8CAD71485C45}"/>
                    </a:ext>
                  </a:extLst>
                </p14:cNvPr>
                <p14:cNvContentPartPr/>
                <p14:nvPr/>
              </p14:nvContentPartPr>
              <p14:xfrm>
                <a:off x="5990921" y="2834711"/>
                <a:ext cx="344880" cy="410760"/>
              </p14:xfrm>
            </p:contentPart>
          </mc:Choice>
          <mc:Fallback xmlns="">
            <p:pic>
              <p:nvPicPr>
                <p:cNvPr id="13" name="Freihand 12">
                  <a:extLst>
                    <a:ext uri="{FF2B5EF4-FFF2-40B4-BE49-F238E27FC236}">
                      <a16:creationId xmlns:a16="http://schemas.microsoft.com/office/drawing/2014/main" id="{2E92FF1A-3214-44B5-B5AF-8CAD71485C45}"/>
                    </a:ext>
                  </a:extLst>
                </p:cNvPr>
                <p:cNvPicPr/>
                <p:nvPr/>
              </p:nvPicPr>
              <p:blipFill>
                <a:blip r:embed="rId683"/>
                <a:stretch>
                  <a:fillRect/>
                </a:stretch>
              </p:blipFill>
              <p:spPr>
                <a:xfrm>
                  <a:off x="5986601" y="2830391"/>
                  <a:ext cx="35352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14" name="Freihand 13">
                  <a:extLst>
                    <a:ext uri="{FF2B5EF4-FFF2-40B4-BE49-F238E27FC236}">
                      <a16:creationId xmlns:a16="http://schemas.microsoft.com/office/drawing/2014/main" id="{57F476E4-29FB-4DD4-8463-C26EC5CBA1F3}"/>
                    </a:ext>
                  </a:extLst>
                </p14:cNvPr>
                <p14:cNvContentPartPr/>
                <p14:nvPr/>
              </p14:nvContentPartPr>
              <p14:xfrm>
                <a:off x="5940521" y="3245471"/>
                <a:ext cx="420480" cy="27720"/>
              </p14:xfrm>
            </p:contentPart>
          </mc:Choice>
          <mc:Fallback xmlns="">
            <p:pic>
              <p:nvPicPr>
                <p:cNvPr id="14" name="Freihand 13">
                  <a:extLst>
                    <a:ext uri="{FF2B5EF4-FFF2-40B4-BE49-F238E27FC236}">
                      <a16:creationId xmlns:a16="http://schemas.microsoft.com/office/drawing/2014/main" id="{57F476E4-29FB-4DD4-8463-C26EC5CBA1F3}"/>
                    </a:ext>
                  </a:extLst>
                </p:cNvPr>
                <p:cNvPicPr/>
                <p:nvPr/>
              </p:nvPicPr>
              <p:blipFill>
                <a:blip r:embed="rId685"/>
                <a:stretch>
                  <a:fillRect/>
                </a:stretch>
              </p:blipFill>
              <p:spPr>
                <a:xfrm>
                  <a:off x="5936201" y="3241151"/>
                  <a:ext cx="4291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2" name="Freihand 1">
                  <a:extLst>
                    <a:ext uri="{FF2B5EF4-FFF2-40B4-BE49-F238E27FC236}">
                      <a16:creationId xmlns:a16="http://schemas.microsoft.com/office/drawing/2014/main" id="{0968910B-5041-4DEA-A278-FA21D5CDBDB4}"/>
                    </a:ext>
                  </a:extLst>
                </p14:cNvPr>
                <p14:cNvContentPartPr/>
                <p14:nvPr/>
              </p14:nvContentPartPr>
              <p14:xfrm>
                <a:off x="558881" y="2991671"/>
                <a:ext cx="14760" cy="159480"/>
              </p14:xfrm>
            </p:contentPart>
          </mc:Choice>
          <mc:Fallback xmlns="">
            <p:pic>
              <p:nvPicPr>
                <p:cNvPr id="2" name="Freihand 1">
                  <a:extLst>
                    <a:ext uri="{FF2B5EF4-FFF2-40B4-BE49-F238E27FC236}">
                      <a16:creationId xmlns:a16="http://schemas.microsoft.com/office/drawing/2014/main" id="{0968910B-5041-4DEA-A278-FA21D5CDBDB4}"/>
                    </a:ext>
                  </a:extLst>
                </p:cNvPr>
                <p:cNvPicPr/>
                <p:nvPr/>
              </p:nvPicPr>
              <p:blipFill>
                <a:blip r:embed="rId687"/>
                <a:stretch>
                  <a:fillRect/>
                </a:stretch>
              </p:blipFill>
              <p:spPr>
                <a:xfrm>
                  <a:off x="554561" y="2987351"/>
                  <a:ext cx="234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 name="Freihand 3">
                  <a:extLst>
                    <a:ext uri="{FF2B5EF4-FFF2-40B4-BE49-F238E27FC236}">
                      <a16:creationId xmlns:a16="http://schemas.microsoft.com/office/drawing/2014/main" id="{4F632EC6-19C8-444D-A2A6-D9B15ADADD82}"/>
                    </a:ext>
                  </a:extLst>
                </p14:cNvPr>
                <p14:cNvContentPartPr/>
                <p14:nvPr/>
              </p14:nvContentPartPr>
              <p14:xfrm>
                <a:off x="620801" y="2974751"/>
                <a:ext cx="16200" cy="155520"/>
              </p14:xfrm>
            </p:contentPart>
          </mc:Choice>
          <mc:Fallback xmlns="">
            <p:pic>
              <p:nvPicPr>
                <p:cNvPr id="4" name="Freihand 3">
                  <a:extLst>
                    <a:ext uri="{FF2B5EF4-FFF2-40B4-BE49-F238E27FC236}">
                      <a16:creationId xmlns:a16="http://schemas.microsoft.com/office/drawing/2014/main" id="{4F632EC6-19C8-444D-A2A6-D9B15ADADD82}"/>
                    </a:ext>
                  </a:extLst>
                </p:cNvPr>
                <p:cNvPicPr/>
                <p:nvPr/>
              </p:nvPicPr>
              <p:blipFill>
                <a:blip r:embed="rId689"/>
                <a:stretch>
                  <a:fillRect/>
                </a:stretch>
              </p:blipFill>
              <p:spPr>
                <a:xfrm>
                  <a:off x="616481" y="2970431"/>
                  <a:ext cx="248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5" name="Freihand 4">
                  <a:extLst>
                    <a:ext uri="{FF2B5EF4-FFF2-40B4-BE49-F238E27FC236}">
                      <a16:creationId xmlns:a16="http://schemas.microsoft.com/office/drawing/2014/main" id="{187DBA44-2D3F-4D63-8AF0-F87FE2FEAA93}"/>
                    </a:ext>
                  </a:extLst>
                </p14:cNvPr>
                <p14:cNvContentPartPr/>
                <p14:nvPr/>
              </p14:nvContentPartPr>
              <p14:xfrm>
                <a:off x="541961" y="3053591"/>
                <a:ext cx="79560" cy="11880"/>
              </p14:xfrm>
            </p:contentPart>
          </mc:Choice>
          <mc:Fallback xmlns="">
            <p:pic>
              <p:nvPicPr>
                <p:cNvPr id="5" name="Freihand 4">
                  <a:extLst>
                    <a:ext uri="{FF2B5EF4-FFF2-40B4-BE49-F238E27FC236}">
                      <a16:creationId xmlns:a16="http://schemas.microsoft.com/office/drawing/2014/main" id="{187DBA44-2D3F-4D63-8AF0-F87FE2FEAA93}"/>
                    </a:ext>
                  </a:extLst>
                </p:cNvPr>
                <p:cNvPicPr/>
                <p:nvPr/>
              </p:nvPicPr>
              <p:blipFill>
                <a:blip r:embed="rId691"/>
                <a:stretch>
                  <a:fillRect/>
                </a:stretch>
              </p:blipFill>
              <p:spPr>
                <a:xfrm>
                  <a:off x="537641" y="3049271"/>
                  <a:ext cx="882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6" name="Freihand 5">
                  <a:extLst>
                    <a:ext uri="{FF2B5EF4-FFF2-40B4-BE49-F238E27FC236}">
                      <a16:creationId xmlns:a16="http://schemas.microsoft.com/office/drawing/2014/main" id="{9454DBE5-DFAB-4994-B41C-32199D9AF67A}"/>
                    </a:ext>
                  </a:extLst>
                </p14:cNvPr>
                <p14:cNvContentPartPr/>
                <p14:nvPr/>
              </p14:nvContentPartPr>
              <p14:xfrm>
                <a:off x="612881" y="2906711"/>
                <a:ext cx="360" cy="360"/>
              </p14:xfrm>
            </p:contentPart>
          </mc:Choice>
          <mc:Fallback xmlns="">
            <p:pic>
              <p:nvPicPr>
                <p:cNvPr id="6" name="Freihand 5">
                  <a:extLst>
                    <a:ext uri="{FF2B5EF4-FFF2-40B4-BE49-F238E27FC236}">
                      <a16:creationId xmlns:a16="http://schemas.microsoft.com/office/drawing/2014/main" id="{9454DBE5-DFAB-4994-B41C-32199D9AF67A}"/>
                    </a:ext>
                  </a:extLst>
                </p:cNvPr>
                <p:cNvPicPr/>
                <p:nvPr/>
              </p:nvPicPr>
              <p:blipFill>
                <a:blip r:embed="rId12"/>
                <a:stretch>
                  <a:fillRect/>
                </a:stretch>
              </p:blipFill>
              <p:spPr>
                <a:xfrm>
                  <a:off x="608561" y="29023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7" name="Freihand 6">
                  <a:extLst>
                    <a:ext uri="{FF2B5EF4-FFF2-40B4-BE49-F238E27FC236}">
                      <a16:creationId xmlns:a16="http://schemas.microsoft.com/office/drawing/2014/main" id="{D5C30667-27FD-4EBD-83AB-905687F233F3}"/>
                    </a:ext>
                  </a:extLst>
                </p14:cNvPr>
                <p14:cNvContentPartPr/>
                <p14:nvPr/>
              </p14:nvContentPartPr>
              <p14:xfrm>
                <a:off x="455561" y="2879351"/>
                <a:ext cx="14400" cy="288720"/>
              </p14:xfrm>
            </p:contentPart>
          </mc:Choice>
          <mc:Fallback xmlns="">
            <p:pic>
              <p:nvPicPr>
                <p:cNvPr id="7" name="Freihand 6">
                  <a:extLst>
                    <a:ext uri="{FF2B5EF4-FFF2-40B4-BE49-F238E27FC236}">
                      <a16:creationId xmlns:a16="http://schemas.microsoft.com/office/drawing/2014/main" id="{D5C30667-27FD-4EBD-83AB-905687F233F3}"/>
                    </a:ext>
                  </a:extLst>
                </p:cNvPr>
                <p:cNvPicPr/>
                <p:nvPr/>
              </p:nvPicPr>
              <p:blipFill>
                <a:blip r:embed="rId694"/>
                <a:stretch>
                  <a:fillRect/>
                </a:stretch>
              </p:blipFill>
              <p:spPr>
                <a:xfrm>
                  <a:off x="451241" y="2875031"/>
                  <a:ext cx="2304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8" name="Freihand 7">
                  <a:extLst>
                    <a:ext uri="{FF2B5EF4-FFF2-40B4-BE49-F238E27FC236}">
                      <a16:creationId xmlns:a16="http://schemas.microsoft.com/office/drawing/2014/main" id="{5E267859-E0D5-42AC-8F2F-CD498D461925}"/>
                    </a:ext>
                  </a:extLst>
                </p14:cNvPr>
                <p14:cNvContentPartPr/>
                <p14:nvPr/>
              </p14:nvContentPartPr>
              <p14:xfrm>
                <a:off x="430721" y="2811311"/>
                <a:ext cx="375840" cy="366120"/>
              </p14:xfrm>
            </p:contentPart>
          </mc:Choice>
          <mc:Fallback xmlns="">
            <p:pic>
              <p:nvPicPr>
                <p:cNvPr id="8" name="Freihand 7">
                  <a:extLst>
                    <a:ext uri="{FF2B5EF4-FFF2-40B4-BE49-F238E27FC236}">
                      <a16:creationId xmlns:a16="http://schemas.microsoft.com/office/drawing/2014/main" id="{5E267859-E0D5-42AC-8F2F-CD498D461925}"/>
                    </a:ext>
                  </a:extLst>
                </p:cNvPr>
                <p:cNvPicPr/>
                <p:nvPr/>
              </p:nvPicPr>
              <p:blipFill>
                <a:blip r:embed="rId696"/>
                <a:stretch>
                  <a:fillRect/>
                </a:stretch>
              </p:blipFill>
              <p:spPr>
                <a:xfrm>
                  <a:off x="426401" y="2806991"/>
                  <a:ext cx="38448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9" name="Freihand 8">
                  <a:extLst>
                    <a:ext uri="{FF2B5EF4-FFF2-40B4-BE49-F238E27FC236}">
                      <a16:creationId xmlns:a16="http://schemas.microsoft.com/office/drawing/2014/main" id="{5EF36F98-5F04-4000-BEF2-6F079E52D5E4}"/>
                    </a:ext>
                  </a:extLst>
                </p14:cNvPr>
                <p14:cNvContentPartPr/>
                <p14:nvPr/>
              </p14:nvContentPartPr>
              <p14:xfrm>
                <a:off x="442241" y="3180671"/>
                <a:ext cx="357480" cy="34560"/>
              </p14:xfrm>
            </p:contentPart>
          </mc:Choice>
          <mc:Fallback xmlns="">
            <p:pic>
              <p:nvPicPr>
                <p:cNvPr id="9" name="Freihand 8">
                  <a:extLst>
                    <a:ext uri="{FF2B5EF4-FFF2-40B4-BE49-F238E27FC236}">
                      <a16:creationId xmlns:a16="http://schemas.microsoft.com/office/drawing/2014/main" id="{5EF36F98-5F04-4000-BEF2-6F079E52D5E4}"/>
                    </a:ext>
                  </a:extLst>
                </p:cNvPr>
                <p:cNvPicPr/>
                <p:nvPr/>
              </p:nvPicPr>
              <p:blipFill>
                <a:blip r:embed="rId698"/>
                <a:stretch>
                  <a:fillRect/>
                </a:stretch>
              </p:blipFill>
              <p:spPr>
                <a:xfrm>
                  <a:off x="437921" y="3176351"/>
                  <a:ext cx="3661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16" name="Freihand 15">
                  <a:extLst>
                    <a:ext uri="{FF2B5EF4-FFF2-40B4-BE49-F238E27FC236}">
                      <a16:creationId xmlns:a16="http://schemas.microsoft.com/office/drawing/2014/main" id="{6D13A72E-A5AD-4B37-8E6C-CB89072A1930}"/>
                    </a:ext>
                  </a:extLst>
                </p14:cNvPr>
                <p14:cNvContentPartPr/>
                <p14:nvPr/>
              </p14:nvContentPartPr>
              <p14:xfrm>
                <a:off x="861641" y="2817431"/>
                <a:ext cx="4743720" cy="122040"/>
              </p14:xfrm>
            </p:contentPart>
          </mc:Choice>
          <mc:Fallback xmlns="">
            <p:pic>
              <p:nvPicPr>
                <p:cNvPr id="16" name="Freihand 15">
                  <a:extLst>
                    <a:ext uri="{FF2B5EF4-FFF2-40B4-BE49-F238E27FC236}">
                      <a16:creationId xmlns:a16="http://schemas.microsoft.com/office/drawing/2014/main" id="{6D13A72E-A5AD-4B37-8E6C-CB89072A1930}"/>
                    </a:ext>
                  </a:extLst>
                </p:cNvPr>
                <p:cNvPicPr/>
                <p:nvPr/>
              </p:nvPicPr>
              <p:blipFill>
                <a:blip r:embed="rId700"/>
                <a:stretch>
                  <a:fillRect/>
                </a:stretch>
              </p:blipFill>
              <p:spPr>
                <a:xfrm>
                  <a:off x="857321" y="2813111"/>
                  <a:ext cx="47523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17" name="Freihand 16">
                  <a:extLst>
                    <a:ext uri="{FF2B5EF4-FFF2-40B4-BE49-F238E27FC236}">
                      <a16:creationId xmlns:a16="http://schemas.microsoft.com/office/drawing/2014/main" id="{85B7D5F6-AB55-43CE-B0CA-1E1F71F34E68}"/>
                    </a:ext>
                  </a:extLst>
                </p14:cNvPr>
                <p14:cNvContentPartPr/>
                <p14:nvPr/>
              </p14:nvContentPartPr>
              <p14:xfrm>
                <a:off x="5580521" y="2798351"/>
                <a:ext cx="132120" cy="87840"/>
              </p14:xfrm>
            </p:contentPart>
          </mc:Choice>
          <mc:Fallback xmlns="">
            <p:pic>
              <p:nvPicPr>
                <p:cNvPr id="17" name="Freihand 16">
                  <a:extLst>
                    <a:ext uri="{FF2B5EF4-FFF2-40B4-BE49-F238E27FC236}">
                      <a16:creationId xmlns:a16="http://schemas.microsoft.com/office/drawing/2014/main" id="{85B7D5F6-AB55-43CE-B0CA-1E1F71F34E68}"/>
                    </a:ext>
                  </a:extLst>
                </p:cNvPr>
                <p:cNvPicPr/>
                <p:nvPr/>
              </p:nvPicPr>
              <p:blipFill>
                <a:blip r:embed="rId702"/>
                <a:stretch>
                  <a:fillRect/>
                </a:stretch>
              </p:blipFill>
              <p:spPr>
                <a:xfrm>
                  <a:off x="5576201" y="2794031"/>
                  <a:ext cx="1407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19" name="Freihand 18">
                  <a:extLst>
                    <a:ext uri="{FF2B5EF4-FFF2-40B4-BE49-F238E27FC236}">
                      <a16:creationId xmlns:a16="http://schemas.microsoft.com/office/drawing/2014/main" id="{451382D1-93DF-4E3F-8232-8B31A03F0AA0}"/>
                    </a:ext>
                  </a:extLst>
                </p14:cNvPr>
                <p14:cNvContentPartPr/>
                <p14:nvPr/>
              </p14:nvContentPartPr>
              <p14:xfrm>
                <a:off x="3075641" y="2582351"/>
                <a:ext cx="115920" cy="104760"/>
              </p14:xfrm>
            </p:contentPart>
          </mc:Choice>
          <mc:Fallback xmlns="">
            <p:pic>
              <p:nvPicPr>
                <p:cNvPr id="19" name="Freihand 18">
                  <a:extLst>
                    <a:ext uri="{FF2B5EF4-FFF2-40B4-BE49-F238E27FC236}">
                      <a16:creationId xmlns:a16="http://schemas.microsoft.com/office/drawing/2014/main" id="{451382D1-93DF-4E3F-8232-8B31A03F0AA0}"/>
                    </a:ext>
                  </a:extLst>
                </p:cNvPr>
                <p:cNvPicPr/>
                <p:nvPr/>
              </p:nvPicPr>
              <p:blipFill>
                <a:blip r:embed="rId704"/>
                <a:stretch>
                  <a:fillRect/>
                </a:stretch>
              </p:blipFill>
              <p:spPr>
                <a:xfrm>
                  <a:off x="3071321" y="2578031"/>
                  <a:ext cx="124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20" name="Freihand 19">
                  <a:extLst>
                    <a:ext uri="{FF2B5EF4-FFF2-40B4-BE49-F238E27FC236}">
                      <a16:creationId xmlns:a16="http://schemas.microsoft.com/office/drawing/2014/main" id="{11D98956-2297-49A1-9645-20A3A82B73B5}"/>
                    </a:ext>
                  </a:extLst>
                </p14:cNvPr>
                <p14:cNvContentPartPr/>
                <p14:nvPr/>
              </p14:nvContentPartPr>
              <p14:xfrm>
                <a:off x="3198041" y="2644631"/>
                <a:ext cx="10800" cy="66960"/>
              </p14:xfrm>
            </p:contentPart>
          </mc:Choice>
          <mc:Fallback xmlns="">
            <p:pic>
              <p:nvPicPr>
                <p:cNvPr id="20" name="Freihand 19">
                  <a:extLst>
                    <a:ext uri="{FF2B5EF4-FFF2-40B4-BE49-F238E27FC236}">
                      <a16:creationId xmlns:a16="http://schemas.microsoft.com/office/drawing/2014/main" id="{11D98956-2297-49A1-9645-20A3A82B73B5}"/>
                    </a:ext>
                  </a:extLst>
                </p:cNvPr>
                <p:cNvPicPr/>
                <p:nvPr/>
              </p:nvPicPr>
              <p:blipFill>
                <a:blip r:embed="rId706"/>
                <a:stretch>
                  <a:fillRect/>
                </a:stretch>
              </p:blipFill>
              <p:spPr>
                <a:xfrm>
                  <a:off x="3193721" y="2640311"/>
                  <a:ext cx="194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21" name="Freihand 20">
                  <a:extLst>
                    <a:ext uri="{FF2B5EF4-FFF2-40B4-BE49-F238E27FC236}">
                      <a16:creationId xmlns:a16="http://schemas.microsoft.com/office/drawing/2014/main" id="{8578F5E1-D3DF-46E4-B736-D5A8B0531949}"/>
                    </a:ext>
                  </a:extLst>
                </p14:cNvPr>
                <p14:cNvContentPartPr/>
                <p14:nvPr/>
              </p14:nvContentPartPr>
              <p14:xfrm>
                <a:off x="3231161" y="2647151"/>
                <a:ext cx="16560" cy="73440"/>
              </p14:xfrm>
            </p:contentPart>
          </mc:Choice>
          <mc:Fallback xmlns="">
            <p:pic>
              <p:nvPicPr>
                <p:cNvPr id="21" name="Freihand 20">
                  <a:extLst>
                    <a:ext uri="{FF2B5EF4-FFF2-40B4-BE49-F238E27FC236}">
                      <a16:creationId xmlns:a16="http://schemas.microsoft.com/office/drawing/2014/main" id="{8578F5E1-D3DF-46E4-B736-D5A8B0531949}"/>
                    </a:ext>
                  </a:extLst>
                </p:cNvPr>
                <p:cNvPicPr/>
                <p:nvPr/>
              </p:nvPicPr>
              <p:blipFill>
                <a:blip r:embed="rId708"/>
                <a:stretch>
                  <a:fillRect/>
                </a:stretch>
              </p:blipFill>
              <p:spPr>
                <a:xfrm>
                  <a:off x="3226841" y="2642831"/>
                  <a:ext cx="25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22" name="Freihand 21">
                  <a:extLst>
                    <a:ext uri="{FF2B5EF4-FFF2-40B4-BE49-F238E27FC236}">
                      <a16:creationId xmlns:a16="http://schemas.microsoft.com/office/drawing/2014/main" id="{68B75BCF-4753-4B09-9171-55DB5DCF4C5E}"/>
                    </a:ext>
                  </a:extLst>
                </p14:cNvPr>
                <p14:cNvContentPartPr/>
                <p14:nvPr/>
              </p14:nvContentPartPr>
              <p14:xfrm>
                <a:off x="3188321" y="2673431"/>
                <a:ext cx="90720" cy="4680"/>
              </p14:xfrm>
            </p:contentPart>
          </mc:Choice>
          <mc:Fallback xmlns="">
            <p:pic>
              <p:nvPicPr>
                <p:cNvPr id="22" name="Freihand 21">
                  <a:extLst>
                    <a:ext uri="{FF2B5EF4-FFF2-40B4-BE49-F238E27FC236}">
                      <a16:creationId xmlns:a16="http://schemas.microsoft.com/office/drawing/2014/main" id="{68B75BCF-4753-4B09-9171-55DB5DCF4C5E}"/>
                    </a:ext>
                  </a:extLst>
                </p:cNvPr>
                <p:cNvPicPr/>
                <p:nvPr/>
              </p:nvPicPr>
              <p:blipFill>
                <a:blip r:embed="rId710"/>
                <a:stretch>
                  <a:fillRect/>
                </a:stretch>
              </p:blipFill>
              <p:spPr>
                <a:xfrm>
                  <a:off x="3184001" y="2669111"/>
                  <a:ext cx="993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3" name="Freihand 42">
                  <a:extLst>
                    <a:ext uri="{FF2B5EF4-FFF2-40B4-BE49-F238E27FC236}">
                      <a16:creationId xmlns:a16="http://schemas.microsoft.com/office/drawing/2014/main" id="{E431A4EA-EA7B-44A8-AC40-582343707F36}"/>
                    </a:ext>
                  </a:extLst>
                </p14:cNvPr>
                <p14:cNvContentPartPr/>
                <p14:nvPr/>
              </p14:nvContentPartPr>
              <p14:xfrm>
                <a:off x="1102841" y="2971511"/>
                <a:ext cx="4557240" cy="157320"/>
              </p14:xfrm>
            </p:contentPart>
          </mc:Choice>
          <mc:Fallback xmlns="">
            <p:pic>
              <p:nvPicPr>
                <p:cNvPr id="43" name="Freihand 42">
                  <a:extLst>
                    <a:ext uri="{FF2B5EF4-FFF2-40B4-BE49-F238E27FC236}">
                      <a16:creationId xmlns:a16="http://schemas.microsoft.com/office/drawing/2014/main" id="{E431A4EA-EA7B-44A8-AC40-582343707F36}"/>
                    </a:ext>
                  </a:extLst>
                </p:cNvPr>
                <p:cNvPicPr/>
                <p:nvPr/>
              </p:nvPicPr>
              <p:blipFill>
                <a:blip r:embed="rId712"/>
                <a:stretch>
                  <a:fillRect/>
                </a:stretch>
              </p:blipFill>
              <p:spPr>
                <a:xfrm>
                  <a:off x="1098521" y="2967191"/>
                  <a:ext cx="45658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4" name="Freihand 43">
                  <a:extLst>
                    <a:ext uri="{FF2B5EF4-FFF2-40B4-BE49-F238E27FC236}">
                      <a16:creationId xmlns:a16="http://schemas.microsoft.com/office/drawing/2014/main" id="{5EF7E744-7B47-490C-87DA-339D2527FA31}"/>
                    </a:ext>
                  </a:extLst>
                </p14:cNvPr>
                <p14:cNvContentPartPr/>
                <p14:nvPr/>
              </p14:nvContentPartPr>
              <p14:xfrm>
                <a:off x="980801" y="3055031"/>
                <a:ext cx="138240" cy="105480"/>
              </p14:xfrm>
            </p:contentPart>
          </mc:Choice>
          <mc:Fallback xmlns="">
            <p:pic>
              <p:nvPicPr>
                <p:cNvPr id="44" name="Freihand 43">
                  <a:extLst>
                    <a:ext uri="{FF2B5EF4-FFF2-40B4-BE49-F238E27FC236}">
                      <a16:creationId xmlns:a16="http://schemas.microsoft.com/office/drawing/2014/main" id="{5EF7E744-7B47-490C-87DA-339D2527FA31}"/>
                    </a:ext>
                  </a:extLst>
                </p:cNvPr>
                <p:cNvPicPr/>
                <p:nvPr/>
              </p:nvPicPr>
              <p:blipFill>
                <a:blip r:embed="rId714"/>
                <a:stretch>
                  <a:fillRect/>
                </a:stretch>
              </p:blipFill>
              <p:spPr>
                <a:xfrm>
                  <a:off x="976481" y="3050711"/>
                  <a:ext cx="146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6" name="Freihand 45">
                  <a:extLst>
                    <a:ext uri="{FF2B5EF4-FFF2-40B4-BE49-F238E27FC236}">
                      <a16:creationId xmlns:a16="http://schemas.microsoft.com/office/drawing/2014/main" id="{D51988D6-8F13-4748-B2B6-D1C5B23C4326}"/>
                    </a:ext>
                  </a:extLst>
                </p14:cNvPr>
                <p14:cNvContentPartPr/>
                <p14:nvPr/>
              </p14:nvContentPartPr>
              <p14:xfrm>
                <a:off x="3055121" y="3081671"/>
                <a:ext cx="64440" cy="62280"/>
              </p14:xfrm>
            </p:contentPart>
          </mc:Choice>
          <mc:Fallback xmlns="">
            <p:pic>
              <p:nvPicPr>
                <p:cNvPr id="46" name="Freihand 45">
                  <a:extLst>
                    <a:ext uri="{FF2B5EF4-FFF2-40B4-BE49-F238E27FC236}">
                      <a16:creationId xmlns:a16="http://schemas.microsoft.com/office/drawing/2014/main" id="{D51988D6-8F13-4748-B2B6-D1C5B23C4326}"/>
                    </a:ext>
                  </a:extLst>
                </p:cNvPr>
                <p:cNvPicPr/>
                <p:nvPr/>
              </p:nvPicPr>
              <p:blipFill>
                <a:blip r:embed="rId716"/>
                <a:stretch>
                  <a:fillRect/>
                </a:stretch>
              </p:blipFill>
              <p:spPr>
                <a:xfrm>
                  <a:off x="3050801" y="3077351"/>
                  <a:ext cx="730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7" name="Freihand 46">
                  <a:extLst>
                    <a:ext uri="{FF2B5EF4-FFF2-40B4-BE49-F238E27FC236}">
                      <a16:creationId xmlns:a16="http://schemas.microsoft.com/office/drawing/2014/main" id="{FF8F5657-3490-4535-AD16-7E58E390EC9D}"/>
                    </a:ext>
                  </a:extLst>
                </p14:cNvPr>
                <p14:cNvContentPartPr/>
                <p14:nvPr/>
              </p14:nvContentPartPr>
              <p14:xfrm>
                <a:off x="3087161" y="3069071"/>
                <a:ext cx="58320" cy="166320"/>
              </p14:xfrm>
            </p:contentPart>
          </mc:Choice>
          <mc:Fallback xmlns="">
            <p:pic>
              <p:nvPicPr>
                <p:cNvPr id="47" name="Freihand 46">
                  <a:extLst>
                    <a:ext uri="{FF2B5EF4-FFF2-40B4-BE49-F238E27FC236}">
                      <a16:creationId xmlns:a16="http://schemas.microsoft.com/office/drawing/2014/main" id="{FF8F5657-3490-4535-AD16-7E58E390EC9D}"/>
                    </a:ext>
                  </a:extLst>
                </p:cNvPr>
                <p:cNvPicPr/>
                <p:nvPr/>
              </p:nvPicPr>
              <p:blipFill>
                <a:blip r:embed="rId718"/>
                <a:stretch>
                  <a:fillRect/>
                </a:stretch>
              </p:blipFill>
              <p:spPr>
                <a:xfrm>
                  <a:off x="3082841" y="3064751"/>
                  <a:ext cx="669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8" name="Freihand 47">
                  <a:extLst>
                    <a:ext uri="{FF2B5EF4-FFF2-40B4-BE49-F238E27FC236}">
                      <a16:creationId xmlns:a16="http://schemas.microsoft.com/office/drawing/2014/main" id="{0A6FC879-FD40-4ACD-9943-7EB4F27C9F36}"/>
                    </a:ext>
                  </a:extLst>
                </p14:cNvPr>
                <p14:cNvContentPartPr/>
                <p14:nvPr/>
              </p14:nvContentPartPr>
              <p14:xfrm>
                <a:off x="3156641" y="3124151"/>
                <a:ext cx="15480" cy="84960"/>
              </p14:xfrm>
            </p:contentPart>
          </mc:Choice>
          <mc:Fallback xmlns="">
            <p:pic>
              <p:nvPicPr>
                <p:cNvPr id="48" name="Freihand 47">
                  <a:extLst>
                    <a:ext uri="{FF2B5EF4-FFF2-40B4-BE49-F238E27FC236}">
                      <a16:creationId xmlns:a16="http://schemas.microsoft.com/office/drawing/2014/main" id="{0A6FC879-FD40-4ACD-9943-7EB4F27C9F36}"/>
                    </a:ext>
                  </a:extLst>
                </p:cNvPr>
                <p:cNvPicPr/>
                <p:nvPr/>
              </p:nvPicPr>
              <p:blipFill>
                <a:blip r:embed="rId720"/>
                <a:stretch>
                  <a:fillRect/>
                </a:stretch>
              </p:blipFill>
              <p:spPr>
                <a:xfrm>
                  <a:off x="3152321" y="3119831"/>
                  <a:ext cx="241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9" name="Freihand 48">
                  <a:extLst>
                    <a:ext uri="{FF2B5EF4-FFF2-40B4-BE49-F238E27FC236}">
                      <a16:creationId xmlns:a16="http://schemas.microsoft.com/office/drawing/2014/main" id="{83A953FE-E319-4207-8F3F-D1CCAF68FB42}"/>
                    </a:ext>
                  </a:extLst>
                </p14:cNvPr>
                <p14:cNvContentPartPr/>
                <p14:nvPr/>
              </p14:nvContentPartPr>
              <p14:xfrm>
                <a:off x="3188321" y="3121631"/>
                <a:ext cx="29880" cy="99360"/>
              </p14:xfrm>
            </p:contentPart>
          </mc:Choice>
          <mc:Fallback xmlns="">
            <p:pic>
              <p:nvPicPr>
                <p:cNvPr id="49" name="Freihand 48">
                  <a:extLst>
                    <a:ext uri="{FF2B5EF4-FFF2-40B4-BE49-F238E27FC236}">
                      <a16:creationId xmlns:a16="http://schemas.microsoft.com/office/drawing/2014/main" id="{83A953FE-E319-4207-8F3F-D1CCAF68FB42}"/>
                    </a:ext>
                  </a:extLst>
                </p:cNvPr>
                <p:cNvPicPr/>
                <p:nvPr/>
              </p:nvPicPr>
              <p:blipFill>
                <a:blip r:embed="rId722"/>
                <a:stretch>
                  <a:fillRect/>
                </a:stretch>
              </p:blipFill>
              <p:spPr>
                <a:xfrm>
                  <a:off x="3184001" y="3117311"/>
                  <a:ext cx="385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50" name="Freihand 49">
                  <a:extLst>
                    <a:ext uri="{FF2B5EF4-FFF2-40B4-BE49-F238E27FC236}">
                      <a16:creationId xmlns:a16="http://schemas.microsoft.com/office/drawing/2014/main" id="{6802AB07-EB9E-462B-B05A-7F1D0D8C4253}"/>
                    </a:ext>
                  </a:extLst>
                </p14:cNvPr>
                <p14:cNvContentPartPr/>
                <p14:nvPr/>
              </p14:nvContentPartPr>
              <p14:xfrm>
                <a:off x="3121721" y="3169151"/>
                <a:ext cx="99720" cy="19080"/>
              </p14:xfrm>
            </p:contentPart>
          </mc:Choice>
          <mc:Fallback xmlns="">
            <p:pic>
              <p:nvPicPr>
                <p:cNvPr id="50" name="Freihand 49">
                  <a:extLst>
                    <a:ext uri="{FF2B5EF4-FFF2-40B4-BE49-F238E27FC236}">
                      <a16:creationId xmlns:a16="http://schemas.microsoft.com/office/drawing/2014/main" id="{6802AB07-EB9E-462B-B05A-7F1D0D8C4253}"/>
                    </a:ext>
                  </a:extLst>
                </p:cNvPr>
                <p:cNvPicPr/>
                <p:nvPr/>
              </p:nvPicPr>
              <p:blipFill>
                <a:blip r:embed="rId724"/>
                <a:stretch>
                  <a:fillRect/>
                </a:stretch>
              </p:blipFill>
              <p:spPr>
                <a:xfrm>
                  <a:off x="3117401" y="3164831"/>
                  <a:ext cx="1083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51" name="Freihand 50">
                  <a:extLst>
                    <a:ext uri="{FF2B5EF4-FFF2-40B4-BE49-F238E27FC236}">
                      <a16:creationId xmlns:a16="http://schemas.microsoft.com/office/drawing/2014/main" id="{54FCB1F5-4428-40AE-8217-65C36ED4206C}"/>
                    </a:ext>
                  </a:extLst>
                </p14:cNvPr>
                <p14:cNvContentPartPr/>
                <p14:nvPr/>
              </p14:nvContentPartPr>
              <p14:xfrm>
                <a:off x="3236201" y="3108311"/>
                <a:ext cx="15120" cy="135000"/>
              </p14:xfrm>
            </p:contentPart>
          </mc:Choice>
          <mc:Fallback xmlns="">
            <p:pic>
              <p:nvPicPr>
                <p:cNvPr id="51" name="Freihand 50">
                  <a:extLst>
                    <a:ext uri="{FF2B5EF4-FFF2-40B4-BE49-F238E27FC236}">
                      <a16:creationId xmlns:a16="http://schemas.microsoft.com/office/drawing/2014/main" id="{54FCB1F5-4428-40AE-8217-65C36ED4206C}"/>
                    </a:ext>
                  </a:extLst>
                </p:cNvPr>
                <p:cNvPicPr/>
                <p:nvPr/>
              </p:nvPicPr>
              <p:blipFill>
                <a:blip r:embed="rId726"/>
                <a:stretch>
                  <a:fillRect/>
                </a:stretch>
              </p:blipFill>
              <p:spPr>
                <a:xfrm>
                  <a:off x="3231881" y="3103991"/>
                  <a:ext cx="23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52" name="Freihand 51">
                  <a:extLst>
                    <a:ext uri="{FF2B5EF4-FFF2-40B4-BE49-F238E27FC236}">
                      <a16:creationId xmlns:a16="http://schemas.microsoft.com/office/drawing/2014/main" id="{80563C10-F86F-40D7-B0A5-27D1673D7D1B}"/>
                    </a:ext>
                  </a:extLst>
                </p14:cNvPr>
                <p14:cNvContentPartPr/>
                <p14:nvPr/>
              </p14:nvContentPartPr>
              <p14:xfrm>
                <a:off x="3283721" y="3147911"/>
                <a:ext cx="69120" cy="48960"/>
              </p14:xfrm>
            </p:contentPart>
          </mc:Choice>
          <mc:Fallback xmlns="">
            <p:pic>
              <p:nvPicPr>
                <p:cNvPr id="52" name="Freihand 51">
                  <a:extLst>
                    <a:ext uri="{FF2B5EF4-FFF2-40B4-BE49-F238E27FC236}">
                      <a16:creationId xmlns:a16="http://schemas.microsoft.com/office/drawing/2014/main" id="{80563C10-F86F-40D7-B0A5-27D1673D7D1B}"/>
                    </a:ext>
                  </a:extLst>
                </p:cNvPr>
                <p:cNvPicPr/>
                <p:nvPr/>
              </p:nvPicPr>
              <p:blipFill>
                <a:blip r:embed="rId728"/>
                <a:stretch>
                  <a:fillRect/>
                </a:stretch>
              </p:blipFill>
              <p:spPr>
                <a:xfrm>
                  <a:off x="3279401" y="3143591"/>
                  <a:ext cx="777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38925" name="Freihand 38924">
                  <a:extLst>
                    <a:ext uri="{FF2B5EF4-FFF2-40B4-BE49-F238E27FC236}">
                      <a16:creationId xmlns:a16="http://schemas.microsoft.com/office/drawing/2014/main" id="{43495E58-ECBD-48B0-861F-00249C3329E7}"/>
                    </a:ext>
                  </a:extLst>
                </p14:cNvPr>
                <p14:cNvContentPartPr/>
                <p14:nvPr/>
              </p14:nvContentPartPr>
              <p14:xfrm>
                <a:off x="2992841" y="562751"/>
                <a:ext cx="100080" cy="146520"/>
              </p14:xfrm>
            </p:contentPart>
          </mc:Choice>
          <mc:Fallback xmlns="">
            <p:pic>
              <p:nvPicPr>
                <p:cNvPr id="38925" name="Freihand 38924">
                  <a:extLst>
                    <a:ext uri="{FF2B5EF4-FFF2-40B4-BE49-F238E27FC236}">
                      <a16:creationId xmlns:a16="http://schemas.microsoft.com/office/drawing/2014/main" id="{43495E58-ECBD-48B0-861F-00249C3329E7}"/>
                    </a:ext>
                  </a:extLst>
                </p:cNvPr>
                <p:cNvPicPr/>
                <p:nvPr/>
              </p:nvPicPr>
              <p:blipFill>
                <a:blip r:embed="rId730"/>
                <a:stretch>
                  <a:fillRect/>
                </a:stretch>
              </p:blipFill>
              <p:spPr>
                <a:xfrm>
                  <a:off x="2988521" y="558431"/>
                  <a:ext cx="1087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38926" name="Freihand 38925">
                  <a:extLst>
                    <a:ext uri="{FF2B5EF4-FFF2-40B4-BE49-F238E27FC236}">
                      <a16:creationId xmlns:a16="http://schemas.microsoft.com/office/drawing/2014/main" id="{FC0F0758-FE32-4E53-BBCB-DD85D8134683}"/>
                    </a:ext>
                  </a:extLst>
                </p14:cNvPr>
                <p14:cNvContentPartPr/>
                <p14:nvPr/>
              </p14:nvContentPartPr>
              <p14:xfrm>
                <a:off x="2914721" y="476351"/>
                <a:ext cx="25200" cy="265320"/>
              </p14:xfrm>
            </p:contentPart>
          </mc:Choice>
          <mc:Fallback xmlns="">
            <p:pic>
              <p:nvPicPr>
                <p:cNvPr id="38926" name="Freihand 38925">
                  <a:extLst>
                    <a:ext uri="{FF2B5EF4-FFF2-40B4-BE49-F238E27FC236}">
                      <a16:creationId xmlns:a16="http://schemas.microsoft.com/office/drawing/2014/main" id="{FC0F0758-FE32-4E53-BBCB-DD85D8134683}"/>
                    </a:ext>
                  </a:extLst>
                </p:cNvPr>
                <p:cNvPicPr/>
                <p:nvPr/>
              </p:nvPicPr>
              <p:blipFill>
                <a:blip r:embed="rId732"/>
                <a:stretch>
                  <a:fillRect/>
                </a:stretch>
              </p:blipFill>
              <p:spPr>
                <a:xfrm>
                  <a:off x="2910401" y="472031"/>
                  <a:ext cx="3384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38927" name="Freihand 38926">
                  <a:extLst>
                    <a:ext uri="{FF2B5EF4-FFF2-40B4-BE49-F238E27FC236}">
                      <a16:creationId xmlns:a16="http://schemas.microsoft.com/office/drawing/2014/main" id="{ED3E3B2D-26B2-4DCA-84EF-AFF4B7D43F00}"/>
                    </a:ext>
                  </a:extLst>
                </p14:cNvPr>
                <p14:cNvContentPartPr/>
                <p14:nvPr/>
              </p14:nvContentPartPr>
              <p14:xfrm>
                <a:off x="2899961" y="442511"/>
                <a:ext cx="290160" cy="302760"/>
              </p14:xfrm>
            </p:contentPart>
          </mc:Choice>
          <mc:Fallback xmlns="">
            <p:pic>
              <p:nvPicPr>
                <p:cNvPr id="38927" name="Freihand 38926">
                  <a:extLst>
                    <a:ext uri="{FF2B5EF4-FFF2-40B4-BE49-F238E27FC236}">
                      <a16:creationId xmlns:a16="http://schemas.microsoft.com/office/drawing/2014/main" id="{ED3E3B2D-26B2-4DCA-84EF-AFF4B7D43F00}"/>
                    </a:ext>
                  </a:extLst>
                </p:cNvPr>
                <p:cNvPicPr/>
                <p:nvPr/>
              </p:nvPicPr>
              <p:blipFill>
                <a:blip r:embed="rId734"/>
                <a:stretch>
                  <a:fillRect/>
                </a:stretch>
              </p:blipFill>
              <p:spPr>
                <a:xfrm>
                  <a:off x="2895641" y="438191"/>
                  <a:ext cx="29880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38928" name="Freihand 38927">
                  <a:extLst>
                    <a:ext uri="{FF2B5EF4-FFF2-40B4-BE49-F238E27FC236}">
                      <a16:creationId xmlns:a16="http://schemas.microsoft.com/office/drawing/2014/main" id="{AA6B8EA1-37B4-4667-BD13-2A0B6C3E15EA}"/>
                    </a:ext>
                  </a:extLst>
                </p14:cNvPr>
                <p14:cNvContentPartPr/>
                <p14:nvPr/>
              </p14:nvContentPartPr>
              <p14:xfrm>
                <a:off x="2895641" y="752471"/>
                <a:ext cx="261360" cy="28080"/>
              </p14:xfrm>
            </p:contentPart>
          </mc:Choice>
          <mc:Fallback xmlns="">
            <p:pic>
              <p:nvPicPr>
                <p:cNvPr id="38928" name="Freihand 38927">
                  <a:extLst>
                    <a:ext uri="{FF2B5EF4-FFF2-40B4-BE49-F238E27FC236}">
                      <a16:creationId xmlns:a16="http://schemas.microsoft.com/office/drawing/2014/main" id="{AA6B8EA1-37B4-4667-BD13-2A0B6C3E15EA}"/>
                    </a:ext>
                  </a:extLst>
                </p:cNvPr>
                <p:cNvPicPr/>
                <p:nvPr/>
              </p:nvPicPr>
              <p:blipFill>
                <a:blip r:embed="rId736"/>
                <a:stretch>
                  <a:fillRect/>
                </a:stretch>
              </p:blipFill>
              <p:spPr>
                <a:xfrm>
                  <a:off x="2891321" y="748151"/>
                  <a:ext cx="270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38930" name="Freihand 38929">
                  <a:extLst>
                    <a:ext uri="{FF2B5EF4-FFF2-40B4-BE49-F238E27FC236}">
                      <a16:creationId xmlns:a16="http://schemas.microsoft.com/office/drawing/2014/main" id="{70ABDE80-36D5-45E4-98DF-E05BBA15B638}"/>
                    </a:ext>
                  </a:extLst>
                </p14:cNvPr>
                <p14:cNvContentPartPr/>
                <p14:nvPr/>
              </p14:nvContentPartPr>
              <p14:xfrm>
                <a:off x="890801" y="902591"/>
                <a:ext cx="1816560" cy="1855440"/>
              </p14:xfrm>
            </p:contentPart>
          </mc:Choice>
          <mc:Fallback xmlns="">
            <p:pic>
              <p:nvPicPr>
                <p:cNvPr id="38930" name="Freihand 38929">
                  <a:extLst>
                    <a:ext uri="{FF2B5EF4-FFF2-40B4-BE49-F238E27FC236}">
                      <a16:creationId xmlns:a16="http://schemas.microsoft.com/office/drawing/2014/main" id="{70ABDE80-36D5-45E4-98DF-E05BBA15B638}"/>
                    </a:ext>
                  </a:extLst>
                </p:cNvPr>
                <p:cNvPicPr/>
                <p:nvPr/>
              </p:nvPicPr>
              <p:blipFill>
                <a:blip r:embed="rId738"/>
                <a:stretch>
                  <a:fillRect/>
                </a:stretch>
              </p:blipFill>
              <p:spPr>
                <a:xfrm>
                  <a:off x="886481" y="898271"/>
                  <a:ext cx="1825200" cy="186408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38931" name="Freihand 38930">
                  <a:extLst>
                    <a:ext uri="{FF2B5EF4-FFF2-40B4-BE49-F238E27FC236}">
                      <a16:creationId xmlns:a16="http://schemas.microsoft.com/office/drawing/2014/main" id="{0F436710-D8BF-4B5A-A270-5B807960CAD9}"/>
                    </a:ext>
                  </a:extLst>
                </p14:cNvPr>
                <p14:cNvContentPartPr/>
                <p14:nvPr/>
              </p14:nvContentPartPr>
              <p14:xfrm>
                <a:off x="2644721" y="828791"/>
                <a:ext cx="113760" cy="106560"/>
              </p14:xfrm>
            </p:contentPart>
          </mc:Choice>
          <mc:Fallback xmlns="">
            <p:pic>
              <p:nvPicPr>
                <p:cNvPr id="38931" name="Freihand 38930">
                  <a:extLst>
                    <a:ext uri="{FF2B5EF4-FFF2-40B4-BE49-F238E27FC236}">
                      <a16:creationId xmlns:a16="http://schemas.microsoft.com/office/drawing/2014/main" id="{0F436710-D8BF-4B5A-A270-5B807960CAD9}"/>
                    </a:ext>
                  </a:extLst>
                </p:cNvPr>
                <p:cNvPicPr/>
                <p:nvPr/>
              </p:nvPicPr>
              <p:blipFill>
                <a:blip r:embed="rId740"/>
                <a:stretch>
                  <a:fillRect/>
                </a:stretch>
              </p:blipFill>
              <p:spPr>
                <a:xfrm>
                  <a:off x="2640401" y="824471"/>
                  <a:ext cx="1224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38933" name="Freihand 38932">
                  <a:extLst>
                    <a:ext uri="{FF2B5EF4-FFF2-40B4-BE49-F238E27FC236}">
                      <a16:creationId xmlns:a16="http://schemas.microsoft.com/office/drawing/2014/main" id="{3B2594A9-068D-43B8-8EE3-8D9EB47C306B}"/>
                    </a:ext>
                  </a:extLst>
                </p14:cNvPr>
                <p14:cNvContentPartPr/>
                <p14:nvPr/>
              </p14:nvContentPartPr>
              <p14:xfrm>
                <a:off x="1943801" y="1682351"/>
                <a:ext cx="14400" cy="119160"/>
              </p14:xfrm>
            </p:contentPart>
          </mc:Choice>
          <mc:Fallback xmlns="">
            <p:pic>
              <p:nvPicPr>
                <p:cNvPr id="38933" name="Freihand 38932">
                  <a:extLst>
                    <a:ext uri="{FF2B5EF4-FFF2-40B4-BE49-F238E27FC236}">
                      <a16:creationId xmlns:a16="http://schemas.microsoft.com/office/drawing/2014/main" id="{3B2594A9-068D-43B8-8EE3-8D9EB47C306B}"/>
                    </a:ext>
                  </a:extLst>
                </p:cNvPr>
                <p:cNvPicPr/>
                <p:nvPr/>
              </p:nvPicPr>
              <p:blipFill>
                <a:blip r:embed="rId742"/>
                <a:stretch>
                  <a:fillRect/>
                </a:stretch>
              </p:blipFill>
              <p:spPr>
                <a:xfrm>
                  <a:off x="1939481" y="1678031"/>
                  <a:ext cx="230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38934" name="Freihand 38933">
                  <a:extLst>
                    <a:ext uri="{FF2B5EF4-FFF2-40B4-BE49-F238E27FC236}">
                      <a16:creationId xmlns:a16="http://schemas.microsoft.com/office/drawing/2014/main" id="{9D1955D5-8054-43E7-AF06-CDD4F7EBCCF0}"/>
                    </a:ext>
                  </a:extLst>
                </p14:cNvPr>
                <p14:cNvContentPartPr/>
                <p14:nvPr/>
              </p14:nvContentPartPr>
              <p14:xfrm>
                <a:off x="1848041" y="1650311"/>
                <a:ext cx="126360" cy="70920"/>
              </p14:xfrm>
            </p:contentPart>
          </mc:Choice>
          <mc:Fallback xmlns="">
            <p:pic>
              <p:nvPicPr>
                <p:cNvPr id="38934" name="Freihand 38933">
                  <a:extLst>
                    <a:ext uri="{FF2B5EF4-FFF2-40B4-BE49-F238E27FC236}">
                      <a16:creationId xmlns:a16="http://schemas.microsoft.com/office/drawing/2014/main" id="{9D1955D5-8054-43E7-AF06-CDD4F7EBCCF0}"/>
                    </a:ext>
                  </a:extLst>
                </p:cNvPr>
                <p:cNvPicPr/>
                <p:nvPr/>
              </p:nvPicPr>
              <p:blipFill>
                <a:blip r:embed="rId744"/>
                <a:stretch>
                  <a:fillRect/>
                </a:stretch>
              </p:blipFill>
              <p:spPr>
                <a:xfrm>
                  <a:off x="1843721" y="1645991"/>
                  <a:ext cx="135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38935" name="Freihand 38934">
                  <a:extLst>
                    <a:ext uri="{FF2B5EF4-FFF2-40B4-BE49-F238E27FC236}">
                      <a16:creationId xmlns:a16="http://schemas.microsoft.com/office/drawing/2014/main" id="{614C6799-3FB5-46ED-AD47-1BA27C9002DE}"/>
                    </a:ext>
                  </a:extLst>
                </p14:cNvPr>
                <p14:cNvContentPartPr/>
                <p14:nvPr/>
              </p14:nvContentPartPr>
              <p14:xfrm>
                <a:off x="1988801" y="1724471"/>
                <a:ext cx="26640" cy="62280"/>
              </p14:xfrm>
            </p:contentPart>
          </mc:Choice>
          <mc:Fallback xmlns="">
            <p:pic>
              <p:nvPicPr>
                <p:cNvPr id="38935" name="Freihand 38934">
                  <a:extLst>
                    <a:ext uri="{FF2B5EF4-FFF2-40B4-BE49-F238E27FC236}">
                      <a16:creationId xmlns:a16="http://schemas.microsoft.com/office/drawing/2014/main" id="{614C6799-3FB5-46ED-AD47-1BA27C9002DE}"/>
                    </a:ext>
                  </a:extLst>
                </p:cNvPr>
                <p:cNvPicPr/>
                <p:nvPr/>
              </p:nvPicPr>
              <p:blipFill>
                <a:blip r:embed="rId746"/>
                <a:stretch>
                  <a:fillRect/>
                </a:stretch>
              </p:blipFill>
              <p:spPr>
                <a:xfrm>
                  <a:off x="1984481" y="1720151"/>
                  <a:ext cx="352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38936" name="Freihand 38935">
                  <a:extLst>
                    <a:ext uri="{FF2B5EF4-FFF2-40B4-BE49-F238E27FC236}">
                      <a16:creationId xmlns:a16="http://schemas.microsoft.com/office/drawing/2014/main" id="{4F0F2F28-4BDA-4FB3-8968-2C5C07F4F9E1}"/>
                    </a:ext>
                  </a:extLst>
                </p14:cNvPr>
                <p14:cNvContentPartPr/>
                <p14:nvPr/>
              </p14:nvContentPartPr>
              <p14:xfrm>
                <a:off x="1997801" y="1700711"/>
                <a:ext cx="78480" cy="102960"/>
              </p14:xfrm>
            </p:contentPart>
          </mc:Choice>
          <mc:Fallback xmlns="">
            <p:pic>
              <p:nvPicPr>
                <p:cNvPr id="38936" name="Freihand 38935">
                  <a:extLst>
                    <a:ext uri="{FF2B5EF4-FFF2-40B4-BE49-F238E27FC236}">
                      <a16:creationId xmlns:a16="http://schemas.microsoft.com/office/drawing/2014/main" id="{4F0F2F28-4BDA-4FB3-8968-2C5C07F4F9E1}"/>
                    </a:ext>
                  </a:extLst>
                </p:cNvPr>
                <p:cNvPicPr/>
                <p:nvPr/>
              </p:nvPicPr>
              <p:blipFill>
                <a:blip r:embed="rId748"/>
                <a:stretch>
                  <a:fillRect/>
                </a:stretch>
              </p:blipFill>
              <p:spPr>
                <a:xfrm>
                  <a:off x="1993481" y="1696391"/>
                  <a:ext cx="87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38956" name="Freihand 38955">
                  <a:extLst>
                    <a:ext uri="{FF2B5EF4-FFF2-40B4-BE49-F238E27FC236}">
                      <a16:creationId xmlns:a16="http://schemas.microsoft.com/office/drawing/2014/main" id="{838AC831-78CE-412F-B775-2706895353A0}"/>
                    </a:ext>
                  </a:extLst>
                </p14:cNvPr>
                <p14:cNvContentPartPr/>
                <p14:nvPr/>
              </p14:nvContentPartPr>
              <p14:xfrm>
                <a:off x="3290921" y="860111"/>
                <a:ext cx="2416680" cy="1864440"/>
              </p14:xfrm>
            </p:contentPart>
          </mc:Choice>
          <mc:Fallback xmlns="">
            <p:pic>
              <p:nvPicPr>
                <p:cNvPr id="38956" name="Freihand 38955">
                  <a:extLst>
                    <a:ext uri="{FF2B5EF4-FFF2-40B4-BE49-F238E27FC236}">
                      <a16:creationId xmlns:a16="http://schemas.microsoft.com/office/drawing/2014/main" id="{838AC831-78CE-412F-B775-2706895353A0}"/>
                    </a:ext>
                  </a:extLst>
                </p:cNvPr>
                <p:cNvPicPr/>
                <p:nvPr/>
              </p:nvPicPr>
              <p:blipFill>
                <a:blip r:embed="rId750"/>
                <a:stretch>
                  <a:fillRect/>
                </a:stretch>
              </p:blipFill>
              <p:spPr>
                <a:xfrm>
                  <a:off x="3286601" y="855791"/>
                  <a:ext cx="2425320" cy="187308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38957" name="Freihand 38956">
                  <a:extLst>
                    <a:ext uri="{FF2B5EF4-FFF2-40B4-BE49-F238E27FC236}">
                      <a16:creationId xmlns:a16="http://schemas.microsoft.com/office/drawing/2014/main" id="{6294ED8B-BF1B-4FFF-B8FB-29EFEB10A8DC}"/>
                    </a:ext>
                  </a:extLst>
                </p14:cNvPr>
                <p14:cNvContentPartPr/>
                <p14:nvPr/>
              </p14:nvContentPartPr>
              <p14:xfrm>
                <a:off x="3219281" y="790991"/>
                <a:ext cx="156960" cy="188640"/>
              </p14:xfrm>
            </p:contentPart>
          </mc:Choice>
          <mc:Fallback xmlns="">
            <p:pic>
              <p:nvPicPr>
                <p:cNvPr id="38957" name="Freihand 38956">
                  <a:extLst>
                    <a:ext uri="{FF2B5EF4-FFF2-40B4-BE49-F238E27FC236}">
                      <a16:creationId xmlns:a16="http://schemas.microsoft.com/office/drawing/2014/main" id="{6294ED8B-BF1B-4FFF-B8FB-29EFEB10A8DC}"/>
                    </a:ext>
                  </a:extLst>
                </p:cNvPr>
                <p:cNvPicPr/>
                <p:nvPr/>
              </p:nvPicPr>
              <p:blipFill>
                <a:blip r:embed="rId752"/>
                <a:stretch>
                  <a:fillRect/>
                </a:stretch>
              </p:blipFill>
              <p:spPr>
                <a:xfrm>
                  <a:off x="3214961" y="786671"/>
                  <a:ext cx="1656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38959" name="Freihand 38958">
                  <a:extLst>
                    <a:ext uri="{FF2B5EF4-FFF2-40B4-BE49-F238E27FC236}">
                      <a16:creationId xmlns:a16="http://schemas.microsoft.com/office/drawing/2014/main" id="{B3764FCB-736A-42CC-B1E9-FC9A9198AE80}"/>
                    </a:ext>
                  </a:extLst>
                </p14:cNvPr>
                <p14:cNvContentPartPr/>
                <p14:nvPr/>
              </p14:nvContentPartPr>
              <p14:xfrm>
                <a:off x="3730841" y="1526111"/>
                <a:ext cx="51480" cy="108000"/>
              </p14:xfrm>
            </p:contentPart>
          </mc:Choice>
          <mc:Fallback xmlns="">
            <p:pic>
              <p:nvPicPr>
                <p:cNvPr id="38959" name="Freihand 38958">
                  <a:extLst>
                    <a:ext uri="{FF2B5EF4-FFF2-40B4-BE49-F238E27FC236}">
                      <a16:creationId xmlns:a16="http://schemas.microsoft.com/office/drawing/2014/main" id="{B3764FCB-736A-42CC-B1E9-FC9A9198AE80}"/>
                    </a:ext>
                  </a:extLst>
                </p:cNvPr>
                <p:cNvPicPr/>
                <p:nvPr/>
              </p:nvPicPr>
              <p:blipFill>
                <a:blip r:embed="rId754"/>
                <a:stretch>
                  <a:fillRect/>
                </a:stretch>
              </p:blipFill>
              <p:spPr>
                <a:xfrm>
                  <a:off x="3726521" y="1521791"/>
                  <a:ext cx="601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38960" name="Freihand 38959">
                  <a:extLst>
                    <a:ext uri="{FF2B5EF4-FFF2-40B4-BE49-F238E27FC236}">
                      <a16:creationId xmlns:a16="http://schemas.microsoft.com/office/drawing/2014/main" id="{925D41DF-BA8F-472C-84F8-345BCF78398A}"/>
                    </a:ext>
                  </a:extLst>
                </p14:cNvPr>
                <p14:cNvContentPartPr/>
                <p14:nvPr/>
              </p14:nvContentPartPr>
              <p14:xfrm>
                <a:off x="3664241" y="1492991"/>
                <a:ext cx="84600" cy="82080"/>
              </p14:xfrm>
            </p:contentPart>
          </mc:Choice>
          <mc:Fallback xmlns="">
            <p:pic>
              <p:nvPicPr>
                <p:cNvPr id="38960" name="Freihand 38959">
                  <a:extLst>
                    <a:ext uri="{FF2B5EF4-FFF2-40B4-BE49-F238E27FC236}">
                      <a16:creationId xmlns:a16="http://schemas.microsoft.com/office/drawing/2014/main" id="{925D41DF-BA8F-472C-84F8-345BCF78398A}"/>
                    </a:ext>
                  </a:extLst>
                </p:cNvPr>
                <p:cNvPicPr/>
                <p:nvPr/>
              </p:nvPicPr>
              <p:blipFill>
                <a:blip r:embed="rId756"/>
                <a:stretch>
                  <a:fillRect/>
                </a:stretch>
              </p:blipFill>
              <p:spPr>
                <a:xfrm>
                  <a:off x="3659921" y="1488671"/>
                  <a:ext cx="932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38961" name="Freihand 38960">
                  <a:extLst>
                    <a:ext uri="{FF2B5EF4-FFF2-40B4-BE49-F238E27FC236}">
                      <a16:creationId xmlns:a16="http://schemas.microsoft.com/office/drawing/2014/main" id="{60B99B32-213A-4FE0-9856-D85358BB2A40}"/>
                    </a:ext>
                  </a:extLst>
                </p14:cNvPr>
                <p14:cNvContentPartPr/>
                <p14:nvPr/>
              </p14:nvContentPartPr>
              <p14:xfrm>
                <a:off x="3790241" y="1565351"/>
                <a:ext cx="100440" cy="81000"/>
              </p14:xfrm>
            </p:contentPart>
          </mc:Choice>
          <mc:Fallback xmlns="">
            <p:pic>
              <p:nvPicPr>
                <p:cNvPr id="38961" name="Freihand 38960">
                  <a:extLst>
                    <a:ext uri="{FF2B5EF4-FFF2-40B4-BE49-F238E27FC236}">
                      <a16:creationId xmlns:a16="http://schemas.microsoft.com/office/drawing/2014/main" id="{60B99B32-213A-4FE0-9856-D85358BB2A40}"/>
                    </a:ext>
                  </a:extLst>
                </p:cNvPr>
                <p:cNvPicPr/>
                <p:nvPr/>
              </p:nvPicPr>
              <p:blipFill>
                <a:blip r:embed="rId758"/>
                <a:stretch>
                  <a:fillRect/>
                </a:stretch>
              </p:blipFill>
              <p:spPr>
                <a:xfrm>
                  <a:off x="3785921" y="1561031"/>
                  <a:ext cx="109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38981" name="Freihand 38980">
                  <a:extLst>
                    <a:ext uri="{FF2B5EF4-FFF2-40B4-BE49-F238E27FC236}">
                      <a16:creationId xmlns:a16="http://schemas.microsoft.com/office/drawing/2014/main" id="{616797DB-884B-461B-AC08-65916394E35A}"/>
                    </a:ext>
                  </a:extLst>
                </p14:cNvPr>
                <p14:cNvContentPartPr/>
                <p14:nvPr/>
              </p14:nvContentPartPr>
              <p14:xfrm>
                <a:off x="763001" y="693431"/>
                <a:ext cx="1877400" cy="1963440"/>
              </p14:xfrm>
            </p:contentPart>
          </mc:Choice>
          <mc:Fallback xmlns="">
            <p:pic>
              <p:nvPicPr>
                <p:cNvPr id="38981" name="Freihand 38980">
                  <a:extLst>
                    <a:ext uri="{FF2B5EF4-FFF2-40B4-BE49-F238E27FC236}">
                      <a16:creationId xmlns:a16="http://schemas.microsoft.com/office/drawing/2014/main" id="{616797DB-884B-461B-AC08-65916394E35A}"/>
                    </a:ext>
                  </a:extLst>
                </p:cNvPr>
                <p:cNvPicPr/>
                <p:nvPr/>
              </p:nvPicPr>
              <p:blipFill>
                <a:blip r:embed="rId760"/>
                <a:stretch>
                  <a:fillRect/>
                </a:stretch>
              </p:blipFill>
              <p:spPr>
                <a:xfrm>
                  <a:off x="758681" y="689111"/>
                  <a:ext cx="1886040" cy="197208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38982" name="Freihand 38981">
                  <a:extLst>
                    <a:ext uri="{FF2B5EF4-FFF2-40B4-BE49-F238E27FC236}">
                      <a16:creationId xmlns:a16="http://schemas.microsoft.com/office/drawing/2014/main" id="{B30DFEB9-EF77-403E-A4C4-D383DF5210B8}"/>
                    </a:ext>
                  </a:extLst>
                </p14:cNvPr>
                <p14:cNvContentPartPr/>
                <p14:nvPr/>
              </p14:nvContentPartPr>
              <p14:xfrm>
                <a:off x="704321" y="2600711"/>
                <a:ext cx="140040" cy="103680"/>
              </p14:xfrm>
            </p:contentPart>
          </mc:Choice>
          <mc:Fallback xmlns="">
            <p:pic>
              <p:nvPicPr>
                <p:cNvPr id="38982" name="Freihand 38981">
                  <a:extLst>
                    <a:ext uri="{FF2B5EF4-FFF2-40B4-BE49-F238E27FC236}">
                      <a16:creationId xmlns:a16="http://schemas.microsoft.com/office/drawing/2014/main" id="{B30DFEB9-EF77-403E-A4C4-D383DF5210B8}"/>
                    </a:ext>
                  </a:extLst>
                </p:cNvPr>
                <p:cNvPicPr/>
                <p:nvPr/>
              </p:nvPicPr>
              <p:blipFill>
                <a:blip r:embed="rId762"/>
                <a:stretch>
                  <a:fillRect/>
                </a:stretch>
              </p:blipFill>
              <p:spPr>
                <a:xfrm>
                  <a:off x="700001" y="2596391"/>
                  <a:ext cx="1486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38984" name="Freihand 38983">
                  <a:extLst>
                    <a:ext uri="{FF2B5EF4-FFF2-40B4-BE49-F238E27FC236}">
                      <a16:creationId xmlns:a16="http://schemas.microsoft.com/office/drawing/2014/main" id="{AAD1DA6E-FB2A-43B7-AFD1-A3B8BA38446D}"/>
                    </a:ext>
                  </a:extLst>
                </p14:cNvPr>
                <p14:cNvContentPartPr/>
                <p14:nvPr/>
              </p14:nvContentPartPr>
              <p14:xfrm>
                <a:off x="1240721" y="1681991"/>
                <a:ext cx="100800" cy="121680"/>
              </p14:xfrm>
            </p:contentPart>
          </mc:Choice>
          <mc:Fallback xmlns="">
            <p:pic>
              <p:nvPicPr>
                <p:cNvPr id="38984" name="Freihand 38983">
                  <a:extLst>
                    <a:ext uri="{FF2B5EF4-FFF2-40B4-BE49-F238E27FC236}">
                      <a16:creationId xmlns:a16="http://schemas.microsoft.com/office/drawing/2014/main" id="{AAD1DA6E-FB2A-43B7-AFD1-A3B8BA38446D}"/>
                    </a:ext>
                  </a:extLst>
                </p:cNvPr>
                <p:cNvPicPr/>
                <p:nvPr/>
              </p:nvPicPr>
              <p:blipFill>
                <a:blip r:embed="rId764"/>
                <a:stretch>
                  <a:fillRect/>
                </a:stretch>
              </p:blipFill>
              <p:spPr>
                <a:xfrm>
                  <a:off x="1236401" y="1677671"/>
                  <a:ext cx="1094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38985" name="Freihand 38984">
                  <a:extLst>
                    <a:ext uri="{FF2B5EF4-FFF2-40B4-BE49-F238E27FC236}">
                      <a16:creationId xmlns:a16="http://schemas.microsoft.com/office/drawing/2014/main" id="{33449C9D-624A-4793-8E0F-44BFB44BDA42}"/>
                    </a:ext>
                  </a:extLst>
                </p14:cNvPr>
                <p14:cNvContentPartPr/>
                <p14:nvPr/>
              </p14:nvContentPartPr>
              <p14:xfrm>
                <a:off x="1223801" y="1714391"/>
                <a:ext cx="96120" cy="56160"/>
              </p14:xfrm>
            </p:contentPart>
          </mc:Choice>
          <mc:Fallback xmlns="">
            <p:pic>
              <p:nvPicPr>
                <p:cNvPr id="38985" name="Freihand 38984">
                  <a:extLst>
                    <a:ext uri="{FF2B5EF4-FFF2-40B4-BE49-F238E27FC236}">
                      <a16:creationId xmlns:a16="http://schemas.microsoft.com/office/drawing/2014/main" id="{33449C9D-624A-4793-8E0F-44BFB44BDA42}"/>
                    </a:ext>
                  </a:extLst>
                </p:cNvPr>
                <p:cNvPicPr/>
                <p:nvPr/>
              </p:nvPicPr>
              <p:blipFill>
                <a:blip r:embed="rId766"/>
                <a:stretch>
                  <a:fillRect/>
                </a:stretch>
              </p:blipFill>
              <p:spPr>
                <a:xfrm>
                  <a:off x="1219481" y="1710071"/>
                  <a:ext cx="1047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38986" name="Freihand 38985">
                  <a:extLst>
                    <a:ext uri="{FF2B5EF4-FFF2-40B4-BE49-F238E27FC236}">
                      <a16:creationId xmlns:a16="http://schemas.microsoft.com/office/drawing/2014/main" id="{93F1BBE4-B340-44A9-B153-D2D40754A531}"/>
                    </a:ext>
                  </a:extLst>
                </p14:cNvPr>
                <p14:cNvContentPartPr/>
                <p14:nvPr/>
              </p14:nvContentPartPr>
              <p14:xfrm>
                <a:off x="1355921" y="1660031"/>
                <a:ext cx="77400" cy="91440"/>
              </p14:xfrm>
            </p:contentPart>
          </mc:Choice>
          <mc:Fallback xmlns="">
            <p:pic>
              <p:nvPicPr>
                <p:cNvPr id="38986" name="Freihand 38985">
                  <a:extLst>
                    <a:ext uri="{FF2B5EF4-FFF2-40B4-BE49-F238E27FC236}">
                      <a16:creationId xmlns:a16="http://schemas.microsoft.com/office/drawing/2014/main" id="{93F1BBE4-B340-44A9-B153-D2D40754A531}"/>
                    </a:ext>
                  </a:extLst>
                </p:cNvPr>
                <p:cNvPicPr/>
                <p:nvPr/>
              </p:nvPicPr>
              <p:blipFill>
                <a:blip r:embed="rId768"/>
                <a:stretch>
                  <a:fillRect/>
                </a:stretch>
              </p:blipFill>
              <p:spPr>
                <a:xfrm>
                  <a:off x="1351601" y="1655711"/>
                  <a:ext cx="860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38987" name="Freihand 38986">
                  <a:extLst>
                    <a:ext uri="{FF2B5EF4-FFF2-40B4-BE49-F238E27FC236}">
                      <a16:creationId xmlns:a16="http://schemas.microsoft.com/office/drawing/2014/main" id="{C1460A2A-1243-4041-B089-BB96997F247C}"/>
                    </a:ext>
                  </a:extLst>
                </p14:cNvPr>
                <p14:cNvContentPartPr/>
                <p14:nvPr/>
              </p14:nvContentPartPr>
              <p14:xfrm>
                <a:off x="1363841" y="1688831"/>
                <a:ext cx="84960" cy="28080"/>
              </p14:xfrm>
            </p:contentPart>
          </mc:Choice>
          <mc:Fallback xmlns="">
            <p:pic>
              <p:nvPicPr>
                <p:cNvPr id="38987" name="Freihand 38986">
                  <a:extLst>
                    <a:ext uri="{FF2B5EF4-FFF2-40B4-BE49-F238E27FC236}">
                      <a16:creationId xmlns:a16="http://schemas.microsoft.com/office/drawing/2014/main" id="{C1460A2A-1243-4041-B089-BB96997F247C}"/>
                    </a:ext>
                  </a:extLst>
                </p:cNvPr>
                <p:cNvPicPr/>
                <p:nvPr/>
              </p:nvPicPr>
              <p:blipFill>
                <a:blip r:embed="rId770"/>
                <a:stretch>
                  <a:fillRect/>
                </a:stretch>
              </p:blipFill>
              <p:spPr>
                <a:xfrm>
                  <a:off x="1359521" y="1684511"/>
                  <a:ext cx="936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39056" name="Freihand 39055">
                  <a:extLst>
                    <a:ext uri="{FF2B5EF4-FFF2-40B4-BE49-F238E27FC236}">
                      <a16:creationId xmlns:a16="http://schemas.microsoft.com/office/drawing/2014/main" id="{23D1A855-C167-4A8E-B848-1AE572FA19CE}"/>
                    </a:ext>
                  </a:extLst>
                </p14:cNvPr>
                <p14:cNvContentPartPr/>
                <p14:nvPr/>
              </p14:nvContentPartPr>
              <p14:xfrm>
                <a:off x="3293801" y="714311"/>
                <a:ext cx="2451240" cy="1900800"/>
              </p14:xfrm>
            </p:contentPart>
          </mc:Choice>
          <mc:Fallback xmlns="">
            <p:pic>
              <p:nvPicPr>
                <p:cNvPr id="39056" name="Freihand 39055">
                  <a:extLst>
                    <a:ext uri="{FF2B5EF4-FFF2-40B4-BE49-F238E27FC236}">
                      <a16:creationId xmlns:a16="http://schemas.microsoft.com/office/drawing/2014/main" id="{23D1A855-C167-4A8E-B848-1AE572FA19CE}"/>
                    </a:ext>
                  </a:extLst>
                </p:cNvPr>
                <p:cNvPicPr/>
                <p:nvPr/>
              </p:nvPicPr>
              <p:blipFill>
                <a:blip r:embed="rId772"/>
                <a:stretch>
                  <a:fillRect/>
                </a:stretch>
              </p:blipFill>
              <p:spPr>
                <a:xfrm>
                  <a:off x="3289481" y="709991"/>
                  <a:ext cx="2459880" cy="190944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39057" name="Freihand 39056">
                  <a:extLst>
                    <a:ext uri="{FF2B5EF4-FFF2-40B4-BE49-F238E27FC236}">
                      <a16:creationId xmlns:a16="http://schemas.microsoft.com/office/drawing/2014/main" id="{323F365C-F74F-4C69-BE8B-CD2E95EE4019}"/>
                    </a:ext>
                  </a:extLst>
                </p14:cNvPr>
                <p14:cNvContentPartPr/>
                <p14:nvPr/>
              </p14:nvContentPartPr>
              <p14:xfrm>
                <a:off x="5642801" y="2516831"/>
                <a:ext cx="128160" cy="147960"/>
              </p14:xfrm>
            </p:contentPart>
          </mc:Choice>
          <mc:Fallback xmlns="">
            <p:pic>
              <p:nvPicPr>
                <p:cNvPr id="39057" name="Freihand 39056">
                  <a:extLst>
                    <a:ext uri="{FF2B5EF4-FFF2-40B4-BE49-F238E27FC236}">
                      <a16:creationId xmlns:a16="http://schemas.microsoft.com/office/drawing/2014/main" id="{323F365C-F74F-4C69-BE8B-CD2E95EE4019}"/>
                    </a:ext>
                  </a:extLst>
                </p:cNvPr>
                <p:cNvPicPr/>
                <p:nvPr/>
              </p:nvPicPr>
              <p:blipFill>
                <a:blip r:embed="rId774"/>
                <a:stretch>
                  <a:fillRect/>
                </a:stretch>
              </p:blipFill>
              <p:spPr>
                <a:xfrm>
                  <a:off x="5638481" y="2512511"/>
                  <a:ext cx="1368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39059" name="Freihand 39058">
                  <a:extLst>
                    <a:ext uri="{FF2B5EF4-FFF2-40B4-BE49-F238E27FC236}">
                      <a16:creationId xmlns:a16="http://schemas.microsoft.com/office/drawing/2014/main" id="{5EFE5F45-D8E2-41B2-A16C-768A8770D3AA}"/>
                    </a:ext>
                  </a:extLst>
                </p14:cNvPr>
                <p14:cNvContentPartPr/>
                <p14:nvPr/>
              </p14:nvContentPartPr>
              <p14:xfrm>
                <a:off x="4194881" y="1260791"/>
                <a:ext cx="90000" cy="117360"/>
              </p14:xfrm>
            </p:contentPart>
          </mc:Choice>
          <mc:Fallback xmlns="">
            <p:pic>
              <p:nvPicPr>
                <p:cNvPr id="39059" name="Freihand 39058">
                  <a:extLst>
                    <a:ext uri="{FF2B5EF4-FFF2-40B4-BE49-F238E27FC236}">
                      <a16:creationId xmlns:a16="http://schemas.microsoft.com/office/drawing/2014/main" id="{5EFE5F45-D8E2-41B2-A16C-768A8770D3AA}"/>
                    </a:ext>
                  </a:extLst>
                </p:cNvPr>
                <p:cNvPicPr/>
                <p:nvPr/>
              </p:nvPicPr>
              <p:blipFill>
                <a:blip r:embed="rId776"/>
                <a:stretch>
                  <a:fillRect/>
                </a:stretch>
              </p:blipFill>
              <p:spPr>
                <a:xfrm>
                  <a:off x="4190561" y="1256471"/>
                  <a:ext cx="98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39060" name="Freihand 39059">
                  <a:extLst>
                    <a:ext uri="{FF2B5EF4-FFF2-40B4-BE49-F238E27FC236}">
                      <a16:creationId xmlns:a16="http://schemas.microsoft.com/office/drawing/2014/main" id="{3402BC10-9DC6-4279-9E45-F394E243EAB5}"/>
                    </a:ext>
                  </a:extLst>
                </p14:cNvPr>
                <p14:cNvContentPartPr/>
                <p14:nvPr/>
              </p14:nvContentPartPr>
              <p14:xfrm>
                <a:off x="4197761" y="1314431"/>
                <a:ext cx="76680" cy="42120"/>
              </p14:xfrm>
            </p:contentPart>
          </mc:Choice>
          <mc:Fallback xmlns="">
            <p:pic>
              <p:nvPicPr>
                <p:cNvPr id="39060" name="Freihand 39059">
                  <a:extLst>
                    <a:ext uri="{FF2B5EF4-FFF2-40B4-BE49-F238E27FC236}">
                      <a16:creationId xmlns:a16="http://schemas.microsoft.com/office/drawing/2014/main" id="{3402BC10-9DC6-4279-9E45-F394E243EAB5}"/>
                    </a:ext>
                  </a:extLst>
                </p:cNvPr>
                <p:cNvPicPr/>
                <p:nvPr/>
              </p:nvPicPr>
              <p:blipFill>
                <a:blip r:embed="rId778"/>
                <a:stretch>
                  <a:fillRect/>
                </a:stretch>
              </p:blipFill>
              <p:spPr>
                <a:xfrm>
                  <a:off x="4193441" y="1310111"/>
                  <a:ext cx="853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39061" name="Freihand 39060">
                  <a:extLst>
                    <a:ext uri="{FF2B5EF4-FFF2-40B4-BE49-F238E27FC236}">
                      <a16:creationId xmlns:a16="http://schemas.microsoft.com/office/drawing/2014/main" id="{FF66B3E0-0485-42BE-A322-7C68A42DE0B8}"/>
                    </a:ext>
                  </a:extLst>
                </p14:cNvPr>
                <p14:cNvContentPartPr/>
                <p14:nvPr/>
              </p14:nvContentPartPr>
              <p14:xfrm>
                <a:off x="4303601" y="1299671"/>
                <a:ext cx="92520" cy="67320"/>
              </p14:xfrm>
            </p:contentPart>
          </mc:Choice>
          <mc:Fallback xmlns="">
            <p:pic>
              <p:nvPicPr>
                <p:cNvPr id="39061" name="Freihand 39060">
                  <a:extLst>
                    <a:ext uri="{FF2B5EF4-FFF2-40B4-BE49-F238E27FC236}">
                      <a16:creationId xmlns:a16="http://schemas.microsoft.com/office/drawing/2014/main" id="{FF66B3E0-0485-42BE-A322-7C68A42DE0B8}"/>
                    </a:ext>
                  </a:extLst>
                </p:cNvPr>
                <p:cNvPicPr/>
                <p:nvPr/>
              </p:nvPicPr>
              <p:blipFill>
                <a:blip r:embed="rId780"/>
                <a:stretch>
                  <a:fillRect/>
                </a:stretch>
              </p:blipFill>
              <p:spPr>
                <a:xfrm>
                  <a:off x="4299281" y="1295351"/>
                  <a:ext cx="1011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39088" name="Freihand 39087">
                  <a:extLst>
                    <a:ext uri="{FF2B5EF4-FFF2-40B4-BE49-F238E27FC236}">
                      <a16:creationId xmlns:a16="http://schemas.microsoft.com/office/drawing/2014/main" id="{2A56CED5-4C07-48C7-ABB0-402B7C4CF72C}"/>
                    </a:ext>
                  </a:extLst>
                </p14:cNvPr>
                <p14:cNvContentPartPr/>
                <p14:nvPr/>
              </p14:nvContentPartPr>
              <p14:xfrm>
                <a:off x="3334841" y="589751"/>
                <a:ext cx="2462400" cy="1847880"/>
              </p14:xfrm>
            </p:contentPart>
          </mc:Choice>
          <mc:Fallback xmlns="">
            <p:pic>
              <p:nvPicPr>
                <p:cNvPr id="39088" name="Freihand 39087">
                  <a:extLst>
                    <a:ext uri="{FF2B5EF4-FFF2-40B4-BE49-F238E27FC236}">
                      <a16:creationId xmlns:a16="http://schemas.microsoft.com/office/drawing/2014/main" id="{2A56CED5-4C07-48C7-ABB0-402B7C4CF72C}"/>
                    </a:ext>
                  </a:extLst>
                </p:cNvPr>
                <p:cNvPicPr/>
                <p:nvPr/>
              </p:nvPicPr>
              <p:blipFill>
                <a:blip r:embed="rId782"/>
                <a:stretch>
                  <a:fillRect/>
                </a:stretch>
              </p:blipFill>
              <p:spPr>
                <a:xfrm>
                  <a:off x="3330521" y="585431"/>
                  <a:ext cx="2471040" cy="18565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39089" name="Freihand 39088">
                  <a:extLst>
                    <a:ext uri="{FF2B5EF4-FFF2-40B4-BE49-F238E27FC236}">
                      <a16:creationId xmlns:a16="http://schemas.microsoft.com/office/drawing/2014/main" id="{9471F716-3E60-4EDE-BBC5-062B2EC41E70}"/>
                    </a:ext>
                  </a:extLst>
                </p14:cNvPr>
                <p14:cNvContentPartPr/>
                <p14:nvPr/>
              </p14:nvContentPartPr>
              <p14:xfrm>
                <a:off x="5710121" y="2294711"/>
                <a:ext cx="115560" cy="184320"/>
              </p14:xfrm>
            </p:contentPart>
          </mc:Choice>
          <mc:Fallback xmlns="">
            <p:pic>
              <p:nvPicPr>
                <p:cNvPr id="39089" name="Freihand 39088">
                  <a:extLst>
                    <a:ext uri="{FF2B5EF4-FFF2-40B4-BE49-F238E27FC236}">
                      <a16:creationId xmlns:a16="http://schemas.microsoft.com/office/drawing/2014/main" id="{9471F716-3E60-4EDE-BBC5-062B2EC41E70}"/>
                    </a:ext>
                  </a:extLst>
                </p:cNvPr>
                <p:cNvPicPr/>
                <p:nvPr/>
              </p:nvPicPr>
              <p:blipFill>
                <a:blip r:embed="rId784"/>
                <a:stretch>
                  <a:fillRect/>
                </a:stretch>
              </p:blipFill>
              <p:spPr>
                <a:xfrm>
                  <a:off x="5705801" y="2290391"/>
                  <a:ext cx="1242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39098" name="Freihand 39097">
                  <a:extLst>
                    <a:ext uri="{FF2B5EF4-FFF2-40B4-BE49-F238E27FC236}">
                      <a16:creationId xmlns:a16="http://schemas.microsoft.com/office/drawing/2014/main" id="{259B3966-63DD-4301-8B64-6C7BCE5E80C8}"/>
                    </a:ext>
                  </a:extLst>
                </p14:cNvPr>
                <p14:cNvContentPartPr/>
                <p14:nvPr/>
              </p14:nvContentPartPr>
              <p14:xfrm>
                <a:off x="4487921" y="864071"/>
                <a:ext cx="89640" cy="139680"/>
              </p14:xfrm>
            </p:contentPart>
          </mc:Choice>
          <mc:Fallback xmlns="">
            <p:pic>
              <p:nvPicPr>
                <p:cNvPr id="39098" name="Freihand 39097">
                  <a:extLst>
                    <a:ext uri="{FF2B5EF4-FFF2-40B4-BE49-F238E27FC236}">
                      <a16:creationId xmlns:a16="http://schemas.microsoft.com/office/drawing/2014/main" id="{259B3966-63DD-4301-8B64-6C7BCE5E80C8}"/>
                    </a:ext>
                  </a:extLst>
                </p:cNvPr>
                <p:cNvPicPr/>
                <p:nvPr/>
              </p:nvPicPr>
              <p:blipFill>
                <a:blip r:embed="rId786"/>
                <a:stretch>
                  <a:fillRect/>
                </a:stretch>
              </p:blipFill>
              <p:spPr>
                <a:xfrm>
                  <a:off x="4483601" y="859751"/>
                  <a:ext cx="982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39099" name="Freihand 39098">
                  <a:extLst>
                    <a:ext uri="{FF2B5EF4-FFF2-40B4-BE49-F238E27FC236}">
                      <a16:creationId xmlns:a16="http://schemas.microsoft.com/office/drawing/2014/main" id="{6284EF00-93EC-4D98-9759-88930E1241F3}"/>
                    </a:ext>
                  </a:extLst>
                </p14:cNvPr>
                <p14:cNvContentPartPr/>
                <p14:nvPr/>
              </p14:nvContentPartPr>
              <p14:xfrm>
                <a:off x="4566401" y="957671"/>
                <a:ext cx="52920" cy="81720"/>
              </p14:xfrm>
            </p:contentPart>
          </mc:Choice>
          <mc:Fallback xmlns="">
            <p:pic>
              <p:nvPicPr>
                <p:cNvPr id="39099" name="Freihand 39098">
                  <a:extLst>
                    <a:ext uri="{FF2B5EF4-FFF2-40B4-BE49-F238E27FC236}">
                      <a16:creationId xmlns:a16="http://schemas.microsoft.com/office/drawing/2014/main" id="{6284EF00-93EC-4D98-9759-88930E1241F3}"/>
                    </a:ext>
                  </a:extLst>
                </p:cNvPr>
                <p:cNvPicPr/>
                <p:nvPr/>
              </p:nvPicPr>
              <p:blipFill>
                <a:blip r:embed="rId788"/>
                <a:stretch>
                  <a:fillRect/>
                </a:stretch>
              </p:blipFill>
              <p:spPr>
                <a:xfrm>
                  <a:off x="4562081" y="953351"/>
                  <a:ext cx="615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39100" name="Freihand 39099">
                  <a:extLst>
                    <a:ext uri="{FF2B5EF4-FFF2-40B4-BE49-F238E27FC236}">
                      <a16:creationId xmlns:a16="http://schemas.microsoft.com/office/drawing/2014/main" id="{F61BBB75-F4CE-40B5-B1B0-100365D49B29}"/>
                    </a:ext>
                  </a:extLst>
                </p14:cNvPr>
                <p14:cNvContentPartPr/>
                <p14:nvPr/>
              </p14:nvContentPartPr>
              <p14:xfrm>
                <a:off x="4624721" y="956951"/>
                <a:ext cx="12600" cy="83520"/>
              </p14:xfrm>
            </p:contentPart>
          </mc:Choice>
          <mc:Fallback xmlns="">
            <p:pic>
              <p:nvPicPr>
                <p:cNvPr id="39100" name="Freihand 39099">
                  <a:extLst>
                    <a:ext uri="{FF2B5EF4-FFF2-40B4-BE49-F238E27FC236}">
                      <a16:creationId xmlns:a16="http://schemas.microsoft.com/office/drawing/2014/main" id="{F61BBB75-F4CE-40B5-B1B0-100365D49B29}"/>
                    </a:ext>
                  </a:extLst>
                </p:cNvPr>
                <p:cNvPicPr/>
                <p:nvPr/>
              </p:nvPicPr>
              <p:blipFill>
                <a:blip r:embed="rId790"/>
                <a:stretch>
                  <a:fillRect/>
                </a:stretch>
              </p:blipFill>
              <p:spPr>
                <a:xfrm>
                  <a:off x="4620401" y="952631"/>
                  <a:ext cx="212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39101" name="Freihand 39100">
                  <a:extLst>
                    <a:ext uri="{FF2B5EF4-FFF2-40B4-BE49-F238E27FC236}">
                      <a16:creationId xmlns:a16="http://schemas.microsoft.com/office/drawing/2014/main" id="{C4F5CFA3-A8A8-402E-B50A-B652F0CFEB36}"/>
                    </a:ext>
                  </a:extLst>
                </p14:cNvPr>
                <p14:cNvContentPartPr/>
                <p14:nvPr/>
              </p14:nvContentPartPr>
              <p14:xfrm>
                <a:off x="4583681" y="966311"/>
                <a:ext cx="91080" cy="32760"/>
              </p14:xfrm>
            </p:contentPart>
          </mc:Choice>
          <mc:Fallback xmlns="">
            <p:pic>
              <p:nvPicPr>
                <p:cNvPr id="39101" name="Freihand 39100">
                  <a:extLst>
                    <a:ext uri="{FF2B5EF4-FFF2-40B4-BE49-F238E27FC236}">
                      <a16:creationId xmlns:a16="http://schemas.microsoft.com/office/drawing/2014/main" id="{C4F5CFA3-A8A8-402E-B50A-B652F0CFEB36}"/>
                    </a:ext>
                  </a:extLst>
                </p:cNvPr>
                <p:cNvPicPr/>
                <p:nvPr/>
              </p:nvPicPr>
              <p:blipFill>
                <a:blip r:embed="rId792"/>
                <a:stretch>
                  <a:fillRect/>
                </a:stretch>
              </p:blipFill>
              <p:spPr>
                <a:xfrm>
                  <a:off x="4579361" y="961991"/>
                  <a:ext cx="997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39127" name="Freihand 39126">
                  <a:extLst>
                    <a:ext uri="{FF2B5EF4-FFF2-40B4-BE49-F238E27FC236}">
                      <a16:creationId xmlns:a16="http://schemas.microsoft.com/office/drawing/2014/main" id="{4FD134FB-F0AB-4910-9CE0-0ACA45FF5801}"/>
                    </a:ext>
                  </a:extLst>
                </p14:cNvPr>
                <p14:cNvContentPartPr/>
                <p14:nvPr/>
              </p14:nvContentPartPr>
              <p14:xfrm>
                <a:off x="498401" y="596231"/>
                <a:ext cx="2099160" cy="2065680"/>
              </p14:xfrm>
            </p:contentPart>
          </mc:Choice>
          <mc:Fallback xmlns="">
            <p:pic>
              <p:nvPicPr>
                <p:cNvPr id="39127" name="Freihand 39126">
                  <a:extLst>
                    <a:ext uri="{FF2B5EF4-FFF2-40B4-BE49-F238E27FC236}">
                      <a16:creationId xmlns:a16="http://schemas.microsoft.com/office/drawing/2014/main" id="{4FD134FB-F0AB-4910-9CE0-0ACA45FF5801}"/>
                    </a:ext>
                  </a:extLst>
                </p:cNvPr>
                <p:cNvPicPr/>
                <p:nvPr/>
              </p:nvPicPr>
              <p:blipFill>
                <a:blip r:embed="rId794"/>
                <a:stretch>
                  <a:fillRect/>
                </a:stretch>
              </p:blipFill>
              <p:spPr>
                <a:xfrm>
                  <a:off x="494081" y="591911"/>
                  <a:ext cx="2107800" cy="207432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39128" name="Freihand 39127">
                  <a:extLst>
                    <a:ext uri="{FF2B5EF4-FFF2-40B4-BE49-F238E27FC236}">
                      <a16:creationId xmlns:a16="http://schemas.microsoft.com/office/drawing/2014/main" id="{37A421AA-58EE-402D-B3A9-ED1B086F6AFB}"/>
                    </a:ext>
                  </a:extLst>
                </p14:cNvPr>
                <p14:cNvContentPartPr/>
                <p14:nvPr/>
              </p14:nvContentPartPr>
              <p14:xfrm>
                <a:off x="390401" y="2472191"/>
                <a:ext cx="235080" cy="235080"/>
              </p14:xfrm>
            </p:contentPart>
          </mc:Choice>
          <mc:Fallback xmlns="">
            <p:pic>
              <p:nvPicPr>
                <p:cNvPr id="39128" name="Freihand 39127">
                  <a:extLst>
                    <a:ext uri="{FF2B5EF4-FFF2-40B4-BE49-F238E27FC236}">
                      <a16:creationId xmlns:a16="http://schemas.microsoft.com/office/drawing/2014/main" id="{37A421AA-58EE-402D-B3A9-ED1B086F6AFB}"/>
                    </a:ext>
                  </a:extLst>
                </p:cNvPr>
                <p:cNvPicPr/>
                <p:nvPr/>
              </p:nvPicPr>
              <p:blipFill>
                <a:blip r:embed="rId796"/>
                <a:stretch>
                  <a:fillRect/>
                </a:stretch>
              </p:blipFill>
              <p:spPr>
                <a:xfrm>
                  <a:off x="386081" y="2467871"/>
                  <a:ext cx="2437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39130" name="Freihand 39129">
                  <a:extLst>
                    <a:ext uri="{FF2B5EF4-FFF2-40B4-BE49-F238E27FC236}">
                      <a16:creationId xmlns:a16="http://schemas.microsoft.com/office/drawing/2014/main" id="{3EAE35B0-85FD-461B-BE94-91586F627EE9}"/>
                    </a:ext>
                  </a:extLst>
                </p14:cNvPr>
                <p14:cNvContentPartPr/>
                <p14:nvPr/>
              </p14:nvContentPartPr>
              <p14:xfrm>
                <a:off x="722321" y="1381031"/>
                <a:ext cx="64080" cy="85680"/>
              </p14:xfrm>
            </p:contentPart>
          </mc:Choice>
          <mc:Fallback xmlns="">
            <p:pic>
              <p:nvPicPr>
                <p:cNvPr id="39130" name="Freihand 39129">
                  <a:extLst>
                    <a:ext uri="{FF2B5EF4-FFF2-40B4-BE49-F238E27FC236}">
                      <a16:creationId xmlns:a16="http://schemas.microsoft.com/office/drawing/2014/main" id="{3EAE35B0-85FD-461B-BE94-91586F627EE9}"/>
                    </a:ext>
                  </a:extLst>
                </p:cNvPr>
                <p:cNvPicPr/>
                <p:nvPr/>
              </p:nvPicPr>
              <p:blipFill>
                <a:blip r:embed="rId798"/>
                <a:stretch>
                  <a:fillRect/>
                </a:stretch>
              </p:blipFill>
              <p:spPr>
                <a:xfrm>
                  <a:off x="718001" y="1376711"/>
                  <a:ext cx="72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39131" name="Freihand 39130">
                  <a:extLst>
                    <a:ext uri="{FF2B5EF4-FFF2-40B4-BE49-F238E27FC236}">
                      <a16:creationId xmlns:a16="http://schemas.microsoft.com/office/drawing/2014/main" id="{B5AC840E-DC7F-4769-BC1F-AB865AD2883E}"/>
                    </a:ext>
                  </a:extLst>
                </p14:cNvPr>
                <p14:cNvContentPartPr/>
                <p14:nvPr/>
              </p14:nvContentPartPr>
              <p14:xfrm>
                <a:off x="777401" y="1328471"/>
                <a:ext cx="26280" cy="165960"/>
              </p14:xfrm>
            </p:contentPart>
          </mc:Choice>
          <mc:Fallback xmlns="">
            <p:pic>
              <p:nvPicPr>
                <p:cNvPr id="39131" name="Freihand 39130">
                  <a:extLst>
                    <a:ext uri="{FF2B5EF4-FFF2-40B4-BE49-F238E27FC236}">
                      <a16:creationId xmlns:a16="http://schemas.microsoft.com/office/drawing/2014/main" id="{B5AC840E-DC7F-4769-BC1F-AB865AD2883E}"/>
                    </a:ext>
                  </a:extLst>
                </p:cNvPr>
                <p:cNvPicPr/>
                <p:nvPr/>
              </p:nvPicPr>
              <p:blipFill>
                <a:blip r:embed="rId800"/>
                <a:stretch>
                  <a:fillRect/>
                </a:stretch>
              </p:blipFill>
              <p:spPr>
                <a:xfrm>
                  <a:off x="773081" y="1324151"/>
                  <a:ext cx="349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39132" name="Freihand 39131">
                  <a:extLst>
                    <a:ext uri="{FF2B5EF4-FFF2-40B4-BE49-F238E27FC236}">
                      <a16:creationId xmlns:a16="http://schemas.microsoft.com/office/drawing/2014/main" id="{1EE8BEED-18FF-4797-929B-CA2A63B9C19E}"/>
                    </a:ext>
                  </a:extLst>
                </p14:cNvPr>
                <p14:cNvContentPartPr/>
                <p14:nvPr/>
              </p14:nvContentPartPr>
              <p14:xfrm>
                <a:off x="828521" y="1383191"/>
                <a:ext cx="28080" cy="94320"/>
              </p14:xfrm>
            </p:contentPart>
          </mc:Choice>
          <mc:Fallback xmlns="">
            <p:pic>
              <p:nvPicPr>
                <p:cNvPr id="39132" name="Freihand 39131">
                  <a:extLst>
                    <a:ext uri="{FF2B5EF4-FFF2-40B4-BE49-F238E27FC236}">
                      <a16:creationId xmlns:a16="http://schemas.microsoft.com/office/drawing/2014/main" id="{1EE8BEED-18FF-4797-929B-CA2A63B9C19E}"/>
                    </a:ext>
                  </a:extLst>
                </p:cNvPr>
                <p:cNvPicPr/>
                <p:nvPr/>
              </p:nvPicPr>
              <p:blipFill>
                <a:blip r:embed="rId802"/>
                <a:stretch>
                  <a:fillRect/>
                </a:stretch>
              </p:blipFill>
              <p:spPr>
                <a:xfrm>
                  <a:off x="824201" y="1378871"/>
                  <a:ext cx="367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39133" name="Freihand 39132">
                  <a:extLst>
                    <a:ext uri="{FF2B5EF4-FFF2-40B4-BE49-F238E27FC236}">
                      <a16:creationId xmlns:a16="http://schemas.microsoft.com/office/drawing/2014/main" id="{605EC02B-1044-4F8C-851A-BD3CE920E407}"/>
                    </a:ext>
                  </a:extLst>
                </p14:cNvPr>
                <p14:cNvContentPartPr/>
                <p14:nvPr/>
              </p14:nvContentPartPr>
              <p14:xfrm>
                <a:off x="808361" y="1334231"/>
                <a:ext cx="66960" cy="101880"/>
              </p14:xfrm>
            </p:contentPart>
          </mc:Choice>
          <mc:Fallback xmlns="">
            <p:pic>
              <p:nvPicPr>
                <p:cNvPr id="39133" name="Freihand 39132">
                  <a:extLst>
                    <a:ext uri="{FF2B5EF4-FFF2-40B4-BE49-F238E27FC236}">
                      <a16:creationId xmlns:a16="http://schemas.microsoft.com/office/drawing/2014/main" id="{605EC02B-1044-4F8C-851A-BD3CE920E407}"/>
                    </a:ext>
                  </a:extLst>
                </p:cNvPr>
                <p:cNvPicPr/>
                <p:nvPr/>
              </p:nvPicPr>
              <p:blipFill>
                <a:blip r:embed="rId804"/>
                <a:stretch>
                  <a:fillRect/>
                </a:stretch>
              </p:blipFill>
              <p:spPr>
                <a:xfrm>
                  <a:off x="804041" y="1329911"/>
                  <a:ext cx="756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39134" name="Freihand 39133">
                  <a:extLst>
                    <a:ext uri="{FF2B5EF4-FFF2-40B4-BE49-F238E27FC236}">
                      <a16:creationId xmlns:a16="http://schemas.microsoft.com/office/drawing/2014/main" id="{AEDB332C-B31F-46F1-A8BC-9BBD122C8291}"/>
                    </a:ext>
                  </a:extLst>
                </p14:cNvPr>
                <p14:cNvContentPartPr/>
                <p14:nvPr/>
              </p14:nvContentPartPr>
              <p14:xfrm>
                <a:off x="903401" y="1256111"/>
                <a:ext cx="35280" cy="169920"/>
              </p14:xfrm>
            </p:contentPart>
          </mc:Choice>
          <mc:Fallback xmlns="">
            <p:pic>
              <p:nvPicPr>
                <p:cNvPr id="39134" name="Freihand 39133">
                  <a:extLst>
                    <a:ext uri="{FF2B5EF4-FFF2-40B4-BE49-F238E27FC236}">
                      <a16:creationId xmlns:a16="http://schemas.microsoft.com/office/drawing/2014/main" id="{AEDB332C-B31F-46F1-A8BC-9BBD122C8291}"/>
                    </a:ext>
                  </a:extLst>
                </p:cNvPr>
                <p:cNvPicPr/>
                <p:nvPr/>
              </p:nvPicPr>
              <p:blipFill>
                <a:blip r:embed="rId806"/>
                <a:stretch>
                  <a:fillRect/>
                </a:stretch>
              </p:blipFill>
              <p:spPr>
                <a:xfrm>
                  <a:off x="899081" y="1251791"/>
                  <a:ext cx="439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39135" name="Freihand 39134">
                  <a:extLst>
                    <a:ext uri="{FF2B5EF4-FFF2-40B4-BE49-F238E27FC236}">
                      <a16:creationId xmlns:a16="http://schemas.microsoft.com/office/drawing/2014/main" id="{76B8FB59-1909-403A-B2F4-10AA5E1FF3D8}"/>
                    </a:ext>
                  </a:extLst>
                </p14:cNvPr>
                <p14:cNvContentPartPr/>
                <p14:nvPr/>
              </p14:nvContentPartPr>
              <p14:xfrm>
                <a:off x="934001" y="1289951"/>
                <a:ext cx="57240" cy="74880"/>
              </p14:xfrm>
            </p:contentPart>
          </mc:Choice>
          <mc:Fallback xmlns="">
            <p:pic>
              <p:nvPicPr>
                <p:cNvPr id="39135" name="Freihand 39134">
                  <a:extLst>
                    <a:ext uri="{FF2B5EF4-FFF2-40B4-BE49-F238E27FC236}">
                      <a16:creationId xmlns:a16="http://schemas.microsoft.com/office/drawing/2014/main" id="{76B8FB59-1909-403A-B2F4-10AA5E1FF3D8}"/>
                    </a:ext>
                  </a:extLst>
                </p:cNvPr>
                <p:cNvPicPr/>
                <p:nvPr/>
              </p:nvPicPr>
              <p:blipFill>
                <a:blip r:embed="rId808"/>
                <a:stretch>
                  <a:fillRect/>
                </a:stretch>
              </p:blipFill>
              <p:spPr>
                <a:xfrm>
                  <a:off x="929681" y="1285631"/>
                  <a:ext cx="658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39136" name="Freihand 39135">
                  <a:extLst>
                    <a:ext uri="{FF2B5EF4-FFF2-40B4-BE49-F238E27FC236}">
                      <a16:creationId xmlns:a16="http://schemas.microsoft.com/office/drawing/2014/main" id="{6C140AB6-3B06-4A30-9B92-37136EBA2750}"/>
                    </a:ext>
                  </a:extLst>
                </p14:cNvPr>
                <p14:cNvContentPartPr/>
                <p14:nvPr/>
              </p14:nvContentPartPr>
              <p14:xfrm>
                <a:off x="967841" y="1243151"/>
                <a:ext cx="118440" cy="95040"/>
              </p14:xfrm>
            </p:contentPart>
          </mc:Choice>
          <mc:Fallback xmlns="">
            <p:pic>
              <p:nvPicPr>
                <p:cNvPr id="39136" name="Freihand 39135">
                  <a:extLst>
                    <a:ext uri="{FF2B5EF4-FFF2-40B4-BE49-F238E27FC236}">
                      <a16:creationId xmlns:a16="http://schemas.microsoft.com/office/drawing/2014/main" id="{6C140AB6-3B06-4A30-9B92-37136EBA2750}"/>
                    </a:ext>
                  </a:extLst>
                </p:cNvPr>
                <p:cNvPicPr/>
                <p:nvPr/>
              </p:nvPicPr>
              <p:blipFill>
                <a:blip r:embed="rId810"/>
                <a:stretch>
                  <a:fillRect/>
                </a:stretch>
              </p:blipFill>
              <p:spPr>
                <a:xfrm>
                  <a:off x="963521" y="1238831"/>
                  <a:ext cx="127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39165" name="Freihand 39164">
                  <a:extLst>
                    <a:ext uri="{FF2B5EF4-FFF2-40B4-BE49-F238E27FC236}">
                      <a16:creationId xmlns:a16="http://schemas.microsoft.com/office/drawing/2014/main" id="{7ADE8E97-FE7D-41F6-A029-F519BB77CEBB}"/>
                    </a:ext>
                  </a:extLst>
                </p14:cNvPr>
                <p14:cNvContentPartPr/>
                <p14:nvPr/>
              </p14:nvContentPartPr>
              <p14:xfrm>
                <a:off x="2763161" y="4877711"/>
                <a:ext cx="112320" cy="145080"/>
              </p14:xfrm>
            </p:contentPart>
          </mc:Choice>
          <mc:Fallback xmlns="">
            <p:pic>
              <p:nvPicPr>
                <p:cNvPr id="39165" name="Freihand 39164">
                  <a:extLst>
                    <a:ext uri="{FF2B5EF4-FFF2-40B4-BE49-F238E27FC236}">
                      <a16:creationId xmlns:a16="http://schemas.microsoft.com/office/drawing/2014/main" id="{7ADE8E97-FE7D-41F6-A029-F519BB77CEBB}"/>
                    </a:ext>
                  </a:extLst>
                </p:cNvPr>
                <p:cNvPicPr/>
                <p:nvPr/>
              </p:nvPicPr>
              <p:blipFill>
                <a:blip r:embed="rId812"/>
                <a:stretch>
                  <a:fillRect/>
                </a:stretch>
              </p:blipFill>
              <p:spPr>
                <a:xfrm>
                  <a:off x="2758841" y="4873391"/>
                  <a:ext cx="120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39166" name="Freihand 39165">
                  <a:extLst>
                    <a:ext uri="{FF2B5EF4-FFF2-40B4-BE49-F238E27FC236}">
                      <a16:creationId xmlns:a16="http://schemas.microsoft.com/office/drawing/2014/main" id="{D416F5FA-2A0C-4106-BA05-D7CDA219469C}"/>
                    </a:ext>
                  </a:extLst>
                </p14:cNvPr>
                <p14:cNvContentPartPr/>
                <p14:nvPr/>
              </p14:nvContentPartPr>
              <p14:xfrm>
                <a:off x="2931281" y="4840271"/>
                <a:ext cx="91080" cy="164520"/>
              </p14:xfrm>
            </p:contentPart>
          </mc:Choice>
          <mc:Fallback xmlns="">
            <p:pic>
              <p:nvPicPr>
                <p:cNvPr id="39166" name="Freihand 39165">
                  <a:extLst>
                    <a:ext uri="{FF2B5EF4-FFF2-40B4-BE49-F238E27FC236}">
                      <a16:creationId xmlns:a16="http://schemas.microsoft.com/office/drawing/2014/main" id="{D416F5FA-2A0C-4106-BA05-D7CDA219469C}"/>
                    </a:ext>
                  </a:extLst>
                </p:cNvPr>
                <p:cNvPicPr/>
                <p:nvPr/>
              </p:nvPicPr>
              <p:blipFill>
                <a:blip r:embed="rId814"/>
                <a:stretch>
                  <a:fillRect/>
                </a:stretch>
              </p:blipFill>
              <p:spPr>
                <a:xfrm>
                  <a:off x="2926961" y="4835951"/>
                  <a:ext cx="997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39167" name="Freihand 39166">
                  <a:extLst>
                    <a:ext uri="{FF2B5EF4-FFF2-40B4-BE49-F238E27FC236}">
                      <a16:creationId xmlns:a16="http://schemas.microsoft.com/office/drawing/2014/main" id="{096420BD-295D-4A1F-B5AB-6D0F11FFE712}"/>
                    </a:ext>
                  </a:extLst>
                </p14:cNvPr>
                <p14:cNvContentPartPr/>
                <p14:nvPr/>
              </p14:nvContentPartPr>
              <p14:xfrm>
                <a:off x="3004721" y="4844231"/>
                <a:ext cx="21600" cy="149040"/>
              </p14:xfrm>
            </p:contentPart>
          </mc:Choice>
          <mc:Fallback xmlns="">
            <p:pic>
              <p:nvPicPr>
                <p:cNvPr id="39167" name="Freihand 39166">
                  <a:extLst>
                    <a:ext uri="{FF2B5EF4-FFF2-40B4-BE49-F238E27FC236}">
                      <a16:creationId xmlns:a16="http://schemas.microsoft.com/office/drawing/2014/main" id="{096420BD-295D-4A1F-B5AB-6D0F11FFE712}"/>
                    </a:ext>
                  </a:extLst>
                </p:cNvPr>
                <p:cNvPicPr/>
                <p:nvPr/>
              </p:nvPicPr>
              <p:blipFill>
                <a:blip r:embed="rId816"/>
                <a:stretch>
                  <a:fillRect/>
                </a:stretch>
              </p:blipFill>
              <p:spPr>
                <a:xfrm>
                  <a:off x="3000401" y="4839911"/>
                  <a:ext cx="302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39168" name="Freihand 39167">
                  <a:extLst>
                    <a:ext uri="{FF2B5EF4-FFF2-40B4-BE49-F238E27FC236}">
                      <a16:creationId xmlns:a16="http://schemas.microsoft.com/office/drawing/2014/main" id="{46AC0693-6B0C-4915-9BD8-20B0DE33141E}"/>
                    </a:ext>
                  </a:extLst>
                </p14:cNvPr>
                <p14:cNvContentPartPr/>
                <p14:nvPr/>
              </p14:nvContentPartPr>
              <p14:xfrm>
                <a:off x="2964761" y="4788071"/>
                <a:ext cx="73080" cy="144360"/>
              </p14:xfrm>
            </p:contentPart>
          </mc:Choice>
          <mc:Fallback xmlns="">
            <p:pic>
              <p:nvPicPr>
                <p:cNvPr id="39168" name="Freihand 39167">
                  <a:extLst>
                    <a:ext uri="{FF2B5EF4-FFF2-40B4-BE49-F238E27FC236}">
                      <a16:creationId xmlns:a16="http://schemas.microsoft.com/office/drawing/2014/main" id="{46AC0693-6B0C-4915-9BD8-20B0DE33141E}"/>
                    </a:ext>
                  </a:extLst>
                </p:cNvPr>
                <p:cNvPicPr/>
                <p:nvPr/>
              </p:nvPicPr>
              <p:blipFill>
                <a:blip r:embed="rId818"/>
                <a:stretch>
                  <a:fillRect/>
                </a:stretch>
              </p:blipFill>
              <p:spPr>
                <a:xfrm>
                  <a:off x="2960441" y="4783751"/>
                  <a:ext cx="81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39169" name="Freihand 39168">
                  <a:extLst>
                    <a:ext uri="{FF2B5EF4-FFF2-40B4-BE49-F238E27FC236}">
                      <a16:creationId xmlns:a16="http://schemas.microsoft.com/office/drawing/2014/main" id="{FC759C74-4638-46AE-9EFF-ECA115C3D7C1}"/>
                    </a:ext>
                  </a:extLst>
                </p14:cNvPr>
                <p14:cNvContentPartPr/>
                <p14:nvPr/>
              </p14:nvContentPartPr>
              <p14:xfrm>
                <a:off x="3023441" y="4773311"/>
                <a:ext cx="4680" cy="10080"/>
              </p14:xfrm>
            </p:contentPart>
          </mc:Choice>
          <mc:Fallback xmlns="">
            <p:pic>
              <p:nvPicPr>
                <p:cNvPr id="39169" name="Freihand 39168">
                  <a:extLst>
                    <a:ext uri="{FF2B5EF4-FFF2-40B4-BE49-F238E27FC236}">
                      <a16:creationId xmlns:a16="http://schemas.microsoft.com/office/drawing/2014/main" id="{FC759C74-4638-46AE-9EFF-ECA115C3D7C1}"/>
                    </a:ext>
                  </a:extLst>
                </p:cNvPr>
                <p:cNvPicPr/>
                <p:nvPr/>
              </p:nvPicPr>
              <p:blipFill>
                <a:blip r:embed="rId820"/>
                <a:stretch>
                  <a:fillRect/>
                </a:stretch>
              </p:blipFill>
              <p:spPr>
                <a:xfrm>
                  <a:off x="3019121" y="4768991"/>
                  <a:ext cx="133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39170" name="Freihand 39169">
                  <a:extLst>
                    <a:ext uri="{FF2B5EF4-FFF2-40B4-BE49-F238E27FC236}">
                      <a16:creationId xmlns:a16="http://schemas.microsoft.com/office/drawing/2014/main" id="{777FC042-F5AA-49BD-AEDB-F8D5BF3B1C26}"/>
                    </a:ext>
                  </a:extLst>
                </p14:cNvPr>
                <p14:cNvContentPartPr/>
                <p14:nvPr/>
              </p14:nvContentPartPr>
              <p14:xfrm>
                <a:off x="2608721" y="4755671"/>
                <a:ext cx="52560" cy="303120"/>
              </p14:xfrm>
            </p:contentPart>
          </mc:Choice>
          <mc:Fallback xmlns="">
            <p:pic>
              <p:nvPicPr>
                <p:cNvPr id="39170" name="Freihand 39169">
                  <a:extLst>
                    <a:ext uri="{FF2B5EF4-FFF2-40B4-BE49-F238E27FC236}">
                      <a16:creationId xmlns:a16="http://schemas.microsoft.com/office/drawing/2014/main" id="{777FC042-F5AA-49BD-AEDB-F8D5BF3B1C26}"/>
                    </a:ext>
                  </a:extLst>
                </p:cNvPr>
                <p:cNvPicPr/>
                <p:nvPr/>
              </p:nvPicPr>
              <p:blipFill>
                <a:blip r:embed="rId822"/>
                <a:stretch>
                  <a:fillRect/>
                </a:stretch>
              </p:blipFill>
              <p:spPr>
                <a:xfrm>
                  <a:off x="2604401" y="4751351"/>
                  <a:ext cx="6120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39171" name="Freihand 39170">
                  <a:extLst>
                    <a:ext uri="{FF2B5EF4-FFF2-40B4-BE49-F238E27FC236}">
                      <a16:creationId xmlns:a16="http://schemas.microsoft.com/office/drawing/2014/main" id="{81E4B950-AF5A-452F-9D1C-219003F56A38}"/>
                    </a:ext>
                  </a:extLst>
                </p14:cNvPr>
                <p14:cNvContentPartPr/>
                <p14:nvPr/>
              </p14:nvContentPartPr>
              <p14:xfrm>
                <a:off x="2676041" y="4612751"/>
                <a:ext cx="563760" cy="443160"/>
              </p14:xfrm>
            </p:contentPart>
          </mc:Choice>
          <mc:Fallback xmlns="">
            <p:pic>
              <p:nvPicPr>
                <p:cNvPr id="39171" name="Freihand 39170">
                  <a:extLst>
                    <a:ext uri="{FF2B5EF4-FFF2-40B4-BE49-F238E27FC236}">
                      <a16:creationId xmlns:a16="http://schemas.microsoft.com/office/drawing/2014/main" id="{81E4B950-AF5A-452F-9D1C-219003F56A38}"/>
                    </a:ext>
                  </a:extLst>
                </p:cNvPr>
                <p:cNvPicPr/>
                <p:nvPr/>
              </p:nvPicPr>
              <p:blipFill>
                <a:blip r:embed="rId824"/>
                <a:stretch>
                  <a:fillRect/>
                </a:stretch>
              </p:blipFill>
              <p:spPr>
                <a:xfrm>
                  <a:off x="2671721" y="4608431"/>
                  <a:ext cx="57240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39172" name="Freihand 39171">
                  <a:extLst>
                    <a:ext uri="{FF2B5EF4-FFF2-40B4-BE49-F238E27FC236}">
                      <a16:creationId xmlns:a16="http://schemas.microsoft.com/office/drawing/2014/main" id="{7106B20B-850D-442D-B3D8-8630BA00D064}"/>
                    </a:ext>
                  </a:extLst>
                </p14:cNvPr>
                <p14:cNvContentPartPr/>
                <p14:nvPr/>
              </p14:nvContentPartPr>
              <p14:xfrm>
                <a:off x="2618081" y="5021711"/>
                <a:ext cx="609840" cy="63720"/>
              </p14:xfrm>
            </p:contentPart>
          </mc:Choice>
          <mc:Fallback xmlns="">
            <p:pic>
              <p:nvPicPr>
                <p:cNvPr id="39172" name="Freihand 39171">
                  <a:extLst>
                    <a:ext uri="{FF2B5EF4-FFF2-40B4-BE49-F238E27FC236}">
                      <a16:creationId xmlns:a16="http://schemas.microsoft.com/office/drawing/2014/main" id="{7106B20B-850D-442D-B3D8-8630BA00D064}"/>
                    </a:ext>
                  </a:extLst>
                </p:cNvPr>
                <p:cNvPicPr/>
                <p:nvPr/>
              </p:nvPicPr>
              <p:blipFill>
                <a:blip r:embed="rId826"/>
                <a:stretch>
                  <a:fillRect/>
                </a:stretch>
              </p:blipFill>
              <p:spPr>
                <a:xfrm>
                  <a:off x="2613761" y="5017391"/>
                  <a:ext cx="6184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39174" name="Freihand 39173">
                  <a:extLst>
                    <a:ext uri="{FF2B5EF4-FFF2-40B4-BE49-F238E27FC236}">
                      <a16:creationId xmlns:a16="http://schemas.microsoft.com/office/drawing/2014/main" id="{57715C3D-CB87-4FE3-B1A5-9224633409C6}"/>
                    </a:ext>
                  </a:extLst>
                </p14:cNvPr>
                <p14:cNvContentPartPr/>
                <p14:nvPr/>
              </p14:nvContentPartPr>
              <p14:xfrm>
                <a:off x="775241" y="3309551"/>
                <a:ext cx="1618920" cy="1380960"/>
              </p14:xfrm>
            </p:contentPart>
          </mc:Choice>
          <mc:Fallback xmlns="">
            <p:pic>
              <p:nvPicPr>
                <p:cNvPr id="39174" name="Freihand 39173">
                  <a:extLst>
                    <a:ext uri="{FF2B5EF4-FFF2-40B4-BE49-F238E27FC236}">
                      <a16:creationId xmlns:a16="http://schemas.microsoft.com/office/drawing/2014/main" id="{57715C3D-CB87-4FE3-B1A5-9224633409C6}"/>
                    </a:ext>
                  </a:extLst>
                </p:cNvPr>
                <p:cNvPicPr/>
                <p:nvPr/>
              </p:nvPicPr>
              <p:blipFill>
                <a:blip r:embed="rId828"/>
                <a:stretch>
                  <a:fillRect/>
                </a:stretch>
              </p:blipFill>
              <p:spPr>
                <a:xfrm>
                  <a:off x="770921" y="3305231"/>
                  <a:ext cx="1627560" cy="138960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39175" name="Freihand 39174">
                  <a:extLst>
                    <a:ext uri="{FF2B5EF4-FFF2-40B4-BE49-F238E27FC236}">
                      <a16:creationId xmlns:a16="http://schemas.microsoft.com/office/drawing/2014/main" id="{F83D9FAF-DCBF-4F8A-A0F6-70102D2E4C38}"/>
                    </a:ext>
                  </a:extLst>
                </p14:cNvPr>
                <p14:cNvContentPartPr/>
                <p14:nvPr/>
              </p14:nvContentPartPr>
              <p14:xfrm>
                <a:off x="2280401" y="4579991"/>
                <a:ext cx="138600" cy="177840"/>
              </p14:xfrm>
            </p:contentPart>
          </mc:Choice>
          <mc:Fallback xmlns="">
            <p:pic>
              <p:nvPicPr>
                <p:cNvPr id="39175" name="Freihand 39174">
                  <a:extLst>
                    <a:ext uri="{FF2B5EF4-FFF2-40B4-BE49-F238E27FC236}">
                      <a16:creationId xmlns:a16="http://schemas.microsoft.com/office/drawing/2014/main" id="{F83D9FAF-DCBF-4F8A-A0F6-70102D2E4C38}"/>
                    </a:ext>
                  </a:extLst>
                </p:cNvPr>
                <p:cNvPicPr/>
                <p:nvPr/>
              </p:nvPicPr>
              <p:blipFill>
                <a:blip r:embed="rId830"/>
                <a:stretch>
                  <a:fillRect/>
                </a:stretch>
              </p:blipFill>
              <p:spPr>
                <a:xfrm>
                  <a:off x="2276081" y="4575671"/>
                  <a:ext cx="1472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39177" name="Freihand 39176">
                  <a:extLst>
                    <a:ext uri="{FF2B5EF4-FFF2-40B4-BE49-F238E27FC236}">
                      <a16:creationId xmlns:a16="http://schemas.microsoft.com/office/drawing/2014/main" id="{5665234C-59D7-47E8-8F15-9F955FF3F889}"/>
                    </a:ext>
                  </a:extLst>
                </p14:cNvPr>
                <p14:cNvContentPartPr/>
                <p14:nvPr/>
              </p14:nvContentPartPr>
              <p14:xfrm>
                <a:off x="1381481" y="4102631"/>
                <a:ext cx="92160" cy="186120"/>
              </p14:xfrm>
            </p:contentPart>
          </mc:Choice>
          <mc:Fallback xmlns="">
            <p:pic>
              <p:nvPicPr>
                <p:cNvPr id="39177" name="Freihand 39176">
                  <a:extLst>
                    <a:ext uri="{FF2B5EF4-FFF2-40B4-BE49-F238E27FC236}">
                      <a16:creationId xmlns:a16="http://schemas.microsoft.com/office/drawing/2014/main" id="{5665234C-59D7-47E8-8F15-9F955FF3F889}"/>
                    </a:ext>
                  </a:extLst>
                </p:cNvPr>
                <p:cNvPicPr/>
                <p:nvPr/>
              </p:nvPicPr>
              <p:blipFill>
                <a:blip r:embed="rId832"/>
                <a:stretch>
                  <a:fillRect/>
                </a:stretch>
              </p:blipFill>
              <p:spPr>
                <a:xfrm>
                  <a:off x="1377161" y="4098311"/>
                  <a:ext cx="1008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39179" name="Freihand 39178">
                  <a:extLst>
                    <a:ext uri="{FF2B5EF4-FFF2-40B4-BE49-F238E27FC236}">
                      <a16:creationId xmlns:a16="http://schemas.microsoft.com/office/drawing/2014/main" id="{122206E0-CFBD-42F8-A629-DAD3B5CB6E96}"/>
                    </a:ext>
                  </a:extLst>
                </p14:cNvPr>
                <p14:cNvContentPartPr/>
                <p14:nvPr/>
              </p14:nvContentPartPr>
              <p14:xfrm>
                <a:off x="1509281" y="4176071"/>
                <a:ext cx="50040" cy="113760"/>
              </p14:xfrm>
            </p:contentPart>
          </mc:Choice>
          <mc:Fallback xmlns="">
            <p:pic>
              <p:nvPicPr>
                <p:cNvPr id="39179" name="Freihand 39178">
                  <a:extLst>
                    <a:ext uri="{FF2B5EF4-FFF2-40B4-BE49-F238E27FC236}">
                      <a16:creationId xmlns:a16="http://schemas.microsoft.com/office/drawing/2014/main" id="{122206E0-CFBD-42F8-A629-DAD3B5CB6E96}"/>
                    </a:ext>
                  </a:extLst>
                </p:cNvPr>
                <p:cNvPicPr/>
                <p:nvPr/>
              </p:nvPicPr>
              <p:blipFill>
                <a:blip r:embed="rId834"/>
                <a:stretch>
                  <a:fillRect/>
                </a:stretch>
              </p:blipFill>
              <p:spPr>
                <a:xfrm>
                  <a:off x="1504961" y="4171751"/>
                  <a:ext cx="586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39180" name="Freihand 39179">
                  <a:extLst>
                    <a:ext uri="{FF2B5EF4-FFF2-40B4-BE49-F238E27FC236}">
                      <a16:creationId xmlns:a16="http://schemas.microsoft.com/office/drawing/2014/main" id="{3ADC769E-395B-4416-8225-8B0EB0360B53}"/>
                    </a:ext>
                  </a:extLst>
                </p14:cNvPr>
                <p14:cNvContentPartPr/>
                <p14:nvPr/>
              </p14:nvContentPartPr>
              <p14:xfrm>
                <a:off x="1522241" y="4151951"/>
                <a:ext cx="77400" cy="120600"/>
              </p14:xfrm>
            </p:contentPart>
          </mc:Choice>
          <mc:Fallback xmlns="">
            <p:pic>
              <p:nvPicPr>
                <p:cNvPr id="39180" name="Freihand 39179">
                  <a:extLst>
                    <a:ext uri="{FF2B5EF4-FFF2-40B4-BE49-F238E27FC236}">
                      <a16:creationId xmlns:a16="http://schemas.microsoft.com/office/drawing/2014/main" id="{3ADC769E-395B-4416-8225-8B0EB0360B53}"/>
                    </a:ext>
                  </a:extLst>
                </p:cNvPr>
                <p:cNvPicPr/>
                <p:nvPr/>
              </p:nvPicPr>
              <p:blipFill>
                <a:blip r:embed="rId836"/>
                <a:stretch>
                  <a:fillRect/>
                </a:stretch>
              </p:blipFill>
              <p:spPr>
                <a:xfrm>
                  <a:off x="1517921" y="4147631"/>
                  <a:ext cx="860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39182" name="Freihand 39181">
                  <a:extLst>
                    <a:ext uri="{FF2B5EF4-FFF2-40B4-BE49-F238E27FC236}">
                      <a16:creationId xmlns:a16="http://schemas.microsoft.com/office/drawing/2014/main" id="{17940C67-AF52-49E0-889E-2A3CCD7E550B}"/>
                    </a:ext>
                  </a:extLst>
                </p14:cNvPr>
                <p14:cNvContentPartPr/>
                <p14:nvPr/>
              </p14:nvContentPartPr>
              <p14:xfrm>
                <a:off x="3520241" y="3284711"/>
                <a:ext cx="2298960" cy="1202040"/>
              </p14:xfrm>
            </p:contentPart>
          </mc:Choice>
          <mc:Fallback xmlns="">
            <p:pic>
              <p:nvPicPr>
                <p:cNvPr id="39182" name="Freihand 39181">
                  <a:extLst>
                    <a:ext uri="{FF2B5EF4-FFF2-40B4-BE49-F238E27FC236}">
                      <a16:creationId xmlns:a16="http://schemas.microsoft.com/office/drawing/2014/main" id="{17940C67-AF52-49E0-889E-2A3CCD7E550B}"/>
                    </a:ext>
                  </a:extLst>
                </p:cNvPr>
                <p:cNvPicPr/>
                <p:nvPr/>
              </p:nvPicPr>
              <p:blipFill>
                <a:blip r:embed="rId838"/>
                <a:stretch>
                  <a:fillRect/>
                </a:stretch>
              </p:blipFill>
              <p:spPr>
                <a:xfrm>
                  <a:off x="3515921" y="3280391"/>
                  <a:ext cx="2307600" cy="121068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39183" name="Freihand 39182">
                  <a:extLst>
                    <a:ext uri="{FF2B5EF4-FFF2-40B4-BE49-F238E27FC236}">
                      <a16:creationId xmlns:a16="http://schemas.microsoft.com/office/drawing/2014/main" id="{BAC85601-2B59-430B-906D-C286100B6F90}"/>
                    </a:ext>
                  </a:extLst>
                </p14:cNvPr>
                <p14:cNvContentPartPr/>
                <p14:nvPr/>
              </p14:nvContentPartPr>
              <p14:xfrm>
                <a:off x="3416201" y="4382711"/>
                <a:ext cx="171360" cy="158760"/>
              </p14:xfrm>
            </p:contentPart>
          </mc:Choice>
          <mc:Fallback xmlns="">
            <p:pic>
              <p:nvPicPr>
                <p:cNvPr id="39183" name="Freihand 39182">
                  <a:extLst>
                    <a:ext uri="{FF2B5EF4-FFF2-40B4-BE49-F238E27FC236}">
                      <a16:creationId xmlns:a16="http://schemas.microsoft.com/office/drawing/2014/main" id="{BAC85601-2B59-430B-906D-C286100B6F90}"/>
                    </a:ext>
                  </a:extLst>
                </p:cNvPr>
                <p:cNvPicPr/>
                <p:nvPr/>
              </p:nvPicPr>
              <p:blipFill>
                <a:blip r:embed="rId840"/>
                <a:stretch>
                  <a:fillRect/>
                </a:stretch>
              </p:blipFill>
              <p:spPr>
                <a:xfrm>
                  <a:off x="3411881" y="4378391"/>
                  <a:ext cx="1800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39184" name="Freihand 39183">
                  <a:extLst>
                    <a:ext uri="{FF2B5EF4-FFF2-40B4-BE49-F238E27FC236}">
                      <a16:creationId xmlns:a16="http://schemas.microsoft.com/office/drawing/2014/main" id="{E5827F0A-025B-49BD-9450-84B232B10588}"/>
                    </a:ext>
                  </a:extLst>
                </p14:cNvPr>
                <p14:cNvContentPartPr/>
                <p14:nvPr/>
              </p14:nvContentPartPr>
              <p14:xfrm>
                <a:off x="4266521" y="3695111"/>
                <a:ext cx="102600" cy="130320"/>
              </p14:xfrm>
            </p:contentPart>
          </mc:Choice>
          <mc:Fallback xmlns="">
            <p:pic>
              <p:nvPicPr>
                <p:cNvPr id="39184" name="Freihand 39183">
                  <a:extLst>
                    <a:ext uri="{FF2B5EF4-FFF2-40B4-BE49-F238E27FC236}">
                      <a16:creationId xmlns:a16="http://schemas.microsoft.com/office/drawing/2014/main" id="{E5827F0A-025B-49BD-9450-84B232B10588}"/>
                    </a:ext>
                  </a:extLst>
                </p:cNvPr>
                <p:cNvPicPr/>
                <p:nvPr/>
              </p:nvPicPr>
              <p:blipFill>
                <a:blip r:embed="rId842"/>
                <a:stretch>
                  <a:fillRect/>
                </a:stretch>
              </p:blipFill>
              <p:spPr>
                <a:xfrm>
                  <a:off x="4262201" y="3690791"/>
                  <a:ext cx="1112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39185" name="Freihand 39184">
                  <a:extLst>
                    <a:ext uri="{FF2B5EF4-FFF2-40B4-BE49-F238E27FC236}">
                      <a16:creationId xmlns:a16="http://schemas.microsoft.com/office/drawing/2014/main" id="{1CF90D01-CE99-4A5A-81AB-69EBC59B1FD8}"/>
                    </a:ext>
                  </a:extLst>
                </p14:cNvPr>
                <p14:cNvContentPartPr/>
                <p14:nvPr/>
              </p14:nvContentPartPr>
              <p14:xfrm>
                <a:off x="4382081" y="3722831"/>
                <a:ext cx="78840" cy="73080"/>
              </p14:xfrm>
            </p:contentPart>
          </mc:Choice>
          <mc:Fallback xmlns="">
            <p:pic>
              <p:nvPicPr>
                <p:cNvPr id="39185" name="Freihand 39184">
                  <a:extLst>
                    <a:ext uri="{FF2B5EF4-FFF2-40B4-BE49-F238E27FC236}">
                      <a16:creationId xmlns:a16="http://schemas.microsoft.com/office/drawing/2014/main" id="{1CF90D01-CE99-4A5A-81AB-69EBC59B1FD8}"/>
                    </a:ext>
                  </a:extLst>
                </p:cNvPr>
                <p:cNvPicPr/>
                <p:nvPr/>
              </p:nvPicPr>
              <p:blipFill>
                <a:blip r:embed="rId844"/>
                <a:stretch>
                  <a:fillRect/>
                </a:stretch>
              </p:blipFill>
              <p:spPr>
                <a:xfrm>
                  <a:off x="4377761" y="3718511"/>
                  <a:ext cx="874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39187" name="Freihand 39186">
                  <a:extLst>
                    <a:ext uri="{FF2B5EF4-FFF2-40B4-BE49-F238E27FC236}">
                      <a16:creationId xmlns:a16="http://schemas.microsoft.com/office/drawing/2014/main" id="{95DE5A3B-7CFD-4CF1-9DD5-1C3A66FCA725}"/>
                    </a:ext>
                  </a:extLst>
                </p14:cNvPr>
                <p14:cNvContentPartPr/>
                <p14:nvPr/>
              </p14:nvContentPartPr>
              <p14:xfrm>
                <a:off x="2776841" y="861551"/>
                <a:ext cx="138240" cy="3563280"/>
              </p14:xfrm>
            </p:contentPart>
          </mc:Choice>
          <mc:Fallback xmlns="">
            <p:pic>
              <p:nvPicPr>
                <p:cNvPr id="39187" name="Freihand 39186">
                  <a:extLst>
                    <a:ext uri="{FF2B5EF4-FFF2-40B4-BE49-F238E27FC236}">
                      <a16:creationId xmlns:a16="http://schemas.microsoft.com/office/drawing/2014/main" id="{95DE5A3B-7CFD-4CF1-9DD5-1C3A66FCA725}"/>
                    </a:ext>
                  </a:extLst>
                </p:cNvPr>
                <p:cNvPicPr/>
                <p:nvPr/>
              </p:nvPicPr>
              <p:blipFill>
                <a:blip r:embed="rId846"/>
                <a:stretch>
                  <a:fillRect/>
                </a:stretch>
              </p:blipFill>
              <p:spPr>
                <a:xfrm>
                  <a:off x="2772521" y="857231"/>
                  <a:ext cx="146880" cy="357192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39188" name="Freihand 39187">
                  <a:extLst>
                    <a:ext uri="{FF2B5EF4-FFF2-40B4-BE49-F238E27FC236}">
                      <a16:creationId xmlns:a16="http://schemas.microsoft.com/office/drawing/2014/main" id="{A64174D4-61A5-4842-8417-AB8CF4D9E8F4}"/>
                    </a:ext>
                  </a:extLst>
                </p14:cNvPr>
                <p14:cNvContentPartPr/>
                <p14:nvPr/>
              </p14:nvContentPartPr>
              <p14:xfrm>
                <a:off x="2741921" y="4330511"/>
                <a:ext cx="128880" cy="170280"/>
              </p14:xfrm>
            </p:contentPart>
          </mc:Choice>
          <mc:Fallback xmlns="">
            <p:pic>
              <p:nvPicPr>
                <p:cNvPr id="39188" name="Freihand 39187">
                  <a:extLst>
                    <a:ext uri="{FF2B5EF4-FFF2-40B4-BE49-F238E27FC236}">
                      <a16:creationId xmlns:a16="http://schemas.microsoft.com/office/drawing/2014/main" id="{A64174D4-61A5-4842-8417-AB8CF4D9E8F4}"/>
                    </a:ext>
                  </a:extLst>
                </p:cNvPr>
                <p:cNvPicPr/>
                <p:nvPr/>
              </p:nvPicPr>
              <p:blipFill>
                <a:blip r:embed="rId848"/>
                <a:stretch>
                  <a:fillRect/>
                </a:stretch>
              </p:blipFill>
              <p:spPr>
                <a:xfrm>
                  <a:off x="2737601" y="4326191"/>
                  <a:ext cx="1375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39190" name="Freihand 39189">
                  <a:extLst>
                    <a:ext uri="{FF2B5EF4-FFF2-40B4-BE49-F238E27FC236}">
                      <a16:creationId xmlns:a16="http://schemas.microsoft.com/office/drawing/2014/main" id="{392EEDEA-D000-4381-B8B6-9204D5582A83}"/>
                    </a:ext>
                  </a:extLst>
                </p14:cNvPr>
                <p14:cNvContentPartPr/>
                <p14:nvPr/>
              </p14:nvContentPartPr>
              <p14:xfrm>
                <a:off x="2442761" y="2236031"/>
                <a:ext cx="73440" cy="145440"/>
              </p14:xfrm>
            </p:contentPart>
          </mc:Choice>
          <mc:Fallback xmlns="">
            <p:pic>
              <p:nvPicPr>
                <p:cNvPr id="39190" name="Freihand 39189">
                  <a:extLst>
                    <a:ext uri="{FF2B5EF4-FFF2-40B4-BE49-F238E27FC236}">
                      <a16:creationId xmlns:a16="http://schemas.microsoft.com/office/drawing/2014/main" id="{392EEDEA-D000-4381-B8B6-9204D5582A83}"/>
                    </a:ext>
                  </a:extLst>
                </p:cNvPr>
                <p:cNvPicPr/>
                <p:nvPr/>
              </p:nvPicPr>
              <p:blipFill>
                <a:blip r:embed="rId850"/>
                <a:stretch>
                  <a:fillRect/>
                </a:stretch>
              </p:blipFill>
              <p:spPr>
                <a:xfrm>
                  <a:off x="2438441" y="2231711"/>
                  <a:ext cx="820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39191" name="Freihand 39190">
                  <a:extLst>
                    <a:ext uri="{FF2B5EF4-FFF2-40B4-BE49-F238E27FC236}">
                      <a16:creationId xmlns:a16="http://schemas.microsoft.com/office/drawing/2014/main" id="{B5648F80-1BB0-4322-A9AC-89308D8868D3}"/>
                    </a:ext>
                  </a:extLst>
                </p14:cNvPr>
                <p14:cNvContentPartPr/>
                <p14:nvPr/>
              </p14:nvContentPartPr>
              <p14:xfrm>
                <a:off x="2501081" y="2282111"/>
                <a:ext cx="55440" cy="109800"/>
              </p14:xfrm>
            </p:contentPart>
          </mc:Choice>
          <mc:Fallback xmlns="">
            <p:pic>
              <p:nvPicPr>
                <p:cNvPr id="39191" name="Freihand 39190">
                  <a:extLst>
                    <a:ext uri="{FF2B5EF4-FFF2-40B4-BE49-F238E27FC236}">
                      <a16:creationId xmlns:a16="http://schemas.microsoft.com/office/drawing/2014/main" id="{B5648F80-1BB0-4322-A9AC-89308D8868D3}"/>
                    </a:ext>
                  </a:extLst>
                </p:cNvPr>
                <p:cNvPicPr/>
                <p:nvPr/>
              </p:nvPicPr>
              <p:blipFill>
                <a:blip r:embed="rId852"/>
                <a:stretch>
                  <a:fillRect/>
                </a:stretch>
              </p:blipFill>
              <p:spPr>
                <a:xfrm>
                  <a:off x="2496761" y="2277791"/>
                  <a:ext cx="640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39192" name="Freihand 39191">
                  <a:extLst>
                    <a:ext uri="{FF2B5EF4-FFF2-40B4-BE49-F238E27FC236}">
                      <a16:creationId xmlns:a16="http://schemas.microsoft.com/office/drawing/2014/main" id="{A26D01AA-2E28-467A-AF6D-231629ABB5B6}"/>
                    </a:ext>
                  </a:extLst>
                </p14:cNvPr>
                <p14:cNvContentPartPr/>
                <p14:nvPr/>
              </p14:nvContentPartPr>
              <p14:xfrm>
                <a:off x="2560481" y="2283191"/>
                <a:ext cx="23040" cy="87840"/>
              </p14:xfrm>
            </p:contentPart>
          </mc:Choice>
          <mc:Fallback xmlns="">
            <p:pic>
              <p:nvPicPr>
                <p:cNvPr id="39192" name="Freihand 39191">
                  <a:extLst>
                    <a:ext uri="{FF2B5EF4-FFF2-40B4-BE49-F238E27FC236}">
                      <a16:creationId xmlns:a16="http://schemas.microsoft.com/office/drawing/2014/main" id="{A26D01AA-2E28-467A-AF6D-231629ABB5B6}"/>
                    </a:ext>
                  </a:extLst>
                </p:cNvPr>
                <p:cNvPicPr/>
                <p:nvPr/>
              </p:nvPicPr>
              <p:blipFill>
                <a:blip r:embed="rId854"/>
                <a:stretch>
                  <a:fillRect/>
                </a:stretch>
              </p:blipFill>
              <p:spPr>
                <a:xfrm>
                  <a:off x="2556161" y="2278871"/>
                  <a:ext cx="316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39193" name="Freihand 39192">
                  <a:extLst>
                    <a:ext uri="{FF2B5EF4-FFF2-40B4-BE49-F238E27FC236}">
                      <a16:creationId xmlns:a16="http://schemas.microsoft.com/office/drawing/2014/main" id="{3FB1CC89-1888-4C56-AD35-A0B1FB9C0EAF}"/>
                    </a:ext>
                  </a:extLst>
                </p14:cNvPr>
                <p14:cNvContentPartPr/>
                <p14:nvPr/>
              </p14:nvContentPartPr>
              <p14:xfrm>
                <a:off x="2545721" y="2304431"/>
                <a:ext cx="60840" cy="42840"/>
              </p14:xfrm>
            </p:contentPart>
          </mc:Choice>
          <mc:Fallback xmlns="">
            <p:pic>
              <p:nvPicPr>
                <p:cNvPr id="39193" name="Freihand 39192">
                  <a:extLst>
                    <a:ext uri="{FF2B5EF4-FFF2-40B4-BE49-F238E27FC236}">
                      <a16:creationId xmlns:a16="http://schemas.microsoft.com/office/drawing/2014/main" id="{3FB1CC89-1888-4C56-AD35-A0B1FB9C0EAF}"/>
                    </a:ext>
                  </a:extLst>
                </p:cNvPr>
                <p:cNvPicPr/>
                <p:nvPr/>
              </p:nvPicPr>
              <p:blipFill>
                <a:blip r:embed="rId856"/>
                <a:stretch>
                  <a:fillRect/>
                </a:stretch>
              </p:blipFill>
              <p:spPr>
                <a:xfrm>
                  <a:off x="2541401" y="2300111"/>
                  <a:ext cx="694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39229" name="Freihand 39228">
                  <a:extLst>
                    <a:ext uri="{FF2B5EF4-FFF2-40B4-BE49-F238E27FC236}">
                      <a16:creationId xmlns:a16="http://schemas.microsoft.com/office/drawing/2014/main" id="{8CDAA203-B77F-4ECB-8507-78A1D7497BFE}"/>
                    </a:ext>
                  </a:extLst>
                </p14:cNvPr>
                <p14:cNvContentPartPr/>
                <p14:nvPr/>
              </p14:nvContentPartPr>
              <p14:xfrm>
                <a:off x="3527441" y="3418631"/>
                <a:ext cx="2422800" cy="1320480"/>
              </p14:xfrm>
            </p:contentPart>
          </mc:Choice>
          <mc:Fallback xmlns="">
            <p:pic>
              <p:nvPicPr>
                <p:cNvPr id="39229" name="Freihand 39228">
                  <a:extLst>
                    <a:ext uri="{FF2B5EF4-FFF2-40B4-BE49-F238E27FC236}">
                      <a16:creationId xmlns:a16="http://schemas.microsoft.com/office/drawing/2014/main" id="{8CDAA203-B77F-4ECB-8507-78A1D7497BFE}"/>
                    </a:ext>
                  </a:extLst>
                </p:cNvPr>
                <p:cNvPicPr/>
                <p:nvPr/>
              </p:nvPicPr>
              <p:blipFill>
                <a:blip r:embed="rId858"/>
                <a:stretch>
                  <a:fillRect/>
                </a:stretch>
              </p:blipFill>
              <p:spPr>
                <a:xfrm>
                  <a:off x="3523121" y="3414311"/>
                  <a:ext cx="2431440" cy="132912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39230" name="Freihand 39229">
                  <a:extLst>
                    <a:ext uri="{FF2B5EF4-FFF2-40B4-BE49-F238E27FC236}">
                      <a16:creationId xmlns:a16="http://schemas.microsoft.com/office/drawing/2014/main" id="{308E3737-0F91-45A1-A3A2-E7F3FB8E51E2}"/>
                    </a:ext>
                  </a:extLst>
                </p14:cNvPr>
                <p14:cNvContentPartPr/>
                <p14:nvPr/>
              </p14:nvContentPartPr>
              <p14:xfrm>
                <a:off x="5845481" y="3353111"/>
                <a:ext cx="161280" cy="122760"/>
              </p14:xfrm>
            </p:contentPart>
          </mc:Choice>
          <mc:Fallback xmlns="">
            <p:pic>
              <p:nvPicPr>
                <p:cNvPr id="39230" name="Freihand 39229">
                  <a:extLst>
                    <a:ext uri="{FF2B5EF4-FFF2-40B4-BE49-F238E27FC236}">
                      <a16:creationId xmlns:a16="http://schemas.microsoft.com/office/drawing/2014/main" id="{308E3737-0F91-45A1-A3A2-E7F3FB8E51E2}"/>
                    </a:ext>
                  </a:extLst>
                </p:cNvPr>
                <p:cNvPicPr/>
                <p:nvPr/>
              </p:nvPicPr>
              <p:blipFill>
                <a:blip r:embed="rId860"/>
                <a:stretch>
                  <a:fillRect/>
                </a:stretch>
              </p:blipFill>
              <p:spPr>
                <a:xfrm>
                  <a:off x="5841161" y="3348791"/>
                  <a:ext cx="1699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39232" name="Freihand 39231">
                  <a:extLst>
                    <a:ext uri="{FF2B5EF4-FFF2-40B4-BE49-F238E27FC236}">
                      <a16:creationId xmlns:a16="http://schemas.microsoft.com/office/drawing/2014/main" id="{8AA749F7-3D9F-416D-967A-4647DCCF170F}"/>
                    </a:ext>
                  </a:extLst>
                </p14:cNvPr>
                <p14:cNvContentPartPr/>
                <p14:nvPr/>
              </p14:nvContentPartPr>
              <p14:xfrm>
                <a:off x="4652081" y="4173191"/>
                <a:ext cx="19080" cy="175320"/>
              </p14:xfrm>
            </p:contentPart>
          </mc:Choice>
          <mc:Fallback xmlns="">
            <p:pic>
              <p:nvPicPr>
                <p:cNvPr id="39232" name="Freihand 39231">
                  <a:extLst>
                    <a:ext uri="{FF2B5EF4-FFF2-40B4-BE49-F238E27FC236}">
                      <a16:creationId xmlns:a16="http://schemas.microsoft.com/office/drawing/2014/main" id="{8AA749F7-3D9F-416D-967A-4647DCCF170F}"/>
                    </a:ext>
                  </a:extLst>
                </p:cNvPr>
                <p:cNvPicPr/>
                <p:nvPr/>
              </p:nvPicPr>
              <p:blipFill>
                <a:blip r:embed="rId862"/>
                <a:stretch>
                  <a:fillRect/>
                </a:stretch>
              </p:blipFill>
              <p:spPr>
                <a:xfrm>
                  <a:off x="4647761" y="4168871"/>
                  <a:ext cx="277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39233" name="Freihand 39232">
                  <a:extLst>
                    <a:ext uri="{FF2B5EF4-FFF2-40B4-BE49-F238E27FC236}">
                      <a16:creationId xmlns:a16="http://schemas.microsoft.com/office/drawing/2014/main" id="{B8136303-179D-4DBA-A356-8C5B24B2F2CC}"/>
                    </a:ext>
                  </a:extLst>
                </p14:cNvPr>
                <p14:cNvContentPartPr/>
                <p14:nvPr/>
              </p14:nvContentPartPr>
              <p14:xfrm>
                <a:off x="4596281" y="4259591"/>
                <a:ext cx="131040" cy="86760"/>
              </p14:xfrm>
            </p:contentPart>
          </mc:Choice>
          <mc:Fallback xmlns="">
            <p:pic>
              <p:nvPicPr>
                <p:cNvPr id="39233" name="Freihand 39232">
                  <a:extLst>
                    <a:ext uri="{FF2B5EF4-FFF2-40B4-BE49-F238E27FC236}">
                      <a16:creationId xmlns:a16="http://schemas.microsoft.com/office/drawing/2014/main" id="{B8136303-179D-4DBA-A356-8C5B24B2F2CC}"/>
                    </a:ext>
                  </a:extLst>
                </p:cNvPr>
                <p:cNvPicPr/>
                <p:nvPr/>
              </p:nvPicPr>
              <p:blipFill>
                <a:blip r:embed="rId864"/>
                <a:stretch>
                  <a:fillRect/>
                </a:stretch>
              </p:blipFill>
              <p:spPr>
                <a:xfrm>
                  <a:off x="4591961" y="4255271"/>
                  <a:ext cx="1396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39234" name="Freihand 39233">
                  <a:extLst>
                    <a:ext uri="{FF2B5EF4-FFF2-40B4-BE49-F238E27FC236}">
                      <a16:creationId xmlns:a16="http://schemas.microsoft.com/office/drawing/2014/main" id="{4F647F61-0A35-43C2-8B3F-655B738355CC}"/>
                    </a:ext>
                  </a:extLst>
                </p14:cNvPr>
                <p14:cNvContentPartPr/>
                <p14:nvPr/>
              </p14:nvContentPartPr>
              <p14:xfrm>
                <a:off x="4571441" y="4164911"/>
                <a:ext cx="275760" cy="117360"/>
              </p14:xfrm>
            </p:contentPart>
          </mc:Choice>
          <mc:Fallback xmlns="">
            <p:pic>
              <p:nvPicPr>
                <p:cNvPr id="39234" name="Freihand 39233">
                  <a:extLst>
                    <a:ext uri="{FF2B5EF4-FFF2-40B4-BE49-F238E27FC236}">
                      <a16:creationId xmlns:a16="http://schemas.microsoft.com/office/drawing/2014/main" id="{4F647F61-0A35-43C2-8B3F-655B738355CC}"/>
                    </a:ext>
                  </a:extLst>
                </p:cNvPr>
                <p:cNvPicPr/>
                <p:nvPr/>
              </p:nvPicPr>
              <p:blipFill>
                <a:blip r:embed="rId866"/>
                <a:stretch>
                  <a:fillRect/>
                </a:stretch>
              </p:blipFill>
              <p:spPr>
                <a:xfrm>
                  <a:off x="4567121" y="4160591"/>
                  <a:ext cx="2844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39236" name="Freihand 39235">
                  <a:extLst>
                    <a:ext uri="{FF2B5EF4-FFF2-40B4-BE49-F238E27FC236}">
                      <a16:creationId xmlns:a16="http://schemas.microsoft.com/office/drawing/2014/main" id="{51863790-A7A2-4C03-BCF2-5A2781D5F281}"/>
                    </a:ext>
                  </a:extLst>
                </p14:cNvPr>
                <p14:cNvContentPartPr/>
                <p14:nvPr/>
              </p14:nvContentPartPr>
              <p14:xfrm>
                <a:off x="3076721" y="998351"/>
                <a:ext cx="360360" cy="3215520"/>
              </p14:xfrm>
            </p:contentPart>
          </mc:Choice>
          <mc:Fallback xmlns="">
            <p:pic>
              <p:nvPicPr>
                <p:cNvPr id="39236" name="Freihand 39235">
                  <a:extLst>
                    <a:ext uri="{FF2B5EF4-FFF2-40B4-BE49-F238E27FC236}">
                      <a16:creationId xmlns:a16="http://schemas.microsoft.com/office/drawing/2014/main" id="{51863790-A7A2-4C03-BCF2-5A2781D5F281}"/>
                    </a:ext>
                  </a:extLst>
                </p:cNvPr>
                <p:cNvPicPr/>
                <p:nvPr/>
              </p:nvPicPr>
              <p:blipFill>
                <a:blip r:embed="rId868"/>
                <a:stretch>
                  <a:fillRect/>
                </a:stretch>
              </p:blipFill>
              <p:spPr>
                <a:xfrm>
                  <a:off x="3072401" y="994031"/>
                  <a:ext cx="369000" cy="322416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39237" name="Freihand 39236">
                  <a:extLst>
                    <a:ext uri="{FF2B5EF4-FFF2-40B4-BE49-F238E27FC236}">
                      <a16:creationId xmlns:a16="http://schemas.microsoft.com/office/drawing/2014/main" id="{3AE1EF87-0373-44EA-A819-FE20DE3E36ED}"/>
                    </a:ext>
                  </a:extLst>
                </p14:cNvPr>
                <p14:cNvContentPartPr/>
                <p14:nvPr/>
              </p14:nvContentPartPr>
              <p14:xfrm>
                <a:off x="2948921" y="939311"/>
                <a:ext cx="194760" cy="173520"/>
              </p14:xfrm>
            </p:contentPart>
          </mc:Choice>
          <mc:Fallback xmlns="">
            <p:pic>
              <p:nvPicPr>
                <p:cNvPr id="39237" name="Freihand 39236">
                  <a:extLst>
                    <a:ext uri="{FF2B5EF4-FFF2-40B4-BE49-F238E27FC236}">
                      <a16:creationId xmlns:a16="http://schemas.microsoft.com/office/drawing/2014/main" id="{3AE1EF87-0373-44EA-A819-FE20DE3E36ED}"/>
                    </a:ext>
                  </a:extLst>
                </p:cNvPr>
                <p:cNvPicPr/>
                <p:nvPr/>
              </p:nvPicPr>
              <p:blipFill>
                <a:blip r:embed="rId870"/>
                <a:stretch>
                  <a:fillRect/>
                </a:stretch>
              </p:blipFill>
              <p:spPr>
                <a:xfrm>
                  <a:off x="2944601" y="934991"/>
                  <a:ext cx="2034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39238" name="Freihand 39237">
                  <a:extLst>
                    <a:ext uri="{FF2B5EF4-FFF2-40B4-BE49-F238E27FC236}">
                      <a16:creationId xmlns:a16="http://schemas.microsoft.com/office/drawing/2014/main" id="{2B78E101-C79F-4F1D-A02C-F87A24CA3D5C}"/>
                    </a:ext>
                  </a:extLst>
                </p14:cNvPr>
                <p14:cNvContentPartPr/>
                <p14:nvPr/>
              </p14:nvContentPartPr>
              <p14:xfrm>
                <a:off x="3509081" y="2170151"/>
                <a:ext cx="12960" cy="142560"/>
              </p14:xfrm>
            </p:contentPart>
          </mc:Choice>
          <mc:Fallback xmlns="">
            <p:pic>
              <p:nvPicPr>
                <p:cNvPr id="39238" name="Freihand 39237">
                  <a:extLst>
                    <a:ext uri="{FF2B5EF4-FFF2-40B4-BE49-F238E27FC236}">
                      <a16:creationId xmlns:a16="http://schemas.microsoft.com/office/drawing/2014/main" id="{2B78E101-C79F-4F1D-A02C-F87A24CA3D5C}"/>
                    </a:ext>
                  </a:extLst>
                </p:cNvPr>
                <p:cNvPicPr/>
                <p:nvPr/>
              </p:nvPicPr>
              <p:blipFill>
                <a:blip r:embed="rId872"/>
                <a:stretch>
                  <a:fillRect/>
                </a:stretch>
              </p:blipFill>
              <p:spPr>
                <a:xfrm>
                  <a:off x="3504761" y="2165831"/>
                  <a:ext cx="216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39239" name="Freihand 39238">
                  <a:extLst>
                    <a:ext uri="{FF2B5EF4-FFF2-40B4-BE49-F238E27FC236}">
                      <a16:creationId xmlns:a16="http://schemas.microsoft.com/office/drawing/2014/main" id="{E050A8CE-745D-43BE-A2D9-EE80997BCAEF}"/>
                    </a:ext>
                  </a:extLst>
                </p14:cNvPr>
                <p14:cNvContentPartPr/>
                <p14:nvPr/>
              </p14:nvContentPartPr>
              <p14:xfrm>
                <a:off x="3459041" y="2259791"/>
                <a:ext cx="132840" cy="72360"/>
              </p14:xfrm>
            </p:contentPart>
          </mc:Choice>
          <mc:Fallback xmlns="">
            <p:pic>
              <p:nvPicPr>
                <p:cNvPr id="39239" name="Freihand 39238">
                  <a:extLst>
                    <a:ext uri="{FF2B5EF4-FFF2-40B4-BE49-F238E27FC236}">
                      <a16:creationId xmlns:a16="http://schemas.microsoft.com/office/drawing/2014/main" id="{E050A8CE-745D-43BE-A2D9-EE80997BCAEF}"/>
                    </a:ext>
                  </a:extLst>
                </p:cNvPr>
                <p:cNvPicPr/>
                <p:nvPr/>
              </p:nvPicPr>
              <p:blipFill>
                <a:blip r:embed="rId874"/>
                <a:stretch>
                  <a:fillRect/>
                </a:stretch>
              </p:blipFill>
              <p:spPr>
                <a:xfrm>
                  <a:off x="3454721" y="2255471"/>
                  <a:ext cx="1414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39240" name="Freihand 39239">
                  <a:extLst>
                    <a:ext uri="{FF2B5EF4-FFF2-40B4-BE49-F238E27FC236}">
                      <a16:creationId xmlns:a16="http://schemas.microsoft.com/office/drawing/2014/main" id="{20F9A95A-1863-4AD6-92D6-4AF66C85FA24}"/>
                    </a:ext>
                  </a:extLst>
                </p14:cNvPr>
                <p14:cNvContentPartPr/>
                <p14:nvPr/>
              </p14:nvContentPartPr>
              <p14:xfrm>
                <a:off x="3414041" y="2134151"/>
                <a:ext cx="140760" cy="75240"/>
              </p14:xfrm>
            </p:contentPart>
          </mc:Choice>
          <mc:Fallback xmlns="">
            <p:pic>
              <p:nvPicPr>
                <p:cNvPr id="39240" name="Freihand 39239">
                  <a:extLst>
                    <a:ext uri="{FF2B5EF4-FFF2-40B4-BE49-F238E27FC236}">
                      <a16:creationId xmlns:a16="http://schemas.microsoft.com/office/drawing/2014/main" id="{20F9A95A-1863-4AD6-92D6-4AF66C85FA24}"/>
                    </a:ext>
                  </a:extLst>
                </p:cNvPr>
                <p:cNvPicPr/>
                <p:nvPr/>
              </p:nvPicPr>
              <p:blipFill>
                <a:blip r:embed="rId876"/>
                <a:stretch>
                  <a:fillRect/>
                </a:stretch>
              </p:blipFill>
              <p:spPr>
                <a:xfrm>
                  <a:off x="3409721" y="2129831"/>
                  <a:ext cx="1494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39242" name="Freihand 39241">
                  <a:extLst>
                    <a:ext uri="{FF2B5EF4-FFF2-40B4-BE49-F238E27FC236}">
                      <a16:creationId xmlns:a16="http://schemas.microsoft.com/office/drawing/2014/main" id="{58208667-B700-4900-98BE-003D239F540D}"/>
                    </a:ext>
                  </a:extLst>
                </p14:cNvPr>
                <p14:cNvContentPartPr/>
                <p14:nvPr/>
              </p14:nvContentPartPr>
              <p14:xfrm>
                <a:off x="3613481" y="2171231"/>
                <a:ext cx="81000" cy="133560"/>
              </p14:xfrm>
            </p:contentPart>
          </mc:Choice>
          <mc:Fallback xmlns="">
            <p:pic>
              <p:nvPicPr>
                <p:cNvPr id="39242" name="Freihand 39241">
                  <a:extLst>
                    <a:ext uri="{FF2B5EF4-FFF2-40B4-BE49-F238E27FC236}">
                      <a16:creationId xmlns:a16="http://schemas.microsoft.com/office/drawing/2014/main" id="{58208667-B700-4900-98BE-003D239F540D}"/>
                    </a:ext>
                  </a:extLst>
                </p:cNvPr>
                <p:cNvPicPr/>
                <p:nvPr/>
              </p:nvPicPr>
              <p:blipFill>
                <a:blip r:embed="rId878"/>
                <a:stretch>
                  <a:fillRect/>
                </a:stretch>
              </p:blipFill>
              <p:spPr>
                <a:xfrm>
                  <a:off x="3609161" y="2166911"/>
                  <a:ext cx="896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39243" name="Freihand 39242">
                  <a:extLst>
                    <a:ext uri="{FF2B5EF4-FFF2-40B4-BE49-F238E27FC236}">
                      <a16:creationId xmlns:a16="http://schemas.microsoft.com/office/drawing/2014/main" id="{0E685226-54FE-4361-8E50-B320D3C840DE}"/>
                    </a:ext>
                  </a:extLst>
                </p14:cNvPr>
                <p14:cNvContentPartPr/>
                <p14:nvPr/>
              </p14:nvContentPartPr>
              <p14:xfrm>
                <a:off x="3723641" y="2161151"/>
                <a:ext cx="15480" cy="121320"/>
              </p14:xfrm>
            </p:contentPart>
          </mc:Choice>
          <mc:Fallback xmlns="">
            <p:pic>
              <p:nvPicPr>
                <p:cNvPr id="39243" name="Freihand 39242">
                  <a:extLst>
                    <a:ext uri="{FF2B5EF4-FFF2-40B4-BE49-F238E27FC236}">
                      <a16:creationId xmlns:a16="http://schemas.microsoft.com/office/drawing/2014/main" id="{0E685226-54FE-4361-8E50-B320D3C840DE}"/>
                    </a:ext>
                  </a:extLst>
                </p:cNvPr>
                <p:cNvPicPr/>
                <p:nvPr/>
              </p:nvPicPr>
              <p:blipFill>
                <a:blip r:embed="rId880"/>
                <a:stretch>
                  <a:fillRect/>
                </a:stretch>
              </p:blipFill>
              <p:spPr>
                <a:xfrm>
                  <a:off x="3719321" y="2156831"/>
                  <a:ext cx="24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39244" name="Freihand 39243">
                  <a:extLst>
                    <a:ext uri="{FF2B5EF4-FFF2-40B4-BE49-F238E27FC236}">
                      <a16:creationId xmlns:a16="http://schemas.microsoft.com/office/drawing/2014/main" id="{D5F23F19-C4E5-44EA-9711-7E3FAD6DDAA1}"/>
                    </a:ext>
                  </a:extLst>
                </p14:cNvPr>
                <p14:cNvContentPartPr/>
                <p14:nvPr/>
              </p14:nvContentPartPr>
              <p14:xfrm>
                <a:off x="3684401" y="2171591"/>
                <a:ext cx="100440" cy="34200"/>
              </p14:xfrm>
            </p:contentPart>
          </mc:Choice>
          <mc:Fallback xmlns="">
            <p:pic>
              <p:nvPicPr>
                <p:cNvPr id="39244" name="Freihand 39243">
                  <a:extLst>
                    <a:ext uri="{FF2B5EF4-FFF2-40B4-BE49-F238E27FC236}">
                      <a16:creationId xmlns:a16="http://schemas.microsoft.com/office/drawing/2014/main" id="{D5F23F19-C4E5-44EA-9711-7E3FAD6DDAA1}"/>
                    </a:ext>
                  </a:extLst>
                </p:cNvPr>
                <p:cNvPicPr/>
                <p:nvPr/>
              </p:nvPicPr>
              <p:blipFill>
                <a:blip r:embed="rId882"/>
                <a:stretch>
                  <a:fillRect/>
                </a:stretch>
              </p:blipFill>
              <p:spPr>
                <a:xfrm>
                  <a:off x="3680081" y="2167271"/>
                  <a:ext cx="1090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39245" name="Freihand 39244">
                  <a:extLst>
                    <a:ext uri="{FF2B5EF4-FFF2-40B4-BE49-F238E27FC236}">
                      <a16:creationId xmlns:a16="http://schemas.microsoft.com/office/drawing/2014/main" id="{F75DCC85-69E9-41A0-982F-36A48D698C90}"/>
                    </a:ext>
                  </a:extLst>
                </p14:cNvPr>
                <p14:cNvContentPartPr/>
                <p14:nvPr/>
              </p14:nvContentPartPr>
              <p14:xfrm>
                <a:off x="956321" y="3284711"/>
                <a:ext cx="1587960" cy="1283040"/>
              </p14:xfrm>
            </p:contentPart>
          </mc:Choice>
          <mc:Fallback xmlns="">
            <p:pic>
              <p:nvPicPr>
                <p:cNvPr id="39245" name="Freihand 39244">
                  <a:extLst>
                    <a:ext uri="{FF2B5EF4-FFF2-40B4-BE49-F238E27FC236}">
                      <a16:creationId xmlns:a16="http://schemas.microsoft.com/office/drawing/2014/main" id="{F75DCC85-69E9-41A0-982F-36A48D698C90}"/>
                    </a:ext>
                  </a:extLst>
                </p:cNvPr>
                <p:cNvPicPr/>
                <p:nvPr/>
              </p:nvPicPr>
              <p:blipFill>
                <a:blip r:embed="rId884"/>
                <a:stretch>
                  <a:fillRect/>
                </a:stretch>
              </p:blipFill>
              <p:spPr>
                <a:xfrm>
                  <a:off x="952001" y="3280391"/>
                  <a:ext cx="1596600" cy="129168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39246" name="Freihand 39245">
                  <a:extLst>
                    <a:ext uri="{FF2B5EF4-FFF2-40B4-BE49-F238E27FC236}">
                      <a16:creationId xmlns:a16="http://schemas.microsoft.com/office/drawing/2014/main" id="{45FBDB4D-E566-42DE-A105-D2888D970D31}"/>
                    </a:ext>
                  </a:extLst>
                </p14:cNvPr>
                <p14:cNvContentPartPr/>
                <p14:nvPr/>
              </p14:nvContentPartPr>
              <p14:xfrm>
                <a:off x="915281" y="3236831"/>
                <a:ext cx="128880" cy="151200"/>
              </p14:xfrm>
            </p:contentPart>
          </mc:Choice>
          <mc:Fallback xmlns="">
            <p:pic>
              <p:nvPicPr>
                <p:cNvPr id="39246" name="Freihand 39245">
                  <a:extLst>
                    <a:ext uri="{FF2B5EF4-FFF2-40B4-BE49-F238E27FC236}">
                      <a16:creationId xmlns:a16="http://schemas.microsoft.com/office/drawing/2014/main" id="{45FBDB4D-E566-42DE-A105-D2888D970D31}"/>
                    </a:ext>
                  </a:extLst>
                </p:cNvPr>
                <p:cNvPicPr/>
                <p:nvPr/>
              </p:nvPicPr>
              <p:blipFill>
                <a:blip r:embed="rId886"/>
                <a:stretch>
                  <a:fillRect/>
                </a:stretch>
              </p:blipFill>
              <p:spPr>
                <a:xfrm>
                  <a:off x="910961" y="3232511"/>
                  <a:ext cx="1375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39248" name="Freihand 39247">
                  <a:extLst>
                    <a:ext uri="{FF2B5EF4-FFF2-40B4-BE49-F238E27FC236}">
                      <a16:creationId xmlns:a16="http://schemas.microsoft.com/office/drawing/2014/main" id="{40E7A658-C39B-418C-8EED-F52BDEC79B31}"/>
                    </a:ext>
                  </a:extLst>
                </p14:cNvPr>
                <p14:cNvContentPartPr/>
                <p14:nvPr/>
              </p14:nvContentPartPr>
              <p14:xfrm>
                <a:off x="1923281" y="3733991"/>
                <a:ext cx="19440" cy="129600"/>
              </p14:xfrm>
            </p:contentPart>
          </mc:Choice>
          <mc:Fallback xmlns="">
            <p:pic>
              <p:nvPicPr>
                <p:cNvPr id="39248" name="Freihand 39247">
                  <a:extLst>
                    <a:ext uri="{FF2B5EF4-FFF2-40B4-BE49-F238E27FC236}">
                      <a16:creationId xmlns:a16="http://schemas.microsoft.com/office/drawing/2014/main" id="{40E7A658-C39B-418C-8EED-F52BDEC79B31}"/>
                    </a:ext>
                  </a:extLst>
                </p:cNvPr>
                <p:cNvPicPr/>
                <p:nvPr/>
              </p:nvPicPr>
              <p:blipFill>
                <a:blip r:embed="rId888"/>
                <a:stretch>
                  <a:fillRect/>
                </a:stretch>
              </p:blipFill>
              <p:spPr>
                <a:xfrm>
                  <a:off x="1918961" y="3729671"/>
                  <a:ext cx="280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39249" name="Freihand 39248">
                  <a:extLst>
                    <a:ext uri="{FF2B5EF4-FFF2-40B4-BE49-F238E27FC236}">
                      <a16:creationId xmlns:a16="http://schemas.microsoft.com/office/drawing/2014/main" id="{613788FB-227B-410A-8571-2D96776F1715}"/>
                    </a:ext>
                  </a:extLst>
                </p14:cNvPr>
                <p14:cNvContentPartPr/>
                <p14:nvPr/>
              </p14:nvContentPartPr>
              <p14:xfrm>
                <a:off x="1874681" y="3815351"/>
                <a:ext cx="120960" cy="53280"/>
              </p14:xfrm>
            </p:contentPart>
          </mc:Choice>
          <mc:Fallback xmlns="">
            <p:pic>
              <p:nvPicPr>
                <p:cNvPr id="39249" name="Freihand 39248">
                  <a:extLst>
                    <a:ext uri="{FF2B5EF4-FFF2-40B4-BE49-F238E27FC236}">
                      <a16:creationId xmlns:a16="http://schemas.microsoft.com/office/drawing/2014/main" id="{613788FB-227B-410A-8571-2D96776F1715}"/>
                    </a:ext>
                  </a:extLst>
                </p:cNvPr>
                <p:cNvPicPr/>
                <p:nvPr/>
              </p:nvPicPr>
              <p:blipFill>
                <a:blip r:embed="rId890"/>
                <a:stretch>
                  <a:fillRect/>
                </a:stretch>
              </p:blipFill>
              <p:spPr>
                <a:xfrm>
                  <a:off x="1870361" y="3811031"/>
                  <a:ext cx="1296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39250" name="Freihand 39249">
                  <a:extLst>
                    <a:ext uri="{FF2B5EF4-FFF2-40B4-BE49-F238E27FC236}">
                      <a16:creationId xmlns:a16="http://schemas.microsoft.com/office/drawing/2014/main" id="{FDC29D4F-52B3-4723-BE5A-400261E0810A}"/>
                    </a:ext>
                  </a:extLst>
                </p14:cNvPr>
                <p14:cNvContentPartPr/>
                <p14:nvPr/>
              </p14:nvContentPartPr>
              <p14:xfrm>
                <a:off x="1842281" y="3700511"/>
                <a:ext cx="123120" cy="52560"/>
              </p14:xfrm>
            </p:contentPart>
          </mc:Choice>
          <mc:Fallback xmlns="">
            <p:pic>
              <p:nvPicPr>
                <p:cNvPr id="39250" name="Freihand 39249">
                  <a:extLst>
                    <a:ext uri="{FF2B5EF4-FFF2-40B4-BE49-F238E27FC236}">
                      <a16:creationId xmlns:a16="http://schemas.microsoft.com/office/drawing/2014/main" id="{FDC29D4F-52B3-4723-BE5A-400261E0810A}"/>
                    </a:ext>
                  </a:extLst>
                </p:cNvPr>
                <p:cNvPicPr/>
                <p:nvPr/>
              </p:nvPicPr>
              <p:blipFill>
                <a:blip r:embed="rId892"/>
                <a:stretch>
                  <a:fillRect/>
                </a:stretch>
              </p:blipFill>
              <p:spPr>
                <a:xfrm>
                  <a:off x="1837961" y="3696191"/>
                  <a:ext cx="1317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39251" name="Freihand 39250">
                  <a:extLst>
                    <a:ext uri="{FF2B5EF4-FFF2-40B4-BE49-F238E27FC236}">
                      <a16:creationId xmlns:a16="http://schemas.microsoft.com/office/drawing/2014/main" id="{691FC661-172F-4E8D-B558-8CA54898CD49}"/>
                    </a:ext>
                  </a:extLst>
                </p14:cNvPr>
                <p14:cNvContentPartPr/>
                <p14:nvPr/>
              </p14:nvContentPartPr>
              <p14:xfrm>
                <a:off x="1993481" y="3788351"/>
                <a:ext cx="67320" cy="110880"/>
              </p14:xfrm>
            </p:contentPart>
          </mc:Choice>
          <mc:Fallback xmlns="">
            <p:pic>
              <p:nvPicPr>
                <p:cNvPr id="39251" name="Freihand 39250">
                  <a:extLst>
                    <a:ext uri="{FF2B5EF4-FFF2-40B4-BE49-F238E27FC236}">
                      <a16:creationId xmlns:a16="http://schemas.microsoft.com/office/drawing/2014/main" id="{691FC661-172F-4E8D-B558-8CA54898CD49}"/>
                    </a:ext>
                  </a:extLst>
                </p:cNvPr>
                <p:cNvPicPr/>
                <p:nvPr/>
              </p:nvPicPr>
              <p:blipFill>
                <a:blip r:embed="rId894"/>
                <a:stretch>
                  <a:fillRect/>
                </a:stretch>
              </p:blipFill>
              <p:spPr>
                <a:xfrm>
                  <a:off x="1989161" y="3784031"/>
                  <a:ext cx="759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39252" name="Freihand 39251">
                  <a:extLst>
                    <a:ext uri="{FF2B5EF4-FFF2-40B4-BE49-F238E27FC236}">
                      <a16:creationId xmlns:a16="http://schemas.microsoft.com/office/drawing/2014/main" id="{A802FDB6-51BD-42EA-9151-CB18FC44CAF7}"/>
                    </a:ext>
                  </a:extLst>
                </p14:cNvPr>
                <p14:cNvContentPartPr/>
                <p14:nvPr/>
              </p14:nvContentPartPr>
              <p14:xfrm>
                <a:off x="1984481" y="3823631"/>
                <a:ext cx="99720" cy="37440"/>
              </p14:xfrm>
            </p:contentPart>
          </mc:Choice>
          <mc:Fallback xmlns="">
            <p:pic>
              <p:nvPicPr>
                <p:cNvPr id="39252" name="Freihand 39251">
                  <a:extLst>
                    <a:ext uri="{FF2B5EF4-FFF2-40B4-BE49-F238E27FC236}">
                      <a16:creationId xmlns:a16="http://schemas.microsoft.com/office/drawing/2014/main" id="{A802FDB6-51BD-42EA-9151-CB18FC44CAF7}"/>
                    </a:ext>
                  </a:extLst>
                </p:cNvPr>
                <p:cNvPicPr/>
                <p:nvPr/>
              </p:nvPicPr>
              <p:blipFill>
                <a:blip r:embed="rId896"/>
                <a:stretch>
                  <a:fillRect/>
                </a:stretch>
              </p:blipFill>
              <p:spPr>
                <a:xfrm>
                  <a:off x="1980161" y="3819311"/>
                  <a:ext cx="1083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39298" name="Freihand 39297">
                  <a:extLst>
                    <a:ext uri="{FF2B5EF4-FFF2-40B4-BE49-F238E27FC236}">
                      <a16:creationId xmlns:a16="http://schemas.microsoft.com/office/drawing/2014/main" id="{4B4FE5F0-D7F2-4164-BC12-B466D9CA7818}"/>
                    </a:ext>
                  </a:extLst>
                </p14:cNvPr>
                <p14:cNvContentPartPr/>
                <p14:nvPr/>
              </p14:nvContentPartPr>
              <p14:xfrm>
                <a:off x="6121961" y="3463991"/>
                <a:ext cx="155520" cy="1859400"/>
              </p14:xfrm>
            </p:contentPart>
          </mc:Choice>
          <mc:Fallback xmlns="">
            <p:pic>
              <p:nvPicPr>
                <p:cNvPr id="39298" name="Freihand 39297">
                  <a:extLst>
                    <a:ext uri="{FF2B5EF4-FFF2-40B4-BE49-F238E27FC236}">
                      <a16:creationId xmlns:a16="http://schemas.microsoft.com/office/drawing/2014/main" id="{4B4FE5F0-D7F2-4164-BC12-B466D9CA7818}"/>
                    </a:ext>
                  </a:extLst>
                </p:cNvPr>
                <p:cNvPicPr/>
                <p:nvPr/>
              </p:nvPicPr>
              <p:blipFill>
                <a:blip r:embed="rId898"/>
                <a:stretch>
                  <a:fillRect/>
                </a:stretch>
              </p:blipFill>
              <p:spPr>
                <a:xfrm>
                  <a:off x="6117641" y="3459671"/>
                  <a:ext cx="164160" cy="186804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39299" name="Freihand 39298">
                  <a:extLst>
                    <a:ext uri="{FF2B5EF4-FFF2-40B4-BE49-F238E27FC236}">
                      <a16:creationId xmlns:a16="http://schemas.microsoft.com/office/drawing/2014/main" id="{63CDDC2E-F543-4CCF-876A-7EA1931B3122}"/>
                    </a:ext>
                  </a:extLst>
                </p14:cNvPr>
                <p14:cNvContentPartPr/>
                <p14:nvPr/>
              </p14:nvContentPartPr>
              <p14:xfrm>
                <a:off x="6173441" y="5196311"/>
                <a:ext cx="144720" cy="183240"/>
              </p14:xfrm>
            </p:contentPart>
          </mc:Choice>
          <mc:Fallback xmlns="">
            <p:pic>
              <p:nvPicPr>
                <p:cNvPr id="39299" name="Freihand 39298">
                  <a:extLst>
                    <a:ext uri="{FF2B5EF4-FFF2-40B4-BE49-F238E27FC236}">
                      <a16:creationId xmlns:a16="http://schemas.microsoft.com/office/drawing/2014/main" id="{63CDDC2E-F543-4CCF-876A-7EA1931B3122}"/>
                    </a:ext>
                  </a:extLst>
                </p:cNvPr>
                <p:cNvPicPr/>
                <p:nvPr/>
              </p:nvPicPr>
              <p:blipFill>
                <a:blip r:embed="rId900"/>
                <a:stretch>
                  <a:fillRect/>
                </a:stretch>
              </p:blipFill>
              <p:spPr>
                <a:xfrm>
                  <a:off x="6169121" y="5191991"/>
                  <a:ext cx="1533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39301" name="Freihand 39300">
                  <a:extLst>
                    <a:ext uri="{FF2B5EF4-FFF2-40B4-BE49-F238E27FC236}">
                      <a16:creationId xmlns:a16="http://schemas.microsoft.com/office/drawing/2014/main" id="{E05FF459-162F-4BA0-BFC0-5C435C8C5FB0}"/>
                    </a:ext>
                  </a:extLst>
                </p14:cNvPr>
                <p14:cNvContentPartPr/>
                <p14:nvPr/>
              </p14:nvContentPartPr>
              <p14:xfrm>
                <a:off x="6407441" y="3490631"/>
                <a:ext cx="319320" cy="1816560"/>
              </p14:xfrm>
            </p:contentPart>
          </mc:Choice>
          <mc:Fallback xmlns="">
            <p:pic>
              <p:nvPicPr>
                <p:cNvPr id="39301" name="Freihand 39300">
                  <a:extLst>
                    <a:ext uri="{FF2B5EF4-FFF2-40B4-BE49-F238E27FC236}">
                      <a16:creationId xmlns:a16="http://schemas.microsoft.com/office/drawing/2014/main" id="{E05FF459-162F-4BA0-BFC0-5C435C8C5FB0}"/>
                    </a:ext>
                  </a:extLst>
                </p:cNvPr>
                <p:cNvPicPr/>
                <p:nvPr/>
              </p:nvPicPr>
              <p:blipFill>
                <a:blip r:embed="rId902"/>
                <a:stretch>
                  <a:fillRect/>
                </a:stretch>
              </p:blipFill>
              <p:spPr>
                <a:xfrm>
                  <a:off x="6403121" y="3486311"/>
                  <a:ext cx="327960" cy="182520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39302" name="Freihand 39301">
                  <a:extLst>
                    <a:ext uri="{FF2B5EF4-FFF2-40B4-BE49-F238E27FC236}">
                      <a16:creationId xmlns:a16="http://schemas.microsoft.com/office/drawing/2014/main" id="{2D5A9487-0ECD-4E85-87B1-D5DBABC42BA7}"/>
                    </a:ext>
                  </a:extLst>
                </p14:cNvPr>
                <p14:cNvContentPartPr/>
                <p14:nvPr/>
              </p14:nvContentPartPr>
              <p14:xfrm>
                <a:off x="6293681" y="3323591"/>
                <a:ext cx="208440" cy="262080"/>
              </p14:xfrm>
            </p:contentPart>
          </mc:Choice>
          <mc:Fallback xmlns="">
            <p:pic>
              <p:nvPicPr>
                <p:cNvPr id="39302" name="Freihand 39301">
                  <a:extLst>
                    <a:ext uri="{FF2B5EF4-FFF2-40B4-BE49-F238E27FC236}">
                      <a16:creationId xmlns:a16="http://schemas.microsoft.com/office/drawing/2014/main" id="{2D5A9487-0ECD-4E85-87B1-D5DBABC42BA7}"/>
                    </a:ext>
                  </a:extLst>
                </p:cNvPr>
                <p:cNvPicPr/>
                <p:nvPr/>
              </p:nvPicPr>
              <p:blipFill>
                <a:blip r:embed="rId904"/>
                <a:stretch>
                  <a:fillRect/>
                </a:stretch>
              </p:blipFill>
              <p:spPr>
                <a:xfrm>
                  <a:off x="6289361" y="3319271"/>
                  <a:ext cx="21708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39308" name="Freihand 39307">
                  <a:extLst>
                    <a:ext uri="{FF2B5EF4-FFF2-40B4-BE49-F238E27FC236}">
                      <a16:creationId xmlns:a16="http://schemas.microsoft.com/office/drawing/2014/main" id="{DF1BAEB1-47D9-44A0-A730-A8AE8C212217}"/>
                    </a:ext>
                  </a:extLst>
                </p14:cNvPr>
                <p14:cNvContentPartPr/>
                <p14:nvPr/>
              </p14:nvContentPartPr>
              <p14:xfrm>
                <a:off x="5906681" y="4347071"/>
                <a:ext cx="42120" cy="151920"/>
              </p14:xfrm>
            </p:contentPart>
          </mc:Choice>
          <mc:Fallback xmlns="">
            <p:pic>
              <p:nvPicPr>
                <p:cNvPr id="39308" name="Freihand 39307">
                  <a:extLst>
                    <a:ext uri="{FF2B5EF4-FFF2-40B4-BE49-F238E27FC236}">
                      <a16:creationId xmlns:a16="http://schemas.microsoft.com/office/drawing/2014/main" id="{DF1BAEB1-47D9-44A0-A730-A8AE8C212217}"/>
                    </a:ext>
                  </a:extLst>
                </p:cNvPr>
                <p:cNvPicPr/>
                <p:nvPr/>
              </p:nvPicPr>
              <p:blipFill>
                <a:blip r:embed="rId906"/>
                <a:stretch>
                  <a:fillRect/>
                </a:stretch>
              </p:blipFill>
              <p:spPr>
                <a:xfrm>
                  <a:off x="5902361" y="4342751"/>
                  <a:ext cx="507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39309" name="Freihand 39308">
                  <a:extLst>
                    <a:ext uri="{FF2B5EF4-FFF2-40B4-BE49-F238E27FC236}">
                      <a16:creationId xmlns:a16="http://schemas.microsoft.com/office/drawing/2014/main" id="{9736E60E-4AB7-4D30-B5CC-6C12FA580AF7}"/>
                    </a:ext>
                  </a:extLst>
                </p14:cNvPr>
                <p14:cNvContentPartPr/>
                <p14:nvPr/>
              </p14:nvContentPartPr>
              <p14:xfrm>
                <a:off x="5864201" y="4453631"/>
                <a:ext cx="143280" cy="62280"/>
              </p14:xfrm>
            </p:contentPart>
          </mc:Choice>
          <mc:Fallback xmlns="">
            <p:pic>
              <p:nvPicPr>
                <p:cNvPr id="39309" name="Freihand 39308">
                  <a:extLst>
                    <a:ext uri="{FF2B5EF4-FFF2-40B4-BE49-F238E27FC236}">
                      <a16:creationId xmlns:a16="http://schemas.microsoft.com/office/drawing/2014/main" id="{9736E60E-4AB7-4D30-B5CC-6C12FA580AF7}"/>
                    </a:ext>
                  </a:extLst>
                </p:cNvPr>
                <p:cNvPicPr/>
                <p:nvPr/>
              </p:nvPicPr>
              <p:blipFill>
                <a:blip r:embed="rId908"/>
                <a:stretch>
                  <a:fillRect/>
                </a:stretch>
              </p:blipFill>
              <p:spPr>
                <a:xfrm>
                  <a:off x="5859881" y="4449311"/>
                  <a:ext cx="1519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39310" name="Freihand 39309">
                  <a:extLst>
                    <a:ext uri="{FF2B5EF4-FFF2-40B4-BE49-F238E27FC236}">
                      <a16:creationId xmlns:a16="http://schemas.microsoft.com/office/drawing/2014/main" id="{9E5C174F-78FB-4909-925E-39C6C9CCEEC9}"/>
                    </a:ext>
                  </a:extLst>
                </p14:cNvPr>
                <p14:cNvContentPartPr/>
                <p14:nvPr/>
              </p14:nvContentPartPr>
              <p14:xfrm>
                <a:off x="5787521" y="4303871"/>
                <a:ext cx="136440" cy="60840"/>
              </p14:xfrm>
            </p:contentPart>
          </mc:Choice>
          <mc:Fallback xmlns="">
            <p:pic>
              <p:nvPicPr>
                <p:cNvPr id="39310" name="Freihand 39309">
                  <a:extLst>
                    <a:ext uri="{FF2B5EF4-FFF2-40B4-BE49-F238E27FC236}">
                      <a16:creationId xmlns:a16="http://schemas.microsoft.com/office/drawing/2014/main" id="{9E5C174F-78FB-4909-925E-39C6C9CCEEC9}"/>
                    </a:ext>
                  </a:extLst>
                </p:cNvPr>
                <p:cNvPicPr/>
                <p:nvPr/>
              </p:nvPicPr>
              <p:blipFill>
                <a:blip r:embed="rId910"/>
                <a:stretch>
                  <a:fillRect/>
                </a:stretch>
              </p:blipFill>
              <p:spPr>
                <a:xfrm>
                  <a:off x="5783201" y="4299551"/>
                  <a:ext cx="1450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39311" name="Freihand 39310">
                  <a:extLst>
                    <a:ext uri="{FF2B5EF4-FFF2-40B4-BE49-F238E27FC236}">
                      <a16:creationId xmlns:a16="http://schemas.microsoft.com/office/drawing/2014/main" id="{E670DEA7-EA91-4B43-8C26-20F7B6C1F82F}"/>
                    </a:ext>
                  </a:extLst>
                </p14:cNvPr>
                <p14:cNvContentPartPr/>
                <p14:nvPr/>
              </p14:nvContentPartPr>
              <p14:xfrm>
                <a:off x="5949881" y="4210991"/>
                <a:ext cx="188640" cy="198720"/>
              </p14:xfrm>
            </p:contentPart>
          </mc:Choice>
          <mc:Fallback xmlns="">
            <p:pic>
              <p:nvPicPr>
                <p:cNvPr id="39311" name="Freihand 39310">
                  <a:extLst>
                    <a:ext uri="{FF2B5EF4-FFF2-40B4-BE49-F238E27FC236}">
                      <a16:creationId xmlns:a16="http://schemas.microsoft.com/office/drawing/2014/main" id="{E670DEA7-EA91-4B43-8C26-20F7B6C1F82F}"/>
                    </a:ext>
                  </a:extLst>
                </p:cNvPr>
                <p:cNvPicPr/>
                <p:nvPr/>
              </p:nvPicPr>
              <p:blipFill>
                <a:blip r:embed="rId912"/>
                <a:stretch>
                  <a:fillRect/>
                </a:stretch>
              </p:blipFill>
              <p:spPr>
                <a:xfrm>
                  <a:off x="5945561" y="4206671"/>
                  <a:ext cx="1972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39304" name="Freihand 39303">
                  <a:extLst>
                    <a:ext uri="{FF2B5EF4-FFF2-40B4-BE49-F238E27FC236}">
                      <a16:creationId xmlns:a16="http://schemas.microsoft.com/office/drawing/2014/main" id="{52EF860B-07BF-4F7B-BFC2-4C5FB578E6CD}"/>
                    </a:ext>
                  </a:extLst>
                </p14:cNvPr>
                <p14:cNvContentPartPr/>
                <p14:nvPr/>
              </p14:nvContentPartPr>
              <p14:xfrm>
                <a:off x="6633881" y="4113071"/>
                <a:ext cx="22320" cy="179280"/>
              </p14:xfrm>
            </p:contentPart>
          </mc:Choice>
          <mc:Fallback xmlns="">
            <p:pic>
              <p:nvPicPr>
                <p:cNvPr id="39304" name="Freihand 39303">
                  <a:extLst>
                    <a:ext uri="{FF2B5EF4-FFF2-40B4-BE49-F238E27FC236}">
                      <a16:creationId xmlns:a16="http://schemas.microsoft.com/office/drawing/2014/main" id="{52EF860B-07BF-4F7B-BFC2-4C5FB578E6CD}"/>
                    </a:ext>
                  </a:extLst>
                </p:cNvPr>
                <p:cNvPicPr/>
                <p:nvPr/>
              </p:nvPicPr>
              <p:blipFill>
                <a:blip r:embed="rId914"/>
                <a:stretch>
                  <a:fillRect/>
                </a:stretch>
              </p:blipFill>
              <p:spPr>
                <a:xfrm>
                  <a:off x="6629561" y="4108751"/>
                  <a:ext cx="309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39305" name="Freihand 39304">
                  <a:extLst>
                    <a:ext uri="{FF2B5EF4-FFF2-40B4-BE49-F238E27FC236}">
                      <a16:creationId xmlns:a16="http://schemas.microsoft.com/office/drawing/2014/main" id="{1CC854D1-8F00-4059-8845-5CE94865EE9C}"/>
                    </a:ext>
                  </a:extLst>
                </p14:cNvPr>
                <p14:cNvContentPartPr/>
                <p14:nvPr/>
              </p14:nvContentPartPr>
              <p14:xfrm>
                <a:off x="6609761" y="4092191"/>
                <a:ext cx="133200" cy="55800"/>
              </p14:xfrm>
            </p:contentPart>
          </mc:Choice>
          <mc:Fallback xmlns="">
            <p:pic>
              <p:nvPicPr>
                <p:cNvPr id="39305" name="Freihand 39304">
                  <a:extLst>
                    <a:ext uri="{FF2B5EF4-FFF2-40B4-BE49-F238E27FC236}">
                      <a16:creationId xmlns:a16="http://schemas.microsoft.com/office/drawing/2014/main" id="{1CC854D1-8F00-4059-8845-5CE94865EE9C}"/>
                    </a:ext>
                  </a:extLst>
                </p:cNvPr>
                <p:cNvPicPr/>
                <p:nvPr/>
              </p:nvPicPr>
              <p:blipFill>
                <a:blip r:embed="rId916"/>
                <a:stretch>
                  <a:fillRect/>
                </a:stretch>
              </p:blipFill>
              <p:spPr>
                <a:xfrm>
                  <a:off x="6605441" y="4087871"/>
                  <a:ext cx="1418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39306" name="Freihand 39305">
                  <a:extLst>
                    <a:ext uri="{FF2B5EF4-FFF2-40B4-BE49-F238E27FC236}">
                      <a16:creationId xmlns:a16="http://schemas.microsoft.com/office/drawing/2014/main" id="{401F3B23-0602-4697-8F0D-BCAB28573033}"/>
                    </a:ext>
                  </a:extLst>
                </p14:cNvPr>
                <p14:cNvContentPartPr/>
                <p14:nvPr/>
              </p14:nvContentPartPr>
              <p14:xfrm>
                <a:off x="6638201" y="4153751"/>
                <a:ext cx="137880" cy="114120"/>
              </p14:xfrm>
            </p:contentPart>
          </mc:Choice>
          <mc:Fallback xmlns="">
            <p:pic>
              <p:nvPicPr>
                <p:cNvPr id="39306" name="Freihand 39305">
                  <a:extLst>
                    <a:ext uri="{FF2B5EF4-FFF2-40B4-BE49-F238E27FC236}">
                      <a16:creationId xmlns:a16="http://schemas.microsoft.com/office/drawing/2014/main" id="{401F3B23-0602-4697-8F0D-BCAB28573033}"/>
                    </a:ext>
                  </a:extLst>
                </p:cNvPr>
                <p:cNvPicPr/>
                <p:nvPr/>
              </p:nvPicPr>
              <p:blipFill>
                <a:blip r:embed="rId918"/>
                <a:stretch>
                  <a:fillRect/>
                </a:stretch>
              </p:blipFill>
              <p:spPr>
                <a:xfrm>
                  <a:off x="6633881" y="4149431"/>
                  <a:ext cx="1465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39307" name="Freihand 39306">
                  <a:extLst>
                    <a:ext uri="{FF2B5EF4-FFF2-40B4-BE49-F238E27FC236}">
                      <a16:creationId xmlns:a16="http://schemas.microsoft.com/office/drawing/2014/main" id="{2B36A230-8AD5-48EC-8B8A-04D1957FE9D6}"/>
                    </a:ext>
                  </a:extLst>
                </p14:cNvPr>
                <p14:cNvContentPartPr/>
                <p14:nvPr/>
              </p14:nvContentPartPr>
              <p14:xfrm>
                <a:off x="6787601" y="4076711"/>
                <a:ext cx="164520" cy="127440"/>
              </p14:xfrm>
            </p:contentPart>
          </mc:Choice>
          <mc:Fallback xmlns="">
            <p:pic>
              <p:nvPicPr>
                <p:cNvPr id="39307" name="Freihand 39306">
                  <a:extLst>
                    <a:ext uri="{FF2B5EF4-FFF2-40B4-BE49-F238E27FC236}">
                      <a16:creationId xmlns:a16="http://schemas.microsoft.com/office/drawing/2014/main" id="{2B36A230-8AD5-48EC-8B8A-04D1957FE9D6}"/>
                    </a:ext>
                  </a:extLst>
                </p:cNvPr>
                <p:cNvPicPr/>
                <p:nvPr/>
              </p:nvPicPr>
              <p:blipFill>
                <a:blip r:embed="rId920"/>
                <a:stretch>
                  <a:fillRect/>
                </a:stretch>
              </p:blipFill>
              <p:spPr>
                <a:xfrm>
                  <a:off x="6783281" y="4072391"/>
                  <a:ext cx="1731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39392" name="Freihand 39391">
                  <a:extLst>
                    <a:ext uri="{FF2B5EF4-FFF2-40B4-BE49-F238E27FC236}">
                      <a16:creationId xmlns:a16="http://schemas.microsoft.com/office/drawing/2014/main" id="{18A8E399-77A4-4F5E-84FA-1072C1BA6D69}"/>
                    </a:ext>
                  </a:extLst>
                </p14:cNvPr>
                <p14:cNvContentPartPr/>
                <p14:nvPr/>
              </p14:nvContentPartPr>
              <p14:xfrm>
                <a:off x="6566561" y="3952511"/>
                <a:ext cx="425880" cy="411120"/>
              </p14:xfrm>
            </p:contentPart>
          </mc:Choice>
          <mc:Fallback xmlns="">
            <p:pic>
              <p:nvPicPr>
                <p:cNvPr id="39392" name="Freihand 39391">
                  <a:extLst>
                    <a:ext uri="{FF2B5EF4-FFF2-40B4-BE49-F238E27FC236}">
                      <a16:creationId xmlns:a16="http://schemas.microsoft.com/office/drawing/2014/main" id="{18A8E399-77A4-4F5E-84FA-1072C1BA6D69}"/>
                    </a:ext>
                  </a:extLst>
                </p:cNvPr>
                <p:cNvPicPr/>
                <p:nvPr/>
              </p:nvPicPr>
              <p:blipFill>
                <a:blip r:embed="rId922"/>
                <a:stretch>
                  <a:fillRect/>
                </a:stretch>
              </p:blipFill>
              <p:spPr>
                <a:xfrm>
                  <a:off x="6562241" y="3948191"/>
                  <a:ext cx="43452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39394" name="Freihand 39393">
                  <a:extLst>
                    <a:ext uri="{FF2B5EF4-FFF2-40B4-BE49-F238E27FC236}">
                      <a16:creationId xmlns:a16="http://schemas.microsoft.com/office/drawing/2014/main" id="{3CF56FAB-B26E-4236-9DA2-56C290D5843A}"/>
                    </a:ext>
                  </a:extLst>
                </p14:cNvPr>
                <p14:cNvContentPartPr/>
                <p14:nvPr/>
              </p14:nvContentPartPr>
              <p14:xfrm>
                <a:off x="5177321" y="5134751"/>
                <a:ext cx="195120" cy="67680"/>
              </p14:xfrm>
            </p:contentPart>
          </mc:Choice>
          <mc:Fallback xmlns="">
            <p:pic>
              <p:nvPicPr>
                <p:cNvPr id="39394" name="Freihand 39393">
                  <a:extLst>
                    <a:ext uri="{FF2B5EF4-FFF2-40B4-BE49-F238E27FC236}">
                      <a16:creationId xmlns:a16="http://schemas.microsoft.com/office/drawing/2014/main" id="{3CF56FAB-B26E-4236-9DA2-56C290D5843A}"/>
                    </a:ext>
                  </a:extLst>
                </p:cNvPr>
                <p:cNvPicPr/>
                <p:nvPr/>
              </p:nvPicPr>
              <p:blipFill>
                <a:blip r:embed="rId924"/>
                <a:stretch>
                  <a:fillRect/>
                </a:stretch>
              </p:blipFill>
              <p:spPr>
                <a:xfrm>
                  <a:off x="5173001" y="5130431"/>
                  <a:ext cx="2037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39395" name="Freihand 39394">
                  <a:extLst>
                    <a:ext uri="{FF2B5EF4-FFF2-40B4-BE49-F238E27FC236}">
                      <a16:creationId xmlns:a16="http://schemas.microsoft.com/office/drawing/2014/main" id="{96121545-EF9A-47E7-94B8-A0CA97586872}"/>
                    </a:ext>
                  </a:extLst>
                </p14:cNvPr>
                <p14:cNvContentPartPr/>
                <p14:nvPr/>
              </p14:nvContentPartPr>
              <p14:xfrm>
                <a:off x="5422481" y="5035031"/>
                <a:ext cx="107280" cy="159840"/>
              </p14:xfrm>
            </p:contentPart>
          </mc:Choice>
          <mc:Fallback xmlns="">
            <p:pic>
              <p:nvPicPr>
                <p:cNvPr id="39395" name="Freihand 39394">
                  <a:extLst>
                    <a:ext uri="{FF2B5EF4-FFF2-40B4-BE49-F238E27FC236}">
                      <a16:creationId xmlns:a16="http://schemas.microsoft.com/office/drawing/2014/main" id="{96121545-EF9A-47E7-94B8-A0CA97586872}"/>
                    </a:ext>
                  </a:extLst>
                </p:cNvPr>
                <p:cNvPicPr/>
                <p:nvPr/>
              </p:nvPicPr>
              <p:blipFill>
                <a:blip r:embed="rId926"/>
                <a:stretch>
                  <a:fillRect/>
                </a:stretch>
              </p:blipFill>
              <p:spPr>
                <a:xfrm>
                  <a:off x="5418161" y="5030711"/>
                  <a:ext cx="1159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39396" name="Freihand 39395">
                  <a:extLst>
                    <a:ext uri="{FF2B5EF4-FFF2-40B4-BE49-F238E27FC236}">
                      <a16:creationId xmlns:a16="http://schemas.microsoft.com/office/drawing/2014/main" id="{19EB5ABE-DC5C-4F65-8E03-AB8E6B7DB799}"/>
                    </a:ext>
                  </a:extLst>
                </p14:cNvPr>
                <p14:cNvContentPartPr/>
                <p14:nvPr/>
              </p14:nvContentPartPr>
              <p14:xfrm>
                <a:off x="5566841" y="5049071"/>
                <a:ext cx="135000" cy="100080"/>
              </p14:xfrm>
            </p:contentPart>
          </mc:Choice>
          <mc:Fallback xmlns="">
            <p:pic>
              <p:nvPicPr>
                <p:cNvPr id="39396" name="Freihand 39395">
                  <a:extLst>
                    <a:ext uri="{FF2B5EF4-FFF2-40B4-BE49-F238E27FC236}">
                      <a16:creationId xmlns:a16="http://schemas.microsoft.com/office/drawing/2014/main" id="{19EB5ABE-DC5C-4F65-8E03-AB8E6B7DB799}"/>
                    </a:ext>
                  </a:extLst>
                </p:cNvPr>
                <p:cNvPicPr/>
                <p:nvPr/>
              </p:nvPicPr>
              <p:blipFill>
                <a:blip r:embed="rId928"/>
                <a:stretch>
                  <a:fillRect/>
                </a:stretch>
              </p:blipFill>
              <p:spPr>
                <a:xfrm>
                  <a:off x="5562521" y="5044751"/>
                  <a:ext cx="1436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39397" name="Freihand 39396">
                  <a:extLst>
                    <a:ext uri="{FF2B5EF4-FFF2-40B4-BE49-F238E27FC236}">
                      <a16:creationId xmlns:a16="http://schemas.microsoft.com/office/drawing/2014/main" id="{6ECC06BA-F068-4914-A4E6-C4FB1F7776B9}"/>
                    </a:ext>
                  </a:extLst>
                </p14:cNvPr>
                <p14:cNvContentPartPr/>
                <p14:nvPr/>
              </p14:nvContentPartPr>
              <p14:xfrm>
                <a:off x="5528681" y="4970951"/>
                <a:ext cx="42120" cy="8640"/>
              </p14:xfrm>
            </p:contentPart>
          </mc:Choice>
          <mc:Fallback xmlns="">
            <p:pic>
              <p:nvPicPr>
                <p:cNvPr id="39397" name="Freihand 39396">
                  <a:extLst>
                    <a:ext uri="{FF2B5EF4-FFF2-40B4-BE49-F238E27FC236}">
                      <a16:creationId xmlns:a16="http://schemas.microsoft.com/office/drawing/2014/main" id="{6ECC06BA-F068-4914-A4E6-C4FB1F7776B9}"/>
                    </a:ext>
                  </a:extLst>
                </p:cNvPr>
                <p:cNvPicPr/>
                <p:nvPr/>
              </p:nvPicPr>
              <p:blipFill>
                <a:blip r:embed="rId930"/>
                <a:stretch>
                  <a:fillRect/>
                </a:stretch>
              </p:blipFill>
              <p:spPr>
                <a:xfrm>
                  <a:off x="5524361" y="4966631"/>
                  <a:ext cx="507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39398" name="Freihand 39397">
                  <a:extLst>
                    <a:ext uri="{FF2B5EF4-FFF2-40B4-BE49-F238E27FC236}">
                      <a16:creationId xmlns:a16="http://schemas.microsoft.com/office/drawing/2014/main" id="{7C1DC51B-9C24-445A-B48C-61BE0D3E9518}"/>
                    </a:ext>
                  </a:extLst>
                </p14:cNvPr>
                <p14:cNvContentPartPr/>
                <p14:nvPr/>
              </p14:nvContentPartPr>
              <p14:xfrm>
                <a:off x="5569361" y="4956911"/>
                <a:ext cx="44640" cy="27360"/>
              </p14:xfrm>
            </p:contentPart>
          </mc:Choice>
          <mc:Fallback xmlns="">
            <p:pic>
              <p:nvPicPr>
                <p:cNvPr id="39398" name="Freihand 39397">
                  <a:extLst>
                    <a:ext uri="{FF2B5EF4-FFF2-40B4-BE49-F238E27FC236}">
                      <a16:creationId xmlns:a16="http://schemas.microsoft.com/office/drawing/2014/main" id="{7C1DC51B-9C24-445A-B48C-61BE0D3E9518}"/>
                    </a:ext>
                  </a:extLst>
                </p:cNvPr>
                <p:cNvPicPr/>
                <p:nvPr/>
              </p:nvPicPr>
              <p:blipFill>
                <a:blip r:embed="rId932"/>
                <a:stretch>
                  <a:fillRect/>
                </a:stretch>
              </p:blipFill>
              <p:spPr>
                <a:xfrm>
                  <a:off x="5565041" y="4952591"/>
                  <a:ext cx="53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39381" name="Freihand 39380">
                  <a:extLst>
                    <a:ext uri="{FF2B5EF4-FFF2-40B4-BE49-F238E27FC236}">
                      <a16:creationId xmlns:a16="http://schemas.microsoft.com/office/drawing/2014/main" id="{AF970E1F-B41C-4D8A-9FA9-CA8D19EE22AF}"/>
                    </a:ext>
                  </a:extLst>
                </p14:cNvPr>
                <p14:cNvContentPartPr/>
                <p14:nvPr/>
              </p14:nvContentPartPr>
              <p14:xfrm>
                <a:off x="4404401" y="5141591"/>
                <a:ext cx="14760" cy="91080"/>
              </p14:xfrm>
            </p:contentPart>
          </mc:Choice>
          <mc:Fallback xmlns="">
            <p:pic>
              <p:nvPicPr>
                <p:cNvPr id="39381" name="Freihand 39380">
                  <a:extLst>
                    <a:ext uri="{FF2B5EF4-FFF2-40B4-BE49-F238E27FC236}">
                      <a16:creationId xmlns:a16="http://schemas.microsoft.com/office/drawing/2014/main" id="{AF970E1F-B41C-4D8A-9FA9-CA8D19EE22AF}"/>
                    </a:ext>
                  </a:extLst>
                </p:cNvPr>
                <p:cNvPicPr/>
                <p:nvPr/>
              </p:nvPicPr>
              <p:blipFill>
                <a:blip r:embed="rId934"/>
                <a:stretch>
                  <a:fillRect/>
                </a:stretch>
              </p:blipFill>
              <p:spPr>
                <a:xfrm>
                  <a:off x="4400081" y="5137271"/>
                  <a:ext cx="234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39382" name="Freihand 39381">
                  <a:extLst>
                    <a:ext uri="{FF2B5EF4-FFF2-40B4-BE49-F238E27FC236}">
                      <a16:creationId xmlns:a16="http://schemas.microsoft.com/office/drawing/2014/main" id="{56ED3A31-0802-404A-848E-0B3B7FCC5128}"/>
                    </a:ext>
                  </a:extLst>
                </p14:cNvPr>
                <p14:cNvContentPartPr/>
                <p14:nvPr/>
              </p14:nvContentPartPr>
              <p14:xfrm>
                <a:off x="4402601" y="5105591"/>
                <a:ext cx="112320" cy="12600"/>
              </p14:xfrm>
            </p:contentPart>
          </mc:Choice>
          <mc:Fallback xmlns="">
            <p:pic>
              <p:nvPicPr>
                <p:cNvPr id="39382" name="Freihand 39381">
                  <a:extLst>
                    <a:ext uri="{FF2B5EF4-FFF2-40B4-BE49-F238E27FC236}">
                      <a16:creationId xmlns:a16="http://schemas.microsoft.com/office/drawing/2014/main" id="{56ED3A31-0802-404A-848E-0B3B7FCC5128}"/>
                    </a:ext>
                  </a:extLst>
                </p:cNvPr>
                <p:cNvPicPr/>
                <p:nvPr/>
              </p:nvPicPr>
              <p:blipFill>
                <a:blip r:embed="rId936"/>
                <a:stretch>
                  <a:fillRect/>
                </a:stretch>
              </p:blipFill>
              <p:spPr>
                <a:xfrm>
                  <a:off x="4398281" y="5101271"/>
                  <a:ext cx="1209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39383" name="Freihand 39382">
                  <a:extLst>
                    <a:ext uri="{FF2B5EF4-FFF2-40B4-BE49-F238E27FC236}">
                      <a16:creationId xmlns:a16="http://schemas.microsoft.com/office/drawing/2014/main" id="{47DF773C-1F81-467C-A0D2-76816DCE4D83}"/>
                    </a:ext>
                  </a:extLst>
                </p14:cNvPr>
                <p14:cNvContentPartPr/>
                <p14:nvPr/>
              </p14:nvContentPartPr>
              <p14:xfrm>
                <a:off x="4420601" y="5160311"/>
                <a:ext cx="67680" cy="24480"/>
              </p14:xfrm>
            </p:contentPart>
          </mc:Choice>
          <mc:Fallback xmlns="">
            <p:pic>
              <p:nvPicPr>
                <p:cNvPr id="39383" name="Freihand 39382">
                  <a:extLst>
                    <a:ext uri="{FF2B5EF4-FFF2-40B4-BE49-F238E27FC236}">
                      <a16:creationId xmlns:a16="http://schemas.microsoft.com/office/drawing/2014/main" id="{47DF773C-1F81-467C-A0D2-76816DCE4D83}"/>
                    </a:ext>
                  </a:extLst>
                </p:cNvPr>
                <p:cNvPicPr/>
                <p:nvPr/>
              </p:nvPicPr>
              <p:blipFill>
                <a:blip r:embed="rId938"/>
                <a:stretch>
                  <a:fillRect/>
                </a:stretch>
              </p:blipFill>
              <p:spPr>
                <a:xfrm>
                  <a:off x="4416281" y="5155991"/>
                  <a:ext cx="763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39384" name="Freihand 39383">
                  <a:extLst>
                    <a:ext uri="{FF2B5EF4-FFF2-40B4-BE49-F238E27FC236}">
                      <a16:creationId xmlns:a16="http://schemas.microsoft.com/office/drawing/2014/main" id="{C0E74600-8F0E-48F7-84E4-A365DD510E14}"/>
                    </a:ext>
                  </a:extLst>
                </p14:cNvPr>
                <p14:cNvContentPartPr/>
                <p14:nvPr/>
              </p14:nvContentPartPr>
              <p14:xfrm>
                <a:off x="4387841" y="5116031"/>
                <a:ext cx="291600" cy="135360"/>
              </p14:xfrm>
            </p:contentPart>
          </mc:Choice>
          <mc:Fallback xmlns="">
            <p:pic>
              <p:nvPicPr>
                <p:cNvPr id="39384" name="Freihand 39383">
                  <a:extLst>
                    <a:ext uri="{FF2B5EF4-FFF2-40B4-BE49-F238E27FC236}">
                      <a16:creationId xmlns:a16="http://schemas.microsoft.com/office/drawing/2014/main" id="{C0E74600-8F0E-48F7-84E4-A365DD510E14}"/>
                    </a:ext>
                  </a:extLst>
                </p:cNvPr>
                <p:cNvPicPr/>
                <p:nvPr/>
              </p:nvPicPr>
              <p:blipFill>
                <a:blip r:embed="rId940"/>
                <a:stretch>
                  <a:fillRect/>
                </a:stretch>
              </p:blipFill>
              <p:spPr>
                <a:xfrm>
                  <a:off x="4383521" y="5111711"/>
                  <a:ext cx="3002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39385" name="Freihand 39384">
                  <a:extLst>
                    <a:ext uri="{FF2B5EF4-FFF2-40B4-BE49-F238E27FC236}">
                      <a16:creationId xmlns:a16="http://schemas.microsoft.com/office/drawing/2014/main" id="{1F284E77-58C2-4BC4-B706-A72CF27A41CE}"/>
                    </a:ext>
                  </a:extLst>
                </p14:cNvPr>
                <p14:cNvContentPartPr/>
                <p14:nvPr/>
              </p14:nvContentPartPr>
              <p14:xfrm>
                <a:off x="4567121" y="5147351"/>
                <a:ext cx="117360" cy="73080"/>
              </p14:xfrm>
            </p:contentPart>
          </mc:Choice>
          <mc:Fallback xmlns="">
            <p:pic>
              <p:nvPicPr>
                <p:cNvPr id="39385" name="Freihand 39384">
                  <a:extLst>
                    <a:ext uri="{FF2B5EF4-FFF2-40B4-BE49-F238E27FC236}">
                      <a16:creationId xmlns:a16="http://schemas.microsoft.com/office/drawing/2014/main" id="{1F284E77-58C2-4BC4-B706-A72CF27A41CE}"/>
                    </a:ext>
                  </a:extLst>
                </p:cNvPr>
                <p:cNvPicPr/>
                <p:nvPr/>
              </p:nvPicPr>
              <p:blipFill>
                <a:blip r:embed="rId942"/>
                <a:stretch>
                  <a:fillRect/>
                </a:stretch>
              </p:blipFill>
              <p:spPr>
                <a:xfrm>
                  <a:off x="4562801" y="5143031"/>
                  <a:ext cx="1260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39386" name="Freihand 39385">
                  <a:extLst>
                    <a:ext uri="{FF2B5EF4-FFF2-40B4-BE49-F238E27FC236}">
                      <a16:creationId xmlns:a16="http://schemas.microsoft.com/office/drawing/2014/main" id="{340B46CA-D6B1-4721-BE54-08A343B812E3}"/>
                    </a:ext>
                  </a:extLst>
                </p14:cNvPr>
                <p14:cNvContentPartPr/>
                <p14:nvPr/>
              </p14:nvContentPartPr>
              <p14:xfrm>
                <a:off x="4713641" y="5180471"/>
                <a:ext cx="128160" cy="1440"/>
              </p14:xfrm>
            </p:contentPart>
          </mc:Choice>
          <mc:Fallback xmlns="">
            <p:pic>
              <p:nvPicPr>
                <p:cNvPr id="39386" name="Freihand 39385">
                  <a:extLst>
                    <a:ext uri="{FF2B5EF4-FFF2-40B4-BE49-F238E27FC236}">
                      <a16:creationId xmlns:a16="http://schemas.microsoft.com/office/drawing/2014/main" id="{340B46CA-D6B1-4721-BE54-08A343B812E3}"/>
                    </a:ext>
                  </a:extLst>
                </p:cNvPr>
                <p:cNvPicPr/>
                <p:nvPr/>
              </p:nvPicPr>
              <p:blipFill>
                <a:blip r:embed="rId944"/>
                <a:stretch>
                  <a:fillRect/>
                </a:stretch>
              </p:blipFill>
              <p:spPr>
                <a:xfrm>
                  <a:off x="4709321" y="5176151"/>
                  <a:ext cx="1368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39387" name="Freihand 39386">
                  <a:extLst>
                    <a:ext uri="{FF2B5EF4-FFF2-40B4-BE49-F238E27FC236}">
                      <a16:creationId xmlns:a16="http://schemas.microsoft.com/office/drawing/2014/main" id="{6221D7B5-555A-4C9A-8BD2-89CE102B4ACD}"/>
                    </a:ext>
                  </a:extLst>
                </p14:cNvPr>
                <p14:cNvContentPartPr/>
                <p14:nvPr/>
              </p14:nvContentPartPr>
              <p14:xfrm>
                <a:off x="4923881" y="5146631"/>
                <a:ext cx="14400" cy="98640"/>
              </p14:xfrm>
            </p:contentPart>
          </mc:Choice>
          <mc:Fallback xmlns="">
            <p:pic>
              <p:nvPicPr>
                <p:cNvPr id="39387" name="Freihand 39386">
                  <a:extLst>
                    <a:ext uri="{FF2B5EF4-FFF2-40B4-BE49-F238E27FC236}">
                      <a16:creationId xmlns:a16="http://schemas.microsoft.com/office/drawing/2014/main" id="{6221D7B5-555A-4C9A-8BD2-89CE102B4ACD}"/>
                    </a:ext>
                  </a:extLst>
                </p:cNvPr>
                <p:cNvPicPr/>
                <p:nvPr/>
              </p:nvPicPr>
              <p:blipFill>
                <a:blip r:embed="rId946"/>
                <a:stretch>
                  <a:fillRect/>
                </a:stretch>
              </p:blipFill>
              <p:spPr>
                <a:xfrm>
                  <a:off x="4919561" y="5142311"/>
                  <a:ext cx="230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39388" name="Freihand 39387">
                  <a:extLst>
                    <a:ext uri="{FF2B5EF4-FFF2-40B4-BE49-F238E27FC236}">
                      <a16:creationId xmlns:a16="http://schemas.microsoft.com/office/drawing/2014/main" id="{D03D88C3-2779-426E-A238-6197AE48BDBE}"/>
                    </a:ext>
                  </a:extLst>
                </p14:cNvPr>
                <p14:cNvContentPartPr/>
                <p14:nvPr/>
              </p14:nvContentPartPr>
              <p14:xfrm>
                <a:off x="4875281" y="5224751"/>
                <a:ext cx="126720" cy="26640"/>
              </p14:xfrm>
            </p:contentPart>
          </mc:Choice>
          <mc:Fallback xmlns="">
            <p:pic>
              <p:nvPicPr>
                <p:cNvPr id="39388" name="Freihand 39387">
                  <a:extLst>
                    <a:ext uri="{FF2B5EF4-FFF2-40B4-BE49-F238E27FC236}">
                      <a16:creationId xmlns:a16="http://schemas.microsoft.com/office/drawing/2014/main" id="{D03D88C3-2779-426E-A238-6197AE48BDBE}"/>
                    </a:ext>
                  </a:extLst>
                </p:cNvPr>
                <p:cNvPicPr/>
                <p:nvPr/>
              </p:nvPicPr>
              <p:blipFill>
                <a:blip r:embed="rId948"/>
                <a:stretch>
                  <a:fillRect/>
                </a:stretch>
              </p:blipFill>
              <p:spPr>
                <a:xfrm>
                  <a:off x="4870961" y="5220431"/>
                  <a:ext cx="1353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39389" name="Freihand 39388">
                  <a:extLst>
                    <a:ext uri="{FF2B5EF4-FFF2-40B4-BE49-F238E27FC236}">
                      <a16:creationId xmlns:a16="http://schemas.microsoft.com/office/drawing/2014/main" id="{9DB459D3-7487-4A3C-89A7-4808E44476EA}"/>
                    </a:ext>
                  </a:extLst>
                </p14:cNvPr>
                <p14:cNvContentPartPr/>
                <p14:nvPr/>
              </p14:nvContentPartPr>
              <p14:xfrm>
                <a:off x="4834601" y="5105591"/>
                <a:ext cx="151200" cy="46080"/>
              </p14:xfrm>
            </p:contentPart>
          </mc:Choice>
          <mc:Fallback xmlns="">
            <p:pic>
              <p:nvPicPr>
                <p:cNvPr id="39389" name="Freihand 39388">
                  <a:extLst>
                    <a:ext uri="{FF2B5EF4-FFF2-40B4-BE49-F238E27FC236}">
                      <a16:creationId xmlns:a16="http://schemas.microsoft.com/office/drawing/2014/main" id="{9DB459D3-7487-4A3C-89A7-4808E44476EA}"/>
                    </a:ext>
                  </a:extLst>
                </p:cNvPr>
                <p:cNvPicPr/>
                <p:nvPr/>
              </p:nvPicPr>
              <p:blipFill>
                <a:blip r:embed="rId950"/>
                <a:stretch>
                  <a:fillRect/>
                </a:stretch>
              </p:blipFill>
              <p:spPr>
                <a:xfrm>
                  <a:off x="4830281" y="5101271"/>
                  <a:ext cx="1598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39390" name="Freihand 39389">
                  <a:extLst>
                    <a:ext uri="{FF2B5EF4-FFF2-40B4-BE49-F238E27FC236}">
                      <a16:creationId xmlns:a16="http://schemas.microsoft.com/office/drawing/2014/main" id="{1A7AE053-8A88-425D-8D72-C84821FC18AF}"/>
                    </a:ext>
                  </a:extLst>
                </p14:cNvPr>
                <p14:cNvContentPartPr/>
                <p14:nvPr/>
              </p14:nvContentPartPr>
              <p14:xfrm>
                <a:off x="5022161" y="5071391"/>
                <a:ext cx="146520" cy="176400"/>
              </p14:xfrm>
            </p:contentPart>
          </mc:Choice>
          <mc:Fallback xmlns="">
            <p:pic>
              <p:nvPicPr>
                <p:cNvPr id="39390" name="Freihand 39389">
                  <a:extLst>
                    <a:ext uri="{FF2B5EF4-FFF2-40B4-BE49-F238E27FC236}">
                      <a16:creationId xmlns:a16="http://schemas.microsoft.com/office/drawing/2014/main" id="{1A7AE053-8A88-425D-8D72-C84821FC18AF}"/>
                    </a:ext>
                  </a:extLst>
                </p:cNvPr>
                <p:cNvPicPr/>
                <p:nvPr/>
              </p:nvPicPr>
              <p:blipFill>
                <a:blip r:embed="rId952"/>
                <a:stretch>
                  <a:fillRect/>
                </a:stretch>
              </p:blipFill>
              <p:spPr>
                <a:xfrm>
                  <a:off x="5017841" y="5067071"/>
                  <a:ext cx="1551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39400" name="Freihand 39399">
                  <a:extLst>
                    <a:ext uri="{FF2B5EF4-FFF2-40B4-BE49-F238E27FC236}">
                      <a16:creationId xmlns:a16="http://schemas.microsoft.com/office/drawing/2014/main" id="{A4252676-7DAC-4A5F-8C79-681B6B817F6B}"/>
                    </a:ext>
                  </a:extLst>
                </p14:cNvPr>
                <p14:cNvContentPartPr/>
                <p14:nvPr/>
              </p14:nvContentPartPr>
              <p14:xfrm>
                <a:off x="4163201" y="5166791"/>
                <a:ext cx="111240" cy="14760"/>
              </p14:xfrm>
            </p:contentPart>
          </mc:Choice>
          <mc:Fallback xmlns="">
            <p:pic>
              <p:nvPicPr>
                <p:cNvPr id="39400" name="Freihand 39399">
                  <a:extLst>
                    <a:ext uri="{FF2B5EF4-FFF2-40B4-BE49-F238E27FC236}">
                      <a16:creationId xmlns:a16="http://schemas.microsoft.com/office/drawing/2014/main" id="{A4252676-7DAC-4A5F-8C79-681B6B817F6B}"/>
                    </a:ext>
                  </a:extLst>
                </p:cNvPr>
                <p:cNvPicPr/>
                <p:nvPr/>
              </p:nvPicPr>
              <p:blipFill>
                <a:blip r:embed="rId954"/>
                <a:stretch>
                  <a:fillRect/>
                </a:stretch>
              </p:blipFill>
              <p:spPr>
                <a:xfrm>
                  <a:off x="4158881" y="5162471"/>
                  <a:ext cx="1198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39401" name="Freihand 39400">
                  <a:extLst>
                    <a:ext uri="{FF2B5EF4-FFF2-40B4-BE49-F238E27FC236}">
                      <a16:creationId xmlns:a16="http://schemas.microsoft.com/office/drawing/2014/main" id="{C203893C-173D-4A81-BE98-4FBBE380590D}"/>
                    </a:ext>
                  </a:extLst>
                </p14:cNvPr>
                <p14:cNvContentPartPr/>
                <p14:nvPr/>
              </p14:nvContentPartPr>
              <p14:xfrm>
                <a:off x="4163201" y="5194151"/>
                <a:ext cx="111240" cy="35280"/>
              </p14:xfrm>
            </p:contentPart>
          </mc:Choice>
          <mc:Fallback xmlns="">
            <p:pic>
              <p:nvPicPr>
                <p:cNvPr id="39401" name="Freihand 39400">
                  <a:extLst>
                    <a:ext uri="{FF2B5EF4-FFF2-40B4-BE49-F238E27FC236}">
                      <a16:creationId xmlns:a16="http://schemas.microsoft.com/office/drawing/2014/main" id="{C203893C-173D-4A81-BE98-4FBBE380590D}"/>
                    </a:ext>
                  </a:extLst>
                </p:cNvPr>
                <p:cNvPicPr/>
                <p:nvPr/>
              </p:nvPicPr>
              <p:blipFill>
                <a:blip r:embed="rId956"/>
                <a:stretch>
                  <a:fillRect/>
                </a:stretch>
              </p:blipFill>
              <p:spPr>
                <a:xfrm>
                  <a:off x="4158881" y="5189831"/>
                  <a:ext cx="1198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39402" name="Freihand 39401">
                  <a:extLst>
                    <a:ext uri="{FF2B5EF4-FFF2-40B4-BE49-F238E27FC236}">
                      <a16:creationId xmlns:a16="http://schemas.microsoft.com/office/drawing/2014/main" id="{553B48B8-8A06-4DF5-85BA-5F4F7610C486}"/>
                    </a:ext>
                  </a:extLst>
                </p14:cNvPr>
                <p14:cNvContentPartPr/>
                <p14:nvPr/>
              </p14:nvContentPartPr>
              <p14:xfrm>
                <a:off x="3885281" y="5136191"/>
                <a:ext cx="119520" cy="88200"/>
              </p14:xfrm>
            </p:contentPart>
          </mc:Choice>
          <mc:Fallback xmlns="">
            <p:pic>
              <p:nvPicPr>
                <p:cNvPr id="39402" name="Freihand 39401">
                  <a:extLst>
                    <a:ext uri="{FF2B5EF4-FFF2-40B4-BE49-F238E27FC236}">
                      <a16:creationId xmlns:a16="http://schemas.microsoft.com/office/drawing/2014/main" id="{553B48B8-8A06-4DF5-85BA-5F4F7610C486}"/>
                    </a:ext>
                  </a:extLst>
                </p:cNvPr>
                <p:cNvPicPr/>
                <p:nvPr/>
              </p:nvPicPr>
              <p:blipFill>
                <a:blip r:embed="rId958"/>
                <a:stretch>
                  <a:fillRect/>
                </a:stretch>
              </p:blipFill>
              <p:spPr>
                <a:xfrm>
                  <a:off x="3880961" y="5131871"/>
                  <a:ext cx="1281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39403" name="Freihand 39402">
                  <a:extLst>
                    <a:ext uri="{FF2B5EF4-FFF2-40B4-BE49-F238E27FC236}">
                      <a16:creationId xmlns:a16="http://schemas.microsoft.com/office/drawing/2014/main" id="{431B58B0-6F35-4754-868D-9C4B5A15CBFA}"/>
                    </a:ext>
                  </a:extLst>
                </p14:cNvPr>
                <p14:cNvContentPartPr/>
                <p14:nvPr/>
              </p14:nvContentPartPr>
              <p14:xfrm>
                <a:off x="4033241" y="5096231"/>
                <a:ext cx="7920" cy="103680"/>
              </p14:xfrm>
            </p:contentPart>
          </mc:Choice>
          <mc:Fallback xmlns="">
            <p:pic>
              <p:nvPicPr>
                <p:cNvPr id="39403" name="Freihand 39402">
                  <a:extLst>
                    <a:ext uri="{FF2B5EF4-FFF2-40B4-BE49-F238E27FC236}">
                      <a16:creationId xmlns:a16="http://schemas.microsoft.com/office/drawing/2014/main" id="{431B58B0-6F35-4754-868D-9C4B5A15CBFA}"/>
                    </a:ext>
                  </a:extLst>
                </p:cNvPr>
                <p:cNvPicPr/>
                <p:nvPr/>
              </p:nvPicPr>
              <p:blipFill>
                <a:blip r:embed="rId960"/>
                <a:stretch>
                  <a:fillRect/>
                </a:stretch>
              </p:blipFill>
              <p:spPr>
                <a:xfrm>
                  <a:off x="4028921" y="5091911"/>
                  <a:ext cx="16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39404" name="Freihand 39403">
                  <a:extLst>
                    <a:ext uri="{FF2B5EF4-FFF2-40B4-BE49-F238E27FC236}">
                      <a16:creationId xmlns:a16="http://schemas.microsoft.com/office/drawing/2014/main" id="{1D6B8542-96CE-4E49-88BD-16A2C0F2E388}"/>
                    </a:ext>
                  </a:extLst>
                </p14:cNvPr>
                <p14:cNvContentPartPr/>
                <p14:nvPr/>
              </p14:nvContentPartPr>
              <p14:xfrm>
                <a:off x="3993641" y="5064551"/>
                <a:ext cx="131400" cy="158040"/>
              </p14:xfrm>
            </p:contentPart>
          </mc:Choice>
          <mc:Fallback xmlns="">
            <p:pic>
              <p:nvPicPr>
                <p:cNvPr id="39404" name="Freihand 39403">
                  <a:extLst>
                    <a:ext uri="{FF2B5EF4-FFF2-40B4-BE49-F238E27FC236}">
                      <a16:creationId xmlns:a16="http://schemas.microsoft.com/office/drawing/2014/main" id="{1D6B8542-96CE-4E49-88BD-16A2C0F2E388}"/>
                    </a:ext>
                  </a:extLst>
                </p:cNvPr>
                <p:cNvPicPr/>
                <p:nvPr/>
              </p:nvPicPr>
              <p:blipFill>
                <a:blip r:embed="rId962"/>
                <a:stretch>
                  <a:fillRect/>
                </a:stretch>
              </p:blipFill>
              <p:spPr>
                <a:xfrm>
                  <a:off x="3989321" y="5060231"/>
                  <a:ext cx="1400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39423" name="Freihand 39422">
                  <a:extLst>
                    <a:ext uri="{FF2B5EF4-FFF2-40B4-BE49-F238E27FC236}">
                      <a16:creationId xmlns:a16="http://schemas.microsoft.com/office/drawing/2014/main" id="{45284E69-E347-4D1D-B046-B05D5D623450}"/>
                    </a:ext>
                  </a:extLst>
                </p14:cNvPr>
                <p14:cNvContentPartPr/>
                <p14:nvPr/>
              </p14:nvContentPartPr>
              <p14:xfrm>
                <a:off x="4359761" y="4845671"/>
                <a:ext cx="464400" cy="215280"/>
              </p14:xfrm>
            </p:contentPart>
          </mc:Choice>
          <mc:Fallback xmlns="">
            <p:pic>
              <p:nvPicPr>
                <p:cNvPr id="39423" name="Freihand 39422">
                  <a:extLst>
                    <a:ext uri="{FF2B5EF4-FFF2-40B4-BE49-F238E27FC236}">
                      <a16:creationId xmlns:a16="http://schemas.microsoft.com/office/drawing/2014/main" id="{45284E69-E347-4D1D-B046-B05D5D623450}"/>
                    </a:ext>
                  </a:extLst>
                </p:cNvPr>
                <p:cNvPicPr/>
                <p:nvPr/>
              </p:nvPicPr>
              <p:blipFill>
                <a:blip r:embed="rId964"/>
                <a:stretch>
                  <a:fillRect/>
                </a:stretch>
              </p:blipFill>
              <p:spPr>
                <a:xfrm>
                  <a:off x="4355441" y="4841351"/>
                  <a:ext cx="4730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39424" name="Freihand 39423">
                  <a:extLst>
                    <a:ext uri="{FF2B5EF4-FFF2-40B4-BE49-F238E27FC236}">
                      <a16:creationId xmlns:a16="http://schemas.microsoft.com/office/drawing/2014/main" id="{5B58D6E3-62E9-4EC7-AE9E-0B35A4630A7F}"/>
                    </a:ext>
                  </a:extLst>
                </p14:cNvPr>
                <p14:cNvContentPartPr/>
                <p14:nvPr/>
              </p14:nvContentPartPr>
              <p14:xfrm>
                <a:off x="4773761" y="4843871"/>
                <a:ext cx="342720" cy="94680"/>
              </p14:xfrm>
            </p:contentPart>
          </mc:Choice>
          <mc:Fallback xmlns="">
            <p:pic>
              <p:nvPicPr>
                <p:cNvPr id="39424" name="Freihand 39423">
                  <a:extLst>
                    <a:ext uri="{FF2B5EF4-FFF2-40B4-BE49-F238E27FC236}">
                      <a16:creationId xmlns:a16="http://schemas.microsoft.com/office/drawing/2014/main" id="{5B58D6E3-62E9-4EC7-AE9E-0B35A4630A7F}"/>
                    </a:ext>
                  </a:extLst>
                </p:cNvPr>
                <p:cNvPicPr/>
                <p:nvPr/>
              </p:nvPicPr>
              <p:blipFill>
                <a:blip r:embed="rId966"/>
                <a:stretch>
                  <a:fillRect/>
                </a:stretch>
              </p:blipFill>
              <p:spPr>
                <a:xfrm>
                  <a:off x="4769441" y="4839551"/>
                  <a:ext cx="3513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967">
              <p14:nvContentPartPr>
                <p14:cNvPr id="39426" name="Freihand 39425">
                  <a:extLst>
                    <a:ext uri="{FF2B5EF4-FFF2-40B4-BE49-F238E27FC236}">
                      <a16:creationId xmlns:a16="http://schemas.microsoft.com/office/drawing/2014/main" id="{E1C690A5-BBDD-4BEC-B3E4-B7746FCF8D00}"/>
                    </a:ext>
                  </a:extLst>
                </p14:cNvPr>
                <p14:cNvContentPartPr/>
                <p14:nvPr/>
              </p14:nvContentPartPr>
              <p14:xfrm>
                <a:off x="4486481" y="4616351"/>
                <a:ext cx="102240" cy="122400"/>
              </p14:xfrm>
            </p:contentPart>
          </mc:Choice>
          <mc:Fallback xmlns="">
            <p:pic>
              <p:nvPicPr>
                <p:cNvPr id="39426" name="Freihand 39425">
                  <a:extLst>
                    <a:ext uri="{FF2B5EF4-FFF2-40B4-BE49-F238E27FC236}">
                      <a16:creationId xmlns:a16="http://schemas.microsoft.com/office/drawing/2014/main" id="{E1C690A5-BBDD-4BEC-B3E4-B7746FCF8D00}"/>
                    </a:ext>
                  </a:extLst>
                </p:cNvPr>
                <p:cNvPicPr/>
                <p:nvPr/>
              </p:nvPicPr>
              <p:blipFill>
                <a:blip r:embed="rId968"/>
                <a:stretch>
                  <a:fillRect/>
                </a:stretch>
              </p:blipFill>
              <p:spPr>
                <a:xfrm>
                  <a:off x="4482161" y="4612031"/>
                  <a:ext cx="1108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39427" name="Freihand 39426">
                  <a:extLst>
                    <a:ext uri="{FF2B5EF4-FFF2-40B4-BE49-F238E27FC236}">
                      <a16:creationId xmlns:a16="http://schemas.microsoft.com/office/drawing/2014/main" id="{59BEB93C-C76E-4874-A3E1-DB582C886157}"/>
                    </a:ext>
                  </a:extLst>
                </p14:cNvPr>
                <p14:cNvContentPartPr/>
                <p14:nvPr/>
              </p14:nvContentPartPr>
              <p14:xfrm>
                <a:off x="4621481" y="4592591"/>
                <a:ext cx="18360" cy="87120"/>
              </p14:xfrm>
            </p:contentPart>
          </mc:Choice>
          <mc:Fallback xmlns="">
            <p:pic>
              <p:nvPicPr>
                <p:cNvPr id="39427" name="Freihand 39426">
                  <a:extLst>
                    <a:ext uri="{FF2B5EF4-FFF2-40B4-BE49-F238E27FC236}">
                      <a16:creationId xmlns:a16="http://schemas.microsoft.com/office/drawing/2014/main" id="{59BEB93C-C76E-4874-A3E1-DB582C886157}"/>
                    </a:ext>
                  </a:extLst>
                </p:cNvPr>
                <p:cNvPicPr/>
                <p:nvPr/>
              </p:nvPicPr>
              <p:blipFill>
                <a:blip r:embed="rId970"/>
                <a:stretch>
                  <a:fillRect/>
                </a:stretch>
              </p:blipFill>
              <p:spPr>
                <a:xfrm>
                  <a:off x="4617161" y="4588271"/>
                  <a:ext cx="270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39428" name="Freihand 39427">
                  <a:extLst>
                    <a:ext uri="{FF2B5EF4-FFF2-40B4-BE49-F238E27FC236}">
                      <a16:creationId xmlns:a16="http://schemas.microsoft.com/office/drawing/2014/main" id="{846D29BF-5229-42E8-BAAB-BB5595699062}"/>
                    </a:ext>
                  </a:extLst>
                </p14:cNvPr>
                <p14:cNvContentPartPr/>
                <p14:nvPr/>
              </p14:nvContentPartPr>
              <p14:xfrm>
                <a:off x="4564961" y="4551911"/>
                <a:ext cx="134280" cy="163440"/>
              </p14:xfrm>
            </p:contentPart>
          </mc:Choice>
          <mc:Fallback xmlns="">
            <p:pic>
              <p:nvPicPr>
                <p:cNvPr id="39428" name="Freihand 39427">
                  <a:extLst>
                    <a:ext uri="{FF2B5EF4-FFF2-40B4-BE49-F238E27FC236}">
                      <a16:creationId xmlns:a16="http://schemas.microsoft.com/office/drawing/2014/main" id="{846D29BF-5229-42E8-BAAB-BB5595699062}"/>
                    </a:ext>
                  </a:extLst>
                </p:cNvPr>
                <p:cNvPicPr/>
                <p:nvPr/>
              </p:nvPicPr>
              <p:blipFill>
                <a:blip r:embed="rId972"/>
                <a:stretch>
                  <a:fillRect/>
                </a:stretch>
              </p:blipFill>
              <p:spPr>
                <a:xfrm>
                  <a:off x="4560641" y="4547591"/>
                  <a:ext cx="1429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39430" name="Freihand 39429">
                  <a:extLst>
                    <a:ext uri="{FF2B5EF4-FFF2-40B4-BE49-F238E27FC236}">
                      <a16:creationId xmlns:a16="http://schemas.microsoft.com/office/drawing/2014/main" id="{8DFF5A5D-ACC9-485D-9A89-5FCBC2FFDD50}"/>
                    </a:ext>
                  </a:extLst>
                </p14:cNvPr>
                <p14:cNvContentPartPr/>
                <p14:nvPr/>
              </p14:nvContentPartPr>
              <p14:xfrm>
                <a:off x="4736681" y="4574231"/>
                <a:ext cx="360" cy="360"/>
              </p14:xfrm>
            </p:contentPart>
          </mc:Choice>
          <mc:Fallback xmlns="">
            <p:pic>
              <p:nvPicPr>
                <p:cNvPr id="39430" name="Freihand 39429">
                  <a:extLst>
                    <a:ext uri="{FF2B5EF4-FFF2-40B4-BE49-F238E27FC236}">
                      <a16:creationId xmlns:a16="http://schemas.microsoft.com/office/drawing/2014/main" id="{8DFF5A5D-ACC9-485D-9A89-5FCBC2FFDD50}"/>
                    </a:ext>
                  </a:extLst>
                </p:cNvPr>
                <p:cNvPicPr/>
                <p:nvPr/>
              </p:nvPicPr>
              <p:blipFill>
                <a:blip r:embed="rId12"/>
                <a:stretch>
                  <a:fillRect/>
                </a:stretch>
              </p:blipFill>
              <p:spPr>
                <a:xfrm>
                  <a:off x="4732361" y="456991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39431" name="Freihand 39430">
                  <a:extLst>
                    <a:ext uri="{FF2B5EF4-FFF2-40B4-BE49-F238E27FC236}">
                      <a16:creationId xmlns:a16="http://schemas.microsoft.com/office/drawing/2014/main" id="{976D6B9E-ED65-41B3-9FA0-3B4942A79CA5}"/>
                    </a:ext>
                  </a:extLst>
                </p14:cNvPr>
                <p14:cNvContentPartPr/>
                <p14:nvPr/>
              </p14:nvContentPartPr>
              <p14:xfrm>
                <a:off x="4743881" y="4620671"/>
                <a:ext cx="2880" cy="9000"/>
              </p14:xfrm>
            </p:contentPart>
          </mc:Choice>
          <mc:Fallback xmlns="">
            <p:pic>
              <p:nvPicPr>
                <p:cNvPr id="39431" name="Freihand 39430">
                  <a:extLst>
                    <a:ext uri="{FF2B5EF4-FFF2-40B4-BE49-F238E27FC236}">
                      <a16:creationId xmlns:a16="http://schemas.microsoft.com/office/drawing/2014/main" id="{976D6B9E-ED65-41B3-9FA0-3B4942A79CA5}"/>
                    </a:ext>
                  </a:extLst>
                </p:cNvPr>
                <p:cNvPicPr/>
                <p:nvPr/>
              </p:nvPicPr>
              <p:blipFill>
                <a:blip r:embed="rId975"/>
                <a:stretch>
                  <a:fillRect/>
                </a:stretch>
              </p:blipFill>
              <p:spPr>
                <a:xfrm>
                  <a:off x="4739561" y="4616351"/>
                  <a:ext cx="115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39432" name="Freihand 39431">
                  <a:extLst>
                    <a:ext uri="{FF2B5EF4-FFF2-40B4-BE49-F238E27FC236}">
                      <a16:creationId xmlns:a16="http://schemas.microsoft.com/office/drawing/2014/main" id="{B70BFBAD-AF9D-472E-9E52-68EB93151823}"/>
                    </a:ext>
                  </a:extLst>
                </p14:cNvPr>
                <p14:cNvContentPartPr/>
                <p14:nvPr/>
              </p14:nvContentPartPr>
              <p14:xfrm>
                <a:off x="4770881" y="4504031"/>
                <a:ext cx="59760" cy="82080"/>
              </p14:xfrm>
            </p:contentPart>
          </mc:Choice>
          <mc:Fallback xmlns="">
            <p:pic>
              <p:nvPicPr>
                <p:cNvPr id="39432" name="Freihand 39431">
                  <a:extLst>
                    <a:ext uri="{FF2B5EF4-FFF2-40B4-BE49-F238E27FC236}">
                      <a16:creationId xmlns:a16="http://schemas.microsoft.com/office/drawing/2014/main" id="{B70BFBAD-AF9D-472E-9E52-68EB93151823}"/>
                    </a:ext>
                  </a:extLst>
                </p:cNvPr>
                <p:cNvPicPr/>
                <p:nvPr/>
              </p:nvPicPr>
              <p:blipFill>
                <a:blip r:embed="rId977"/>
                <a:stretch>
                  <a:fillRect/>
                </a:stretch>
              </p:blipFill>
              <p:spPr>
                <a:xfrm>
                  <a:off x="4766561" y="4499711"/>
                  <a:ext cx="684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39433" name="Freihand 39432">
                  <a:extLst>
                    <a:ext uri="{FF2B5EF4-FFF2-40B4-BE49-F238E27FC236}">
                      <a16:creationId xmlns:a16="http://schemas.microsoft.com/office/drawing/2014/main" id="{1C7B8B89-48F0-4748-A951-C5B4B7B2F4B2}"/>
                    </a:ext>
                  </a:extLst>
                </p14:cNvPr>
                <p14:cNvContentPartPr/>
                <p14:nvPr/>
              </p14:nvContentPartPr>
              <p14:xfrm>
                <a:off x="4836761" y="4426271"/>
                <a:ext cx="192240" cy="121680"/>
              </p14:xfrm>
            </p:contentPart>
          </mc:Choice>
          <mc:Fallback xmlns="">
            <p:pic>
              <p:nvPicPr>
                <p:cNvPr id="39433" name="Freihand 39432">
                  <a:extLst>
                    <a:ext uri="{FF2B5EF4-FFF2-40B4-BE49-F238E27FC236}">
                      <a16:creationId xmlns:a16="http://schemas.microsoft.com/office/drawing/2014/main" id="{1C7B8B89-48F0-4748-A951-C5B4B7B2F4B2}"/>
                    </a:ext>
                  </a:extLst>
                </p:cNvPr>
                <p:cNvPicPr/>
                <p:nvPr/>
              </p:nvPicPr>
              <p:blipFill>
                <a:blip r:embed="rId979"/>
                <a:stretch>
                  <a:fillRect/>
                </a:stretch>
              </p:blipFill>
              <p:spPr>
                <a:xfrm>
                  <a:off x="4832441" y="4421951"/>
                  <a:ext cx="200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39434" name="Freihand 39433">
                  <a:extLst>
                    <a:ext uri="{FF2B5EF4-FFF2-40B4-BE49-F238E27FC236}">
                      <a16:creationId xmlns:a16="http://schemas.microsoft.com/office/drawing/2014/main" id="{4AC3D3C4-29A1-405A-9C2D-71545FDF9288}"/>
                    </a:ext>
                  </a:extLst>
                </p14:cNvPr>
                <p14:cNvContentPartPr/>
                <p14:nvPr/>
              </p14:nvContentPartPr>
              <p14:xfrm>
                <a:off x="5045921" y="4375151"/>
                <a:ext cx="18720" cy="109080"/>
              </p14:xfrm>
            </p:contentPart>
          </mc:Choice>
          <mc:Fallback xmlns="">
            <p:pic>
              <p:nvPicPr>
                <p:cNvPr id="39434" name="Freihand 39433">
                  <a:extLst>
                    <a:ext uri="{FF2B5EF4-FFF2-40B4-BE49-F238E27FC236}">
                      <a16:creationId xmlns:a16="http://schemas.microsoft.com/office/drawing/2014/main" id="{4AC3D3C4-29A1-405A-9C2D-71545FDF9288}"/>
                    </a:ext>
                  </a:extLst>
                </p:cNvPr>
                <p:cNvPicPr/>
                <p:nvPr/>
              </p:nvPicPr>
              <p:blipFill>
                <a:blip r:embed="rId981"/>
                <a:stretch>
                  <a:fillRect/>
                </a:stretch>
              </p:blipFill>
              <p:spPr>
                <a:xfrm>
                  <a:off x="5041601" y="4370831"/>
                  <a:ext cx="273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39435" name="Freihand 39434">
                  <a:extLst>
                    <a:ext uri="{FF2B5EF4-FFF2-40B4-BE49-F238E27FC236}">
                      <a16:creationId xmlns:a16="http://schemas.microsoft.com/office/drawing/2014/main" id="{919A59F4-3B87-41B7-B95E-72ABCF4D9F62}"/>
                    </a:ext>
                  </a:extLst>
                </p14:cNvPr>
                <p14:cNvContentPartPr/>
                <p14:nvPr/>
              </p14:nvContentPartPr>
              <p14:xfrm>
                <a:off x="5077601" y="4420511"/>
                <a:ext cx="59040" cy="51480"/>
              </p14:xfrm>
            </p:contentPart>
          </mc:Choice>
          <mc:Fallback xmlns="">
            <p:pic>
              <p:nvPicPr>
                <p:cNvPr id="39435" name="Freihand 39434">
                  <a:extLst>
                    <a:ext uri="{FF2B5EF4-FFF2-40B4-BE49-F238E27FC236}">
                      <a16:creationId xmlns:a16="http://schemas.microsoft.com/office/drawing/2014/main" id="{919A59F4-3B87-41B7-B95E-72ABCF4D9F62}"/>
                    </a:ext>
                  </a:extLst>
                </p:cNvPr>
                <p:cNvPicPr/>
                <p:nvPr/>
              </p:nvPicPr>
              <p:blipFill>
                <a:blip r:embed="rId983"/>
                <a:stretch>
                  <a:fillRect/>
                </a:stretch>
              </p:blipFill>
              <p:spPr>
                <a:xfrm>
                  <a:off x="5073281" y="4416191"/>
                  <a:ext cx="676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39436" name="Freihand 39435">
                  <a:extLst>
                    <a:ext uri="{FF2B5EF4-FFF2-40B4-BE49-F238E27FC236}">
                      <a16:creationId xmlns:a16="http://schemas.microsoft.com/office/drawing/2014/main" id="{55A07D5C-A9B7-4742-8165-531859F84171}"/>
                    </a:ext>
                  </a:extLst>
                </p14:cNvPr>
                <p14:cNvContentPartPr/>
                <p14:nvPr/>
              </p14:nvContentPartPr>
              <p14:xfrm>
                <a:off x="5132321" y="4339871"/>
                <a:ext cx="64440" cy="109080"/>
              </p14:xfrm>
            </p:contentPart>
          </mc:Choice>
          <mc:Fallback xmlns="">
            <p:pic>
              <p:nvPicPr>
                <p:cNvPr id="39436" name="Freihand 39435">
                  <a:extLst>
                    <a:ext uri="{FF2B5EF4-FFF2-40B4-BE49-F238E27FC236}">
                      <a16:creationId xmlns:a16="http://schemas.microsoft.com/office/drawing/2014/main" id="{55A07D5C-A9B7-4742-8165-531859F84171}"/>
                    </a:ext>
                  </a:extLst>
                </p:cNvPr>
                <p:cNvPicPr/>
                <p:nvPr/>
              </p:nvPicPr>
              <p:blipFill>
                <a:blip r:embed="rId985"/>
                <a:stretch>
                  <a:fillRect/>
                </a:stretch>
              </p:blipFill>
              <p:spPr>
                <a:xfrm>
                  <a:off x="5128001" y="4335551"/>
                  <a:ext cx="73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39437" name="Freihand 39436">
                  <a:extLst>
                    <a:ext uri="{FF2B5EF4-FFF2-40B4-BE49-F238E27FC236}">
                      <a16:creationId xmlns:a16="http://schemas.microsoft.com/office/drawing/2014/main" id="{EDB5A0C5-681E-4266-8E81-E2C193C7CB1E}"/>
                    </a:ext>
                  </a:extLst>
                </p14:cNvPr>
                <p14:cNvContentPartPr/>
                <p14:nvPr/>
              </p14:nvContentPartPr>
              <p14:xfrm>
                <a:off x="5203601" y="4388831"/>
                <a:ext cx="14400" cy="46080"/>
              </p14:xfrm>
            </p:contentPart>
          </mc:Choice>
          <mc:Fallback xmlns="">
            <p:pic>
              <p:nvPicPr>
                <p:cNvPr id="39437" name="Freihand 39436">
                  <a:extLst>
                    <a:ext uri="{FF2B5EF4-FFF2-40B4-BE49-F238E27FC236}">
                      <a16:creationId xmlns:a16="http://schemas.microsoft.com/office/drawing/2014/main" id="{EDB5A0C5-681E-4266-8E81-E2C193C7CB1E}"/>
                    </a:ext>
                  </a:extLst>
                </p:cNvPr>
                <p:cNvPicPr/>
                <p:nvPr/>
              </p:nvPicPr>
              <p:blipFill>
                <a:blip r:embed="rId987"/>
                <a:stretch>
                  <a:fillRect/>
                </a:stretch>
              </p:blipFill>
              <p:spPr>
                <a:xfrm>
                  <a:off x="5199281" y="4384511"/>
                  <a:ext cx="230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39438" name="Freihand 39437">
                  <a:extLst>
                    <a:ext uri="{FF2B5EF4-FFF2-40B4-BE49-F238E27FC236}">
                      <a16:creationId xmlns:a16="http://schemas.microsoft.com/office/drawing/2014/main" id="{F25F4154-1599-40C4-82CC-3B15AEA59896}"/>
                    </a:ext>
                  </a:extLst>
                </p14:cNvPr>
                <p14:cNvContentPartPr/>
                <p14:nvPr/>
              </p14:nvContentPartPr>
              <p14:xfrm>
                <a:off x="5206121" y="4249871"/>
                <a:ext cx="3960" cy="26640"/>
              </p14:xfrm>
            </p:contentPart>
          </mc:Choice>
          <mc:Fallback xmlns="">
            <p:pic>
              <p:nvPicPr>
                <p:cNvPr id="39438" name="Freihand 39437">
                  <a:extLst>
                    <a:ext uri="{FF2B5EF4-FFF2-40B4-BE49-F238E27FC236}">
                      <a16:creationId xmlns:a16="http://schemas.microsoft.com/office/drawing/2014/main" id="{F25F4154-1599-40C4-82CC-3B15AEA59896}"/>
                    </a:ext>
                  </a:extLst>
                </p:cNvPr>
                <p:cNvPicPr/>
                <p:nvPr/>
              </p:nvPicPr>
              <p:blipFill>
                <a:blip r:embed="rId989"/>
                <a:stretch>
                  <a:fillRect/>
                </a:stretch>
              </p:blipFill>
              <p:spPr>
                <a:xfrm>
                  <a:off x="5201801" y="4245551"/>
                  <a:ext cx="126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39439" name="Freihand 39438">
                  <a:extLst>
                    <a:ext uri="{FF2B5EF4-FFF2-40B4-BE49-F238E27FC236}">
                      <a16:creationId xmlns:a16="http://schemas.microsoft.com/office/drawing/2014/main" id="{429B623F-7401-4E17-85F1-709425E0BA94}"/>
                    </a:ext>
                  </a:extLst>
                </p14:cNvPr>
                <p14:cNvContentPartPr/>
                <p14:nvPr/>
              </p14:nvContentPartPr>
              <p14:xfrm>
                <a:off x="5209721" y="4250231"/>
                <a:ext cx="43920" cy="166320"/>
              </p14:xfrm>
            </p:contentPart>
          </mc:Choice>
          <mc:Fallback xmlns="">
            <p:pic>
              <p:nvPicPr>
                <p:cNvPr id="39439" name="Freihand 39438">
                  <a:extLst>
                    <a:ext uri="{FF2B5EF4-FFF2-40B4-BE49-F238E27FC236}">
                      <a16:creationId xmlns:a16="http://schemas.microsoft.com/office/drawing/2014/main" id="{429B623F-7401-4E17-85F1-709425E0BA94}"/>
                    </a:ext>
                  </a:extLst>
                </p:cNvPr>
                <p:cNvPicPr/>
                <p:nvPr/>
              </p:nvPicPr>
              <p:blipFill>
                <a:blip r:embed="rId991"/>
                <a:stretch>
                  <a:fillRect/>
                </a:stretch>
              </p:blipFill>
              <p:spPr>
                <a:xfrm>
                  <a:off x="5205401" y="4245911"/>
                  <a:ext cx="525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39440" name="Freihand 39439">
                  <a:extLst>
                    <a:ext uri="{FF2B5EF4-FFF2-40B4-BE49-F238E27FC236}">
                      <a16:creationId xmlns:a16="http://schemas.microsoft.com/office/drawing/2014/main" id="{3DB861EF-3050-473F-8166-9D0F5C3A0AB0}"/>
                    </a:ext>
                  </a:extLst>
                </p14:cNvPr>
                <p14:cNvContentPartPr/>
                <p14:nvPr/>
              </p14:nvContentPartPr>
              <p14:xfrm>
                <a:off x="5267321" y="4280471"/>
                <a:ext cx="235440" cy="104400"/>
              </p14:xfrm>
            </p:contentPart>
          </mc:Choice>
          <mc:Fallback xmlns="">
            <p:pic>
              <p:nvPicPr>
                <p:cNvPr id="39440" name="Freihand 39439">
                  <a:extLst>
                    <a:ext uri="{FF2B5EF4-FFF2-40B4-BE49-F238E27FC236}">
                      <a16:creationId xmlns:a16="http://schemas.microsoft.com/office/drawing/2014/main" id="{3DB861EF-3050-473F-8166-9D0F5C3A0AB0}"/>
                    </a:ext>
                  </a:extLst>
                </p:cNvPr>
                <p:cNvPicPr/>
                <p:nvPr/>
              </p:nvPicPr>
              <p:blipFill>
                <a:blip r:embed="rId993"/>
                <a:stretch>
                  <a:fillRect/>
                </a:stretch>
              </p:blipFill>
              <p:spPr>
                <a:xfrm>
                  <a:off x="5263001" y="4276151"/>
                  <a:ext cx="2440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39441" name="Freihand 39440">
                  <a:extLst>
                    <a:ext uri="{FF2B5EF4-FFF2-40B4-BE49-F238E27FC236}">
                      <a16:creationId xmlns:a16="http://schemas.microsoft.com/office/drawing/2014/main" id="{7FD2579D-BD8C-4E0F-BB3E-1CF1FD2D1145}"/>
                    </a:ext>
                  </a:extLst>
                </p14:cNvPr>
                <p14:cNvContentPartPr/>
                <p14:nvPr/>
              </p14:nvContentPartPr>
              <p14:xfrm>
                <a:off x="5423921" y="4297751"/>
                <a:ext cx="97200" cy="34200"/>
              </p14:xfrm>
            </p:contentPart>
          </mc:Choice>
          <mc:Fallback xmlns="">
            <p:pic>
              <p:nvPicPr>
                <p:cNvPr id="39441" name="Freihand 39440">
                  <a:extLst>
                    <a:ext uri="{FF2B5EF4-FFF2-40B4-BE49-F238E27FC236}">
                      <a16:creationId xmlns:a16="http://schemas.microsoft.com/office/drawing/2014/main" id="{7FD2579D-BD8C-4E0F-BB3E-1CF1FD2D1145}"/>
                    </a:ext>
                  </a:extLst>
                </p:cNvPr>
                <p:cNvPicPr/>
                <p:nvPr/>
              </p:nvPicPr>
              <p:blipFill>
                <a:blip r:embed="rId995"/>
                <a:stretch>
                  <a:fillRect/>
                </a:stretch>
              </p:blipFill>
              <p:spPr>
                <a:xfrm>
                  <a:off x="5419601" y="4293431"/>
                  <a:ext cx="1058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39443" name="Freihand 39442">
                  <a:extLst>
                    <a:ext uri="{FF2B5EF4-FFF2-40B4-BE49-F238E27FC236}">
                      <a16:creationId xmlns:a16="http://schemas.microsoft.com/office/drawing/2014/main" id="{28B737CA-0775-4676-95AD-A8D2641C7AE9}"/>
                    </a:ext>
                  </a:extLst>
                </p14:cNvPr>
                <p14:cNvContentPartPr/>
                <p14:nvPr/>
              </p14:nvContentPartPr>
              <p14:xfrm>
                <a:off x="1915361" y="4162751"/>
                <a:ext cx="2020320" cy="1357560"/>
              </p14:xfrm>
            </p:contentPart>
          </mc:Choice>
          <mc:Fallback xmlns="">
            <p:pic>
              <p:nvPicPr>
                <p:cNvPr id="39443" name="Freihand 39442">
                  <a:extLst>
                    <a:ext uri="{FF2B5EF4-FFF2-40B4-BE49-F238E27FC236}">
                      <a16:creationId xmlns:a16="http://schemas.microsoft.com/office/drawing/2014/main" id="{28B737CA-0775-4676-95AD-A8D2641C7AE9}"/>
                    </a:ext>
                  </a:extLst>
                </p:cNvPr>
                <p:cNvPicPr/>
                <p:nvPr/>
              </p:nvPicPr>
              <p:blipFill>
                <a:blip r:embed="rId997"/>
                <a:stretch>
                  <a:fillRect/>
                </a:stretch>
              </p:blipFill>
              <p:spPr>
                <a:xfrm>
                  <a:off x="1911041" y="4158431"/>
                  <a:ext cx="2028960" cy="136620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39445" name="Freihand 39444">
                  <a:extLst>
                    <a:ext uri="{FF2B5EF4-FFF2-40B4-BE49-F238E27FC236}">
                      <a16:creationId xmlns:a16="http://schemas.microsoft.com/office/drawing/2014/main" id="{AFE1130C-C7AD-4651-B5A4-9180B6E5ECF0}"/>
                    </a:ext>
                  </a:extLst>
                </p14:cNvPr>
                <p14:cNvContentPartPr/>
                <p14:nvPr/>
              </p14:nvContentPartPr>
              <p14:xfrm>
                <a:off x="3136841" y="6417071"/>
                <a:ext cx="105480" cy="98280"/>
              </p14:xfrm>
            </p:contentPart>
          </mc:Choice>
          <mc:Fallback xmlns="">
            <p:pic>
              <p:nvPicPr>
                <p:cNvPr id="39445" name="Freihand 39444">
                  <a:extLst>
                    <a:ext uri="{FF2B5EF4-FFF2-40B4-BE49-F238E27FC236}">
                      <a16:creationId xmlns:a16="http://schemas.microsoft.com/office/drawing/2014/main" id="{AFE1130C-C7AD-4651-B5A4-9180B6E5ECF0}"/>
                    </a:ext>
                  </a:extLst>
                </p:cNvPr>
                <p:cNvPicPr/>
                <p:nvPr/>
              </p:nvPicPr>
              <p:blipFill>
                <a:blip r:embed="rId999"/>
                <a:stretch>
                  <a:fillRect/>
                </a:stretch>
              </p:blipFill>
              <p:spPr>
                <a:xfrm>
                  <a:off x="3132521" y="6412751"/>
                  <a:ext cx="1141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39446" name="Freihand 39445">
                  <a:extLst>
                    <a:ext uri="{FF2B5EF4-FFF2-40B4-BE49-F238E27FC236}">
                      <a16:creationId xmlns:a16="http://schemas.microsoft.com/office/drawing/2014/main" id="{43B308BF-41D3-4C44-8B6D-BCCDECBAFFC0}"/>
                    </a:ext>
                  </a:extLst>
                </p14:cNvPr>
                <p14:cNvContentPartPr/>
                <p14:nvPr/>
              </p14:nvContentPartPr>
              <p14:xfrm>
                <a:off x="3266441" y="6402311"/>
                <a:ext cx="72720" cy="108000"/>
              </p14:xfrm>
            </p:contentPart>
          </mc:Choice>
          <mc:Fallback xmlns="">
            <p:pic>
              <p:nvPicPr>
                <p:cNvPr id="39446" name="Freihand 39445">
                  <a:extLst>
                    <a:ext uri="{FF2B5EF4-FFF2-40B4-BE49-F238E27FC236}">
                      <a16:creationId xmlns:a16="http://schemas.microsoft.com/office/drawing/2014/main" id="{43B308BF-41D3-4C44-8B6D-BCCDECBAFFC0}"/>
                    </a:ext>
                  </a:extLst>
                </p:cNvPr>
                <p:cNvPicPr/>
                <p:nvPr/>
              </p:nvPicPr>
              <p:blipFill>
                <a:blip r:embed="rId1001"/>
                <a:stretch>
                  <a:fillRect/>
                </a:stretch>
              </p:blipFill>
              <p:spPr>
                <a:xfrm>
                  <a:off x="3262121" y="6397991"/>
                  <a:ext cx="813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39447" name="Freihand 39446">
                  <a:extLst>
                    <a:ext uri="{FF2B5EF4-FFF2-40B4-BE49-F238E27FC236}">
                      <a16:creationId xmlns:a16="http://schemas.microsoft.com/office/drawing/2014/main" id="{C218ED09-9085-45AD-BC85-2DA02F096B48}"/>
                    </a:ext>
                  </a:extLst>
                </p14:cNvPr>
                <p14:cNvContentPartPr/>
                <p14:nvPr/>
              </p14:nvContentPartPr>
              <p14:xfrm>
                <a:off x="3343481" y="6414551"/>
                <a:ext cx="20520" cy="100080"/>
              </p14:xfrm>
            </p:contentPart>
          </mc:Choice>
          <mc:Fallback xmlns="">
            <p:pic>
              <p:nvPicPr>
                <p:cNvPr id="39447" name="Freihand 39446">
                  <a:extLst>
                    <a:ext uri="{FF2B5EF4-FFF2-40B4-BE49-F238E27FC236}">
                      <a16:creationId xmlns:a16="http://schemas.microsoft.com/office/drawing/2014/main" id="{C218ED09-9085-45AD-BC85-2DA02F096B48}"/>
                    </a:ext>
                  </a:extLst>
                </p:cNvPr>
                <p:cNvPicPr/>
                <p:nvPr/>
              </p:nvPicPr>
              <p:blipFill>
                <a:blip r:embed="rId1003"/>
                <a:stretch>
                  <a:fillRect/>
                </a:stretch>
              </p:blipFill>
              <p:spPr>
                <a:xfrm>
                  <a:off x="3339161" y="6410231"/>
                  <a:ext cx="291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39448" name="Freihand 39447">
                  <a:extLst>
                    <a:ext uri="{FF2B5EF4-FFF2-40B4-BE49-F238E27FC236}">
                      <a16:creationId xmlns:a16="http://schemas.microsoft.com/office/drawing/2014/main" id="{59B1FDA3-0A7C-4D9B-9ED8-A65D1FC30FAD}"/>
                    </a:ext>
                  </a:extLst>
                </p14:cNvPr>
                <p14:cNvContentPartPr/>
                <p14:nvPr/>
              </p14:nvContentPartPr>
              <p14:xfrm>
                <a:off x="3295601" y="6341471"/>
                <a:ext cx="69480" cy="134280"/>
              </p14:xfrm>
            </p:contentPart>
          </mc:Choice>
          <mc:Fallback xmlns="">
            <p:pic>
              <p:nvPicPr>
                <p:cNvPr id="39448" name="Freihand 39447">
                  <a:extLst>
                    <a:ext uri="{FF2B5EF4-FFF2-40B4-BE49-F238E27FC236}">
                      <a16:creationId xmlns:a16="http://schemas.microsoft.com/office/drawing/2014/main" id="{59B1FDA3-0A7C-4D9B-9ED8-A65D1FC30FAD}"/>
                    </a:ext>
                  </a:extLst>
                </p:cNvPr>
                <p:cNvPicPr/>
                <p:nvPr/>
              </p:nvPicPr>
              <p:blipFill>
                <a:blip r:embed="rId1005"/>
                <a:stretch>
                  <a:fillRect/>
                </a:stretch>
              </p:blipFill>
              <p:spPr>
                <a:xfrm>
                  <a:off x="3291281" y="6337151"/>
                  <a:ext cx="781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39449" name="Freihand 39448">
                  <a:extLst>
                    <a:ext uri="{FF2B5EF4-FFF2-40B4-BE49-F238E27FC236}">
                      <a16:creationId xmlns:a16="http://schemas.microsoft.com/office/drawing/2014/main" id="{7846410B-EDBA-4876-B018-83A4FB618F7C}"/>
                    </a:ext>
                  </a:extLst>
                </p14:cNvPr>
                <p14:cNvContentPartPr/>
                <p14:nvPr/>
              </p14:nvContentPartPr>
              <p14:xfrm>
                <a:off x="3471641" y="6455591"/>
                <a:ext cx="16560" cy="12240"/>
              </p14:xfrm>
            </p:contentPart>
          </mc:Choice>
          <mc:Fallback xmlns="">
            <p:pic>
              <p:nvPicPr>
                <p:cNvPr id="39449" name="Freihand 39448">
                  <a:extLst>
                    <a:ext uri="{FF2B5EF4-FFF2-40B4-BE49-F238E27FC236}">
                      <a16:creationId xmlns:a16="http://schemas.microsoft.com/office/drawing/2014/main" id="{7846410B-EDBA-4876-B018-83A4FB618F7C}"/>
                    </a:ext>
                  </a:extLst>
                </p:cNvPr>
                <p:cNvPicPr/>
                <p:nvPr/>
              </p:nvPicPr>
              <p:blipFill>
                <a:blip r:embed="rId421"/>
                <a:stretch>
                  <a:fillRect/>
                </a:stretch>
              </p:blipFill>
              <p:spPr>
                <a:xfrm>
                  <a:off x="3467321" y="6451271"/>
                  <a:ext cx="252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39450" name="Freihand 39449">
                  <a:extLst>
                    <a:ext uri="{FF2B5EF4-FFF2-40B4-BE49-F238E27FC236}">
                      <a16:creationId xmlns:a16="http://schemas.microsoft.com/office/drawing/2014/main" id="{72525C19-D595-4EAE-98EF-0EDBBC8B7D32}"/>
                    </a:ext>
                  </a:extLst>
                </p14:cNvPr>
                <p14:cNvContentPartPr/>
                <p14:nvPr/>
              </p14:nvContentPartPr>
              <p14:xfrm>
                <a:off x="3484961" y="6520751"/>
                <a:ext cx="7200" cy="14760"/>
              </p14:xfrm>
            </p:contentPart>
          </mc:Choice>
          <mc:Fallback xmlns="">
            <p:pic>
              <p:nvPicPr>
                <p:cNvPr id="39450" name="Freihand 39449">
                  <a:extLst>
                    <a:ext uri="{FF2B5EF4-FFF2-40B4-BE49-F238E27FC236}">
                      <a16:creationId xmlns:a16="http://schemas.microsoft.com/office/drawing/2014/main" id="{72525C19-D595-4EAE-98EF-0EDBBC8B7D32}"/>
                    </a:ext>
                  </a:extLst>
                </p:cNvPr>
                <p:cNvPicPr/>
                <p:nvPr/>
              </p:nvPicPr>
              <p:blipFill>
                <a:blip r:embed="rId1008"/>
                <a:stretch>
                  <a:fillRect/>
                </a:stretch>
              </p:blipFill>
              <p:spPr>
                <a:xfrm>
                  <a:off x="3480641" y="6516431"/>
                  <a:ext cx="158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39452" name="Freihand 39451">
                  <a:extLst>
                    <a:ext uri="{FF2B5EF4-FFF2-40B4-BE49-F238E27FC236}">
                      <a16:creationId xmlns:a16="http://schemas.microsoft.com/office/drawing/2014/main" id="{09D60A94-C7FD-45D5-A1C6-6BCCE66501D5}"/>
                    </a:ext>
                  </a:extLst>
                </p14:cNvPr>
                <p14:cNvContentPartPr/>
                <p14:nvPr/>
              </p14:nvContentPartPr>
              <p14:xfrm>
                <a:off x="3630401" y="6420311"/>
                <a:ext cx="96840" cy="84960"/>
              </p14:xfrm>
            </p:contentPart>
          </mc:Choice>
          <mc:Fallback xmlns="">
            <p:pic>
              <p:nvPicPr>
                <p:cNvPr id="39452" name="Freihand 39451">
                  <a:extLst>
                    <a:ext uri="{FF2B5EF4-FFF2-40B4-BE49-F238E27FC236}">
                      <a16:creationId xmlns:a16="http://schemas.microsoft.com/office/drawing/2014/main" id="{09D60A94-C7FD-45D5-A1C6-6BCCE66501D5}"/>
                    </a:ext>
                  </a:extLst>
                </p:cNvPr>
                <p:cNvPicPr/>
                <p:nvPr/>
              </p:nvPicPr>
              <p:blipFill>
                <a:blip r:embed="rId1010"/>
                <a:stretch>
                  <a:fillRect/>
                </a:stretch>
              </p:blipFill>
              <p:spPr>
                <a:xfrm>
                  <a:off x="3626081" y="6415991"/>
                  <a:ext cx="1054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39454" name="Freihand 39453">
                  <a:extLst>
                    <a:ext uri="{FF2B5EF4-FFF2-40B4-BE49-F238E27FC236}">
                      <a16:creationId xmlns:a16="http://schemas.microsoft.com/office/drawing/2014/main" id="{4EA28351-E432-425F-84CC-9466CEB77106}"/>
                    </a:ext>
                  </a:extLst>
                </p14:cNvPr>
                <p14:cNvContentPartPr/>
                <p14:nvPr/>
              </p14:nvContentPartPr>
              <p14:xfrm>
                <a:off x="3754961" y="6498431"/>
                <a:ext cx="3240" cy="7920"/>
              </p14:xfrm>
            </p:contentPart>
          </mc:Choice>
          <mc:Fallback xmlns="">
            <p:pic>
              <p:nvPicPr>
                <p:cNvPr id="39454" name="Freihand 39453">
                  <a:extLst>
                    <a:ext uri="{FF2B5EF4-FFF2-40B4-BE49-F238E27FC236}">
                      <a16:creationId xmlns:a16="http://schemas.microsoft.com/office/drawing/2014/main" id="{4EA28351-E432-425F-84CC-9466CEB77106}"/>
                    </a:ext>
                  </a:extLst>
                </p:cNvPr>
                <p:cNvPicPr/>
                <p:nvPr/>
              </p:nvPicPr>
              <p:blipFill>
                <a:blip r:embed="rId975"/>
                <a:stretch>
                  <a:fillRect/>
                </a:stretch>
              </p:blipFill>
              <p:spPr>
                <a:xfrm>
                  <a:off x="3750641" y="6494111"/>
                  <a:ext cx="118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39455" name="Freihand 39454">
                  <a:extLst>
                    <a:ext uri="{FF2B5EF4-FFF2-40B4-BE49-F238E27FC236}">
                      <a16:creationId xmlns:a16="http://schemas.microsoft.com/office/drawing/2014/main" id="{7B27A8EF-B7FB-4C33-BDA2-78AF41098E50}"/>
                    </a:ext>
                  </a:extLst>
                </p14:cNvPr>
                <p14:cNvContentPartPr/>
                <p14:nvPr/>
              </p14:nvContentPartPr>
              <p14:xfrm>
                <a:off x="3760001" y="6451271"/>
                <a:ext cx="38520" cy="76320"/>
              </p14:xfrm>
            </p:contentPart>
          </mc:Choice>
          <mc:Fallback xmlns="">
            <p:pic>
              <p:nvPicPr>
                <p:cNvPr id="39455" name="Freihand 39454">
                  <a:extLst>
                    <a:ext uri="{FF2B5EF4-FFF2-40B4-BE49-F238E27FC236}">
                      <a16:creationId xmlns:a16="http://schemas.microsoft.com/office/drawing/2014/main" id="{7B27A8EF-B7FB-4C33-BDA2-78AF41098E50}"/>
                    </a:ext>
                  </a:extLst>
                </p:cNvPr>
                <p:cNvPicPr/>
                <p:nvPr/>
              </p:nvPicPr>
              <p:blipFill>
                <a:blip r:embed="rId1013"/>
                <a:stretch>
                  <a:fillRect/>
                </a:stretch>
              </p:blipFill>
              <p:spPr>
                <a:xfrm>
                  <a:off x="3755681" y="6446951"/>
                  <a:ext cx="471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39456" name="Freihand 39455">
                  <a:extLst>
                    <a:ext uri="{FF2B5EF4-FFF2-40B4-BE49-F238E27FC236}">
                      <a16:creationId xmlns:a16="http://schemas.microsoft.com/office/drawing/2014/main" id="{C36DA3CF-DB61-4366-8701-1C029C48B639}"/>
                    </a:ext>
                  </a:extLst>
                </p14:cNvPr>
                <p14:cNvContentPartPr/>
                <p14:nvPr/>
              </p14:nvContentPartPr>
              <p14:xfrm>
                <a:off x="3741641" y="6481871"/>
                <a:ext cx="85680" cy="15840"/>
              </p14:xfrm>
            </p:contentPart>
          </mc:Choice>
          <mc:Fallback xmlns="">
            <p:pic>
              <p:nvPicPr>
                <p:cNvPr id="39456" name="Freihand 39455">
                  <a:extLst>
                    <a:ext uri="{FF2B5EF4-FFF2-40B4-BE49-F238E27FC236}">
                      <a16:creationId xmlns:a16="http://schemas.microsoft.com/office/drawing/2014/main" id="{C36DA3CF-DB61-4366-8701-1C029C48B639}"/>
                    </a:ext>
                  </a:extLst>
                </p:cNvPr>
                <p:cNvPicPr/>
                <p:nvPr/>
              </p:nvPicPr>
              <p:blipFill>
                <a:blip r:embed="rId1015"/>
                <a:stretch>
                  <a:fillRect/>
                </a:stretch>
              </p:blipFill>
              <p:spPr>
                <a:xfrm>
                  <a:off x="3737321" y="6477551"/>
                  <a:ext cx="943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39457" name="Freihand 39456">
                  <a:extLst>
                    <a:ext uri="{FF2B5EF4-FFF2-40B4-BE49-F238E27FC236}">
                      <a16:creationId xmlns:a16="http://schemas.microsoft.com/office/drawing/2014/main" id="{FB23C4F8-EED4-4AEE-B6B7-78DC4400C941}"/>
                    </a:ext>
                  </a:extLst>
                </p14:cNvPr>
                <p14:cNvContentPartPr/>
                <p14:nvPr/>
              </p14:nvContentPartPr>
              <p14:xfrm>
                <a:off x="3888161" y="6408071"/>
                <a:ext cx="3960" cy="75240"/>
              </p14:xfrm>
            </p:contentPart>
          </mc:Choice>
          <mc:Fallback xmlns="">
            <p:pic>
              <p:nvPicPr>
                <p:cNvPr id="39457" name="Freihand 39456">
                  <a:extLst>
                    <a:ext uri="{FF2B5EF4-FFF2-40B4-BE49-F238E27FC236}">
                      <a16:creationId xmlns:a16="http://schemas.microsoft.com/office/drawing/2014/main" id="{FB23C4F8-EED4-4AEE-B6B7-78DC4400C941}"/>
                    </a:ext>
                  </a:extLst>
                </p:cNvPr>
                <p:cNvPicPr/>
                <p:nvPr/>
              </p:nvPicPr>
              <p:blipFill>
                <a:blip r:embed="rId1017"/>
                <a:stretch>
                  <a:fillRect/>
                </a:stretch>
              </p:blipFill>
              <p:spPr>
                <a:xfrm>
                  <a:off x="3883841" y="6403751"/>
                  <a:ext cx="126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39458" name="Freihand 39457">
                  <a:extLst>
                    <a:ext uri="{FF2B5EF4-FFF2-40B4-BE49-F238E27FC236}">
                      <a16:creationId xmlns:a16="http://schemas.microsoft.com/office/drawing/2014/main" id="{241EBA7F-3655-4550-BC0F-A41D6D875C8F}"/>
                    </a:ext>
                  </a:extLst>
                </p14:cNvPr>
                <p14:cNvContentPartPr/>
                <p14:nvPr/>
              </p14:nvContentPartPr>
              <p14:xfrm>
                <a:off x="3848921" y="6430391"/>
                <a:ext cx="102600" cy="10080"/>
              </p14:xfrm>
            </p:contentPart>
          </mc:Choice>
          <mc:Fallback xmlns="">
            <p:pic>
              <p:nvPicPr>
                <p:cNvPr id="39458" name="Freihand 39457">
                  <a:extLst>
                    <a:ext uri="{FF2B5EF4-FFF2-40B4-BE49-F238E27FC236}">
                      <a16:creationId xmlns:a16="http://schemas.microsoft.com/office/drawing/2014/main" id="{241EBA7F-3655-4550-BC0F-A41D6D875C8F}"/>
                    </a:ext>
                  </a:extLst>
                </p:cNvPr>
                <p:cNvPicPr/>
                <p:nvPr/>
              </p:nvPicPr>
              <p:blipFill>
                <a:blip r:embed="rId1019"/>
                <a:stretch>
                  <a:fillRect/>
                </a:stretch>
              </p:blipFill>
              <p:spPr>
                <a:xfrm>
                  <a:off x="3844601" y="6426071"/>
                  <a:ext cx="1112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39459" name="Freihand 39458">
                  <a:extLst>
                    <a:ext uri="{FF2B5EF4-FFF2-40B4-BE49-F238E27FC236}">
                      <a16:creationId xmlns:a16="http://schemas.microsoft.com/office/drawing/2014/main" id="{A11CFF21-DD62-4FB3-A5A8-E1F461005E27}"/>
                    </a:ext>
                  </a:extLst>
                </p14:cNvPr>
                <p14:cNvContentPartPr/>
                <p14:nvPr/>
              </p14:nvContentPartPr>
              <p14:xfrm>
                <a:off x="3981761" y="6362711"/>
                <a:ext cx="73440" cy="103680"/>
              </p14:xfrm>
            </p:contentPart>
          </mc:Choice>
          <mc:Fallback xmlns="">
            <p:pic>
              <p:nvPicPr>
                <p:cNvPr id="39459" name="Freihand 39458">
                  <a:extLst>
                    <a:ext uri="{FF2B5EF4-FFF2-40B4-BE49-F238E27FC236}">
                      <a16:creationId xmlns:a16="http://schemas.microsoft.com/office/drawing/2014/main" id="{A11CFF21-DD62-4FB3-A5A8-E1F461005E27}"/>
                    </a:ext>
                  </a:extLst>
                </p:cNvPr>
                <p:cNvPicPr/>
                <p:nvPr/>
              </p:nvPicPr>
              <p:blipFill>
                <a:blip r:embed="rId1021"/>
                <a:stretch>
                  <a:fillRect/>
                </a:stretch>
              </p:blipFill>
              <p:spPr>
                <a:xfrm>
                  <a:off x="3977441" y="6358391"/>
                  <a:ext cx="820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39460" name="Freihand 39459">
                  <a:extLst>
                    <a:ext uri="{FF2B5EF4-FFF2-40B4-BE49-F238E27FC236}">
                      <a16:creationId xmlns:a16="http://schemas.microsoft.com/office/drawing/2014/main" id="{F6F25818-7F34-406B-9BDE-A291E17294E6}"/>
                    </a:ext>
                  </a:extLst>
                </p14:cNvPr>
                <p14:cNvContentPartPr/>
                <p14:nvPr/>
              </p14:nvContentPartPr>
              <p14:xfrm>
                <a:off x="4070681" y="6436511"/>
                <a:ext cx="84960" cy="41400"/>
              </p14:xfrm>
            </p:contentPart>
          </mc:Choice>
          <mc:Fallback xmlns="">
            <p:pic>
              <p:nvPicPr>
                <p:cNvPr id="39460" name="Freihand 39459">
                  <a:extLst>
                    <a:ext uri="{FF2B5EF4-FFF2-40B4-BE49-F238E27FC236}">
                      <a16:creationId xmlns:a16="http://schemas.microsoft.com/office/drawing/2014/main" id="{F6F25818-7F34-406B-9BDE-A291E17294E6}"/>
                    </a:ext>
                  </a:extLst>
                </p:cNvPr>
                <p:cNvPicPr/>
                <p:nvPr/>
              </p:nvPicPr>
              <p:blipFill>
                <a:blip r:embed="rId1023"/>
                <a:stretch>
                  <a:fillRect/>
                </a:stretch>
              </p:blipFill>
              <p:spPr>
                <a:xfrm>
                  <a:off x="4066361" y="6432191"/>
                  <a:ext cx="936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39461" name="Freihand 39460">
                  <a:extLst>
                    <a:ext uri="{FF2B5EF4-FFF2-40B4-BE49-F238E27FC236}">
                      <a16:creationId xmlns:a16="http://schemas.microsoft.com/office/drawing/2014/main" id="{682D8C24-AFF7-45A0-B35F-8AA9CF804D05}"/>
                    </a:ext>
                  </a:extLst>
                </p14:cNvPr>
                <p14:cNvContentPartPr/>
                <p14:nvPr/>
              </p14:nvContentPartPr>
              <p14:xfrm>
                <a:off x="4178321" y="6388631"/>
                <a:ext cx="111960" cy="73080"/>
              </p14:xfrm>
            </p:contentPart>
          </mc:Choice>
          <mc:Fallback xmlns="">
            <p:pic>
              <p:nvPicPr>
                <p:cNvPr id="39461" name="Freihand 39460">
                  <a:extLst>
                    <a:ext uri="{FF2B5EF4-FFF2-40B4-BE49-F238E27FC236}">
                      <a16:creationId xmlns:a16="http://schemas.microsoft.com/office/drawing/2014/main" id="{682D8C24-AFF7-45A0-B35F-8AA9CF804D05}"/>
                    </a:ext>
                  </a:extLst>
                </p:cNvPr>
                <p:cNvPicPr/>
                <p:nvPr/>
              </p:nvPicPr>
              <p:blipFill>
                <a:blip r:embed="rId1025"/>
                <a:stretch>
                  <a:fillRect/>
                </a:stretch>
              </p:blipFill>
              <p:spPr>
                <a:xfrm>
                  <a:off x="4174001" y="6384311"/>
                  <a:ext cx="1206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39462" name="Freihand 39461">
                  <a:extLst>
                    <a:ext uri="{FF2B5EF4-FFF2-40B4-BE49-F238E27FC236}">
                      <a16:creationId xmlns:a16="http://schemas.microsoft.com/office/drawing/2014/main" id="{BC2E5E05-7CC8-492A-A0CE-9C20EBD798AF}"/>
                    </a:ext>
                  </a:extLst>
                </p14:cNvPr>
                <p14:cNvContentPartPr/>
                <p14:nvPr/>
              </p14:nvContentPartPr>
              <p14:xfrm>
                <a:off x="4322681" y="6361991"/>
                <a:ext cx="74520" cy="93600"/>
              </p14:xfrm>
            </p:contentPart>
          </mc:Choice>
          <mc:Fallback xmlns="">
            <p:pic>
              <p:nvPicPr>
                <p:cNvPr id="39462" name="Freihand 39461">
                  <a:extLst>
                    <a:ext uri="{FF2B5EF4-FFF2-40B4-BE49-F238E27FC236}">
                      <a16:creationId xmlns:a16="http://schemas.microsoft.com/office/drawing/2014/main" id="{BC2E5E05-7CC8-492A-A0CE-9C20EBD798AF}"/>
                    </a:ext>
                  </a:extLst>
                </p:cNvPr>
                <p:cNvPicPr/>
                <p:nvPr/>
              </p:nvPicPr>
              <p:blipFill>
                <a:blip r:embed="rId1027"/>
                <a:stretch>
                  <a:fillRect/>
                </a:stretch>
              </p:blipFill>
              <p:spPr>
                <a:xfrm>
                  <a:off x="4318361" y="6357671"/>
                  <a:ext cx="831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39463" name="Freihand 39462">
                  <a:extLst>
                    <a:ext uri="{FF2B5EF4-FFF2-40B4-BE49-F238E27FC236}">
                      <a16:creationId xmlns:a16="http://schemas.microsoft.com/office/drawing/2014/main" id="{C3DBE070-1F13-4095-B555-28E9294AE79C}"/>
                    </a:ext>
                  </a:extLst>
                </p14:cNvPr>
                <p14:cNvContentPartPr/>
                <p14:nvPr/>
              </p14:nvContentPartPr>
              <p14:xfrm>
                <a:off x="4402601" y="6419591"/>
                <a:ext cx="77760" cy="72000"/>
              </p14:xfrm>
            </p:contentPart>
          </mc:Choice>
          <mc:Fallback xmlns="">
            <p:pic>
              <p:nvPicPr>
                <p:cNvPr id="39463" name="Freihand 39462">
                  <a:extLst>
                    <a:ext uri="{FF2B5EF4-FFF2-40B4-BE49-F238E27FC236}">
                      <a16:creationId xmlns:a16="http://schemas.microsoft.com/office/drawing/2014/main" id="{C3DBE070-1F13-4095-B555-28E9294AE79C}"/>
                    </a:ext>
                  </a:extLst>
                </p:cNvPr>
                <p:cNvPicPr/>
                <p:nvPr/>
              </p:nvPicPr>
              <p:blipFill>
                <a:blip r:embed="rId1029"/>
                <a:stretch>
                  <a:fillRect/>
                </a:stretch>
              </p:blipFill>
              <p:spPr>
                <a:xfrm>
                  <a:off x="4398281" y="6414911"/>
                  <a:ext cx="864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39464" name="Freihand 39463">
                  <a:extLst>
                    <a:ext uri="{FF2B5EF4-FFF2-40B4-BE49-F238E27FC236}">
                      <a16:creationId xmlns:a16="http://schemas.microsoft.com/office/drawing/2014/main" id="{8158F089-1C68-4C49-9AC9-20903F697D8C}"/>
                    </a:ext>
                  </a:extLst>
                </p14:cNvPr>
                <p14:cNvContentPartPr/>
                <p14:nvPr/>
              </p14:nvContentPartPr>
              <p14:xfrm>
                <a:off x="4496921" y="6418151"/>
                <a:ext cx="11160" cy="72720"/>
              </p14:xfrm>
            </p:contentPart>
          </mc:Choice>
          <mc:Fallback xmlns="">
            <p:pic>
              <p:nvPicPr>
                <p:cNvPr id="39464" name="Freihand 39463">
                  <a:extLst>
                    <a:ext uri="{FF2B5EF4-FFF2-40B4-BE49-F238E27FC236}">
                      <a16:creationId xmlns:a16="http://schemas.microsoft.com/office/drawing/2014/main" id="{8158F089-1C68-4C49-9AC9-20903F697D8C}"/>
                    </a:ext>
                  </a:extLst>
                </p:cNvPr>
                <p:cNvPicPr/>
                <p:nvPr/>
              </p:nvPicPr>
              <p:blipFill>
                <a:blip r:embed="rId1031"/>
                <a:stretch>
                  <a:fillRect/>
                </a:stretch>
              </p:blipFill>
              <p:spPr>
                <a:xfrm>
                  <a:off x="4492601" y="6413831"/>
                  <a:ext cx="198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39465" name="Freihand 39464">
                  <a:extLst>
                    <a:ext uri="{FF2B5EF4-FFF2-40B4-BE49-F238E27FC236}">
                      <a16:creationId xmlns:a16="http://schemas.microsoft.com/office/drawing/2014/main" id="{353AAA1F-BA39-41A8-AB50-ECC5FE30B1B5}"/>
                    </a:ext>
                  </a:extLst>
                </p14:cNvPr>
                <p14:cNvContentPartPr/>
                <p14:nvPr/>
              </p14:nvContentPartPr>
              <p14:xfrm>
                <a:off x="4441841" y="6450911"/>
                <a:ext cx="108720" cy="12960"/>
              </p14:xfrm>
            </p:contentPart>
          </mc:Choice>
          <mc:Fallback xmlns="">
            <p:pic>
              <p:nvPicPr>
                <p:cNvPr id="39465" name="Freihand 39464">
                  <a:extLst>
                    <a:ext uri="{FF2B5EF4-FFF2-40B4-BE49-F238E27FC236}">
                      <a16:creationId xmlns:a16="http://schemas.microsoft.com/office/drawing/2014/main" id="{353AAA1F-BA39-41A8-AB50-ECC5FE30B1B5}"/>
                    </a:ext>
                  </a:extLst>
                </p:cNvPr>
                <p:cNvPicPr/>
                <p:nvPr/>
              </p:nvPicPr>
              <p:blipFill>
                <a:blip r:embed="rId1033"/>
                <a:stretch>
                  <a:fillRect/>
                </a:stretch>
              </p:blipFill>
              <p:spPr>
                <a:xfrm>
                  <a:off x="4437521" y="6446591"/>
                  <a:ext cx="1173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39467" name="Freihand 39466">
                  <a:extLst>
                    <a:ext uri="{FF2B5EF4-FFF2-40B4-BE49-F238E27FC236}">
                      <a16:creationId xmlns:a16="http://schemas.microsoft.com/office/drawing/2014/main" id="{132D32AE-2670-47EB-87AF-A9256EFF7306}"/>
                    </a:ext>
                  </a:extLst>
                </p14:cNvPr>
                <p14:cNvContentPartPr/>
                <p14:nvPr/>
              </p14:nvContentPartPr>
              <p14:xfrm>
                <a:off x="4727321" y="6360911"/>
                <a:ext cx="115560" cy="4320"/>
              </p14:xfrm>
            </p:contentPart>
          </mc:Choice>
          <mc:Fallback xmlns="">
            <p:pic>
              <p:nvPicPr>
                <p:cNvPr id="39467" name="Freihand 39466">
                  <a:extLst>
                    <a:ext uri="{FF2B5EF4-FFF2-40B4-BE49-F238E27FC236}">
                      <a16:creationId xmlns:a16="http://schemas.microsoft.com/office/drawing/2014/main" id="{132D32AE-2670-47EB-87AF-A9256EFF7306}"/>
                    </a:ext>
                  </a:extLst>
                </p:cNvPr>
                <p:cNvPicPr/>
                <p:nvPr/>
              </p:nvPicPr>
              <p:blipFill>
                <a:blip r:embed="rId1035"/>
                <a:stretch>
                  <a:fillRect/>
                </a:stretch>
              </p:blipFill>
              <p:spPr>
                <a:xfrm>
                  <a:off x="4723001" y="6356591"/>
                  <a:ext cx="1242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39468" name="Freihand 39467">
                  <a:extLst>
                    <a:ext uri="{FF2B5EF4-FFF2-40B4-BE49-F238E27FC236}">
                      <a16:creationId xmlns:a16="http://schemas.microsoft.com/office/drawing/2014/main" id="{E1DB64C8-7F2E-421B-8CA1-A06F73E98865}"/>
                    </a:ext>
                  </a:extLst>
                </p14:cNvPr>
                <p14:cNvContentPartPr/>
                <p14:nvPr/>
              </p14:nvContentPartPr>
              <p14:xfrm>
                <a:off x="4728401" y="6399791"/>
                <a:ext cx="137160" cy="6120"/>
              </p14:xfrm>
            </p:contentPart>
          </mc:Choice>
          <mc:Fallback xmlns="">
            <p:pic>
              <p:nvPicPr>
                <p:cNvPr id="39468" name="Freihand 39467">
                  <a:extLst>
                    <a:ext uri="{FF2B5EF4-FFF2-40B4-BE49-F238E27FC236}">
                      <a16:creationId xmlns:a16="http://schemas.microsoft.com/office/drawing/2014/main" id="{E1DB64C8-7F2E-421B-8CA1-A06F73E98865}"/>
                    </a:ext>
                  </a:extLst>
                </p:cNvPr>
                <p:cNvPicPr/>
                <p:nvPr/>
              </p:nvPicPr>
              <p:blipFill>
                <a:blip r:embed="rId1037"/>
                <a:stretch>
                  <a:fillRect/>
                </a:stretch>
              </p:blipFill>
              <p:spPr>
                <a:xfrm>
                  <a:off x="4724081" y="6395471"/>
                  <a:ext cx="1458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39469" name="Freihand 39468">
                  <a:extLst>
                    <a:ext uri="{FF2B5EF4-FFF2-40B4-BE49-F238E27FC236}">
                      <a16:creationId xmlns:a16="http://schemas.microsoft.com/office/drawing/2014/main" id="{521747A6-7E22-414E-9925-A16CCF10C767}"/>
                    </a:ext>
                  </a:extLst>
                </p14:cNvPr>
                <p14:cNvContentPartPr/>
                <p14:nvPr/>
              </p14:nvContentPartPr>
              <p14:xfrm>
                <a:off x="4996961" y="6348671"/>
                <a:ext cx="24480" cy="83880"/>
              </p14:xfrm>
            </p:contentPart>
          </mc:Choice>
          <mc:Fallback xmlns="">
            <p:pic>
              <p:nvPicPr>
                <p:cNvPr id="39469" name="Freihand 39468">
                  <a:extLst>
                    <a:ext uri="{FF2B5EF4-FFF2-40B4-BE49-F238E27FC236}">
                      <a16:creationId xmlns:a16="http://schemas.microsoft.com/office/drawing/2014/main" id="{521747A6-7E22-414E-9925-A16CCF10C767}"/>
                    </a:ext>
                  </a:extLst>
                </p:cNvPr>
                <p:cNvPicPr/>
                <p:nvPr/>
              </p:nvPicPr>
              <p:blipFill>
                <a:blip r:embed="rId1039"/>
                <a:stretch>
                  <a:fillRect/>
                </a:stretch>
              </p:blipFill>
              <p:spPr>
                <a:xfrm>
                  <a:off x="4992641" y="6344351"/>
                  <a:ext cx="331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39470" name="Freihand 39469">
                  <a:extLst>
                    <a:ext uri="{FF2B5EF4-FFF2-40B4-BE49-F238E27FC236}">
                      <a16:creationId xmlns:a16="http://schemas.microsoft.com/office/drawing/2014/main" id="{5780C111-933B-4743-9618-373CFC671716}"/>
                    </a:ext>
                  </a:extLst>
                </p14:cNvPr>
                <p14:cNvContentPartPr/>
                <p14:nvPr/>
              </p14:nvContentPartPr>
              <p14:xfrm>
                <a:off x="4927481" y="6435071"/>
                <a:ext cx="159480" cy="18000"/>
              </p14:xfrm>
            </p:contentPart>
          </mc:Choice>
          <mc:Fallback xmlns="">
            <p:pic>
              <p:nvPicPr>
                <p:cNvPr id="39470" name="Freihand 39469">
                  <a:extLst>
                    <a:ext uri="{FF2B5EF4-FFF2-40B4-BE49-F238E27FC236}">
                      <a16:creationId xmlns:a16="http://schemas.microsoft.com/office/drawing/2014/main" id="{5780C111-933B-4743-9618-373CFC671716}"/>
                    </a:ext>
                  </a:extLst>
                </p:cNvPr>
                <p:cNvPicPr/>
                <p:nvPr/>
              </p:nvPicPr>
              <p:blipFill>
                <a:blip r:embed="rId1041"/>
                <a:stretch>
                  <a:fillRect/>
                </a:stretch>
              </p:blipFill>
              <p:spPr>
                <a:xfrm>
                  <a:off x="4923161" y="6430751"/>
                  <a:ext cx="1681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39471" name="Freihand 39470">
                  <a:extLst>
                    <a:ext uri="{FF2B5EF4-FFF2-40B4-BE49-F238E27FC236}">
                      <a16:creationId xmlns:a16="http://schemas.microsoft.com/office/drawing/2014/main" id="{9AE620E0-EE63-4096-8311-96A72F7D1945}"/>
                    </a:ext>
                  </a:extLst>
                </p14:cNvPr>
                <p14:cNvContentPartPr/>
                <p14:nvPr/>
              </p14:nvContentPartPr>
              <p14:xfrm>
                <a:off x="4899761" y="6328871"/>
                <a:ext cx="137160" cy="34560"/>
              </p14:xfrm>
            </p:contentPart>
          </mc:Choice>
          <mc:Fallback xmlns="">
            <p:pic>
              <p:nvPicPr>
                <p:cNvPr id="39471" name="Freihand 39470">
                  <a:extLst>
                    <a:ext uri="{FF2B5EF4-FFF2-40B4-BE49-F238E27FC236}">
                      <a16:creationId xmlns:a16="http://schemas.microsoft.com/office/drawing/2014/main" id="{9AE620E0-EE63-4096-8311-96A72F7D1945}"/>
                    </a:ext>
                  </a:extLst>
                </p:cNvPr>
                <p:cNvPicPr/>
                <p:nvPr/>
              </p:nvPicPr>
              <p:blipFill>
                <a:blip r:embed="rId1043"/>
                <a:stretch>
                  <a:fillRect/>
                </a:stretch>
              </p:blipFill>
              <p:spPr>
                <a:xfrm>
                  <a:off x="4895441" y="6324551"/>
                  <a:ext cx="1458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39473" name="Freihand 39472">
                  <a:extLst>
                    <a:ext uri="{FF2B5EF4-FFF2-40B4-BE49-F238E27FC236}">
                      <a16:creationId xmlns:a16="http://schemas.microsoft.com/office/drawing/2014/main" id="{EE727A06-FFA0-4FAA-A730-FEA57F63AF53}"/>
                    </a:ext>
                  </a:extLst>
                </p14:cNvPr>
                <p14:cNvContentPartPr/>
                <p14:nvPr/>
              </p14:nvContentPartPr>
              <p14:xfrm>
                <a:off x="5095961" y="6421031"/>
                <a:ext cx="11880" cy="54000"/>
              </p14:xfrm>
            </p:contentPart>
          </mc:Choice>
          <mc:Fallback xmlns="">
            <p:pic>
              <p:nvPicPr>
                <p:cNvPr id="39473" name="Freihand 39472">
                  <a:extLst>
                    <a:ext uri="{FF2B5EF4-FFF2-40B4-BE49-F238E27FC236}">
                      <a16:creationId xmlns:a16="http://schemas.microsoft.com/office/drawing/2014/main" id="{EE727A06-FFA0-4FAA-A730-FEA57F63AF53}"/>
                    </a:ext>
                  </a:extLst>
                </p:cNvPr>
                <p:cNvPicPr/>
                <p:nvPr/>
              </p:nvPicPr>
              <p:blipFill>
                <a:blip r:embed="rId1045"/>
                <a:stretch>
                  <a:fillRect/>
                </a:stretch>
              </p:blipFill>
              <p:spPr>
                <a:xfrm>
                  <a:off x="5091641" y="6416711"/>
                  <a:ext cx="205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39474" name="Freihand 39473">
                  <a:extLst>
                    <a:ext uri="{FF2B5EF4-FFF2-40B4-BE49-F238E27FC236}">
                      <a16:creationId xmlns:a16="http://schemas.microsoft.com/office/drawing/2014/main" id="{EA4D2E03-5EE9-4D11-9ADE-C79466F60B73}"/>
                    </a:ext>
                  </a:extLst>
                </p14:cNvPr>
                <p14:cNvContentPartPr/>
                <p14:nvPr/>
              </p14:nvContentPartPr>
              <p14:xfrm>
                <a:off x="5083361" y="6422471"/>
                <a:ext cx="72000" cy="64440"/>
              </p14:xfrm>
            </p:contentPart>
          </mc:Choice>
          <mc:Fallback xmlns="">
            <p:pic>
              <p:nvPicPr>
                <p:cNvPr id="39474" name="Freihand 39473">
                  <a:extLst>
                    <a:ext uri="{FF2B5EF4-FFF2-40B4-BE49-F238E27FC236}">
                      <a16:creationId xmlns:a16="http://schemas.microsoft.com/office/drawing/2014/main" id="{EA4D2E03-5EE9-4D11-9ADE-C79466F60B73}"/>
                    </a:ext>
                  </a:extLst>
                </p:cNvPr>
                <p:cNvPicPr/>
                <p:nvPr/>
              </p:nvPicPr>
              <p:blipFill>
                <a:blip r:embed="rId1047"/>
                <a:stretch>
                  <a:fillRect/>
                </a:stretch>
              </p:blipFill>
              <p:spPr>
                <a:xfrm>
                  <a:off x="5079041" y="6418151"/>
                  <a:ext cx="806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39475" name="Freihand 39474">
                  <a:extLst>
                    <a:ext uri="{FF2B5EF4-FFF2-40B4-BE49-F238E27FC236}">
                      <a16:creationId xmlns:a16="http://schemas.microsoft.com/office/drawing/2014/main" id="{555CABD2-B5E8-4078-925A-324727370124}"/>
                    </a:ext>
                  </a:extLst>
                </p14:cNvPr>
                <p14:cNvContentPartPr/>
                <p14:nvPr/>
              </p14:nvContentPartPr>
              <p14:xfrm>
                <a:off x="5237441" y="6365951"/>
                <a:ext cx="5400" cy="78480"/>
              </p14:xfrm>
            </p:contentPart>
          </mc:Choice>
          <mc:Fallback xmlns="">
            <p:pic>
              <p:nvPicPr>
                <p:cNvPr id="39475" name="Freihand 39474">
                  <a:extLst>
                    <a:ext uri="{FF2B5EF4-FFF2-40B4-BE49-F238E27FC236}">
                      <a16:creationId xmlns:a16="http://schemas.microsoft.com/office/drawing/2014/main" id="{555CABD2-B5E8-4078-925A-324727370124}"/>
                    </a:ext>
                  </a:extLst>
                </p:cNvPr>
                <p:cNvPicPr/>
                <p:nvPr/>
              </p:nvPicPr>
              <p:blipFill>
                <a:blip r:embed="rId1049"/>
                <a:stretch>
                  <a:fillRect/>
                </a:stretch>
              </p:blipFill>
              <p:spPr>
                <a:xfrm>
                  <a:off x="5233121" y="6361631"/>
                  <a:ext cx="14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39476" name="Freihand 39475">
                  <a:extLst>
                    <a:ext uri="{FF2B5EF4-FFF2-40B4-BE49-F238E27FC236}">
                      <a16:creationId xmlns:a16="http://schemas.microsoft.com/office/drawing/2014/main" id="{8D27DE2E-0D50-4293-9486-208544D856BD}"/>
                    </a:ext>
                  </a:extLst>
                </p14:cNvPr>
                <p14:cNvContentPartPr/>
                <p14:nvPr/>
              </p14:nvContentPartPr>
              <p14:xfrm>
                <a:off x="5189561" y="6392951"/>
                <a:ext cx="73080" cy="17640"/>
              </p14:xfrm>
            </p:contentPart>
          </mc:Choice>
          <mc:Fallback xmlns="">
            <p:pic>
              <p:nvPicPr>
                <p:cNvPr id="39476" name="Freihand 39475">
                  <a:extLst>
                    <a:ext uri="{FF2B5EF4-FFF2-40B4-BE49-F238E27FC236}">
                      <a16:creationId xmlns:a16="http://schemas.microsoft.com/office/drawing/2014/main" id="{8D27DE2E-0D50-4293-9486-208544D856BD}"/>
                    </a:ext>
                  </a:extLst>
                </p:cNvPr>
                <p:cNvPicPr/>
                <p:nvPr/>
              </p:nvPicPr>
              <p:blipFill>
                <a:blip r:embed="rId1051"/>
                <a:stretch>
                  <a:fillRect/>
                </a:stretch>
              </p:blipFill>
              <p:spPr>
                <a:xfrm>
                  <a:off x="5185241" y="6388631"/>
                  <a:ext cx="817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39477" name="Freihand 39476">
                  <a:extLst>
                    <a:ext uri="{FF2B5EF4-FFF2-40B4-BE49-F238E27FC236}">
                      <a16:creationId xmlns:a16="http://schemas.microsoft.com/office/drawing/2014/main" id="{E0C0D2AC-08D4-4443-B74A-4E75802DFDE4}"/>
                    </a:ext>
                  </a:extLst>
                </p14:cNvPr>
                <p14:cNvContentPartPr/>
                <p14:nvPr/>
              </p14:nvContentPartPr>
              <p14:xfrm>
                <a:off x="5387561" y="6320951"/>
                <a:ext cx="12960" cy="121320"/>
              </p14:xfrm>
            </p:contentPart>
          </mc:Choice>
          <mc:Fallback xmlns="">
            <p:pic>
              <p:nvPicPr>
                <p:cNvPr id="39477" name="Freihand 39476">
                  <a:extLst>
                    <a:ext uri="{FF2B5EF4-FFF2-40B4-BE49-F238E27FC236}">
                      <a16:creationId xmlns:a16="http://schemas.microsoft.com/office/drawing/2014/main" id="{E0C0D2AC-08D4-4443-B74A-4E75802DFDE4}"/>
                    </a:ext>
                  </a:extLst>
                </p:cNvPr>
                <p:cNvPicPr/>
                <p:nvPr/>
              </p:nvPicPr>
              <p:blipFill>
                <a:blip r:embed="rId1053"/>
                <a:stretch>
                  <a:fillRect/>
                </a:stretch>
              </p:blipFill>
              <p:spPr>
                <a:xfrm>
                  <a:off x="5383241" y="6316631"/>
                  <a:ext cx="216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39478" name="Freihand 39477">
                  <a:extLst>
                    <a:ext uri="{FF2B5EF4-FFF2-40B4-BE49-F238E27FC236}">
                      <a16:creationId xmlns:a16="http://schemas.microsoft.com/office/drawing/2014/main" id="{D28205F2-8ADB-406E-BBF4-B4B31FFBAA3F}"/>
                    </a:ext>
                  </a:extLst>
                </p14:cNvPr>
                <p14:cNvContentPartPr/>
                <p14:nvPr/>
              </p14:nvContentPartPr>
              <p14:xfrm>
                <a:off x="5341841" y="6415631"/>
                <a:ext cx="82080" cy="19800"/>
              </p14:xfrm>
            </p:contentPart>
          </mc:Choice>
          <mc:Fallback xmlns="">
            <p:pic>
              <p:nvPicPr>
                <p:cNvPr id="39478" name="Freihand 39477">
                  <a:extLst>
                    <a:ext uri="{FF2B5EF4-FFF2-40B4-BE49-F238E27FC236}">
                      <a16:creationId xmlns:a16="http://schemas.microsoft.com/office/drawing/2014/main" id="{D28205F2-8ADB-406E-BBF4-B4B31FFBAA3F}"/>
                    </a:ext>
                  </a:extLst>
                </p:cNvPr>
                <p:cNvPicPr/>
                <p:nvPr/>
              </p:nvPicPr>
              <p:blipFill>
                <a:blip r:embed="rId1055"/>
                <a:stretch>
                  <a:fillRect/>
                </a:stretch>
              </p:blipFill>
              <p:spPr>
                <a:xfrm>
                  <a:off x="5337521" y="6411311"/>
                  <a:ext cx="90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39479" name="Freihand 39478">
                  <a:extLst>
                    <a:ext uri="{FF2B5EF4-FFF2-40B4-BE49-F238E27FC236}">
                      <a16:creationId xmlns:a16="http://schemas.microsoft.com/office/drawing/2014/main" id="{43EE41EA-AC3A-438E-96E1-5EB55993B201}"/>
                    </a:ext>
                  </a:extLst>
                </p14:cNvPr>
                <p14:cNvContentPartPr/>
                <p14:nvPr/>
              </p14:nvContentPartPr>
              <p14:xfrm>
                <a:off x="5292161" y="6311231"/>
                <a:ext cx="162000" cy="20160"/>
              </p14:xfrm>
            </p:contentPart>
          </mc:Choice>
          <mc:Fallback xmlns="">
            <p:pic>
              <p:nvPicPr>
                <p:cNvPr id="39479" name="Freihand 39478">
                  <a:extLst>
                    <a:ext uri="{FF2B5EF4-FFF2-40B4-BE49-F238E27FC236}">
                      <a16:creationId xmlns:a16="http://schemas.microsoft.com/office/drawing/2014/main" id="{43EE41EA-AC3A-438E-96E1-5EB55993B201}"/>
                    </a:ext>
                  </a:extLst>
                </p:cNvPr>
                <p:cNvPicPr/>
                <p:nvPr/>
              </p:nvPicPr>
              <p:blipFill>
                <a:blip r:embed="rId1057"/>
                <a:stretch>
                  <a:fillRect/>
                </a:stretch>
              </p:blipFill>
              <p:spPr>
                <a:xfrm>
                  <a:off x="5287841" y="6306911"/>
                  <a:ext cx="1706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39480" name="Freihand 39479">
                  <a:extLst>
                    <a:ext uri="{FF2B5EF4-FFF2-40B4-BE49-F238E27FC236}">
                      <a16:creationId xmlns:a16="http://schemas.microsoft.com/office/drawing/2014/main" id="{DFB2EFDC-07CA-4287-BE06-ED6D3E1ADA04}"/>
                    </a:ext>
                  </a:extLst>
                </p14:cNvPr>
                <p14:cNvContentPartPr/>
                <p14:nvPr/>
              </p14:nvContentPartPr>
              <p14:xfrm>
                <a:off x="5468201" y="6419591"/>
                <a:ext cx="102600" cy="56160"/>
              </p14:xfrm>
            </p:contentPart>
          </mc:Choice>
          <mc:Fallback xmlns="">
            <p:pic>
              <p:nvPicPr>
                <p:cNvPr id="39480" name="Freihand 39479">
                  <a:extLst>
                    <a:ext uri="{FF2B5EF4-FFF2-40B4-BE49-F238E27FC236}">
                      <a16:creationId xmlns:a16="http://schemas.microsoft.com/office/drawing/2014/main" id="{DFB2EFDC-07CA-4287-BE06-ED6D3E1ADA04}"/>
                    </a:ext>
                  </a:extLst>
                </p:cNvPr>
                <p:cNvPicPr/>
                <p:nvPr/>
              </p:nvPicPr>
              <p:blipFill>
                <a:blip r:embed="rId1059"/>
                <a:stretch>
                  <a:fillRect/>
                </a:stretch>
              </p:blipFill>
              <p:spPr>
                <a:xfrm>
                  <a:off x="5463881" y="6415271"/>
                  <a:ext cx="1112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39481" name="Freihand 39480">
                  <a:extLst>
                    <a:ext uri="{FF2B5EF4-FFF2-40B4-BE49-F238E27FC236}">
                      <a16:creationId xmlns:a16="http://schemas.microsoft.com/office/drawing/2014/main" id="{EF36D2B1-7255-4EDA-A0F7-7A7917A776E8}"/>
                    </a:ext>
                  </a:extLst>
                </p14:cNvPr>
                <p14:cNvContentPartPr/>
                <p14:nvPr/>
              </p14:nvContentPartPr>
              <p14:xfrm>
                <a:off x="5600321" y="6364151"/>
                <a:ext cx="28080" cy="79200"/>
              </p14:xfrm>
            </p:contentPart>
          </mc:Choice>
          <mc:Fallback xmlns="">
            <p:pic>
              <p:nvPicPr>
                <p:cNvPr id="39481" name="Freihand 39480">
                  <a:extLst>
                    <a:ext uri="{FF2B5EF4-FFF2-40B4-BE49-F238E27FC236}">
                      <a16:creationId xmlns:a16="http://schemas.microsoft.com/office/drawing/2014/main" id="{EF36D2B1-7255-4EDA-A0F7-7A7917A776E8}"/>
                    </a:ext>
                  </a:extLst>
                </p:cNvPr>
                <p:cNvPicPr/>
                <p:nvPr/>
              </p:nvPicPr>
              <p:blipFill>
                <a:blip r:embed="rId1061"/>
                <a:stretch>
                  <a:fillRect/>
                </a:stretch>
              </p:blipFill>
              <p:spPr>
                <a:xfrm>
                  <a:off x="5596001" y="6359831"/>
                  <a:ext cx="367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39482" name="Freihand 39481">
                  <a:extLst>
                    <a:ext uri="{FF2B5EF4-FFF2-40B4-BE49-F238E27FC236}">
                      <a16:creationId xmlns:a16="http://schemas.microsoft.com/office/drawing/2014/main" id="{77F93DE6-788A-4AB8-8191-EB11F37B102E}"/>
                    </a:ext>
                  </a:extLst>
                </p14:cNvPr>
                <p14:cNvContentPartPr/>
                <p14:nvPr/>
              </p14:nvContentPartPr>
              <p14:xfrm>
                <a:off x="5581961" y="6320951"/>
                <a:ext cx="199440" cy="92880"/>
              </p14:xfrm>
            </p:contentPart>
          </mc:Choice>
          <mc:Fallback xmlns="">
            <p:pic>
              <p:nvPicPr>
                <p:cNvPr id="39482" name="Freihand 39481">
                  <a:extLst>
                    <a:ext uri="{FF2B5EF4-FFF2-40B4-BE49-F238E27FC236}">
                      <a16:creationId xmlns:a16="http://schemas.microsoft.com/office/drawing/2014/main" id="{77F93DE6-788A-4AB8-8191-EB11F37B102E}"/>
                    </a:ext>
                  </a:extLst>
                </p:cNvPr>
                <p:cNvPicPr/>
                <p:nvPr/>
              </p:nvPicPr>
              <p:blipFill>
                <a:blip r:embed="rId1063"/>
                <a:stretch>
                  <a:fillRect/>
                </a:stretch>
              </p:blipFill>
              <p:spPr>
                <a:xfrm>
                  <a:off x="5577641" y="6316631"/>
                  <a:ext cx="208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39483" name="Freihand 39482">
                  <a:extLst>
                    <a:ext uri="{FF2B5EF4-FFF2-40B4-BE49-F238E27FC236}">
                      <a16:creationId xmlns:a16="http://schemas.microsoft.com/office/drawing/2014/main" id="{5DAD328A-3584-4641-BCBF-501096D3BAD4}"/>
                    </a:ext>
                  </a:extLst>
                </p14:cNvPr>
                <p14:cNvContentPartPr/>
                <p14:nvPr/>
              </p14:nvContentPartPr>
              <p14:xfrm>
                <a:off x="5692121" y="6311951"/>
                <a:ext cx="144000" cy="123840"/>
              </p14:xfrm>
            </p:contentPart>
          </mc:Choice>
          <mc:Fallback xmlns="">
            <p:pic>
              <p:nvPicPr>
                <p:cNvPr id="39483" name="Freihand 39482">
                  <a:extLst>
                    <a:ext uri="{FF2B5EF4-FFF2-40B4-BE49-F238E27FC236}">
                      <a16:creationId xmlns:a16="http://schemas.microsoft.com/office/drawing/2014/main" id="{5DAD328A-3584-4641-BCBF-501096D3BAD4}"/>
                    </a:ext>
                  </a:extLst>
                </p:cNvPr>
                <p:cNvPicPr/>
                <p:nvPr/>
              </p:nvPicPr>
              <p:blipFill>
                <a:blip r:embed="rId1065"/>
                <a:stretch>
                  <a:fillRect/>
                </a:stretch>
              </p:blipFill>
              <p:spPr>
                <a:xfrm>
                  <a:off x="5687801" y="6307631"/>
                  <a:ext cx="152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39484" name="Freihand 39483">
                  <a:extLst>
                    <a:ext uri="{FF2B5EF4-FFF2-40B4-BE49-F238E27FC236}">
                      <a16:creationId xmlns:a16="http://schemas.microsoft.com/office/drawing/2014/main" id="{1E91729C-5390-41DA-B52E-F1CAA49EBAC3}"/>
                    </a:ext>
                  </a:extLst>
                </p14:cNvPr>
                <p14:cNvContentPartPr/>
                <p14:nvPr/>
              </p14:nvContentPartPr>
              <p14:xfrm>
                <a:off x="5825681" y="6373511"/>
                <a:ext cx="76680" cy="73800"/>
              </p14:xfrm>
            </p:contentPart>
          </mc:Choice>
          <mc:Fallback xmlns="">
            <p:pic>
              <p:nvPicPr>
                <p:cNvPr id="39484" name="Freihand 39483">
                  <a:extLst>
                    <a:ext uri="{FF2B5EF4-FFF2-40B4-BE49-F238E27FC236}">
                      <a16:creationId xmlns:a16="http://schemas.microsoft.com/office/drawing/2014/main" id="{1E91729C-5390-41DA-B52E-F1CAA49EBAC3}"/>
                    </a:ext>
                  </a:extLst>
                </p:cNvPr>
                <p:cNvPicPr/>
                <p:nvPr/>
              </p:nvPicPr>
              <p:blipFill>
                <a:blip r:embed="rId1067"/>
                <a:stretch>
                  <a:fillRect/>
                </a:stretch>
              </p:blipFill>
              <p:spPr>
                <a:xfrm>
                  <a:off x="5821361" y="6369191"/>
                  <a:ext cx="853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39485" name="Freihand 39484">
                  <a:extLst>
                    <a:ext uri="{FF2B5EF4-FFF2-40B4-BE49-F238E27FC236}">
                      <a16:creationId xmlns:a16="http://schemas.microsoft.com/office/drawing/2014/main" id="{58614426-0D03-45CA-BC21-7D4CB8A1D8BC}"/>
                    </a:ext>
                  </a:extLst>
                </p14:cNvPr>
                <p14:cNvContentPartPr/>
                <p14:nvPr/>
              </p14:nvContentPartPr>
              <p14:xfrm>
                <a:off x="5941241" y="6386471"/>
                <a:ext cx="20880" cy="84240"/>
              </p14:xfrm>
            </p:contentPart>
          </mc:Choice>
          <mc:Fallback xmlns="">
            <p:pic>
              <p:nvPicPr>
                <p:cNvPr id="39485" name="Freihand 39484">
                  <a:extLst>
                    <a:ext uri="{FF2B5EF4-FFF2-40B4-BE49-F238E27FC236}">
                      <a16:creationId xmlns:a16="http://schemas.microsoft.com/office/drawing/2014/main" id="{58614426-0D03-45CA-BC21-7D4CB8A1D8BC}"/>
                    </a:ext>
                  </a:extLst>
                </p:cNvPr>
                <p:cNvPicPr/>
                <p:nvPr/>
              </p:nvPicPr>
              <p:blipFill>
                <a:blip r:embed="rId1069"/>
                <a:stretch>
                  <a:fillRect/>
                </a:stretch>
              </p:blipFill>
              <p:spPr>
                <a:xfrm>
                  <a:off x="5936921" y="6382151"/>
                  <a:ext cx="295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39486" name="Freihand 39485">
                  <a:extLst>
                    <a:ext uri="{FF2B5EF4-FFF2-40B4-BE49-F238E27FC236}">
                      <a16:creationId xmlns:a16="http://schemas.microsoft.com/office/drawing/2014/main" id="{BB32239F-FBE4-4625-8CFA-415D24C26D8A}"/>
                    </a:ext>
                  </a:extLst>
                </p14:cNvPr>
                <p14:cNvContentPartPr/>
                <p14:nvPr/>
              </p14:nvContentPartPr>
              <p14:xfrm>
                <a:off x="5905961" y="6419591"/>
                <a:ext cx="90000" cy="27720"/>
              </p14:xfrm>
            </p:contentPart>
          </mc:Choice>
          <mc:Fallback xmlns="">
            <p:pic>
              <p:nvPicPr>
                <p:cNvPr id="39486" name="Freihand 39485">
                  <a:extLst>
                    <a:ext uri="{FF2B5EF4-FFF2-40B4-BE49-F238E27FC236}">
                      <a16:creationId xmlns:a16="http://schemas.microsoft.com/office/drawing/2014/main" id="{BB32239F-FBE4-4625-8CFA-415D24C26D8A}"/>
                    </a:ext>
                  </a:extLst>
                </p:cNvPr>
                <p:cNvPicPr/>
                <p:nvPr/>
              </p:nvPicPr>
              <p:blipFill>
                <a:blip r:embed="rId1071"/>
                <a:stretch>
                  <a:fillRect/>
                </a:stretch>
              </p:blipFill>
              <p:spPr>
                <a:xfrm>
                  <a:off x="5901641" y="6414911"/>
                  <a:ext cx="986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39488" name="Freihand 39487">
                  <a:extLst>
                    <a:ext uri="{FF2B5EF4-FFF2-40B4-BE49-F238E27FC236}">
                      <a16:creationId xmlns:a16="http://schemas.microsoft.com/office/drawing/2014/main" id="{F3E954A3-EDA8-40F2-BD5E-1B8F9BFD24FE}"/>
                    </a:ext>
                  </a:extLst>
                </p14:cNvPr>
                <p14:cNvContentPartPr/>
                <p14:nvPr/>
              </p14:nvContentPartPr>
              <p14:xfrm>
                <a:off x="6116921" y="6336071"/>
                <a:ext cx="10800" cy="68040"/>
              </p14:xfrm>
            </p:contentPart>
          </mc:Choice>
          <mc:Fallback xmlns="">
            <p:pic>
              <p:nvPicPr>
                <p:cNvPr id="39488" name="Freihand 39487">
                  <a:extLst>
                    <a:ext uri="{FF2B5EF4-FFF2-40B4-BE49-F238E27FC236}">
                      <a16:creationId xmlns:a16="http://schemas.microsoft.com/office/drawing/2014/main" id="{F3E954A3-EDA8-40F2-BD5E-1B8F9BFD24FE}"/>
                    </a:ext>
                  </a:extLst>
                </p:cNvPr>
                <p:cNvPicPr/>
                <p:nvPr/>
              </p:nvPicPr>
              <p:blipFill>
                <a:blip r:embed="rId1073"/>
                <a:stretch>
                  <a:fillRect/>
                </a:stretch>
              </p:blipFill>
              <p:spPr>
                <a:xfrm>
                  <a:off x="6112601" y="6331751"/>
                  <a:ext cx="194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39489" name="Freihand 39488">
                  <a:extLst>
                    <a:ext uri="{FF2B5EF4-FFF2-40B4-BE49-F238E27FC236}">
                      <a16:creationId xmlns:a16="http://schemas.microsoft.com/office/drawing/2014/main" id="{9212DF06-D036-485E-8227-E1D065BD5C18}"/>
                    </a:ext>
                  </a:extLst>
                </p14:cNvPr>
                <p14:cNvContentPartPr/>
                <p14:nvPr/>
              </p14:nvContentPartPr>
              <p14:xfrm>
                <a:off x="6053201" y="6358031"/>
                <a:ext cx="122040" cy="6120"/>
              </p14:xfrm>
            </p:contentPart>
          </mc:Choice>
          <mc:Fallback xmlns="">
            <p:pic>
              <p:nvPicPr>
                <p:cNvPr id="39489" name="Freihand 39488">
                  <a:extLst>
                    <a:ext uri="{FF2B5EF4-FFF2-40B4-BE49-F238E27FC236}">
                      <a16:creationId xmlns:a16="http://schemas.microsoft.com/office/drawing/2014/main" id="{9212DF06-D036-485E-8227-E1D065BD5C18}"/>
                    </a:ext>
                  </a:extLst>
                </p:cNvPr>
                <p:cNvPicPr/>
                <p:nvPr/>
              </p:nvPicPr>
              <p:blipFill>
                <a:blip r:embed="rId1075"/>
                <a:stretch>
                  <a:fillRect/>
                </a:stretch>
              </p:blipFill>
              <p:spPr>
                <a:xfrm>
                  <a:off x="6048881" y="6353711"/>
                  <a:ext cx="1306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39490" name="Freihand 39489">
                  <a:extLst>
                    <a:ext uri="{FF2B5EF4-FFF2-40B4-BE49-F238E27FC236}">
                      <a16:creationId xmlns:a16="http://schemas.microsoft.com/office/drawing/2014/main" id="{9D6D30CF-9BCC-4C63-95D7-37BE22606B0E}"/>
                    </a:ext>
                  </a:extLst>
                </p14:cNvPr>
                <p14:cNvContentPartPr/>
                <p14:nvPr/>
              </p14:nvContentPartPr>
              <p14:xfrm>
                <a:off x="6231401" y="6291431"/>
                <a:ext cx="146160" cy="106560"/>
              </p14:xfrm>
            </p:contentPart>
          </mc:Choice>
          <mc:Fallback xmlns="">
            <p:pic>
              <p:nvPicPr>
                <p:cNvPr id="39490" name="Freihand 39489">
                  <a:extLst>
                    <a:ext uri="{FF2B5EF4-FFF2-40B4-BE49-F238E27FC236}">
                      <a16:creationId xmlns:a16="http://schemas.microsoft.com/office/drawing/2014/main" id="{9D6D30CF-9BCC-4C63-95D7-37BE22606B0E}"/>
                    </a:ext>
                  </a:extLst>
                </p:cNvPr>
                <p:cNvPicPr/>
                <p:nvPr/>
              </p:nvPicPr>
              <p:blipFill>
                <a:blip r:embed="rId1077"/>
                <a:stretch>
                  <a:fillRect/>
                </a:stretch>
              </p:blipFill>
              <p:spPr>
                <a:xfrm>
                  <a:off x="6227081" y="6287111"/>
                  <a:ext cx="1548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39492" name="Freihand 39491">
                  <a:extLst>
                    <a:ext uri="{FF2B5EF4-FFF2-40B4-BE49-F238E27FC236}">
                      <a16:creationId xmlns:a16="http://schemas.microsoft.com/office/drawing/2014/main" id="{14DF86D8-0D5E-40B5-9F26-9F39DA624F1F}"/>
                    </a:ext>
                  </a:extLst>
                </p14:cNvPr>
                <p14:cNvContentPartPr/>
                <p14:nvPr/>
              </p14:nvContentPartPr>
              <p14:xfrm>
                <a:off x="6404561" y="6297191"/>
                <a:ext cx="20880" cy="68040"/>
              </p14:xfrm>
            </p:contentPart>
          </mc:Choice>
          <mc:Fallback xmlns="">
            <p:pic>
              <p:nvPicPr>
                <p:cNvPr id="39492" name="Freihand 39491">
                  <a:extLst>
                    <a:ext uri="{FF2B5EF4-FFF2-40B4-BE49-F238E27FC236}">
                      <a16:creationId xmlns:a16="http://schemas.microsoft.com/office/drawing/2014/main" id="{14DF86D8-0D5E-40B5-9F26-9F39DA624F1F}"/>
                    </a:ext>
                  </a:extLst>
                </p:cNvPr>
                <p:cNvPicPr/>
                <p:nvPr/>
              </p:nvPicPr>
              <p:blipFill>
                <a:blip r:embed="rId1079"/>
                <a:stretch>
                  <a:fillRect/>
                </a:stretch>
              </p:blipFill>
              <p:spPr>
                <a:xfrm>
                  <a:off x="6400241" y="6292871"/>
                  <a:ext cx="295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39493" name="Freihand 39492">
                  <a:extLst>
                    <a:ext uri="{FF2B5EF4-FFF2-40B4-BE49-F238E27FC236}">
                      <a16:creationId xmlns:a16="http://schemas.microsoft.com/office/drawing/2014/main" id="{A2952E92-3FDB-419A-96DE-85D5DFCEA0CC}"/>
                    </a:ext>
                  </a:extLst>
                </p14:cNvPr>
                <p14:cNvContentPartPr/>
                <p14:nvPr/>
              </p14:nvContentPartPr>
              <p14:xfrm>
                <a:off x="6346241" y="6274511"/>
                <a:ext cx="162720" cy="120600"/>
              </p14:xfrm>
            </p:contentPart>
          </mc:Choice>
          <mc:Fallback xmlns="">
            <p:pic>
              <p:nvPicPr>
                <p:cNvPr id="39493" name="Freihand 39492">
                  <a:extLst>
                    <a:ext uri="{FF2B5EF4-FFF2-40B4-BE49-F238E27FC236}">
                      <a16:creationId xmlns:a16="http://schemas.microsoft.com/office/drawing/2014/main" id="{A2952E92-3FDB-419A-96DE-85D5DFCEA0CC}"/>
                    </a:ext>
                  </a:extLst>
                </p:cNvPr>
                <p:cNvPicPr/>
                <p:nvPr/>
              </p:nvPicPr>
              <p:blipFill>
                <a:blip r:embed="rId1081"/>
                <a:stretch>
                  <a:fillRect/>
                </a:stretch>
              </p:blipFill>
              <p:spPr>
                <a:xfrm>
                  <a:off x="6341921" y="6270191"/>
                  <a:ext cx="1713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39495" name="Freihand 39494">
                  <a:extLst>
                    <a:ext uri="{FF2B5EF4-FFF2-40B4-BE49-F238E27FC236}">
                      <a16:creationId xmlns:a16="http://schemas.microsoft.com/office/drawing/2014/main" id="{8D3899EA-5FD7-4B9E-AD8B-07BFC5BC92FA}"/>
                    </a:ext>
                  </a:extLst>
                </p14:cNvPr>
                <p14:cNvContentPartPr/>
                <p14:nvPr/>
              </p14:nvContentPartPr>
              <p14:xfrm>
                <a:off x="3244121" y="6706511"/>
                <a:ext cx="173160" cy="10440"/>
              </p14:xfrm>
            </p:contentPart>
          </mc:Choice>
          <mc:Fallback xmlns="">
            <p:pic>
              <p:nvPicPr>
                <p:cNvPr id="39495" name="Freihand 39494">
                  <a:extLst>
                    <a:ext uri="{FF2B5EF4-FFF2-40B4-BE49-F238E27FC236}">
                      <a16:creationId xmlns:a16="http://schemas.microsoft.com/office/drawing/2014/main" id="{8D3899EA-5FD7-4B9E-AD8B-07BFC5BC92FA}"/>
                    </a:ext>
                  </a:extLst>
                </p:cNvPr>
                <p:cNvPicPr/>
                <p:nvPr/>
              </p:nvPicPr>
              <p:blipFill>
                <a:blip r:embed="rId1083"/>
                <a:stretch>
                  <a:fillRect/>
                </a:stretch>
              </p:blipFill>
              <p:spPr>
                <a:xfrm>
                  <a:off x="3239801" y="6702191"/>
                  <a:ext cx="1818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39496" name="Freihand 39495">
                  <a:extLst>
                    <a:ext uri="{FF2B5EF4-FFF2-40B4-BE49-F238E27FC236}">
                      <a16:creationId xmlns:a16="http://schemas.microsoft.com/office/drawing/2014/main" id="{ADAC7842-CA08-4597-B58F-81C1D6A19F43}"/>
                    </a:ext>
                  </a:extLst>
                </p14:cNvPr>
                <p14:cNvContentPartPr/>
                <p14:nvPr/>
              </p14:nvContentPartPr>
              <p14:xfrm>
                <a:off x="3254921" y="6731711"/>
                <a:ext cx="169920" cy="17280"/>
              </p14:xfrm>
            </p:contentPart>
          </mc:Choice>
          <mc:Fallback xmlns="">
            <p:pic>
              <p:nvPicPr>
                <p:cNvPr id="39496" name="Freihand 39495">
                  <a:extLst>
                    <a:ext uri="{FF2B5EF4-FFF2-40B4-BE49-F238E27FC236}">
                      <a16:creationId xmlns:a16="http://schemas.microsoft.com/office/drawing/2014/main" id="{ADAC7842-CA08-4597-B58F-81C1D6A19F43}"/>
                    </a:ext>
                  </a:extLst>
                </p:cNvPr>
                <p:cNvPicPr/>
                <p:nvPr/>
              </p:nvPicPr>
              <p:blipFill>
                <a:blip r:embed="rId1085"/>
                <a:stretch>
                  <a:fillRect/>
                </a:stretch>
              </p:blipFill>
              <p:spPr>
                <a:xfrm>
                  <a:off x="3250601" y="6727391"/>
                  <a:ext cx="1785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39497" name="Freihand 39496">
                  <a:extLst>
                    <a:ext uri="{FF2B5EF4-FFF2-40B4-BE49-F238E27FC236}">
                      <a16:creationId xmlns:a16="http://schemas.microsoft.com/office/drawing/2014/main" id="{146685BC-507E-4DD4-A81F-B3F91E41FC3C}"/>
                    </a:ext>
                  </a:extLst>
                </p14:cNvPr>
                <p14:cNvContentPartPr/>
                <p14:nvPr/>
              </p14:nvContentPartPr>
              <p14:xfrm>
                <a:off x="3403961" y="6665111"/>
                <a:ext cx="90000" cy="117360"/>
              </p14:xfrm>
            </p:contentPart>
          </mc:Choice>
          <mc:Fallback xmlns="">
            <p:pic>
              <p:nvPicPr>
                <p:cNvPr id="39497" name="Freihand 39496">
                  <a:extLst>
                    <a:ext uri="{FF2B5EF4-FFF2-40B4-BE49-F238E27FC236}">
                      <a16:creationId xmlns:a16="http://schemas.microsoft.com/office/drawing/2014/main" id="{146685BC-507E-4DD4-A81F-B3F91E41FC3C}"/>
                    </a:ext>
                  </a:extLst>
                </p:cNvPr>
                <p:cNvPicPr/>
                <p:nvPr/>
              </p:nvPicPr>
              <p:blipFill>
                <a:blip r:embed="rId1087"/>
                <a:stretch>
                  <a:fillRect/>
                </a:stretch>
              </p:blipFill>
              <p:spPr>
                <a:xfrm>
                  <a:off x="3399641" y="6660791"/>
                  <a:ext cx="98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88">
              <p14:nvContentPartPr>
                <p14:cNvPr id="39499" name="Freihand 39498">
                  <a:extLst>
                    <a:ext uri="{FF2B5EF4-FFF2-40B4-BE49-F238E27FC236}">
                      <a16:creationId xmlns:a16="http://schemas.microsoft.com/office/drawing/2014/main" id="{B1B3A979-05BF-4275-B74C-E54ECAA7A0A2}"/>
                    </a:ext>
                  </a:extLst>
                </p14:cNvPr>
                <p14:cNvContentPartPr/>
                <p14:nvPr/>
              </p14:nvContentPartPr>
              <p14:xfrm>
                <a:off x="3754601" y="6599951"/>
                <a:ext cx="88200" cy="119880"/>
              </p14:xfrm>
            </p:contentPart>
          </mc:Choice>
          <mc:Fallback xmlns="">
            <p:pic>
              <p:nvPicPr>
                <p:cNvPr id="39499" name="Freihand 39498">
                  <a:extLst>
                    <a:ext uri="{FF2B5EF4-FFF2-40B4-BE49-F238E27FC236}">
                      <a16:creationId xmlns:a16="http://schemas.microsoft.com/office/drawing/2014/main" id="{B1B3A979-05BF-4275-B74C-E54ECAA7A0A2}"/>
                    </a:ext>
                  </a:extLst>
                </p:cNvPr>
                <p:cNvPicPr/>
                <p:nvPr/>
              </p:nvPicPr>
              <p:blipFill>
                <a:blip r:embed="rId1089"/>
                <a:stretch>
                  <a:fillRect/>
                </a:stretch>
              </p:blipFill>
              <p:spPr>
                <a:xfrm>
                  <a:off x="3750281" y="6595631"/>
                  <a:ext cx="96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90">
              <p14:nvContentPartPr>
                <p14:cNvPr id="39500" name="Freihand 39499">
                  <a:extLst>
                    <a:ext uri="{FF2B5EF4-FFF2-40B4-BE49-F238E27FC236}">
                      <a16:creationId xmlns:a16="http://schemas.microsoft.com/office/drawing/2014/main" id="{29EB815F-2EC4-4D42-925D-9D78139AA3DD}"/>
                    </a:ext>
                  </a:extLst>
                </p14:cNvPr>
                <p14:cNvContentPartPr/>
                <p14:nvPr/>
              </p14:nvContentPartPr>
              <p14:xfrm>
                <a:off x="3850001" y="6660791"/>
                <a:ext cx="71280" cy="92160"/>
              </p14:xfrm>
            </p:contentPart>
          </mc:Choice>
          <mc:Fallback xmlns="">
            <p:pic>
              <p:nvPicPr>
                <p:cNvPr id="39500" name="Freihand 39499">
                  <a:extLst>
                    <a:ext uri="{FF2B5EF4-FFF2-40B4-BE49-F238E27FC236}">
                      <a16:creationId xmlns:a16="http://schemas.microsoft.com/office/drawing/2014/main" id="{29EB815F-2EC4-4D42-925D-9D78139AA3DD}"/>
                    </a:ext>
                  </a:extLst>
                </p:cNvPr>
                <p:cNvPicPr/>
                <p:nvPr/>
              </p:nvPicPr>
              <p:blipFill>
                <a:blip r:embed="rId1091"/>
                <a:stretch>
                  <a:fillRect/>
                </a:stretch>
              </p:blipFill>
              <p:spPr>
                <a:xfrm>
                  <a:off x="3845681" y="6656471"/>
                  <a:ext cx="799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92">
              <p14:nvContentPartPr>
                <p14:cNvPr id="39501" name="Freihand 39500">
                  <a:extLst>
                    <a:ext uri="{FF2B5EF4-FFF2-40B4-BE49-F238E27FC236}">
                      <a16:creationId xmlns:a16="http://schemas.microsoft.com/office/drawing/2014/main" id="{A74AA4A3-31AE-43AA-8E64-D8AD7DE58434}"/>
                    </a:ext>
                  </a:extLst>
                </p14:cNvPr>
                <p14:cNvContentPartPr/>
                <p14:nvPr/>
              </p14:nvContentPartPr>
              <p14:xfrm>
                <a:off x="3916961" y="6649271"/>
                <a:ext cx="276480" cy="37440"/>
              </p14:xfrm>
            </p:contentPart>
          </mc:Choice>
          <mc:Fallback xmlns="">
            <p:pic>
              <p:nvPicPr>
                <p:cNvPr id="39501" name="Freihand 39500">
                  <a:extLst>
                    <a:ext uri="{FF2B5EF4-FFF2-40B4-BE49-F238E27FC236}">
                      <a16:creationId xmlns:a16="http://schemas.microsoft.com/office/drawing/2014/main" id="{A74AA4A3-31AE-43AA-8E64-D8AD7DE58434}"/>
                    </a:ext>
                  </a:extLst>
                </p:cNvPr>
                <p:cNvPicPr/>
                <p:nvPr/>
              </p:nvPicPr>
              <p:blipFill>
                <a:blip r:embed="rId1093"/>
                <a:stretch>
                  <a:fillRect/>
                </a:stretch>
              </p:blipFill>
              <p:spPr>
                <a:xfrm>
                  <a:off x="3912641" y="6644951"/>
                  <a:ext cx="2851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094">
              <p14:nvContentPartPr>
                <p14:cNvPr id="39502" name="Freihand 39501">
                  <a:extLst>
                    <a:ext uri="{FF2B5EF4-FFF2-40B4-BE49-F238E27FC236}">
                      <a16:creationId xmlns:a16="http://schemas.microsoft.com/office/drawing/2014/main" id="{CE65CD75-9F06-4FA8-941D-4F54ABCD5F06}"/>
                    </a:ext>
                  </a:extLst>
                </p14:cNvPr>
                <p14:cNvContentPartPr/>
                <p14:nvPr/>
              </p14:nvContentPartPr>
              <p14:xfrm>
                <a:off x="4663961" y="6647831"/>
                <a:ext cx="134640" cy="7200"/>
              </p14:xfrm>
            </p:contentPart>
          </mc:Choice>
          <mc:Fallback xmlns="">
            <p:pic>
              <p:nvPicPr>
                <p:cNvPr id="39502" name="Freihand 39501">
                  <a:extLst>
                    <a:ext uri="{FF2B5EF4-FFF2-40B4-BE49-F238E27FC236}">
                      <a16:creationId xmlns:a16="http://schemas.microsoft.com/office/drawing/2014/main" id="{CE65CD75-9F06-4FA8-941D-4F54ABCD5F06}"/>
                    </a:ext>
                  </a:extLst>
                </p:cNvPr>
                <p:cNvPicPr/>
                <p:nvPr/>
              </p:nvPicPr>
              <p:blipFill>
                <a:blip r:embed="rId1095"/>
                <a:stretch>
                  <a:fillRect/>
                </a:stretch>
              </p:blipFill>
              <p:spPr>
                <a:xfrm>
                  <a:off x="4659641" y="6643511"/>
                  <a:ext cx="1432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096">
              <p14:nvContentPartPr>
                <p14:cNvPr id="39503" name="Freihand 39502">
                  <a:extLst>
                    <a:ext uri="{FF2B5EF4-FFF2-40B4-BE49-F238E27FC236}">
                      <a16:creationId xmlns:a16="http://schemas.microsoft.com/office/drawing/2014/main" id="{527A8621-7285-4F1A-AE1F-64F7A1D5F5DE}"/>
                    </a:ext>
                  </a:extLst>
                </p14:cNvPr>
                <p14:cNvContentPartPr/>
                <p14:nvPr/>
              </p14:nvContentPartPr>
              <p14:xfrm>
                <a:off x="4667201" y="6669071"/>
                <a:ext cx="165240" cy="25200"/>
              </p14:xfrm>
            </p:contentPart>
          </mc:Choice>
          <mc:Fallback xmlns="">
            <p:pic>
              <p:nvPicPr>
                <p:cNvPr id="39503" name="Freihand 39502">
                  <a:extLst>
                    <a:ext uri="{FF2B5EF4-FFF2-40B4-BE49-F238E27FC236}">
                      <a16:creationId xmlns:a16="http://schemas.microsoft.com/office/drawing/2014/main" id="{527A8621-7285-4F1A-AE1F-64F7A1D5F5DE}"/>
                    </a:ext>
                  </a:extLst>
                </p:cNvPr>
                <p:cNvPicPr/>
                <p:nvPr/>
              </p:nvPicPr>
              <p:blipFill>
                <a:blip r:embed="rId1097"/>
                <a:stretch>
                  <a:fillRect/>
                </a:stretch>
              </p:blipFill>
              <p:spPr>
                <a:xfrm>
                  <a:off x="4662881" y="6664751"/>
                  <a:ext cx="1738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098">
              <p14:nvContentPartPr>
                <p14:cNvPr id="39504" name="Freihand 39503">
                  <a:extLst>
                    <a:ext uri="{FF2B5EF4-FFF2-40B4-BE49-F238E27FC236}">
                      <a16:creationId xmlns:a16="http://schemas.microsoft.com/office/drawing/2014/main" id="{24591F91-3DF4-44EB-AFC3-97B5069CA814}"/>
                    </a:ext>
                  </a:extLst>
                </p14:cNvPr>
                <p14:cNvContentPartPr/>
                <p14:nvPr/>
              </p14:nvContentPartPr>
              <p14:xfrm>
                <a:off x="5056361" y="6603551"/>
                <a:ext cx="5400" cy="84240"/>
              </p14:xfrm>
            </p:contentPart>
          </mc:Choice>
          <mc:Fallback xmlns="">
            <p:pic>
              <p:nvPicPr>
                <p:cNvPr id="39504" name="Freihand 39503">
                  <a:extLst>
                    <a:ext uri="{FF2B5EF4-FFF2-40B4-BE49-F238E27FC236}">
                      <a16:creationId xmlns:a16="http://schemas.microsoft.com/office/drawing/2014/main" id="{24591F91-3DF4-44EB-AFC3-97B5069CA814}"/>
                    </a:ext>
                  </a:extLst>
                </p:cNvPr>
                <p:cNvPicPr/>
                <p:nvPr/>
              </p:nvPicPr>
              <p:blipFill>
                <a:blip r:embed="rId1099"/>
                <a:stretch>
                  <a:fillRect/>
                </a:stretch>
              </p:blipFill>
              <p:spPr>
                <a:xfrm>
                  <a:off x="5052041" y="6599231"/>
                  <a:ext cx="140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100">
              <p14:nvContentPartPr>
                <p14:cNvPr id="39505" name="Freihand 39504">
                  <a:extLst>
                    <a:ext uri="{FF2B5EF4-FFF2-40B4-BE49-F238E27FC236}">
                      <a16:creationId xmlns:a16="http://schemas.microsoft.com/office/drawing/2014/main" id="{C38FCDC6-BFCF-4F49-8DA2-2044FD06A229}"/>
                    </a:ext>
                  </a:extLst>
                </p14:cNvPr>
                <p14:cNvContentPartPr/>
                <p14:nvPr/>
              </p14:nvContentPartPr>
              <p14:xfrm>
                <a:off x="4972121" y="6656471"/>
                <a:ext cx="184680" cy="25560"/>
              </p14:xfrm>
            </p:contentPart>
          </mc:Choice>
          <mc:Fallback xmlns="">
            <p:pic>
              <p:nvPicPr>
                <p:cNvPr id="39505" name="Freihand 39504">
                  <a:extLst>
                    <a:ext uri="{FF2B5EF4-FFF2-40B4-BE49-F238E27FC236}">
                      <a16:creationId xmlns:a16="http://schemas.microsoft.com/office/drawing/2014/main" id="{C38FCDC6-BFCF-4F49-8DA2-2044FD06A229}"/>
                    </a:ext>
                  </a:extLst>
                </p:cNvPr>
                <p:cNvPicPr/>
                <p:nvPr/>
              </p:nvPicPr>
              <p:blipFill>
                <a:blip r:embed="rId1101"/>
                <a:stretch>
                  <a:fillRect/>
                </a:stretch>
              </p:blipFill>
              <p:spPr>
                <a:xfrm>
                  <a:off x="4967801" y="6652151"/>
                  <a:ext cx="1933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102">
              <p14:nvContentPartPr>
                <p14:cNvPr id="39506" name="Freihand 39505">
                  <a:extLst>
                    <a:ext uri="{FF2B5EF4-FFF2-40B4-BE49-F238E27FC236}">
                      <a16:creationId xmlns:a16="http://schemas.microsoft.com/office/drawing/2014/main" id="{F2496BE3-889F-467B-946C-EA545DEA3BF9}"/>
                    </a:ext>
                  </a:extLst>
                </p14:cNvPr>
                <p14:cNvContentPartPr/>
                <p14:nvPr/>
              </p14:nvContentPartPr>
              <p14:xfrm>
                <a:off x="4965641" y="6588431"/>
                <a:ext cx="180720" cy="23760"/>
              </p14:xfrm>
            </p:contentPart>
          </mc:Choice>
          <mc:Fallback xmlns="">
            <p:pic>
              <p:nvPicPr>
                <p:cNvPr id="39506" name="Freihand 39505">
                  <a:extLst>
                    <a:ext uri="{FF2B5EF4-FFF2-40B4-BE49-F238E27FC236}">
                      <a16:creationId xmlns:a16="http://schemas.microsoft.com/office/drawing/2014/main" id="{F2496BE3-889F-467B-946C-EA545DEA3BF9}"/>
                    </a:ext>
                  </a:extLst>
                </p:cNvPr>
                <p:cNvPicPr/>
                <p:nvPr/>
              </p:nvPicPr>
              <p:blipFill>
                <a:blip r:embed="rId1103"/>
                <a:stretch>
                  <a:fillRect/>
                </a:stretch>
              </p:blipFill>
              <p:spPr>
                <a:xfrm>
                  <a:off x="4961321" y="6584111"/>
                  <a:ext cx="1893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39507" name="Freihand 39506">
                  <a:extLst>
                    <a:ext uri="{FF2B5EF4-FFF2-40B4-BE49-F238E27FC236}">
                      <a16:creationId xmlns:a16="http://schemas.microsoft.com/office/drawing/2014/main" id="{F87C411A-EFC7-4F48-B9A0-7059C058C328}"/>
                    </a:ext>
                  </a:extLst>
                </p14:cNvPr>
                <p14:cNvContentPartPr/>
                <p14:nvPr/>
              </p14:nvContentPartPr>
              <p14:xfrm>
                <a:off x="5155001" y="6626591"/>
                <a:ext cx="100800" cy="42120"/>
              </p14:xfrm>
            </p:contentPart>
          </mc:Choice>
          <mc:Fallback xmlns="">
            <p:pic>
              <p:nvPicPr>
                <p:cNvPr id="39507" name="Freihand 39506">
                  <a:extLst>
                    <a:ext uri="{FF2B5EF4-FFF2-40B4-BE49-F238E27FC236}">
                      <a16:creationId xmlns:a16="http://schemas.microsoft.com/office/drawing/2014/main" id="{F87C411A-EFC7-4F48-B9A0-7059C058C328}"/>
                    </a:ext>
                  </a:extLst>
                </p:cNvPr>
                <p:cNvPicPr/>
                <p:nvPr/>
              </p:nvPicPr>
              <p:blipFill>
                <a:blip r:embed="rId1105"/>
                <a:stretch>
                  <a:fillRect/>
                </a:stretch>
              </p:blipFill>
              <p:spPr>
                <a:xfrm>
                  <a:off x="5150681" y="6622271"/>
                  <a:ext cx="1094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106">
              <p14:nvContentPartPr>
                <p14:cNvPr id="39508" name="Freihand 39507">
                  <a:extLst>
                    <a:ext uri="{FF2B5EF4-FFF2-40B4-BE49-F238E27FC236}">
                      <a16:creationId xmlns:a16="http://schemas.microsoft.com/office/drawing/2014/main" id="{534074F3-EEE6-4E41-A9E6-B18F06BAAF25}"/>
                    </a:ext>
                  </a:extLst>
                </p14:cNvPr>
                <p14:cNvContentPartPr/>
                <p14:nvPr/>
              </p14:nvContentPartPr>
              <p14:xfrm>
                <a:off x="5276681" y="6617591"/>
                <a:ext cx="162720" cy="48240"/>
              </p14:xfrm>
            </p:contentPart>
          </mc:Choice>
          <mc:Fallback xmlns="">
            <p:pic>
              <p:nvPicPr>
                <p:cNvPr id="39508" name="Freihand 39507">
                  <a:extLst>
                    <a:ext uri="{FF2B5EF4-FFF2-40B4-BE49-F238E27FC236}">
                      <a16:creationId xmlns:a16="http://schemas.microsoft.com/office/drawing/2014/main" id="{534074F3-EEE6-4E41-A9E6-B18F06BAAF25}"/>
                    </a:ext>
                  </a:extLst>
                </p:cNvPr>
                <p:cNvPicPr/>
                <p:nvPr/>
              </p:nvPicPr>
              <p:blipFill>
                <a:blip r:embed="rId1107"/>
                <a:stretch>
                  <a:fillRect/>
                </a:stretch>
              </p:blipFill>
              <p:spPr>
                <a:xfrm>
                  <a:off x="5272361" y="6613271"/>
                  <a:ext cx="1713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108">
              <p14:nvContentPartPr>
                <p14:cNvPr id="39509" name="Freihand 39508">
                  <a:extLst>
                    <a:ext uri="{FF2B5EF4-FFF2-40B4-BE49-F238E27FC236}">
                      <a16:creationId xmlns:a16="http://schemas.microsoft.com/office/drawing/2014/main" id="{67FC44BA-F644-42E7-9573-4C06A45CEF00}"/>
                    </a:ext>
                  </a:extLst>
                </p14:cNvPr>
                <p14:cNvContentPartPr/>
                <p14:nvPr/>
              </p14:nvContentPartPr>
              <p14:xfrm>
                <a:off x="5402681" y="6615791"/>
                <a:ext cx="76320" cy="50400"/>
              </p14:xfrm>
            </p:contentPart>
          </mc:Choice>
          <mc:Fallback xmlns="">
            <p:pic>
              <p:nvPicPr>
                <p:cNvPr id="39509" name="Freihand 39508">
                  <a:extLst>
                    <a:ext uri="{FF2B5EF4-FFF2-40B4-BE49-F238E27FC236}">
                      <a16:creationId xmlns:a16="http://schemas.microsoft.com/office/drawing/2014/main" id="{67FC44BA-F644-42E7-9573-4C06A45CEF00}"/>
                    </a:ext>
                  </a:extLst>
                </p:cNvPr>
                <p:cNvPicPr/>
                <p:nvPr/>
              </p:nvPicPr>
              <p:blipFill>
                <a:blip r:embed="rId1109"/>
                <a:stretch>
                  <a:fillRect/>
                </a:stretch>
              </p:blipFill>
              <p:spPr>
                <a:xfrm>
                  <a:off x="5398361" y="6611471"/>
                  <a:ext cx="849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110">
              <p14:nvContentPartPr>
                <p14:cNvPr id="39510" name="Freihand 39509">
                  <a:extLst>
                    <a:ext uri="{FF2B5EF4-FFF2-40B4-BE49-F238E27FC236}">
                      <a16:creationId xmlns:a16="http://schemas.microsoft.com/office/drawing/2014/main" id="{5EF08359-79F7-4C8E-A851-DD320FB38F33}"/>
                    </a:ext>
                  </a:extLst>
                </p14:cNvPr>
                <p14:cNvContentPartPr/>
                <p14:nvPr/>
              </p14:nvContentPartPr>
              <p14:xfrm>
                <a:off x="5500961" y="6542711"/>
                <a:ext cx="422280" cy="122040"/>
              </p14:xfrm>
            </p:contentPart>
          </mc:Choice>
          <mc:Fallback xmlns="">
            <p:pic>
              <p:nvPicPr>
                <p:cNvPr id="39510" name="Freihand 39509">
                  <a:extLst>
                    <a:ext uri="{FF2B5EF4-FFF2-40B4-BE49-F238E27FC236}">
                      <a16:creationId xmlns:a16="http://schemas.microsoft.com/office/drawing/2014/main" id="{5EF08359-79F7-4C8E-A851-DD320FB38F33}"/>
                    </a:ext>
                  </a:extLst>
                </p:cNvPr>
                <p:cNvPicPr/>
                <p:nvPr/>
              </p:nvPicPr>
              <p:blipFill>
                <a:blip r:embed="rId1111"/>
                <a:stretch>
                  <a:fillRect/>
                </a:stretch>
              </p:blipFill>
              <p:spPr>
                <a:xfrm>
                  <a:off x="5496641" y="6538391"/>
                  <a:ext cx="4309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112">
              <p14:nvContentPartPr>
                <p14:cNvPr id="39511" name="Freihand 39510">
                  <a:extLst>
                    <a:ext uri="{FF2B5EF4-FFF2-40B4-BE49-F238E27FC236}">
                      <a16:creationId xmlns:a16="http://schemas.microsoft.com/office/drawing/2014/main" id="{6FB321E2-1303-482A-A8E4-114A11AFBF67}"/>
                    </a:ext>
                  </a:extLst>
                </p14:cNvPr>
                <p14:cNvContentPartPr/>
                <p14:nvPr/>
              </p14:nvContentPartPr>
              <p14:xfrm>
                <a:off x="5581961" y="6539471"/>
                <a:ext cx="35640" cy="11520"/>
              </p14:xfrm>
            </p:contentPart>
          </mc:Choice>
          <mc:Fallback xmlns="">
            <p:pic>
              <p:nvPicPr>
                <p:cNvPr id="39511" name="Freihand 39510">
                  <a:extLst>
                    <a:ext uri="{FF2B5EF4-FFF2-40B4-BE49-F238E27FC236}">
                      <a16:creationId xmlns:a16="http://schemas.microsoft.com/office/drawing/2014/main" id="{6FB321E2-1303-482A-A8E4-114A11AFBF67}"/>
                    </a:ext>
                  </a:extLst>
                </p:cNvPr>
                <p:cNvPicPr/>
                <p:nvPr/>
              </p:nvPicPr>
              <p:blipFill>
                <a:blip r:embed="rId1113"/>
                <a:stretch>
                  <a:fillRect/>
                </a:stretch>
              </p:blipFill>
              <p:spPr>
                <a:xfrm>
                  <a:off x="5577641" y="6535151"/>
                  <a:ext cx="442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39512" name="Freihand 39511">
                  <a:extLst>
                    <a:ext uri="{FF2B5EF4-FFF2-40B4-BE49-F238E27FC236}">
                      <a16:creationId xmlns:a16="http://schemas.microsoft.com/office/drawing/2014/main" id="{8EDC6E25-7BCE-4CDA-B172-4550D9171458}"/>
                    </a:ext>
                  </a:extLst>
                </p14:cNvPr>
                <p14:cNvContentPartPr/>
                <p14:nvPr/>
              </p14:nvContentPartPr>
              <p14:xfrm>
                <a:off x="5628041" y="6562151"/>
                <a:ext cx="18360" cy="5400"/>
              </p14:xfrm>
            </p:contentPart>
          </mc:Choice>
          <mc:Fallback xmlns="">
            <p:pic>
              <p:nvPicPr>
                <p:cNvPr id="39512" name="Freihand 39511">
                  <a:extLst>
                    <a:ext uri="{FF2B5EF4-FFF2-40B4-BE49-F238E27FC236}">
                      <a16:creationId xmlns:a16="http://schemas.microsoft.com/office/drawing/2014/main" id="{8EDC6E25-7BCE-4CDA-B172-4550D9171458}"/>
                    </a:ext>
                  </a:extLst>
                </p:cNvPr>
                <p:cNvPicPr/>
                <p:nvPr/>
              </p:nvPicPr>
              <p:blipFill>
                <a:blip r:embed="rId1115"/>
                <a:stretch>
                  <a:fillRect/>
                </a:stretch>
              </p:blipFill>
              <p:spPr>
                <a:xfrm>
                  <a:off x="5623721" y="6557831"/>
                  <a:ext cx="270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116">
              <p14:nvContentPartPr>
                <p14:cNvPr id="39513" name="Freihand 39512">
                  <a:extLst>
                    <a:ext uri="{FF2B5EF4-FFF2-40B4-BE49-F238E27FC236}">
                      <a16:creationId xmlns:a16="http://schemas.microsoft.com/office/drawing/2014/main" id="{9FA5EBF3-40BE-45D4-A316-D2A1D8AA8E1D}"/>
                    </a:ext>
                  </a:extLst>
                </p14:cNvPr>
                <p14:cNvContentPartPr/>
                <p14:nvPr/>
              </p14:nvContentPartPr>
              <p14:xfrm>
                <a:off x="5559641" y="6526151"/>
                <a:ext cx="25200" cy="28440"/>
              </p14:xfrm>
            </p:contentPart>
          </mc:Choice>
          <mc:Fallback xmlns="">
            <p:pic>
              <p:nvPicPr>
                <p:cNvPr id="39513" name="Freihand 39512">
                  <a:extLst>
                    <a:ext uri="{FF2B5EF4-FFF2-40B4-BE49-F238E27FC236}">
                      <a16:creationId xmlns:a16="http://schemas.microsoft.com/office/drawing/2014/main" id="{9FA5EBF3-40BE-45D4-A316-D2A1D8AA8E1D}"/>
                    </a:ext>
                  </a:extLst>
                </p:cNvPr>
                <p:cNvPicPr/>
                <p:nvPr/>
              </p:nvPicPr>
              <p:blipFill>
                <a:blip r:embed="rId1117"/>
                <a:stretch>
                  <a:fillRect/>
                </a:stretch>
              </p:blipFill>
              <p:spPr>
                <a:xfrm>
                  <a:off x="5555321" y="6521831"/>
                  <a:ext cx="338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118">
              <p14:nvContentPartPr>
                <p14:cNvPr id="39515" name="Freihand 39514">
                  <a:extLst>
                    <a:ext uri="{FF2B5EF4-FFF2-40B4-BE49-F238E27FC236}">
                      <a16:creationId xmlns:a16="http://schemas.microsoft.com/office/drawing/2014/main" id="{F47CE8AE-11BC-4E65-A54F-E96AE536BAC0}"/>
                    </a:ext>
                  </a:extLst>
                </p14:cNvPr>
                <p14:cNvContentPartPr/>
                <p14:nvPr/>
              </p14:nvContentPartPr>
              <p14:xfrm>
                <a:off x="6041681" y="6530831"/>
                <a:ext cx="70200" cy="84960"/>
              </p14:xfrm>
            </p:contentPart>
          </mc:Choice>
          <mc:Fallback xmlns="">
            <p:pic>
              <p:nvPicPr>
                <p:cNvPr id="39515" name="Freihand 39514">
                  <a:extLst>
                    <a:ext uri="{FF2B5EF4-FFF2-40B4-BE49-F238E27FC236}">
                      <a16:creationId xmlns:a16="http://schemas.microsoft.com/office/drawing/2014/main" id="{F47CE8AE-11BC-4E65-A54F-E96AE536BAC0}"/>
                    </a:ext>
                  </a:extLst>
                </p:cNvPr>
                <p:cNvPicPr/>
                <p:nvPr/>
              </p:nvPicPr>
              <p:blipFill>
                <a:blip r:embed="rId1119"/>
                <a:stretch>
                  <a:fillRect/>
                </a:stretch>
              </p:blipFill>
              <p:spPr>
                <a:xfrm>
                  <a:off x="6037361" y="6526511"/>
                  <a:ext cx="78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120">
              <p14:nvContentPartPr>
                <p14:cNvPr id="39516" name="Freihand 39515">
                  <a:extLst>
                    <a:ext uri="{FF2B5EF4-FFF2-40B4-BE49-F238E27FC236}">
                      <a16:creationId xmlns:a16="http://schemas.microsoft.com/office/drawing/2014/main" id="{ABF950F3-A437-45AD-98D8-32DC4B0A03DE}"/>
                    </a:ext>
                  </a:extLst>
                </p14:cNvPr>
                <p14:cNvContentPartPr/>
                <p14:nvPr/>
              </p14:nvContentPartPr>
              <p14:xfrm>
                <a:off x="6013961" y="6494471"/>
                <a:ext cx="110520" cy="21240"/>
              </p14:xfrm>
            </p:contentPart>
          </mc:Choice>
          <mc:Fallback xmlns="">
            <p:pic>
              <p:nvPicPr>
                <p:cNvPr id="39516" name="Freihand 39515">
                  <a:extLst>
                    <a:ext uri="{FF2B5EF4-FFF2-40B4-BE49-F238E27FC236}">
                      <a16:creationId xmlns:a16="http://schemas.microsoft.com/office/drawing/2014/main" id="{ABF950F3-A437-45AD-98D8-32DC4B0A03DE}"/>
                    </a:ext>
                  </a:extLst>
                </p:cNvPr>
                <p:cNvPicPr/>
                <p:nvPr/>
              </p:nvPicPr>
              <p:blipFill>
                <a:blip r:embed="rId1121"/>
                <a:stretch>
                  <a:fillRect/>
                </a:stretch>
              </p:blipFill>
              <p:spPr>
                <a:xfrm>
                  <a:off x="6009641" y="6490151"/>
                  <a:ext cx="1191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122">
              <p14:nvContentPartPr>
                <p14:cNvPr id="39517" name="Freihand 39516">
                  <a:extLst>
                    <a:ext uri="{FF2B5EF4-FFF2-40B4-BE49-F238E27FC236}">
                      <a16:creationId xmlns:a16="http://schemas.microsoft.com/office/drawing/2014/main" id="{9BFF3310-B59C-4A01-B125-7FB34AF77F32}"/>
                    </a:ext>
                  </a:extLst>
                </p14:cNvPr>
                <p14:cNvContentPartPr/>
                <p14:nvPr/>
              </p14:nvContentPartPr>
              <p14:xfrm>
                <a:off x="6015761" y="6651791"/>
                <a:ext cx="67320" cy="44640"/>
              </p14:xfrm>
            </p:contentPart>
          </mc:Choice>
          <mc:Fallback xmlns="">
            <p:pic>
              <p:nvPicPr>
                <p:cNvPr id="39517" name="Freihand 39516">
                  <a:extLst>
                    <a:ext uri="{FF2B5EF4-FFF2-40B4-BE49-F238E27FC236}">
                      <a16:creationId xmlns:a16="http://schemas.microsoft.com/office/drawing/2014/main" id="{9BFF3310-B59C-4A01-B125-7FB34AF77F32}"/>
                    </a:ext>
                  </a:extLst>
                </p:cNvPr>
                <p:cNvPicPr/>
                <p:nvPr/>
              </p:nvPicPr>
              <p:blipFill>
                <a:blip r:embed="rId1123"/>
                <a:stretch>
                  <a:fillRect/>
                </a:stretch>
              </p:blipFill>
              <p:spPr>
                <a:xfrm>
                  <a:off x="6011441" y="6647471"/>
                  <a:ext cx="759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39518" name="Freihand 39517">
                  <a:extLst>
                    <a:ext uri="{FF2B5EF4-FFF2-40B4-BE49-F238E27FC236}">
                      <a16:creationId xmlns:a16="http://schemas.microsoft.com/office/drawing/2014/main" id="{D7F67F3D-345F-42BE-87D4-824D75F3C043}"/>
                    </a:ext>
                  </a:extLst>
                </p14:cNvPr>
                <p14:cNvContentPartPr/>
                <p14:nvPr/>
              </p14:nvContentPartPr>
              <p14:xfrm>
                <a:off x="6143921" y="6498071"/>
                <a:ext cx="81000" cy="115920"/>
              </p14:xfrm>
            </p:contentPart>
          </mc:Choice>
          <mc:Fallback xmlns="">
            <p:pic>
              <p:nvPicPr>
                <p:cNvPr id="39518" name="Freihand 39517">
                  <a:extLst>
                    <a:ext uri="{FF2B5EF4-FFF2-40B4-BE49-F238E27FC236}">
                      <a16:creationId xmlns:a16="http://schemas.microsoft.com/office/drawing/2014/main" id="{D7F67F3D-345F-42BE-87D4-824D75F3C043}"/>
                    </a:ext>
                  </a:extLst>
                </p:cNvPr>
                <p:cNvPicPr/>
                <p:nvPr/>
              </p:nvPicPr>
              <p:blipFill>
                <a:blip r:embed="rId1125"/>
                <a:stretch>
                  <a:fillRect/>
                </a:stretch>
              </p:blipFill>
              <p:spPr>
                <a:xfrm>
                  <a:off x="6139601" y="6493751"/>
                  <a:ext cx="896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126">
              <p14:nvContentPartPr>
                <p14:cNvPr id="39519" name="Freihand 39518">
                  <a:extLst>
                    <a:ext uri="{FF2B5EF4-FFF2-40B4-BE49-F238E27FC236}">
                      <a16:creationId xmlns:a16="http://schemas.microsoft.com/office/drawing/2014/main" id="{E1FCCF1F-18B4-47DA-B4E8-84492093E32D}"/>
                    </a:ext>
                  </a:extLst>
                </p14:cNvPr>
                <p14:cNvContentPartPr/>
                <p14:nvPr/>
              </p14:nvContentPartPr>
              <p14:xfrm>
                <a:off x="6128801" y="6485831"/>
                <a:ext cx="85680" cy="23400"/>
              </p14:xfrm>
            </p:contentPart>
          </mc:Choice>
          <mc:Fallback xmlns="">
            <p:pic>
              <p:nvPicPr>
                <p:cNvPr id="39519" name="Freihand 39518">
                  <a:extLst>
                    <a:ext uri="{FF2B5EF4-FFF2-40B4-BE49-F238E27FC236}">
                      <a16:creationId xmlns:a16="http://schemas.microsoft.com/office/drawing/2014/main" id="{E1FCCF1F-18B4-47DA-B4E8-84492093E32D}"/>
                    </a:ext>
                  </a:extLst>
                </p:cNvPr>
                <p:cNvPicPr/>
                <p:nvPr/>
              </p:nvPicPr>
              <p:blipFill>
                <a:blip r:embed="rId1127"/>
                <a:stretch>
                  <a:fillRect/>
                </a:stretch>
              </p:blipFill>
              <p:spPr>
                <a:xfrm>
                  <a:off x="6124481" y="6481511"/>
                  <a:ext cx="943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128">
              <p14:nvContentPartPr>
                <p14:cNvPr id="39520" name="Freihand 39519">
                  <a:extLst>
                    <a:ext uri="{FF2B5EF4-FFF2-40B4-BE49-F238E27FC236}">
                      <a16:creationId xmlns:a16="http://schemas.microsoft.com/office/drawing/2014/main" id="{66834380-BAC8-4B74-B2CE-5CB6A1D2EBD3}"/>
                    </a:ext>
                  </a:extLst>
                </p14:cNvPr>
                <p14:cNvContentPartPr/>
                <p14:nvPr/>
              </p14:nvContentPartPr>
              <p14:xfrm>
                <a:off x="6143921" y="6646391"/>
                <a:ext cx="66960" cy="42480"/>
              </p14:xfrm>
            </p:contentPart>
          </mc:Choice>
          <mc:Fallback xmlns="">
            <p:pic>
              <p:nvPicPr>
                <p:cNvPr id="39520" name="Freihand 39519">
                  <a:extLst>
                    <a:ext uri="{FF2B5EF4-FFF2-40B4-BE49-F238E27FC236}">
                      <a16:creationId xmlns:a16="http://schemas.microsoft.com/office/drawing/2014/main" id="{66834380-BAC8-4B74-B2CE-5CB6A1D2EBD3}"/>
                    </a:ext>
                  </a:extLst>
                </p:cNvPr>
                <p:cNvPicPr/>
                <p:nvPr/>
              </p:nvPicPr>
              <p:blipFill>
                <a:blip r:embed="rId1129"/>
                <a:stretch>
                  <a:fillRect/>
                </a:stretch>
              </p:blipFill>
              <p:spPr>
                <a:xfrm>
                  <a:off x="6139601" y="6642071"/>
                  <a:ext cx="756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130">
              <p14:nvContentPartPr>
                <p14:cNvPr id="39522" name="Freihand 39521">
                  <a:extLst>
                    <a:ext uri="{FF2B5EF4-FFF2-40B4-BE49-F238E27FC236}">
                      <a16:creationId xmlns:a16="http://schemas.microsoft.com/office/drawing/2014/main" id="{D9D0B829-5C34-4D46-A33B-29BD24274540}"/>
                    </a:ext>
                  </a:extLst>
                </p14:cNvPr>
                <p14:cNvContentPartPr/>
                <p14:nvPr/>
              </p14:nvContentPartPr>
              <p14:xfrm>
                <a:off x="5927201" y="520271"/>
                <a:ext cx="13680" cy="181440"/>
              </p14:xfrm>
            </p:contentPart>
          </mc:Choice>
          <mc:Fallback xmlns="">
            <p:pic>
              <p:nvPicPr>
                <p:cNvPr id="39522" name="Freihand 39521">
                  <a:extLst>
                    <a:ext uri="{FF2B5EF4-FFF2-40B4-BE49-F238E27FC236}">
                      <a16:creationId xmlns:a16="http://schemas.microsoft.com/office/drawing/2014/main" id="{D9D0B829-5C34-4D46-A33B-29BD24274540}"/>
                    </a:ext>
                  </a:extLst>
                </p:cNvPr>
                <p:cNvPicPr/>
                <p:nvPr/>
              </p:nvPicPr>
              <p:blipFill>
                <a:blip r:embed="rId1131"/>
                <a:stretch>
                  <a:fillRect/>
                </a:stretch>
              </p:blipFill>
              <p:spPr>
                <a:xfrm>
                  <a:off x="5922881" y="515951"/>
                  <a:ext cx="223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132">
              <p14:nvContentPartPr>
                <p14:cNvPr id="39523" name="Freihand 39522">
                  <a:extLst>
                    <a:ext uri="{FF2B5EF4-FFF2-40B4-BE49-F238E27FC236}">
                      <a16:creationId xmlns:a16="http://schemas.microsoft.com/office/drawing/2014/main" id="{EDAF20EE-D4F1-469E-B0D2-7F9C023DE69B}"/>
                    </a:ext>
                  </a:extLst>
                </p14:cNvPr>
                <p14:cNvContentPartPr/>
                <p14:nvPr/>
              </p14:nvContentPartPr>
              <p14:xfrm>
                <a:off x="5922881" y="526751"/>
                <a:ext cx="163080" cy="720"/>
              </p14:xfrm>
            </p:contentPart>
          </mc:Choice>
          <mc:Fallback xmlns="">
            <p:pic>
              <p:nvPicPr>
                <p:cNvPr id="39523" name="Freihand 39522">
                  <a:extLst>
                    <a:ext uri="{FF2B5EF4-FFF2-40B4-BE49-F238E27FC236}">
                      <a16:creationId xmlns:a16="http://schemas.microsoft.com/office/drawing/2014/main" id="{EDAF20EE-D4F1-469E-B0D2-7F9C023DE69B}"/>
                    </a:ext>
                  </a:extLst>
                </p:cNvPr>
                <p:cNvPicPr/>
                <p:nvPr/>
              </p:nvPicPr>
              <p:blipFill>
                <a:blip r:embed="rId1133"/>
                <a:stretch>
                  <a:fillRect/>
                </a:stretch>
              </p:blipFill>
              <p:spPr>
                <a:xfrm>
                  <a:off x="5918561" y="522431"/>
                  <a:ext cx="17172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134">
              <p14:nvContentPartPr>
                <p14:cNvPr id="39524" name="Freihand 39523">
                  <a:extLst>
                    <a:ext uri="{FF2B5EF4-FFF2-40B4-BE49-F238E27FC236}">
                      <a16:creationId xmlns:a16="http://schemas.microsoft.com/office/drawing/2014/main" id="{C4008528-DBE3-40D2-98FE-E88C880E3549}"/>
                    </a:ext>
                  </a:extLst>
                </p14:cNvPr>
                <p14:cNvContentPartPr/>
                <p14:nvPr/>
              </p14:nvContentPartPr>
              <p14:xfrm>
                <a:off x="5894441" y="617471"/>
                <a:ext cx="176400" cy="103680"/>
              </p14:xfrm>
            </p:contentPart>
          </mc:Choice>
          <mc:Fallback xmlns="">
            <p:pic>
              <p:nvPicPr>
                <p:cNvPr id="39524" name="Freihand 39523">
                  <a:extLst>
                    <a:ext uri="{FF2B5EF4-FFF2-40B4-BE49-F238E27FC236}">
                      <a16:creationId xmlns:a16="http://schemas.microsoft.com/office/drawing/2014/main" id="{C4008528-DBE3-40D2-98FE-E88C880E3549}"/>
                    </a:ext>
                  </a:extLst>
                </p:cNvPr>
                <p:cNvPicPr/>
                <p:nvPr/>
              </p:nvPicPr>
              <p:blipFill>
                <a:blip r:embed="rId1135"/>
                <a:stretch>
                  <a:fillRect/>
                </a:stretch>
              </p:blipFill>
              <p:spPr>
                <a:xfrm>
                  <a:off x="5890121" y="613151"/>
                  <a:ext cx="1850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136">
              <p14:nvContentPartPr>
                <p14:cNvPr id="39525" name="Freihand 39524">
                  <a:extLst>
                    <a:ext uri="{FF2B5EF4-FFF2-40B4-BE49-F238E27FC236}">
                      <a16:creationId xmlns:a16="http://schemas.microsoft.com/office/drawing/2014/main" id="{DDE14074-9218-473E-8ADA-7F1E70AC5250}"/>
                    </a:ext>
                  </a:extLst>
                </p14:cNvPr>
                <p14:cNvContentPartPr/>
                <p14:nvPr/>
              </p14:nvContentPartPr>
              <p14:xfrm>
                <a:off x="6069041" y="610631"/>
                <a:ext cx="127440" cy="107640"/>
              </p14:xfrm>
            </p:contentPart>
          </mc:Choice>
          <mc:Fallback xmlns="">
            <p:pic>
              <p:nvPicPr>
                <p:cNvPr id="39525" name="Freihand 39524">
                  <a:extLst>
                    <a:ext uri="{FF2B5EF4-FFF2-40B4-BE49-F238E27FC236}">
                      <a16:creationId xmlns:a16="http://schemas.microsoft.com/office/drawing/2014/main" id="{DDE14074-9218-473E-8ADA-7F1E70AC5250}"/>
                    </a:ext>
                  </a:extLst>
                </p:cNvPr>
                <p:cNvPicPr/>
                <p:nvPr/>
              </p:nvPicPr>
              <p:blipFill>
                <a:blip r:embed="rId1137"/>
                <a:stretch>
                  <a:fillRect/>
                </a:stretch>
              </p:blipFill>
              <p:spPr>
                <a:xfrm>
                  <a:off x="6064721" y="606311"/>
                  <a:ext cx="1360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138">
              <p14:nvContentPartPr>
                <p14:cNvPr id="39526" name="Freihand 39525">
                  <a:extLst>
                    <a:ext uri="{FF2B5EF4-FFF2-40B4-BE49-F238E27FC236}">
                      <a16:creationId xmlns:a16="http://schemas.microsoft.com/office/drawing/2014/main" id="{7C74659A-DD34-48CA-81EB-28E4E8A06679}"/>
                    </a:ext>
                  </a:extLst>
                </p14:cNvPr>
                <p14:cNvContentPartPr/>
                <p14:nvPr/>
              </p14:nvContentPartPr>
              <p14:xfrm>
                <a:off x="6384401" y="618191"/>
                <a:ext cx="75240" cy="213120"/>
              </p14:xfrm>
            </p:contentPart>
          </mc:Choice>
          <mc:Fallback xmlns="">
            <p:pic>
              <p:nvPicPr>
                <p:cNvPr id="39526" name="Freihand 39525">
                  <a:extLst>
                    <a:ext uri="{FF2B5EF4-FFF2-40B4-BE49-F238E27FC236}">
                      <a16:creationId xmlns:a16="http://schemas.microsoft.com/office/drawing/2014/main" id="{7C74659A-DD34-48CA-81EB-28E4E8A06679}"/>
                    </a:ext>
                  </a:extLst>
                </p:cNvPr>
                <p:cNvPicPr/>
                <p:nvPr/>
              </p:nvPicPr>
              <p:blipFill>
                <a:blip r:embed="rId1139"/>
                <a:stretch>
                  <a:fillRect/>
                </a:stretch>
              </p:blipFill>
              <p:spPr>
                <a:xfrm>
                  <a:off x="6380081" y="613871"/>
                  <a:ext cx="838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140">
              <p14:nvContentPartPr>
                <p14:cNvPr id="39527" name="Freihand 39526">
                  <a:extLst>
                    <a:ext uri="{FF2B5EF4-FFF2-40B4-BE49-F238E27FC236}">
                      <a16:creationId xmlns:a16="http://schemas.microsoft.com/office/drawing/2014/main" id="{D94E81F6-B3EF-407B-86E4-7FD1D1D88051}"/>
                    </a:ext>
                  </a:extLst>
                </p14:cNvPr>
                <p14:cNvContentPartPr/>
                <p14:nvPr/>
              </p14:nvContentPartPr>
              <p14:xfrm>
                <a:off x="6467561" y="649151"/>
                <a:ext cx="84240" cy="71640"/>
              </p14:xfrm>
            </p:contentPart>
          </mc:Choice>
          <mc:Fallback xmlns="">
            <p:pic>
              <p:nvPicPr>
                <p:cNvPr id="39527" name="Freihand 39526">
                  <a:extLst>
                    <a:ext uri="{FF2B5EF4-FFF2-40B4-BE49-F238E27FC236}">
                      <a16:creationId xmlns:a16="http://schemas.microsoft.com/office/drawing/2014/main" id="{D94E81F6-B3EF-407B-86E4-7FD1D1D88051}"/>
                    </a:ext>
                  </a:extLst>
                </p:cNvPr>
                <p:cNvPicPr/>
                <p:nvPr/>
              </p:nvPicPr>
              <p:blipFill>
                <a:blip r:embed="rId1141"/>
                <a:stretch>
                  <a:fillRect/>
                </a:stretch>
              </p:blipFill>
              <p:spPr>
                <a:xfrm>
                  <a:off x="6463241" y="644831"/>
                  <a:ext cx="928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142">
              <p14:nvContentPartPr>
                <p14:cNvPr id="39528" name="Freihand 39527">
                  <a:extLst>
                    <a:ext uri="{FF2B5EF4-FFF2-40B4-BE49-F238E27FC236}">
                      <a16:creationId xmlns:a16="http://schemas.microsoft.com/office/drawing/2014/main" id="{313A8158-F847-47D6-9FFE-4274D0695AC1}"/>
                    </a:ext>
                  </a:extLst>
                </p14:cNvPr>
                <p14:cNvContentPartPr/>
                <p14:nvPr/>
              </p14:nvContentPartPr>
              <p14:xfrm>
                <a:off x="6551441" y="629711"/>
                <a:ext cx="96120" cy="79920"/>
              </p14:xfrm>
            </p:contentPart>
          </mc:Choice>
          <mc:Fallback xmlns="">
            <p:pic>
              <p:nvPicPr>
                <p:cNvPr id="39528" name="Freihand 39527">
                  <a:extLst>
                    <a:ext uri="{FF2B5EF4-FFF2-40B4-BE49-F238E27FC236}">
                      <a16:creationId xmlns:a16="http://schemas.microsoft.com/office/drawing/2014/main" id="{313A8158-F847-47D6-9FFE-4274D0695AC1}"/>
                    </a:ext>
                  </a:extLst>
                </p:cNvPr>
                <p:cNvPicPr/>
                <p:nvPr/>
              </p:nvPicPr>
              <p:blipFill>
                <a:blip r:embed="rId1143"/>
                <a:stretch>
                  <a:fillRect/>
                </a:stretch>
              </p:blipFill>
              <p:spPr>
                <a:xfrm>
                  <a:off x="6547121" y="625391"/>
                  <a:ext cx="104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144">
              <p14:nvContentPartPr>
                <p14:cNvPr id="39529" name="Freihand 39528">
                  <a:extLst>
                    <a:ext uri="{FF2B5EF4-FFF2-40B4-BE49-F238E27FC236}">
                      <a16:creationId xmlns:a16="http://schemas.microsoft.com/office/drawing/2014/main" id="{6E8E6305-EFC5-4105-A453-2BF3D169D1C0}"/>
                    </a:ext>
                  </a:extLst>
                </p14:cNvPr>
                <p14:cNvContentPartPr/>
                <p14:nvPr/>
              </p14:nvContentPartPr>
              <p14:xfrm>
                <a:off x="6611201" y="515591"/>
                <a:ext cx="126000" cy="174600"/>
              </p14:xfrm>
            </p:contentPart>
          </mc:Choice>
          <mc:Fallback xmlns="">
            <p:pic>
              <p:nvPicPr>
                <p:cNvPr id="39529" name="Freihand 39528">
                  <a:extLst>
                    <a:ext uri="{FF2B5EF4-FFF2-40B4-BE49-F238E27FC236}">
                      <a16:creationId xmlns:a16="http://schemas.microsoft.com/office/drawing/2014/main" id="{6E8E6305-EFC5-4105-A453-2BF3D169D1C0}"/>
                    </a:ext>
                  </a:extLst>
                </p:cNvPr>
                <p:cNvPicPr/>
                <p:nvPr/>
              </p:nvPicPr>
              <p:blipFill>
                <a:blip r:embed="rId1145"/>
                <a:stretch>
                  <a:fillRect/>
                </a:stretch>
              </p:blipFill>
              <p:spPr>
                <a:xfrm>
                  <a:off x="6606881" y="511271"/>
                  <a:ext cx="1346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146">
              <p14:nvContentPartPr>
                <p14:cNvPr id="39530" name="Freihand 39529">
                  <a:extLst>
                    <a:ext uri="{FF2B5EF4-FFF2-40B4-BE49-F238E27FC236}">
                      <a16:creationId xmlns:a16="http://schemas.microsoft.com/office/drawing/2014/main" id="{EFAFE4D9-0B03-4752-9710-F8EB6C3CAAC0}"/>
                    </a:ext>
                  </a:extLst>
                </p14:cNvPr>
                <p14:cNvContentPartPr/>
                <p14:nvPr/>
              </p14:nvContentPartPr>
              <p14:xfrm>
                <a:off x="6789401" y="622151"/>
                <a:ext cx="124560" cy="14760"/>
              </p14:xfrm>
            </p:contentPart>
          </mc:Choice>
          <mc:Fallback xmlns="">
            <p:pic>
              <p:nvPicPr>
                <p:cNvPr id="39530" name="Freihand 39529">
                  <a:extLst>
                    <a:ext uri="{FF2B5EF4-FFF2-40B4-BE49-F238E27FC236}">
                      <a16:creationId xmlns:a16="http://schemas.microsoft.com/office/drawing/2014/main" id="{EFAFE4D9-0B03-4752-9710-F8EB6C3CAAC0}"/>
                    </a:ext>
                  </a:extLst>
                </p:cNvPr>
                <p:cNvPicPr/>
                <p:nvPr/>
              </p:nvPicPr>
              <p:blipFill>
                <a:blip r:embed="rId1147"/>
                <a:stretch>
                  <a:fillRect/>
                </a:stretch>
              </p:blipFill>
              <p:spPr>
                <a:xfrm>
                  <a:off x="6785081" y="617831"/>
                  <a:ext cx="1332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148">
              <p14:nvContentPartPr>
                <p14:cNvPr id="39531" name="Freihand 39530">
                  <a:extLst>
                    <a:ext uri="{FF2B5EF4-FFF2-40B4-BE49-F238E27FC236}">
                      <a16:creationId xmlns:a16="http://schemas.microsoft.com/office/drawing/2014/main" id="{461B1F88-DE6D-4F09-B688-F8200AA5EF76}"/>
                    </a:ext>
                  </a:extLst>
                </p14:cNvPr>
                <p14:cNvContentPartPr/>
                <p14:nvPr/>
              </p14:nvContentPartPr>
              <p14:xfrm>
                <a:off x="6945641" y="528191"/>
                <a:ext cx="128880" cy="132840"/>
              </p14:xfrm>
            </p:contentPart>
          </mc:Choice>
          <mc:Fallback xmlns="">
            <p:pic>
              <p:nvPicPr>
                <p:cNvPr id="39531" name="Freihand 39530">
                  <a:extLst>
                    <a:ext uri="{FF2B5EF4-FFF2-40B4-BE49-F238E27FC236}">
                      <a16:creationId xmlns:a16="http://schemas.microsoft.com/office/drawing/2014/main" id="{461B1F88-DE6D-4F09-B688-F8200AA5EF76}"/>
                    </a:ext>
                  </a:extLst>
                </p:cNvPr>
                <p:cNvPicPr/>
                <p:nvPr/>
              </p:nvPicPr>
              <p:blipFill>
                <a:blip r:embed="rId1149"/>
                <a:stretch>
                  <a:fillRect/>
                </a:stretch>
              </p:blipFill>
              <p:spPr>
                <a:xfrm>
                  <a:off x="6941321" y="523871"/>
                  <a:ext cx="1375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150">
              <p14:nvContentPartPr>
                <p14:cNvPr id="39532" name="Freihand 39531">
                  <a:extLst>
                    <a:ext uri="{FF2B5EF4-FFF2-40B4-BE49-F238E27FC236}">
                      <a16:creationId xmlns:a16="http://schemas.microsoft.com/office/drawing/2014/main" id="{703E9C00-AEAA-4BF7-ABC6-5FDE6B4653F0}"/>
                    </a:ext>
                  </a:extLst>
                </p14:cNvPr>
                <p14:cNvContentPartPr/>
                <p14:nvPr/>
              </p14:nvContentPartPr>
              <p14:xfrm>
                <a:off x="7039601" y="562751"/>
                <a:ext cx="31680" cy="109440"/>
              </p14:xfrm>
            </p:contentPart>
          </mc:Choice>
          <mc:Fallback xmlns="">
            <p:pic>
              <p:nvPicPr>
                <p:cNvPr id="39532" name="Freihand 39531">
                  <a:extLst>
                    <a:ext uri="{FF2B5EF4-FFF2-40B4-BE49-F238E27FC236}">
                      <a16:creationId xmlns:a16="http://schemas.microsoft.com/office/drawing/2014/main" id="{703E9C00-AEAA-4BF7-ABC6-5FDE6B4653F0}"/>
                    </a:ext>
                  </a:extLst>
                </p:cNvPr>
                <p:cNvPicPr/>
                <p:nvPr/>
              </p:nvPicPr>
              <p:blipFill>
                <a:blip r:embed="rId1151"/>
                <a:stretch>
                  <a:fillRect/>
                </a:stretch>
              </p:blipFill>
              <p:spPr>
                <a:xfrm>
                  <a:off x="7035281" y="558431"/>
                  <a:ext cx="40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152">
              <p14:nvContentPartPr>
                <p14:cNvPr id="39533" name="Freihand 39532">
                  <a:extLst>
                    <a:ext uri="{FF2B5EF4-FFF2-40B4-BE49-F238E27FC236}">
                      <a16:creationId xmlns:a16="http://schemas.microsoft.com/office/drawing/2014/main" id="{770961D9-D195-4414-9A43-19B64F46C894}"/>
                    </a:ext>
                  </a:extLst>
                </p14:cNvPr>
                <p14:cNvContentPartPr/>
                <p14:nvPr/>
              </p14:nvContentPartPr>
              <p14:xfrm>
                <a:off x="7079561" y="511631"/>
                <a:ext cx="598680" cy="153720"/>
              </p14:xfrm>
            </p:contentPart>
          </mc:Choice>
          <mc:Fallback xmlns="">
            <p:pic>
              <p:nvPicPr>
                <p:cNvPr id="39533" name="Freihand 39532">
                  <a:extLst>
                    <a:ext uri="{FF2B5EF4-FFF2-40B4-BE49-F238E27FC236}">
                      <a16:creationId xmlns:a16="http://schemas.microsoft.com/office/drawing/2014/main" id="{770961D9-D195-4414-9A43-19B64F46C894}"/>
                    </a:ext>
                  </a:extLst>
                </p:cNvPr>
                <p:cNvPicPr/>
                <p:nvPr/>
              </p:nvPicPr>
              <p:blipFill>
                <a:blip r:embed="rId1153"/>
                <a:stretch>
                  <a:fillRect/>
                </a:stretch>
              </p:blipFill>
              <p:spPr>
                <a:xfrm>
                  <a:off x="7075241" y="507311"/>
                  <a:ext cx="6073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154">
              <p14:nvContentPartPr>
                <p14:cNvPr id="39534" name="Freihand 39533">
                  <a:extLst>
                    <a:ext uri="{FF2B5EF4-FFF2-40B4-BE49-F238E27FC236}">
                      <a16:creationId xmlns:a16="http://schemas.microsoft.com/office/drawing/2014/main" id="{08F541BE-27B5-4B46-AAE2-9948094D90DA}"/>
                    </a:ext>
                  </a:extLst>
                </p14:cNvPr>
                <p14:cNvContentPartPr/>
                <p14:nvPr/>
              </p14:nvContentPartPr>
              <p14:xfrm>
                <a:off x="7664561" y="499391"/>
                <a:ext cx="96840" cy="113400"/>
              </p14:xfrm>
            </p:contentPart>
          </mc:Choice>
          <mc:Fallback xmlns="">
            <p:pic>
              <p:nvPicPr>
                <p:cNvPr id="39534" name="Freihand 39533">
                  <a:extLst>
                    <a:ext uri="{FF2B5EF4-FFF2-40B4-BE49-F238E27FC236}">
                      <a16:creationId xmlns:a16="http://schemas.microsoft.com/office/drawing/2014/main" id="{08F541BE-27B5-4B46-AAE2-9948094D90DA}"/>
                    </a:ext>
                  </a:extLst>
                </p:cNvPr>
                <p:cNvPicPr/>
                <p:nvPr/>
              </p:nvPicPr>
              <p:blipFill>
                <a:blip r:embed="rId1155"/>
                <a:stretch>
                  <a:fillRect/>
                </a:stretch>
              </p:blipFill>
              <p:spPr>
                <a:xfrm>
                  <a:off x="7660241" y="495071"/>
                  <a:ext cx="1054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56">
              <p14:nvContentPartPr>
                <p14:cNvPr id="39535" name="Freihand 39534">
                  <a:extLst>
                    <a:ext uri="{FF2B5EF4-FFF2-40B4-BE49-F238E27FC236}">
                      <a16:creationId xmlns:a16="http://schemas.microsoft.com/office/drawing/2014/main" id="{DB27019E-ADC5-475B-A149-DC59AFB018E9}"/>
                    </a:ext>
                  </a:extLst>
                </p14:cNvPr>
                <p14:cNvContentPartPr/>
                <p14:nvPr/>
              </p14:nvContentPartPr>
              <p14:xfrm>
                <a:off x="7753121" y="534671"/>
                <a:ext cx="102600" cy="76320"/>
              </p14:xfrm>
            </p:contentPart>
          </mc:Choice>
          <mc:Fallback xmlns="">
            <p:pic>
              <p:nvPicPr>
                <p:cNvPr id="39535" name="Freihand 39534">
                  <a:extLst>
                    <a:ext uri="{FF2B5EF4-FFF2-40B4-BE49-F238E27FC236}">
                      <a16:creationId xmlns:a16="http://schemas.microsoft.com/office/drawing/2014/main" id="{DB27019E-ADC5-475B-A149-DC59AFB018E9}"/>
                    </a:ext>
                  </a:extLst>
                </p:cNvPr>
                <p:cNvPicPr/>
                <p:nvPr/>
              </p:nvPicPr>
              <p:blipFill>
                <a:blip r:embed="rId1157"/>
                <a:stretch>
                  <a:fillRect/>
                </a:stretch>
              </p:blipFill>
              <p:spPr>
                <a:xfrm>
                  <a:off x="7748801" y="530351"/>
                  <a:ext cx="111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158">
              <p14:nvContentPartPr>
                <p14:cNvPr id="39538" name="Freihand 39537">
                  <a:extLst>
                    <a:ext uri="{FF2B5EF4-FFF2-40B4-BE49-F238E27FC236}">
                      <a16:creationId xmlns:a16="http://schemas.microsoft.com/office/drawing/2014/main" id="{DE2D3E33-862A-42AE-84EB-EFB6ABEF9471}"/>
                    </a:ext>
                  </a:extLst>
                </p14:cNvPr>
                <p14:cNvContentPartPr/>
                <p14:nvPr/>
              </p14:nvContentPartPr>
              <p14:xfrm>
                <a:off x="5494121" y="946511"/>
                <a:ext cx="165600" cy="23040"/>
              </p14:xfrm>
            </p:contentPart>
          </mc:Choice>
          <mc:Fallback xmlns="">
            <p:pic>
              <p:nvPicPr>
                <p:cNvPr id="39538" name="Freihand 39537">
                  <a:extLst>
                    <a:ext uri="{FF2B5EF4-FFF2-40B4-BE49-F238E27FC236}">
                      <a16:creationId xmlns:a16="http://schemas.microsoft.com/office/drawing/2014/main" id="{DE2D3E33-862A-42AE-84EB-EFB6ABEF9471}"/>
                    </a:ext>
                  </a:extLst>
                </p:cNvPr>
                <p:cNvPicPr/>
                <p:nvPr/>
              </p:nvPicPr>
              <p:blipFill>
                <a:blip r:embed="rId1159"/>
                <a:stretch>
                  <a:fillRect/>
                </a:stretch>
              </p:blipFill>
              <p:spPr>
                <a:xfrm>
                  <a:off x="5489801" y="942191"/>
                  <a:ext cx="1742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39539" name="Freihand 39538">
                  <a:extLst>
                    <a:ext uri="{FF2B5EF4-FFF2-40B4-BE49-F238E27FC236}">
                      <a16:creationId xmlns:a16="http://schemas.microsoft.com/office/drawing/2014/main" id="{F647ED91-D427-463F-999F-5AEE8702DF09}"/>
                    </a:ext>
                  </a:extLst>
                </p14:cNvPr>
                <p14:cNvContentPartPr/>
                <p14:nvPr/>
              </p14:nvContentPartPr>
              <p14:xfrm>
                <a:off x="5502041" y="967751"/>
                <a:ext cx="213480" cy="33480"/>
              </p14:xfrm>
            </p:contentPart>
          </mc:Choice>
          <mc:Fallback xmlns="">
            <p:pic>
              <p:nvPicPr>
                <p:cNvPr id="39539" name="Freihand 39538">
                  <a:extLst>
                    <a:ext uri="{FF2B5EF4-FFF2-40B4-BE49-F238E27FC236}">
                      <a16:creationId xmlns:a16="http://schemas.microsoft.com/office/drawing/2014/main" id="{F647ED91-D427-463F-999F-5AEE8702DF09}"/>
                    </a:ext>
                  </a:extLst>
                </p:cNvPr>
                <p:cNvPicPr/>
                <p:nvPr/>
              </p:nvPicPr>
              <p:blipFill>
                <a:blip r:embed="rId1161"/>
                <a:stretch>
                  <a:fillRect/>
                </a:stretch>
              </p:blipFill>
              <p:spPr>
                <a:xfrm>
                  <a:off x="5497721" y="963431"/>
                  <a:ext cx="2221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162">
              <p14:nvContentPartPr>
                <p14:cNvPr id="39540" name="Freihand 39539">
                  <a:extLst>
                    <a:ext uri="{FF2B5EF4-FFF2-40B4-BE49-F238E27FC236}">
                      <a16:creationId xmlns:a16="http://schemas.microsoft.com/office/drawing/2014/main" id="{90D1073D-537D-43AD-BBB5-BC51CEB24A09}"/>
                    </a:ext>
                  </a:extLst>
                </p14:cNvPr>
                <p14:cNvContentPartPr/>
                <p14:nvPr/>
              </p14:nvContentPartPr>
              <p14:xfrm>
                <a:off x="5652881" y="906911"/>
                <a:ext cx="72360" cy="145800"/>
              </p14:xfrm>
            </p:contentPart>
          </mc:Choice>
          <mc:Fallback xmlns="">
            <p:pic>
              <p:nvPicPr>
                <p:cNvPr id="39540" name="Freihand 39539">
                  <a:extLst>
                    <a:ext uri="{FF2B5EF4-FFF2-40B4-BE49-F238E27FC236}">
                      <a16:creationId xmlns:a16="http://schemas.microsoft.com/office/drawing/2014/main" id="{90D1073D-537D-43AD-BBB5-BC51CEB24A09}"/>
                    </a:ext>
                  </a:extLst>
                </p:cNvPr>
                <p:cNvPicPr/>
                <p:nvPr/>
              </p:nvPicPr>
              <p:blipFill>
                <a:blip r:embed="rId1163"/>
                <a:stretch>
                  <a:fillRect/>
                </a:stretch>
              </p:blipFill>
              <p:spPr>
                <a:xfrm>
                  <a:off x="5648561" y="902591"/>
                  <a:ext cx="810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39541" name="Freihand 39540">
                  <a:extLst>
                    <a:ext uri="{FF2B5EF4-FFF2-40B4-BE49-F238E27FC236}">
                      <a16:creationId xmlns:a16="http://schemas.microsoft.com/office/drawing/2014/main" id="{45142737-7041-4B23-987D-011006260F99}"/>
                    </a:ext>
                  </a:extLst>
                </p14:cNvPr>
                <p14:cNvContentPartPr/>
                <p14:nvPr/>
              </p14:nvContentPartPr>
              <p14:xfrm>
                <a:off x="5842601" y="905111"/>
                <a:ext cx="143280" cy="96480"/>
              </p14:xfrm>
            </p:contentPart>
          </mc:Choice>
          <mc:Fallback xmlns="">
            <p:pic>
              <p:nvPicPr>
                <p:cNvPr id="39541" name="Freihand 39540">
                  <a:extLst>
                    <a:ext uri="{FF2B5EF4-FFF2-40B4-BE49-F238E27FC236}">
                      <a16:creationId xmlns:a16="http://schemas.microsoft.com/office/drawing/2014/main" id="{45142737-7041-4B23-987D-011006260F99}"/>
                    </a:ext>
                  </a:extLst>
                </p:cNvPr>
                <p:cNvPicPr/>
                <p:nvPr/>
              </p:nvPicPr>
              <p:blipFill>
                <a:blip r:embed="rId1165"/>
                <a:stretch>
                  <a:fillRect/>
                </a:stretch>
              </p:blipFill>
              <p:spPr>
                <a:xfrm>
                  <a:off x="5838281" y="900791"/>
                  <a:ext cx="1519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166">
              <p14:nvContentPartPr>
                <p14:cNvPr id="39542" name="Freihand 39541">
                  <a:extLst>
                    <a:ext uri="{FF2B5EF4-FFF2-40B4-BE49-F238E27FC236}">
                      <a16:creationId xmlns:a16="http://schemas.microsoft.com/office/drawing/2014/main" id="{0259A6E7-17E5-41FA-BDE3-2B974A34F5DB}"/>
                    </a:ext>
                  </a:extLst>
                </p14:cNvPr>
                <p14:cNvContentPartPr/>
                <p14:nvPr/>
              </p14:nvContentPartPr>
              <p14:xfrm>
                <a:off x="5979401" y="898271"/>
                <a:ext cx="100440" cy="110880"/>
              </p14:xfrm>
            </p:contentPart>
          </mc:Choice>
          <mc:Fallback xmlns="">
            <p:pic>
              <p:nvPicPr>
                <p:cNvPr id="39542" name="Freihand 39541">
                  <a:extLst>
                    <a:ext uri="{FF2B5EF4-FFF2-40B4-BE49-F238E27FC236}">
                      <a16:creationId xmlns:a16="http://schemas.microsoft.com/office/drawing/2014/main" id="{0259A6E7-17E5-41FA-BDE3-2B974A34F5DB}"/>
                    </a:ext>
                  </a:extLst>
                </p:cNvPr>
                <p:cNvPicPr/>
                <p:nvPr/>
              </p:nvPicPr>
              <p:blipFill>
                <a:blip r:embed="rId1167"/>
                <a:stretch>
                  <a:fillRect/>
                </a:stretch>
              </p:blipFill>
              <p:spPr>
                <a:xfrm>
                  <a:off x="5975081" y="893951"/>
                  <a:ext cx="1090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168">
              <p14:nvContentPartPr>
                <p14:cNvPr id="39544" name="Freihand 39543">
                  <a:extLst>
                    <a:ext uri="{FF2B5EF4-FFF2-40B4-BE49-F238E27FC236}">
                      <a16:creationId xmlns:a16="http://schemas.microsoft.com/office/drawing/2014/main" id="{49810DCA-2479-4C33-B404-7A02BA04C549}"/>
                    </a:ext>
                  </a:extLst>
                </p14:cNvPr>
                <p14:cNvContentPartPr/>
                <p14:nvPr/>
              </p14:nvContentPartPr>
              <p14:xfrm>
                <a:off x="6186401" y="914471"/>
                <a:ext cx="280800" cy="91440"/>
              </p14:xfrm>
            </p:contentPart>
          </mc:Choice>
          <mc:Fallback xmlns="">
            <p:pic>
              <p:nvPicPr>
                <p:cNvPr id="39544" name="Freihand 39543">
                  <a:extLst>
                    <a:ext uri="{FF2B5EF4-FFF2-40B4-BE49-F238E27FC236}">
                      <a16:creationId xmlns:a16="http://schemas.microsoft.com/office/drawing/2014/main" id="{49810DCA-2479-4C33-B404-7A02BA04C549}"/>
                    </a:ext>
                  </a:extLst>
                </p:cNvPr>
                <p:cNvPicPr/>
                <p:nvPr/>
              </p:nvPicPr>
              <p:blipFill>
                <a:blip r:embed="rId1169"/>
                <a:stretch>
                  <a:fillRect/>
                </a:stretch>
              </p:blipFill>
              <p:spPr>
                <a:xfrm>
                  <a:off x="6182081" y="910151"/>
                  <a:ext cx="2894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70">
              <p14:nvContentPartPr>
                <p14:cNvPr id="39545" name="Freihand 39544">
                  <a:extLst>
                    <a:ext uri="{FF2B5EF4-FFF2-40B4-BE49-F238E27FC236}">
                      <a16:creationId xmlns:a16="http://schemas.microsoft.com/office/drawing/2014/main" id="{E4848786-D6EB-4437-8235-25B95CEC36FB}"/>
                    </a:ext>
                  </a:extLst>
                </p14:cNvPr>
                <p14:cNvContentPartPr/>
                <p14:nvPr/>
              </p14:nvContentPartPr>
              <p14:xfrm>
                <a:off x="6504281" y="878471"/>
                <a:ext cx="206280" cy="78120"/>
              </p14:xfrm>
            </p:contentPart>
          </mc:Choice>
          <mc:Fallback xmlns="">
            <p:pic>
              <p:nvPicPr>
                <p:cNvPr id="39545" name="Freihand 39544">
                  <a:extLst>
                    <a:ext uri="{FF2B5EF4-FFF2-40B4-BE49-F238E27FC236}">
                      <a16:creationId xmlns:a16="http://schemas.microsoft.com/office/drawing/2014/main" id="{E4848786-D6EB-4437-8235-25B95CEC36FB}"/>
                    </a:ext>
                  </a:extLst>
                </p:cNvPr>
                <p:cNvPicPr/>
                <p:nvPr/>
              </p:nvPicPr>
              <p:blipFill>
                <a:blip r:embed="rId1171"/>
                <a:stretch>
                  <a:fillRect/>
                </a:stretch>
              </p:blipFill>
              <p:spPr>
                <a:xfrm>
                  <a:off x="6499961" y="874151"/>
                  <a:ext cx="214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172">
              <p14:nvContentPartPr>
                <p14:cNvPr id="39547" name="Freihand 39546">
                  <a:extLst>
                    <a:ext uri="{FF2B5EF4-FFF2-40B4-BE49-F238E27FC236}">
                      <a16:creationId xmlns:a16="http://schemas.microsoft.com/office/drawing/2014/main" id="{2F25B1DD-A623-4B1D-A76F-390FC61926BE}"/>
                    </a:ext>
                  </a:extLst>
                </p14:cNvPr>
                <p14:cNvContentPartPr/>
                <p14:nvPr/>
              </p14:nvContentPartPr>
              <p14:xfrm>
                <a:off x="6822521" y="868391"/>
                <a:ext cx="257040" cy="88560"/>
              </p14:xfrm>
            </p:contentPart>
          </mc:Choice>
          <mc:Fallback xmlns="">
            <p:pic>
              <p:nvPicPr>
                <p:cNvPr id="39547" name="Freihand 39546">
                  <a:extLst>
                    <a:ext uri="{FF2B5EF4-FFF2-40B4-BE49-F238E27FC236}">
                      <a16:creationId xmlns:a16="http://schemas.microsoft.com/office/drawing/2014/main" id="{2F25B1DD-A623-4B1D-A76F-390FC61926BE}"/>
                    </a:ext>
                  </a:extLst>
                </p:cNvPr>
                <p:cNvPicPr/>
                <p:nvPr/>
              </p:nvPicPr>
              <p:blipFill>
                <a:blip r:embed="rId1173"/>
                <a:stretch>
                  <a:fillRect/>
                </a:stretch>
              </p:blipFill>
              <p:spPr>
                <a:xfrm>
                  <a:off x="6818201" y="864071"/>
                  <a:ext cx="2656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174">
              <p14:nvContentPartPr>
                <p14:cNvPr id="39548" name="Freihand 39547">
                  <a:extLst>
                    <a:ext uri="{FF2B5EF4-FFF2-40B4-BE49-F238E27FC236}">
                      <a16:creationId xmlns:a16="http://schemas.microsoft.com/office/drawing/2014/main" id="{FAA0EF7C-1B22-44A8-AE76-B1B4ACC08E6F}"/>
                    </a:ext>
                  </a:extLst>
                </p14:cNvPr>
                <p14:cNvContentPartPr/>
                <p14:nvPr/>
              </p14:nvContentPartPr>
              <p14:xfrm>
                <a:off x="7028801" y="833471"/>
                <a:ext cx="360" cy="360"/>
              </p14:xfrm>
            </p:contentPart>
          </mc:Choice>
          <mc:Fallback xmlns="">
            <p:pic>
              <p:nvPicPr>
                <p:cNvPr id="39548" name="Freihand 39547">
                  <a:extLst>
                    <a:ext uri="{FF2B5EF4-FFF2-40B4-BE49-F238E27FC236}">
                      <a16:creationId xmlns:a16="http://schemas.microsoft.com/office/drawing/2014/main" id="{FAA0EF7C-1B22-44A8-AE76-B1B4ACC08E6F}"/>
                    </a:ext>
                  </a:extLst>
                </p:cNvPr>
                <p:cNvPicPr/>
                <p:nvPr/>
              </p:nvPicPr>
              <p:blipFill>
                <a:blip r:embed="rId12"/>
                <a:stretch>
                  <a:fillRect/>
                </a:stretch>
              </p:blipFill>
              <p:spPr>
                <a:xfrm>
                  <a:off x="7024481" y="8291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75">
              <p14:nvContentPartPr>
                <p14:cNvPr id="39549" name="Freihand 39548">
                  <a:extLst>
                    <a:ext uri="{FF2B5EF4-FFF2-40B4-BE49-F238E27FC236}">
                      <a16:creationId xmlns:a16="http://schemas.microsoft.com/office/drawing/2014/main" id="{D502FC65-9103-482A-A4FB-DA0651E6AEE5}"/>
                    </a:ext>
                  </a:extLst>
                </p14:cNvPr>
                <p14:cNvContentPartPr/>
                <p14:nvPr/>
              </p14:nvContentPartPr>
              <p14:xfrm>
                <a:off x="7165241" y="858671"/>
                <a:ext cx="106560" cy="74880"/>
              </p14:xfrm>
            </p:contentPart>
          </mc:Choice>
          <mc:Fallback xmlns="">
            <p:pic>
              <p:nvPicPr>
                <p:cNvPr id="39549" name="Freihand 39548">
                  <a:extLst>
                    <a:ext uri="{FF2B5EF4-FFF2-40B4-BE49-F238E27FC236}">
                      <a16:creationId xmlns:a16="http://schemas.microsoft.com/office/drawing/2014/main" id="{D502FC65-9103-482A-A4FB-DA0651E6AEE5}"/>
                    </a:ext>
                  </a:extLst>
                </p:cNvPr>
                <p:cNvPicPr/>
                <p:nvPr/>
              </p:nvPicPr>
              <p:blipFill>
                <a:blip r:embed="rId1176"/>
                <a:stretch>
                  <a:fillRect/>
                </a:stretch>
              </p:blipFill>
              <p:spPr>
                <a:xfrm>
                  <a:off x="7160921" y="854351"/>
                  <a:ext cx="1152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77">
              <p14:nvContentPartPr>
                <p14:cNvPr id="39550" name="Freihand 39549">
                  <a:extLst>
                    <a:ext uri="{FF2B5EF4-FFF2-40B4-BE49-F238E27FC236}">
                      <a16:creationId xmlns:a16="http://schemas.microsoft.com/office/drawing/2014/main" id="{461F449B-2310-435F-8D46-C4DCDB3EF5D7}"/>
                    </a:ext>
                  </a:extLst>
                </p14:cNvPr>
                <p14:cNvContentPartPr/>
                <p14:nvPr/>
              </p14:nvContentPartPr>
              <p14:xfrm>
                <a:off x="7290161" y="754991"/>
                <a:ext cx="96120" cy="154800"/>
              </p14:xfrm>
            </p:contentPart>
          </mc:Choice>
          <mc:Fallback xmlns="">
            <p:pic>
              <p:nvPicPr>
                <p:cNvPr id="39550" name="Freihand 39549">
                  <a:extLst>
                    <a:ext uri="{FF2B5EF4-FFF2-40B4-BE49-F238E27FC236}">
                      <a16:creationId xmlns:a16="http://schemas.microsoft.com/office/drawing/2014/main" id="{461F449B-2310-435F-8D46-C4DCDB3EF5D7}"/>
                    </a:ext>
                  </a:extLst>
                </p:cNvPr>
                <p:cNvPicPr/>
                <p:nvPr/>
              </p:nvPicPr>
              <p:blipFill>
                <a:blip r:embed="rId1178"/>
                <a:stretch>
                  <a:fillRect/>
                </a:stretch>
              </p:blipFill>
              <p:spPr>
                <a:xfrm>
                  <a:off x="7285841" y="750671"/>
                  <a:ext cx="1047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179">
              <p14:nvContentPartPr>
                <p14:cNvPr id="39551" name="Freihand 39550">
                  <a:extLst>
                    <a:ext uri="{FF2B5EF4-FFF2-40B4-BE49-F238E27FC236}">
                      <a16:creationId xmlns:a16="http://schemas.microsoft.com/office/drawing/2014/main" id="{DDA017B7-C6D6-444B-80E7-71D079D76760}"/>
                    </a:ext>
                  </a:extLst>
                </p14:cNvPr>
                <p14:cNvContentPartPr/>
                <p14:nvPr/>
              </p14:nvContentPartPr>
              <p14:xfrm>
                <a:off x="7393121" y="821231"/>
                <a:ext cx="139680" cy="183600"/>
              </p14:xfrm>
            </p:contentPart>
          </mc:Choice>
          <mc:Fallback xmlns="">
            <p:pic>
              <p:nvPicPr>
                <p:cNvPr id="39551" name="Freihand 39550">
                  <a:extLst>
                    <a:ext uri="{FF2B5EF4-FFF2-40B4-BE49-F238E27FC236}">
                      <a16:creationId xmlns:a16="http://schemas.microsoft.com/office/drawing/2014/main" id="{DDA017B7-C6D6-444B-80E7-71D079D76760}"/>
                    </a:ext>
                  </a:extLst>
                </p:cNvPr>
                <p:cNvPicPr/>
                <p:nvPr/>
              </p:nvPicPr>
              <p:blipFill>
                <a:blip r:embed="rId1180"/>
                <a:stretch>
                  <a:fillRect/>
                </a:stretch>
              </p:blipFill>
              <p:spPr>
                <a:xfrm>
                  <a:off x="7388801" y="816911"/>
                  <a:ext cx="1483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181">
              <p14:nvContentPartPr>
                <p14:cNvPr id="39552" name="Freihand 39551">
                  <a:extLst>
                    <a:ext uri="{FF2B5EF4-FFF2-40B4-BE49-F238E27FC236}">
                      <a16:creationId xmlns:a16="http://schemas.microsoft.com/office/drawing/2014/main" id="{8041EDEB-7BB3-4B6E-A722-BA0EBF341E5B}"/>
                    </a:ext>
                  </a:extLst>
                </p14:cNvPr>
                <p14:cNvContentPartPr/>
                <p14:nvPr/>
              </p14:nvContentPartPr>
              <p14:xfrm>
                <a:off x="7553681" y="761111"/>
                <a:ext cx="26280" cy="126720"/>
              </p14:xfrm>
            </p:contentPart>
          </mc:Choice>
          <mc:Fallback xmlns="">
            <p:pic>
              <p:nvPicPr>
                <p:cNvPr id="39552" name="Freihand 39551">
                  <a:extLst>
                    <a:ext uri="{FF2B5EF4-FFF2-40B4-BE49-F238E27FC236}">
                      <a16:creationId xmlns:a16="http://schemas.microsoft.com/office/drawing/2014/main" id="{8041EDEB-7BB3-4B6E-A722-BA0EBF341E5B}"/>
                    </a:ext>
                  </a:extLst>
                </p:cNvPr>
                <p:cNvPicPr/>
                <p:nvPr/>
              </p:nvPicPr>
              <p:blipFill>
                <a:blip r:embed="rId1182"/>
                <a:stretch>
                  <a:fillRect/>
                </a:stretch>
              </p:blipFill>
              <p:spPr>
                <a:xfrm>
                  <a:off x="7549361" y="756791"/>
                  <a:ext cx="349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183">
              <p14:nvContentPartPr>
                <p14:cNvPr id="39553" name="Freihand 39552">
                  <a:extLst>
                    <a:ext uri="{FF2B5EF4-FFF2-40B4-BE49-F238E27FC236}">
                      <a16:creationId xmlns:a16="http://schemas.microsoft.com/office/drawing/2014/main" id="{2BA97A1D-07E6-4A99-84AA-CA7FD7744809}"/>
                    </a:ext>
                  </a:extLst>
                </p14:cNvPr>
                <p14:cNvContentPartPr/>
                <p14:nvPr/>
              </p14:nvContentPartPr>
              <p14:xfrm>
                <a:off x="7570241" y="830591"/>
                <a:ext cx="165240" cy="46440"/>
              </p14:xfrm>
            </p:contentPart>
          </mc:Choice>
          <mc:Fallback xmlns="">
            <p:pic>
              <p:nvPicPr>
                <p:cNvPr id="39553" name="Freihand 39552">
                  <a:extLst>
                    <a:ext uri="{FF2B5EF4-FFF2-40B4-BE49-F238E27FC236}">
                      <a16:creationId xmlns:a16="http://schemas.microsoft.com/office/drawing/2014/main" id="{2BA97A1D-07E6-4A99-84AA-CA7FD7744809}"/>
                    </a:ext>
                  </a:extLst>
                </p:cNvPr>
                <p:cNvPicPr/>
                <p:nvPr/>
              </p:nvPicPr>
              <p:blipFill>
                <a:blip r:embed="rId1184"/>
                <a:stretch>
                  <a:fillRect/>
                </a:stretch>
              </p:blipFill>
              <p:spPr>
                <a:xfrm>
                  <a:off x="7565921" y="826271"/>
                  <a:ext cx="1738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185">
              <p14:nvContentPartPr>
                <p14:cNvPr id="39554" name="Freihand 39553">
                  <a:extLst>
                    <a:ext uri="{FF2B5EF4-FFF2-40B4-BE49-F238E27FC236}">
                      <a16:creationId xmlns:a16="http://schemas.microsoft.com/office/drawing/2014/main" id="{6E62C517-147D-4329-AF3F-B8E7A4621192}"/>
                    </a:ext>
                  </a:extLst>
                </p14:cNvPr>
                <p14:cNvContentPartPr/>
                <p14:nvPr/>
              </p14:nvContentPartPr>
              <p14:xfrm>
                <a:off x="7743401" y="731951"/>
                <a:ext cx="277560" cy="177120"/>
              </p14:xfrm>
            </p:contentPart>
          </mc:Choice>
          <mc:Fallback xmlns="">
            <p:pic>
              <p:nvPicPr>
                <p:cNvPr id="39554" name="Freihand 39553">
                  <a:extLst>
                    <a:ext uri="{FF2B5EF4-FFF2-40B4-BE49-F238E27FC236}">
                      <a16:creationId xmlns:a16="http://schemas.microsoft.com/office/drawing/2014/main" id="{6E62C517-147D-4329-AF3F-B8E7A4621192}"/>
                    </a:ext>
                  </a:extLst>
                </p:cNvPr>
                <p:cNvPicPr/>
                <p:nvPr/>
              </p:nvPicPr>
              <p:blipFill>
                <a:blip r:embed="rId1186"/>
                <a:stretch>
                  <a:fillRect/>
                </a:stretch>
              </p:blipFill>
              <p:spPr>
                <a:xfrm>
                  <a:off x="7739081" y="727631"/>
                  <a:ext cx="2862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187">
              <p14:nvContentPartPr>
                <p14:cNvPr id="39556" name="Freihand 39555">
                  <a:extLst>
                    <a:ext uri="{FF2B5EF4-FFF2-40B4-BE49-F238E27FC236}">
                      <a16:creationId xmlns:a16="http://schemas.microsoft.com/office/drawing/2014/main" id="{3CC499A2-A324-4650-8312-AC80CE11EAE7}"/>
                    </a:ext>
                  </a:extLst>
                </p14:cNvPr>
                <p14:cNvContentPartPr/>
                <p14:nvPr/>
              </p14:nvContentPartPr>
              <p14:xfrm>
                <a:off x="5823161" y="1122551"/>
                <a:ext cx="139680" cy="133920"/>
              </p14:xfrm>
            </p:contentPart>
          </mc:Choice>
          <mc:Fallback xmlns="">
            <p:pic>
              <p:nvPicPr>
                <p:cNvPr id="39556" name="Freihand 39555">
                  <a:extLst>
                    <a:ext uri="{FF2B5EF4-FFF2-40B4-BE49-F238E27FC236}">
                      <a16:creationId xmlns:a16="http://schemas.microsoft.com/office/drawing/2014/main" id="{3CC499A2-A324-4650-8312-AC80CE11EAE7}"/>
                    </a:ext>
                  </a:extLst>
                </p:cNvPr>
                <p:cNvPicPr/>
                <p:nvPr/>
              </p:nvPicPr>
              <p:blipFill>
                <a:blip r:embed="rId1188"/>
                <a:stretch>
                  <a:fillRect/>
                </a:stretch>
              </p:blipFill>
              <p:spPr>
                <a:xfrm>
                  <a:off x="5818841" y="1118231"/>
                  <a:ext cx="1483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189">
              <p14:nvContentPartPr>
                <p14:cNvPr id="39557" name="Freihand 39556">
                  <a:extLst>
                    <a:ext uri="{FF2B5EF4-FFF2-40B4-BE49-F238E27FC236}">
                      <a16:creationId xmlns:a16="http://schemas.microsoft.com/office/drawing/2014/main" id="{2F5C6FBA-093C-4EE4-B235-D884AABA872B}"/>
                    </a:ext>
                  </a:extLst>
                </p14:cNvPr>
                <p14:cNvContentPartPr/>
                <p14:nvPr/>
              </p14:nvContentPartPr>
              <p14:xfrm>
                <a:off x="5993801" y="1173311"/>
                <a:ext cx="57960" cy="68040"/>
              </p14:xfrm>
            </p:contentPart>
          </mc:Choice>
          <mc:Fallback xmlns="">
            <p:pic>
              <p:nvPicPr>
                <p:cNvPr id="39557" name="Freihand 39556">
                  <a:extLst>
                    <a:ext uri="{FF2B5EF4-FFF2-40B4-BE49-F238E27FC236}">
                      <a16:creationId xmlns:a16="http://schemas.microsoft.com/office/drawing/2014/main" id="{2F5C6FBA-093C-4EE4-B235-D884AABA872B}"/>
                    </a:ext>
                  </a:extLst>
                </p:cNvPr>
                <p:cNvPicPr/>
                <p:nvPr/>
              </p:nvPicPr>
              <p:blipFill>
                <a:blip r:embed="rId1190"/>
                <a:stretch>
                  <a:fillRect/>
                </a:stretch>
              </p:blipFill>
              <p:spPr>
                <a:xfrm>
                  <a:off x="5989481" y="1168991"/>
                  <a:ext cx="66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191">
              <p14:nvContentPartPr>
                <p14:cNvPr id="39558" name="Freihand 39557">
                  <a:extLst>
                    <a:ext uri="{FF2B5EF4-FFF2-40B4-BE49-F238E27FC236}">
                      <a16:creationId xmlns:a16="http://schemas.microsoft.com/office/drawing/2014/main" id="{40CC5BEC-67E5-4E4D-B05A-569DB27F718E}"/>
                    </a:ext>
                  </a:extLst>
                </p14:cNvPr>
                <p14:cNvContentPartPr/>
                <p14:nvPr/>
              </p14:nvContentPartPr>
              <p14:xfrm>
                <a:off x="6069761" y="1165031"/>
                <a:ext cx="64440" cy="66960"/>
              </p14:xfrm>
            </p:contentPart>
          </mc:Choice>
          <mc:Fallback xmlns="">
            <p:pic>
              <p:nvPicPr>
                <p:cNvPr id="39558" name="Freihand 39557">
                  <a:extLst>
                    <a:ext uri="{FF2B5EF4-FFF2-40B4-BE49-F238E27FC236}">
                      <a16:creationId xmlns:a16="http://schemas.microsoft.com/office/drawing/2014/main" id="{40CC5BEC-67E5-4E4D-B05A-569DB27F718E}"/>
                    </a:ext>
                  </a:extLst>
                </p:cNvPr>
                <p:cNvPicPr/>
                <p:nvPr/>
              </p:nvPicPr>
              <p:blipFill>
                <a:blip r:embed="rId1192"/>
                <a:stretch>
                  <a:fillRect/>
                </a:stretch>
              </p:blipFill>
              <p:spPr>
                <a:xfrm>
                  <a:off x="6065441" y="1160711"/>
                  <a:ext cx="730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193">
              <p14:nvContentPartPr>
                <p14:cNvPr id="39559" name="Freihand 39558">
                  <a:extLst>
                    <a:ext uri="{FF2B5EF4-FFF2-40B4-BE49-F238E27FC236}">
                      <a16:creationId xmlns:a16="http://schemas.microsoft.com/office/drawing/2014/main" id="{CCC9114B-36E1-40B7-8DBF-C078ED99FCE3}"/>
                    </a:ext>
                  </a:extLst>
                </p14:cNvPr>
                <p14:cNvContentPartPr/>
                <p14:nvPr/>
              </p14:nvContentPartPr>
              <p14:xfrm>
                <a:off x="6135641" y="1107791"/>
                <a:ext cx="113760" cy="122760"/>
              </p14:xfrm>
            </p:contentPart>
          </mc:Choice>
          <mc:Fallback xmlns="">
            <p:pic>
              <p:nvPicPr>
                <p:cNvPr id="39559" name="Freihand 39558">
                  <a:extLst>
                    <a:ext uri="{FF2B5EF4-FFF2-40B4-BE49-F238E27FC236}">
                      <a16:creationId xmlns:a16="http://schemas.microsoft.com/office/drawing/2014/main" id="{CCC9114B-36E1-40B7-8DBF-C078ED99FCE3}"/>
                    </a:ext>
                  </a:extLst>
                </p:cNvPr>
                <p:cNvPicPr/>
                <p:nvPr/>
              </p:nvPicPr>
              <p:blipFill>
                <a:blip r:embed="rId1194"/>
                <a:stretch>
                  <a:fillRect/>
                </a:stretch>
              </p:blipFill>
              <p:spPr>
                <a:xfrm>
                  <a:off x="6131321" y="1103471"/>
                  <a:ext cx="1224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195">
              <p14:nvContentPartPr>
                <p14:cNvPr id="39560" name="Freihand 39559">
                  <a:extLst>
                    <a:ext uri="{FF2B5EF4-FFF2-40B4-BE49-F238E27FC236}">
                      <a16:creationId xmlns:a16="http://schemas.microsoft.com/office/drawing/2014/main" id="{B167FA3B-CB69-4A4F-A846-9A6422698514}"/>
                    </a:ext>
                  </a:extLst>
                </p14:cNvPr>
                <p14:cNvContentPartPr/>
                <p14:nvPr/>
              </p14:nvContentPartPr>
              <p14:xfrm>
                <a:off x="6244361" y="1088711"/>
                <a:ext cx="288360" cy="174960"/>
              </p14:xfrm>
            </p:contentPart>
          </mc:Choice>
          <mc:Fallback xmlns="">
            <p:pic>
              <p:nvPicPr>
                <p:cNvPr id="39560" name="Freihand 39559">
                  <a:extLst>
                    <a:ext uri="{FF2B5EF4-FFF2-40B4-BE49-F238E27FC236}">
                      <a16:creationId xmlns:a16="http://schemas.microsoft.com/office/drawing/2014/main" id="{B167FA3B-CB69-4A4F-A846-9A6422698514}"/>
                    </a:ext>
                  </a:extLst>
                </p:cNvPr>
                <p:cNvPicPr/>
                <p:nvPr/>
              </p:nvPicPr>
              <p:blipFill>
                <a:blip r:embed="rId1196"/>
                <a:stretch>
                  <a:fillRect/>
                </a:stretch>
              </p:blipFill>
              <p:spPr>
                <a:xfrm>
                  <a:off x="6240041" y="1084391"/>
                  <a:ext cx="2970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197">
              <p14:nvContentPartPr>
                <p14:cNvPr id="39561" name="Freihand 39560">
                  <a:extLst>
                    <a:ext uri="{FF2B5EF4-FFF2-40B4-BE49-F238E27FC236}">
                      <a16:creationId xmlns:a16="http://schemas.microsoft.com/office/drawing/2014/main" id="{6CF2F617-E2AB-40EB-8B9C-495C6B5ECBAF}"/>
                    </a:ext>
                  </a:extLst>
                </p14:cNvPr>
                <p14:cNvContentPartPr/>
                <p14:nvPr/>
              </p14:nvContentPartPr>
              <p14:xfrm>
                <a:off x="6272441" y="1083671"/>
                <a:ext cx="68760" cy="7920"/>
              </p14:xfrm>
            </p:contentPart>
          </mc:Choice>
          <mc:Fallback xmlns="">
            <p:pic>
              <p:nvPicPr>
                <p:cNvPr id="39561" name="Freihand 39560">
                  <a:extLst>
                    <a:ext uri="{FF2B5EF4-FFF2-40B4-BE49-F238E27FC236}">
                      <a16:creationId xmlns:a16="http://schemas.microsoft.com/office/drawing/2014/main" id="{6CF2F617-E2AB-40EB-8B9C-495C6B5ECBAF}"/>
                    </a:ext>
                  </a:extLst>
                </p:cNvPr>
                <p:cNvPicPr/>
                <p:nvPr/>
              </p:nvPicPr>
              <p:blipFill>
                <a:blip r:embed="rId1198"/>
                <a:stretch>
                  <a:fillRect/>
                </a:stretch>
              </p:blipFill>
              <p:spPr>
                <a:xfrm>
                  <a:off x="6268121" y="1079351"/>
                  <a:ext cx="774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199">
              <p14:nvContentPartPr>
                <p14:cNvPr id="39562" name="Freihand 39561">
                  <a:extLst>
                    <a:ext uri="{FF2B5EF4-FFF2-40B4-BE49-F238E27FC236}">
                      <a16:creationId xmlns:a16="http://schemas.microsoft.com/office/drawing/2014/main" id="{8C6DBBD1-0F3E-4ED1-8790-B8A76ED20D34}"/>
                    </a:ext>
                  </a:extLst>
                </p14:cNvPr>
                <p14:cNvContentPartPr/>
                <p14:nvPr/>
              </p14:nvContentPartPr>
              <p14:xfrm>
                <a:off x="6525161" y="1130471"/>
                <a:ext cx="122400" cy="75960"/>
              </p14:xfrm>
            </p:contentPart>
          </mc:Choice>
          <mc:Fallback xmlns="">
            <p:pic>
              <p:nvPicPr>
                <p:cNvPr id="39562" name="Freihand 39561">
                  <a:extLst>
                    <a:ext uri="{FF2B5EF4-FFF2-40B4-BE49-F238E27FC236}">
                      <a16:creationId xmlns:a16="http://schemas.microsoft.com/office/drawing/2014/main" id="{8C6DBBD1-0F3E-4ED1-8790-B8A76ED20D34}"/>
                    </a:ext>
                  </a:extLst>
                </p:cNvPr>
                <p:cNvPicPr/>
                <p:nvPr/>
              </p:nvPicPr>
              <p:blipFill>
                <a:blip r:embed="rId1200"/>
                <a:stretch>
                  <a:fillRect/>
                </a:stretch>
              </p:blipFill>
              <p:spPr>
                <a:xfrm>
                  <a:off x="6520841" y="1126151"/>
                  <a:ext cx="1310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201">
              <p14:nvContentPartPr>
                <p14:cNvPr id="39563" name="Freihand 39562">
                  <a:extLst>
                    <a:ext uri="{FF2B5EF4-FFF2-40B4-BE49-F238E27FC236}">
                      <a16:creationId xmlns:a16="http://schemas.microsoft.com/office/drawing/2014/main" id="{B5114806-358A-49AD-AF8D-D8C7F58DF6E8}"/>
                    </a:ext>
                  </a:extLst>
                </p14:cNvPr>
                <p14:cNvContentPartPr/>
                <p14:nvPr/>
              </p14:nvContentPartPr>
              <p14:xfrm>
                <a:off x="6631361" y="1123271"/>
                <a:ext cx="156600" cy="68760"/>
              </p14:xfrm>
            </p:contentPart>
          </mc:Choice>
          <mc:Fallback xmlns="">
            <p:pic>
              <p:nvPicPr>
                <p:cNvPr id="39563" name="Freihand 39562">
                  <a:extLst>
                    <a:ext uri="{FF2B5EF4-FFF2-40B4-BE49-F238E27FC236}">
                      <a16:creationId xmlns:a16="http://schemas.microsoft.com/office/drawing/2014/main" id="{B5114806-358A-49AD-AF8D-D8C7F58DF6E8}"/>
                    </a:ext>
                  </a:extLst>
                </p:cNvPr>
                <p:cNvPicPr/>
                <p:nvPr/>
              </p:nvPicPr>
              <p:blipFill>
                <a:blip r:embed="rId1202"/>
                <a:stretch>
                  <a:fillRect/>
                </a:stretch>
              </p:blipFill>
              <p:spPr>
                <a:xfrm>
                  <a:off x="6627041" y="1118951"/>
                  <a:ext cx="1652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203">
              <p14:nvContentPartPr>
                <p14:cNvPr id="39564" name="Freihand 39563">
                  <a:extLst>
                    <a:ext uri="{FF2B5EF4-FFF2-40B4-BE49-F238E27FC236}">
                      <a16:creationId xmlns:a16="http://schemas.microsoft.com/office/drawing/2014/main" id="{BD81A310-4DD4-4C6C-A4B1-3581248EE18A}"/>
                    </a:ext>
                  </a:extLst>
                </p14:cNvPr>
                <p14:cNvContentPartPr/>
                <p14:nvPr/>
              </p14:nvContentPartPr>
              <p14:xfrm>
                <a:off x="6766721" y="1056671"/>
                <a:ext cx="192600" cy="159120"/>
              </p14:xfrm>
            </p:contentPart>
          </mc:Choice>
          <mc:Fallback xmlns="">
            <p:pic>
              <p:nvPicPr>
                <p:cNvPr id="39564" name="Freihand 39563">
                  <a:extLst>
                    <a:ext uri="{FF2B5EF4-FFF2-40B4-BE49-F238E27FC236}">
                      <a16:creationId xmlns:a16="http://schemas.microsoft.com/office/drawing/2014/main" id="{BD81A310-4DD4-4C6C-A4B1-3581248EE18A}"/>
                    </a:ext>
                  </a:extLst>
                </p:cNvPr>
                <p:cNvPicPr/>
                <p:nvPr/>
              </p:nvPicPr>
              <p:blipFill>
                <a:blip r:embed="rId1204"/>
                <a:stretch>
                  <a:fillRect/>
                </a:stretch>
              </p:blipFill>
              <p:spPr>
                <a:xfrm>
                  <a:off x="6762401" y="1052351"/>
                  <a:ext cx="2012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205">
              <p14:nvContentPartPr>
                <p14:cNvPr id="39566" name="Freihand 39565">
                  <a:extLst>
                    <a:ext uri="{FF2B5EF4-FFF2-40B4-BE49-F238E27FC236}">
                      <a16:creationId xmlns:a16="http://schemas.microsoft.com/office/drawing/2014/main" id="{2C72B7A4-A472-441B-955E-AF28795FDFB6}"/>
                    </a:ext>
                  </a:extLst>
                </p14:cNvPr>
                <p14:cNvContentPartPr/>
                <p14:nvPr/>
              </p14:nvContentPartPr>
              <p14:xfrm>
                <a:off x="6953921" y="1060991"/>
                <a:ext cx="140760" cy="119520"/>
              </p14:xfrm>
            </p:contentPart>
          </mc:Choice>
          <mc:Fallback xmlns="">
            <p:pic>
              <p:nvPicPr>
                <p:cNvPr id="39566" name="Freihand 39565">
                  <a:extLst>
                    <a:ext uri="{FF2B5EF4-FFF2-40B4-BE49-F238E27FC236}">
                      <a16:creationId xmlns:a16="http://schemas.microsoft.com/office/drawing/2014/main" id="{2C72B7A4-A472-441B-955E-AF28795FDFB6}"/>
                    </a:ext>
                  </a:extLst>
                </p:cNvPr>
                <p:cNvPicPr/>
                <p:nvPr/>
              </p:nvPicPr>
              <p:blipFill>
                <a:blip r:embed="rId1206"/>
                <a:stretch>
                  <a:fillRect/>
                </a:stretch>
              </p:blipFill>
              <p:spPr>
                <a:xfrm>
                  <a:off x="6949601" y="1056671"/>
                  <a:ext cx="149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207">
              <p14:nvContentPartPr>
                <p14:cNvPr id="39567" name="Freihand 39566">
                  <a:extLst>
                    <a:ext uri="{FF2B5EF4-FFF2-40B4-BE49-F238E27FC236}">
                      <a16:creationId xmlns:a16="http://schemas.microsoft.com/office/drawing/2014/main" id="{5B16994D-68F2-457F-947E-BB32E3512721}"/>
                    </a:ext>
                  </a:extLst>
                </p14:cNvPr>
                <p14:cNvContentPartPr/>
                <p14:nvPr/>
              </p14:nvContentPartPr>
              <p14:xfrm>
                <a:off x="6868241" y="991151"/>
                <a:ext cx="74880" cy="14040"/>
              </p14:xfrm>
            </p:contentPart>
          </mc:Choice>
          <mc:Fallback xmlns="">
            <p:pic>
              <p:nvPicPr>
                <p:cNvPr id="39567" name="Freihand 39566">
                  <a:extLst>
                    <a:ext uri="{FF2B5EF4-FFF2-40B4-BE49-F238E27FC236}">
                      <a16:creationId xmlns:a16="http://schemas.microsoft.com/office/drawing/2014/main" id="{5B16994D-68F2-457F-947E-BB32E3512721}"/>
                    </a:ext>
                  </a:extLst>
                </p:cNvPr>
                <p:cNvPicPr/>
                <p:nvPr/>
              </p:nvPicPr>
              <p:blipFill>
                <a:blip r:embed="rId1208"/>
                <a:stretch>
                  <a:fillRect/>
                </a:stretch>
              </p:blipFill>
              <p:spPr>
                <a:xfrm>
                  <a:off x="6863921" y="986831"/>
                  <a:ext cx="83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209">
              <p14:nvContentPartPr>
                <p14:cNvPr id="39569" name="Freihand 39568">
                  <a:extLst>
                    <a:ext uri="{FF2B5EF4-FFF2-40B4-BE49-F238E27FC236}">
                      <a16:creationId xmlns:a16="http://schemas.microsoft.com/office/drawing/2014/main" id="{D8620D71-9844-4BBE-9C2D-77CD7AB5A414}"/>
                    </a:ext>
                  </a:extLst>
                </p14:cNvPr>
                <p14:cNvContentPartPr/>
                <p14:nvPr/>
              </p14:nvContentPartPr>
              <p14:xfrm>
                <a:off x="7190801" y="1034351"/>
                <a:ext cx="85680" cy="137880"/>
              </p14:xfrm>
            </p:contentPart>
          </mc:Choice>
          <mc:Fallback xmlns="">
            <p:pic>
              <p:nvPicPr>
                <p:cNvPr id="39569" name="Freihand 39568">
                  <a:extLst>
                    <a:ext uri="{FF2B5EF4-FFF2-40B4-BE49-F238E27FC236}">
                      <a16:creationId xmlns:a16="http://schemas.microsoft.com/office/drawing/2014/main" id="{D8620D71-9844-4BBE-9C2D-77CD7AB5A414}"/>
                    </a:ext>
                  </a:extLst>
                </p:cNvPr>
                <p:cNvPicPr/>
                <p:nvPr/>
              </p:nvPicPr>
              <p:blipFill>
                <a:blip r:embed="rId1210"/>
                <a:stretch>
                  <a:fillRect/>
                </a:stretch>
              </p:blipFill>
              <p:spPr>
                <a:xfrm>
                  <a:off x="7186481" y="1030031"/>
                  <a:ext cx="943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211">
              <p14:nvContentPartPr>
                <p14:cNvPr id="39570" name="Freihand 39569">
                  <a:extLst>
                    <a:ext uri="{FF2B5EF4-FFF2-40B4-BE49-F238E27FC236}">
                      <a16:creationId xmlns:a16="http://schemas.microsoft.com/office/drawing/2014/main" id="{A90D20EE-E6B9-4E34-A7DA-01DB2CBA3967}"/>
                    </a:ext>
                  </a:extLst>
                </p14:cNvPr>
                <p14:cNvContentPartPr/>
                <p14:nvPr/>
              </p14:nvContentPartPr>
              <p14:xfrm>
                <a:off x="7277201" y="1077191"/>
                <a:ext cx="117000" cy="63360"/>
              </p14:xfrm>
            </p:contentPart>
          </mc:Choice>
          <mc:Fallback xmlns="">
            <p:pic>
              <p:nvPicPr>
                <p:cNvPr id="39570" name="Freihand 39569">
                  <a:extLst>
                    <a:ext uri="{FF2B5EF4-FFF2-40B4-BE49-F238E27FC236}">
                      <a16:creationId xmlns:a16="http://schemas.microsoft.com/office/drawing/2014/main" id="{A90D20EE-E6B9-4E34-A7DA-01DB2CBA3967}"/>
                    </a:ext>
                  </a:extLst>
                </p:cNvPr>
                <p:cNvPicPr/>
                <p:nvPr/>
              </p:nvPicPr>
              <p:blipFill>
                <a:blip r:embed="rId1212"/>
                <a:stretch>
                  <a:fillRect/>
                </a:stretch>
              </p:blipFill>
              <p:spPr>
                <a:xfrm>
                  <a:off x="7272881" y="1072871"/>
                  <a:ext cx="1256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13">
              <p14:nvContentPartPr>
                <p14:cNvPr id="39571" name="Freihand 39570">
                  <a:extLst>
                    <a:ext uri="{FF2B5EF4-FFF2-40B4-BE49-F238E27FC236}">
                      <a16:creationId xmlns:a16="http://schemas.microsoft.com/office/drawing/2014/main" id="{11B035F1-B893-4250-A5B5-8269DACBFA2E}"/>
                    </a:ext>
                  </a:extLst>
                </p14:cNvPr>
                <p14:cNvContentPartPr/>
                <p14:nvPr/>
              </p14:nvContentPartPr>
              <p14:xfrm>
                <a:off x="7379441" y="1003031"/>
                <a:ext cx="96120" cy="142560"/>
              </p14:xfrm>
            </p:contentPart>
          </mc:Choice>
          <mc:Fallback xmlns="">
            <p:pic>
              <p:nvPicPr>
                <p:cNvPr id="39571" name="Freihand 39570">
                  <a:extLst>
                    <a:ext uri="{FF2B5EF4-FFF2-40B4-BE49-F238E27FC236}">
                      <a16:creationId xmlns:a16="http://schemas.microsoft.com/office/drawing/2014/main" id="{11B035F1-B893-4250-A5B5-8269DACBFA2E}"/>
                    </a:ext>
                  </a:extLst>
                </p:cNvPr>
                <p:cNvPicPr/>
                <p:nvPr/>
              </p:nvPicPr>
              <p:blipFill>
                <a:blip r:embed="rId1214"/>
                <a:stretch>
                  <a:fillRect/>
                </a:stretch>
              </p:blipFill>
              <p:spPr>
                <a:xfrm>
                  <a:off x="7375121" y="998711"/>
                  <a:ext cx="1047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215">
              <p14:nvContentPartPr>
                <p14:cNvPr id="39572" name="Freihand 39571">
                  <a:extLst>
                    <a:ext uri="{FF2B5EF4-FFF2-40B4-BE49-F238E27FC236}">
                      <a16:creationId xmlns:a16="http://schemas.microsoft.com/office/drawing/2014/main" id="{6CA9A915-8946-461E-A2E7-BEBABC50C518}"/>
                    </a:ext>
                  </a:extLst>
                </p14:cNvPr>
                <p14:cNvContentPartPr/>
                <p14:nvPr/>
              </p14:nvContentPartPr>
              <p14:xfrm>
                <a:off x="7331561" y="1040831"/>
                <a:ext cx="107640" cy="24480"/>
              </p14:xfrm>
            </p:contentPart>
          </mc:Choice>
          <mc:Fallback xmlns="">
            <p:pic>
              <p:nvPicPr>
                <p:cNvPr id="39572" name="Freihand 39571">
                  <a:extLst>
                    <a:ext uri="{FF2B5EF4-FFF2-40B4-BE49-F238E27FC236}">
                      <a16:creationId xmlns:a16="http://schemas.microsoft.com/office/drawing/2014/main" id="{6CA9A915-8946-461E-A2E7-BEBABC50C518}"/>
                    </a:ext>
                  </a:extLst>
                </p:cNvPr>
                <p:cNvPicPr/>
                <p:nvPr/>
              </p:nvPicPr>
              <p:blipFill>
                <a:blip r:embed="rId1216"/>
                <a:stretch>
                  <a:fillRect/>
                </a:stretch>
              </p:blipFill>
              <p:spPr>
                <a:xfrm>
                  <a:off x="7327241" y="1036511"/>
                  <a:ext cx="1162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217">
              <p14:nvContentPartPr>
                <p14:cNvPr id="39573" name="Freihand 39572">
                  <a:extLst>
                    <a:ext uri="{FF2B5EF4-FFF2-40B4-BE49-F238E27FC236}">
                      <a16:creationId xmlns:a16="http://schemas.microsoft.com/office/drawing/2014/main" id="{77A9890E-BE91-4DBF-BCFD-A9DCF21853AD}"/>
                    </a:ext>
                  </a:extLst>
                </p14:cNvPr>
                <p14:cNvContentPartPr/>
                <p14:nvPr/>
              </p14:nvContentPartPr>
              <p14:xfrm>
                <a:off x="7507601" y="1078271"/>
                <a:ext cx="92880" cy="35280"/>
              </p14:xfrm>
            </p:contentPart>
          </mc:Choice>
          <mc:Fallback xmlns="">
            <p:pic>
              <p:nvPicPr>
                <p:cNvPr id="39573" name="Freihand 39572">
                  <a:extLst>
                    <a:ext uri="{FF2B5EF4-FFF2-40B4-BE49-F238E27FC236}">
                      <a16:creationId xmlns:a16="http://schemas.microsoft.com/office/drawing/2014/main" id="{77A9890E-BE91-4DBF-BCFD-A9DCF21853AD}"/>
                    </a:ext>
                  </a:extLst>
                </p:cNvPr>
                <p:cNvPicPr/>
                <p:nvPr/>
              </p:nvPicPr>
              <p:blipFill>
                <a:blip r:embed="rId1218"/>
                <a:stretch>
                  <a:fillRect/>
                </a:stretch>
              </p:blipFill>
              <p:spPr>
                <a:xfrm>
                  <a:off x="7503281" y="1073951"/>
                  <a:ext cx="1015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219">
              <p14:nvContentPartPr>
                <p14:cNvPr id="39574" name="Freihand 39573">
                  <a:extLst>
                    <a:ext uri="{FF2B5EF4-FFF2-40B4-BE49-F238E27FC236}">
                      <a16:creationId xmlns:a16="http://schemas.microsoft.com/office/drawing/2014/main" id="{00BA088F-70FB-46A8-8837-FD2C756EBA30}"/>
                    </a:ext>
                  </a:extLst>
                </p14:cNvPr>
                <p14:cNvContentPartPr/>
                <p14:nvPr/>
              </p14:nvContentPartPr>
              <p14:xfrm>
                <a:off x="7616321" y="1001231"/>
                <a:ext cx="124920" cy="106560"/>
              </p14:xfrm>
            </p:contentPart>
          </mc:Choice>
          <mc:Fallback xmlns="">
            <p:pic>
              <p:nvPicPr>
                <p:cNvPr id="39574" name="Freihand 39573">
                  <a:extLst>
                    <a:ext uri="{FF2B5EF4-FFF2-40B4-BE49-F238E27FC236}">
                      <a16:creationId xmlns:a16="http://schemas.microsoft.com/office/drawing/2014/main" id="{00BA088F-70FB-46A8-8837-FD2C756EBA30}"/>
                    </a:ext>
                  </a:extLst>
                </p:cNvPr>
                <p:cNvPicPr/>
                <p:nvPr/>
              </p:nvPicPr>
              <p:blipFill>
                <a:blip r:embed="rId1220"/>
                <a:stretch>
                  <a:fillRect/>
                </a:stretch>
              </p:blipFill>
              <p:spPr>
                <a:xfrm>
                  <a:off x="7612001" y="996911"/>
                  <a:ext cx="1335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221">
              <p14:nvContentPartPr>
                <p14:cNvPr id="39575" name="Freihand 39574">
                  <a:extLst>
                    <a:ext uri="{FF2B5EF4-FFF2-40B4-BE49-F238E27FC236}">
                      <a16:creationId xmlns:a16="http://schemas.microsoft.com/office/drawing/2014/main" id="{8FE54AA6-C808-4691-A65A-DC8EF50BEFAB}"/>
                    </a:ext>
                  </a:extLst>
                </p14:cNvPr>
                <p14:cNvContentPartPr/>
                <p14:nvPr/>
              </p14:nvContentPartPr>
              <p14:xfrm>
                <a:off x="7765361" y="997271"/>
                <a:ext cx="138240" cy="113040"/>
              </p14:xfrm>
            </p:contentPart>
          </mc:Choice>
          <mc:Fallback xmlns="">
            <p:pic>
              <p:nvPicPr>
                <p:cNvPr id="39575" name="Freihand 39574">
                  <a:extLst>
                    <a:ext uri="{FF2B5EF4-FFF2-40B4-BE49-F238E27FC236}">
                      <a16:creationId xmlns:a16="http://schemas.microsoft.com/office/drawing/2014/main" id="{8FE54AA6-C808-4691-A65A-DC8EF50BEFAB}"/>
                    </a:ext>
                  </a:extLst>
                </p:cNvPr>
                <p:cNvPicPr/>
                <p:nvPr/>
              </p:nvPicPr>
              <p:blipFill>
                <a:blip r:embed="rId1222"/>
                <a:stretch>
                  <a:fillRect/>
                </a:stretch>
              </p:blipFill>
              <p:spPr>
                <a:xfrm>
                  <a:off x="7761041" y="992951"/>
                  <a:ext cx="1468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223">
              <p14:nvContentPartPr>
                <p14:cNvPr id="39576" name="Freihand 39575">
                  <a:extLst>
                    <a:ext uri="{FF2B5EF4-FFF2-40B4-BE49-F238E27FC236}">
                      <a16:creationId xmlns:a16="http://schemas.microsoft.com/office/drawing/2014/main" id="{5CF53D71-2630-4C34-8244-4C68EB6BFD77}"/>
                    </a:ext>
                  </a:extLst>
                </p14:cNvPr>
                <p14:cNvContentPartPr/>
                <p14:nvPr/>
              </p14:nvContentPartPr>
              <p14:xfrm>
                <a:off x="7831241" y="958391"/>
                <a:ext cx="145080" cy="147600"/>
              </p14:xfrm>
            </p:contentPart>
          </mc:Choice>
          <mc:Fallback xmlns="">
            <p:pic>
              <p:nvPicPr>
                <p:cNvPr id="39576" name="Freihand 39575">
                  <a:extLst>
                    <a:ext uri="{FF2B5EF4-FFF2-40B4-BE49-F238E27FC236}">
                      <a16:creationId xmlns:a16="http://schemas.microsoft.com/office/drawing/2014/main" id="{5CF53D71-2630-4C34-8244-4C68EB6BFD77}"/>
                    </a:ext>
                  </a:extLst>
                </p:cNvPr>
                <p:cNvPicPr/>
                <p:nvPr/>
              </p:nvPicPr>
              <p:blipFill>
                <a:blip r:embed="rId1224"/>
                <a:stretch>
                  <a:fillRect/>
                </a:stretch>
              </p:blipFill>
              <p:spPr>
                <a:xfrm>
                  <a:off x="7826921" y="954071"/>
                  <a:ext cx="1537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225">
              <p14:nvContentPartPr>
                <p14:cNvPr id="39578" name="Freihand 39577">
                  <a:extLst>
                    <a:ext uri="{FF2B5EF4-FFF2-40B4-BE49-F238E27FC236}">
                      <a16:creationId xmlns:a16="http://schemas.microsoft.com/office/drawing/2014/main" id="{49900A41-2DBC-4F90-ACB3-A81329FB8BB6}"/>
                    </a:ext>
                  </a:extLst>
                </p14:cNvPr>
                <p14:cNvContentPartPr/>
                <p14:nvPr/>
              </p14:nvContentPartPr>
              <p14:xfrm>
                <a:off x="6600041" y="6219791"/>
                <a:ext cx="198720" cy="65160"/>
              </p14:xfrm>
            </p:contentPart>
          </mc:Choice>
          <mc:Fallback xmlns="">
            <p:pic>
              <p:nvPicPr>
                <p:cNvPr id="39578" name="Freihand 39577">
                  <a:extLst>
                    <a:ext uri="{FF2B5EF4-FFF2-40B4-BE49-F238E27FC236}">
                      <a16:creationId xmlns:a16="http://schemas.microsoft.com/office/drawing/2014/main" id="{49900A41-2DBC-4F90-ACB3-A81329FB8BB6}"/>
                    </a:ext>
                  </a:extLst>
                </p:cNvPr>
                <p:cNvPicPr/>
                <p:nvPr/>
              </p:nvPicPr>
              <p:blipFill>
                <a:blip r:embed="rId1226"/>
                <a:stretch>
                  <a:fillRect/>
                </a:stretch>
              </p:blipFill>
              <p:spPr>
                <a:xfrm>
                  <a:off x="6595721" y="6215471"/>
                  <a:ext cx="2073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227">
              <p14:nvContentPartPr>
                <p14:cNvPr id="39579" name="Freihand 39578">
                  <a:extLst>
                    <a:ext uri="{FF2B5EF4-FFF2-40B4-BE49-F238E27FC236}">
                      <a16:creationId xmlns:a16="http://schemas.microsoft.com/office/drawing/2014/main" id="{9CCD8E55-EAB2-4BFB-A8D7-1E003FF24D77}"/>
                    </a:ext>
                  </a:extLst>
                </p14:cNvPr>
                <p14:cNvContentPartPr/>
                <p14:nvPr/>
              </p14:nvContentPartPr>
              <p14:xfrm>
                <a:off x="6619841" y="6231311"/>
                <a:ext cx="192960" cy="74160"/>
              </p14:xfrm>
            </p:contentPart>
          </mc:Choice>
          <mc:Fallback xmlns="">
            <p:pic>
              <p:nvPicPr>
                <p:cNvPr id="39579" name="Freihand 39578">
                  <a:extLst>
                    <a:ext uri="{FF2B5EF4-FFF2-40B4-BE49-F238E27FC236}">
                      <a16:creationId xmlns:a16="http://schemas.microsoft.com/office/drawing/2014/main" id="{9CCD8E55-EAB2-4BFB-A8D7-1E003FF24D77}"/>
                    </a:ext>
                  </a:extLst>
                </p:cNvPr>
                <p:cNvPicPr/>
                <p:nvPr/>
              </p:nvPicPr>
              <p:blipFill>
                <a:blip r:embed="rId1228"/>
                <a:stretch>
                  <a:fillRect/>
                </a:stretch>
              </p:blipFill>
              <p:spPr>
                <a:xfrm>
                  <a:off x="6615521" y="6226991"/>
                  <a:ext cx="2016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229">
              <p14:nvContentPartPr>
                <p14:cNvPr id="39580" name="Freihand 39579">
                  <a:extLst>
                    <a:ext uri="{FF2B5EF4-FFF2-40B4-BE49-F238E27FC236}">
                      <a16:creationId xmlns:a16="http://schemas.microsoft.com/office/drawing/2014/main" id="{8FFB086A-623A-41BC-95F2-6AD4FFD75DA6}"/>
                    </a:ext>
                  </a:extLst>
                </p14:cNvPr>
                <p14:cNvContentPartPr/>
                <p14:nvPr/>
              </p14:nvContentPartPr>
              <p14:xfrm>
                <a:off x="6743681" y="6116111"/>
                <a:ext cx="154080" cy="191880"/>
              </p14:xfrm>
            </p:contentPart>
          </mc:Choice>
          <mc:Fallback xmlns="">
            <p:pic>
              <p:nvPicPr>
                <p:cNvPr id="39580" name="Freihand 39579">
                  <a:extLst>
                    <a:ext uri="{FF2B5EF4-FFF2-40B4-BE49-F238E27FC236}">
                      <a16:creationId xmlns:a16="http://schemas.microsoft.com/office/drawing/2014/main" id="{8FFB086A-623A-41BC-95F2-6AD4FFD75DA6}"/>
                    </a:ext>
                  </a:extLst>
                </p:cNvPr>
                <p:cNvPicPr/>
                <p:nvPr/>
              </p:nvPicPr>
              <p:blipFill>
                <a:blip r:embed="rId1230"/>
                <a:stretch>
                  <a:fillRect/>
                </a:stretch>
              </p:blipFill>
              <p:spPr>
                <a:xfrm>
                  <a:off x="6739361" y="6111791"/>
                  <a:ext cx="1627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231">
              <p14:nvContentPartPr>
                <p14:cNvPr id="39582" name="Freihand 39581">
                  <a:extLst>
                    <a:ext uri="{FF2B5EF4-FFF2-40B4-BE49-F238E27FC236}">
                      <a16:creationId xmlns:a16="http://schemas.microsoft.com/office/drawing/2014/main" id="{23A33611-8176-42F1-BDD9-0FD2CDDBFD0F}"/>
                    </a:ext>
                  </a:extLst>
                </p14:cNvPr>
                <p14:cNvContentPartPr/>
                <p14:nvPr/>
              </p14:nvContentPartPr>
              <p14:xfrm>
                <a:off x="7011521" y="5917031"/>
                <a:ext cx="134280" cy="148680"/>
              </p14:xfrm>
            </p:contentPart>
          </mc:Choice>
          <mc:Fallback xmlns="">
            <p:pic>
              <p:nvPicPr>
                <p:cNvPr id="39582" name="Freihand 39581">
                  <a:extLst>
                    <a:ext uri="{FF2B5EF4-FFF2-40B4-BE49-F238E27FC236}">
                      <a16:creationId xmlns:a16="http://schemas.microsoft.com/office/drawing/2014/main" id="{23A33611-8176-42F1-BDD9-0FD2CDDBFD0F}"/>
                    </a:ext>
                  </a:extLst>
                </p:cNvPr>
                <p:cNvPicPr/>
                <p:nvPr/>
              </p:nvPicPr>
              <p:blipFill>
                <a:blip r:embed="rId1232"/>
                <a:stretch>
                  <a:fillRect/>
                </a:stretch>
              </p:blipFill>
              <p:spPr>
                <a:xfrm>
                  <a:off x="7007201" y="5912711"/>
                  <a:ext cx="1429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233">
              <p14:nvContentPartPr>
                <p14:cNvPr id="39583" name="Freihand 39582">
                  <a:extLst>
                    <a:ext uri="{FF2B5EF4-FFF2-40B4-BE49-F238E27FC236}">
                      <a16:creationId xmlns:a16="http://schemas.microsoft.com/office/drawing/2014/main" id="{F832C79D-279A-475E-B4B8-2B59C2D163C2}"/>
                    </a:ext>
                  </a:extLst>
                </p14:cNvPr>
                <p14:cNvContentPartPr/>
                <p14:nvPr/>
              </p14:nvContentPartPr>
              <p14:xfrm>
                <a:off x="7144361" y="5853671"/>
                <a:ext cx="156960" cy="137520"/>
              </p14:xfrm>
            </p:contentPart>
          </mc:Choice>
          <mc:Fallback xmlns="">
            <p:pic>
              <p:nvPicPr>
                <p:cNvPr id="39583" name="Freihand 39582">
                  <a:extLst>
                    <a:ext uri="{FF2B5EF4-FFF2-40B4-BE49-F238E27FC236}">
                      <a16:creationId xmlns:a16="http://schemas.microsoft.com/office/drawing/2014/main" id="{F832C79D-279A-475E-B4B8-2B59C2D163C2}"/>
                    </a:ext>
                  </a:extLst>
                </p:cNvPr>
                <p:cNvPicPr/>
                <p:nvPr/>
              </p:nvPicPr>
              <p:blipFill>
                <a:blip r:embed="rId1234"/>
                <a:stretch>
                  <a:fillRect/>
                </a:stretch>
              </p:blipFill>
              <p:spPr>
                <a:xfrm>
                  <a:off x="7140041" y="5849351"/>
                  <a:ext cx="1656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235">
              <p14:nvContentPartPr>
                <p14:cNvPr id="39584" name="Freihand 39583">
                  <a:extLst>
                    <a:ext uri="{FF2B5EF4-FFF2-40B4-BE49-F238E27FC236}">
                      <a16:creationId xmlns:a16="http://schemas.microsoft.com/office/drawing/2014/main" id="{B6237FC8-4050-4D50-84C8-5BE30CECBD3B}"/>
                    </a:ext>
                  </a:extLst>
                </p14:cNvPr>
                <p14:cNvContentPartPr/>
                <p14:nvPr/>
              </p14:nvContentPartPr>
              <p14:xfrm>
                <a:off x="7376201" y="5772671"/>
                <a:ext cx="39960" cy="93600"/>
              </p14:xfrm>
            </p:contentPart>
          </mc:Choice>
          <mc:Fallback xmlns="">
            <p:pic>
              <p:nvPicPr>
                <p:cNvPr id="39584" name="Freihand 39583">
                  <a:extLst>
                    <a:ext uri="{FF2B5EF4-FFF2-40B4-BE49-F238E27FC236}">
                      <a16:creationId xmlns:a16="http://schemas.microsoft.com/office/drawing/2014/main" id="{B6237FC8-4050-4D50-84C8-5BE30CECBD3B}"/>
                    </a:ext>
                  </a:extLst>
                </p:cNvPr>
                <p:cNvPicPr/>
                <p:nvPr/>
              </p:nvPicPr>
              <p:blipFill>
                <a:blip r:embed="rId1236"/>
                <a:stretch>
                  <a:fillRect/>
                </a:stretch>
              </p:blipFill>
              <p:spPr>
                <a:xfrm>
                  <a:off x="7371881" y="5768351"/>
                  <a:ext cx="48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237">
              <p14:nvContentPartPr>
                <p14:cNvPr id="39585" name="Freihand 39584">
                  <a:extLst>
                    <a:ext uri="{FF2B5EF4-FFF2-40B4-BE49-F238E27FC236}">
                      <a16:creationId xmlns:a16="http://schemas.microsoft.com/office/drawing/2014/main" id="{83312822-3410-496B-A7D7-102BC685C73C}"/>
                    </a:ext>
                  </a:extLst>
                </p14:cNvPr>
                <p14:cNvContentPartPr/>
                <p14:nvPr/>
              </p14:nvContentPartPr>
              <p14:xfrm>
                <a:off x="7346681" y="5677991"/>
                <a:ext cx="60840" cy="23760"/>
              </p14:xfrm>
            </p:contentPart>
          </mc:Choice>
          <mc:Fallback xmlns="">
            <p:pic>
              <p:nvPicPr>
                <p:cNvPr id="39585" name="Freihand 39584">
                  <a:extLst>
                    <a:ext uri="{FF2B5EF4-FFF2-40B4-BE49-F238E27FC236}">
                      <a16:creationId xmlns:a16="http://schemas.microsoft.com/office/drawing/2014/main" id="{83312822-3410-496B-A7D7-102BC685C73C}"/>
                    </a:ext>
                  </a:extLst>
                </p:cNvPr>
                <p:cNvPicPr/>
                <p:nvPr/>
              </p:nvPicPr>
              <p:blipFill>
                <a:blip r:embed="rId1238"/>
                <a:stretch>
                  <a:fillRect/>
                </a:stretch>
              </p:blipFill>
              <p:spPr>
                <a:xfrm>
                  <a:off x="7342361" y="5673671"/>
                  <a:ext cx="694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239">
              <p14:nvContentPartPr>
                <p14:cNvPr id="39586" name="Freihand 39585">
                  <a:extLst>
                    <a:ext uri="{FF2B5EF4-FFF2-40B4-BE49-F238E27FC236}">
                      <a16:creationId xmlns:a16="http://schemas.microsoft.com/office/drawing/2014/main" id="{388D56F8-6A91-4E8D-8C31-ADBD3F1B2455}"/>
                    </a:ext>
                  </a:extLst>
                </p14:cNvPr>
                <p14:cNvContentPartPr/>
                <p14:nvPr/>
              </p14:nvContentPartPr>
              <p14:xfrm>
                <a:off x="7390601" y="5703191"/>
                <a:ext cx="91800" cy="93240"/>
              </p14:xfrm>
            </p:contentPart>
          </mc:Choice>
          <mc:Fallback xmlns="">
            <p:pic>
              <p:nvPicPr>
                <p:cNvPr id="39586" name="Freihand 39585">
                  <a:extLst>
                    <a:ext uri="{FF2B5EF4-FFF2-40B4-BE49-F238E27FC236}">
                      <a16:creationId xmlns:a16="http://schemas.microsoft.com/office/drawing/2014/main" id="{388D56F8-6A91-4E8D-8C31-ADBD3F1B2455}"/>
                    </a:ext>
                  </a:extLst>
                </p:cNvPr>
                <p:cNvPicPr/>
                <p:nvPr/>
              </p:nvPicPr>
              <p:blipFill>
                <a:blip r:embed="rId1240"/>
                <a:stretch>
                  <a:fillRect/>
                </a:stretch>
              </p:blipFill>
              <p:spPr>
                <a:xfrm>
                  <a:off x="7386281" y="5698871"/>
                  <a:ext cx="100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241">
              <p14:nvContentPartPr>
                <p14:cNvPr id="39587" name="Freihand 39586">
                  <a:extLst>
                    <a:ext uri="{FF2B5EF4-FFF2-40B4-BE49-F238E27FC236}">
                      <a16:creationId xmlns:a16="http://schemas.microsoft.com/office/drawing/2014/main" id="{7983FF41-FA42-434B-A805-84F45CF8EAB5}"/>
                    </a:ext>
                  </a:extLst>
                </p14:cNvPr>
                <p14:cNvContentPartPr/>
                <p14:nvPr/>
              </p14:nvContentPartPr>
              <p14:xfrm>
                <a:off x="7469441" y="5575751"/>
                <a:ext cx="86400" cy="176040"/>
              </p14:xfrm>
            </p:contentPart>
          </mc:Choice>
          <mc:Fallback xmlns="">
            <p:pic>
              <p:nvPicPr>
                <p:cNvPr id="39587" name="Freihand 39586">
                  <a:extLst>
                    <a:ext uri="{FF2B5EF4-FFF2-40B4-BE49-F238E27FC236}">
                      <a16:creationId xmlns:a16="http://schemas.microsoft.com/office/drawing/2014/main" id="{7983FF41-FA42-434B-A805-84F45CF8EAB5}"/>
                    </a:ext>
                  </a:extLst>
                </p:cNvPr>
                <p:cNvPicPr/>
                <p:nvPr/>
              </p:nvPicPr>
              <p:blipFill>
                <a:blip r:embed="rId1242"/>
                <a:stretch>
                  <a:fillRect/>
                </a:stretch>
              </p:blipFill>
              <p:spPr>
                <a:xfrm>
                  <a:off x="7465121" y="5571431"/>
                  <a:ext cx="950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243">
              <p14:nvContentPartPr>
                <p14:cNvPr id="39588" name="Freihand 39587">
                  <a:extLst>
                    <a:ext uri="{FF2B5EF4-FFF2-40B4-BE49-F238E27FC236}">
                      <a16:creationId xmlns:a16="http://schemas.microsoft.com/office/drawing/2014/main" id="{78DE0E2B-09CA-42F5-A9C8-0872643C3AB3}"/>
                    </a:ext>
                  </a:extLst>
                </p14:cNvPr>
                <p14:cNvContentPartPr/>
                <p14:nvPr/>
              </p14:nvContentPartPr>
              <p14:xfrm>
                <a:off x="7572041" y="5546591"/>
                <a:ext cx="198360" cy="113400"/>
              </p14:xfrm>
            </p:contentPart>
          </mc:Choice>
          <mc:Fallback xmlns="">
            <p:pic>
              <p:nvPicPr>
                <p:cNvPr id="39588" name="Freihand 39587">
                  <a:extLst>
                    <a:ext uri="{FF2B5EF4-FFF2-40B4-BE49-F238E27FC236}">
                      <a16:creationId xmlns:a16="http://schemas.microsoft.com/office/drawing/2014/main" id="{78DE0E2B-09CA-42F5-A9C8-0872643C3AB3}"/>
                    </a:ext>
                  </a:extLst>
                </p:cNvPr>
                <p:cNvPicPr/>
                <p:nvPr/>
              </p:nvPicPr>
              <p:blipFill>
                <a:blip r:embed="rId1244"/>
                <a:stretch>
                  <a:fillRect/>
                </a:stretch>
              </p:blipFill>
              <p:spPr>
                <a:xfrm>
                  <a:off x="7567721" y="5542271"/>
                  <a:ext cx="2070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245">
              <p14:nvContentPartPr>
                <p14:cNvPr id="39589" name="Freihand 39588">
                  <a:extLst>
                    <a:ext uri="{FF2B5EF4-FFF2-40B4-BE49-F238E27FC236}">
                      <a16:creationId xmlns:a16="http://schemas.microsoft.com/office/drawing/2014/main" id="{7959CB05-F3D3-4BD4-B41A-12D7E80AA460}"/>
                    </a:ext>
                  </a:extLst>
                </p14:cNvPr>
                <p14:cNvContentPartPr/>
                <p14:nvPr/>
              </p14:nvContentPartPr>
              <p14:xfrm>
                <a:off x="7727561" y="5474951"/>
                <a:ext cx="47520" cy="17280"/>
              </p14:xfrm>
            </p:contentPart>
          </mc:Choice>
          <mc:Fallback xmlns="">
            <p:pic>
              <p:nvPicPr>
                <p:cNvPr id="39589" name="Freihand 39588">
                  <a:extLst>
                    <a:ext uri="{FF2B5EF4-FFF2-40B4-BE49-F238E27FC236}">
                      <a16:creationId xmlns:a16="http://schemas.microsoft.com/office/drawing/2014/main" id="{7959CB05-F3D3-4BD4-B41A-12D7E80AA460}"/>
                    </a:ext>
                  </a:extLst>
                </p:cNvPr>
                <p:cNvPicPr/>
                <p:nvPr/>
              </p:nvPicPr>
              <p:blipFill>
                <a:blip r:embed="rId1246"/>
                <a:stretch>
                  <a:fillRect/>
                </a:stretch>
              </p:blipFill>
              <p:spPr>
                <a:xfrm>
                  <a:off x="7723241" y="5470631"/>
                  <a:ext cx="56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247">
              <p14:nvContentPartPr>
                <p14:cNvPr id="39590" name="Freihand 39589">
                  <a:extLst>
                    <a:ext uri="{FF2B5EF4-FFF2-40B4-BE49-F238E27FC236}">
                      <a16:creationId xmlns:a16="http://schemas.microsoft.com/office/drawing/2014/main" id="{E4017BBA-E296-4054-AFDD-F715257BD5A1}"/>
                    </a:ext>
                  </a:extLst>
                </p14:cNvPr>
                <p14:cNvContentPartPr/>
                <p14:nvPr/>
              </p14:nvContentPartPr>
              <p14:xfrm>
                <a:off x="7800641" y="5447591"/>
                <a:ext cx="106920" cy="82800"/>
              </p14:xfrm>
            </p:contentPart>
          </mc:Choice>
          <mc:Fallback xmlns="">
            <p:pic>
              <p:nvPicPr>
                <p:cNvPr id="39590" name="Freihand 39589">
                  <a:extLst>
                    <a:ext uri="{FF2B5EF4-FFF2-40B4-BE49-F238E27FC236}">
                      <a16:creationId xmlns:a16="http://schemas.microsoft.com/office/drawing/2014/main" id="{E4017BBA-E296-4054-AFDD-F715257BD5A1}"/>
                    </a:ext>
                  </a:extLst>
                </p:cNvPr>
                <p:cNvPicPr/>
                <p:nvPr/>
              </p:nvPicPr>
              <p:blipFill>
                <a:blip r:embed="rId1248"/>
                <a:stretch>
                  <a:fillRect/>
                </a:stretch>
              </p:blipFill>
              <p:spPr>
                <a:xfrm>
                  <a:off x="7796321" y="5443271"/>
                  <a:ext cx="1155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249">
              <p14:nvContentPartPr>
                <p14:cNvPr id="39591" name="Freihand 39590">
                  <a:extLst>
                    <a:ext uri="{FF2B5EF4-FFF2-40B4-BE49-F238E27FC236}">
                      <a16:creationId xmlns:a16="http://schemas.microsoft.com/office/drawing/2014/main" id="{2AE8A7EC-B1DE-422F-8274-9D81ADF18E76}"/>
                    </a:ext>
                  </a:extLst>
                </p14:cNvPr>
                <p14:cNvContentPartPr/>
                <p14:nvPr/>
              </p14:nvContentPartPr>
              <p14:xfrm>
                <a:off x="7351001" y="5982191"/>
                <a:ext cx="36720" cy="66240"/>
              </p14:xfrm>
            </p:contentPart>
          </mc:Choice>
          <mc:Fallback xmlns="">
            <p:pic>
              <p:nvPicPr>
                <p:cNvPr id="39591" name="Freihand 39590">
                  <a:extLst>
                    <a:ext uri="{FF2B5EF4-FFF2-40B4-BE49-F238E27FC236}">
                      <a16:creationId xmlns:a16="http://schemas.microsoft.com/office/drawing/2014/main" id="{2AE8A7EC-B1DE-422F-8274-9D81ADF18E76}"/>
                    </a:ext>
                  </a:extLst>
                </p:cNvPr>
                <p:cNvPicPr/>
                <p:nvPr/>
              </p:nvPicPr>
              <p:blipFill>
                <a:blip r:embed="rId1250"/>
                <a:stretch>
                  <a:fillRect/>
                </a:stretch>
              </p:blipFill>
              <p:spPr>
                <a:xfrm>
                  <a:off x="7346681" y="5977871"/>
                  <a:ext cx="453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251">
              <p14:nvContentPartPr>
                <p14:cNvPr id="39592" name="Freihand 39591">
                  <a:extLst>
                    <a:ext uri="{FF2B5EF4-FFF2-40B4-BE49-F238E27FC236}">
                      <a16:creationId xmlns:a16="http://schemas.microsoft.com/office/drawing/2014/main" id="{F78D3AE2-3F8B-49D1-8B76-AC9B9176692C}"/>
                    </a:ext>
                  </a:extLst>
                </p14:cNvPr>
                <p14:cNvContentPartPr/>
                <p14:nvPr/>
              </p14:nvContentPartPr>
              <p14:xfrm>
                <a:off x="7336961" y="5910191"/>
                <a:ext cx="104040" cy="66960"/>
              </p14:xfrm>
            </p:contentPart>
          </mc:Choice>
          <mc:Fallback xmlns="">
            <p:pic>
              <p:nvPicPr>
                <p:cNvPr id="39592" name="Freihand 39591">
                  <a:extLst>
                    <a:ext uri="{FF2B5EF4-FFF2-40B4-BE49-F238E27FC236}">
                      <a16:creationId xmlns:a16="http://schemas.microsoft.com/office/drawing/2014/main" id="{F78D3AE2-3F8B-49D1-8B76-AC9B9176692C}"/>
                    </a:ext>
                  </a:extLst>
                </p:cNvPr>
                <p:cNvPicPr/>
                <p:nvPr/>
              </p:nvPicPr>
              <p:blipFill>
                <a:blip r:embed="rId1252"/>
                <a:stretch>
                  <a:fillRect/>
                </a:stretch>
              </p:blipFill>
              <p:spPr>
                <a:xfrm>
                  <a:off x="7332641" y="5905871"/>
                  <a:ext cx="1126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253">
              <p14:nvContentPartPr>
                <p14:cNvPr id="39593" name="Freihand 39592">
                  <a:extLst>
                    <a:ext uri="{FF2B5EF4-FFF2-40B4-BE49-F238E27FC236}">
                      <a16:creationId xmlns:a16="http://schemas.microsoft.com/office/drawing/2014/main" id="{9733DA20-CD05-4A35-AF5D-508ECC6B5D03}"/>
                    </a:ext>
                  </a:extLst>
                </p14:cNvPr>
                <p14:cNvContentPartPr/>
                <p14:nvPr/>
              </p14:nvContentPartPr>
              <p14:xfrm>
                <a:off x="7388441" y="5881391"/>
                <a:ext cx="146160" cy="139680"/>
              </p14:xfrm>
            </p:contentPart>
          </mc:Choice>
          <mc:Fallback xmlns="">
            <p:pic>
              <p:nvPicPr>
                <p:cNvPr id="39593" name="Freihand 39592">
                  <a:extLst>
                    <a:ext uri="{FF2B5EF4-FFF2-40B4-BE49-F238E27FC236}">
                      <a16:creationId xmlns:a16="http://schemas.microsoft.com/office/drawing/2014/main" id="{9733DA20-CD05-4A35-AF5D-508ECC6B5D03}"/>
                    </a:ext>
                  </a:extLst>
                </p:cNvPr>
                <p:cNvPicPr/>
                <p:nvPr/>
              </p:nvPicPr>
              <p:blipFill>
                <a:blip r:embed="rId1254"/>
                <a:stretch>
                  <a:fillRect/>
                </a:stretch>
              </p:blipFill>
              <p:spPr>
                <a:xfrm>
                  <a:off x="7384121" y="5877071"/>
                  <a:ext cx="1548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255">
              <p14:nvContentPartPr>
                <p14:cNvPr id="39594" name="Freihand 39593">
                  <a:extLst>
                    <a:ext uri="{FF2B5EF4-FFF2-40B4-BE49-F238E27FC236}">
                      <a16:creationId xmlns:a16="http://schemas.microsoft.com/office/drawing/2014/main" id="{F9E5C0DD-AC3E-430B-A4DD-C47F253FD0AD}"/>
                    </a:ext>
                  </a:extLst>
                </p14:cNvPr>
                <p14:cNvContentPartPr/>
                <p14:nvPr/>
              </p14:nvContentPartPr>
              <p14:xfrm>
                <a:off x="7469441" y="5918471"/>
                <a:ext cx="97200" cy="8280"/>
              </p14:xfrm>
            </p:contentPart>
          </mc:Choice>
          <mc:Fallback xmlns="">
            <p:pic>
              <p:nvPicPr>
                <p:cNvPr id="39594" name="Freihand 39593">
                  <a:extLst>
                    <a:ext uri="{FF2B5EF4-FFF2-40B4-BE49-F238E27FC236}">
                      <a16:creationId xmlns:a16="http://schemas.microsoft.com/office/drawing/2014/main" id="{F9E5C0DD-AC3E-430B-A4DD-C47F253FD0AD}"/>
                    </a:ext>
                  </a:extLst>
                </p:cNvPr>
                <p:cNvPicPr/>
                <p:nvPr/>
              </p:nvPicPr>
              <p:blipFill>
                <a:blip r:embed="rId1256"/>
                <a:stretch>
                  <a:fillRect/>
                </a:stretch>
              </p:blipFill>
              <p:spPr>
                <a:xfrm>
                  <a:off x="7465121" y="5914151"/>
                  <a:ext cx="1058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257">
              <p14:nvContentPartPr>
                <p14:cNvPr id="39595" name="Freihand 39594">
                  <a:extLst>
                    <a:ext uri="{FF2B5EF4-FFF2-40B4-BE49-F238E27FC236}">
                      <a16:creationId xmlns:a16="http://schemas.microsoft.com/office/drawing/2014/main" id="{3A3177E6-14B2-4675-8820-AF55EF2D276A}"/>
                    </a:ext>
                  </a:extLst>
                </p14:cNvPr>
                <p14:cNvContentPartPr/>
                <p14:nvPr/>
              </p14:nvContentPartPr>
              <p14:xfrm>
                <a:off x="7606961" y="5789951"/>
                <a:ext cx="82440" cy="151920"/>
              </p14:xfrm>
            </p:contentPart>
          </mc:Choice>
          <mc:Fallback xmlns="">
            <p:pic>
              <p:nvPicPr>
                <p:cNvPr id="39595" name="Freihand 39594">
                  <a:extLst>
                    <a:ext uri="{FF2B5EF4-FFF2-40B4-BE49-F238E27FC236}">
                      <a16:creationId xmlns:a16="http://schemas.microsoft.com/office/drawing/2014/main" id="{3A3177E6-14B2-4675-8820-AF55EF2D276A}"/>
                    </a:ext>
                  </a:extLst>
                </p:cNvPr>
                <p:cNvPicPr/>
                <p:nvPr/>
              </p:nvPicPr>
              <p:blipFill>
                <a:blip r:embed="rId1258"/>
                <a:stretch>
                  <a:fillRect/>
                </a:stretch>
              </p:blipFill>
              <p:spPr>
                <a:xfrm>
                  <a:off x="7602641" y="5785631"/>
                  <a:ext cx="910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259">
              <p14:nvContentPartPr>
                <p14:cNvPr id="39596" name="Freihand 39595">
                  <a:extLst>
                    <a:ext uri="{FF2B5EF4-FFF2-40B4-BE49-F238E27FC236}">
                      <a16:creationId xmlns:a16="http://schemas.microsoft.com/office/drawing/2014/main" id="{BDDEB6F7-970E-460D-83E6-E40F6B0665B4}"/>
                    </a:ext>
                  </a:extLst>
                </p14:cNvPr>
                <p14:cNvContentPartPr/>
                <p14:nvPr/>
              </p14:nvContentPartPr>
              <p14:xfrm>
                <a:off x="7704161" y="5653871"/>
                <a:ext cx="154080" cy="161640"/>
              </p14:xfrm>
            </p:contentPart>
          </mc:Choice>
          <mc:Fallback xmlns="">
            <p:pic>
              <p:nvPicPr>
                <p:cNvPr id="39596" name="Freihand 39595">
                  <a:extLst>
                    <a:ext uri="{FF2B5EF4-FFF2-40B4-BE49-F238E27FC236}">
                      <a16:creationId xmlns:a16="http://schemas.microsoft.com/office/drawing/2014/main" id="{BDDEB6F7-970E-460D-83E6-E40F6B0665B4}"/>
                    </a:ext>
                  </a:extLst>
                </p:cNvPr>
                <p:cNvPicPr/>
                <p:nvPr/>
              </p:nvPicPr>
              <p:blipFill>
                <a:blip r:embed="rId1260"/>
                <a:stretch>
                  <a:fillRect/>
                </a:stretch>
              </p:blipFill>
              <p:spPr>
                <a:xfrm>
                  <a:off x="7699841" y="5649551"/>
                  <a:ext cx="1627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261">
              <p14:nvContentPartPr>
                <p14:cNvPr id="39597" name="Freihand 39596">
                  <a:extLst>
                    <a:ext uri="{FF2B5EF4-FFF2-40B4-BE49-F238E27FC236}">
                      <a16:creationId xmlns:a16="http://schemas.microsoft.com/office/drawing/2014/main" id="{251F14A1-D337-4FD5-8A9F-9A020A68132B}"/>
                    </a:ext>
                  </a:extLst>
                </p14:cNvPr>
                <p14:cNvContentPartPr/>
                <p14:nvPr/>
              </p14:nvContentPartPr>
              <p14:xfrm>
                <a:off x="7717841" y="5698871"/>
                <a:ext cx="82440" cy="79920"/>
              </p14:xfrm>
            </p:contentPart>
          </mc:Choice>
          <mc:Fallback xmlns="">
            <p:pic>
              <p:nvPicPr>
                <p:cNvPr id="39597" name="Freihand 39596">
                  <a:extLst>
                    <a:ext uri="{FF2B5EF4-FFF2-40B4-BE49-F238E27FC236}">
                      <a16:creationId xmlns:a16="http://schemas.microsoft.com/office/drawing/2014/main" id="{251F14A1-D337-4FD5-8A9F-9A020A68132B}"/>
                    </a:ext>
                  </a:extLst>
                </p:cNvPr>
                <p:cNvPicPr/>
                <p:nvPr/>
              </p:nvPicPr>
              <p:blipFill>
                <a:blip r:embed="rId1262"/>
                <a:stretch>
                  <a:fillRect/>
                </a:stretch>
              </p:blipFill>
              <p:spPr>
                <a:xfrm>
                  <a:off x="7713521" y="5694551"/>
                  <a:ext cx="910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263">
              <p14:nvContentPartPr>
                <p14:cNvPr id="39599" name="Freihand 39598">
                  <a:extLst>
                    <a:ext uri="{FF2B5EF4-FFF2-40B4-BE49-F238E27FC236}">
                      <a16:creationId xmlns:a16="http://schemas.microsoft.com/office/drawing/2014/main" id="{4DF03919-759C-475C-99F9-D724C6C5D962}"/>
                    </a:ext>
                  </a:extLst>
                </p14:cNvPr>
                <p14:cNvContentPartPr/>
                <p14:nvPr/>
              </p14:nvContentPartPr>
              <p14:xfrm>
                <a:off x="7881281" y="5585471"/>
                <a:ext cx="85680" cy="59400"/>
              </p14:xfrm>
            </p:contentPart>
          </mc:Choice>
          <mc:Fallback xmlns="">
            <p:pic>
              <p:nvPicPr>
                <p:cNvPr id="39599" name="Freihand 39598">
                  <a:extLst>
                    <a:ext uri="{FF2B5EF4-FFF2-40B4-BE49-F238E27FC236}">
                      <a16:creationId xmlns:a16="http://schemas.microsoft.com/office/drawing/2014/main" id="{4DF03919-759C-475C-99F9-D724C6C5D962}"/>
                    </a:ext>
                  </a:extLst>
                </p:cNvPr>
                <p:cNvPicPr/>
                <p:nvPr/>
              </p:nvPicPr>
              <p:blipFill>
                <a:blip r:embed="rId1264"/>
                <a:stretch>
                  <a:fillRect/>
                </a:stretch>
              </p:blipFill>
              <p:spPr>
                <a:xfrm>
                  <a:off x="7876961" y="5581151"/>
                  <a:ext cx="943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265">
              <p14:nvContentPartPr>
                <p14:cNvPr id="39600" name="Freihand 39599">
                  <a:extLst>
                    <a:ext uri="{FF2B5EF4-FFF2-40B4-BE49-F238E27FC236}">
                      <a16:creationId xmlns:a16="http://schemas.microsoft.com/office/drawing/2014/main" id="{597F0B2C-C6FE-48EE-B780-0FE1D892DEE2}"/>
                    </a:ext>
                  </a:extLst>
                </p14:cNvPr>
                <p14:cNvContentPartPr/>
                <p14:nvPr/>
              </p14:nvContentPartPr>
              <p14:xfrm>
                <a:off x="7982081" y="5482871"/>
                <a:ext cx="47160" cy="95400"/>
              </p14:xfrm>
            </p:contentPart>
          </mc:Choice>
          <mc:Fallback xmlns="">
            <p:pic>
              <p:nvPicPr>
                <p:cNvPr id="39600" name="Freihand 39599">
                  <a:extLst>
                    <a:ext uri="{FF2B5EF4-FFF2-40B4-BE49-F238E27FC236}">
                      <a16:creationId xmlns:a16="http://schemas.microsoft.com/office/drawing/2014/main" id="{597F0B2C-C6FE-48EE-B780-0FE1D892DEE2}"/>
                    </a:ext>
                  </a:extLst>
                </p:cNvPr>
                <p:cNvPicPr/>
                <p:nvPr/>
              </p:nvPicPr>
              <p:blipFill>
                <a:blip r:embed="rId1266"/>
                <a:stretch>
                  <a:fillRect/>
                </a:stretch>
              </p:blipFill>
              <p:spPr>
                <a:xfrm>
                  <a:off x="7977761" y="5478551"/>
                  <a:ext cx="55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267">
              <p14:nvContentPartPr>
                <p14:cNvPr id="39601" name="Freihand 39600">
                  <a:extLst>
                    <a:ext uri="{FF2B5EF4-FFF2-40B4-BE49-F238E27FC236}">
                      <a16:creationId xmlns:a16="http://schemas.microsoft.com/office/drawing/2014/main" id="{58DD9609-B400-468C-81FF-53FB09E1DD6A}"/>
                    </a:ext>
                  </a:extLst>
                </p14:cNvPr>
                <p14:cNvContentPartPr/>
                <p14:nvPr/>
              </p14:nvContentPartPr>
              <p14:xfrm>
                <a:off x="7923041" y="5430671"/>
                <a:ext cx="111960" cy="151560"/>
              </p14:xfrm>
            </p:contentPart>
          </mc:Choice>
          <mc:Fallback xmlns="">
            <p:pic>
              <p:nvPicPr>
                <p:cNvPr id="39601" name="Freihand 39600">
                  <a:extLst>
                    <a:ext uri="{FF2B5EF4-FFF2-40B4-BE49-F238E27FC236}">
                      <a16:creationId xmlns:a16="http://schemas.microsoft.com/office/drawing/2014/main" id="{58DD9609-B400-468C-81FF-53FB09E1DD6A}"/>
                    </a:ext>
                  </a:extLst>
                </p:cNvPr>
                <p:cNvPicPr/>
                <p:nvPr/>
              </p:nvPicPr>
              <p:blipFill>
                <a:blip r:embed="rId1268"/>
                <a:stretch>
                  <a:fillRect/>
                </a:stretch>
              </p:blipFill>
              <p:spPr>
                <a:xfrm>
                  <a:off x="7918721" y="5426351"/>
                  <a:ext cx="1206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269">
              <p14:nvContentPartPr>
                <p14:cNvPr id="39602" name="Freihand 39601">
                  <a:extLst>
                    <a:ext uri="{FF2B5EF4-FFF2-40B4-BE49-F238E27FC236}">
                      <a16:creationId xmlns:a16="http://schemas.microsoft.com/office/drawing/2014/main" id="{C40BFE24-5DA2-4519-BE14-75A71403A645}"/>
                    </a:ext>
                  </a:extLst>
                </p14:cNvPr>
                <p14:cNvContentPartPr/>
                <p14:nvPr/>
              </p14:nvContentPartPr>
              <p14:xfrm>
                <a:off x="8054081" y="5379191"/>
                <a:ext cx="71640" cy="123480"/>
              </p14:xfrm>
            </p:contentPart>
          </mc:Choice>
          <mc:Fallback xmlns="">
            <p:pic>
              <p:nvPicPr>
                <p:cNvPr id="39602" name="Freihand 39601">
                  <a:extLst>
                    <a:ext uri="{FF2B5EF4-FFF2-40B4-BE49-F238E27FC236}">
                      <a16:creationId xmlns:a16="http://schemas.microsoft.com/office/drawing/2014/main" id="{C40BFE24-5DA2-4519-BE14-75A71403A645}"/>
                    </a:ext>
                  </a:extLst>
                </p:cNvPr>
                <p:cNvPicPr/>
                <p:nvPr/>
              </p:nvPicPr>
              <p:blipFill>
                <a:blip r:embed="rId1270"/>
                <a:stretch>
                  <a:fillRect/>
                </a:stretch>
              </p:blipFill>
              <p:spPr>
                <a:xfrm>
                  <a:off x="8049761" y="5374871"/>
                  <a:ext cx="802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271">
              <p14:nvContentPartPr>
                <p14:cNvPr id="39603" name="Freihand 39602">
                  <a:extLst>
                    <a:ext uri="{FF2B5EF4-FFF2-40B4-BE49-F238E27FC236}">
                      <a16:creationId xmlns:a16="http://schemas.microsoft.com/office/drawing/2014/main" id="{71DAD8D5-4A2F-4087-985F-A3C76ED749D4}"/>
                    </a:ext>
                  </a:extLst>
                </p14:cNvPr>
                <p14:cNvContentPartPr/>
                <p14:nvPr/>
              </p14:nvContentPartPr>
              <p14:xfrm>
                <a:off x="8117081" y="5355071"/>
                <a:ext cx="116640" cy="67680"/>
              </p14:xfrm>
            </p:contentPart>
          </mc:Choice>
          <mc:Fallback xmlns="">
            <p:pic>
              <p:nvPicPr>
                <p:cNvPr id="39603" name="Freihand 39602">
                  <a:extLst>
                    <a:ext uri="{FF2B5EF4-FFF2-40B4-BE49-F238E27FC236}">
                      <a16:creationId xmlns:a16="http://schemas.microsoft.com/office/drawing/2014/main" id="{71DAD8D5-4A2F-4087-985F-A3C76ED749D4}"/>
                    </a:ext>
                  </a:extLst>
                </p:cNvPr>
                <p:cNvPicPr/>
                <p:nvPr/>
              </p:nvPicPr>
              <p:blipFill>
                <a:blip r:embed="rId1272"/>
                <a:stretch>
                  <a:fillRect/>
                </a:stretch>
              </p:blipFill>
              <p:spPr>
                <a:xfrm>
                  <a:off x="8112761" y="5350751"/>
                  <a:ext cx="1252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273">
              <p14:nvContentPartPr>
                <p14:cNvPr id="39604" name="Freihand 39603">
                  <a:extLst>
                    <a:ext uri="{FF2B5EF4-FFF2-40B4-BE49-F238E27FC236}">
                      <a16:creationId xmlns:a16="http://schemas.microsoft.com/office/drawing/2014/main" id="{2AEC16E8-98EC-4487-A5BB-D7E4E36BD473}"/>
                    </a:ext>
                  </a:extLst>
                </p14:cNvPr>
                <p14:cNvContentPartPr/>
                <p14:nvPr/>
              </p14:nvContentPartPr>
              <p14:xfrm>
                <a:off x="8213561" y="5301431"/>
                <a:ext cx="113400" cy="84240"/>
              </p14:xfrm>
            </p:contentPart>
          </mc:Choice>
          <mc:Fallback xmlns="">
            <p:pic>
              <p:nvPicPr>
                <p:cNvPr id="39604" name="Freihand 39603">
                  <a:extLst>
                    <a:ext uri="{FF2B5EF4-FFF2-40B4-BE49-F238E27FC236}">
                      <a16:creationId xmlns:a16="http://schemas.microsoft.com/office/drawing/2014/main" id="{2AEC16E8-98EC-4487-A5BB-D7E4E36BD473}"/>
                    </a:ext>
                  </a:extLst>
                </p:cNvPr>
                <p:cNvPicPr/>
                <p:nvPr/>
              </p:nvPicPr>
              <p:blipFill>
                <a:blip r:embed="rId1274"/>
                <a:stretch>
                  <a:fillRect/>
                </a:stretch>
              </p:blipFill>
              <p:spPr>
                <a:xfrm>
                  <a:off x="8209241" y="5297111"/>
                  <a:ext cx="1220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275">
              <p14:nvContentPartPr>
                <p14:cNvPr id="39605" name="Freihand 39604">
                  <a:extLst>
                    <a:ext uri="{FF2B5EF4-FFF2-40B4-BE49-F238E27FC236}">
                      <a16:creationId xmlns:a16="http://schemas.microsoft.com/office/drawing/2014/main" id="{783D4FFB-FA75-45A3-B138-17D26AA944CD}"/>
                    </a:ext>
                  </a:extLst>
                </p14:cNvPr>
                <p14:cNvContentPartPr/>
                <p14:nvPr/>
              </p14:nvContentPartPr>
              <p14:xfrm>
                <a:off x="8296361" y="5150951"/>
                <a:ext cx="207360" cy="188280"/>
              </p14:xfrm>
            </p:contentPart>
          </mc:Choice>
          <mc:Fallback xmlns="">
            <p:pic>
              <p:nvPicPr>
                <p:cNvPr id="39605" name="Freihand 39604">
                  <a:extLst>
                    <a:ext uri="{FF2B5EF4-FFF2-40B4-BE49-F238E27FC236}">
                      <a16:creationId xmlns:a16="http://schemas.microsoft.com/office/drawing/2014/main" id="{783D4FFB-FA75-45A3-B138-17D26AA944CD}"/>
                    </a:ext>
                  </a:extLst>
                </p:cNvPr>
                <p:cNvPicPr/>
                <p:nvPr/>
              </p:nvPicPr>
              <p:blipFill>
                <a:blip r:embed="rId1276"/>
                <a:stretch>
                  <a:fillRect/>
                </a:stretch>
              </p:blipFill>
              <p:spPr>
                <a:xfrm>
                  <a:off x="8292041" y="5146631"/>
                  <a:ext cx="2160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277">
              <p14:nvContentPartPr>
                <p14:cNvPr id="39606" name="Freihand 39605">
                  <a:extLst>
                    <a:ext uri="{FF2B5EF4-FFF2-40B4-BE49-F238E27FC236}">
                      <a16:creationId xmlns:a16="http://schemas.microsoft.com/office/drawing/2014/main" id="{8107CF81-E597-485D-849A-1DF98BF6A668}"/>
                    </a:ext>
                  </a:extLst>
                </p14:cNvPr>
                <p14:cNvContentPartPr/>
                <p14:nvPr/>
              </p14:nvContentPartPr>
              <p14:xfrm>
                <a:off x="8342801" y="5114591"/>
                <a:ext cx="53640" cy="15120"/>
              </p14:xfrm>
            </p:contentPart>
          </mc:Choice>
          <mc:Fallback xmlns="">
            <p:pic>
              <p:nvPicPr>
                <p:cNvPr id="39606" name="Freihand 39605">
                  <a:extLst>
                    <a:ext uri="{FF2B5EF4-FFF2-40B4-BE49-F238E27FC236}">
                      <a16:creationId xmlns:a16="http://schemas.microsoft.com/office/drawing/2014/main" id="{8107CF81-E597-485D-849A-1DF98BF6A668}"/>
                    </a:ext>
                  </a:extLst>
                </p:cNvPr>
                <p:cNvPicPr/>
                <p:nvPr/>
              </p:nvPicPr>
              <p:blipFill>
                <a:blip r:embed="rId1278"/>
                <a:stretch>
                  <a:fillRect/>
                </a:stretch>
              </p:blipFill>
              <p:spPr>
                <a:xfrm>
                  <a:off x="8338481" y="5110271"/>
                  <a:ext cx="62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279">
              <p14:nvContentPartPr>
                <p14:cNvPr id="39608" name="Freihand 39607">
                  <a:extLst>
                    <a:ext uri="{FF2B5EF4-FFF2-40B4-BE49-F238E27FC236}">
                      <a16:creationId xmlns:a16="http://schemas.microsoft.com/office/drawing/2014/main" id="{7F89C6BE-0EDF-4DDE-876C-88D72D6B332B}"/>
                    </a:ext>
                  </a:extLst>
                </p14:cNvPr>
                <p14:cNvContentPartPr/>
                <p14:nvPr/>
              </p14:nvContentPartPr>
              <p14:xfrm>
                <a:off x="7047161" y="6175151"/>
                <a:ext cx="102600" cy="157320"/>
              </p14:xfrm>
            </p:contentPart>
          </mc:Choice>
          <mc:Fallback xmlns="">
            <p:pic>
              <p:nvPicPr>
                <p:cNvPr id="39608" name="Freihand 39607">
                  <a:extLst>
                    <a:ext uri="{FF2B5EF4-FFF2-40B4-BE49-F238E27FC236}">
                      <a16:creationId xmlns:a16="http://schemas.microsoft.com/office/drawing/2014/main" id="{7F89C6BE-0EDF-4DDE-876C-88D72D6B332B}"/>
                    </a:ext>
                  </a:extLst>
                </p:cNvPr>
                <p:cNvPicPr/>
                <p:nvPr/>
              </p:nvPicPr>
              <p:blipFill>
                <a:blip r:embed="rId1280"/>
                <a:stretch>
                  <a:fillRect/>
                </a:stretch>
              </p:blipFill>
              <p:spPr>
                <a:xfrm>
                  <a:off x="7042841" y="6170831"/>
                  <a:ext cx="1112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281">
              <p14:nvContentPartPr>
                <p14:cNvPr id="39609" name="Freihand 39608">
                  <a:extLst>
                    <a:ext uri="{FF2B5EF4-FFF2-40B4-BE49-F238E27FC236}">
                      <a16:creationId xmlns:a16="http://schemas.microsoft.com/office/drawing/2014/main" id="{D1660B85-3553-4C1E-805C-9B49E285F1C9}"/>
                    </a:ext>
                  </a:extLst>
                </p14:cNvPr>
                <p14:cNvContentPartPr/>
                <p14:nvPr/>
              </p14:nvContentPartPr>
              <p14:xfrm>
                <a:off x="7149401" y="6196391"/>
                <a:ext cx="147960" cy="60480"/>
              </p14:xfrm>
            </p:contentPart>
          </mc:Choice>
          <mc:Fallback xmlns="">
            <p:pic>
              <p:nvPicPr>
                <p:cNvPr id="39609" name="Freihand 39608">
                  <a:extLst>
                    <a:ext uri="{FF2B5EF4-FFF2-40B4-BE49-F238E27FC236}">
                      <a16:creationId xmlns:a16="http://schemas.microsoft.com/office/drawing/2014/main" id="{D1660B85-3553-4C1E-805C-9B49E285F1C9}"/>
                    </a:ext>
                  </a:extLst>
                </p:cNvPr>
                <p:cNvPicPr/>
                <p:nvPr/>
              </p:nvPicPr>
              <p:blipFill>
                <a:blip r:embed="rId1282"/>
                <a:stretch>
                  <a:fillRect/>
                </a:stretch>
              </p:blipFill>
              <p:spPr>
                <a:xfrm>
                  <a:off x="7145081" y="6192071"/>
                  <a:ext cx="156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283">
              <p14:nvContentPartPr>
                <p14:cNvPr id="39611" name="Freihand 39610">
                  <a:extLst>
                    <a:ext uri="{FF2B5EF4-FFF2-40B4-BE49-F238E27FC236}">
                      <a16:creationId xmlns:a16="http://schemas.microsoft.com/office/drawing/2014/main" id="{47F5979C-C167-4912-94E4-BD2F248E6846}"/>
                    </a:ext>
                  </a:extLst>
                </p14:cNvPr>
                <p14:cNvContentPartPr/>
                <p14:nvPr/>
              </p14:nvContentPartPr>
              <p14:xfrm>
                <a:off x="7397441" y="6081551"/>
                <a:ext cx="83880" cy="98280"/>
              </p14:xfrm>
            </p:contentPart>
          </mc:Choice>
          <mc:Fallback xmlns="">
            <p:pic>
              <p:nvPicPr>
                <p:cNvPr id="39611" name="Freihand 39610">
                  <a:extLst>
                    <a:ext uri="{FF2B5EF4-FFF2-40B4-BE49-F238E27FC236}">
                      <a16:creationId xmlns:a16="http://schemas.microsoft.com/office/drawing/2014/main" id="{47F5979C-C167-4912-94E4-BD2F248E6846}"/>
                    </a:ext>
                  </a:extLst>
                </p:cNvPr>
                <p:cNvPicPr/>
                <p:nvPr/>
              </p:nvPicPr>
              <p:blipFill>
                <a:blip r:embed="rId1284"/>
                <a:stretch>
                  <a:fillRect/>
                </a:stretch>
              </p:blipFill>
              <p:spPr>
                <a:xfrm>
                  <a:off x="7393121" y="6077231"/>
                  <a:ext cx="925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285">
              <p14:nvContentPartPr>
                <p14:cNvPr id="39612" name="Freihand 39611">
                  <a:extLst>
                    <a:ext uri="{FF2B5EF4-FFF2-40B4-BE49-F238E27FC236}">
                      <a16:creationId xmlns:a16="http://schemas.microsoft.com/office/drawing/2014/main" id="{312F8B98-AD32-4EDC-BB31-5759AB2A3162}"/>
                    </a:ext>
                  </a:extLst>
                </p14:cNvPr>
                <p14:cNvContentPartPr/>
                <p14:nvPr/>
              </p14:nvContentPartPr>
              <p14:xfrm>
                <a:off x="7467641" y="6033311"/>
                <a:ext cx="74880" cy="92880"/>
              </p14:xfrm>
            </p:contentPart>
          </mc:Choice>
          <mc:Fallback xmlns="">
            <p:pic>
              <p:nvPicPr>
                <p:cNvPr id="39612" name="Freihand 39611">
                  <a:extLst>
                    <a:ext uri="{FF2B5EF4-FFF2-40B4-BE49-F238E27FC236}">
                      <a16:creationId xmlns:a16="http://schemas.microsoft.com/office/drawing/2014/main" id="{312F8B98-AD32-4EDC-BB31-5759AB2A3162}"/>
                    </a:ext>
                  </a:extLst>
                </p:cNvPr>
                <p:cNvPicPr/>
                <p:nvPr/>
              </p:nvPicPr>
              <p:blipFill>
                <a:blip r:embed="rId1286"/>
                <a:stretch>
                  <a:fillRect/>
                </a:stretch>
              </p:blipFill>
              <p:spPr>
                <a:xfrm>
                  <a:off x="7463321" y="6028991"/>
                  <a:ext cx="835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287">
              <p14:nvContentPartPr>
                <p14:cNvPr id="39613" name="Freihand 39612">
                  <a:extLst>
                    <a:ext uri="{FF2B5EF4-FFF2-40B4-BE49-F238E27FC236}">
                      <a16:creationId xmlns:a16="http://schemas.microsoft.com/office/drawing/2014/main" id="{BEEE7237-0C74-48FB-8187-9333027045E6}"/>
                    </a:ext>
                  </a:extLst>
                </p14:cNvPr>
                <p14:cNvContentPartPr/>
                <p14:nvPr/>
              </p14:nvContentPartPr>
              <p14:xfrm>
                <a:off x="7630001" y="5963111"/>
                <a:ext cx="65520" cy="85680"/>
              </p14:xfrm>
            </p:contentPart>
          </mc:Choice>
          <mc:Fallback xmlns="">
            <p:pic>
              <p:nvPicPr>
                <p:cNvPr id="39613" name="Freihand 39612">
                  <a:extLst>
                    <a:ext uri="{FF2B5EF4-FFF2-40B4-BE49-F238E27FC236}">
                      <a16:creationId xmlns:a16="http://schemas.microsoft.com/office/drawing/2014/main" id="{BEEE7237-0C74-48FB-8187-9333027045E6}"/>
                    </a:ext>
                  </a:extLst>
                </p:cNvPr>
                <p:cNvPicPr/>
                <p:nvPr/>
              </p:nvPicPr>
              <p:blipFill>
                <a:blip r:embed="rId1288"/>
                <a:stretch>
                  <a:fillRect/>
                </a:stretch>
              </p:blipFill>
              <p:spPr>
                <a:xfrm>
                  <a:off x="7625681" y="5958791"/>
                  <a:ext cx="74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289">
              <p14:nvContentPartPr>
                <p14:cNvPr id="39614" name="Freihand 39613">
                  <a:extLst>
                    <a:ext uri="{FF2B5EF4-FFF2-40B4-BE49-F238E27FC236}">
                      <a16:creationId xmlns:a16="http://schemas.microsoft.com/office/drawing/2014/main" id="{81B2E563-29C9-4042-A76E-F09B4CFEBA70}"/>
                    </a:ext>
                  </a:extLst>
                </p14:cNvPr>
                <p14:cNvContentPartPr/>
                <p14:nvPr/>
              </p14:nvContentPartPr>
              <p14:xfrm>
                <a:off x="7738721" y="5901551"/>
                <a:ext cx="138600" cy="78840"/>
              </p14:xfrm>
            </p:contentPart>
          </mc:Choice>
          <mc:Fallback xmlns="">
            <p:pic>
              <p:nvPicPr>
                <p:cNvPr id="39614" name="Freihand 39613">
                  <a:extLst>
                    <a:ext uri="{FF2B5EF4-FFF2-40B4-BE49-F238E27FC236}">
                      <a16:creationId xmlns:a16="http://schemas.microsoft.com/office/drawing/2014/main" id="{81B2E563-29C9-4042-A76E-F09B4CFEBA70}"/>
                    </a:ext>
                  </a:extLst>
                </p:cNvPr>
                <p:cNvPicPr/>
                <p:nvPr/>
              </p:nvPicPr>
              <p:blipFill>
                <a:blip r:embed="rId1290"/>
                <a:stretch>
                  <a:fillRect/>
                </a:stretch>
              </p:blipFill>
              <p:spPr>
                <a:xfrm>
                  <a:off x="7734401" y="5897231"/>
                  <a:ext cx="1472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291">
              <p14:nvContentPartPr>
                <p14:cNvPr id="39615" name="Freihand 39614">
                  <a:extLst>
                    <a:ext uri="{FF2B5EF4-FFF2-40B4-BE49-F238E27FC236}">
                      <a16:creationId xmlns:a16="http://schemas.microsoft.com/office/drawing/2014/main" id="{1CAF01F7-B46B-4547-B4D3-A67AB1A59A75}"/>
                    </a:ext>
                  </a:extLst>
                </p14:cNvPr>
                <p14:cNvContentPartPr/>
                <p14:nvPr/>
              </p14:nvContentPartPr>
              <p14:xfrm>
                <a:off x="7814321" y="5857631"/>
                <a:ext cx="77760" cy="7560"/>
              </p14:xfrm>
            </p:contentPart>
          </mc:Choice>
          <mc:Fallback xmlns="">
            <p:pic>
              <p:nvPicPr>
                <p:cNvPr id="39615" name="Freihand 39614">
                  <a:extLst>
                    <a:ext uri="{FF2B5EF4-FFF2-40B4-BE49-F238E27FC236}">
                      <a16:creationId xmlns:a16="http://schemas.microsoft.com/office/drawing/2014/main" id="{1CAF01F7-B46B-4547-B4D3-A67AB1A59A75}"/>
                    </a:ext>
                  </a:extLst>
                </p:cNvPr>
                <p:cNvPicPr/>
                <p:nvPr/>
              </p:nvPicPr>
              <p:blipFill>
                <a:blip r:embed="rId1292"/>
                <a:stretch>
                  <a:fillRect/>
                </a:stretch>
              </p:blipFill>
              <p:spPr>
                <a:xfrm>
                  <a:off x="7810001" y="5853311"/>
                  <a:ext cx="864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293">
              <p14:nvContentPartPr>
                <p14:cNvPr id="39616" name="Freihand 39615">
                  <a:extLst>
                    <a:ext uri="{FF2B5EF4-FFF2-40B4-BE49-F238E27FC236}">
                      <a16:creationId xmlns:a16="http://schemas.microsoft.com/office/drawing/2014/main" id="{A35D1E93-4A29-4413-8CAC-6EFDE1EEF8B3}"/>
                    </a:ext>
                  </a:extLst>
                </p14:cNvPr>
                <p14:cNvContentPartPr/>
                <p14:nvPr/>
              </p14:nvContentPartPr>
              <p14:xfrm>
                <a:off x="7907561" y="5783471"/>
                <a:ext cx="132840" cy="112320"/>
              </p14:xfrm>
            </p:contentPart>
          </mc:Choice>
          <mc:Fallback xmlns="">
            <p:pic>
              <p:nvPicPr>
                <p:cNvPr id="39616" name="Freihand 39615">
                  <a:extLst>
                    <a:ext uri="{FF2B5EF4-FFF2-40B4-BE49-F238E27FC236}">
                      <a16:creationId xmlns:a16="http://schemas.microsoft.com/office/drawing/2014/main" id="{A35D1E93-4A29-4413-8CAC-6EFDE1EEF8B3}"/>
                    </a:ext>
                  </a:extLst>
                </p:cNvPr>
                <p:cNvPicPr/>
                <p:nvPr/>
              </p:nvPicPr>
              <p:blipFill>
                <a:blip r:embed="rId1294"/>
                <a:stretch>
                  <a:fillRect/>
                </a:stretch>
              </p:blipFill>
              <p:spPr>
                <a:xfrm>
                  <a:off x="7903241" y="5779151"/>
                  <a:ext cx="1414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295">
              <p14:nvContentPartPr>
                <p14:cNvPr id="39617" name="Freihand 39616">
                  <a:extLst>
                    <a:ext uri="{FF2B5EF4-FFF2-40B4-BE49-F238E27FC236}">
                      <a16:creationId xmlns:a16="http://schemas.microsoft.com/office/drawing/2014/main" id="{28AB0AB4-85E2-4EA9-BD97-49A16DD7BD42}"/>
                    </a:ext>
                  </a:extLst>
                </p14:cNvPr>
                <p14:cNvContentPartPr/>
                <p14:nvPr/>
              </p14:nvContentPartPr>
              <p14:xfrm>
                <a:off x="8133641" y="5719391"/>
                <a:ext cx="214200" cy="101880"/>
              </p14:xfrm>
            </p:contentPart>
          </mc:Choice>
          <mc:Fallback xmlns="">
            <p:pic>
              <p:nvPicPr>
                <p:cNvPr id="39617" name="Freihand 39616">
                  <a:extLst>
                    <a:ext uri="{FF2B5EF4-FFF2-40B4-BE49-F238E27FC236}">
                      <a16:creationId xmlns:a16="http://schemas.microsoft.com/office/drawing/2014/main" id="{28AB0AB4-85E2-4EA9-BD97-49A16DD7BD42}"/>
                    </a:ext>
                  </a:extLst>
                </p:cNvPr>
                <p:cNvPicPr/>
                <p:nvPr/>
              </p:nvPicPr>
              <p:blipFill>
                <a:blip r:embed="rId1296"/>
                <a:stretch>
                  <a:fillRect/>
                </a:stretch>
              </p:blipFill>
              <p:spPr>
                <a:xfrm>
                  <a:off x="8129321" y="5715071"/>
                  <a:ext cx="2228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297">
              <p14:nvContentPartPr>
                <p14:cNvPr id="39618" name="Freihand 39617">
                  <a:extLst>
                    <a:ext uri="{FF2B5EF4-FFF2-40B4-BE49-F238E27FC236}">
                      <a16:creationId xmlns:a16="http://schemas.microsoft.com/office/drawing/2014/main" id="{7F3DCBC9-6BF1-494D-A531-2714459A9596}"/>
                    </a:ext>
                  </a:extLst>
                </p14:cNvPr>
                <p14:cNvContentPartPr/>
                <p14:nvPr/>
              </p14:nvContentPartPr>
              <p14:xfrm>
                <a:off x="8365481" y="5574671"/>
                <a:ext cx="136080" cy="141480"/>
              </p14:xfrm>
            </p:contentPart>
          </mc:Choice>
          <mc:Fallback xmlns="">
            <p:pic>
              <p:nvPicPr>
                <p:cNvPr id="39618" name="Freihand 39617">
                  <a:extLst>
                    <a:ext uri="{FF2B5EF4-FFF2-40B4-BE49-F238E27FC236}">
                      <a16:creationId xmlns:a16="http://schemas.microsoft.com/office/drawing/2014/main" id="{7F3DCBC9-6BF1-494D-A531-2714459A9596}"/>
                    </a:ext>
                  </a:extLst>
                </p:cNvPr>
                <p:cNvPicPr/>
                <p:nvPr/>
              </p:nvPicPr>
              <p:blipFill>
                <a:blip r:embed="rId1298"/>
                <a:stretch>
                  <a:fillRect/>
                </a:stretch>
              </p:blipFill>
              <p:spPr>
                <a:xfrm>
                  <a:off x="8361161" y="5570351"/>
                  <a:ext cx="1447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299">
              <p14:nvContentPartPr>
                <p14:cNvPr id="39619" name="Freihand 39618">
                  <a:extLst>
                    <a:ext uri="{FF2B5EF4-FFF2-40B4-BE49-F238E27FC236}">
                      <a16:creationId xmlns:a16="http://schemas.microsoft.com/office/drawing/2014/main" id="{E4284118-629F-49C1-A25C-9C723BF899B4}"/>
                    </a:ext>
                  </a:extLst>
                </p14:cNvPr>
                <p14:cNvContentPartPr/>
                <p14:nvPr/>
              </p14:nvContentPartPr>
              <p14:xfrm>
                <a:off x="6803081" y="6441551"/>
                <a:ext cx="254520" cy="145440"/>
              </p14:xfrm>
            </p:contentPart>
          </mc:Choice>
          <mc:Fallback xmlns="">
            <p:pic>
              <p:nvPicPr>
                <p:cNvPr id="39619" name="Freihand 39618">
                  <a:extLst>
                    <a:ext uri="{FF2B5EF4-FFF2-40B4-BE49-F238E27FC236}">
                      <a16:creationId xmlns:a16="http://schemas.microsoft.com/office/drawing/2014/main" id="{E4284118-629F-49C1-A25C-9C723BF899B4}"/>
                    </a:ext>
                  </a:extLst>
                </p:cNvPr>
                <p:cNvPicPr/>
                <p:nvPr/>
              </p:nvPicPr>
              <p:blipFill>
                <a:blip r:embed="rId1300"/>
                <a:stretch>
                  <a:fillRect/>
                </a:stretch>
              </p:blipFill>
              <p:spPr>
                <a:xfrm>
                  <a:off x="6798761" y="6437231"/>
                  <a:ext cx="2631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301">
              <p14:nvContentPartPr>
                <p14:cNvPr id="39620" name="Freihand 39619">
                  <a:extLst>
                    <a:ext uri="{FF2B5EF4-FFF2-40B4-BE49-F238E27FC236}">
                      <a16:creationId xmlns:a16="http://schemas.microsoft.com/office/drawing/2014/main" id="{B50F3E69-F30D-4C6A-A825-44FE26AA4C45}"/>
                    </a:ext>
                  </a:extLst>
                </p14:cNvPr>
                <p14:cNvContentPartPr/>
                <p14:nvPr/>
              </p14:nvContentPartPr>
              <p14:xfrm>
                <a:off x="6974801" y="6393671"/>
                <a:ext cx="33120" cy="4680"/>
              </p14:xfrm>
            </p:contentPart>
          </mc:Choice>
          <mc:Fallback xmlns="">
            <p:pic>
              <p:nvPicPr>
                <p:cNvPr id="39620" name="Freihand 39619">
                  <a:extLst>
                    <a:ext uri="{FF2B5EF4-FFF2-40B4-BE49-F238E27FC236}">
                      <a16:creationId xmlns:a16="http://schemas.microsoft.com/office/drawing/2014/main" id="{B50F3E69-F30D-4C6A-A825-44FE26AA4C45}"/>
                    </a:ext>
                  </a:extLst>
                </p:cNvPr>
                <p:cNvPicPr/>
                <p:nvPr/>
              </p:nvPicPr>
              <p:blipFill>
                <a:blip r:embed="rId1302"/>
                <a:stretch>
                  <a:fillRect/>
                </a:stretch>
              </p:blipFill>
              <p:spPr>
                <a:xfrm>
                  <a:off x="6970481" y="6389351"/>
                  <a:ext cx="417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1303">
              <p14:nvContentPartPr>
                <p14:cNvPr id="39621" name="Freihand 39620">
                  <a:extLst>
                    <a:ext uri="{FF2B5EF4-FFF2-40B4-BE49-F238E27FC236}">
                      <a16:creationId xmlns:a16="http://schemas.microsoft.com/office/drawing/2014/main" id="{7ED1DFD4-B13F-444C-BE43-19169633E055}"/>
                    </a:ext>
                  </a:extLst>
                </p14:cNvPr>
                <p14:cNvContentPartPr/>
                <p14:nvPr/>
              </p14:nvContentPartPr>
              <p14:xfrm>
                <a:off x="7110521" y="6412031"/>
                <a:ext cx="157320" cy="61200"/>
              </p14:xfrm>
            </p:contentPart>
          </mc:Choice>
          <mc:Fallback xmlns="">
            <p:pic>
              <p:nvPicPr>
                <p:cNvPr id="39621" name="Freihand 39620">
                  <a:extLst>
                    <a:ext uri="{FF2B5EF4-FFF2-40B4-BE49-F238E27FC236}">
                      <a16:creationId xmlns:a16="http://schemas.microsoft.com/office/drawing/2014/main" id="{7ED1DFD4-B13F-444C-BE43-19169633E055}"/>
                    </a:ext>
                  </a:extLst>
                </p:cNvPr>
                <p:cNvPicPr/>
                <p:nvPr/>
              </p:nvPicPr>
              <p:blipFill>
                <a:blip r:embed="rId1304"/>
                <a:stretch>
                  <a:fillRect/>
                </a:stretch>
              </p:blipFill>
              <p:spPr>
                <a:xfrm>
                  <a:off x="7106201" y="6407711"/>
                  <a:ext cx="1659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305">
              <p14:nvContentPartPr>
                <p14:cNvPr id="39624" name="Freihand 39623">
                  <a:extLst>
                    <a:ext uri="{FF2B5EF4-FFF2-40B4-BE49-F238E27FC236}">
                      <a16:creationId xmlns:a16="http://schemas.microsoft.com/office/drawing/2014/main" id="{4737A25B-89E4-4671-86C7-E56663E1F557}"/>
                    </a:ext>
                  </a:extLst>
                </p14:cNvPr>
                <p14:cNvContentPartPr/>
                <p14:nvPr/>
              </p14:nvContentPartPr>
              <p14:xfrm>
                <a:off x="7297721" y="6304031"/>
                <a:ext cx="179640" cy="178560"/>
              </p14:xfrm>
            </p:contentPart>
          </mc:Choice>
          <mc:Fallback xmlns="">
            <p:pic>
              <p:nvPicPr>
                <p:cNvPr id="39624" name="Freihand 39623">
                  <a:extLst>
                    <a:ext uri="{FF2B5EF4-FFF2-40B4-BE49-F238E27FC236}">
                      <a16:creationId xmlns:a16="http://schemas.microsoft.com/office/drawing/2014/main" id="{4737A25B-89E4-4671-86C7-E56663E1F557}"/>
                    </a:ext>
                  </a:extLst>
                </p:cNvPr>
                <p:cNvPicPr/>
                <p:nvPr/>
              </p:nvPicPr>
              <p:blipFill>
                <a:blip r:embed="rId1306"/>
                <a:stretch>
                  <a:fillRect/>
                </a:stretch>
              </p:blipFill>
              <p:spPr>
                <a:xfrm>
                  <a:off x="7293401" y="6299711"/>
                  <a:ext cx="1882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307">
              <p14:nvContentPartPr>
                <p14:cNvPr id="39625" name="Freihand 39624">
                  <a:extLst>
                    <a:ext uri="{FF2B5EF4-FFF2-40B4-BE49-F238E27FC236}">
                      <a16:creationId xmlns:a16="http://schemas.microsoft.com/office/drawing/2014/main" id="{E83EBDA0-E338-471D-8DA0-4A77A8982B47}"/>
                    </a:ext>
                  </a:extLst>
                </p14:cNvPr>
                <p14:cNvContentPartPr/>
                <p14:nvPr/>
              </p14:nvContentPartPr>
              <p14:xfrm>
                <a:off x="7484921" y="6209351"/>
                <a:ext cx="37800" cy="124920"/>
              </p14:xfrm>
            </p:contentPart>
          </mc:Choice>
          <mc:Fallback xmlns="">
            <p:pic>
              <p:nvPicPr>
                <p:cNvPr id="39625" name="Freihand 39624">
                  <a:extLst>
                    <a:ext uri="{FF2B5EF4-FFF2-40B4-BE49-F238E27FC236}">
                      <a16:creationId xmlns:a16="http://schemas.microsoft.com/office/drawing/2014/main" id="{E83EBDA0-E338-471D-8DA0-4A77A8982B47}"/>
                    </a:ext>
                  </a:extLst>
                </p:cNvPr>
                <p:cNvPicPr/>
                <p:nvPr/>
              </p:nvPicPr>
              <p:blipFill>
                <a:blip r:embed="rId1308"/>
                <a:stretch>
                  <a:fillRect/>
                </a:stretch>
              </p:blipFill>
              <p:spPr>
                <a:xfrm>
                  <a:off x="7480601" y="6205031"/>
                  <a:ext cx="46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309">
              <p14:nvContentPartPr>
                <p14:cNvPr id="39626" name="Freihand 39625">
                  <a:extLst>
                    <a:ext uri="{FF2B5EF4-FFF2-40B4-BE49-F238E27FC236}">
                      <a16:creationId xmlns:a16="http://schemas.microsoft.com/office/drawing/2014/main" id="{9672CAD9-80D6-4BA7-8CD1-7A8192B12ACA}"/>
                    </a:ext>
                  </a:extLst>
                </p14:cNvPr>
                <p14:cNvContentPartPr/>
                <p14:nvPr/>
              </p14:nvContentPartPr>
              <p14:xfrm>
                <a:off x="7539281" y="6233471"/>
                <a:ext cx="183240" cy="76680"/>
              </p14:xfrm>
            </p:contentPart>
          </mc:Choice>
          <mc:Fallback xmlns="">
            <p:pic>
              <p:nvPicPr>
                <p:cNvPr id="39626" name="Freihand 39625">
                  <a:extLst>
                    <a:ext uri="{FF2B5EF4-FFF2-40B4-BE49-F238E27FC236}">
                      <a16:creationId xmlns:a16="http://schemas.microsoft.com/office/drawing/2014/main" id="{9672CAD9-80D6-4BA7-8CD1-7A8192B12ACA}"/>
                    </a:ext>
                  </a:extLst>
                </p:cNvPr>
                <p:cNvPicPr/>
                <p:nvPr/>
              </p:nvPicPr>
              <p:blipFill>
                <a:blip r:embed="rId1310"/>
                <a:stretch>
                  <a:fillRect/>
                </a:stretch>
              </p:blipFill>
              <p:spPr>
                <a:xfrm>
                  <a:off x="7534961" y="6229151"/>
                  <a:ext cx="1918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311">
              <p14:nvContentPartPr>
                <p14:cNvPr id="39627" name="Freihand 39626">
                  <a:extLst>
                    <a:ext uri="{FF2B5EF4-FFF2-40B4-BE49-F238E27FC236}">
                      <a16:creationId xmlns:a16="http://schemas.microsoft.com/office/drawing/2014/main" id="{AE90D21C-F1BA-4F30-B012-D499A00E8754}"/>
                    </a:ext>
                  </a:extLst>
                </p14:cNvPr>
                <p14:cNvContentPartPr/>
                <p14:nvPr/>
              </p14:nvContentPartPr>
              <p14:xfrm>
                <a:off x="7704161" y="6106751"/>
                <a:ext cx="248400" cy="125640"/>
              </p14:xfrm>
            </p:contentPart>
          </mc:Choice>
          <mc:Fallback xmlns="">
            <p:pic>
              <p:nvPicPr>
                <p:cNvPr id="39627" name="Freihand 39626">
                  <a:extLst>
                    <a:ext uri="{FF2B5EF4-FFF2-40B4-BE49-F238E27FC236}">
                      <a16:creationId xmlns:a16="http://schemas.microsoft.com/office/drawing/2014/main" id="{AE90D21C-F1BA-4F30-B012-D499A00E8754}"/>
                    </a:ext>
                  </a:extLst>
                </p:cNvPr>
                <p:cNvPicPr/>
                <p:nvPr/>
              </p:nvPicPr>
              <p:blipFill>
                <a:blip r:embed="rId1312"/>
                <a:stretch>
                  <a:fillRect/>
                </a:stretch>
              </p:blipFill>
              <p:spPr>
                <a:xfrm>
                  <a:off x="7699841" y="6102431"/>
                  <a:ext cx="2570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313">
              <p14:nvContentPartPr>
                <p14:cNvPr id="39628" name="Freihand 39627">
                  <a:extLst>
                    <a:ext uri="{FF2B5EF4-FFF2-40B4-BE49-F238E27FC236}">
                      <a16:creationId xmlns:a16="http://schemas.microsoft.com/office/drawing/2014/main" id="{9149ADD3-5BB2-4C65-8A54-B2C69665209B}"/>
                    </a:ext>
                  </a:extLst>
                </p14:cNvPr>
                <p14:cNvContentPartPr/>
                <p14:nvPr/>
              </p14:nvContentPartPr>
              <p14:xfrm>
                <a:off x="7064441" y="6590951"/>
                <a:ext cx="137160" cy="130680"/>
              </p14:xfrm>
            </p:contentPart>
          </mc:Choice>
          <mc:Fallback xmlns="">
            <p:pic>
              <p:nvPicPr>
                <p:cNvPr id="39628" name="Freihand 39627">
                  <a:extLst>
                    <a:ext uri="{FF2B5EF4-FFF2-40B4-BE49-F238E27FC236}">
                      <a16:creationId xmlns:a16="http://schemas.microsoft.com/office/drawing/2014/main" id="{9149ADD3-5BB2-4C65-8A54-B2C69665209B}"/>
                    </a:ext>
                  </a:extLst>
                </p:cNvPr>
                <p:cNvPicPr/>
                <p:nvPr/>
              </p:nvPicPr>
              <p:blipFill>
                <a:blip r:embed="rId1314"/>
                <a:stretch>
                  <a:fillRect/>
                </a:stretch>
              </p:blipFill>
              <p:spPr>
                <a:xfrm>
                  <a:off x="7060121" y="6586631"/>
                  <a:ext cx="1458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315">
              <p14:nvContentPartPr>
                <p14:cNvPr id="39629" name="Freihand 39628">
                  <a:extLst>
                    <a:ext uri="{FF2B5EF4-FFF2-40B4-BE49-F238E27FC236}">
                      <a16:creationId xmlns:a16="http://schemas.microsoft.com/office/drawing/2014/main" id="{008658EC-9B2B-4C04-A5E0-A64F4B66CFC1}"/>
                    </a:ext>
                  </a:extLst>
                </p14:cNvPr>
                <p14:cNvContentPartPr/>
                <p14:nvPr/>
              </p14:nvContentPartPr>
              <p14:xfrm>
                <a:off x="7183241" y="6583751"/>
                <a:ext cx="104400" cy="63360"/>
              </p14:xfrm>
            </p:contentPart>
          </mc:Choice>
          <mc:Fallback xmlns="">
            <p:pic>
              <p:nvPicPr>
                <p:cNvPr id="39629" name="Freihand 39628">
                  <a:extLst>
                    <a:ext uri="{FF2B5EF4-FFF2-40B4-BE49-F238E27FC236}">
                      <a16:creationId xmlns:a16="http://schemas.microsoft.com/office/drawing/2014/main" id="{008658EC-9B2B-4C04-A5E0-A64F4B66CFC1}"/>
                    </a:ext>
                  </a:extLst>
                </p:cNvPr>
                <p:cNvPicPr/>
                <p:nvPr/>
              </p:nvPicPr>
              <p:blipFill>
                <a:blip r:embed="rId1316"/>
                <a:stretch>
                  <a:fillRect/>
                </a:stretch>
              </p:blipFill>
              <p:spPr>
                <a:xfrm>
                  <a:off x="7178921" y="6579431"/>
                  <a:ext cx="1130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17">
              <p14:nvContentPartPr>
                <p14:cNvPr id="39630" name="Freihand 39629">
                  <a:extLst>
                    <a:ext uri="{FF2B5EF4-FFF2-40B4-BE49-F238E27FC236}">
                      <a16:creationId xmlns:a16="http://schemas.microsoft.com/office/drawing/2014/main" id="{DEB661F4-D238-47BF-89A0-27349E58051C}"/>
                    </a:ext>
                  </a:extLst>
                </p14:cNvPr>
                <p14:cNvContentPartPr/>
                <p14:nvPr/>
              </p14:nvContentPartPr>
              <p14:xfrm>
                <a:off x="7286201" y="6489791"/>
                <a:ext cx="178920" cy="198360"/>
              </p14:xfrm>
            </p:contentPart>
          </mc:Choice>
          <mc:Fallback xmlns="">
            <p:pic>
              <p:nvPicPr>
                <p:cNvPr id="39630" name="Freihand 39629">
                  <a:extLst>
                    <a:ext uri="{FF2B5EF4-FFF2-40B4-BE49-F238E27FC236}">
                      <a16:creationId xmlns:a16="http://schemas.microsoft.com/office/drawing/2014/main" id="{DEB661F4-D238-47BF-89A0-27349E58051C}"/>
                    </a:ext>
                  </a:extLst>
                </p:cNvPr>
                <p:cNvPicPr/>
                <p:nvPr/>
              </p:nvPicPr>
              <p:blipFill>
                <a:blip r:embed="rId1318"/>
                <a:stretch>
                  <a:fillRect/>
                </a:stretch>
              </p:blipFill>
              <p:spPr>
                <a:xfrm>
                  <a:off x="7281881" y="6485471"/>
                  <a:ext cx="1875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319">
              <p14:nvContentPartPr>
                <p14:cNvPr id="39631" name="Freihand 39630">
                  <a:extLst>
                    <a:ext uri="{FF2B5EF4-FFF2-40B4-BE49-F238E27FC236}">
                      <a16:creationId xmlns:a16="http://schemas.microsoft.com/office/drawing/2014/main" id="{0F0E44DA-133F-4E6E-A688-EF705879D3AC}"/>
                    </a:ext>
                  </a:extLst>
                </p14:cNvPr>
                <p14:cNvContentPartPr/>
                <p14:nvPr/>
              </p14:nvContentPartPr>
              <p14:xfrm>
                <a:off x="7501121" y="6471431"/>
                <a:ext cx="151560" cy="65160"/>
              </p14:xfrm>
            </p:contentPart>
          </mc:Choice>
          <mc:Fallback xmlns="">
            <p:pic>
              <p:nvPicPr>
                <p:cNvPr id="39631" name="Freihand 39630">
                  <a:extLst>
                    <a:ext uri="{FF2B5EF4-FFF2-40B4-BE49-F238E27FC236}">
                      <a16:creationId xmlns:a16="http://schemas.microsoft.com/office/drawing/2014/main" id="{0F0E44DA-133F-4E6E-A688-EF705879D3AC}"/>
                    </a:ext>
                  </a:extLst>
                </p:cNvPr>
                <p:cNvPicPr/>
                <p:nvPr/>
              </p:nvPicPr>
              <p:blipFill>
                <a:blip r:embed="rId1320"/>
                <a:stretch>
                  <a:fillRect/>
                </a:stretch>
              </p:blipFill>
              <p:spPr>
                <a:xfrm>
                  <a:off x="7496801" y="6467111"/>
                  <a:ext cx="1602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321">
              <p14:nvContentPartPr>
                <p14:cNvPr id="39632" name="Freihand 39631">
                  <a:extLst>
                    <a:ext uri="{FF2B5EF4-FFF2-40B4-BE49-F238E27FC236}">
                      <a16:creationId xmlns:a16="http://schemas.microsoft.com/office/drawing/2014/main" id="{92FE38E1-5FFA-41E1-984D-02E2006AC3F6}"/>
                    </a:ext>
                  </a:extLst>
                </p14:cNvPr>
                <p14:cNvContentPartPr/>
                <p14:nvPr/>
              </p14:nvContentPartPr>
              <p14:xfrm>
                <a:off x="7570601" y="6387911"/>
                <a:ext cx="360" cy="360"/>
              </p14:xfrm>
            </p:contentPart>
          </mc:Choice>
          <mc:Fallback xmlns="">
            <p:pic>
              <p:nvPicPr>
                <p:cNvPr id="39632" name="Freihand 39631">
                  <a:extLst>
                    <a:ext uri="{FF2B5EF4-FFF2-40B4-BE49-F238E27FC236}">
                      <a16:creationId xmlns:a16="http://schemas.microsoft.com/office/drawing/2014/main" id="{92FE38E1-5FFA-41E1-984D-02E2006AC3F6}"/>
                    </a:ext>
                  </a:extLst>
                </p:cNvPr>
                <p:cNvPicPr/>
                <p:nvPr/>
              </p:nvPicPr>
              <p:blipFill>
                <a:blip r:embed="rId12"/>
                <a:stretch>
                  <a:fillRect/>
                </a:stretch>
              </p:blipFill>
              <p:spPr>
                <a:xfrm>
                  <a:off x="7566281" y="638359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22">
              <p14:nvContentPartPr>
                <p14:cNvPr id="39633" name="Freihand 39632">
                  <a:extLst>
                    <a:ext uri="{FF2B5EF4-FFF2-40B4-BE49-F238E27FC236}">
                      <a16:creationId xmlns:a16="http://schemas.microsoft.com/office/drawing/2014/main" id="{91D8CF8F-7DBD-4E2D-BE90-8B5859B37210}"/>
                    </a:ext>
                  </a:extLst>
                </p14:cNvPr>
                <p14:cNvContentPartPr/>
                <p14:nvPr/>
              </p14:nvContentPartPr>
              <p14:xfrm>
                <a:off x="7671761" y="6337871"/>
                <a:ext cx="237240" cy="139680"/>
              </p14:xfrm>
            </p:contentPart>
          </mc:Choice>
          <mc:Fallback xmlns="">
            <p:pic>
              <p:nvPicPr>
                <p:cNvPr id="39633" name="Freihand 39632">
                  <a:extLst>
                    <a:ext uri="{FF2B5EF4-FFF2-40B4-BE49-F238E27FC236}">
                      <a16:creationId xmlns:a16="http://schemas.microsoft.com/office/drawing/2014/main" id="{91D8CF8F-7DBD-4E2D-BE90-8B5859B37210}"/>
                    </a:ext>
                  </a:extLst>
                </p:cNvPr>
                <p:cNvPicPr/>
                <p:nvPr/>
              </p:nvPicPr>
              <p:blipFill>
                <a:blip r:embed="rId1323"/>
                <a:stretch>
                  <a:fillRect/>
                </a:stretch>
              </p:blipFill>
              <p:spPr>
                <a:xfrm>
                  <a:off x="7667441" y="6333551"/>
                  <a:ext cx="2458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324">
              <p14:nvContentPartPr>
                <p14:cNvPr id="39634" name="Freihand 39633">
                  <a:extLst>
                    <a:ext uri="{FF2B5EF4-FFF2-40B4-BE49-F238E27FC236}">
                      <a16:creationId xmlns:a16="http://schemas.microsoft.com/office/drawing/2014/main" id="{51E39B9F-05A8-4C53-937F-96932476356B}"/>
                    </a:ext>
                  </a:extLst>
                </p14:cNvPr>
                <p14:cNvContentPartPr/>
                <p14:nvPr/>
              </p14:nvContentPartPr>
              <p14:xfrm>
                <a:off x="7884881" y="6269471"/>
                <a:ext cx="151920" cy="122760"/>
              </p14:xfrm>
            </p:contentPart>
          </mc:Choice>
          <mc:Fallback xmlns="">
            <p:pic>
              <p:nvPicPr>
                <p:cNvPr id="39634" name="Freihand 39633">
                  <a:extLst>
                    <a:ext uri="{FF2B5EF4-FFF2-40B4-BE49-F238E27FC236}">
                      <a16:creationId xmlns:a16="http://schemas.microsoft.com/office/drawing/2014/main" id="{51E39B9F-05A8-4C53-937F-96932476356B}"/>
                    </a:ext>
                  </a:extLst>
                </p:cNvPr>
                <p:cNvPicPr/>
                <p:nvPr/>
              </p:nvPicPr>
              <p:blipFill>
                <a:blip r:embed="rId1325"/>
                <a:stretch>
                  <a:fillRect/>
                </a:stretch>
              </p:blipFill>
              <p:spPr>
                <a:xfrm>
                  <a:off x="7880561" y="6265151"/>
                  <a:ext cx="1605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326">
              <p14:nvContentPartPr>
                <p14:cNvPr id="39635" name="Freihand 39634">
                  <a:extLst>
                    <a:ext uri="{FF2B5EF4-FFF2-40B4-BE49-F238E27FC236}">
                      <a16:creationId xmlns:a16="http://schemas.microsoft.com/office/drawing/2014/main" id="{76CD66A2-842E-4047-B4CD-9FFCBF407554}"/>
                    </a:ext>
                  </a:extLst>
                </p14:cNvPr>
                <p14:cNvContentPartPr/>
                <p14:nvPr/>
              </p14:nvContentPartPr>
              <p14:xfrm>
                <a:off x="8009081" y="6201791"/>
                <a:ext cx="195840" cy="114480"/>
              </p14:xfrm>
            </p:contentPart>
          </mc:Choice>
          <mc:Fallback xmlns="">
            <p:pic>
              <p:nvPicPr>
                <p:cNvPr id="39635" name="Freihand 39634">
                  <a:extLst>
                    <a:ext uri="{FF2B5EF4-FFF2-40B4-BE49-F238E27FC236}">
                      <a16:creationId xmlns:a16="http://schemas.microsoft.com/office/drawing/2014/main" id="{76CD66A2-842E-4047-B4CD-9FFCBF407554}"/>
                    </a:ext>
                  </a:extLst>
                </p:cNvPr>
                <p:cNvPicPr/>
                <p:nvPr/>
              </p:nvPicPr>
              <p:blipFill>
                <a:blip r:embed="rId1327"/>
                <a:stretch>
                  <a:fillRect/>
                </a:stretch>
              </p:blipFill>
              <p:spPr>
                <a:xfrm>
                  <a:off x="8004761" y="6197471"/>
                  <a:ext cx="2044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328">
              <p14:nvContentPartPr>
                <p14:cNvPr id="39636" name="Freihand 39635">
                  <a:extLst>
                    <a:ext uri="{FF2B5EF4-FFF2-40B4-BE49-F238E27FC236}">
                      <a16:creationId xmlns:a16="http://schemas.microsoft.com/office/drawing/2014/main" id="{FB3C68BB-C71D-476A-9D52-3D1ED6CE2CA7}"/>
                    </a:ext>
                  </a:extLst>
                </p14:cNvPr>
                <p14:cNvContentPartPr/>
                <p14:nvPr/>
              </p14:nvContentPartPr>
              <p14:xfrm>
                <a:off x="8113841" y="6122951"/>
                <a:ext cx="10080" cy="16200"/>
              </p14:xfrm>
            </p:contentPart>
          </mc:Choice>
          <mc:Fallback xmlns="">
            <p:pic>
              <p:nvPicPr>
                <p:cNvPr id="39636" name="Freihand 39635">
                  <a:extLst>
                    <a:ext uri="{FF2B5EF4-FFF2-40B4-BE49-F238E27FC236}">
                      <a16:creationId xmlns:a16="http://schemas.microsoft.com/office/drawing/2014/main" id="{FB3C68BB-C71D-476A-9D52-3D1ED6CE2CA7}"/>
                    </a:ext>
                  </a:extLst>
                </p:cNvPr>
                <p:cNvPicPr/>
                <p:nvPr/>
              </p:nvPicPr>
              <p:blipFill>
                <a:blip r:embed="rId1329"/>
                <a:stretch>
                  <a:fillRect/>
                </a:stretch>
              </p:blipFill>
              <p:spPr>
                <a:xfrm>
                  <a:off x="8109521" y="6118631"/>
                  <a:ext cx="187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330">
              <p14:nvContentPartPr>
                <p14:cNvPr id="39637" name="Freihand 39636">
                  <a:extLst>
                    <a:ext uri="{FF2B5EF4-FFF2-40B4-BE49-F238E27FC236}">
                      <a16:creationId xmlns:a16="http://schemas.microsoft.com/office/drawing/2014/main" id="{A3B95599-C476-4BAA-AAFE-6A1B49FBDEF5}"/>
                    </a:ext>
                  </a:extLst>
                </p14:cNvPr>
                <p14:cNvContentPartPr/>
                <p14:nvPr/>
              </p14:nvContentPartPr>
              <p14:xfrm>
                <a:off x="8164601" y="6175871"/>
                <a:ext cx="190080" cy="79920"/>
              </p14:xfrm>
            </p:contentPart>
          </mc:Choice>
          <mc:Fallback xmlns="">
            <p:pic>
              <p:nvPicPr>
                <p:cNvPr id="39637" name="Freihand 39636">
                  <a:extLst>
                    <a:ext uri="{FF2B5EF4-FFF2-40B4-BE49-F238E27FC236}">
                      <a16:creationId xmlns:a16="http://schemas.microsoft.com/office/drawing/2014/main" id="{A3B95599-C476-4BAA-AAFE-6A1B49FBDEF5}"/>
                    </a:ext>
                  </a:extLst>
                </p:cNvPr>
                <p:cNvPicPr/>
                <p:nvPr/>
              </p:nvPicPr>
              <p:blipFill>
                <a:blip r:embed="rId1331"/>
                <a:stretch>
                  <a:fillRect/>
                </a:stretch>
              </p:blipFill>
              <p:spPr>
                <a:xfrm>
                  <a:off x="8160281" y="6171551"/>
                  <a:ext cx="1987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332">
              <p14:nvContentPartPr>
                <p14:cNvPr id="39638" name="Freihand 39637">
                  <a:extLst>
                    <a:ext uri="{FF2B5EF4-FFF2-40B4-BE49-F238E27FC236}">
                      <a16:creationId xmlns:a16="http://schemas.microsoft.com/office/drawing/2014/main" id="{EB11B0AD-C469-443F-BE80-AB3C94403EE8}"/>
                    </a:ext>
                  </a:extLst>
                </p14:cNvPr>
                <p14:cNvContentPartPr/>
                <p14:nvPr/>
              </p14:nvContentPartPr>
              <p14:xfrm>
                <a:off x="8374121" y="6112511"/>
                <a:ext cx="145080" cy="57960"/>
              </p14:xfrm>
            </p:contentPart>
          </mc:Choice>
          <mc:Fallback xmlns="">
            <p:pic>
              <p:nvPicPr>
                <p:cNvPr id="39638" name="Freihand 39637">
                  <a:extLst>
                    <a:ext uri="{FF2B5EF4-FFF2-40B4-BE49-F238E27FC236}">
                      <a16:creationId xmlns:a16="http://schemas.microsoft.com/office/drawing/2014/main" id="{EB11B0AD-C469-443F-BE80-AB3C94403EE8}"/>
                    </a:ext>
                  </a:extLst>
                </p:cNvPr>
                <p:cNvPicPr/>
                <p:nvPr/>
              </p:nvPicPr>
              <p:blipFill>
                <a:blip r:embed="rId1333"/>
                <a:stretch>
                  <a:fillRect/>
                </a:stretch>
              </p:blipFill>
              <p:spPr>
                <a:xfrm>
                  <a:off x="8369801" y="6108191"/>
                  <a:ext cx="1537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334">
              <p14:nvContentPartPr>
                <p14:cNvPr id="39639" name="Freihand 39638">
                  <a:extLst>
                    <a:ext uri="{FF2B5EF4-FFF2-40B4-BE49-F238E27FC236}">
                      <a16:creationId xmlns:a16="http://schemas.microsoft.com/office/drawing/2014/main" id="{15050258-3732-411F-BA1A-26F2BFC04BB0}"/>
                    </a:ext>
                  </a:extLst>
                </p14:cNvPr>
                <p14:cNvContentPartPr/>
                <p14:nvPr/>
              </p14:nvContentPartPr>
              <p14:xfrm>
                <a:off x="7664561" y="6582311"/>
                <a:ext cx="205200" cy="128880"/>
              </p14:xfrm>
            </p:contentPart>
          </mc:Choice>
          <mc:Fallback xmlns="">
            <p:pic>
              <p:nvPicPr>
                <p:cNvPr id="39639" name="Freihand 39638">
                  <a:extLst>
                    <a:ext uri="{FF2B5EF4-FFF2-40B4-BE49-F238E27FC236}">
                      <a16:creationId xmlns:a16="http://schemas.microsoft.com/office/drawing/2014/main" id="{15050258-3732-411F-BA1A-26F2BFC04BB0}"/>
                    </a:ext>
                  </a:extLst>
                </p:cNvPr>
                <p:cNvPicPr/>
                <p:nvPr/>
              </p:nvPicPr>
              <p:blipFill>
                <a:blip r:embed="rId1335"/>
                <a:stretch>
                  <a:fillRect/>
                </a:stretch>
              </p:blipFill>
              <p:spPr>
                <a:xfrm>
                  <a:off x="7660241" y="6577991"/>
                  <a:ext cx="2138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336">
              <p14:nvContentPartPr>
                <p14:cNvPr id="39640" name="Freihand 39639">
                  <a:extLst>
                    <a:ext uri="{FF2B5EF4-FFF2-40B4-BE49-F238E27FC236}">
                      <a16:creationId xmlns:a16="http://schemas.microsoft.com/office/drawing/2014/main" id="{1267AE56-710D-41FB-8348-6161A7E169D1}"/>
                    </a:ext>
                  </a:extLst>
                </p14:cNvPr>
                <p14:cNvContentPartPr/>
                <p14:nvPr/>
              </p14:nvContentPartPr>
              <p14:xfrm>
                <a:off x="7850321" y="6467831"/>
                <a:ext cx="151920" cy="172800"/>
              </p14:xfrm>
            </p:contentPart>
          </mc:Choice>
          <mc:Fallback xmlns="">
            <p:pic>
              <p:nvPicPr>
                <p:cNvPr id="39640" name="Freihand 39639">
                  <a:extLst>
                    <a:ext uri="{FF2B5EF4-FFF2-40B4-BE49-F238E27FC236}">
                      <a16:creationId xmlns:a16="http://schemas.microsoft.com/office/drawing/2014/main" id="{1267AE56-710D-41FB-8348-6161A7E169D1}"/>
                    </a:ext>
                  </a:extLst>
                </p:cNvPr>
                <p:cNvPicPr/>
                <p:nvPr/>
              </p:nvPicPr>
              <p:blipFill>
                <a:blip r:embed="rId1337"/>
                <a:stretch>
                  <a:fillRect/>
                </a:stretch>
              </p:blipFill>
              <p:spPr>
                <a:xfrm>
                  <a:off x="7846001" y="6463511"/>
                  <a:ext cx="1605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338">
              <p14:nvContentPartPr>
                <p14:cNvPr id="39641" name="Freihand 39640">
                  <a:extLst>
                    <a:ext uri="{FF2B5EF4-FFF2-40B4-BE49-F238E27FC236}">
                      <a16:creationId xmlns:a16="http://schemas.microsoft.com/office/drawing/2014/main" id="{B3786AF6-8676-4774-ABC2-F056B0B25BA4}"/>
                    </a:ext>
                  </a:extLst>
                </p14:cNvPr>
                <p14:cNvContentPartPr/>
                <p14:nvPr/>
              </p14:nvContentPartPr>
              <p14:xfrm>
                <a:off x="8018801" y="6370991"/>
                <a:ext cx="394920" cy="198360"/>
              </p14:xfrm>
            </p:contentPart>
          </mc:Choice>
          <mc:Fallback xmlns="">
            <p:pic>
              <p:nvPicPr>
                <p:cNvPr id="39641" name="Freihand 39640">
                  <a:extLst>
                    <a:ext uri="{FF2B5EF4-FFF2-40B4-BE49-F238E27FC236}">
                      <a16:creationId xmlns:a16="http://schemas.microsoft.com/office/drawing/2014/main" id="{B3786AF6-8676-4774-ABC2-F056B0B25BA4}"/>
                    </a:ext>
                  </a:extLst>
                </p:cNvPr>
                <p:cNvPicPr/>
                <p:nvPr/>
              </p:nvPicPr>
              <p:blipFill>
                <a:blip r:embed="rId1339"/>
                <a:stretch>
                  <a:fillRect/>
                </a:stretch>
              </p:blipFill>
              <p:spPr>
                <a:xfrm>
                  <a:off x="8014481" y="6366671"/>
                  <a:ext cx="40356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340">
              <p14:nvContentPartPr>
                <p14:cNvPr id="39643" name="Freihand 39642">
                  <a:extLst>
                    <a:ext uri="{FF2B5EF4-FFF2-40B4-BE49-F238E27FC236}">
                      <a16:creationId xmlns:a16="http://schemas.microsoft.com/office/drawing/2014/main" id="{14B1BF53-1DD7-4372-BAC3-8660DBC3F839}"/>
                    </a:ext>
                  </a:extLst>
                </p14:cNvPr>
                <p14:cNvContentPartPr/>
                <p14:nvPr/>
              </p14:nvContentPartPr>
              <p14:xfrm>
                <a:off x="8444681" y="6252911"/>
                <a:ext cx="104040" cy="157320"/>
              </p14:xfrm>
            </p:contentPart>
          </mc:Choice>
          <mc:Fallback xmlns="">
            <p:pic>
              <p:nvPicPr>
                <p:cNvPr id="39643" name="Freihand 39642">
                  <a:extLst>
                    <a:ext uri="{FF2B5EF4-FFF2-40B4-BE49-F238E27FC236}">
                      <a16:creationId xmlns:a16="http://schemas.microsoft.com/office/drawing/2014/main" id="{14B1BF53-1DD7-4372-BAC3-8660DBC3F839}"/>
                    </a:ext>
                  </a:extLst>
                </p:cNvPr>
                <p:cNvPicPr/>
                <p:nvPr/>
              </p:nvPicPr>
              <p:blipFill>
                <a:blip r:embed="rId1341"/>
                <a:stretch>
                  <a:fillRect/>
                </a:stretch>
              </p:blipFill>
              <p:spPr>
                <a:xfrm>
                  <a:off x="8440361" y="6248591"/>
                  <a:ext cx="1126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342">
              <p14:nvContentPartPr>
                <p14:cNvPr id="39644" name="Freihand 39643">
                  <a:extLst>
                    <a:ext uri="{FF2B5EF4-FFF2-40B4-BE49-F238E27FC236}">
                      <a16:creationId xmlns:a16="http://schemas.microsoft.com/office/drawing/2014/main" id="{B1A8B2AC-D78A-49D6-A529-7867E77A1EA5}"/>
                    </a:ext>
                  </a:extLst>
                </p14:cNvPr>
                <p14:cNvContentPartPr/>
                <p14:nvPr/>
              </p14:nvContentPartPr>
              <p14:xfrm>
                <a:off x="8453321" y="6426791"/>
                <a:ext cx="99360" cy="96840"/>
              </p14:xfrm>
            </p:contentPart>
          </mc:Choice>
          <mc:Fallback xmlns="">
            <p:pic>
              <p:nvPicPr>
                <p:cNvPr id="39644" name="Freihand 39643">
                  <a:extLst>
                    <a:ext uri="{FF2B5EF4-FFF2-40B4-BE49-F238E27FC236}">
                      <a16:creationId xmlns:a16="http://schemas.microsoft.com/office/drawing/2014/main" id="{B1A8B2AC-D78A-49D6-A529-7867E77A1EA5}"/>
                    </a:ext>
                  </a:extLst>
                </p:cNvPr>
                <p:cNvPicPr/>
                <p:nvPr/>
              </p:nvPicPr>
              <p:blipFill>
                <a:blip r:embed="rId1343"/>
                <a:stretch>
                  <a:fillRect/>
                </a:stretch>
              </p:blipFill>
              <p:spPr>
                <a:xfrm>
                  <a:off x="8449001" y="6422471"/>
                  <a:ext cx="108000" cy="10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44">
            <p14:nvContentPartPr>
              <p14:cNvPr id="39646" name="Freihand 39645">
                <a:extLst>
                  <a:ext uri="{FF2B5EF4-FFF2-40B4-BE49-F238E27FC236}">
                    <a16:creationId xmlns:a16="http://schemas.microsoft.com/office/drawing/2014/main" id="{9D47F41A-728E-4AF2-922F-D899AD039114}"/>
                  </a:ext>
                </a:extLst>
              </p14:cNvPr>
              <p14:cNvContentPartPr/>
              <p14:nvPr/>
            </p14:nvContentPartPr>
            <p14:xfrm>
              <a:off x="6881561" y="5972111"/>
              <a:ext cx="1796400" cy="839880"/>
            </p14:xfrm>
          </p:contentPart>
        </mc:Choice>
        <mc:Fallback xmlns="">
          <p:pic>
            <p:nvPicPr>
              <p:cNvPr id="39646" name="Freihand 39645">
                <a:extLst>
                  <a:ext uri="{FF2B5EF4-FFF2-40B4-BE49-F238E27FC236}">
                    <a16:creationId xmlns:a16="http://schemas.microsoft.com/office/drawing/2014/main" id="{9D47F41A-728E-4AF2-922F-D899AD039114}"/>
                  </a:ext>
                </a:extLst>
              </p:cNvPr>
              <p:cNvPicPr/>
              <p:nvPr/>
            </p:nvPicPr>
            <p:blipFill>
              <a:blip r:embed="rId1345"/>
              <a:stretch>
                <a:fillRect/>
              </a:stretch>
            </p:blipFill>
            <p:spPr>
              <a:xfrm>
                <a:off x="6877241" y="5967791"/>
                <a:ext cx="1805040" cy="848520"/>
              </a:xfrm>
              <a:prstGeom prst="rect">
                <a:avLst/>
              </a:prstGeom>
            </p:spPr>
          </p:pic>
        </mc:Fallback>
      </mc:AlternateContent>
      <mc:AlternateContent xmlns:mc="http://schemas.openxmlformats.org/markup-compatibility/2006" xmlns:p14="http://schemas.microsoft.com/office/powerpoint/2010/main">
        <mc:Choice Requires="p14">
          <p:contentPart p14:bwMode="auto" r:id="rId1346">
            <p14:nvContentPartPr>
              <p14:cNvPr id="10" name="Freihand 9">
                <a:extLst>
                  <a:ext uri="{FF2B5EF4-FFF2-40B4-BE49-F238E27FC236}">
                    <a16:creationId xmlns:a16="http://schemas.microsoft.com/office/drawing/2014/main" id="{0DD63028-AC99-88D9-F892-557D507D621D}"/>
                  </a:ext>
                </a:extLst>
              </p14:cNvPr>
              <p14:cNvContentPartPr/>
              <p14:nvPr/>
            </p14:nvContentPartPr>
            <p14:xfrm>
              <a:off x="286495" y="2577764"/>
              <a:ext cx="829440" cy="876960"/>
            </p14:xfrm>
          </p:contentPart>
        </mc:Choice>
        <mc:Fallback xmlns="">
          <p:pic>
            <p:nvPicPr>
              <p:cNvPr id="10" name="Freihand 9">
                <a:extLst>
                  <a:ext uri="{FF2B5EF4-FFF2-40B4-BE49-F238E27FC236}">
                    <a16:creationId xmlns:a16="http://schemas.microsoft.com/office/drawing/2014/main" id="{0DD63028-AC99-88D9-F892-557D507D621D}"/>
                  </a:ext>
                </a:extLst>
              </p:cNvPr>
              <p:cNvPicPr/>
              <p:nvPr/>
            </p:nvPicPr>
            <p:blipFill>
              <a:blip r:embed="rId1347"/>
              <a:stretch>
                <a:fillRect/>
              </a:stretch>
            </p:blipFill>
            <p:spPr>
              <a:xfrm>
                <a:off x="277855" y="2568764"/>
                <a:ext cx="847080" cy="894600"/>
              </a:xfrm>
              <a:prstGeom prst="rect">
                <a:avLst/>
              </a:prstGeom>
            </p:spPr>
          </p:pic>
        </mc:Fallback>
      </mc:AlternateContent>
      <mc:AlternateContent xmlns:mc="http://schemas.openxmlformats.org/markup-compatibility/2006" xmlns:p14="http://schemas.microsoft.com/office/powerpoint/2010/main">
        <mc:Choice Requires="p14">
          <p:contentPart p14:bwMode="auto" r:id="rId1348">
            <p14:nvContentPartPr>
              <p14:cNvPr id="15" name="Freihand 14">
                <a:extLst>
                  <a:ext uri="{FF2B5EF4-FFF2-40B4-BE49-F238E27FC236}">
                    <a16:creationId xmlns:a16="http://schemas.microsoft.com/office/drawing/2014/main" id="{A31F2035-CC8D-DD27-0898-DDCD3A2FF75C}"/>
                  </a:ext>
                </a:extLst>
              </p14:cNvPr>
              <p14:cNvContentPartPr/>
              <p14:nvPr/>
            </p14:nvContentPartPr>
            <p14:xfrm>
              <a:off x="5644375" y="2684684"/>
              <a:ext cx="1128600" cy="712800"/>
            </p14:xfrm>
          </p:contentPart>
        </mc:Choice>
        <mc:Fallback xmlns="">
          <p:pic>
            <p:nvPicPr>
              <p:cNvPr id="15" name="Freihand 14">
                <a:extLst>
                  <a:ext uri="{FF2B5EF4-FFF2-40B4-BE49-F238E27FC236}">
                    <a16:creationId xmlns:a16="http://schemas.microsoft.com/office/drawing/2014/main" id="{A31F2035-CC8D-DD27-0898-DDCD3A2FF75C}"/>
                  </a:ext>
                </a:extLst>
              </p:cNvPr>
              <p:cNvPicPr/>
              <p:nvPr/>
            </p:nvPicPr>
            <p:blipFill>
              <a:blip r:embed="rId1349"/>
              <a:stretch>
                <a:fillRect/>
              </a:stretch>
            </p:blipFill>
            <p:spPr>
              <a:xfrm>
                <a:off x="5635375" y="2675684"/>
                <a:ext cx="1146240" cy="730440"/>
              </a:xfrm>
              <a:prstGeom prst="rect">
                <a:avLst/>
              </a:prstGeom>
            </p:spPr>
          </p:pic>
        </mc:Fallback>
      </mc:AlternateContent>
      <mc:AlternateContent xmlns:mc="http://schemas.openxmlformats.org/markup-compatibility/2006" xmlns:p14="http://schemas.microsoft.com/office/powerpoint/2010/main">
        <mc:Choice Requires="p14">
          <p:contentPart p14:bwMode="auto" r:id="rId1350">
            <p14:nvContentPartPr>
              <p14:cNvPr id="18" name="Freihand 17">
                <a:extLst>
                  <a:ext uri="{FF2B5EF4-FFF2-40B4-BE49-F238E27FC236}">
                    <a16:creationId xmlns:a16="http://schemas.microsoft.com/office/drawing/2014/main" id="{4933B7F1-66E5-FFF2-7B74-D527666F281B}"/>
                  </a:ext>
                </a:extLst>
              </p14:cNvPr>
              <p14:cNvContentPartPr/>
              <p14:nvPr/>
            </p14:nvContentPartPr>
            <p14:xfrm>
              <a:off x="2624335" y="311204"/>
              <a:ext cx="780120" cy="721800"/>
            </p14:xfrm>
          </p:contentPart>
        </mc:Choice>
        <mc:Fallback xmlns="">
          <p:pic>
            <p:nvPicPr>
              <p:cNvPr id="18" name="Freihand 17">
                <a:extLst>
                  <a:ext uri="{FF2B5EF4-FFF2-40B4-BE49-F238E27FC236}">
                    <a16:creationId xmlns:a16="http://schemas.microsoft.com/office/drawing/2014/main" id="{4933B7F1-66E5-FFF2-7B74-D527666F281B}"/>
                  </a:ext>
                </a:extLst>
              </p:cNvPr>
              <p:cNvPicPr/>
              <p:nvPr/>
            </p:nvPicPr>
            <p:blipFill>
              <a:blip r:embed="rId1351"/>
              <a:stretch>
                <a:fillRect/>
              </a:stretch>
            </p:blipFill>
            <p:spPr>
              <a:xfrm>
                <a:off x="2615335" y="302564"/>
                <a:ext cx="797760" cy="739440"/>
              </a:xfrm>
              <a:prstGeom prst="rect">
                <a:avLst/>
              </a:prstGeom>
            </p:spPr>
          </p:pic>
        </mc:Fallback>
      </mc:AlternateContent>
      <mc:AlternateContent xmlns:mc="http://schemas.openxmlformats.org/markup-compatibility/2006" xmlns:p14="http://schemas.microsoft.com/office/powerpoint/2010/main">
        <mc:Choice Requires="p14">
          <p:contentPart p14:bwMode="auto" r:id="rId1352">
            <p14:nvContentPartPr>
              <p14:cNvPr id="23" name="Freihand 22">
                <a:extLst>
                  <a:ext uri="{FF2B5EF4-FFF2-40B4-BE49-F238E27FC236}">
                    <a16:creationId xmlns:a16="http://schemas.microsoft.com/office/drawing/2014/main" id="{DC5C4620-3DBB-4CDC-6F31-4E3E28F5B822}"/>
                  </a:ext>
                </a:extLst>
              </p14:cNvPr>
              <p14:cNvContentPartPr/>
              <p14:nvPr/>
            </p14:nvContentPartPr>
            <p14:xfrm>
              <a:off x="4264855" y="585164"/>
              <a:ext cx="792360" cy="615600"/>
            </p14:xfrm>
          </p:contentPart>
        </mc:Choice>
        <mc:Fallback xmlns="">
          <p:pic>
            <p:nvPicPr>
              <p:cNvPr id="23" name="Freihand 22">
                <a:extLst>
                  <a:ext uri="{FF2B5EF4-FFF2-40B4-BE49-F238E27FC236}">
                    <a16:creationId xmlns:a16="http://schemas.microsoft.com/office/drawing/2014/main" id="{DC5C4620-3DBB-4CDC-6F31-4E3E28F5B822}"/>
                  </a:ext>
                </a:extLst>
              </p:cNvPr>
              <p:cNvPicPr/>
              <p:nvPr/>
            </p:nvPicPr>
            <p:blipFill>
              <a:blip r:embed="rId1353"/>
              <a:stretch>
                <a:fillRect/>
              </a:stretch>
            </p:blipFill>
            <p:spPr>
              <a:xfrm>
                <a:off x="4256215" y="576164"/>
                <a:ext cx="810000" cy="633240"/>
              </a:xfrm>
              <a:prstGeom prst="rect">
                <a:avLst/>
              </a:prstGeom>
            </p:spPr>
          </p:pic>
        </mc:Fallback>
      </mc:AlternateContent>
      <mc:AlternateContent xmlns:mc="http://schemas.openxmlformats.org/markup-compatibility/2006" xmlns:p14="http://schemas.microsoft.com/office/powerpoint/2010/main">
        <mc:Choice Requires="p14">
          <p:contentPart p14:bwMode="auto" r:id="rId1354">
            <p14:nvContentPartPr>
              <p14:cNvPr id="53" name="Freihand 52">
                <a:extLst>
                  <a:ext uri="{FF2B5EF4-FFF2-40B4-BE49-F238E27FC236}">
                    <a16:creationId xmlns:a16="http://schemas.microsoft.com/office/drawing/2014/main" id="{3E2C65F6-1C22-7DC0-E9DB-9B114F20271E}"/>
                  </a:ext>
                </a:extLst>
              </p14:cNvPr>
              <p14:cNvContentPartPr/>
              <p14:nvPr/>
            </p14:nvContentPartPr>
            <p14:xfrm>
              <a:off x="5668855" y="4980044"/>
              <a:ext cx="1694520" cy="1550160"/>
            </p14:xfrm>
          </p:contentPart>
        </mc:Choice>
        <mc:Fallback xmlns="">
          <p:pic>
            <p:nvPicPr>
              <p:cNvPr id="53" name="Freihand 52">
                <a:extLst>
                  <a:ext uri="{FF2B5EF4-FFF2-40B4-BE49-F238E27FC236}">
                    <a16:creationId xmlns:a16="http://schemas.microsoft.com/office/drawing/2014/main" id="{3E2C65F6-1C22-7DC0-E9DB-9B114F20271E}"/>
                  </a:ext>
                </a:extLst>
              </p:cNvPr>
              <p:cNvPicPr/>
              <p:nvPr/>
            </p:nvPicPr>
            <p:blipFill>
              <a:blip r:embed="rId1355"/>
              <a:stretch>
                <a:fillRect/>
              </a:stretch>
            </p:blipFill>
            <p:spPr>
              <a:xfrm>
                <a:off x="5659855" y="4971044"/>
                <a:ext cx="1712160" cy="1567800"/>
              </a:xfrm>
              <a:prstGeom prst="rect">
                <a:avLst/>
              </a:prstGeom>
            </p:spPr>
          </p:pic>
        </mc:Fallback>
      </mc:AlternateContent>
      <mc:AlternateContent xmlns:mc="http://schemas.openxmlformats.org/markup-compatibility/2006" xmlns:p14="http://schemas.microsoft.com/office/powerpoint/2010/main">
        <mc:Choice Requires="p14">
          <p:contentPart p14:bwMode="auto" r:id="rId1356">
            <p14:nvContentPartPr>
              <p14:cNvPr id="63" name="Freihand 62">
                <a:extLst>
                  <a:ext uri="{FF2B5EF4-FFF2-40B4-BE49-F238E27FC236}">
                    <a16:creationId xmlns:a16="http://schemas.microsoft.com/office/drawing/2014/main" id="{60282C2F-FD9A-8D72-7306-43B0F47D37DE}"/>
                  </a:ext>
                </a:extLst>
              </p14:cNvPr>
              <p14:cNvContentPartPr/>
              <p14:nvPr/>
            </p14:nvContentPartPr>
            <p14:xfrm>
              <a:off x="5419015" y="3714644"/>
              <a:ext cx="1982880" cy="920520"/>
            </p14:xfrm>
          </p:contentPart>
        </mc:Choice>
        <mc:Fallback xmlns="">
          <p:pic>
            <p:nvPicPr>
              <p:cNvPr id="63" name="Freihand 62">
                <a:extLst>
                  <a:ext uri="{FF2B5EF4-FFF2-40B4-BE49-F238E27FC236}">
                    <a16:creationId xmlns:a16="http://schemas.microsoft.com/office/drawing/2014/main" id="{60282C2F-FD9A-8D72-7306-43B0F47D37DE}"/>
                  </a:ext>
                </a:extLst>
              </p:cNvPr>
              <p:cNvPicPr/>
              <p:nvPr/>
            </p:nvPicPr>
            <p:blipFill>
              <a:blip r:embed="rId1357"/>
              <a:stretch>
                <a:fillRect/>
              </a:stretch>
            </p:blipFill>
            <p:spPr>
              <a:xfrm>
                <a:off x="5410375" y="3705644"/>
                <a:ext cx="2000520" cy="938160"/>
              </a:xfrm>
              <a:prstGeom prst="rect">
                <a:avLst/>
              </a:prstGeom>
            </p:spPr>
          </p:pic>
        </mc:Fallback>
      </mc:AlternateContent>
      <mc:AlternateContent xmlns:mc="http://schemas.openxmlformats.org/markup-compatibility/2006" xmlns:p14="http://schemas.microsoft.com/office/powerpoint/2010/main">
        <mc:Choice Requires="p14">
          <p:contentPart p14:bwMode="auto" r:id="rId1358">
            <p14:nvContentPartPr>
              <p14:cNvPr id="38977" name="Freihand 38976">
                <a:extLst>
                  <a:ext uri="{FF2B5EF4-FFF2-40B4-BE49-F238E27FC236}">
                    <a16:creationId xmlns:a16="http://schemas.microsoft.com/office/drawing/2014/main" id="{9AE8F3E1-0117-07D2-C94E-F43D7B659E7A}"/>
                  </a:ext>
                </a:extLst>
              </p14:cNvPr>
              <p14:cNvContentPartPr/>
              <p14:nvPr/>
            </p14:nvContentPartPr>
            <p14:xfrm>
              <a:off x="2148775" y="5581604"/>
              <a:ext cx="1253520" cy="1075680"/>
            </p14:xfrm>
          </p:contentPart>
        </mc:Choice>
        <mc:Fallback xmlns="">
          <p:pic>
            <p:nvPicPr>
              <p:cNvPr id="38977" name="Freihand 38976">
                <a:extLst>
                  <a:ext uri="{FF2B5EF4-FFF2-40B4-BE49-F238E27FC236}">
                    <a16:creationId xmlns:a16="http://schemas.microsoft.com/office/drawing/2014/main" id="{9AE8F3E1-0117-07D2-C94E-F43D7B659E7A}"/>
                  </a:ext>
                </a:extLst>
              </p:cNvPr>
              <p:cNvPicPr/>
              <p:nvPr/>
            </p:nvPicPr>
            <p:blipFill>
              <a:blip r:embed="rId1359"/>
              <a:stretch>
                <a:fillRect/>
              </a:stretch>
            </p:blipFill>
            <p:spPr>
              <a:xfrm>
                <a:off x="2139775" y="5572604"/>
                <a:ext cx="1271160" cy="1093320"/>
              </a:xfrm>
              <a:prstGeom prst="rect">
                <a:avLst/>
              </a:prstGeom>
            </p:spPr>
          </p:pic>
        </mc:Fallback>
      </mc:AlternateContent>
      <p:grpSp>
        <p:nvGrpSpPr>
          <p:cNvPr id="39004" name="Gruppieren 39003">
            <a:extLst>
              <a:ext uri="{FF2B5EF4-FFF2-40B4-BE49-F238E27FC236}">
                <a16:creationId xmlns:a16="http://schemas.microsoft.com/office/drawing/2014/main" id="{6CF8189D-0463-79CF-21D7-C00B992F8156}"/>
              </a:ext>
            </a:extLst>
          </p:cNvPr>
          <p:cNvGrpSpPr/>
          <p:nvPr/>
        </p:nvGrpSpPr>
        <p:grpSpPr>
          <a:xfrm>
            <a:off x="1786255" y="4081124"/>
            <a:ext cx="6919560" cy="2791080"/>
            <a:chOff x="1786255" y="4081124"/>
            <a:chExt cx="6919560" cy="2791080"/>
          </a:xfrm>
        </p:grpSpPr>
        <mc:AlternateContent xmlns:mc="http://schemas.openxmlformats.org/markup-compatibility/2006" xmlns:p14="http://schemas.microsoft.com/office/powerpoint/2010/main">
          <mc:Choice Requires="p14">
            <p:contentPart p14:bwMode="auto" r:id="rId1360">
              <p14:nvContentPartPr>
                <p14:cNvPr id="41" name="Freihand 40">
                  <a:extLst>
                    <a:ext uri="{FF2B5EF4-FFF2-40B4-BE49-F238E27FC236}">
                      <a16:creationId xmlns:a16="http://schemas.microsoft.com/office/drawing/2014/main" id="{22259ED6-B836-78A4-F26F-0ADDC81E1926}"/>
                    </a:ext>
                  </a:extLst>
                </p14:cNvPr>
                <p14:cNvContentPartPr/>
                <p14:nvPr/>
              </p14:nvContentPartPr>
              <p14:xfrm>
                <a:off x="1786255" y="4294604"/>
                <a:ext cx="787680" cy="904680"/>
              </p14:xfrm>
            </p:contentPart>
          </mc:Choice>
          <mc:Fallback xmlns="">
            <p:pic>
              <p:nvPicPr>
                <p:cNvPr id="41" name="Freihand 40">
                  <a:extLst>
                    <a:ext uri="{FF2B5EF4-FFF2-40B4-BE49-F238E27FC236}">
                      <a16:creationId xmlns:a16="http://schemas.microsoft.com/office/drawing/2014/main" id="{22259ED6-B836-78A4-F26F-0ADDC81E1926}"/>
                    </a:ext>
                  </a:extLst>
                </p:cNvPr>
                <p:cNvPicPr/>
                <p:nvPr/>
              </p:nvPicPr>
              <p:blipFill>
                <a:blip r:embed="rId1361"/>
                <a:stretch>
                  <a:fillRect/>
                </a:stretch>
              </p:blipFill>
              <p:spPr>
                <a:xfrm>
                  <a:off x="1777615" y="4285964"/>
                  <a:ext cx="805320" cy="922320"/>
                </a:xfrm>
                <a:prstGeom prst="rect">
                  <a:avLst/>
                </a:prstGeom>
              </p:spPr>
            </p:pic>
          </mc:Fallback>
        </mc:AlternateContent>
        <mc:AlternateContent xmlns:mc="http://schemas.openxmlformats.org/markup-compatibility/2006" xmlns:p14="http://schemas.microsoft.com/office/powerpoint/2010/main">
          <mc:Choice Requires="p14">
            <p:contentPart p14:bwMode="auto" r:id="rId1362">
              <p14:nvContentPartPr>
                <p14:cNvPr id="42" name="Freihand 41">
                  <a:extLst>
                    <a:ext uri="{FF2B5EF4-FFF2-40B4-BE49-F238E27FC236}">
                      <a16:creationId xmlns:a16="http://schemas.microsoft.com/office/drawing/2014/main" id="{C0835691-78C1-B8AE-E194-9EA4572C20D4}"/>
                    </a:ext>
                  </a:extLst>
                </p14:cNvPr>
                <p14:cNvContentPartPr/>
                <p14:nvPr/>
              </p14:nvContentPartPr>
              <p14:xfrm>
                <a:off x="2535055" y="4081124"/>
                <a:ext cx="1767240" cy="1389960"/>
              </p14:xfrm>
            </p:contentPart>
          </mc:Choice>
          <mc:Fallback xmlns="">
            <p:pic>
              <p:nvPicPr>
                <p:cNvPr id="42" name="Freihand 41">
                  <a:extLst>
                    <a:ext uri="{FF2B5EF4-FFF2-40B4-BE49-F238E27FC236}">
                      <a16:creationId xmlns:a16="http://schemas.microsoft.com/office/drawing/2014/main" id="{C0835691-78C1-B8AE-E194-9EA4572C20D4}"/>
                    </a:ext>
                  </a:extLst>
                </p:cNvPr>
                <p:cNvPicPr/>
                <p:nvPr/>
              </p:nvPicPr>
              <p:blipFill>
                <a:blip r:embed="rId1363"/>
                <a:stretch>
                  <a:fillRect/>
                </a:stretch>
              </p:blipFill>
              <p:spPr>
                <a:xfrm>
                  <a:off x="2526055" y="4072484"/>
                  <a:ext cx="1784880" cy="1407600"/>
                </a:xfrm>
                <a:prstGeom prst="rect">
                  <a:avLst/>
                </a:prstGeom>
              </p:spPr>
            </p:pic>
          </mc:Fallback>
        </mc:AlternateContent>
        <mc:AlternateContent xmlns:mc="http://schemas.openxmlformats.org/markup-compatibility/2006" xmlns:p14="http://schemas.microsoft.com/office/powerpoint/2010/main">
          <mc:Choice Requires="p14">
            <p:contentPart p14:bwMode="auto" r:id="rId1364">
              <p14:nvContentPartPr>
                <p14:cNvPr id="38979" name="Freihand 38978">
                  <a:extLst>
                    <a:ext uri="{FF2B5EF4-FFF2-40B4-BE49-F238E27FC236}">
                      <a16:creationId xmlns:a16="http://schemas.microsoft.com/office/drawing/2014/main" id="{998BCD18-BDB5-BAE6-E999-E0FC4CF22EAE}"/>
                    </a:ext>
                  </a:extLst>
                </p14:cNvPr>
                <p14:cNvContentPartPr/>
                <p14:nvPr/>
              </p14:nvContentPartPr>
              <p14:xfrm>
                <a:off x="3358015" y="5116124"/>
                <a:ext cx="2560320" cy="554400"/>
              </p14:xfrm>
            </p:contentPart>
          </mc:Choice>
          <mc:Fallback xmlns="">
            <p:pic>
              <p:nvPicPr>
                <p:cNvPr id="38979" name="Freihand 38978">
                  <a:extLst>
                    <a:ext uri="{FF2B5EF4-FFF2-40B4-BE49-F238E27FC236}">
                      <a16:creationId xmlns:a16="http://schemas.microsoft.com/office/drawing/2014/main" id="{998BCD18-BDB5-BAE6-E999-E0FC4CF22EAE}"/>
                    </a:ext>
                  </a:extLst>
                </p:cNvPr>
                <p:cNvPicPr/>
                <p:nvPr/>
              </p:nvPicPr>
              <p:blipFill>
                <a:blip r:embed="rId1365"/>
                <a:stretch>
                  <a:fillRect/>
                </a:stretch>
              </p:blipFill>
              <p:spPr>
                <a:xfrm>
                  <a:off x="3349015" y="5107484"/>
                  <a:ext cx="2577960" cy="572040"/>
                </a:xfrm>
                <a:prstGeom prst="rect">
                  <a:avLst/>
                </a:prstGeom>
              </p:spPr>
            </p:pic>
          </mc:Fallback>
        </mc:AlternateContent>
        <mc:AlternateContent xmlns:mc="http://schemas.openxmlformats.org/markup-compatibility/2006" xmlns:p14="http://schemas.microsoft.com/office/powerpoint/2010/main">
          <mc:Choice Requires="p14">
            <p:contentPart p14:bwMode="auto" r:id="rId1366">
              <p14:nvContentPartPr>
                <p14:cNvPr id="38980" name="Freihand 38979">
                  <a:extLst>
                    <a:ext uri="{FF2B5EF4-FFF2-40B4-BE49-F238E27FC236}">
                      <a16:creationId xmlns:a16="http://schemas.microsoft.com/office/drawing/2014/main" id="{E510DBC7-1B5A-BC26-DA15-FD2261A7687F}"/>
                    </a:ext>
                  </a:extLst>
                </p14:cNvPr>
                <p14:cNvContentPartPr/>
                <p14:nvPr/>
              </p14:nvContentPartPr>
              <p14:xfrm>
                <a:off x="5840215" y="5492324"/>
                <a:ext cx="385920" cy="248040"/>
              </p14:xfrm>
            </p:contentPart>
          </mc:Choice>
          <mc:Fallback xmlns="">
            <p:pic>
              <p:nvPicPr>
                <p:cNvPr id="38980" name="Freihand 38979">
                  <a:extLst>
                    <a:ext uri="{FF2B5EF4-FFF2-40B4-BE49-F238E27FC236}">
                      <a16:creationId xmlns:a16="http://schemas.microsoft.com/office/drawing/2014/main" id="{E510DBC7-1B5A-BC26-DA15-FD2261A7687F}"/>
                    </a:ext>
                  </a:extLst>
                </p:cNvPr>
                <p:cNvPicPr/>
                <p:nvPr/>
              </p:nvPicPr>
              <p:blipFill>
                <a:blip r:embed="rId1367"/>
                <a:stretch>
                  <a:fillRect/>
                </a:stretch>
              </p:blipFill>
              <p:spPr>
                <a:xfrm>
                  <a:off x="5831215" y="5483324"/>
                  <a:ext cx="4035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368">
              <p14:nvContentPartPr>
                <p14:cNvPr id="38988" name="Freihand 38987">
                  <a:extLst>
                    <a:ext uri="{FF2B5EF4-FFF2-40B4-BE49-F238E27FC236}">
                      <a16:creationId xmlns:a16="http://schemas.microsoft.com/office/drawing/2014/main" id="{E1396E51-F522-4162-FCAD-3DD750022C28}"/>
                    </a:ext>
                  </a:extLst>
                </p14:cNvPr>
                <p14:cNvContentPartPr/>
                <p14:nvPr/>
              </p14:nvContentPartPr>
              <p14:xfrm>
                <a:off x="3071095" y="4895084"/>
                <a:ext cx="5634720" cy="1977120"/>
              </p14:xfrm>
            </p:contentPart>
          </mc:Choice>
          <mc:Fallback xmlns="">
            <p:pic>
              <p:nvPicPr>
                <p:cNvPr id="38988" name="Freihand 38987">
                  <a:extLst>
                    <a:ext uri="{FF2B5EF4-FFF2-40B4-BE49-F238E27FC236}">
                      <a16:creationId xmlns:a16="http://schemas.microsoft.com/office/drawing/2014/main" id="{E1396E51-F522-4162-FCAD-3DD750022C28}"/>
                    </a:ext>
                  </a:extLst>
                </p:cNvPr>
                <p:cNvPicPr/>
                <p:nvPr/>
              </p:nvPicPr>
              <p:blipFill>
                <a:blip r:embed="rId1369"/>
                <a:stretch>
                  <a:fillRect/>
                </a:stretch>
              </p:blipFill>
              <p:spPr>
                <a:xfrm>
                  <a:off x="3062455" y="4886444"/>
                  <a:ext cx="5652360" cy="1994760"/>
                </a:xfrm>
                <a:prstGeom prst="rect">
                  <a:avLst/>
                </a:prstGeom>
              </p:spPr>
            </p:pic>
          </mc:Fallback>
        </mc:AlternateContent>
      </p:grpSp>
    </p:spTree>
    <p:extLst>
      <p:ext uri="{BB962C8B-B14F-4D97-AF65-F5344CB8AC3E}">
        <p14:creationId xmlns:p14="http://schemas.microsoft.com/office/powerpoint/2010/main" val="34465649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82835" y="101102"/>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2" name="Textfeld 1"/>
          <p:cNvSpPr txBox="1"/>
          <p:nvPr/>
        </p:nvSpPr>
        <p:spPr>
          <a:xfrm>
            <a:off x="741219" y="3338946"/>
            <a:ext cx="328936" cy="369332"/>
          </a:xfrm>
          <a:prstGeom prst="rect">
            <a:avLst/>
          </a:prstGeom>
          <a:noFill/>
        </p:spPr>
        <p:txBody>
          <a:bodyPr wrap="none" rtlCol="0">
            <a:spAutoFit/>
          </a:bodyPr>
          <a:lstStyle/>
          <a:p>
            <a:r>
              <a:rPr lang="de-DE" dirty="0"/>
              <a:t>H</a:t>
            </a:r>
          </a:p>
        </p:txBody>
      </p:sp>
      <p:sp>
        <p:nvSpPr>
          <p:cNvPr id="4" name="Textfeld 3"/>
          <p:cNvSpPr txBox="1"/>
          <p:nvPr/>
        </p:nvSpPr>
        <p:spPr>
          <a:xfrm>
            <a:off x="5313218" y="3338946"/>
            <a:ext cx="328936" cy="369332"/>
          </a:xfrm>
          <a:prstGeom prst="rect">
            <a:avLst/>
          </a:prstGeom>
          <a:noFill/>
        </p:spPr>
        <p:txBody>
          <a:bodyPr wrap="none" rtlCol="0">
            <a:spAutoFit/>
          </a:bodyPr>
          <a:lstStyle/>
          <a:p>
            <a:r>
              <a:rPr lang="de-DE" dirty="0"/>
              <a:t>U</a:t>
            </a:r>
          </a:p>
        </p:txBody>
      </p:sp>
      <p:sp>
        <p:nvSpPr>
          <p:cNvPr id="5" name="Textfeld 4"/>
          <p:cNvSpPr txBox="1"/>
          <p:nvPr/>
        </p:nvSpPr>
        <p:spPr>
          <a:xfrm>
            <a:off x="7409186" y="19292"/>
            <a:ext cx="4692759" cy="459228"/>
          </a:xfrm>
          <a:prstGeom prst="rect">
            <a:avLst/>
          </a:prstGeom>
          <a:noFill/>
        </p:spPr>
        <p:txBody>
          <a:bodyPr wrap="square" rtlCol="0">
            <a:noAutofit/>
          </a:bodyPr>
          <a:lstStyle/>
          <a:p>
            <a:r>
              <a:rPr lang="de-DE" sz="1400" dirty="0"/>
              <a:t>C</a:t>
            </a:r>
            <a:r>
              <a:rPr lang="de-DE" sz="1400" baseline="-25000" dirty="0"/>
              <a:t>H</a:t>
            </a:r>
            <a:r>
              <a:rPr lang="de-DE" sz="1400" dirty="0"/>
              <a:t>: Konsum der Haushalte (Kauf von einem Stuhl bei einem Unternehmen) </a:t>
            </a:r>
            <a:endParaRPr lang="de-DE" sz="1400" baseline="-25000" dirty="0"/>
          </a:p>
        </p:txBody>
      </p:sp>
      <p:cxnSp>
        <p:nvCxnSpPr>
          <p:cNvPr id="6" name="Gerade Verbindung mit Pfeil 5"/>
          <p:cNvCxnSpPr/>
          <p:nvPr/>
        </p:nvCxnSpPr>
        <p:spPr>
          <a:xfrm>
            <a:off x="1070155" y="3579031"/>
            <a:ext cx="42430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1399091" y="3530540"/>
            <a:ext cx="404278" cy="369332"/>
          </a:xfrm>
          <a:prstGeom prst="rect">
            <a:avLst/>
          </a:prstGeom>
        </p:spPr>
        <p:txBody>
          <a:bodyPr wrap="none">
            <a:spAutoFit/>
          </a:bodyPr>
          <a:lstStyle/>
          <a:p>
            <a:r>
              <a:rPr lang="de-DE" dirty="0"/>
              <a:t>C</a:t>
            </a:r>
            <a:r>
              <a:rPr lang="de-DE" baseline="-25000" dirty="0"/>
              <a:t>H</a:t>
            </a:r>
            <a:endParaRPr lang="de-DE" dirty="0"/>
          </a:p>
        </p:txBody>
      </p:sp>
      <p:sp>
        <p:nvSpPr>
          <p:cNvPr id="10" name="Textfeld 9"/>
          <p:cNvSpPr txBox="1"/>
          <p:nvPr/>
        </p:nvSpPr>
        <p:spPr>
          <a:xfrm>
            <a:off x="7409187" y="438341"/>
            <a:ext cx="4692759" cy="459228"/>
          </a:xfrm>
          <a:prstGeom prst="rect">
            <a:avLst/>
          </a:prstGeom>
          <a:noFill/>
        </p:spPr>
        <p:txBody>
          <a:bodyPr wrap="square" rtlCol="0">
            <a:noAutofit/>
          </a:bodyPr>
          <a:lstStyle/>
          <a:p>
            <a:r>
              <a:rPr lang="de-DE" sz="1400" dirty="0"/>
              <a:t>Y</a:t>
            </a:r>
            <a:r>
              <a:rPr lang="de-DE" sz="1400" baseline="-25000" dirty="0"/>
              <a:t>H/U</a:t>
            </a:r>
            <a:r>
              <a:rPr lang="de-DE" sz="1400" dirty="0"/>
              <a:t>: Die Unternehmen zahlen den Haushalten Löhne</a:t>
            </a:r>
            <a:endParaRPr lang="de-DE" sz="1400" baseline="-25000" dirty="0"/>
          </a:p>
        </p:txBody>
      </p:sp>
      <p:cxnSp>
        <p:nvCxnSpPr>
          <p:cNvPr id="11" name="Gerade Verbindung mit Pfeil 10"/>
          <p:cNvCxnSpPr/>
          <p:nvPr/>
        </p:nvCxnSpPr>
        <p:spPr>
          <a:xfrm flipH="1" flipV="1">
            <a:off x="1011382" y="3401291"/>
            <a:ext cx="4208210" cy="20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hteck 11"/>
          <p:cNvSpPr/>
          <p:nvPr/>
        </p:nvSpPr>
        <p:spPr>
          <a:xfrm>
            <a:off x="4580004" y="3052742"/>
            <a:ext cx="551754" cy="369332"/>
          </a:xfrm>
          <a:prstGeom prst="rect">
            <a:avLst/>
          </a:prstGeom>
        </p:spPr>
        <p:txBody>
          <a:bodyPr wrap="none">
            <a:spAutoFit/>
          </a:bodyPr>
          <a:lstStyle/>
          <a:p>
            <a:r>
              <a:rPr lang="de-DE" dirty="0"/>
              <a:t>Y</a:t>
            </a:r>
            <a:r>
              <a:rPr lang="de-DE" baseline="-25000" dirty="0"/>
              <a:t>H/U</a:t>
            </a:r>
            <a:endParaRPr lang="de-DE" dirty="0"/>
          </a:p>
        </p:txBody>
      </p:sp>
      <p:sp>
        <p:nvSpPr>
          <p:cNvPr id="14" name="Textfeld 13"/>
          <p:cNvSpPr txBox="1"/>
          <p:nvPr/>
        </p:nvSpPr>
        <p:spPr>
          <a:xfrm>
            <a:off x="7409186" y="756995"/>
            <a:ext cx="4692759" cy="459228"/>
          </a:xfrm>
          <a:prstGeom prst="rect">
            <a:avLst/>
          </a:prstGeom>
          <a:noFill/>
        </p:spPr>
        <p:txBody>
          <a:bodyPr wrap="square" rtlCol="0">
            <a:noAutofit/>
          </a:bodyPr>
          <a:lstStyle/>
          <a:p>
            <a:r>
              <a:rPr lang="de-DE" sz="1400" dirty="0"/>
              <a:t>T</a:t>
            </a:r>
            <a:r>
              <a:rPr lang="de-DE" sz="1400" baseline="-25000" dirty="0"/>
              <a:t>H</a:t>
            </a:r>
            <a:r>
              <a:rPr lang="de-DE" sz="1400" dirty="0"/>
              <a:t>: Die Haushalte zahlen Steuern an den Staat</a:t>
            </a:r>
            <a:endParaRPr lang="de-DE" sz="1400" baseline="-25000" dirty="0"/>
          </a:p>
        </p:txBody>
      </p:sp>
      <p:sp>
        <p:nvSpPr>
          <p:cNvPr id="15" name="Textfeld 14"/>
          <p:cNvSpPr txBox="1"/>
          <p:nvPr/>
        </p:nvSpPr>
        <p:spPr>
          <a:xfrm>
            <a:off x="7409186" y="1035725"/>
            <a:ext cx="4692760" cy="459228"/>
          </a:xfrm>
          <a:prstGeom prst="rect">
            <a:avLst/>
          </a:prstGeom>
          <a:noFill/>
        </p:spPr>
        <p:txBody>
          <a:bodyPr wrap="square" rtlCol="0">
            <a:noAutofit/>
          </a:bodyPr>
          <a:lstStyle/>
          <a:p>
            <a:r>
              <a:rPr lang="de-DE" sz="1400" dirty="0"/>
              <a:t>T</a:t>
            </a:r>
            <a:r>
              <a:rPr lang="de-DE" sz="1400" baseline="-25000" dirty="0"/>
              <a:t>U</a:t>
            </a:r>
            <a:r>
              <a:rPr lang="de-DE" sz="1400" dirty="0"/>
              <a:t>: Die Unternehmen zahlen Steuern an den Staat</a:t>
            </a:r>
            <a:endParaRPr lang="de-DE" sz="1400" baseline="-25000" dirty="0"/>
          </a:p>
        </p:txBody>
      </p:sp>
      <p:cxnSp>
        <p:nvCxnSpPr>
          <p:cNvPr id="16" name="Gerade Verbindung mit Pfeil 15"/>
          <p:cNvCxnSpPr/>
          <p:nvPr/>
        </p:nvCxnSpPr>
        <p:spPr>
          <a:xfrm flipH="1" flipV="1">
            <a:off x="3236342" y="1254515"/>
            <a:ext cx="1953490" cy="2010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V="1">
            <a:off x="905687" y="1364673"/>
            <a:ext cx="1955277" cy="1944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932171" y="877709"/>
            <a:ext cx="290464" cy="369332"/>
          </a:xfrm>
          <a:prstGeom prst="rect">
            <a:avLst/>
          </a:prstGeom>
          <a:noFill/>
        </p:spPr>
        <p:txBody>
          <a:bodyPr wrap="none" rtlCol="0">
            <a:spAutoFit/>
          </a:bodyPr>
          <a:lstStyle/>
          <a:p>
            <a:r>
              <a:rPr lang="de-DE" dirty="0"/>
              <a:t>S</a:t>
            </a:r>
          </a:p>
        </p:txBody>
      </p:sp>
      <p:sp>
        <p:nvSpPr>
          <p:cNvPr id="22" name="Rechteck 21"/>
          <p:cNvSpPr/>
          <p:nvPr/>
        </p:nvSpPr>
        <p:spPr>
          <a:xfrm>
            <a:off x="2599434" y="1533245"/>
            <a:ext cx="393056" cy="369332"/>
          </a:xfrm>
          <a:prstGeom prst="rect">
            <a:avLst/>
          </a:prstGeom>
        </p:spPr>
        <p:txBody>
          <a:bodyPr wrap="none">
            <a:spAutoFit/>
          </a:bodyPr>
          <a:lstStyle/>
          <a:p>
            <a:r>
              <a:rPr lang="de-DE" dirty="0"/>
              <a:t>T</a:t>
            </a:r>
            <a:r>
              <a:rPr lang="de-DE" baseline="-25000" dirty="0"/>
              <a:t>H</a:t>
            </a:r>
            <a:endParaRPr lang="de-DE" dirty="0"/>
          </a:p>
        </p:txBody>
      </p:sp>
      <p:sp>
        <p:nvSpPr>
          <p:cNvPr id="25" name="Rechteck 24"/>
          <p:cNvSpPr/>
          <p:nvPr/>
        </p:nvSpPr>
        <p:spPr>
          <a:xfrm>
            <a:off x="4274369" y="2547237"/>
            <a:ext cx="396262" cy="369332"/>
          </a:xfrm>
          <a:prstGeom prst="rect">
            <a:avLst/>
          </a:prstGeom>
        </p:spPr>
        <p:txBody>
          <a:bodyPr wrap="none">
            <a:spAutoFit/>
          </a:bodyPr>
          <a:lstStyle/>
          <a:p>
            <a:r>
              <a:rPr lang="de-DE" dirty="0"/>
              <a:t>T</a:t>
            </a:r>
            <a:r>
              <a:rPr lang="de-DE" baseline="-25000" dirty="0"/>
              <a:t>U</a:t>
            </a:r>
            <a:endParaRPr lang="de-DE" dirty="0"/>
          </a:p>
        </p:txBody>
      </p:sp>
      <p:sp>
        <p:nvSpPr>
          <p:cNvPr id="26" name="Textfeld 25"/>
          <p:cNvSpPr txBox="1"/>
          <p:nvPr/>
        </p:nvSpPr>
        <p:spPr>
          <a:xfrm>
            <a:off x="7409184" y="1288492"/>
            <a:ext cx="4692761" cy="459228"/>
          </a:xfrm>
          <a:prstGeom prst="rect">
            <a:avLst/>
          </a:prstGeom>
          <a:noFill/>
        </p:spPr>
        <p:txBody>
          <a:bodyPr wrap="square" rtlCol="0">
            <a:noAutofit/>
          </a:bodyPr>
          <a:lstStyle/>
          <a:p>
            <a:r>
              <a:rPr lang="de-DE" sz="1400" dirty="0"/>
              <a:t>Z</a:t>
            </a:r>
            <a:r>
              <a:rPr lang="de-DE" sz="1400" baseline="-25000" dirty="0"/>
              <a:t>U</a:t>
            </a:r>
            <a:r>
              <a:rPr lang="de-DE" sz="1400" dirty="0"/>
              <a:t>: Der Staat zahlt Subventionen an die  Unternehmen </a:t>
            </a:r>
            <a:endParaRPr lang="de-DE" sz="1400" baseline="-25000" dirty="0"/>
          </a:p>
        </p:txBody>
      </p:sp>
      <p:sp>
        <p:nvSpPr>
          <p:cNvPr id="27" name="Textfeld 26"/>
          <p:cNvSpPr txBox="1"/>
          <p:nvPr/>
        </p:nvSpPr>
        <p:spPr>
          <a:xfrm>
            <a:off x="7427502" y="1586482"/>
            <a:ext cx="4340580" cy="459228"/>
          </a:xfrm>
          <a:prstGeom prst="rect">
            <a:avLst/>
          </a:prstGeom>
          <a:noFill/>
        </p:spPr>
        <p:txBody>
          <a:bodyPr wrap="square" rtlCol="0">
            <a:noAutofit/>
          </a:bodyPr>
          <a:lstStyle/>
          <a:p>
            <a:r>
              <a:rPr lang="de-DE" sz="1400" dirty="0"/>
              <a:t>Z</a:t>
            </a:r>
            <a:r>
              <a:rPr lang="de-DE" sz="1400" baseline="-25000" dirty="0"/>
              <a:t>H</a:t>
            </a:r>
            <a:r>
              <a:rPr lang="de-DE" sz="1400" dirty="0"/>
              <a:t>: Der Staat zahlt Transferleistungen an die Haushalte (z.B. Arbeitslosengeld, Renten, Kindergeld)</a:t>
            </a:r>
            <a:endParaRPr lang="de-DE" sz="1400" baseline="-25000" dirty="0"/>
          </a:p>
        </p:txBody>
      </p:sp>
      <p:cxnSp>
        <p:nvCxnSpPr>
          <p:cNvPr id="28" name="Gerade Verbindung mit Pfeil 27"/>
          <p:cNvCxnSpPr/>
          <p:nvPr/>
        </p:nvCxnSpPr>
        <p:spPr>
          <a:xfrm>
            <a:off x="3367868" y="1197346"/>
            <a:ext cx="1974319" cy="2040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flipH="1">
            <a:off x="915522" y="1197346"/>
            <a:ext cx="1801619" cy="1822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12" name="Rechteck 38911"/>
          <p:cNvSpPr/>
          <p:nvPr/>
        </p:nvSpPr>
        <p:spPr>
          <a:xfrm>
            <a:off x="2067363" y="1211309"/>
            <a:ext cx="388248" cy="369332"/>
          </a:xfrm>
          <a:prstGeom prst="rect">
            <a:avLst/>
          </a:prstGeom>
        </p:spPr>
        <p:txBody>
          <a:bodyPr wrap="none">
            <a:spAutoFit/>
          </a:bodyPr>
          <a:lstStyle/>
          <a:p>
            <a:r>
              <a:rPr lang="de-DE" dirty="0"/>
              <a:t>Z</a:t>
            </a:r>
            <a:r>
              <a:rPr lang="de-DE" baseline="-25000" dirty="0"/>
              <a:t>H</a:t>
            </a:r>
            <a:endParaRPr lang="de-DE" dirty="0"/>
          </a:p>
        </p:txBody>
      </p:sp>
      <p:sp>
        <p:nvSpPr>
          <p:cNvPr id="34" name="Rechteck 33"/>
          <p:cNvSpPr/>
          <p:nvPr/>
        </p:nvSpPr>
        <p:spPr>
          <a:xfrm>
            <a:off x="3746011" y="1275188"/>
            <a:ext cx="391454" cy="369332"/>
          </a:xfrm>
          <a:prstGeom prst="rect">
            <a:avLst/>
          </a:prstGeom>
        </p:spPr>
        <p:txBody>
          <a:bodyPr wrap="none">
            <a:spAutoFit/>
          </a:bodyPr>
          <a:lstStyle/>
          <a:p>
            <a:r>
              <a:rPr lang="de-DE" dirty="0"/>
              <a:t>Z</a:t>
            </a:r>
            <a:r>
              <a:rPr lang="de-DE" baseline="-25000" dirty="0"/>
              <a:t>U</a:t>
            </a:r>
            <a:endParaRPr lang="de-DE" dirty="0"/>
          </a:p>
        </p:txBody>
      </p:sp>
      <p:sp>
        <p:nvSpPr>
          <p:cNvPr id="35" name="Textfeld 34"/>
          <p:cNvSpPr txBox="1"/>
          <p:nvPr/>
        </p:nvSpPr>
        <p:spPr>
          <a:xfrm>
            <a:off x="7404240" y="2088010"/>
            <a:ext cx="4787760" cy="383254"/>
          </a:xfrm>
          <a:prstGeom prst="rect">
            <a:avLst/>
          </a:prstGeom>
          <a:noFill/>
        </p:spPr>
        <p:txBody>
          <a:bodyPr wrap="square" rtlCol="0">
            <a:noAutofit/>
          </a:bodyPr>
          <a:lstStyle/>
          <a:p>
            <a:r>
              <a:rPr lang="de-DE" sz="1400" dirty="0"/>
              <a:t>Y</a:t>
            </a:r>
            <a:r>
              <a:rPr lang="de-DE" sz="1400" baseline="-25000" dirty="0"/>
              <a:t>H/St</a:t>
            </a:r>
            <a:r>
              <a:rPr lang="de-DE" sz="1400" dirty="0"/>
              <a:t>: Der Staat zahlt den Haushalten Löhne (Staatsbedienstete)</a:t>
            </a:r>
            <a:endParaRPr lang="de-DE" sz="1400" baseline="-25000" dirty="0"/>
          </a:p>
        </p:txBody>
      </p:sp>
      <p:sp>
        <p:nvSpPr>
          <p:cNvPr id="38916" name="Rechteck 38915"/>
          <p:cNvSpPr/>
          <p:nvPr/>
        </p:nvSpPr>
        <p:spPr>
          <a:xfrm>
            <a:off x="965687" y="928349"/>
            <a:ext cx="574196" cy="369332"/>
          </a:xfrm>
          <a:prstGeom prst="rect">
            <a:avLst/>
          </a:prstGeom>
        </p:spPr>
        <p:txBody>
          <a:bodyPr wrap="none">
            <a:spAutoFit/>
          </a:bodyPr>
          <a:lstStyle/>
          <a:p>
            <a:r>
              <a:rPr lang="de-DE" dirty="0"/>
              <a:t>Y</a:t>
            </a:r>
            <a:r>
              <a:rPr lang="de-DE" baseline="-25000" dirty="0"/>
              <a:t>H</a:t>
            </a:r>
            <a:r>
              <a:rPr lang="de-DE" baseline="-25000"/>
              <a:t>/St</a:t>
            </a:r>
            <a:endParaRPr lang="de-DE" dirty="0"/>
          </a:p>
        </p:txBody>
      </p:sp>
      <p:grpSp>
        <p:nvGrpSpPr>
          <p:cNvPr id="38920" name="Gruppieren 38919"/>
          <p:cNvGrpSpPr/>
          <p:nvPr/>
        </p:nvGrpSpPr>
        <p:grpSpPr>
          <a:xfrm>
            <a:off x="620875" y="1019078"/>
            <a:ext cx="2182947" cy="2385677"/>
            <a:chOff x="620876" y="810492"/>
            <a:chExt cx="2066908" cy="2594263"/>
          </a:xfrm>
        </p:grpSpPr>
        <p:sp>
          <p:nvSpPr>
            <p:cNvPr id="38914" name="Freihandform 38913"/>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 Verbindung mit Pfeil 38"/>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4" name="Textfeld 43"/>
          <p:cNvSpPr txBox="1"/>
          <p:nvPr/>
        </p:nvSpPr>
        <p:spPr>
          <a:xfrm>
            <a:off x="5800062" y="5837637"/>
            <a:ext cx="317716" cy="369332"/>
          </a:xfrm>
          <a:prstGeom prst="rect">
            <a:avLst/>
          </a:prstGeom>
          <a:noFill/>
        </p:spPr>
        <p:txBody>
          <a:bodyPr wrap="none" rtlCol="0">
            <a:spAutoFit/>
          </a:bodyPr>
          <a:lstStyle/>
          <a:p>
            <a:r>
              <a:rPr lang="de-DE" dirty="0"/>
              <a:t>A</a:t>
            </a:r>
          </a:p>
        </p:txBody>
      </p:sp>
      <p:cxnSp>
        <p:nvCxnSpPr>
          <p:cNvPr id="45" name="Gerade Verbindung mit Pfeil 44"/>
          <p:cNvCxnSpPr/>
          <p:nvPr/>
        </p:nvCxnSpPr>
        <p:spPr>
          <a:xfrm flipH="1" flipV="1">
            <a:off x="5642154" y="3708278"/>
            <a:ext cx="385787" cy="2199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7376530" y="2640532"/>
            <a:ext cx="4787760" cy="383254"/>
          </a:xfrm>
          <a:prstGeom prst="rect">
            <a:avLst/>
          </a:prstGeom>
          <a:noFill/>
        </p:spPr>
        <p:txBody>
          <a:bodyPr wrap="square" rtlCol="0">
            <a:noAutofit/>
          </a:bodyPr>
          <a:lstStyle/>
          <a:p>
            <a:r>
              <a:rPr lang="de-DE" sz="1400" dirty="0"/>
              <a:t>EX: Exporte (Man beachte die Pfeilrichtung! Es handelt sich um Geldströme!)</a:t>
            </a:r>
            <a:endParaRPr lang="de-DE" sz="1400" baseline="-25000" dirty="0"/>
          </a:p>
        </p:txBody>
      </p:sp>
      <p:sp>
        <p:nvSpPr>
          <p:cNvPr id="48" name="Textfeld 47"/>
          <p:cNvSpPr txBox="1"/>
          <p:nvPr/>
        </p:nvSpPr>
        <p:spPr>
          <a:xfrm>
            <a:off x="7376530" y="3100180"/>
            <a:ext cx="4787760" cy="383254"/>
          </a:xfrm>
          <a:prstGeom prst="rect">
            <a:avLst/>
          </a:prstGeom>
          <a:noFill/>
        </p:spPr>
        <p:txBody>
          <a:bodyPr wrap="square" rtlCol="0">
            <a:noAutofit/>
          </a:bodyPr>
          <a:lstStyle/>
          <a:p>
            <a:r>
              <a:rPr lang="de-DE" sz="1400" dirty="0"/>
              <a:t>IM: Importe</a:t>
            </a:r>
            <a:endParaRPr lang="de-DE" sz="1400" baseline="-25000" dirty="0"/>
          </a:p>
        </p:txBody>
      </p:sp>
      <p:cxnSp>
        <p:nvCxnSpPr>
          <p:cNvPr id="49" name="Gerade Verbindung mit Pfeil 48"/>
          <p:cNvCxnSpPr>
            <a:stCxn id="4" idx="2"/>
          </p:cNvCxnSpPr>
          <p:nvPr/>
        </p:nvCxnSpPr>
        <p:spPr>
          <a:xfrm>
            <a:off x="5477686" y="3708278"/>
            <a:ext cx="322376" cy="2062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24" name="Rechteck 38923"/>
          <p:cNvSpPr/>
          <p:nvPr/>
        </p:nvSpPr>
        <p:spPr>
          <a:xfrm>
            <a:off x="5800062" y="4081306"/>
            <a:ext cx="417102" cy="369332"/>
          </a:xfrm>
          <a:prstGeom prst="rect">
            <a:avLst/>
          </a:prstGeom>
        </p:spPr>
        <p:txBody>
          <a:bodyPr wrap="none">
            <a:spAutoFit/>
          </a:bodyPr>
          <a:lstStyle/>
          <a:p>
            <a:r>
              <a:rPr lang="de-DE" dirty="0"/>
              <a:t>EX</a:t>
            </a:r>
          </a:p>
        </p:txBody>
      </p:sp>
      <p:sp>
        <p:nvSpPr>
          <p:cNvPr id="53" name="Rechteck 52"/>
          <p:cNvSpPr/>
          <p:nvPr/>
        </p:nvSpPr>
        <p:spPr>
          <a:xfrm>
            <a:off x="5186901" y="4394499"/>
            <a:ext cx="439544" cy="369332"/>
          </a:xfrm>
          <a:prstGeom prst="rect">
            <a:avLst/>
          </a:prstGeom>
        </p:spPr>
        <p:txBody>
          <a:bodyPr wrap="none">
            <a:spAutoFit/>
          </a:bodyPr>
          <a:lstStyle/>
          <a:p>
            <a:r>
              <a:rPr lang="de-DE" dirty="0"/>
              <a:t>IM</a:t>
            </a:r>
          </a:p>
        </p:txBody>
      </p:sp>
      <p:grpSp>
        <p:nvGrpSpPr>
          <p:cNvPr id="38929" name="Gruppieren 38928"/>
          <p:cNvGrpSpPr/>
          <p:nvPr/>
        </p:nvGrpSpPr>
        <p:grpSpPr>
          <a:xfrm>
            <a:off x="355834" y="3761509"/>
            <a:ext cx="5479213" cy="2641467"/>
            <a:chOff x="355834" y="3761509"/>
            <a:chExt cx="5479213" cy="2641467"/>
          </a:xfrm>
        </p:grpSpPr>
        <p:sp>
          <p:nvSpPr>
            <p:cNvPr id="38925" name="Freihandform 38924"/>
            <p:cNvSpPr/>
            <p:nvPr/>
          </p:nvSpPr>
          <p:spPr>
            <a:xfrm>
              <a:off x="355834" y="3761509"/>
              <a:ext cx="5345311" cy="2641467"/>
            </a:xfrm>
            <a:custGeom>
              <a:avLst/>
              <a:gdLst>
                <a:gd name="connsiteX0" fmla="*/ 454657 w 5345311"/>
                <a:gd name="connsiteY0" fmla="*/ 0 h 2641467"/>
                <a:gd name="connsiteX1" fmla="*/ 475439 w 5345311"/>
                <a:gd name="connsiteY1" fmla="*/ 2396836 h 2641467"/>
                <a:gd name="connsiteX2" fmla="*/ 5345311 w 5345311"/>
                <a:gd name="connsiteY2" fmla="*/ 2438400 h 2641467"/>
              </a:gdLst>
              <a:ahLst/>
              <a:cxnLst>
                <a:cxn ang="0">
                  <a:pos x="connsiteX0" y="connsiteY0"/>
                </a:cxn>
                <a:cxn ang="0">
                  <a:pos x="connsiteX1" y="connsiteY1"/>
                </a:cxn>
                <a:cxn ang="0">
                  <a:pos x="connsiteX2" y="connsiteY2"/>
                </a:cxn>
              </a:cxnLst>
              <a:rect l="l" t="t" r="r" b="b"/>
              <a:pathLst>
                <a:path w="5345311" h="2641467">
                  <a:moveTo>
                    <a:pt x="454657" y="0"/>
                  </a:moveTo>
                  <a:cubicBezTo>
                    <a:pt x="57493" y="995218"/>
                    <a:pt x="-339670" y="1990436"/>
                    <a:pt x="475439" y="2396836"/>
                  </a:cubicBezTo>
                  <a:cubicBezTo>
                    <a:pt x="1290548" y="2803236"/>
                    <a:pt x="3317929" y="2620818"/>
                    <a:pt x="5345311" y="2438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 Verbindung mit Pfeil 54"/>
            <p:cNvCxnSpPr>
              <a:stCxn id="38925" idx="2"/>
            </p:cNvCxnSpPr>
            <p:nvPr/>
          </p:nvCxnSpPr>
          <p:spPr>
            <a:xfrm flipV="1">
              <a:off x="5701145" y="6143446"/>
              <a:ext cx="133902" cy="56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0" name="Textfeld 59"/>
          <p:cNvSpPr txBox="1"/>
          <p:nvPr/>
        </p:nvSpPr>
        <p:spPr>
          <a:xfrm>
            <a:off x="7376530" y="3388395"/>
            <a:ext cx="4787760" cy="383254"/>
          </a:xfrm>
          <a:prstGeom prst="rect">
            <a:avLst/>
          </a:prstGeom>
          <a:noFill/>
        </p:spPr>
        <p:txBody>
          <a:bodyPr wrap="square" rtlCol="0">
            <a:noAutofit/>
          </a:bodyPr>
          <a:lstStyle/>
          <a:p>
            <a:r>
              <a:rPr lang="de-DE" sz="1400" dirty="0"/>
              <a:t>NÜ: Nettoübertragungen (Transfers der privaten Haushalte an das Ausland, diese müssen natürlich nicht zwingend positiv sein!)</a:t>
            </a:r>
            <a:endParaRPr lang="de-DE" sz="1400" baseline="-25000" dirty="0"/>
          </a:p>
        </p:txBody>
      </p:sp>
      <p:sp>
        <p:nvSpPr>
          <p:cNvPr id="38930" name="Rechteck 38929"/>
          <p:cNvSpPr/>
          <p:nvPr/>
        </p:nvSpPr>
        <p:spPr>
          <a:xfrm>
            <a:off x="3562462" y="6326970"/>
            <a:ext cx="481222" cy="369332"/>
          </a:xfrm>
          <a:prstGeom prst="rect">
            <a:avLst/>
          </a:prstGeom>
        </p:spPr>
        <p:txBody>
          <a:bodyPr wrap="none">
            <a:spAutoFit/>
          </a:bodyPr>
          <a:lstStyle/>
          <a:p>
            <a:r>
              <a:rPr lang="de-DE" dirty="0"/>
              <a:t>NÜ</a:t>
            </a:r>
          </a:p>
        </p:txBody>
      </p:sp>
      <p:sp>
        <p:nvSpPr>
          <p:cNvPr id="62" name="Textfeld 61"/>
          <p:cNvSpPr txBox="1"/>
          <p:nvPr/>
        </p:nvSpPr>
        <p:spPr>
          <a:xfrm>
            <a:off x="2786939" y="5723226"/>
            <a:ext cx="438325" cy="369332"/>
          </a:xfrm>
          <a:prstGeom prst="rect">
            <a:avLst/>
          </a:prstGeom>
          <a:noFill/>
        </p:spPr>
        <p:txBody>
          <a:bodyPr wrap="none" rtlCol="0">
            <a:spAutoFit/>
          </a:bodyPr>
          <a:lstStyle/>
          <a:p>
            <a:r>
              <a:rPr lang="de-DE" dirty="0"/>
              <a:t>VÄ</a:t>
            </a:r>
          </a:p>
        </p:txBody>
      </p:sp>
      <p:cxnSp>
        <p:nvCxnSpPr>
          <p:cNvPr id="63" name="Gerade Verbindung mit Pfeil 62"/>
          <p:cNvCxnSpPr/>
          <p:nvPr/>
        </p:nvCxnSpPr>
        <p:spPr>
          <a:xfrm>
            <a:off x="1070155" y="3837709"/>
            <a:ext cx="1529279" cy="1885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p:nvPr/>
        </p:nvCxnSpPr>
        <p:spPr>
          <a:xfrm flipH="1">
            <a:off x="3313755" y="3681648"/>
            <a:ext cx="1999463" cy="1952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p:nvCxnSpPr>
        <p:spPr>
          <a:xfrm flipH="1">
            <a:off x="2931636" y="1418292"/>
            <a:ext cx="110789" cy="4044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p:cNvCxnSpPr/>
          <p:nvPr/>
        </p:nvCxnSpPr>
        <p:spPr>
          <a:xfrm flipV="1">
            <a:off x="3083987" y="1383215"/>
            <a:ext cx="81856" cy="416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p:cNvCxnSpPr/>
          <p:nvPr/>
        </p:nvCxnSpPr>
        <p:spPr>
          <a:xfrm flipV="1">
            <a:off x="3141342" y="3761510"/>
            <a:ext cx="1930675" cy="1879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p:nvPr/>
        </p:nvCxnSpPr>
        <p:spPr>
          <a:xfrm flipH="1" flipV="1">
            <a:off x="1157890" y="3735989"/>
            <a:ext cx="1648758" cy="197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feld 79"/>
          <p:cNvSpPr txBox="1"/>
          <p:nvPr/>
        </p:nvSpPr>
        <p:spPr>
          <a:xfrm>
            <a:off x="7376530" y="4031952"/>
            <a:ext cx="4692760" cy="459228"/>
          </a:xfrm>
          <a:prstGeom prst="rect">
            <a:avLst/>
          </a:prstGeom>
          <a:noFill/>
        </p:spPr>
        <p:txBody>
          <a:bodyPr wrap="square" rtlCol="0">
            <a:noAutofit/>
          </a:bodyPr>
          <a:lstStyle/>
          <a:p>
            <a:r>
              <a:rPr lang="de-DE" sz="1400" dirty="0"/>
              <a:t>I</a:t>
            </a:r>
            <a:r>
              <a:rPr lang="de-DE" sz="1400" baseline="-25000" dirty="0"/>
              <a:t>U</a:t>
            </a:r>
            <a:r>
              <a:rPr lang="de-DE" sz="1400" dirty="0"/>
              <a:t>: Investieren der Unternehmen</a:t>
            </a:r>
            <a:endParaRPr lang="de-DE" sz="1400" baseline="-25000" dirty="0"/>
          </a:p>
        </p:txBody>
      </p:sp>
      <p:sp>
        <p:nvSpPr>
          <p:cNvPr id="81" name="Textfeld 80"/>
          <p:cNvSpPr txBox="1"/>
          <p:nvPr/>
        </p:nvSpPr>
        <p:spPr>
          <a:xfrm>
            <a:off x="7376530" y="4296423"/>
            <a:ext cx="4692760" cy="459228"/>
          </a:xfrm>
          <a:prstGeom prst="rect">
            <a:avLst/>
          </a:prstGeom>
          <a:noFill/>
        </p:spPr>
        <p:txBody>
          <a:bodyPr wrap="square" rtlCol="0">
            <a:noAutofit/>
          </a:bodyPr>
          <a:lstStyle/>
          <a:p>
            <a:r>
              <a:rPr lang="de-DE" sz="1400" dirty="0"/>
              <a:t>I</a:t>
            </a:r>
            <a:r>
              <a:rPr lang="de-DE" sz="1400" baseline="-25000" dirty="0"/>
              <a:t>H</a:t>
            </a:r>
            <a:r>
              <a:rPr lang="de-DE" sz="1400" dirty="0"/>
              <a:t>: Investieren der Haushalte</a:t>
            </a:r>
            <a:endParaRPr lang="de-DE" sz="1400" baseline="-25000" dirty="0"/>
          </a:p>
        </p:txBody>
      </p:sp>
      <p:sp>
        <p:nvSpPr>
          <p:cNvPr id="82" name="Textfeld 81"/>
          <p:cNvSpPr txBox="1"/>
          <p:nvPr/>
        </p:nvSpPr>
        <p:spPr>
          <a:xfrm>
            <a:off x="7373641" y="4569287"/>
            <a:ext cx="4692760" cy="459228"/>
          </a:xfrm>
          <a:prstGeom prst="rect">
            <a:avLst/>
          </a:prstGeom>
          <a:noFill/>
        </p:spPr>
        <p:txBody>
          <a:bodyPr wrap="square" rtlCol="0">
            <a:noAutofit/>
          </a:bodyPr>
          <a:lstStyle/>
          <a:p>
            <a:r>
              <a:rPr lang="de-DE" sz="1400" dirty="0" err="1"/>
              <a:t>I</a:t>
            </a:r>
            <a:r>
              <a:rPr lang="de-DE" sz="1400" baseline="-25000" dirty="0" err="1"/>
              <a:t>St</a:t>
            </a:r>
            <a:r>
              <a:rPr lang="de-DE" sz="1400" dirty="0"/>
              <a:t>: Investieren des Staates</a:t>
            </a:r>
            <a:endParaRPr lang="de-DE" sz="1400" baseline="-25000" dirty="0"/>
          </a:p>
        </p:txBody>
      </p:sp>
      <p:sp>
        <p:nvSpPr>
          <p:cNvPr id="83" name="Textfeld 82"/>
          <p:cNvSpPr txBox="1"/>
          <p:nvPr/>
        </p:nvSpPr>
        <p:spPr>
          <a:xfrm>
            <a:off x="7370752" y="4903981"/>
            <a:ext cx="4692760" cy="459228"/>
          </a:xfrm>
          <a:prstGeom prst="rect">
            <a:avLst/>
          </a:prstGeom>
          <a:noFill/>
        </p:spPr>
        <p:txBody>
          <a:bodyPr wrap="square" rtlCol="0">
            <a:noAutofit/>
          </a:bodyPr>
          <a:lstStyle/>
          <a:p>
            <a:r>
              <a:rPr lang="de-DE" sz="1400" dirty="0"/>
              <a:t>S</a:t>
            </a:r>
            <a:r>
              <a:rPr lang="de-DE" sz="1400" baseline="-25000" dirty="0"/>
              <a:t>U</a:t>
            </a:r>
            <a:r>
              <a:rPr lang="de-DE" sz="1400" dirty="0"/>
              <a:t>: Sparen der Unternehmen</a:t>
            </a:r>
            <a:endParaRPr lang="de-DE" sz="1400" baseline="-25000" dirty="0"/>
          </a:p>
        </p:txBody>
      </p:sp>
      <p:sp>
        <p:nvSpPr>
          <p:cNvPr id="84" name="Textfeld 83"/>
          <p:cNvSpPr txBox="1"/>
          <p:nvPr/>
        </p:nvSpPr>
        <p:spPr>
          <a:xfrm>
            <a:off x="7376530" y="5208256"/>
            <a:ext cx="4692760" cy="459228"/>
          </a:xfrm>
          <a:prstGeom prst="rect">
            <a:avLst/>
          </a:prstGeom>
          <a:noFill/>
        </p:spPr>
        <p:txBody>
          <a:bodyPr wrap="square" rtlCol="0">
            <a:noAutofit/>
          </a:bodyPr>
          <a:lstStyle/>
          <a:p>
            <a:r>
              <a:rPr lang="de-DE" sz="1400" dirty="0"/>
              <a:t>S</a:t>
            </a:r>
            <a:r>
              <a:rPr lang="de-DE" sz="1400" baseline="-25000" dirty="0"/>
              <a:t>H</a:t>
            </a:r>
            <a:r>
              <a:rPr lang="de-DE" sz="1400" dirty="0"/>
              <a:t>: Sparen der Haushalte</a:t>
            </a:r>
            <a:endParaRPr lang="de-DE" sz="1400" baseline="-25000" dirty="0"/>
          </a:p>
        </p:txBody>
      </p:sp>
      <p:sp>
        <p:nvSpPr>
          <p:cNvPr id="85" name="Textfeld 84"/>
          <p:cNvSpPr txBox="1"/>
          <p:nvPr/>
        </p:nvSpPr>
        <p:spPr>
          <a:xfrm>
            <a:off x="7370752" y="5511070"/>
            <a:ext cx="4692760" cy="309667"/>
          </a:xfrm>
          <a:prstGeom prst="rect">
            <a:avLst/>
          </a:prstGeom>
          <a:noFill/>
        </p:spPr>
        <p:txBody>
          <a:bodyPr wrap="square" rtlCol="0">
            <a:noAutofit/>
          </a:bodyPr>
          <a:lstStyle/>
          <a:p>
            <a:r>
              <a:rPr lang="de-DE" sz="1400" dirty="0" err="1"/>
              <a:t>S</a:t>
            </a:r>
            <a:r>
              <a:rPr lang="de-DE" sz="1400" baseline="-25000" dirty="0" err="1"/>
              <a:t>St</a:t>
            </a:r>
            <a:r>
              <a:rPr lang="de-DE" sz="1400" dirty="0"/>
              <a:t>: Sparen des Staates</a:t>
            </a:r>
            <a:endParaRPr lang="de-DE" sz="1400" baseline="-25000" dirty="0"/>
          </a:p>
        </p:txBody>
      </p:sp>
      <p:sp>
        <p:nvSpPr>
          <p:cNvPr id="38942" name="Rechteck 38941"/>
          <p:cNvSpPr/>
          <p:nvPr/>
        </p:nvSpPr>
        <p:spPr>
          <a:xfrm>
            <a:off x="4006842" y="4209291"/>
            <a:ext cx="341760" cy="369332"/>
          </a:xfrm>
          <a:prstGeom prst="rect">
            <a:avLst/>
          </a:prstGeom>
        </p:spPr>
        <p:txBody>
          <a:bodyPr wrap="none">
            <a:spAutoFit/>
          </a:bodyPr>
          <a:lstStyle/>
          <a:p>
            <a:r>
              <a:rPr lang="de-DE" dirty="0"/>
              <a:t>I</a:t>
            </a:r>
            <a:r>
              <a:rPr lang="de-DE" baseline="-25000" dirty="0"/>
              <a:t>U</a:t>
            </a:r>
            <a:endParaRPr lang="de-DE" dirty="0"/>
          </a:p>
        </p:txBody>
      </p:sp>
      <p:sp>
        <p:nvSpPr>
          <p:cNvPr id="87" name="Rechteck 86"/>
          <p:cNvSpPr/>
          <p:nvPr/>
        </p:nvSpPr>
        <p:spPr>
          <a:xfrm>
            <a:off x="3162780" y="2526665"/>
            <a:ext cx="364202" cy="369332"/>
          </a:xfrm>
          <a:prstGeom prst="rect">
            <a:avLst/>
          </a:prstGeom>
        </p:spPr>
        <p:txBody>
          <a:bodyPr wrap="none">
            <a:spAutoFit/>
          </a:bodyPr>
          <a:lstStyle/>
          <a:p>
            <a:r>
              <a:rPr lang="de-DE" dirty="0" err="1"/>
              <a:t>I</a:t>
            </a:r>
            <a:r>
              <a:rPr lang="de-DE" baseline="-25000" dirty="0" err="1"/>
              <a:t>St</a:t>
            </a:r>
            <a:endParaRPr lang="de-DE" dirty="0"/>
          </a:p>
        </p:txBody>
      </p:sp>
      <p:sp>
        <p:nvSpPr>
          <p:cNvPr id="88" name="Rechteck 87"/>
          <p:cNvSpPr/>
          <p:nvPr/>
        </p:nvSpPr>
        <p:spPr>
          <a:xfrm>
            <a:off x="1825458" y="4232840"/>
            <a:ext cx="338554" cy="369332"/>
          </a:xfrm>
          <a:prstGeom prst="rect">
            <a:avLst/>
          </a:prstGeom>
        </p:spPr>
        <p:txBody>
          <a:bodyPr wrap="none">
            <a:spAutoFit/>
          </a:bodyPr>
          <a:lstStyle/>
          <a:p>
            <a:r>
              <a:rPr lang="de-DE" dirty="0"/>
              <a:t>I</a:t>
            </a:r>
            <a:r>
              <a:rPr lang="de-DE" baseline="-25000" dirty="0"/>
              <a:t>H</a:t>
            </a:r>
            <a:endParaRPr lang="de-DE" dirty="0"/>
          </a:p>
        </p:txBody>
      </p:sp>
      <p:sp>
        <p:nvSpPr>
          <p:cNvPr id="89" name="Rechteck 88"/>
          <p:cNvSpPr/>
          <p:nvPr/>
        </p:nvSpPr>
        <p:spPr>
          <a:xfrm>
            <a:off x="4206657" y="4666821"/>
            <a:ext cx="389850" cy="369332"/>
          </a:xfrm>
          <a:prstGeom prst="rect">
            <a:avLst/>
          </a:prstGeom>
        </p:spPr>
        <p:txBody>
          <a:bodyPr wrap="none">
            <a:spAutoFit/>
          </a:bodyPr>
          <a:lstStyle/>
          <a:p>
            <a:r>
              <a:rPr lang="de-DE" dirty="0"/>
              <a:t>S</a:t>
            </a:r>
            <a:r>
              <a:rPr lang="de-DE" baseline="-25000" dirty="0"/>
              <a:t>U</a:t>
            </a:r>
            <a:endParaRPr lang="de-DE" dirty="0"/>
          </a:p>
        </p:txBody>
      </p:sp>
      <p:sp>
        <p:nvSpPr>
          <p:cNvPr id="90" name="Rechteck 89"/>
          <p:cNvSpPr/>
          <p:nvPr/>
        </p:nvSpPr>
        <p:spPr>
          <a:xfrm>
            <a:off x="2664016" y="2679065"/>
            <a:ext cx="412292" cy="369332"/>
          </a:xfrm>
          <a:prstGeom prst="rect">
            <a:avLst/>
          </a:prstGeom>
        </p:spPr>
        <p:txBody>
          <a:bodyPr wrap="none">
            <a:spAutoFit/>
          </a:bodyPr>
          <a:lstStyle/>
          <a:p>
            <a:r>
              <a:rPr lang="de-DE" dirty="0" err="1"/>
              <a:t>S</a:t>
            </a:r>
            <a:r>
              <a:rPr lang="de-DE" baseline="-25000" dirty="0" err="1"/>
              <a:t>St</a:t>
            </a:r>
            <a:endParaRPr lang="de-DE" dirty="0"/>
          </a:p>
        </p:txBody>
      </p:sp>
      <p:sp>
        <p:nvSpPr>
          <p:cNvPr id="91" name="Rechteck 90"/>
          <p:cNvSpPr/>
          <p:nvPr/>
        </p:nvSpPr>
        <p:spPr>
          <a:xfrm>
            <a:off x="1326694" y="4385240"/>
            <a:ext cx="386644" cy="369332"/>
          </a:xfrm>
          <a:prstGeom prst="rect">
            <a:avLst/>
          </a:prstGeom>
        </p:spPr>
        <p:txBody>
          <a:bodyPr wrap="none">
            <a:spAutoFit/>
          </a:bodyPr>
          <a:lstStyle/>
          <a:p>
            <a:r>
              <a:rPr lang="de-DE" dirty="0"/>
              <a:t>S</a:t>
            </a:r>
            <a:r>
              <a:rPr lang="de-DE" baseline="-25000" dirty="0"/>
              <a:t>H</a:t>
            </a:r>
            <a:endParaRPr lang="de-DE" dirty="0"/>
          </a:p>
        </p:txBody>
      </p:sp>
      <p:sp>
        <p:nvSpPr>
          <p:cNvPr id="92" name="Textfeld 91"/>
          <p:cNvSpPr txBox="1"/>
          <p:nvPr/>
        </p:nvSpPr>
        <p:spPr>
          <a:xfrm>
            <a:off x="7370752" y="5763135"/>
            <a:ext cx="4793538" cy="1010461"/>
          </a:xfrm>
          <a:prstGeom prst="rect">
            <a:avLst/>
          </a:prstGeom>
          <a:noFill/>
        </p:spPr>
        <p:txBody>
          <a:bodyPr wrap="square" rtlCol="0">
            <a:noAutofit/>
          </a:bodyPr>
          <a:lstStyle/>
          <a:p>
            <a:r>
              <a:rPr lang="de-DE" sz="1400" dirty="0"/>
              <a:t>LB: Da natürlich weder EX=IM gelten muss, noch NÜ genauso groß sein muss, wie der Handelsbilanzsaldo EX-IM, muss für den Ausgleich am Pol des Auslandes ein Pfeil mit EX-IM-NÜ=LB hineingehen. Diese Größe nennt man Leistungsbilanz!</a:t>
            </a:r>
            <a:endParaRPr lang="de-DE" sz="1400" baseline="-25000" dirty="0"/>
          </a:p>
        </p:txBody>
      </p:sp>
      <p:cxnSp>
        <p:nvCxnSpPr>
          <p:cNvPr id="93" name="Gerade Verbindung mit Pfeil 92"/>
          <p:cNvCxnSpPr>
            <a:endCxn id="44" idx="1"/>
          </p:cNvCxnSpPr>
          <p:nvPr/>
        </p:nvCxnSpPr>
        <p:spPr>
          <a:xfrm>
            <a:off x="3222636" y="5918681"/>
            <a:ext cx="2577426" cy="103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hteck 94"/>
          <p:cNvSpPr/>
          <p:nvPr/>
        </p:nvSpPr>
        <p:spPr>
          <a:xfrm>
            <a:off x="3851831" y="5621992"/>
            <a:ext cx="1447832" cy="369332"/>
          </a:xfrm>
          <a:prstGeom prst="rect">
            <a:avLst/>
          </a:prstGeom>
        </p:spPr>
        <p:txBody>
          <a:bodyPr wrap="none">
            <a:spAutoFit/>
          </a:bodyPr>
          <a:lstStyle/>
          <a:p>
            <a:r>
              <a:rPr lang="de-DE" dirty="0"/>
              <a:t>LB=EX-IM-NÜ</a:t>
            </a:r>
          </a:p>
        </p:txBody>
      </p:sp>
      <p:sp>
        <p:nvSpPr>
          <p:cNvPr id="64" name="Textfeld 63"/>
          <p:cNvSpPr txBox="1"/>
          <p:nvPr/>
        </p:nvSpPr>
        <p:spPr>
          <a:xfrm>
            <a:off x="3526982" y="521708"/>
            <a:ext cx="3824817" cy="722017"/>
          </a:xfrm>
          <a:prstGeom prst="rect">
            <a:avLst/>
          </a:prstGeom>
          <a:noFill/>
        </p:spPr>
        <p:txBody>
          <a:bodyPr wrap="square" rtlCol="0">
            <a:noAutofit/>
          </a:bodyPr>
          <a:lstStyle/>
          <a:p>
            <a:r>
              <a:rPr lang="de-DE" sz="1400" dirty="0"/>
              <a:t>S</a:t>
            </a:r>
            <a:r>
              <a:rPr lang="de-DE" sz="1400"/>
              <a:t>: Staat H: Haushalte       </a:t>
            </a:r>
            <a:r>
              <a:rPr lang="de-DE" sz="1400" dirty="0"/>
              <a:t>A</a:t>
            </a:r>
            <a:r>
              <a:rPr lang="de-DE" sz="1400"/>
              <a:t>: Ausland</a:t>
            </a:r>
            <a:endParaRPr lang="de-DE" sz="1400" dirty="0"/>
          </a:p>
          <a:p>
            <a:r>
              <a:rPr lang="de-DE" sz="1400" dirty="0"/>
              <a:t>                       VÄ: Vermögensveränderung</a:t>
            </a:r>
          </a:p>
          <a:p>
            <a:r>
              <a:rPr lang="de-DE" sz="1400" dirty="0"/>
              <a:t>                       </a:t>
            </a:r>
            <a:r>
              <a:rPr lang="de-DE" sz="1400"/>
              <a:t>U: Unternehmen</a:t>
            </a:r>
            <a:endParaRPr lang="de-DE" sz="1400" dirty="0"/>
          </a:p>
        </p:txBody>
      </p:sp>
      <p:sp>
        <p:nvSpPr>
          <p:cNvPr id="3" name="Textfeld 2">
            <a:extLst>
              <a:ext uri="{FF2B5EF4-FFF2-40B4-BE49-F238E27FC236}">
                <a16:creationId xmlns:a16="http://schemas.microsoft.com/office/drawing/2014/main" id="{254A6369-92BB-A9B9-23E4-E643AC735002}"/>
              </a:ext>
            </a:extLst>
          </p:cNvPr>
          <p:cNvSpPr txBox="1"/>
          <p:nvPr/>
        </p:nvSpPr>
        <p:spPr>
          <a:xfrm>
            <a:off x="7378706" y="2386572"/>
            <a:ext cx="4692759" cy="354473"/>
          </a:xfrm>
          <a:prstGeom prst="rect">
            <a:avLst/>
          </a:prstGeom>
          <a:noFill/>
        </p:spPr>
        <p:txBody>
          <a:bodyPr wrap="square" rtlCol="0">
            <a:noAutofit/>
          </a:bodyPr>
          <a:lstStyle/>
          <a:p>
            <a:r>
              <a:rPr lang="de-DE" sz="1400"/>
              <a:t>C</a:t>
            </a:r>
            <a:r>
              <a:rPr lang="de-DE" sz="1400" baseline="-25000"/>
              <a:t>St</a:t>
            </a:r>
            <a:r>
              <a:rPr lang="de-DE" sz="1400"/>
              <a:t>: Konsum des Staats</a:t>
            </a:r>
            <a:endParaRPr lang="de-DE" sz="1400" baseline="-25000" dirty="0"/>
          </a:p>
        </p:txBody>
      </p:sp>
      <p:grpSp>
        <p:nvGrpSpPr>
          <p:cNvPr id="7" name="Gruppieren 6">
            <a:extLst>
              <a:ext uri="{FF2B5EF4-FFF2-40B4-BE49-F238E27FC236}">
                <a16:creationId xmlns:a16="http://schemas.microsoft.com/office/drawing/2014/main" id="{D4D981F4-B790-3ECC-D4CB-3968CD17E914}"/>
              </a:ext>
            </a:extLst>
          </p:cNvPr>
          <p:cNvGrpSpPr/>
          <p:nvPr/>
        </p:nvGrpSpPr>
        <p:grpSpPr>
          <a:xfrm flipH="1">
            <a:off x="3437664" y="1019078"/>
            <a:ext cx="2263480" cy="2324398"/>
            <a:chOff x="620876" y="810492"/>
            <a:chExt cx="2066908" cy="2594263"/>
          </a:xfrm>
        </p:grpSpPr>
        <p:sp>
          <p:nvSpPr>
            <p:cNvPr id="9" name="Freihandform 38913">
              <a:extLst>
                <a:ext uri="{FF2B5EF4-FFF2-40B4-BE49-F238E27FC236}">
                  <a16:creationId xmlns:a16="http://schemas.microsoft.com/office/drawing/2014/main" id="{29950A4F-9358-61DC-E6CF-D865D8EEBA41}"/>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a:extLst>
                <a:ext uri="{FF2B5EF4-FFF2-40B4-BE49-F238E27FC236}">
                  <a16:creationId xmlns:a16="http://schemas.microsoft.com/office/drawing/2014/main" id="{A8BF385B-09B6-CF28-65D4-184D1FBE76FD}"/>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Rechteck 16">
            <a:extLst>
              <a:ext uri="{FF2B5EF4-FFF2-40B4-BE49-F238E27FC236}">
                <a16:creationId xmlns:a16="http://schemas.microsoft.com/office/drawing/2014/main" id="{7EDF3584-EC86-34BE-4D4B-E0DD2D5783CD}"/>
              </a:ext>
            </a:extLst>
          </p:cNvPr>
          <p:cNvSpPr/>
          <p:nvPr/>
        </p:nvSpPr>
        <p:spPr>
          <a:xfrm>
            <a:off x="5344933" y="1346341"/>
            <a:ext cx="429926" cy="369332"/>
          </a:xfrm>
          <a:prstGeom prst="rect">
            <a:avLst/>
          </a:prstGeom>
        </p:spPr>
        <p:txBody>
          <a:bodyPr wrap="none">
            <a:spAutoFit/>
          </a:bodyPr>
          <a:lstStyle/>
          <a:p>
            <a:r>
              <a:rPr lang="de-DE"/>
              <a:t>C</a:t>
            </a:r>
            <a:r>
              <a:rPr lang="de-DE" baseline="-25000"/>
              <a:t>St</a:t>
            </a:r>
            <a:endParaRPr lang="de-DE" dirty="0"/>
          </a:p>
        </p:txBody>
      </p:sp>
    </p:spTree>
    <p:extLst>
      <p:ext uri="{BB962C8B-B14F-4D97-AF65-F5344CB8AC3E}">
        <p14:creationId xmlns:p14="http://schemas.microsoft.com/office/powerpoint/2010/main" val="339488494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Volkswirtschaftliche Gesamtrechnung (VGR)</a:t>
            </a:r>
          </a:p>
        </p:txBody>
      </p:sp>
      <p:sp>
        <p:nvSpPr>
          <p:cNvPr id="7" name="Text Box 3"/>
          <p:cNvSpPr txBox="1">
            <a:spLocks noChangeArrowheads="1"/>
          </p:cNvSpPr>
          <p:nvPr/>
        </p:nvSpPr>
        <p:spPr bwMode="auto">
          <a:xfrm>
            <a:off x="566334" y="987198"/>
            <a:ext cx="8295271" cy="4385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Aufgabe der VGR ist es, die Ergebnisse des abgelaufenen Wirtschaftsprozesses einer gesamten Volkswirtschaft zahlenmäßig zu ermitteln (ex </a:t>
            </a:r>
            <a:r>
              <a:rPr lang="de-DE" altLang="de-DE" sz="2540" dirty="0" err="1">
                <a:solidFill>
                  <a:srgbClr val="000000"/>
                </a:solidFill>
              </a:rPr>
              <a:t>post</a:t>
            </a:r>
            <a:r>
              <a:rPr lang="de-DE" altLang="de-DE" sz="2540" dirty="0">
                <a:solidFill>
                  <a:srgbClr val="000000"/>
                </a:solidFill>
              </a:rPr>
              <a:t>). Dazu dient die buchhalterische Erfassung der Entstehung, Verwendung und Verteilung des Bruttoinlandsprodukts.</a:t>
            </a:r>
          </a:p>
          <a:p>
            <a:pPr eaLnBrk="1" hangingPunct="1">
              <a:buClrTx/>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Sie dient der Information, Prognose, Kontrolle und dem Ländervergleich</a:t>
            </a:r>
          </a:p>
          <a:p>
            <a:pPr marL="414772" indent="-414772" eaLnBrk="1" hangingPunct="1">
              <a:buClrTx/>
              <a:buFont typeface="Arial" panose="020B0604020202020204" pitchFamily="34" charset="0"/>
              <a:buChar char="•"/>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Seit 1995 gilt für EU-Mitgliedsstaaten das Europäische System Volkswirtschaftlicher Gesamtrechnungen (ESVG)</a:t>
            </a:r>
          </a:p>
        </p:txBody>
      </p:sp>
      <p:sp>
        <p:nvSpPr>
          <p:cNvPr id="4" name="Rechteck 3">
            <a:extLst>
              <a:ext uri="{FF2B5EF4-FFF2-40B4-BE49-F238E27FC236}">
                <a16:creationId xmlns:a16="http://schemas.microsoft.com/office/drawing/2014/main" id="{301D9A2D-A2CA-486E-B503-03385CF8307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DA9E055-52EB-7E16-499C-0AEC7CF057D7}"/>
                  </a:ext>
                </a:extLst>
              </p14:cNvPr>
              <p14:cNvContentPartPr/>
              <p14:nvPr/>
            </p14:nvContentPartPr>
            <p14:xfrm>
              <a:off x="1716415" y="721702"/>
              <a:ext cx="7945560" cy="30240"/>
            </p14:xfrm>
          </p:contentPart>
        </mc:Choice>
        <mc:Fallback xmlns="">
          <p:pic>
            <p:nvPicPr>
              <p:cNvPr id="2" name="Freihand 1">
                <a:extLst>
                  <a:ext uri="{FF2B5EF4-FFF2-40B4-BE49-F238E27FC236}">
                    <a16:creationId xmlns:a16="http://schemas.microsoft.com/office/drawing/2014/main" id="{BDA9E055-52EB-7E16-499C-0AEC7CF057D7}"/>
                  </a:ext>
                </a:extLst>
              </p:cNvPr>
              <p:cNvPicPr/>
              <p:nvPr/>
            </p:nvPicPr>
            <p:blipFill>
              <a:blip r:embed="rId4"/>
              <a:stretch>
                <a:fillRect/>
              </a:stretch>
            </p:blipFill>
            <p:spPr>
              <a:xfrm>
                <a:off x="1707775" y="713062"/>
                <a:ext cx="79632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FE59231-ABBE-E104-9C9F-05E53514F3F7}"/>
                  </a:ext>
                </a:extLst>
              </p14:cNvPr>
              <p14:cNvContentPartPr/>
              <p14:nvPr/>
            </p14:nvContentPartPr>
            <p14:xfrm>
              <a:off x="2282695" y="1418662"/>
              <a:ext cx="1530360" cy="7560"/>
            </p14:xfrm>
          </p:contentPart>
        </mc:Choice>
        <mc:Fallback xmlns="">
          <p:pic>
            <p:nvPicPr>
              <p:cNvPr id="3" name="Freihand 2">
                <a:extLst>
                  <a:ext uri="{FF2B5EF4-FFF2-40B4-BE49-F238E27FC236}">
                    <a16:creationId xmlns:a16="http://schemas.microsoft.com/office/drawing/2014/main" id="{AFE59231-ABBE-E104-9C9F-05E53514F3F7}"/>
                  </a:ext>
                </a:extLst>
              </p:cNvPr>
              <p:cNvPicPr/>
              <p:nvPr/>
            </p:nvPicPr>
            <p:blipFill>
              <a:blip r:embed="rId6"/>
              <a:stretch>
                <a:fillRect/>
              </a:stretch>
            </p:blipFill>
            <p:spPr>
              <a:xfrm>
                <a:off x="2274055" y="1409662"/>
                <a:ext cx="1548000" cy="25200"/>
              </a:xfrm>
              <a:prstGeom prst="rect">
                <a:avLst/>
              </a:prstGeom>
            </p:spPr>
          </p:pic>
        </mc:Fallback>
      </mc:AlternateContent>
      <p:grpSp>
        <p:nvGrpSpPr>
          <p:cNvPr id="9" name="Gruppieren 8">
            <a:extLst>
              <a:ext uri="{FF2B5EF4-FFF2-40B4-BE49-F238E27FC236}">
                <a16:creationId xmlns:a16="http://schemas.microsoft.com/office/drawing/2014/main" id="{C1A64899-A2DF-1368-3EB4-904C3F8422BF}"/>
              </a:ext>
            </a:extLst>
          </p:cNvPr>
          <p:cNvGrpSpPr/>
          <p:nvPr/>
        </p:nvGrpSpPr>
        <p:grpSpPr>
          <a:xfrm>
            <a:off x="4549975" y="850942"/>
            <a:ext cx="4078800" cy="738360"/>
            <a:chOff x="4549975" y="850942"/>
            <a:chExt cx="4078800" cy="738360"/>
          </a:xfrm>
        </p:grpSpPr>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AC404730-6F5F-9DA4-425C-DF616C851FE6}"/>
                    </a:ext>
                  </a:extLst>
                </p14:cNvPr>
                <p14:cNvContentPartPr/>
                <p14:nvPr/>
              </p14:nvContentPartPr>
              <p14:xfrm>
                <a:off x="4549975" y="1416862"/>
                <a:ext cx="3589920" cy="68040"/>
              </p14:xfrm>
            </p:contentPart>
          </mc:Choice>
          <mc:Fallback xmlns="">
            <p:pic>
              <p:nvPicPr>
                <p:cNvPr id="5" name="Freihand 4">
                  <a:extLst>
                    <a:ext uri="{FF2B5EF4-FFF2-40B4-BE49-F238E27FC236}">
                      <a16:creationId xmlns:a16="http://schemas.microsoft.com/office/drawing/2014/main" id="{AC404730-6F5F-9DA4-425C-DF616C851FE6}"/>
                    </a:ext>
                  </a:extLst>
                </p:cNvPr>
                <p:cNvPicPr/>
                <p:nvPr/>
              </p:nvPicPr>
              <p:blipFill>
                <a:blip r:embed="rId8"/>
                <a:stretch>
                  <a:fillRect/>
                </a:stretch>
              </p:blipFill>
              <p:spPr>
                <a:xfrm>
                  <a:off x="4540975" y="1408222"/>
                  <a:ext cx="36075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78BCDFCD-7A71-4E5A-4F7B-1BC8BFBB80DF}"/>
                    </a:ext>
                  </a:extLst>
                </p14:cNvPr>
                <p14:cNvContentPartPr/>
                <p14:nvPr/>
              </p14:nvContentPartPr>
              <p14:xfrm>
                <a:off x="6307855" y="850942"/>
                <a:ext cx="2320920" cy="738360"/>
              </p14:xfrm>
            </p:contentPart>
          </mc:Choice>
          <mc:Fallback xmlns="">
            <p:pic>
              <p:nvPicPr>
                <p:cNvPr id="8" name="Freihand 7">
                  <a:extLst>
                    <a:ext uri="{FF2B5EF4-FFF2-40B4-BE49-F238E27FC236}">
                      <a16:creationId xmlns:a16="http://schemas.microsoft.com/office/drawing/2014/main" id="{78BCDFCD-7A71-4E5A-4F7B-1BC8BFBB80DF}"/>
                    </a:ext>
                  </a:extLst>
                </p:cNvPr>
                <p:cNvPicPr/>
                <p:nvPr/>
              </p:nvPicPr>
              <p:blipFill>
                <a:blip r:embed="rId10"/>
                <a:stretch>
                  <a:fillRect/>
                </a:stretch>
              </p:blipFill>
              <p:spPr>
                <a:xfrm>
                  <a:off x="6298855" y="841942"/>
                  <a:ext cx="2338560" cy="75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CB6E3D12-E33C-FDE2-5696-DB02C8B21CE8}"/>
                  </a:ext>
                </a:extLst>
              </p14:cNvPr>
              <p14:cNvContentPartPr/>
              <p14:nvPr/>
            </p14:nvContentPartPr>
            <p14:xfrm>
              <a:off x="5262415" y="2112022"/>
              <a:ext cx="2221560" cy="128160"/>
            </p14:xfrm>
          </p:contentPart>
        </mc:Choice>
        <mc:Fallback xmlns="">
          <p:pic>
            <p:nvPicPr>
              <p:cNvPr id="10" name="Freihand 9">
                <a:extLst>
                  <a:ext uri="{FF2B5EF4-FFF2-40B4-BE49-F238E27FC236}">
                    <a16:creationId xmlns:a16="http://schemas.microsoft.com/office/drawing/2014/main" id="{CB6E3D12-E33C-FDE2-5696-DB02C8B21CE8}"/>
                  </a:ext>
                </a:extLst>
              </p:cNvPr>
              <p:cNvPicPr/>
              <p:nvPr/>
            </p:nvPicPr>
            <p:blipFill>
              <a:blip r:embed="rId12"/>
              <a:stretch>
                <a:fillRect/>
              </a:stretch>
            </p:blipFill>
            <p:spPr>
              <a:xfrm>
                <a:off x="5253775" y="2103022"/>
                <a:ext cx="2239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EB857DD9-CF4F-29B8-2AA1-55D7AF2DC209}"/>
                  </a:ext>
                </a:extLst>
              </p14:cNvPr>
              <p14:cNvContentPartPr/>
              <p14:nvPr/>
            </p14:nvContentPartPr>
            <p14:xfrm>
              <a:off x="4578775" y="2550862"/>
              <a:ext cx="3538080" cy="177120"/>
            </p14:xfrm>
          </p:contentPart>
        </mc:Choice>
        <mc:Fallback xmlns="">
          <p:pic>
            <p:nvPicPr>
              <p:cNvPr id="11" name="Freihand 10">
                <a:extLst>
                  <a:ext uri="{FF2B5EF4-FFF2-40B4-BE49-F238E27FC236}">
                    <a16:creationId xmlns:a16="http://schemas.microsoft.com/office/drawing/2014/main" id="{EB857DD9-CF4F-29B8-2AA1-55D7AF2DC209}"/>
                  </a:ext>
                </a:extLst>
              </p:cNvPr>
              <p:cNvPicPr/>
              <p:nvPr/>
            </p:nvPicPr>
            <p:blipFill>
              <a:blip r:embed="rId14"/>
              <a:stretch>
                <a:fillRect/>
              </a:stretch>
            </p:blipFill>
            <p:spPr>
              <a:xfrm>
                <a:off x="4570135" y="2542222"/>
                <a:ext cx="35557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8130BCD2-BA3D-FD29-AE34-1A031727EDF8}"/>
                  </a:ext>
                </a:extLst>
              </p14:cNvPr>
              <p14:cNvContentPartPr/>
              <p14:nvPr/>
            </p14:nvContentPartPr>
            <p14:xfrm>
              <a:off x="686815" y="2962342"/>
              <a:ext cx="1645200" cy="114120"/>
            </p14:xfrm>
          </p:contentPart>
        </mc:Choice>
        <mc:Fallback xmlns="">
          <p:pic>
            <p:nvPicPr>
              <p:cNvPr id="12" name="Freihand 11">
                <a:extLst>
                  <a:ext uri="{FF2B5EF4-FFF2-40B4-BE49-F238E27FC236}">
                    <a16:creationId xmlns:a16="http://schemas.microsoft.com/office/drawing/2014/main" id="{8130BCD2-BA3D-FD29-AE34-1A031727EDF8}"/>
                  </a:ext>
                </a:extLst>
              </p:cNvPr>
              <p:cNvPicPr/>
              <p:nvPr/>
            </p:nvPicPr>
            <p:blipFill>
              <a:blip r:embed="rId16"/>
              <a:stretch>
                <a:fillRect/>
              </a:stretch>
            </p:blipFill>
            <p:spPr>
              <a:xfrm>
                <a:off x="677815" y="2953342"/>
                <a:ext cx="16628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3B6BE164-494B-F686-627A-17381CAB134B}"/>
                  </a:ext>
                </a:extLst>
              </p14:cNvPr>
              <p14:cNvContentPartPr/>
              <p14:nvPr/>
            </p14:nvContentPartPr>
            <p14:xfrm>
              <a:off x="2586175" y="3679822"/>
              <a:ext cx="2077200" cy="39960"/>
            </p14:xfrm>
          </p:contentPart>
        </mc:Choice>
        <mc:Fallback xmlns="">
          <p:pic>
            <p:nvPicPr>
              <p:cNvPr id="13" name="Freihand 12">
                <a:extLst>
                  <a:ext uri="{FF2B5EF4-FFF2-40B4-BE49-F238E27FC236}">
                    <a16:creationId xmlns:a16="http://schemas.microsoft.com/office/drawing/2014/main" id="{3B6BE164-494B-F686-627A-17381CAB134B}"/>
                  </a:ext>
                </a:extLst>
              </p:cNvPr>
              <p:cNvPicPr/>
              <p:nvPr/>
            </p:nvPicPr>
            <p:blipFill>
              <a:blip r:embed="rId18"/>
              <a:stretch>
                <a:fillRect/>
              </a:stretch>
            </p:blipFill>
            <p:spPr>
              <a:xfrm>
                <a:off x="2577535" y="3671182"/>
                <a:ext cx="20948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5B247009-DFD1-30B0-D862-EE3A9D441839}"/>
                  </a:ext>
                </a:extLst>
              </p14:cNvPr>
              <p14:cNvContentPartPr/>
              <p14:nvPr/>
            </p14:nvContentPartPr>
            <p14:xfrm>
              <a:off x="4330375" y="3216862"/>
              <a:ext cx="1459800" cy="759960"/>
            </p14:xfrm>
          </p:contentPart>
        </mc:Choice>
        <mc:Fallback xmlns="">
          <p:pic>
            <p:nvPicPr>
              <p:cNvPr id="14" name="Freihand 13">
                <a:extLst>
                  <a:ext uri="{FF2B5EF4-FFF2-40B4-BE49-F238E27FC236}">
                    <a16:creationId xmlns:a16="http://schemas.microsoft.com/office/drawing/2014/main" id="{5B247009-DFD1-30B0-D862-EE3A9D441839}"/>
                  </a:ext>
                </a:extLst>
              </p:cNvPr>
              <p:cNvPicPr/>
              <p:nvPr/>
            </p:nvPicPr>
            <p:blipFill>
              <a:blip r:embed="rId20"/>
              <a:stretch>
                <a:fillRect/>
              </a:stretch>
            </p:blipFill>
            <p:spPr>
              <a:xfrm>
                <a:off x="4321735" y="3207862"/>
                <a:ext cx="1477440" cy="777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6D70DCFF-89D6-3E48-CC53-39AEAC8E123F}"/>
                  </a:ext>
                </a:extLst>
              </p14:cNvPr>
              <p14:cNvContentPartPr/>
              <p14:nvPr/>
            </p14:nvContentPartPr>
            <p14:xfrm>
              <a:off x="5880175" y="3692782"/>
              <a:ext cx="2324160" cy="57240"/>
            </p14:xfrm>
          </p:contentPart>
        </mc:Choice>
        <mc:Fallback xmlns="">
          <p:pic>
            <p:nvPicPr>
              <p:cNvPr id="15" name="Freihand 14">
                <a:extLst>
                  <a:ext uri="{FF2B5EF4-FFF2-40B4-BE49-F238E27FC236}">
                    <a16:creationId xmlns:a16="http://schemas.microsoft.com/office/drawing/2014/main" id="{6D70DCFF-89D6-3E48-CC53-39AEAC8E123F}"/>
                  </a:ext>
                </a:extLst>
              </p:cNvPr>
              <p:cNvPicPr/>
              <p:nvPr/>
            </p:nvPicPr>
            <p:blipFill>
              <a:blip r:embed="rId22"/>
              <a:stretch>
                <a:fillRect/>
              </a:stretch>
            </p:blipFill>
            <p:spPr>
              <a:xfrm>
                <a:off x="5871175" y="3684142"/>
                <a:ext cx="23418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51D2861A-6368-4C4F-BA42-148EC515760A}"/>
                  </a:ext>
                </a:extLst>
              </p14:cNvPr>
              <p14:cNvContentPartPr/>
              <p14:nvPr/>
            </p14:nvContentPartPr>
            <p14:xfrm>
              <a:off x="1250575" y="4113262"/>
              <a:ext cx="1869840" cy="56520"/>
            </p14:xfrm>
          </p:contentPart>
        </mc:Choice>
        <mc:Fallback xmlns="">
          <p:pic>
            <p:nvPicPr>
              <p:cNvPr id="16" name="Freihand 15">
                <a:extLst>
                  <a:ext uri="{FF2B5EF4-FFF2-40B4-BE49-F238E27FC236}">
                    <a16:creationId xmlns:a16="http://schemas.microsoft.com/office/drawing/2014/main" id="{51D2861A-6368-4C4F-BA42-148EC515760A}"/>
                  </a:ext>
                </a:extLst>
              </p:cNvPr>
              <p:cNvPicPr/>
              <p:nvPr/>
            </p:nvPicPr>
            <p:blipFill>
              <a:blip r:embed="rId24"/>
              <a:stretch>
                <a:fillRect/>
              </a:stretch>
            </p:blipFill>
            <p:spPr>
              <a:xfrm>
                <a:off x="1241935" y="4104622"/>
                <a:ext cx="18874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26C22D11-8D51-CAF7-355D-2F8C0FF54E25}"/>
                  </a:ext>
                </a:extLst>
              </p14:cNvPr>
              <p14:cNvContentPartPr/>
              <p14:nvPr/>
            </p14:nvContentPartPr>
            <p14:xfrm>
              <a:off x="1079935" y="4809862"/>
              <a:ext cx="7473960" cy="191880"/>
            </p14:xfrm>
          </p:contentPart>
        </mc:Choice>
        <mc:Fallback xmlns="">
          <p:pic>
            <p:nvPicPr>
              <p:cNvPr id="17" name="Freihand 16">
                <a:extLst>
                  <a:ext uri="{FF2B5EF4-FFF2-40B4-BE49-F238E27FC236}">
                    <a16:creationId xmlns:a16="http://schemas.microsoft.com/office/drawing/2014/main" id="{26C22D11-8D51-CAF7-355D-2F8C0FF54E25}"/>
                  </a:ext>
                </a:extLst>
              </p:cNvPr>
              <p:cNvPicPr/>
              <p:nvPr/>
            </p:nvPicPr>
            <p:blipFill>
              <a:blip r:embed="rId26"/>
              <a:stretch>
                <a:fillRect/>
              </a:stretch>
            </p:blipFill>
            <p:spPr>
              <a:xfrm>
                <a:off x="1071295" y="4800862"/>
                <a:ext cx="74916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C5EBBA51-FCE5-5A72-0164-4A2A80C90EFA}"/>
                  </a:ext>
                </a:extLst>
              </p14:cNvPr>
              <p14:cNvContentPartPr/>
              <p14:nvPr/>
            </p14:nvContentPartPr>
            <p14:xfrm>
              <a:off x="7474615" y="5359942"/>
              <a:ext cx="1380600" cy="100080"/>
            </p14:xfrm>
          </p:contentPart>
        </mc:Choice>
        <mc:Fallback xmlns="">
          <p:pic>
            <p:nvPicPr>
              <p:cNvPr id="18" name="Freihand 17">
                <a:extLst>
                  <a:ext uri="{FF2B5EF4-FFF2-40B4-BE49-F238E27FC236}">
                    <a16:creationId xmlns:a16="http://schemas.microsoft.com/office/drawing/2014/main" id="{C5EBBA51-FCE5-5A72-0164-4A2A80C90EFA}"/>
                  </a:ext>
                </a:extLst>
              </p:cNvPr>
              <p:cNvPicPr/>
              <p:nvPr/>
            </p:nvPicPr>
            <p:blipFill>
              <a:blip r:embed="rId28"/>
              <a:stretch>
                <a:fillRect/>
              </a:stretch>
            </p:blipFill>
            <p:spPr>
              <a:xfrm>
                <a:off x="7465615" y="5351302"/>
                <a:ext cx="1398240" cy="117720"/>
              </a:xfrm>
              <a:prstGeom prst="rect">
                <a:avLst/>
              </a:prstGeom>
            </p:spPr>
          </p:pic>
        </mc:Fallback>
      </mc:AlternateContent>
      <p:grpSp>
        <p:nvGrpSpPr>
          <p:cNvPr id="29" name="Gruppieren 28">
            <a:extLst>
              <a:ext uri="{FF2B5EF4-FFF2-40B4-BE49-F238E27FC236}">
                <a16:creationId xmlns:a16="http://schemas.microsoft.com/office/drawing/2014/main" id="{68239732-260D-FCA1-7AB7-6047FEFFCD4D}"/>
              </a:ext>
            </a:extLst>
          </p:cNvPr>
          <p:cNvGrpSpPr/>
          <p:nvPr/>
        </p:nvGrpSpPr>
        <p:grpSpPr>
          <a:xfrm>
            <a:off x="2148415" y="5378302"/>
            <a:ext cx="2604960" cy="594360"/>
            <a:chOff x="2148415" y="5378302"/>
            <a:chExt cx="2604960" cy="594360"/>
          </a:xfrm>
        </p:grpSpPr>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19C95379-C73F-157F-2C58-C1290D3DBFA7}"/>
                    </a:ext>
                  </a:extLst>
                </p14:cNvPr>
                <p14:cNvContentPartPr/>
                <p14:nvPr/>
              </p14:nvContentPartPr>
              <p14:xfrm>
                <a:off x="2148415" y="5709142"/>
                <a:ext cx="351720" cy="28080"/>
              </p14:xfrm>
            </p:contentPart>
          </mc:Choice>
          <mc:Fallback xmlns="">
            <p:pic>
              <p:nvPicPr>
                <p:cNvPr id="19" name="Freihand 18">
                  <a:extLst>
                    <a:ext uri="{FF2B5EF4-FFF2-40B4-BE49-F238E27FC236}">
                      <a16:creationId xmlns:a16="http://schemas.microsoft.com/office/drawing/2014/main" id="{19C95379-C73F-157F-2C58-C1290D3DBFA7}"/>
                    </a:ext>
                  </a:extLst>
                </p:cNvPr>
                <p:cNvPicPr/>
                <p:nvPr/>
              </p:nvPicPr>
              <p:blipFill>
                <a:blip r:embed="rId30"/>
                <a:stretch>
                  <a:fillRect/>
                </a:stretch>
              </p:blipFill>
              <p:spPr>
                <a:xfrm>
                  <a:off x="2139775" y="5700502"/>
                  <a:ext cx="3693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D42D5E5B-ED94-CC78-E8D6-93C7470C5CB2}"/>
                    </a:ext>
                  </a:extLst>
                </p14:cNvPr>
                <p14:cNvContentPartPr/>
                <p14:nvPr/>
              </p14:nvContentPartPr>
              <p14:xfrm>
                <a:off x="2514895" y="5582422"/>
                <a:ext cx="138960" cy="252000"/>
              </p14:xfrm>
            </p:contentPart>
          </mc:Choice>
          <mc:Fallback xmlns="">
            <p:pic>
              <p:nvPicPr>
                <p:cNvPr id="20" name="Freihand 19">
                  <a:extLst>
                    <a:ext uri="{FF2B5EF4-FFF2-40B4-BE49-F238E27FC236}">
                      <a16:creationId xmlns:a16="http://schemas.microsoft.com/office/drawing/2014/main" id="{D42D5E5B-ED94-CC78-E8D6-93C7470C5CB2}"/>
                    </a:ext>
                  </a:extLst>
                </p:cNvPr>
                <p:cNvPicPr/>
                <p:nvPr/>
              </p:nvPicPr>
              <p:blipFill>
                <a:blip r:embed="rId32"/>
                <a:stretch>
                  <a:fillRect/>
                </a:stretch>
              </p:blipFill>
              <p:spPr>
                <a:xfrm>
                  <a:off x="2506255" y="5573422"/>
                  <a:ext cx="1566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0C99381E-B568-FF3C-B95A-4A281C49DB8C}"/>
                    </a:ext>
                  </a:extLst>
                </p14:cNvPr>
                <p14:cNvContentPartPr/>
                <p14:nvPr/>
              </p14:nvContentPartPr>
              <p14:xfrm>
                <a:off x="2956615" y="5557582"/>
                <a:ext cx="21240" cy="221760"/>
              </p14:xfrm>
            </p:contentPart>
          </mc:Choice>
          <mc:Fallback xmlns="">
            <p:pic>
              <p:nvPicPr>
                <p:cNvPr id="21" name="Freihand 20">
                  <a:extLst>
                    <a:ext uri="{FF2B5EF4-FFF2-40B4-BE49-F238E27FC236}">
                      <a16:creationId xmlns:a16="http://schemas.microsoft.com/office/drawing/2014/main" id="{0C99381E-B568-FF3C-B95A-4A281C49DB8C}"/>
                    </a:ext>
                  </a:extLst>
                </p:cNvPr>
                <p:cNvPicPr/>
                <p:nvPr/>
              </p:nvPicPr>
              <p:blipFill>
                <a:blip r:embed="rId34"/>
                <a:stretch>
                  <a:fillRect/>
                </a:stretch>
              </p:blipFill>
              <p:spPr>
                <a:xfrm>
                  <a:off x="2947975" y="5548582"/>
                  <a:ext cx="388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2AC67DAB-7F45-17A3-4FE5-0CADCCFD3640}"/>
                    </a:ext>
                  </a:extLst>
                </p14:cNvPr>
                <p14:cNvContentPartPr/>
                <p14:nvPr/>
              </p14:nvContentPartPr>
              <p14:xfrm>
                <a:off x="2969935" y="5512582"/>
                <a:ext cx="194760" cy="16920"/>
              </p14:xfrm>
            </p:contentPart>
          </mc:Choice>
          <mc:Fallback xmlns="">
            <p:pic>
              <p:nvPicPr>
                <p:cNvPr id="22" name="Freihand 21">
                  <a:extLst>
                    <a:ext uri="{FF2B5EF4-FFF2-40B4-BE49-F238E27FC236}">
                      <a16:creationId xmlns:a16="http://schemas.microsoft.com/office/drawing/2014/main" id="{2AC67DAB-7F45-17A3-4FE5-0CADCCFD3640}"/>
                    </a:ext>
                  </a:extLst>
                </p:cNvPr>
                <p:cNvPicPr/>
                <p:nvPr/>
              </p:nvPicPr>
              <p:blipFill>
                <a:blip r:embed="rId36"/>
                <a:stretch>
                  <a:fillRect/>
                </a:stretch>
              </p:blipFill>
              <p:spPr>
                <a:xfrm>
                  <a:off x="2961295" y="5503942"/>
                  <a:ext cx="2124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B928FF7B-DB0A-EB54-8E5F-B107A5FAE055}"/>
                    </a:ext>
                  </a:extLst>
                </p14:cNvPr>
                <p14:cNvContentPartPr/>
                <p14:nvPr/>
              </p14:nvContentPartPr>
              <p14:xfrm>
                <a:off x="2979295" y="5611582"/>
                <a:ext cx="223200" cy="190800"/>
              </p14:xfrm>
            </p:contentPart>
          </mc:Choice>
          <mc:Fallback xmlns="">
            <p:pic>
              <p:nvPicPr>
                <p:cNvPr id="23" name="Freihand 22">
                  <a:extLst>
                    <a:ext uri="{FF2B5EF4-FFF2-40B4-BE49-F238E27FC236}">
                      <a16:creationId xmlns:a16="http://schemas.microsoft.com/office/drawing/2014/main" id="{B928FF7B-DB0A-EB54-8E5F-B107A5FAE055}"/>
                    </a:ext>
                  </a:extLst>
                </p:cNvPr>
                <p:cNvPicPr/>
                <p:nvPr/>
              </p:nvPicPr>
              <p:blipFill>
                <a:blip r:embed="rId38"/>
                <a:stretch>
                  <a:fillRect/>
                </a:stretch>
              </p:blipFill>
              <p:spPr>
                <a:xfrm>
                  <a:off x="2970295" y="5602942"/>
                  <a:ext cx="2408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64C7AA3B-C913-CA8C-A744-DFE6058D9A4E}"/>
                    </a:ext>
                  </a:extLst>
                </p14:cNvPr>
                <p14:cNvContentPartPr/>
                <p14:nvPr/>
              </p14:nvContentPartPr>
              <p14:xfrm>
                <a:off x="3246775" y="5652262"/>
                <a:ext cx="285840" cy="109800"/>
              </p14:xfrm>
            </p:contentPart>
          </mc:Choice>
          <mc:Fallback xmlns="">
            <p:pic>
              <p:nvPicPr>
                <p:cNvPr id="24" name="Freihand 23">
                  <a:extLst>
                    <a:ext uri="{FF2B5EF4-FFF2-40B4-BE49-F238E27FC236}">
                      <a16:creationId xmlns:a16="http://schemas.microsoft.com/office/drawing/2014/main" id="{64C7AA3B-C913-CA8C-A744-DFE6058D9A4E}"/>
                    </a:ext>
                  </a:extLst>
                </p:cNvPr>
                <p:cNvPicPr/>
                <p:nvPr/>
              </p:nvPicPr>
              <p:blipFill>
                <a:blip r:embed="rId40"/>
                <a:stretch>
                  <a:fillRect/>
                </a:stretch>
              </p:blipFill>
              <p:spPr>
                <a:xfrm>
                  <a:off x="3238135" y="5643622"/>
                  <a:ext cx="303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05A381DA-0865-3FB9-A36F-892101CCA820}"/>
                    </a:ext>
                  </a:extLst>
                </p14:cNvPr>
                <p14:cNvContentPartPr/>
                <p14:nvPr/>
              </p14:nvContentPartPr>
              <p14:xfrm>
                <a:off x="3613615" y="5620942"/>
                <a:ext cx="89280" cy="109080"/>
              </p14:xfrm>
            </p:contentPart>
          </mc:Choice>
          <mc:Fallback xmlns="">
            <p:pic>
              <p:nvPicPr>
                <p:cNvPr id="25" name="Freihand 24">
                  <a:extLst>
                    <a:ext uri="{FF2B5EF4-FFF2-40B4-BE49-F238E27FC236}">
                      <a16:creationId xmlns:a16="http://schemas.microsoft.com/office/drawing/2014/main" id="{05A381DA-0865-3FB9-A36F-892101CCA820}"/>
                    </a:ext>
                  </a:extLst>
                </p:cNvPr>
                <p:cNvPicPr/>
                <p:nvPr/>
              </p:nvPicPr>
              <p:blipFill>
                <a:blip r:embed="rId42"/>
                <a:stretch>
                  <a:fillRect/>
                </a:stretch>
              </p:blipFill>
              <p:spPr>
                <a:xfrm>
                  <a:off x="3604615" y="5612302"/>
                  <a:ext cx="1069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27D4A341-6DA7-1C5F-508E-5A1D1B007A93}"/>
                    </a:ext>
                  </a:extLst>
                </p14:cNvPr>
                <p14:cNvContentPartPr/>
                <p14:nvPr/>
              </p14:nvContentPartPr>
              <p14:xfrm>
                <a:off x="3834295" y="5594662"/>
                <a:ext cx="118080" cy="125280"/>
              </p14:xfrm>
            </p:contentPart>
          </mc:Choice>
          <mc:Fallback xmlns="">
            <p:pic>
              <p:nvPicPr>
                <p:cNvPr id="26" name="Freihand 25">
                  <a:extLst>
                    <a:ext uri="{FF2B5EF4-FFF2-40B4-BE49-F238E27FC236}">
                      <a16:creationId xmlns:a16="http://schemas.microsoft.com/office/drawing/2014/main" id="{27D4A341-6DA7-1C5F-508E-5A1D1B007A93}"/>
                    </a:ext>
                  </a:extLst>
                </p:cNvPr>
                <p:cNvPicPr/>
                <p:nvPr/>
              </p:nvPicPr>
              <p:blipFill>
                <a:blip r:embed="rId44"/>
                <a:stretch>
                  <a:fillRect/>
                </a:stretch>
              </p:blipFill>
              <p:spPr>
                <a:xfrm>
                  <a:off x="3825655" y="5585662"/>
                  <a:ext cx="1357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0CDB06E1-EAD4-7599-177A-41710E804E04}"/>
                    </a:ext>
                  </a:extLst>
                </p14:cNvPr>
                <p14:cNvContentPartPr/>
                <p14:nvPr/>
              </p14:nvContentPartPr>
              <p14:xfrm>
                <a:off x="3989455" y="5378302"/>
                <a:ext cx="486000" cy="298800"/>
              </p14:xfrm>
            </p:contentPart>
          </mc:Choice>
          <mc:Fallback xmlns="">
            <p:pic>
              <p:nvPicPr>
                <p:cNvPr id="27" name="Freihand 26">
                  <a:extLst>
                    <a:ext uri="{FF2B5EF4-FFF2-40B4-BE49-F238E27FC236}">
                      <a16:creationId xmlns:a16="http://schemas.microsoft.com/office/drawing/2014/main" id="{0CDB06E1-EAD4-7599-177A-41710E804E04}"/>
                    </a:ext>
                  </a:extLst>
                </p:cNvPr>
                <p:cNvPicPr/>
                <p:nvPr/>
              </p:nvPicPr>
              <p:blipFill>
                <a:blip r:embed="rId46"/>
                <a:stretch>
                  <a:fillRect/>
                </a:stretch>
              </p:blipFill>
              <p:spPr>
                <a:xfrm>
                  <a:off x="3980815" y="5369302"/>
                  <a:ext cx="50364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6EA5D646-B9F3-0B51-1F36-A34E009975D9}"/>
                    </a:ext>
                  </a:extLst>
                </p14:cNvPr>
                <p14:cNvContentPartPr/>
                <p14:nvPr/>
              </p14:nvContentPartPr>
              <p14:xfrm>
                <a:off x="2788495" y="5820742"/>
                <a:ext cx="1964880" cy="151920"/>
              </p14:xfrm>
            </p:contentPart>
          </mc:Choice>
          <mc:Fallback xmlns="">
            <p:pic>
              <p:nvPicPr>
                <p:cNvPr id="28" name="Freihand 27">
                  <a:extLst>
                    <a:ext uri="{FF2B5EF4-FFF2-40B4-BE49-F238E27FC236}">
                      <a16:creationId xmlns:a16="http://schemas.microsoft.com/office/drawing/2014/main" id="{6EA5D646-B9F3-0B51-1F36-A34E009975D9}"/>
                    </a:ext>
                  </a:extLst>
                </p:cNvPr>
                <p:cNvPicPr/>
                <p:nvPr/>
              </p:nvPicPr>
              <p:blipFill>
                <a:blip r:embed="rId48"/>
                <a:stretch>
                  <a:fillRect/>
                </a:stretch>
              </p:blipFill>
              <p:spPr>
                <a:xfrm>
                  <a:off x="2779495" y="5811742"/>
                  <a:ext cx="1982520" cy="169560"/>
                </a:xfrm>
                <a:prstGeom prst="rect">
                  <a:avLst/>
                </a:prstGeom>
              </p:spPr>
            </p:pic>
          </mc:Fallback>
        </mc:AlternateContent>
      </p:grpSp>
    </p:spTree>
    <p:extLst>
      <p:ext uri="{BB962C8B-B14F-4D97-AF65-F5344CB8AC3E}">
        <p14:creationId xmlns:p14="http://schemas.microsoft.com/office/powerpoint/2010/main" val="509116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ChangeArrowheads="1"/>
          </p:cNvSpPr>
          <p:nvPr/>
        </p:nvSpPr>
        <p:spPr bwMode="auto">
          <a:xfrm>
            <a:off x="3303318" y="85429"/>
            <a:ext cx="637222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Schematisches Kontensystem der VGR</a:t>
            </a:r>
          </a:p>
        </p:txBody>
      </p:sp>
      <p:pic>
        <p:nvPicPr>
          <p:cNvPr id="47108" name="Picture 3"/>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98205" y="845416"/>
            <a:ext cx="9177338" cy="50546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a:extLst>
              <a:ext uri="{FF2B5EF4-FFF2-40B4-BE49-F238E27FC236}">
                <a16:creationId xmlns:a16="http://schemas.microsoft.com/office/drawing/2014/main" id="{4EB242E6-F37D-4334-BCF0-90C18F8E075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8053964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b="1" dirty="0"/>
              <a:t>Bruttoinlandsprodukt </a:t>
            </a:r>
            <a:r>
              <a:rPr lang="de-DE" sz="2540" b="1" dirty="0" err="1"/>
              <a:t>vs</a:t>
            </a:r>
            <a:r>
              <a:rPr lang="de-DE" sz="2540" b="1" dirty="0"/>
              <a:t> Bruttonationaleinkommen</a:t>
            </a:r>
          </a:p>
        </p:txBody>
      </p:sp>
      <p:sp>
        <p:nvSpPr>
          <p:cNvPr id="7" name="Text Box 3"/>
          <p:cNvSpPr txBox="1">
            <a:spLocks noChangeArrowheads="1"/>
          </p:cNvSpPr>
          <p:nvPr/>
        </p:nvSpPr>
        <p:spPr bwMode="auto">
          <a:xfrm>
            <a:off x="468824" y="1722882"/>
            <a:ext cx="8786936" cy="2671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800" dirty="0">
                <a:solidFill>
                  <a:srgbClr val="000000"/>
                </a:solidFill>
              </a:rPr>
              <a:t>Das </a:t>
            </a:r>
            <a:r>
              <a:rPr lang="de-DE" altLang="de-DE" sz="2800" b="1" dirty="0">
                <a:solidFill>
                  <a:srgbClr val="000000"/>
                </a:solidFill>
              </a:rPr>
              <a:t>Bruttoinlandsprodukt (BIP)</a:t>
            </a:r>
            <a:r>
              <a:rPr lang="de-DE" altLang="de-DE" sz="2800" dirty="0">
                <a:solidFill>
                  <a:srgbClr val="000000"/>
                </a:solidFill>
              </a:rPr>
              <a:t> ist der Marktwert aller </a:t>
            </a:r>
          </a:p>
          <a:p>
            <a:pPr eaLnBrk="1" hangingPunct="1">
              <a:buClrTx/>
            </a:pPr>
            <a:r>
              <a:rPr lang="de-DE" altLang="de-DE" sz="2800" dirty="0">
                <a:solidFill>
                  <a:srgbClr val="000000"/>
                </a:solidFill>
              </a:rPr>
              <a:t>Waren und Dienstleistungen, die während einer Periode </a:t>
            </a:r>
          </a:p>
          <a:p>
            <a:pPr eaLnBrk="1" hangingPunct="1">
              <a:buClrTx/>
            </a:pPr>
            <a:r>
              <a:rPr lang="de-DE" altLang="de-DE" sz="2800" dirty="0">
                <a:solidFill>
                  <a:srgbClr val="000000"/>
                </a:solidFill>
              </a:rPr>
              <a:t>(z.B. 1 Jahr) in einem Land hergestellt werden und dem Endverbrauch dienen.</a:t>
            </a:r>
          </a:p>
          <a:p>
            <a:pPr eaLnBrk="1" hangingPunct="1">
              <a:buClrTx/>
            </a:pPr>
            <a:endParaRPr lang="de-DE" altLang="de-DE" sz="2800" dirty="0">
              <a:solidFill>
                <a:srgbClr val="000000"/>
              </a:solidFill>
            </a:endParaRPr>
          </a:p>
          <a:p>
            <a:pPr eaLnBrk="1" hangingPunct="1">
              <a:buClrTx/>
            </a:pPr>
            <a:r>
              <a:rPr lang="de-DE" altLang="de-DE" sz="2800" dirty="0">
                <a:solidFill>
                  <a:srgbClr val="000000"/>
                </a:solidFill>
              </a:rPr>
              <a:t>(</a:t>
            </a:r>
            <a:r>
              <a:rPr lang="de-DE" altLang="de-DE" sz="2800" b="1" dirty="0">
                <a:solidFill>
                  <a:srgbClr val="000000"/>
                </a:solidFill>
              </a:rPr>
              <a:t>Inlandskonzept</a:t>
            </a:r>
            <a:r>
              <a:rPr lang="de-DE" altLang="de-DE" sz="2800" dirty="0">
                <a:solidFill>
                  <a:srgbClr val="000000"/>
                </a:solidFill>
              </a:rPr>
              <a:t>)</a:t>
            </a:r>
          </a:p>
        </p:txBody>
      </p:sp>
      <p:sp>
        <p:nvSpPr>
          <p:cNvPr id="12" name="Rechteck 11">
            <a:extLst>
              <a:ext uri="{FF2B5EF4-FFF2-40B4-BE49-F238E27FC236}">
                <a16:creationId xmlns:a16="http://schemas.microsoft.com/office/drawing/2014/main" id="{4117F462-7D2C-41AD-989C-E400E48644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5FCBE48-A7BD-36A2-D4CD-DD728616CEE7}"/>
                  </a:ext>
                </a:extLst>
              </p14:cNvPr>
              <p14:cNvContentPartPr/>
              <p14:nvPr/>
            </p14:nvContentPartPr>
            <p14:xfrm>
              <a:off x="7514935" y="3077182"/>
              <a:ext cx="1183320" cy="63360"/>
            </p14:xfrm>
          </p:contentPart>
        </mc:Choice>
        <mc:Fallback xmlns="">
          <p:pic>
            <p:nvPicPr>
              <p:cNvPr id="2" name="Freihand 1">
                <a:extLst>
                  <a:ext uri="{FF2B5EF4-FFF2-40B4-BE49-F238E27FC236}">
                    <a16:creationId xmlns:a16="http://schemas.microsoft.com/office/drawing/2014/main" id="{45FCBE48-A7BD-36A2-D4CD-DD728616CEE7}"/>
                  </a:ext>
                </a:extLst>
              </p:cNvPr>
              <p:cNvPicPr/>
              <p:nvPr/>
            </p:nvPicPr>
            <p:blipFill>
              <a:blip r:embed="rId4"/>
              <a:stretch>
                <a:fillRect/>
              </a:stretch>
            </p:blipFill>
            <p:spPr>
              <a:xfrm>
                <a:off x="7505935" y="3068542"/>
                <a:ext cx="12009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A7BE039-D68E-C3C8-FD49-EFF2CE0900CC}"/>
                  </a:ext>
                </a:extLst>
              </p14:cNvPr>
              <p14:cNvContentPartPr/>
              <p14:nvPr/>
            </p14:nvContentPartPr>
            <p14:xfrm>
              <a:off x="592495" y="3441142"/>
              <a:ext cx="2688120" cy="71280"/>
            </p14:xfrm>
          </p:contentPart>
        </mc:Choice>
        <mc:Fallback xmlns="">
          <p:pic>
            <p:nvPicPr>
              <p:cNvPr id="3" name="Freihand 2">
                <a:extLst>
                  <a:ext uri="{FF2B5EF4-FFF2-40B4-BE49-F238E27FC236}">
                    <a16:creationId xmlns:a16="http://schemas.microsoft.com/office/drawing/2014/main" id="{0A7BE039-D68E-C3C8-FD49-EFF2CE0900CC}"/>
                  </a:ext>
                </a:extLst>
              </p:cNvPr>
              <p:cNvPicPr/>
              <p:nvPr/>
            </p:nvPicPr>
            <p:blipFill>
              <a:blip r:embed="rId6"/>
              <a:stretch>
                <a:fillRect/>
              </a:stretch>
            </p:blipFill>
            <p:spPr>
              <a:xfrm>
                <a:off x="583495" y="3432142"/>
                <a:ext cx="27057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E7149A9B-0794-2166-B2D3-453B6DC89012}"/>
                  </a:ext>
                </a:extLst>
              </p14:cNvPr>
              <p14:cNvContentPartPr/>
              <p14:nvPr/>
            </p14:nvContentPartPr>
            <p14:xfrm>
              <a:off x="350935" y="3720862"/>
              <a:ext cx="3481560" cy="1099440"/>
            </p14:xfrm>
          </p:contentPart>
        </mc:Choice>
        <mc:Fallback xmlns="">
          <p:pic>
            <p:nvPicPr>
              <p:cNvPr id="4" name="Freihand 3">
                <a:extLst>
                  <a:ext uri="{FF2B5EF4-FFF2-40B4-BE49-F238E27FC236}">
                    <a16:creationId xmlns:a16="http://schemas.microsoft.com/office/drawing/2014/main" id="{E7149A9B-0794-2166-B2D3-453B6DC89012}"/>
                  </a:ext>
                </a:extLst>
              </p:cNvPr>
              <p:cNvPicPr/>
              <p:nvPr/>
            </p:nvPicPr>
            <p:blipFill>
              <a:blip r:embed="rId8"/>
              <a:stretch>
                <a:fillRect/>
              </a:stretch>
            </p:blipFill>
            <p:spPr>
              <a:xfrm>
                <a:off x="342295" y="3711862"/>
                <a:ext cx="3499200" cy="1117080"/>
              </a:xfrm>
              <a:prstGeom prst="rect">
                <a:avLst/>
              </a:prstGeom>
            </p:spPr>
          </p:pic>
        </mc:Fallback>
      </mc:AlternateContent>
      <p:grpSp>
        <p:nvGrpSpPr>
          <p:cNvPr id="13" name="Gruppieren 12">
            <a:extLst>
              <a:ext uri="{FF2B5EF4-FFF2-40B4-BE49-F238E27FC236}">
                <a16:creationId xmlns:a16="http://schemas.microsoft.com/office/drawing/2014/main" id="{46DFA077-F8E0-4A4A-CA49-C6F540AAC7C6}"/>
              </a:ext>
            </a:extLst>
          </p:cNvPr>
          <p:cNvGrpSpPr/>
          <p:nvPr/>
        </p:nvGrpSpPr>
        <p:grpSpPr>
          <a:xfrm>
            <a:off x="6483895" y="1665982"/>
            <a:ext cx="2321280" cy="574560"/>
            <a:chOff x="6483895" y="1665982"/>
            <a:chExt cx="2321280" cy="574560"/>
          </a:xfrm>
        </p:grpSpPr>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60D83369-CFC4-FFE2-E70B-E390C1542641}"/>
                    </a:ext>
                  </a:extLst>
                </p14:cNvPr>
                <p14:cNvContentPartPr/>
                <p14:nvPr/>
              </p14:nvContentPartPr>
              <p14:xfrm>
                <a:off x="6483895" y="1777942"/>
                <a:ext cx="18000" cy="404640"/>
              </p14:xfrm>
            </p:contentPart>
          </mc:Choice>
          <mc:Fallback xmlns="">
            <p:pic>
              <p:nvPicPr>
                <p:cNvPr id="5" name="Freihand 4">
                  <a:extLst>
                    <a:ext uri="{FF2B5EF4-FFF2-40B4-BE49-F238E27FC236}">
                      <a16:creationId xmlns:a16="http://schemas.microsoft.com/office/drawing/2014/main" id="{60D83369-CFC4-FFE2-E70B-E390C1542641}"/>
                    </a:ext>
                  </a:extLst>
                </p:cNvPr>
                <p:cNvPicPr/>
                <p:nvPr/>
              </p:nvPicPr>
              <p:blipFill>
                <a:blip r:embed="rId10"/>
                <a:stretch>
                  <a:fillRect/>
                </a:stretch>
              </p:blipFill>
              <p:spPr>
                <a:xfrm>
                  <a:off x="6474895" y="1769302"/>
                  <a:ext cx="3564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D805A26B-B0B0-4252-98EB-679D786E9008}"/>
                    </a:ext>
                  </a:extLst>
                </p14:cNvPr>
                <p14:cNvContentPartPr/>
                <p14:nvPr/>
              </p14:nvContentPartPr>
              <p14:xfrm>
                <a:off x="6548335" y="1687942"/>
                <a:ext cx="1519920" cy="422280"/>
              </p14:xfrm>
            </p:contentPart>
          </mc:Choice>
          <mc:Fallback xmlns="">
            <p:pic>
              <p:nvPicPr>
                <p:cNvPr id="8" name="Freihand 7">
                  <a:extLst>
                    <a:ext uri="{FF2B5EF4-FFF2-40B4-BE49-F238E27FC236}">
                      <a16:creationId xmlns:a16="http://schemas.microsoft.com/office/drawing/2014/main" id="{D805A26B-B0B0-4252-98EB-679D786E9008}"/>
                    </a:ext>
                  </a:extLst>
                </p:cNvPr>
                <p:cNvPicPr/>
                <p:nvPr/>
              </p:nvPicPr>
              <p:blipFill>
                <a:blip r:embed="rId12"/>
                <a:stretch>
                  <a:fillRect/>
                </a:stretch>
              </p:blipFill>
              <p:spPr>
                <a:xfrm>
                  <a:off x="6539695" y="1678942"/>
                  <a:ext cx="153756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0A98BEDE-9748-AAB7-1249-6DFA38800091}"/>
                    </a:ext>
                  </a:extLst>
                </p14:cNvPr>
                <p14:cNvContentPartPr/>
                <p14:nvPr/>
              </p14:nvContentPartPr>
              <p14:xfrm>
                <a:off x="6540415" y="2146942"/>
                <a:ext cx="1498320" cy="93600"/>
              </p14:xfrm>
            </p:contentPart>
          </mc:Choice>
          <mc:Fallback xmlns="">
            <p:pic>
              <p:nvPicPr>
                <p:cNvPr id="9" name="Freihand 8">
                  <a:extLst>
                    <a:ext uri="{FF2B5EF4-FFF2-40B4-BE49-F238E27FC236}">
                      <a16:creationId xmlns:a16="http://schemas.microsoft.com/office/drawing/2014/main" id="{0A98BEDE-9748-AAB7-1249-6DFA38800091}"/>
                    </a:ext>
                  </a:extLst>
                </p:cNvPr>
                <p:cNvPicPr/>
                <p:nvPr/>
              </p:nvPicPr>
              <p:blipFill>
                <a:blip r:embed="rId14"/>
                <a:stretch>
                  <a:fillRect/>
                </a:stretch>
              </p:blipFill>
              <p:spPr>
                <a:xfrm>
                  <a:off x="6531775" y="2138302"/>
                  <a:ext cx="15159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A3EB140B-D754-AF1A-6944-ABB26D92F2A5}"/>
                    </a:ext>
                  </a:extLst>
                </p14:cNvPr>
                <p14:cNvContentPartPr/>
                <p14:nvPr/>
              </p14:nvContentPartPr>
              <p14:xfrm>
                <a:off x="8099575" y="1665982"/>
                <a:ext cx="705600" cy="539280"/>
              </p14:xfrm>
            </p:contentPart>
          </mc:Choice>
          <mc:Fallback xmlns="">
            <p:pic>
              <p:nvPicPr>
                <p:cNvPr id="11" name="Freihand 10">
                  <a:extLst>
                    <a:ext uri="{FF2B5EF4-FFF2-40B4-BE49-F238E27FC236}">
                      <a16:creationId xmlns:a16="http://schemas.microsoft.com/office/drawing/2014/main" id="{A3EB140B-D754-AF1A-6944-ABB26D92F2A5}"/>
                    </a:ext>
                  </a:extLst>
                </p:cNvPr>
                <p:cNvPicPr/>
                <p:nvPr/>
              </p:nvPicPr>
              <p:blipFill>
                <a:blip r:embed="rId16"/>
                <a:stretch>
                  <a:fillRect/>
                </a:stretch>
              </p:blipFill>
              <p:spPr>
                <a:xfrm>
                  <a:off x="8090575" y="1657342"/>
                  <a:ext cx="723240" cy="556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8B046600-FD64-1D2B-D2ED-5388E49A85DE}"/>
                  </a:ext>
                </a:extLst>
              </p14:cNvPr>
              <p14:cNvContentPartPr/>
              <p14:nvPr/>
            </p14:nvContentPartPr>
            <p14:xfrm>
              <a:off x="6604855" y="2598022"/>
              <a:ext cx="1800360" cy="63720"/>
            </p14:xfrm>
          </p:contentPart>
        </mc:Choice>
        <mc:Fallback xmlns="">
          <p:pic>
            <p:nvPicPr>
              <p:cNvPr id="14" name="Freihand 13">
                <a:extLst>
                  <a:ext uri="{FF2B5EF4-FFF2-40B4-BE49-F238E27FC236}">
                    <a16:creationId xmlns:a16="http://schemas.microsoft.com/office/drawing/2014/main" id="{8B046600-FD64-1D2B-D2ED-5388E49A85DE}"/>
                  </a:ext>
                </a:extLst>
              </p:cNvPr>
              <p:cNvPicPr/>
              <p:nvPr/>
            </p:nvPicPr>
            <p:blipFill>
              <a:blip r:embed="rId18"/>
              <a:stretch>
                <a:fillRect/>
              </a:stretch>
            </p:blipFill>
            <p:spPr>
              <a:xfrm>
                <a:off x="6596215" y="2589022"/>
                <a:ext cx="18180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ED333F45-2DC3-2BF4-457B-D74513FECD4C}"/>
                  </a:ext>
                </a:extLst>
              </p14:cNvPr>
              <p14:cNvContentPartPr/>
              <p14:nvPr/>
            </p14:nvContentPartPr>
            <p14:xfrm>
              <a:off x="2756455" y="3025702"/>
              <a:ext cx="3106080" cy="74520"/>
            </p14:xfrm>
          </p:contentPart>
        </mc:Choice>
        <mc:Fallback xmlns="">
          <p:pic>
            <p:nvPicPr>
              <p:cNvPr id="15" name="Freihand 14">
                <a:extLst>
                  <a:ext uri="{FF2B5EF4-FFF2-40B4-BE49-F238E27FC236}">
                    <a16:creationId xmlns:a16="http://schemas.microsoft.com/office/drawing/2014/main" id="{ED333F45-2DC3-2BF4-457B-D74513FECD4C}"/>
                  </a:ext>
                </a:extLst>
              </p:cNvPr>
              <p:cNvPicPr/>
              <p:nvPr/>
            </p:nvPicPr>
            <p:blipFill>
              <a:blip r:embed="rId20"/>
              <a:stretch>
                <a:fillRect/>
              </a:stretch>
            </p:blipFill>
            <p:spPr>
              <a:xfrm>
                <a:off x="2747455" y="3016702"/>
                <a:ext cx="31237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F6A44C30-5B40-0B97-3D4F-3416AE1676EA}"/>
                  </a:ext>
                </a:extLst>
              </p14:cNvPr>
              <p14:cNvContentPartPr/>
              <p14:nvPr/>
            </p14:nvContentPartPr>
            <p14:xfrm>
              <a:off x="711655" y="3495862"/>
              <a:ext cx="2360160" cy="47880"/>
            </p14:xfrm>
          </p:contentPart>
        </mc:Choice>
        <mc:Fallback xmlns="">
          <p:pic>
            <p:nvPicPr>
              <p:cNvPr id="16" name="Freihand 15">
                <a:extLst>
                  <a:ext uri="{FF2B5EF4-FFF2-40B4-BE49-F238E27FC236}">
                    <a16:creationId xmlns:a16="http://schemas.microsoft.com/office/drawing/2014/main" id="{F6A44C30-5B40-0B97-3D4F-3416AE1676EA}"/>
                  </a:ext>
                </a:extLst>
              </p:cNvPr>
              <p:cNvPicPr/>
              <p:nvPr/>
            </p:nvPicPr>
            <p:blipFill>
              <a:blip r:embed="rId22"/>
              <a:stretch>
                <a:fillRect/>
              </a:stretch>
            </p:blipFill>
            <p:spPr>
              <a:xfrm>
                <a:off x="702655" y="3486862"/>
                <a:ext cx="2377800" cy="65520"/>
              </a:xfrm>
              <a:prstGeom prst="rect">
                <a:avLst/>
              </a:prstGeom>
            </p:spPr>
          </p:pic>
        </mc:Fallback>
      </mc:AlternateContent>
    </p:spTree>
    <p:extLst>
      <p:ext uri="{BB962C8B-B14F-4D97-AF65-F5344CB8AC3E}">
        <p14:creationId xmlns:p14="http://schemas.microsoft.com/office/powerpoint/2010/main" val="2957495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Inlandskonzept </a:t>
            </a:r>
            <a:r>
              <a:rPr lang="de-DE" sz="3266" dirty="0" err="1"/>
              <a:t>vs</a:t>
            </a:r>
            <a:r>
              <a:rPr lang="de-DE" sz="3266" dirty="0"/>
              <a:t> Inländerkonzept</a:t>
            </a:r>
          </a:p>
        </p:txBody>
      </p:sp>
      <p:sp>
        <p:nvSpPr>
          <p:cNvPr id="7" name="Text Box 3"/>
          <p:cNvSpPr txBox="1">
            <a:spLocks noChangeArrowheads="1"/>
          </p:cNvSpPr>
          <p:nvPr/>
        </p:nvSpPr>
        <p:spPr bwMode="auto">
          <a:xfrm>
            <a:off x="1752668" y="1915594"/>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	Faktoreinkommen der Ausländer</a:t>
            </a:r>
          </a:p>
          <a:p>
            <a:pPr eaLnBrk="1" hangingPunct="1">
              <a:buClrTx/>
            </a:pPr>
            <a:r>
              <a:rPr lang="de-DE" altLang="de-DE" sz="2177" dirty="0">
                <a:solidFill>
                  <a:srgbClr val="000000"/>
                </a:solidFill>
              </a:rPr>
              <a:t>								im Inland</a:t>
            </a:r>
          </a:p>
          <a:p>
            <a:pPr eaLnBrk="1" hangingPunct="1">
              <a:buClrTx/>
            </a:pPr>
            <a:r>
              <a:rPr lang="de-DE" altLang="de-DE" sz="2177" dirty="0">
                <a:solidFill>
                  <a:srgbClr val="000000"/>
                </a:solidFill>
              </a:rPr>
              <a:t>		</a:t>
            </a:r>
          </a:p>
        </p:txBody>
      </p:sp>
      <p:sp>
        <p:nvSpPr>
          <p:cNvPr id="4" name="Text Box 3"/>
          <p:cNvSpPr txBox="1">
            <a:spLocks noChangeArrowheads="1"/>
          </p:cNvSpPr>
          <p:nvPr/>
        </p:nvSpPr>
        <p:spPr bwMode="auto">
          <a:xfrm>
            <a:off x="1600268" y="1522581"/>
            <a:ext cx="8295271"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Inländerkonzept =		Inlandskonzept</a:t>
            </a:r>
          </a:p>
        </p:txBody>
      </p:sp>
      <p:sp>
        <p:nvSpPr>
          <p:cNvPr id="5" name="Text Box 3"/>
          <p:cNvSpPr txBox="1">
            <a:spLocks noChangeArrowheads="1"/>
          </p:cNvSpPr>
          <p:nvPr/>
        </p:nvSpPr>
        <p:spPr bwMode="auto">
          <a:xfrm>
            <a:off x="1752667" y="2461006"/>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a:t>
            </a:r>
          </a:p>
          <a:p>
            <a:pPr eaLnBrk="1" hangingPunct="1">
              <a:buClrTx/>
            </a:pPr>
            <a:r>
              <a:rPr lang="de-DE" altLang="de-DE" sz="2177" dirty="0">
                <a:solidFill>
                  <a:srgbClr val="000000"/>
                </a:solidFill>
              </a:rPr>
              <a:t>							+	Faktoreinkommen der</a:t>
            </a:r>
          </a:p>
          <a:p>
            <a:pPr eaLnBrk="1" hangingPunct="1">
              <a:buClrTx/>
            </a:pPr>
            <a:r>
              <a:rPr lang="de-DE" altLang="de-DE" sz="2177" dirty="0">
                <a:solidFill>
                  <a:srgbClr val="000000"/>
                </a:solidFill>
              </a:rPr>
              <a:t>								Inländer im Ausland</a:t>
            </a:r>
          </a:p>
        </p:txBody>
      </p:sp>
      <p:sp>
        <p:nvSpPr>
          <p:cNvPr id="8" name="Rechteck 7">
            <a:extLst>
              <a:ext uri="{FF2B5EF4-FFF2-40B4-BE49-F238E27FC236}">
                <a16:creationId xmlns:a16="http://schemas.microsoft.com/office/drawing/2014/main" id="{E4629E08-4D16-42D7-A69B-1708DEF5F2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2" name="Gruppieren 11">
            <a:extLst>
              <a:ext uri="{FF2B5EF4-FFF2-40B4-BE49-F238E27FC236}">
                <a16:creationId xmlns:a16="http://schemas.microsoft.com/office/drawing/2014/main" id="{8C812981-BC17-33AA-972A-FAEA709ACC3B}"/>
              </a:ext>
            </a:extLst>
          </p:cNvPr>
          <p:cNvGrpSpPr/>
          <p:nvPr/>
        </p:nvGrpSpPr>
        <p:grpSpPr>
          <a:xfrm>
            <a:off x="4384375" y="474382"/>
            <a:ext cx="1715760" cy="1244880"/>
            <a:chOff x="4384375" y="474382"/>
            <a:chExt cx="1715760" cy="124488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87F2DB5-0A34-3E5E-F489-A4EE88B5126F}"/>
                    </a:ext>
                  </a:extLst>
                </p14:cNvPr>
                <p14:cNvContentPartPr/>
                <p14:nvPr/>
              </p14:nvContentPartPr>
              <p14:xfrm>
                <a:off x="4663735" y="633862"/>
                <a:ext cx="1146240" cy="965880"/>
              </p14:xfrm>
            </p:contentPart>
          </mc:Choice>
          <mc:Fallback xmlns="">
            <p:pic>
              <p:nvPicPr>
                <p:cNvPr id="2" name="Freihand 1">
                  <a:extLst>
                    <a:ext uri="{FF2B5EF4-FFF2-40B4-BE49-F238E27FC236}">
                      <a16:creationId xmlns:a16="http://schemas.microsoft.com/office/drawing/2014/main" id="{187F2DB5-0A34-3E5E-F489-A4EE88B5126F}"/>
                    </a:ext>
                  </a:extLst>
                </p:cNvPr>
                <p:cNvPicPr/>
                <p:nvPr/>
              </p:nvPicPr>
              <p:blipFill>
                <a:blip r:embed="rId4"/>
                <a:stretch>
                  <a:fillRect/>
                </a:stretch>
              </p:blipFill>
              <p:spPr>
                <a:xfrm>
                  <a:off x="4654735" y="625222"/>
                  <a:ext cx="1163880" cy="983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7C442312-AA21-52DD-C706-D65731FCC1CC}"/>
                    </a:ext>
                  </a:extLst>
                </p14:cNvPr>
                <p14:cNvContentPartPr/>
                <p14:nvPr/>
              </p14:nvContentPartPr>
              <p14:xfrm>
                <a:off x="5153695" y="1168822"/>
                <a:ext cx="17280" cy="131040"/>
              </p14:xfrm>
            </p:contentPart>
          </mc:Choice>
          <mc:Fallback xmlns="">
            <p:pic>
              <p:nvPicPr>
                <p:cNvPr id="3" name="Freihand 2">
                  <a:extLst>
                    <a:ext uri="{FF2B5EF4-FFF2-40B4-BE49-F238E27FC236}">
                      <a16:creationId xmlns:a16="http://schemas.microsoft.com/office/drawing/2014/main" id="{7C442312-AA21-52DD-C706-D65731FCC1CC}"/>
                    </a:ext>
                  </a:extLst>
                </p:cNvPr>
                <p:cNvPicPr/>
                <p:nvPr/>
              </p:nvPicPr>
              <p:blipFill>
                <a:blip r:embed="rId6"/>
                <a:stretch>
                  <a:fillRect/>
                </a:stretch>
              </p:blipFill>
              <p:spPr>
                <a:xfrm>
                  <a:off x="5144695" y="1159822"/>
                  <a:ext cx="349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678CA8AE-3E58-5E3E-060A-C9607C7E3C44}"/>
                    </a:ext>
                  </a:extLst>
                </p14:cNvPr>
                <p14:cNvContentPartPr/>
                <p14:nvPr/>
              </p14:nvContentPartPr>
              <p14:xfrm>
                <a:off x="5050015" y="1108342"/>
                <a:ext cx="209520" cy="208800"/>
              </p14:xfrm>
            </p:contentPart>
          </mc:Choice>
          <mc:Fallback xmlns="">
            <p:pic>
              <p:nvPicPr>
                <p:cNvPr id="9" name="Freihand 8">
                  <a:extLst>
                    <a:ext uri="{FF2B5EF4-FFF2-40B4-BE49-F238E27FC236}">
                      <a16:creationId xmlns:a16="http://schemas.microsoft.com/office/drawing/2014/main" id="{678CA8AE-3E58-5E3E-060A-C9607C7E3C44}"/>
                    </a:ext>
                  </a:extLst>
                </p:cNvPr>
                <p:cNvPicPr/>
                <p:nvPr/>
              </p:nvPicPr>
              <p:blipFill>
                <a:blip r:embed="rId8"/>
                <a:stretch>
                  <a:fillRect/>
                </a:stretch>
              </p:blipFill>
              <p:spPr>
                <a:xfrm>
                  <a:off x="5041015" y="1099342"/>
                  <a:ext cx="2271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EA7C867E-E524-B187-8FBB-DEC449EC66C9}"/>
                    </a:ext>
                  </a:extLst>
                </p14:cNvPr>
                <p14:cNvContentPartPr/>
                <p14:nvPr/>
              </p14:nvContentPartPr>
              <p14:xfrm>
                <a:off x="4384375" y="474382"/>
                <a:ext cx="1715760" cy="1244880"/>
              </p14:xfrm>
            </p:contentPart>
          </mc:Choice>
          <mc:Fallback xmlns="">
            <p:pic>
              <p:nvPicPr>
                <p:cNvPr id="11" name="Freihand 10">
                  <a:extLst>
                    <a:ext uri="{FF2B5EF4-FFF2-40B4-BE49-F238E27FC236}">
                      <a16:creationId xmlns:a16="http://schemas.microsoft.com/office/drawing/2014/main" id="{EA7C867E-E524-B187-8FBB-DEC449EC66C9}"/>
                    </a:ext>
                  </a:extLst>
                </p:cNvPr>
                <p:cNvPicPr/>
                <p:nvPr/>
              </p:nvPicPr>
              <p:blipFill>
                <a:blip r:embed="rId10"/>
                <a:stretch>
                  <a:fillRect/>
                </a:stretch>
              </p:blipFill>
              <p:spPr>
                <a:xfrm>
                  <a:off x="4375735" y="465742"/>
                  <a:ext cx="1733400" cy="1262520"/>
                </a:xfrm>
                <a:prstGeom prst="rect">
                  <a:avLst/>
                </a:prstGeom>
              </p:spPr>
            </p:pic>
          </mc:Fallback>
        </mc:AlternateContent>
      </p:grpSp>
      <p:grpSp>
        <p:nvGrpSpPr>
          <p:cNvPr id="32" name="Gruppieren 31">
            <a:extLst>
              <a:ext uri="{FF2B5EF4-FFF2-40B4-BE49-F238E27FC236}">
                <a16:creationId xmlns:a16="http://schemas.microsoft.com/office/drawing/2014/main" id="{C69BAC0E-AEB1-0801-A1C3-0B71368279A9}"/>
              </a:ext>
            </a:extLst>
          </p:cNvPr>
          <p:cNvGrpSpPr/>
          <p:nvPr/>
        </p:nvGrpSpPr>
        <p:grpSpPr>
          <a:xfrm>
            <a:off x="1610215" y="992062"/>
            <a:ext cx="1332720" cy="571680"/>
            <a:chOff x="1610215" y="992062"/>
            <a:chExt cx="1332720" cy="571680"/>
          </a:xfrm>
        </p:grpSpPr>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F29D3FC8-BCA0-B010-8E79-840ADC8EB6EE}"/>
                    </a:ext>
                  </a:extLst>
                </p14:cNvPr>
                <p14:cNvContentPartPr/>
                <p14:nvPr/>
              </p14:nvContentPartPr>
              <p14:xfrm>
                <a:off x="1814695" y="1196182"/>
                <a:ext cx="27720" cy="275760"/>
              </p14:xfrm>
            </p:contentPart>
          </mc:Choice>
          <mc:Fallback xmlns="">
            <p:pic>
              <p:nvPicPr>
                <p:cNvPr id="13" name="Freihand 12">
                  <a:extLst>
                    <a:ext uri="{FF2B5EF4-FFF2-40B4-BE49-F238E27FC236}">
                      <a16:creationId xmlns:a16="http://schemas.microsoft.com/office/drawing/2014/main" id="{F29D3FC8-BCA0-B010-8E79-840ADC8EB6EE}"/>
                    </a:ext>
                  </a:extLst>
                </p:cNvPr>
                <p:cNvPicPr/>
                <p:nvPr/>
              </p:nvPicPr>
              <p:blipFill>
                <a:blip r:embed="rId12"/>
                <a:stretch>
                  <a:fillRect/>
                </a:stretch>
              </p:blipFill>
              <p:spPr>
                <a:xfrm>
                  <a:off x="1806055" y="1187182"/>
                  <a:ext cx="4536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F28A7545-A7BA-0767-3FED-EF3AEAE9F2FE}"/>
                    </a:ext>
                  </a:extLst>
                </p14:cNvPr>
                <p14:cNvContentPartPr/>
                <p14:nvPr/>
              </p14:nvContentPartPr>
              <p14:xfrm>
                <a:off x="1610215" y="1418302"/>
                <a:ext cx="188280" cy="145440"/>
              </p14:xfrm>
            </p:contentPart>
          </mc:Choice>
          <mc:Fallback xmlns="">
            <p:pic>
              <p:nvPicPr>
                <p:cNvPr id="14" name="Freihand 13">
                  <a:extLst>
                    <a:ext uri="{FF2B5EF4-FFF2-40B4-BE49-F238E27FC236}">
                      <a16:creationId xmlns:a16="http://schemas.microsoft.com/office/drawing/2014/main" id="{F28A7545-A7BA-0767-3FED-EF3AEAE9F2FE}"/>
                    </a:ext>
                  </a:extLst>
                </p:cNvPr>
                <p:cNvPicPr/>
                <p:nvPr/>
              </p:nvPicPr>
              <p:blipFill>
                <a:blip r:embed="rId14"/>
                <a:stretch>
                  <a:fillRect/>
                </a:stretch>
              </p:blipFill>
              <p:spPr>
                <a:xfrm>
                  <a:off x="1601215" y="1409662"/>
                  <a:ext cx="205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58F3171C-5E6B-2F49-728D-1F77ABF59392}"/>
                    </a:ext>
                  </a:extLst>
                </p14:cNvPr>
                <p14:cNvContentPartPr/>
                <p14:nvPr/>
              </p14:nvContentPartPr>
              <p14:xfrm>
                <a:off x="1763575" y="1405702"/>
                <a:ext cx="162000" cy="133920"/>
              </p14:xfrm>
            </p:contentPart>
          </mc:Choice>
          <mc:Fallback xmlns="">
            <p:pic>
              <p:nvPicPr>
                <p:cNvPr id="15" name="Freihand 14">
                  <a:extLst>
                    <a:ext uri="{FF2B5EF4-FFF2-40B4-BE49-F238E27FC236}">
                      <a16:creationId xmlns:a16="http://schemas.microsoft.com/office/drawing/2014/main" id="{58F3171C-5E6B-2F49-728D-1F77ABF59392}"/>
                    </a:ext>
                  </a:extLst>
                </p:cNvPr>
                <p:cNvPicPr/>
                <p:nvPr/>
              </p:nvPicPr>
              <p:blipFill>
                <a:blip r:embed="rId16"/>
                <a:stretch>
                  <a:fillRect/>
                </a:stretch>
              </p:blipFill>
              <p:spPr>
                <a:xfrm>
                  <a:off x="1754935" y="1397062"/>
                  <a:ext cx="1796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C7F19AD1-8CAA-97FB-8C8D-60E4A31F5A5B}"/>
                    </a:ext>
                  </a:extLst>
                </p14:cNvPr>
                <p14:cNvContentPartPr/>
                <p14:nvPr/>
              </p14:nvContentPartPr>
              <p14:xfrm>
                <a:off x="1722535" y="1225342"/>
                <a:ext cx="277200" cy="186120"/>
              </p14:xfrm>
            </p:contentPart>
          </mc:Choice>
          <mc:Fallback xmlns="">
            <p:pic>
              <p:nvPicPr>
                <p:cNvPr id="16" name="Freihand 15">
                  <a:extLst>
                    <a:ext uri="{FF2B5EF4-FFF2-40B4-BE49-F238E27FC236}">
                      <a16:creationId xmlns:a16="http://schemas.microsoft.com/office/drawing/2014/main" id="{C7F19AD1-8CAA-97FB-8C8D-60E4A31F5A5B}"/>
                    </a:ext>
                  </a:extLst>
                </p:cNvPr>
                <p:cNvPicPr/>
                <p:nvPr/>
              </p:nvPicPr>
              <p:blipFill>
                <a:blip r:embed="rId18"/>
                <a:stretch>
                  <a:fillRect/>
                </a:stretch>
              </p:blipFill>
              <p:spPr>
                <a:xfrm>
                  <a:off x="1713535" y="1216702"/>
                  <a:ext cx="2948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808E99D0-AA42-2383-D227-A2CFDF69FC99}"/>
                    </a:ext>
                  </a:extLst>
                </p14:cNvPr>
                <p14:cNvContentPartPr/>
                <p14:nvPr/>
              </p14:nvContentPartPr>
              <p14:xfrm>
                <a:off x="1786255" y="992062"/>
                <a:ext cx="188280" cy="189360"/>
              </p14:xfrm>
            </p:contentPart>
          </mc:Choice>
          <mc:Fallback xmlns="">
            <p:pic>
              <p:nvPicPr>
                <p:cNvPr id="17" name="Freihand 16">
                  <a:extLst>
                    <a:ext uri="{FF2B5EF4-FFF2-40B4-BE49-F238E27FC236}">
                      <a16:creationId xmlns:a16="http://schemas.microsoft.com/office/drawing/2014/main" id="{808E99D0-AA42-2383-D227-A2CFDF69FC99}"/>
                    </a:ext>
                  </a:extLst>
                </p:cNvPr>
                <p:cNvPicPr/>
                <p:nvPr/>
              </p:nvPicPr>
              <p:blipFill>
                <a:blip r:embed="rId20"/>
                <a:stretch>
                  <a:fillRect/>
                </a:stretch>
              </p:blipFill>
              <p:spPr>
                <a:xfrm>
                  <a:off x="1777615" y="983422"/>
                  <a:ext cx="2059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46ADFDFD-0120-FFB8-CE3F-B8C05DDE9B3E}"/>
                    </a:ext>
                  </a:extLst>
                </p14:cNvPr>
                <p14:cNvContentPartPr/>
                <p14:nvPr/>
              </p14:nvContentPartPr>
              <p14:xfrm>
                <a:off x="2306095" y="1167742"/>
                <a:ext cx="26280" cy="173880"/>
              </p14:xfrm>
            </p:contentPart>
          </mc:Choice>
          <mc:Fallback xmlns="">
            <p:pic>
              <p:nvPicPr>
                <p:cNvPr id="18" name="Freihand 17">
                  <a:extLst>
                    <a:ext uri="{FF2B5EF4-FFF2-40B4-BE49-F238E27FC236}">
                      <a16:creationId xmlns:a16="http://schemas.microsoft.com/office/drawing/2014/main" id="{46ADFDFD-0120-FFB8-CE3F-B8C05DDE9B3E}"/>
                    </a:ext>
                  </a:extLst>
                </p:cNvPr>
                <p:cNvPicPr/>
                <p:nvPr/>
              </p:nvPicPr>
              <p:blipFill>
                <a:blip r:embed="rId22"/>
                <a:stretch>
                  <a:fillRect/>
                </a:stretch>
              </p:blipFill>
              <p:spPr>
                <a:xfrm>
                  <a:off x="2297095" y="1158742"/>
                  <a:ext cx="439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CD4A61C7-BC10-5097-B589-06CD62223E90}"/>
                    </a:ext>
                  </a:extLst>
                </p14:cNvPr>
                <p14:cNvContentPartPr/>
                <p14:nvPr/>
              </p14:nvContentPartPr>
              <p14:xfrm>
                <a:off x="2307535" y="1213102"/>
                <a:ext cx="243000" cy="175680"/>
              </p14:xfrm>
            </p:contentPart>
          </mc:Choice>
          <mc:Fallback xmlns="">
            <p:pic>
              <p:nvPicPr>
                <p:cNvPr id="19" name="Freihand 18">
                  <a:extLst>
                    <a:ext uri="{FF2B5EF4-FFF2-40B4-BE49-F238E27FC236}">
                      <a16:creationId xmlns:a16="http://schemas.microsoft.com/office/drawing/2014/main" id="{CD4A61C7-BC10-5097-B589-06CD62223E90}"/>
                    </a:ext>
                  </a:extLst>
                </p:cNvPr>
                <p:cNvPicPr/>
                <p:nvPr/>
              </p:nvPicPr>
              <p:blipFill>
                <a:blip r:embed="rId24"/>
                <a:stretch>
                  <a:fillRect/>
                </a:stretch>
              </p:blipFill>
              <p:spPr>
                <a:xfrm>
                  <a:off x="2298535" y="1204102"/>
                  <a:ext cx="2606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883C3F9F-54F1-0B1F-6A0B-832755E566B0}"/>
                    </a:ext>
                  </a:extLst>
                </p14:cNvPr>
                <p14:cNvContentPartPr/>
                <p14:nvPr/>
              </p14:nvContentPartPr>
              <p14:xfrm>
                <a:off x="2232295" y="1309222"/>
                <a:ext cx="105480" cy="100800"/>
              </p14:xfrm>
            </p:contentPart>
          </mc:Choice>
          <mc:Fallback xmlns="">
            <p:pic>
              <p:nvPicPr>
                <p:cNvPr id="20" name="Freihand 19">
                  <a:extLst>
                    <a:ext uri="{FF2B5EF4-FFF2-40B4-BE49-F238E27FC236}">
                      <a16:creationId xmlns:a16="http://schemas.microsoft.com/office/drawing/2014/main" id="{883C3F9F-54F1-0B1F-6A0B-832755E566B0}"/>
                    </a:ext>
                  </a:extLst>
                </p:cNvPr>
                <p:cNvPicPr/>
                <p:nvPr/>
              </p:nvPicPr>
              <p:blipFill>
                <a:blip r:embed="rId26"/>
                <a:stretch>
                  <a:fillRect/>
                </a:stretch>
              </p:blipFill>
              <p:spPr>
                <a:xfrm>
                  <a:off x="2223295" y="1300222"/>
                  <a:ext cx="1231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C0A28D44-233E-2A28-E32B-3C20933B9F60}"/>
                    </a:ext>
                  </a:extLst>
                </p14:cNvPr>
                <p14:cNvContentPartPr/>
                <p14:nvPr/>
              </p14:nvContentPartPr>
              <p14:xfrm>
                <a:off x="2167855" y="1417942"/>
                <a:ext cx="155520" cy="103680"/>
              </p14:xfrm>
            </p:contentPart>
          </mc:Choice>
          <mc:Fallback xmlns="">
            <p:pic>
              <p:nvPicPr>
                <p:cNvPr id="21" name="Freihand 20">
                  <a:extLst>
                    <a:ext uri="{FF2B5EF4-FFF2-40B4-BE49-F238E27FC236}">
                      <a16:creationId xmlns:a16="http://schemas.microsoft.com/office/drawing/2014/main" id="{C0A28D44-233E-2A28-E32B-3C20933B9F60}"/>
                    </a:ext>
                  </a:extLst>
                </p:cNvPr>
                <p:cNvPicPr/>
                <p:nvPr/>
              </p:nvPicPr>
              <p:blipFill>
                <a:blip r:embed="rId28"/>
                <a:stretch>
                  <a:fillRect/>
                </a:stretch>
              </p:blipFill>
              <p:spPr>
                <a:xfrm>
                  <a:off x="2159215" y="1408942"/>
                  <a:ext cx="1731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43230A1A-0B0F-28EA-4798-5C35758C74FE}"/>
                    </a:ext>
                  </a:extLst>
                </p14:cNvPr>
                <p14:cNvContentPartPr/>
                <p14:nvPr/>
              </p14:nvContentPartPr>
              <p14:xfrm>
                <a:off x="2306815" y="1414342"/>
                <a:ext cx="113760" cy="100440"/>
              </p14:xfrm>
            </p:contentPart>
          </mc:Choice>
          <mc:Fallback xmlns="">
            <p:pic>
              <p:nvPicPr>
                <p:cNvPr id="22" name="Freihand 21">
                  <a:extLst>
                    <a:ext uri="{FF2B5EF4-FFF2-40B4-BE49-F238E27FC236}">
                      <a16:creationId xmlns:a16="http://schemas.microsoft.com/office/drawing/2014/main" id="{43230A1A-0B0F-28EA-4798-5C35758C74FE}"/>
                    </a:ext>
                  </a:extLst>
                </p:cNvPr>
                <p:cNvPicPr/>
                <p:nvPr/>
              </p:nvPicPr>
              <p:blipFill>
                <a:blip r:embed="rId30"/>
                <a:stretch>
                  <a:fillRect/>
                </a:stretch>
              </p:blipFill>
              <p:spPr>
                <a:xfrm>
                  <a:off x="2298175" y="1405342"/>
                  <a:ext cx="1314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92E7A9D0-3511-6AC2-E9A5-DF9DE50EC416}"/>
                    </a:ext>
                  </a:extLst>
                </p14:cNvPr>
                <p14:cNvContentPartPr/>
                <p14:nvPr/>
              </p14:nvContentPartPr>
              <p14:xfrm>
                <a:off x="2271535" y="1007182"/>
                <a:ext cx="170280" cy="219240"/>
              </p14:xfrm>
            </p:contentPart>
          </mc:Choice>
          <mc:Fallback xmlns="">
            <p:pic>
              <p:nvPicPr>
                <p:cNvPr id="23" name="Freihand 22">
                  <a:extLst>
                    <a:ext uri="{FF2B5EF4-FFF2-40B4-BE49-F238E27FC236}">
                      <a16:creationId xmlns:a16="http://schemas.microsoft.com/office/drawing/2014/main" id="{92E7A9D0-3511-6AC2-E9A5-DF9DE50EC416}"/>
                    </a:ext>
                  </a:extLst>
                </p:cNvPr>
                <p:cNvPicPr/>
                <p:nvPr/>
              </p:nvPicPr>
              <p:blipFill>
                <a:blip r:embed="rId32"/>
                <a:stretch>
                  <a:fillRect/>
                </a:stretch>
              </p:blipFill>
              <p:spPr>
                <a:xfrm>
                  <a:off x="2262895" y="998182"/>
                  <a:ext cx="1879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E4AF36CA-2090-93DB-3590-9CDAA7CEDA33}"/>
                    </a:ext>
                  </a:extLst>
                </p14:cNvPr>
                <p14:cNvContentPartPr/>
                <p14:nvPr/>
              </p14:nvContentPartPr>
              <p14:xfrm>
                <a:off x="2744935" y="1191862"/>
                <a:ext cx="19440" cy="179640"/>
              </p14:xfrm>
            </p:contentPart>
          </mc:Choice>
          <mc:Fallback xmlns="">
            <p:pic>
              <p:nvPicPr>
                <p:cNvPr id="24" name="Freihand 23">
                  <a:extLst>
                    <a:ext uri="{FF2B5EF4-FFF2-40B4-BE49-F238E27FC236}">
                      <a16:creationId xmlns:a16="http://schemas.microsoft.com/office/drawing/2014/main" id="{E4AF36CA-2090-93DB-3590-9CDAA7CEDA33}"/>
                    </a:ext>
                  </a:extLst>
                </p:cNvPr>
                <p:cNvPicPr/>
                <p:nvPr/>
              </p:nvPicPr>
              <p:blipFill>
                <a:blip r:embed="rId34"/>
                <a:stretch>
                  <a:fillRect/>
                </a:stretch>
              </p:blipFill>
              <p:spPr>
                <a:xfrm>
                  <a:off x="2735935" y="1182862"/>
                  <a:ext cx="370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8557328F-4CBD-EEEC-742F-F42282632C45}"/>
                    </a:ext>
                  </a:extLst>
                </p14:cNvPr>
                <p14:cNvContentPartPr/>
                <p14:nvPr/>
              </p14:nvContentPartPr>
              <p14:xfrm>
                <a:off x="2685535" y="1074862"/>
                <a:ext cx="156600" cy="131400"/>
              </p14:xfrm>
            </p:contentPart>
          </mc:Choice>
          <mc:Fallback xmlns="">
            <p:pic>
              <p:nvPicPr>
                <p:cNvPr id="26" name="Freihand 25">
                  <a:extLst>
                    <a:ext uri="{FF2B5EF4-FFF2-40B4-BE49-F238E27FC236}">
                      <a16:creationId xmlns:a16="http://schemas.microsoft.com/office/drawing/2014/main" id="{8557328F-4CBD-EEEC-742F-F42282632C45}"/>
                    </a:ext>
                  </a:extLst>
                </p:cNvPr>
                <p:cNvPicPr/>
                <p:nvPr/>
              </p:nvPicPr>
              <p:blipFill>
                <a:blip r:embed="rId36"/>
                <a:stretch>
                  <a:fillRect/>
                </a:stretch>
              </p:blipFill>
              <p:spPr>
                <a:xfrm>
                  <a:off x="2676895" y="1066222"/>
                  <a:ext cx="1742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5675D77B-3B70-F67B-FDEB-3026CFD75BBE}"/>
                    </a:ext>
                  </a:extLst>
                </p14:cNvPr>
                <p14:cNvContentPartPr/>
                <p14:nvPr/>
              </p14:nvContentPartPr>
              <p14:xfrm>
                <a:off x="2745655" y="1363222"/>
                <a:ext cx="133920" cy="39960"/>
              </p14:xfrm>
            </p:contentPart>
          </mc:Choice>
          <mc:Fallback xmlns="">
            <p:pic>
              <p:nvPicPr>
                <p:cNvPr id="27" name="Freihand 26">
                  <a:extLst>
                    <a:ext uri="{FF2B5EF4-FFF2-40B4-BE49-F238E27FC236}">
                      <a16:creationId xmlns:a16="http://schemas.microsoft.com/office/drawing/2014/main" id="{5675D77B-3B70-F67B-FDEB-3026CFD75BBE}"/>
                    </a:ext>
                  </a:extLst>
                </p:cNvPr>
                <p:cNvPicPr/>
                <p:nvPr/>
              </p:nvPicPr>
              <p:blipFill>
                <a:blip r:embed="rId38"/>
                <a:stretch>
                  <a:fillRect/>
                </a:stretch>
              </p:blipFill>
              <p:spPr>
                <a:xfrm>
                  <a:off x="2736655" y="1354582"/>
                  <a:ext cx="1515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1616727E-F7EA-E76C-B952-92D8A0175561}"/>
                    </a:ext>
                  </a:extLst>
                </p14:cNvPr>
                <p14:cNvContentPartPr/>
                <p14:nvPr/>
              </p14:nvContentPartPr>
              <p14:xfrm>
                <a:off x="2735215" y="1230382"/>
                <a:ext cx="207720" cy="175320"/>
              </p14:xfrm>
            </p:contentPart>
          </mc:Choice>
          <mc:Fallback xmlns="">
            <p:pic>
              <p:nvPicPr>
                <p:cNvPr id="28" name="Freihand 27">
                  <a:extLst>
                    <a:ext uri="{FF2B5EF4-FFF2-40B4-BE49-F238E27FC236}">
                      <a16:creationId xmlns:a16="http://schemas.microsoft.com/office/drawing/2014/main" id="{1616727E-F7EA-E76C-B952-92D8A0175561}"/>
                    </a:ext>
                  </a:extLst>
                </p:cNvPr>
                <p:cNvPicPr/>
                <p:nvPr/>
              </p:nvPicPr>
              <p:blipFill>
                <a:blip r:embed="rId40"/>
                <a:stretch>
                  <a:fillRect/>
                </a:stretch>
              </p:blipFill>
              <p:spPr>
                <a:xfrm>
                  <a:off x="2726575" y="1221742"/>
                  <a:ext cx="2253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25D36767-4A67-3F78-5CC6-301DD03E22AF}"/>
                    </a:ext>
                  </a:extLst>
                </p14:cNvPr>
                <p14:cNvContentPartPr/>
                <p14:nvPr/>
              </p14:nvContentPartPr>
              <p14:xfrm>
                <a:off x="2582575" y="1310662"/>
                <a:ext cx="159120" cy="102600"/>
              </p14:xfrm>
            </p:contentPart>
          </mc:Choice>
          <mc:Fallback xmlns="">
            <p:pic>
              <p:nvPicPr>
                <p:cNvPr id="29" name="Freihand 28">
                  <a:extLst>
                    <a:ext uri="{FF2B5EF4-FFF2-40B4-BE49-F238E27FC236}">
                      <a16:creationId xmlns:a16="http://schemas.microsoft.com/office/drawing/2014/main" id="{25D36767-4A67-3F78-5CC6-301DD03E22AF}"/>
                    </a:ext>
                  </a:extLst>
                </p:cNvPr>
                <p:cNvPicPr/>
                <p:nvPr/>
              </p:nvPicPr>
              <p:blipFill>
                <a:blip r:embed="rId42"/>
                <a:stretch>
                  <a:fillRect/>
                </a:stretch>
              </p:blipFill>
              <p:spPr>
                <a:xfrm>
                  <a:off x="2573575" y="1301662"/>
                  <a:ext cx="1767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75259B8B-890E-3399-3DA2-F505167C98B9}"/>
                    </a:ext>
                  </a:extLst>
                </p14:cNvPr>
                <p14:cNvContentPartPr/>
                <p14:nvPr/>
              </p14:nvContentPartPr>
              <p14:xfrm>
                <a:off x="2598775" y="1414702"/>
                <a:ext cx="146880" cy="128520"/>
              </p14:xfrm>
            </p:contentPart>
          </mc:Choice>
          <mc:Fallback xmlns="">
            <p:pic>
              <p:nvPicPr>
                <p:cNvPr id="30" name="Freihand 29">
                  <a:extLst>
                    <a:ext uri="{FF2B5EF4-FFF2-40B4-BE49-F238E27FC236}">
                      <a16:creationId xmlns:a16="http://schemas.microsoft.com/office/drawing/2014/main" id="{75259B8B-890E-3399-3DA2-F505167C98B9}"/>
                    </a:ext>
                  </a:extLst>
                </p:cNvPr>
                <p:cNvPicPr/>
                <p:nvPr/>
              </p:nvPicPr>
              <p:blipFill>
                <a:blip r:embed="rId44"/>
                <a:stretch>
                  <a:fillRect/>
                </a:stretch>
              </p:blipFill>
              <p:spPr>
                <a:xfrm>
                  <a:off x="2589775" y="1406062"/>
                  <a:ext cx="1645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49B05781-1840-4D03-0AD6-B5DF16621D44}"/>
                    </a:ext>
                  </a:extLst>
                </p14:cNvPr>
                <p14:cNvContentPartPr/>
                <p14:nvPr/>
              </p14:nvContentPartPr>
              <p14:xfrm>
                <a:off x="2728015" y="1411102"/>
                <a:ext cx="120240" cy="109080"/>
              </p14:xfrm>
            </p:contentPart>
          </mc:Choice>
          <mc:Fallback xmlns="">
            <p:pic>
              <p:nvPicPr>
                <p:cNvPr id="31" name="Freihand 30">
                  <a:extLst>
                    <a:ext uri="{FF2B5EF4-FFF2-40B4-BE49-F238E27FC236}">
                      <a16:creationId xmlns:a16="http://schemas.microsoft.com/office/drawing/2014/main" id="{49B05781-1840-4D03-0AD6-B5DF16621D44}"/>
                    </a:ext>
                  </a:extLst>
                </p:cNvPr>
                <p:cNvPicPr/>
                <p:nvPr/>
              </p:nvPicPr>
              <p:blipFill>
                <a:blip r:embed="rId46"/>
                <a:stretch>
                  <a:fillRect/>
                </a:stretch>
              </p:blipFill>
              <p:spPr>
                <a:xfrm>
                  <a:off x="2719015" y="1402462"/>
                  <a:ext cx="137880" cy="126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E1BDA38E-913D-DDBC-595A-F563E7833A66}"/>
                  </a:ext>
                </a:extLst>
              </p14:cNvPr>
              <p14:cNvContentPartPr/>
              <p14:nvPr/>
            </p14:nvContentPartPr>
            <p14:xfrm>
              <a:off x="1592935" y="1865422"/>
              <a:ext cx="1950480" cy="80280"/>
            </p14:xfrm>
          </p:contentPart>
        </mc:Choice>
        <mc:Fallback xmlns="">
          <p:pic>
            <p:nvPicPr>
              <p:cNvPr id="33" name="Freihand 32">
                <a:extLst>
                  <a:ext uri="{FF2B5EF4-FFF2-40B4-BE49-F238E27FC236}">
                    <a16:creationId xmlns:a16="http://schemas.microsoft.com/office/drawing/2014/main" id="{E1BDA38E-913D-DDBC-595A-F563E7833A66}"/>
                  </a:ext>
                </a:extLst>
              </p:cNvPr>
              <p:cNvPicPr/>
              <p:nvPr/>
            </p:nvPicPr>
            <p:blipFill>
              <a:blip r:embed="rId48"/>
              <a:stretch>
                <a:fillRect/>
              </a:stretch>
            </p:blipFill>
            <p:spPr>
              <a:xfrm>
                <a:off x="1583935" y="1856422"/>
                <a:ext cx="19681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48B9EC9F-91CD-0542-BE14-F021E8500ED9}"/>
                  </a:ext>
                </a:extLst>
              </p14:cNvPr>
              <p14:cNvContentPartPr/>
              <p14:nvPr/>
            </p14:nvContentPartPr>
            <p14:xfrm>
              <a:off x="4336855" y="1874062"/>
              <a:ext cx="1879200" cy="80280"/>
            </p14:xfrm>
          </p:contentPart>
        </mc:Choice>
        <mc:Fallback xmlns="">
          <p:pic>
            <p:nvPicPr>
              <p:cNvPr id="34" name="Freihand 33">
                <a:extLst>
                  <a:ext uri="{FF2B5EF4-FFF2-40B4-BE49-F238E27FC236}">
                    <a16:creationId xmlns:a16="http://schemas.microsoft.com/office/drawing/2014/main" id="{48B9EC9F-91CD-0542-BE14-F021E8500ED9}"/>
                  </a:ext>
                </a:extLst>
              </p:cNvPr>
              <p:cNvPicPr/>
              <p:nvPr/>
            </p:nvPicPr>
            <p:blipFill>
              <a:blip r:embed="rId50"/>
              <a:stretch>
                <a:fillRect/>
              </a:stretch>
            </p:blipFill>
            <p:spPr>
              <a:xfrm>
                <a:off x="4327855" y="1865062"/>
                <a:ext cx="18968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1968B8E1-20F8-8940-7538-9B6575FA94AB}"/>
                  </a:ext>
                </a:extLst>
              </p14:cNvPr>
              <p14:cNvContentPartPr/>
              <p14:nvPr/>
            </p14:nvContentPartPr>
            <p14:xfrm>
              <a:off x="4921855" y="2275462"/>
              <a:ext cx="3867120" cy="82440"/>
            </p14:xfrm>
          </p:contentPart>
        </mc:Choice>
        <mc:Fallback xmlns="">
          <p:pic>
            <p:nvPicPr>
              <p:cNvPr id="35" name="Freihand 34">
                <a:extLst>
                  <a:ext uri="{FF2B5EF4-FFF2-40B4-BE49-F238E27FC236}">
                    <a16:creationId xmlns:a16="http://schemas.microsoft.com/office/drawing/2014/main" id="{1968B8E1-20F8-8940-7538-9B6575FA94AB}"/>
                  </a:ext>
                </a:extLst>
              </p:cNvPr>
              <p:cNvPicPr/>
              <p:nvPr/>
            </p:nvPicPr>
            <p:blipFill>
              <a:blip r:embed="rId52"/>
              <a:stretch>
                <a:fillRect/>
              </a:stretch>
            </p:blipFill>
            <p:spPr>
              <a:xfrm>
                <a:off x="4913215" y="2266462"/>
                <a:ext cx="38847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098D78E7-D024-C898-9B6D-DD2167216768}"/>
                  </a:ext>
                </a:extLst>
              </p14:cNvPr>
              <p14:cNvContentPartPr/>
              <p14:nvPr/>
            </p14:nvContentPartPr>
            <p14:xfrm>
              <a:off x="4961095" y="3203902"/>
              <a:ext cx="2793960" cy="39240"/>
            </p14:xfrm>
          </p:contentPart>
        </mc:Choice>
        <mc:Fallback xmlns="">
          <p:pic>
            <p:nvPicPr>
              <p:cNvPr id="36" name="Freihand 35">
                <a:extLst>
                  <a:ext uri="{FF2B5EF4-FFF2-40B4-BE49-F238E27FC236}">
                    <a16:creationId xmlns:a16="http://schemas.microsoft.com/office/drawing/2014/main" id="{098D78E7-D024-C898-9B6D-DD2167216768}"/>
                  </a:ext>
                </a:extLst>
              </p:cNvPr>
              <p:cNvPicPr/>
              <p:nvPr/>
            </p:nvPicPr>
            <p:blipFill>
              <a:blip r:embed="rId54"/>
              <a:stretch>
                <a:fillRect/>
              </a:stretch>
            </p:blipFill>
            <p:spPr>
              <a:xfrm>
                <a:off x="4952455" y="3194902"/>
                <a:ext cx="2811600" cy="56880"/>
              </a:xfrm>
              <a:prstGeom prst="rect">
                <a:avLst/>
              </a:prstGeom>
            </p:spPr>
          </p:pic>
        </mc:Fallback>
      </mc:AlternateContent>
    </p:spTree>
    <p:extLst>
      <p:ext uri="{BB962C8B-B14F-4D97-AF65-F5344CB8AC3E}">
        <p14:creationId xmlns:p14="http://schemas.microsoft.com/office/powerpoint/2010/main" val="304788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406849" y="1024884"/>
            <a:ext cx="8295271"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„Marktwert“</a:t>
            </a:r>
          </a:p>
          <a:p>
            <a:pPr marL="311079" indent="-311079" eaLnBrk="1" hangingPunct="1">
              <a:buClrTx/>
              <a:buFont typeface="Arial" panose="020B0604020202020204" pitchFamily="34" charset="0"/>
              <a:buChar char="•"/>
            </a:pPr>
            <a:r>
              <a:rPr lang="de-DE" altLang="de-DE" sz="2177" dirty="0">
                <a:solidFill>
                  <a:srgbClr val="000000"/>
                </a:solidFill>
              </a:rPr>
              <a:t>Um die verschiedensten Güter zusammenfassen zu können gehen sie zu ihren Marktpreisen bewertet in das BIP ein.</a:t>
            </a:r>
          </a:p>
          <a:p>
            <a:pPr marL="311079" indent="-311079" eaLnBrk="1" hangingPunct="1">
              <a:buClrTx/>
              <a:buFont typeface="Arial" panose="020B0604020202020204" pitchFamily="34" charset="0"/>
              <a:buChar char="•"/>
            </a:pPr>
            <a:r>
              <a:rPr lang="de-DE" altLang="de-DE" sz="2177" dirty="0">
                <a:solidFill>
                  <a:srgbClr val="000000"/>
                </a:solidFill>
              </a:rPr>
              <a:t>Einige Güter für die es keine Marktpreise gibt werden mit den Kosten ihrer Erstellung bewertet.</a:t>
            </a:r>
          </a:p>
          <a:p>
            <a:pPr marL="311079" indent="-311079" eaLnBrk="1" hangingPunct="1">
              <a:buClrTx/>
              <a:buFont typeface="Arial" panose="020B0604020202020204" pitchFamily="34" charset="0"/>
              <a:buChar char="•"/>
            </a:pPr>
            <a:r>
              <a:rPr lang="de-DE" altLang="de-DE" sz="2177" dirty="0">
                <a:solidFill>
                  <a:srgbClr val="000000"/>
                </a:solidFill>
              </a:rPr>
              <a:t>Staatliche Dienstleistungen werden über die Löhne der Beamten und Angestellten erfasst</a:t>
            </a:r>
          </a:p>
        </p:txBody>
      </p:sp>
      <p:sp>
        <p:nvSpPr>
          <p:cNvPr id="4" name="Text Box 3"/>
          <p:cNvSpPr txBox="1">
            <a:spLocks noChangeArrowheads="1"/>
          </p:cNvSpPr>
          <p:nvPr/>
        </p:nvSpPr>
        <p:spPr bwMode="auto">
          <a:xfrm>
            <a:off x="344504" y="3338593"/>
            <a:ext cx="8295271" cy="2095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„aller“</a:t>
            </a:r>
          </a:p>
          <a:p>
            <a:pPr marL="311079" indent="-311079" eaLnBrk="1" hangingPunct="1">
              <a:buClrTx/>
              <a:buFont typeface="Arial" panose="020B0604020202020204" pitchFamily="34" charset="0"/>
              <a:buChar char="•"/>
            </a:pPr>
            <a:r>
              <a:rPr lang="de-DE" altLang="de-DE" sz="2177" dirty="0">
                <a:solidFill>
                  <a:srgbClr val="000000"/>
                </a:solidFill>
              </a:rPr>
              <a:t>Selbstgenutztes Wohneigentum fließt im Umfang einer entsprechenden (geschätzten) Marktmiete in das BIP ein.</a:t>
            </a:r>
          </a:p>
          <a:p>
            <a:pPr marL="311079" indent="-311079" eaLnBrk="1" hangingPunct="1">
              <a:buClrTx/>
              <a:buFont typeface="Arial" panose="020B0604020202020204" pitchFamily="34" charset="0"/>
              <a:buChar char="•"/>
            </a:pPr>
            <a:r>
              <a:rPr lang="de-DE" altLang="de-DE" sz="2177" dirty="0">
                <a:solidFill>
                  <a:srgbClr val="000000"/>
                </a:solidFill>
              </a:rPr>
              <a:t>Nicht alle Transaktionen statistisch erfassbar (z. B. Schwarzarbeit, Erziehungsleistung von Eltern, ehrenamtliche Tätigkeit)</a:t>
            </a:r>
          </a:p>
        </p:txBody>
      </p:sp>
      <p:sp>
        <p:nvSpPr>
          <p:cNvPr id="5" name="Rechteck 4">
            <a:extLst>
              <a:ext uri="{FF2B5EF4-FFF2-40B4-BE49-F238E27FC236}">
                <a16:creationId xmlns:a16="http://schemas.microsoft.com/office/drawing/2014/main" id="{61F499A6-F4F4-458D-82A7-666AE6F598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E08F084-9BD6-6293-EDA1-A9F5E97C79B8}"/>
                  </a:ext>
                </a:extLst>
              </p14:cNvPr>
              <p14:cNvContentPartPr/>
              <p14:nvPr/>
            </p14:nvContentPartPr>
            <p14:xfrm>
              <a:off x="456415" y="3629422"/>
              <a:ext cx="918000" cy="528840"/>
            </p14:xfrm>
          </p:contentPart>
        </mc:Choice>
        <mc:Fallback xmlns="">
          <p:pic>
            <p:nvPicPr>
              <p:cNvPr id="2" name="Freihand 1">
                <a:extLst>
                  <a:ext uri="{FF2B5EF4-FFF2-40B4-BE49-F238E27FC236}">
                    <a16:creationId xmlns:a16="http://schemas.microsoft.com/office/drawing/2014/main" id="{5E08F084-9BD6-6293-EDA1-A9F5E97C79B8}"/>
                  </a:ext>
                </a:extLst>
              </p:cNvPr>
              <p:cNvPicPr/>
              <p:nvPr/>
            </p:nvPicPr>
            <p:blipFill>
              <a:blip r:embed="rId4"/>
              <a:stretch>
                <a:fillRect/>
              </a:stretch>
            </p:blipFill>
            <p:spPr>
              <a:xfrm>
                <a:off x="447775" y="3620422"/>
                <a:ext cx="935640" cy="546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F13FA62C-A270-1E73-E39D-DF89EBCA1923}"/>
                  </a:ext>
                </a:extLst>
              </p14:cNvPr>
              <p14:cNvContentPartPr/>
              <p14:nvPr/>
            </p14:nvContentPartPr>
            <p14:xfrm>
              <a:off x="786895" y="2346022"/>
              <a:ext cx="1752840" cy="117000"/>
            </p14:xfrm>
          </p:contentPart>
        </mc:Choice>
        <mc:Fallback xmlns="">
          <p:pic>
            <p:nvPicPr>
              <p:cNvPr id="3" name="Freihand 2">
                <a:extLst>
                  <a:ext uri="{FF2B5EF4-FFF2-40B4-BE49-F238E27FC236}">
                    <a16:creationId xmlns:a16="http://schemas.microsoft.com/office/drawing/2014/main" id="{F13FA62C-A270-1E73-E39D-DF89EBCA1923}"/>
                  </a:ext>
                </a:extLst>
              </p:cNvPr>
              <p:cNvPicPr/>
              <p:nvPr/>
            </p:nvPicPr>
            <p:blipFill>
              <a:blip r:embed="rId6"/>
              <a:stretch>
                <a:fillRect/>
              </a:stretch>
            </p:blipFill>
            <p:spPr>
              <a:xfrm>
                <a:off x="777895" y="2337382"/>
                <a:ext cx="1770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DBFA8641-4641-2AAE-17D9-4E6AAE57BC5A}"/>
                  </a:ext>
                </a:extLst>
              </p14:cNvPr>
              <p14:cNvContentPartPr/>
              <p14:nvPr/>
            </p14:nvContentPartPr>
            <p14:xfrm>
              <a:off x="1375495" y="2601262"/>
              <a:ext cx="2255400" cy="87480"/>
            </p14:xfrm>
          </p:contentPart>
        </mc:Choice>
        <mc:Fallback xmlns="">
          <p:pic>
            <p:nvPicPr>
              <p:cNvPr id="8" name="Freihand 7">
                <a:extLst>
                  <a:ext uri="{FF2B5EF4-FFF2-40B4-BE49-F238E27FC236}">
                    <a16:creationId xmlns:a16="http://schemas.microsoft.com/office/drawing/2014/main" id="{DBFA8641-4641-2AAE-17D9-4E6AAE57BC5A}"/>
                  </a:ext>
                </a:extLst>
              </p:cNvPr>
              <p:cNvPicPr/>
              <p:nvPr/>
            </p:nvPicPr>
            <p:blipFill>
              <a:blip r:embed="rId8"/>
              <a:stretch>
                <a:fillRect/>
              </a:stretch>
            </p:blipFill>
            <p:spPr>
              <a:xfrm>
                <a:off x="1366855" y="2592622"/>
                <a:ext cx="22730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23299C78-3795-B8C9-7500-CDF1B1D25CC4}"/>
                  </a:ext>
                </a:extLst>
              </p14:cNvPr>
              <p14:cNvContentPartPr/>
              <p14:nvPr/>
            </p14:nvContentPartPr>
            <p14:xfrm>
              <a:off x="5712415" y="3032182"/>
              <a:ext cx="2557440" cy="87480"/>
            </p14:xfrm>
          </p:contentPart>
        </mc:Choice>
        <mc:Fallback xmlns="">
          <p:pic>
            <p:nvPicPr>
              <p:cNvPr id="9" name="Freihand 8">
                <a:extLst>
                  <a:ext uri="{FF2B5EF4-FFF2-40B4-BE49-F238E27FC236}">
                    <a16:creationId xmlns:a16="http://schemas.microsoft.com/office/drawing/2014/main" id="{23299C78-3795-B8C9-7500-CDF1B1D25CC4}"/>
                  </a:ext>
                </a:extLst>
              </p:cNvPr>
              <p:cNvPicPr/>
              <p:nvPr/>
            </p:nvPicPr>
            <p:blipFill>
              <a:blip r:embed="rId10"/>
              <a:stretch>
                <a:fillRect/>
              </a:stretch>
            </p:blipFill>
            <p:spPr>
              <a:xfrm>
                <a:off x="5703775" y="3023182"/>
                <a:ext cx="25750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F6116FCF-6885-349A-FB07-7CBEBFEEDD42}"/>
                  </a:ext>
                </a:extLst>
              </p14:cNvPr>
              <p14:cNvContentPartPr/>
              <p14:nvPr/>
            </p14:nvContentPartPr>
            <p14:xfrm>
              <a:off x="786895" y="3364822"/>
              <a:ext cx="1759320" cy="66960"/>
            </p14:xfrm>
          </p:contentPart>
        </mc:Choice>
        <mc:Fallback xmlns="">
          <p:pic>
            <p:nvPicPr>
              <p:cNvPr id="10" name="Freihand 9">
                <a:extLst>
                  <a:ext uri="{FF2B5EF4-FFF2-40B4-BE49-F238E27FC236}">
                    <a16:creationId xmlns:a16="http://schemas.microsoft.com/office/drawing/2014/main" id="{F6116FCF-6885-349A-FB07-7CBEBFEEDD42}"/>
                  </a:ext>
                </a:extLst>
              </p:cNvPr>
              <p:cNvPicPr/>
              <p:nvPr/>
            </p:nvPicPr>
            <p:blipFill>
              <a:blip r:embed="rId12"/>
              <a:stretch>
                <a:fillRect/>
              </a:stretch>
            </p:blipFill>
            <p:spPr>
              <a:xfrm>
                <a:off x="777895" y="3356182"/>
                <a:ext cx="17769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C5156D5B-3189-5FF4-8CD0-5C307CE276EC}"/>
                  </a:ext>
                </a:extLst>
              </p14:cNvPr>
              <p14:cNvContentPartPr/>
              <p14:nvPr/>
            </p14:nvContentPartPr>
            <p14:xfrm>
              <a:off x="719215" y="4326022"/>
              <a:ext cx="3383640" cy="92880"/>
            </p14:xfrm>
          </p:contentPart>
        </mc:Choice>
        <mc:Fallback xmlns="">
          <p:pic>
            <p:nvPicPr>
              <p:cNvPr id="11" name="Freihand 10">
                <a:extLst>
                  <a:ext uri="{FF2B5EF4-FFF2-40B4-BE49-F238E27FC236}">
                    <a16:creationId xmlns:a16="http://schemas.microsoft.com/office/drawing/2014/main" id="{C5156D5B-3189-5FF4-8CD0-5C307CE276EC}"/>
                  </a:ext>
                </a:extLst>
              </p:cNvPr>
              <p:cNvPicPr/>
              <p:nvPr/>
            </p:nvPicPr>
            <p:blipFill>
              <a:blip r:embed="rId14"/>
              <a:stretch>
                <a:fillRect/>
              </a:stretch>
            </p:blipFill>
            <p:spPr>
              <a:xfrm>
                <a:off x="710575" y="4317382"/>
                <a:ext cx="34012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FE5CB0AC-CF1C-3C7A-D00F-084778859709}"/>
                  </a:ext>
                </a:extLst>
              </p14:cNvPr>
              <p14:cNvContentPartPr/>
              <p14:nvPr/>
            </p14:nvContentPartPr>
            <p14:xfrm>
              <a:off x="696535" y="4960342"/>
              <a:ext cx="4486320" cy="82440"/>
            </p14:xfrm>
          </p:contentPart>
        </mc:Choice>
        <mc:Fallback xmlns="">
          <p:pic>
            <p:nvPicPr>
              <p:cNvPr id="12" name="Freihand 11">
                <a:extLst>
                  <a:ext uri="{FF2B5EF4-FFF2-40B4-BE49-F238E27FC236}">
                    <a16:creationId xmlns:a16="http://schemas.microsoft.com/office/drawing/2014/main" id="{FE5CB0AC-CF1C-3C7A-D00F-084778859709}"/>
                  </a:ext>
                </a:extLst>
              </p:cNvPr>
              <p:cNvPicPr/>
              <p:nvPr/>
            </p:nvPicPr>
            <p:blipFill>
              <a:blip r:embed="rId16"/>
              <a:stretch>
                <a:fillRect/>
              </a:stretch>
            </p:blipFill>
            <p:spPr>
              <a:xfrm>
                <a:off x="687895" y="4951342"/>
                <a:ext cx="45039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644AEC3C-1EAF-4AAF-6B93-E76B7DF27A8F}"/>
                  </a:ext>
                </a:extLst>
              </p14:cNvPr>
              <p14:cNvContentPartPr/>
              <p14:nvPr/>
            </p14:nvContentPartPr>
            <p14:xfrm>
              <a:off x="5909695" y="5040982"/>
              <a:ext cx="2162160" cy="39240"/>
            </p14:xfrm>
          </p:contentPart>
        </mc:Choice>
        <mc:Fallback xmlns="">
          <p:pic>
            <p:nvPicPr>
              <p:cNvPr id="13" name="Freihand 12">
                <a:extLst>
                  <a:ext uri="{FF2B5EF4-FFF2-40B4-BE49-F238E27FC236}">
                    <a16:creationId xmlns:a16="http://schemas.microsoft.com/office/drawing/2014/main" id="{644AEC3C-1EAF-4AAF-6B93-E76B7DF27A8F}"/>
                  </a:ext>
                </a:extLst>
              </p:cNvPr>
              <p:cNvPicPr/>
              <p:nvPr/>
            </p:nvPicPr>
            <p:blipFill>
              <a:blip r:embed="rId18"/>
              <a:stretch>
                <a:fillRect/>
              </a:stretch>
            </p:blipFill>
            <p:spPr>
              <a:xfrm>
                <a:off x="5901055" y="5032342"/>
                <a:ext cx="2179800" cy="56880"/>
              </a:xfrm>
              <a:prstGeom prst="rect">
                <a:avLst/>
              </a:prstGeom>
            </p:spPr>
          </p:pic>
        </mc:Fallback>
      </mc:AlternateContent>
      <p:grpSp>
        <p:nvGrpSpPr>
          <p:cNvPr id="21" name="Gruppieren 20">
            <a:extLst>
              <a:ext uri="{FF2B5EF4-FFF2-40B4-BE49-F238E27FC236}">
                <a16:creationId xmlns:a16="http://schemas.microsoft.com/office/drawing/2014/main" id="{C6604D74-1CC5-996B-4796-44DCF9C8E813}"/>
              </a:ext>
            </a:extLst>
          </p:cNvPr>
          <p:cNvGrpSpPr/>
          <p:nvPr/>
        </p:nvGrpSpPr>
        <p:grpSpPr>
          <a:xfrm>
            <a:off x="7469575" y="4016422"/>
            <a:ext cx="985680" cy="684360"/>
            <a:chOff x="7469575" y="4016422"/>
            <a:chExt cx="985680" cy="684360"/>
          </a:xfrm>
        </p:grpSpPr>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06F7E36F-A16F-2253-E289-242C4FEF7FEE}"/>
                    </a:ext>
                  </a:extLst>
                </p14:cNvPr>
                <p14:cNvContentPartPr/>
                <p14:nvPr/>
              </p14:nvContentPartPr>
              <p14:xfrm>
                <a:off x="7469575" y="4544902"/>
                <a:ext cx="144000" cy="116280"/>
              </p14:xfrm>
            </p:contentPart>
          </mc:Choice>
          <mc:Fallback xmlns="">
            <p:pic>
              <p:nvPicPr>
                <p:cNvPr id="14" name="Freihand 13">
                  <a:extLst>
                    <a:ext uri="{FF2B5EF4-FFF2-40B4-BE49-F238E27FC236}">
                      <a16:creationId xmlns:a16="http://schemas.microsoft.com/office/drawing/2014/main" id="{06F7E36F-A16F-2253-E289-242C4FEF7FEE}"/>
                    </a:ext>
                  </a:extLst>
                </p:cNvPr>
                <p:cNvPicPr/>
                <p:nvPr/>
              </p:nvPicPr>
              <p:blipFill>
                <a:blip r:embed="rId20"/>
                <a:stretch>
                  <a:fillRect/>
                </a:stretch>
              </p:blipFill>
              <p:spPr>
                <a:xfrm>
                  <a:off x="7460935" y="4535902"/>
                  <a:ext cx="1616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47553080-D261-0DF6-A6FC-C194A1E7CA92}"/>
                    </a:ext>
                  </a:extLst>
                </p14:cNvPr>
                <p14:cNvContentPartPr/>
                <p14:nvPr/>
              </p14:nvContentPartPr>
              <p14:xfrm>
                <a:off x="7525735" y="4556422"/>
                <a:ext cx="152280" cy="144360"/>
              </p14:xfrm>
            </p:contentPart>
          </mc:Choice>
          <mc:Fallback xmlns="">
            <p:pic>
              <p:nvPicPr>
                <p:cNvPr id="15" name="Freihand 14">
                  <a:extLst>
                    <a:ext uri="{FF2B5EF4-FFF2-40B4-BE49-F238E27FC236}">
                      <a16:creationId xmlns:a16="http://schemas.microsoft.com/office/drawing/2014/main" id="{47553080-D261-0DF6-A6FC-C194A1E7CA92}"/>
                    </a:ext>
                  </a:extLst>
                </p:cNvPr>
                <p:cNvPicPr/>
                <p:nvPr/>
              </p:nvPicPr>
              <p:blipFill>
                <a:blip r:embed="rId22"/>
                <a:stretch>
                  <a:fillRect/>
                </a:stretch>
              </p:blipFill>
              <p:spPr>
                <a:xfrm>
                  <a:off x="7516735" y="4547782"/>
                  <a:ext cx="1699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1635FD58-3120-6628-0D81-5E611479BB9E}"/>
                    </a:ext>
                  </a:extLst>
                </p14:cNvPr>
                <p14:cNvContentPartPr/>
                <p14:nvPr/>
              </p14:nvContentPartPr>
              <p14:xfrm>
                <a:off x="7835335" y="4315222"/>
                <a:ext cx="116280" cy="247680"/>
              </p14:xfrm>
            </p:contentPart>
          </mc:Choice>
          <mc:Fallback xmlns="">
            <p:pic>
              <p:nvPicPr>
                <p:cNvPr id="16" name="Freihand 15">
                  <a:extLst>
                    <a:ext uri="{FF2B5EF4-FFF2-40B4-BE49-F238E27FC236}">
                      <a16:creationId xmlns:a16="http://schemas.microsoft.com/office/drawing/2014/main" id="{1635FD58-3120-6628-0D81-5E611479BB9E}"/>
                    </a:ext>
                  </a:extLst>
                </p:cNvPr>
                <p:cNvPicPr/>
                <p:nvPr/>
              </p:nvPicPr>
              <p:blipFill>
                <a:blip r:embed="rId24"/>
                <a:stretch>
                  <a:fillRect/>
                </a:stretch>
              </p:blipFill>
              <p:spPr>
                <a:xfrm>
                  <a:off x="7826335" y="4306582"/>
                  <a:ext cx="1339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700326C4-348A-AFF8-68F7-A4653F14A384}"/>
                    </a:ext>
                  </a:extLst>
                </p14:cNvPr>
                <p14:cNvContentPartPr/>
                <p14:nvPr/>
              </p14:nvContentPartPr>
              <p14:xfrm>
                <a:off x="7921375" y="4221622"/>
                <a:ext cx="181440" cy="167040"/>
              </p14:xfrm>
            </p:contentPart>
          </mc:Choice>
          <mc:Fallback xmlns="">
            <p:pic>
              <p:nvPicPr>
                <p:cNvPr id="17" name="Freihand 16">
                  <a:extLst>
                    <a:ext uri="{FF2B5EF4-FFF2-40B4-BE49-F238E27FC236}">
                      <a16:creationId xmlns:a16="http://schemas.microsoft.com/office/drawing/2014/main" id="{700326C4-348A-AFF8-68F7-A4653F14A384}"/>
                    </a:ext>
                  </a:extLst>
                </p:cNvPr>
                <p:cNvPicPr/>
                <p:nvPr/>
              </p:nvPicPr>
              <p:blipFill>
                <a:blip r:embed="rId26"/>
                <a:stretch>
                  <a:fillRect/>
                </a:stretch>
              </p:blipFill>
              <p:spPr>
                <a:xfrm>
                  <a:off x="7912735" y="4212622"/>
                  <a:ext cx="1990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28715988-1889-7DFE-8C2B-012865C9E846}"/>
                    </a:ext>
                  </a:extLst>
                </p14:cNvPr>
                <p14:cNvContentPartPr/>
                <p14:nvPr/>
              </p14:nvContentPartPr>
              <p14:xfrm>
                <a:off x="8239255" y="4016422"/>
                <a:ext cx="39600" cy="211320"/>
              </p14:xfrm>
            </p:contentPart>
          </mc:Choice>
          <mc:Fallback xmlns="">
            <p:pic>
              <p:nvPicPr>
                <p:cNvPr id="18" name="Freihand 17">
                  <a:extLst>
                    <a:ext uri="{FF2B5EF4-FFF2-40B4-BE49-F238E27FC236}">
                      <a16:creationId xmlns:a16="http://schemas.microsoft.com/office/drawing/2014/main" id="{28715988-1889-7DFE-8C2B-012865C9E846}"/>
                    </a:ext>
                  </a:extLst>
                </p:cNvPr>
                <p:cNvPicPr/>
                <p:nvPr/>
              </p:nvPicPr>
              <p:blipFill>
                <a:blip r:embed="rId28"/>
                <a:stretch>
                  <a:fillRect/>
                </a:stretch>
              </p:blipFill>
              <p:spPr>
                <a:xfrm>
                  <a:off x="8230255" y="4007422"/>
                  <a:ext cx="572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A000D6D1-656A-761A-5995-BDA4DD5E4721}"/>
                    </a:ext>
                  </a:extLst>
                </p14:cNvPr>
                <p14:cNvContentPartPr/>
                <p14:nvPr/>
              </p14:nvContentPartPr>
              <p14:xfrm>
                <a:off x="8085175" y="4016422"/>
                <a:ext cx="290880" cy="173880"/>
              </p14:xfrm>
            </p:contentPart>
          </mc:Choice>
          <mc:Fallback xmlns="">
            <p:pic>
              <p:nvPicPr>
                <p:cNvPr id="19" name="Freihand 18">
                  <a:extLst>
                    <a:ext uri="{FF2B5EF4-FFF2-40B4-BE49-F238E27FC236}">
                      <a16:creationId xmlns:a16="http://schemas.microsoft.com/office/drawing/2014/main" id="{A000D6D1-656A-761A-5995-BDA4DD5E4721}"/>
                    </a:ext>
                  </a:extLst>
                </p:cNvPr>
                <p:cNvPicPr/>
                <p:nvPr/>
              </p:nvPicPr>
              <p:blipFill>
                <a:blip r:embed="rId30"/>
                <a:stretch>
                  <a:fillRect/>
                </a:stretch>
              </p:blipFill>
              <p:spPr>
                <a:xfrm>
                  <a:off x="8076175" y="4007782"/>
                  <a:ext cx="3085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B9D75E24-7E97-14E4-9375-CD87E69FA752}"/>
                    </a:ext>
                  </a:extLst>
                </p14:cNvPr>
                <p14:cNvContentPartPr/>
                <p14:nvPr/>
              </p14:nvContentPartPr>
              <p14:xfrm>
                <a:off x="7924255" y="4221262"/>
                <a:ext cx="531000" cy="326880"/>
              </p14:xfrm>
            </p:contentPart>
          </mc:Choice>
          <mc:Fallback xmlns="">
            <p:pic>
              <p:nvPicPr>
                <p:cNvPr id="20" name="Freihand 19">
                  <a:extLst>
                    <a:ext uri="{FF2B5EF4-FFF2-40B4-BE49-F238E27FC236}">
                      <a16:creationId xmlns:a16="http://schemas.microsoft.com/office/drawing/2014/main" id="{B9D75E24-7E97-14E4-9375-CD87E69FA752}"/>
                    </a:ext>
                  </a:extLst>
                </p:cNvPr>
                <p:cNvPicPr/>
                <p:nvPr/>
              </p:nvPicPr>
              <p:blipFill>
                <a:blip r:embed="rId32"/>
                <a:stretch>
                  <a:fillRect/>
                </a:stretch>
              </p:blipFill>
              <p:spPr>
                <a:xfrm>
                  <a:off x="7915255" y="4212262"/>
                  <a:ext cx="548640" cy="344520"/>
                </a:xfrm>
                <a:prstGeom prst="rect">
                  <a:avLst/>
                </a:prstGeom>
              </p:spPr>
            </p:pic>
          </mc:Fallback>
        </mc:AlternateContent>
      </p:grpSp>
      <p:grpSp>
        <p:nvGrpSpPr>
          <p:cNvPr id="25" name="Gruppieren 24">
            <a:extLst>
              <a:ext uri="{FF2B5EF4-FFF2-40B4-BE49-F238E27FC236}">
                <a16:creationId xmlns:a16="http://schemas.microsoft.com/office/drawing/2014/main" id="{2188FEED-10AE-98A3-33BB-8BE8BF31463D}"/>
              </a:ext>
            </a:extLst>
          </p:cNvPr>
          <p:cNvGrpSpPr/>
          <p:nvPr/>
        </p:nvGrpSpPr>
        <p:grpSpPr>
          <a:xfrm>
            <a:off x="521935" y="4936222"/>
            <a:ext cx="6475320" cy="792360"/>
            <a:chOff x="521935" y="4936222"/>
            <a:chExt cx="6475320" cy="792360"/>
          </a:xfrm>
        </p:grpSpPr>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4F0D5617-66DE-6AAC-1ACB-36E1CB6E9F73}"/>
                    </a:ext>
                  </a:extLst>
                </p14:cNvPr>
                <p14:cNvContentPartPr/>
                <p14:nvPr/>
              </p14:nvContentPartPr>
              <p14:xfrm>
                <a:off x="613375" y="5406382"/>
                <a:ext cx="2748600" cy="130320"/>
              </p14:xfrm>
            </p:contentPart>
          </mc:Choice>
          <mc:Fallback xmlns="">
            <p:pic>
              <p:nvPicPr>
                <p:cNvPr id="22" name="Freihand 21">
                  <a:extLst>
                    <a:ext uri="{FF2B5EF4-FFF2-40B4-BE49-F238E27FC236}">
                      <a16:creationId xmlns:a16="http://schemas.microsoft.com/office/drawing/2014/main" id="{4F0D5617-66DE-6AAC-1ACB-36E1CB6E9F73}"/>
                    </a:ext>
                  </a:extLst>
                </p:cNvPr>
                <p:cNvPicPr/>
                <p:nvPr/>
              </p:nvPicPr>
              <p:blipFill>
                <a:blip r:embed="rId34"/>
                <a:stretch>
                  <a:fillRect/>
                </a:stretch>
              </p:blipFill>
              <p:spPr>
                <a:xfrm>
                  <a:off x="604735" y="5397382"/>
                  <a:ext cx="27662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177664AB-8355-D447-DECB-3BC5EA5A48FF}"/>
                    </a:ext>
                  </a:extLst>
                </p14:cNvPr>
                <p14:cNvContentPartPr/>
                <p14:nvPr/>
              </p14:nvContentPartPr>
              <p14:xfrm>
                <a:off x="4273495" y="5403862"/>
                <a:ext cx="2723760" cy="92520"/>
              </p14:xfrm>
            </p:contentPart>
          </mc:Choice>
          <mc:Fallback xmlns="">
            <p:pic>
              <p:nvPicPr>
                <p:cNvPr id="23" name="Freihand 22">
                  <a:extLst>
                    <a:ext uri="{FF2B5EF4-FFF2-40B4-BE49-F238E27FC236}">
                      <a16:creationId xmlns:a16="http://schemas.microsoft.com/office/drawing/2014/main" id="{177664AB-8355-D447-DECB-3BC5EA5A48FF}"/>
                    </a:ext>
                  </a:extLst>
                </p:cNvPr>
                <p:cNvPicPr/>
                <p:nvPr/>
              </p:nvPicPr>
              <p:blipFill>
                <a:blip r:embed="rId36"/>
                <a:stretch>
                  <a:fillRect/>
                </a:stretch>
              </p:blipFill>
              <p:spPr>
                <a:xfrm>
                  <a:off x="4264495" y="5395222"/>
                  <a:ext cx="27414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6A2EA1EE-42F8-C3DC-845C-B270A0D81DC3}"/>
                    </a:ext>
                  </a:extLst>
                </p14:cNvPr>
                <p14:cNvContentPartPr/>
                <p14:nvPr/>
              </p14:nvContentPartPr>
              <p14:xfrm>
                <a:off x="521935" y="4936222"/>
                <a:ext cx="2616120" cy="792360"/>
              </p14:xfrm>
            </p:contentPart>
          </mc:Choice>
          <mc:Fallback xmlns="">
            <p:pic>
              <p:nvPicPr>
                <p:cNvPr id="24" name="Freihand 23">
                  <a:extLst>
                    <a:ext uri="{FF2B5EF4-FFF2-40B4-BE49-F238E27FC236}">
                      <a16:creationId xmlns:a16="http://schemas.microsoft.com/office/drawing/2014/main" id="{6A2EA1EE-42F8-C3DC-845C-B270A0D81DC3}"/>
                    </a:ext>
                  </a:extLst>
                </p:cNvPr>
                <p:cNvPicPr/>
                <p:nvPr/>
              </p:nvPicPr>
              <p:blipFill>
                <a:blip r:embed="rId38"/>
                <a:stretch>
                  <a:fillRect/>
                </a:stretch>
              </p:blipFill>
              <p:spPr>
                <a:xfrm>
                  <a:off x="512935" y="4927222"/>
                  <a:ext cx="2633760" cy="810000"/>
                </a:xfrm>
                <a:prstGeom prst="rect">
                  <a:avLst/>
                </a:prstGeom>
              </p:spPr>
            </p:pic>
          </mc:Fallback>
        </mc:AlternateContent>
      </p:grpSp>
    </p:spTree>
    <p:extLst>
      <p:ext uri="{BB962C8B-B14F-4D97-AF65-F5344CB8AC3E}">
        <p14:creationId xmlns:p14="http://schemas.microsoft.com/office/powerpoint/2010/main" val="30405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214646"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a:t>
            </a:r>
            <a:r>
              <a:rPr lang="de-DE" sz="2400" dirty="0">
                <a:solidFill>
                  <a:srgbClr val="000000"/>
                </a:solidFill>
                <a:latin typeface="Arial"/>
                <a:ea typeface="Droid Sans Fallback"/>
                <a:hlinkClick r:id="rId2"/>
              </a:rPr>
              <a:t>bernhard.koester@jade-hs</a:t>
            </a:r>
            <a:r>
              <a:rPr lang="de-DE" sz="2400">
                <a:solidFill>
                  <a:srgbClr val="000000"/>
                </a:solidFill>
                <a:latin typeface="Arial"/>
                <a:ea typeface="Droid Sans Fallback"/>
                <a:hlinkClick r:id="rId2"/>
              </a:rPr>
              <a:t>.de</a:t>
            </a:r>
            <a:endParaRPr lang="de-DE" sz="2400">
              <a:solidFill>
                <a:srgbClr val="000000"/>
              </a:solidFill>
              <a:latin typeface="Arial"/>
              <a:ea typeface="Droid Sans Fallback"/>
            </a:endParaRPr>
          </a:p>
          <a:p>
            <a:pPr>
              <a:lnSpc>
                <a:spcPct val="100000"/>
              </a:lnSpc>
            </a:pPr>
            <a:endParaRPr lang="de-DE" sz="2400">
              <a:solidFill>
                <a:srgbClr val="000000"/>
              </a:solidFill>
              <a:latin typeface="Arial"/>
            </a:endParaRPr>
          </a:p>
          <a:p>
            <a:pPr>
              <a:lnSpc>
                <a:spcPct val="100000"/>
              </a:lnSpc>
            </a:pPr>
            <a:r>
              <a:rPr lang="de-DE" sz="2400">
                <a:solidFill>
                  <a:srgbClr val="000000"/>
                </a:solidFill>
                <a:latin typeface="Arial"/>
              </a:rPr>
              <a:t>Hompage:		</a:t>
            </a:r>
            <a:r>
              <a:rPr lang="de-DE" sz="2400">
                <a:solidFill>
                  <a:srgbClr val="000000"/>
                </a:solidFill>
                <a:latin typeface="Arial"/>
                <a:hlinkClick r:id="rId3"/>
              </a:rPr>
              <a:t>www.bernhardkoester.de</a:t>
            </a:r>
            <a:endParaRPr lang="de-DE" sz="2400">
              <a:solidFill>
                <a:srgbClr val="000000"/>
              </a:solidFill>
              <a:latin typeface="Arial"/>
            </a:endParaRP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12AA7FF7-62BC-4C36-A222-9B71D57B676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283542" y="959545"/>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„Waren und Dienstleistungen“:“</a:t>
            </a:r>
          </a:p>
          <a:p>
            <a:pPr marL="311079" indent="-311079" eaLnBrk="1" hangingPunct="1">
              <a:buClrTx/>
              <a:buFont typeface="Arial" panose="020B0604020202020204" pitchFamily="34" charset="0"/>
              <a:buChar char="•"/>
            </a:pPr>
            <a:r>
              <a:rPr lang="de-DE" altLang="de-DE" sz="2177" dirty="0">
                <a:solidFill>
                  <a:srgbClr val="000000"/>
                </a:solidFill>
              </a:rPr>
              <a:t>Materielle Güter und immaterielle Dienste</a:t>
            </a:r>
          </a:p>
          <a:p>
            <a:pPr eaLnBrk="1" hangingPunct="1">
              <a:buClrTx/>
            </a:pPr>
            <a:endParaRPr lang="de-DE" altLang="de-DE" sz="2177" dirty="0">
              <a:solidFill>
                <a:srgbClr val="000000"/>
              </a:solidFill>
            </a:endParaRPr>
          </a:p>
        </p:txBody>
      </p:sp>
      <p:sp>
        <p:nvSpPr>
          <p:cNvPr id="4" name="Text Box 3"/>
          <p:cNvSpPr txBox="1">
            <a:spLocks noChangeArrowheads="1"/>
          </p:cNvSpPr>
          <p:nvPr/>
        </p:nvSpPr>
        <p:spPr bwMode="auto">
          <a:xfrm>
            <a:off x="283543" y="1511970"/>
            <a:ext cx="8295271" cy="1425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„während einer Periode“</a:t>
            </a:r>
          </a:p>
          <a:p>
            <a:pPr marL="311079" indent="-311079" eaLnBrk="1" hangingPunct="1">
              <a:buClrTx/>
              <a:buFont typeface="Arial" panose="020B0604020202020204" pitchFamily="34" charset="0"/>
              <a:buChar char="•"/>
            </a:pPr>
            <a:r>
              <a:rPr lang="de-DE" altLang="de-DE" sz="2177" dirty="0">
                <a:solidFill>
                  <a:srgbClr val="000000"/>
                </a:solidFill>
              </a:rPr>
              <a:t>Quartal oder Jahr</a:t>
            </a:r>
          </a:p>
          <a:p>
            <a:pPr eaLnBrk="1" hangingPunct="1">
              <a:buClrTx/>
            </a:pPr>
            <a:endParaRPr lang="de-DE" altLang="de-DE" sz="2177" dirty="0">
              <a:solidFill>
                <a:srgbClr val="000000"/>
              </a:solidFill>
            </a:endParaRPr>
          </a:p>
        </p:txBody>
      </p:sp>
      <p:sp>
        <p:nvSpPr>
          <p:cNvPr id="5" name="Text Box 3"/>
          <p:cNvSpPr txBox="1">
            <a:spLocks noChangeArrowheads="1"/>
          </p:cNvSpPr>
          <p:nvPr/>
        </p:nvSpPr>
        <p:spPr bwMode="auto">
          <a:xfrm>
            <a:off x="283542" y="2588770"/>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„in einem Land“</a:t>
            </a:r>
          </a:p>
          <a:p>
            <a:pPr marL="311079" indent="-311079" eaLnBrk="1" hangingPunct="1">
              <a:buClrTx/>
              <a:buFont typeface="Arial" panose="020B0604020202020204" pitchFamily="34" charset="0"/>
              <a:buChar char="•"/>
            </a:pPr>
            <a:r>
              <a:rPr lang="de-DE" altLang="de-DE" sz="2177" dirty="0">
                <a:solidFill>
                  <a:srgbClr val="000000"/>
                </a:solidFill>
              </a:rPr>
              <a:t>Die von In- und Ausländern erzielten Faktorentgelte im Inland</a:t>
            </a:r>
          </a:p>
        </p:txBody>
      </p:sp>
      <p:sp>
        <p:nvSpPr>
          <p:cNvPr id="8" name="Text Box 3"/>
          <p:cNvSpPr txBox="1">
            <a:spLocks noChangeArrowheads="1"/>
          </p:cNvSpPr>
          <p:nvPr/>
        </p:nvSpPr>
        <p:spPr bwMode="auto">
          <a:xfrm>
            <a:off x="283541" y="3548587"/>
            <a:ext cx="8295271"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„dem Endverbrauch dienen“</a:t>
            </a:r>
          </a:p>
          <a:p>
            <a:pPr marL="311079" indent="-311079" eaLnBrk="1" hangingPunct="1">
              <a:buClrTx/>
              <a:buFont typeface="Arial" panose="020B0604020202020204" pitchFamily="34" charset="0"/>
              <a:buChar char="•"/>
            </a:pPr>
            <a:r>
              <a:rPr lang="de-DE" altLang="de-DE" sz="2177" dirty="0">
                <a:solidFill>
                  <a:srgbClr val="000000"/>
                </a:solidFill>
              </a:rPr>
              <a:t>Nur die letztliche Wertschöpfung = </a:t>
            </a:r>
          </a:p>
          <a:p>
            <a:pPr eaLnBrk="1" hangingPunct="1">
              <a:buClrTx/>
            </a:pPr>
            <a:r>
              <a:rPr lang="de-DE" altLang="de-DE" sz="2177" dirty="0">
                <a:solidFill>
                  <a:srgbClr val="000000"/>
                </a:solidFill>
              </a:rPr>
              <a:t>		Produktion abzüglich</a:t>
            </a:r>
          </a:p>
          <a:p>
            <a:pPr eaLnBrk="1" hangingPunct="1">
              <a:buClrTx/>
            </a:pPr>
            <a:r>
              <a:rPr lang="de-DE" altLang="de-DE" sz="2177" dirty="0">
                <a:solidFill>
                  <a:srgbClr val="000000"/>
                </a:solidFill>
              </a:rPr>
              <a:t>		der Vorleistungen und dem Saldo aus Steuern und Subventionen</a:t>
            </a:r>
          </a:p>
        </p:txBody>
      </p:sp>
      <p:sp>
        <p:nvSpPr>
          <p:cNvPr id="10" name="Rechteck 9">
            <a:extLst>
              <a:ext uri="{FF2B5EF4-FFF2-40B4-BE49-F238E27FC236}">
                <a16:creationId xmlns:a16="http://schemas.microsoft.com/office/drawing/2014/main" id="{35EB6028-F964-44A6-B422-815F1D33308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4724ECD-86D6-4836-8124-B68CBFD5F7DA}"/>
                  </a:ext>
                </a:extLst>
              </p14:cNvPr>
              <p14:cNvContentPartPr/>
              <p14:nvPr/>
            </p14:nvContentPartPr>
            <p14:xfrm>
              <a:off x="421135" y="1311022"/>
              <a:ext cx="3513600" cy="118440"/>
            </p14:xfrm>
          </p:contentPart>
        </mc:Choice>
        <mc:Fallback xmlns="">
          <p:pic>
            <p:nvPicPr>
              <p:cNvPr id="2" name="Freihand 1">
                <a:extLst>
                  <a:ext uri="{FF2B5EF4-FFF2-40B4-BE49-F238E27FC236}">
                    <a16:creationId xmlns:a16="http://schemas.microsoft.com/office/drawing/2014/main" id="{64724ECD-86D6-4836-8124-B68CBFD5F7DA}"/>
                  </a:ext>
                </a:extLst>
              </p:cNvPr>
              <p:cNvPicPr/>
              <p:nvPr/>
            </p:nvPicPr>
            <p:blipFill>
              <a:blip r:embed="rId4"/>
              <a:stretch>
                <a:fillRect/>
              </a:stretch>
            </p:blipFill>
            <p:spPr>
              <a:xfrm>
                <a:off x="412495" y="1302382"/>
                <a:ext cx="3531240" cy="136080"/>
              </a:xfrm>
              <a:prstGeom prst="rect">
                <a:avLst/>
              </a:prstGeom>
            </p:spPr>
          </p:pic>
        </mc:Fallback>
      </mc:AlternateContent>
      <p:grpSp>
        <p:nvGrpSpPr>
          <p:cNvPr id="11" name="Gruppieren 10">
            <a:extLst>
              <a:ext uri="{FF2B5EF4-FFF2-40B4-BE49-F238E27FC236}">
                <a16:creationId xmlns:a16="http://schemas.microsoft.com/office/drawing/2014/main" id="{0C8EF9A1-82E0-4BCD-05AF-53EA821FBB4C}"/>
              </a:ext>
            </a:extLst>
          </p:cNvPr>
          <p:cNvGrpSpPr/>
          <p:nvPr/>
        </p:nvGrpSpPr>
        <p:grpSpPr>
          <a:xfrm>
            <a:off x="830095" y="1688662"/>
            <a:ext cx="4703760" cy="113760"/>
            <a:chOff x="830095" y="1688662"/>
            <a:chExt cx="4703760" cy="11376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2CC9737-5F89-0E0F-2A94-1F9E8639AC43}"/>
                    </a:ext>
                  </a:extLst>
                </p14:cNvPr>
                <p14:cNvContentPartPr/>
                <p14:nvPr/>
              </p14:nvContentPartPr>
              <p14:xfrm>
                <a:off x="830095" y="1688662"/>
                <a:ext cx="1782720" cy="113040"/>
              </p14:xfrm>
            </p:contentPart>
          </mc:Choice>
          <mc:Fallback xmlns="">
            <p:pic>
              <p:nvPicPr>
                <p:cNvPr id="3" name="Freihand 2">
                  <a:extLst>
                    <a:ext uri="{FF2B5EF4-FFF2-40B4-BE49-F238E27FC236}">
                      <a16:creationId xmlns:a16="http://schemas.microsoft.com/office/drawing/2014/main" id="{02CC9737-5F89-0E0F-2A94-1F9E8639AC43}"/>
                    </a:ext>
                  </a:extLst>
                </p:cNvPr>
                <p:cNvPicPr/>
                <p:nvPr/>
              </p:nvPicPr>
              <p:blipFill>
                <a:blip r:embed="rId6"/>
                <a:stretch>
                  <a:fillRect/>
                </a:stretch>
              </p:blipFill>
              <p:spPr>
                <a:xfrm>
                  <a:off x="821455" y="1680022"/>
                  <a:ext cx="18003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8B1BEBB9-DE53-CBBD-4F67-D0F00F6B4E2D}"/>
                    </a:ext>
                  </a:extLst>
                </p14:cNvPr>
                <p14:cNvContentPartPr/>
                <p14:nvPr/>
              </p14:nvContentPartPr>
              <p14:xfrm>
                <a:off x="3824935" y="1760662"/>
                <a:ext cx="1708920" cy="41760"/>
              </p14:xfrm>
            </p:contentPart>
          </mc:Choice>
          <mc:Fallback xmlns="">
            <p:pic>
              <p:nvPicPr>
                <p:cNvPr id="9" name="Freihand 8">
                  <a:extLst>
                    <a:ext uri="{FF2B5EF4-FFF2-40B4-BE49-F238E27FC236}">
                      <a16:creationId xmlns:a16="http://schemas.microsoft.com/office/drawing/2014/main" id="{8B1BEBB9-DE53-CBBD-4F67-D0F00F6B4E2D}"/>
                    </a:ext>
                  </a:extLst>
                </p:cNvPr>
                <p:cNvPicPr/>
                <p:nvPr/>
              </p:nvPicPr>
              <p:blipFill>
                <a:blip r:embed="rId8"/>
                <a:stretch>
                  <a:fillRect/>
                </a:stretch>
              </p:blipFill>
              <p:spPr>
                <a:xfrm>
                  <a:off x="3816295" y="1751662"/>
                  <a:ext cx="1726560" cy="59400"/>
                </a:xfrm>
                <a:prstGeom prst="rect">
                  <a:avLst/>
                </a:prstGeom>
              </p:spPr>
            </p:pic>
          </mc:Fallback>
        </mc:AlternateContent>
      </p:grpSp>
      <p:grpSp>
        <p:nvGrpSpPr>
          <p:cNvPr id="21" name="Gruppieren 20">
            <a:extLst>
              <a:ext uri="{FF2B5EF4-FFF2-40B4-BE49-F238E27FC236}">
                <a16:creationId xmlns:a16="http://schemas.microsoft.com/office/drawing/2014/main" id="{B4A601BC-4DEE-53D8-BFE2-711C5AAF1D11}"/>
              </a:ext>
            </a:extLst>
          </p:cNvPr>
          <p:cNvGrpSpPr/>
          <p:nvPr/>
        </p:nvGrpSpPr>
        <p:grpSpPr>
          <a:xfrm>
            <a:off x="37015" y="2096902"/>
            <a:ext cx="7629120" cy="1703160"/>
            <a:chOff x="37015" y="2096902"/>
            <a:chExt cx="7629120" cy="1703160"/>
          </a:xfrm>
        </p:grpSpPr>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F12B6A62-D721-E350-F968-5C4D39AFBE04}"/>
                    </a:ext>
                  </a:extLst>
                </p14:cNvPr>
                <p14:cNvContentPartPr/>
                <p14:nvPr/>
              </p14:nvContentPartPr>
              <p14:xfrm>
                <a:off x="498535" y="2144782"/>
                <a:ext cx="2426040" cy="99720"/>
              </p14:xfrm>
            </p:contentPart>
          </mc:Choice>
          <mc:Fallback xmlns="">
            <p:pic>
              <p:nvPicPr>
                <p:cNvPr id="12" name="Freihand 11">
                  <a:extLst>
                    <a:ext uri="{FF2B5EF4-FFF2-40B4-BE49-F238E27FC236}">
                      <a16:creationId xmlns:a16="http://schemas.microsoft.com/office/drawing/2014/main" id="{F12B6A62-D721-E350-F968-5C4D39AFBE04}"/>
                    </a:ext>
                  </a:extLst>
                </p:cNvPr>
                <p:cNvPicPr/>
                <p:nvPr/>
              </p:nvPicPr>
              <p:blipFill>
                <a:blip r:embed="rId10"/>
                <a:stretch>
                  <a:fillRect/>
                </a:stretch>
              </p:blipFill>
              <p:spPr>
                <a:xfrm>
                  <a:off x="489535" y="2136142"/>
                  <a:ext cx="24436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0E0169A9-76EC-1D16-FF55-678C2F4D2331}"/>
                    </a:ext>
                  </a:extLst>
                </p14:cNvPr>
                <p14:cNvContentPartPr/>
                <p14:nvPr/>
              </p14:nvContentPartPr>
              <p14:xfrm>
                <a:off x="1991095" y="2104822"/>
                <a:ext cx="799560" cy="568800"/>
              </p14:xfrm>
            </p:contentPart>
          </mc:Choice>
          <mc:Fallback xmlns="">
            <p:pic>
              <p:nvPicPr>
                <p:cNvPr id="13" name="Freihand 12">
                  <a:extLst>
                    <a:ext uri="{FF2B5EF4-FFF2-40B4-BE49-F238E27FC236}">
                      <a16:creationId xmlns:a16="http://schemas.microsoft.com/office/drawing/2014/main" id="{0E0169A9-76EC-1D16-FF55-678C2F4D2331}"/>
                    </a:ext>
                  </a:extLst>
                </p:cNvPr>
                <p:cNvPicPr/>
                <p:nvPr/>
              </p:nvPicPr>
              <p:blipFill>
                <a:blip r:embed="rId12"/>
                <a:stretch>
                  <a:fillRect/>
                </a:stretch>
              </p:blipFill>
              <p:spPr>
                <a:xfrm>
                  <a:off x="1982455" y="2095822"/>
                  <a:ext cx="817200" cy="586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871DD045-B547-6745-7683-2E65956FBF66}"/>
                    </a:ext>
                  </a:extLst>
                </p14:cNvPr>
                <p14:cNvContentPartPr/>
                <p14:nvPr/>
              </p14:nvContentPartPr>
              <p14:xfrm>
                <a:off x="508975" y="2096902"/>
                <a:ext cx="1186920" cy="601920"/>
              </p14:xfrm>
            </p:contentPart>
          </mc:Choice>
          <mc:Fallback xmlns="">
            <p:pic>
              <p:nvPicPr>
                <p:cNvPr id="15" name="Freihand 14">
                  <a:extLst>
                    <a:ext uri="{FF2B5EF4-FFF2-40B4-BE49-F238E27FC236}">
                      <a16:creationId xmlns:a16="http://schemas.microsoft.com/office/drawing/2014/main" id="{871DD045-B547-6745-7683-2E65956FBF66}"/>
                    </a:ext>
                  </a:extLst>
                </p:cNvPr>
                <p:cNvPicPr/>
                <p:nvPr/>
              </p:nvPicPr>
              <p:blipFill>
                <a:blip r:embed="rId14"/>
                <a:stretch>
                  <a:fillRect/>
                </a:stretch>
              </p:blipFill>
              <p:spPr>
                <a:xfrm>
                  <a:off x="499975" y="2088262"/>
                  <a:ext cx="1204560" cy="619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Freihand 16">
                  <a:extLst>
                    <a:ext uri="{FF2B5EF4-FFF2-40B4-BE49-F238E27FC236}">
                      <a16:creationId xmlns:a16="http://schemas.microsoft.com/office/drawing/2014/main" id="{7932CB1E-5D13-6855-2653-0DC747B673BF}"/>
                    </a:ext>
                  </a:extLst>
                </p14:cNvPr>
                <p14:cNvContentPartPr/>
                <p14:nvPr/>
              </p14:nvContentPartPr>
              <p14:xfrm>
                <a:off x="1700215" y="2770102"/>
                <a:ext cx="5239080" cy="407880"/>
              </p14:xfrm>
            </p:contentPart>
          </mc:Choice>
          <mc:Fallback xmlns="">
            <p:pic>
              <p:nvPicPr>
                <p:cNvPr id="17" name="Freihand 16">
                  <a:extLst>
                    <a:ext uri="{FF2B5EF4-FFF2-40B4-BE49-F238E27FC236}">
                      <a16:creationId xmlns:a16="http://schemas.microsoft.com/office/drawing/2014/main" id="{7932CB1E-5D13-6855-2653-0DC747B673BF}"/>
                    </a:ext>
                  </a:extLst>
                </p:cNvPr>
                <p:cNvPicPr/>
                <p:nvPr/>
              </p:nvPicPr>
              <p:blipFill>
                <a:blip r:embed="rId16"/>
                <a:stretch>
                  <a:fillRect/>
                </a:stretch>
              </p:blipFill>
              <p:spPr>
                <a:xfrm>
                  <a:off x="1691215" y="2761462"/>
                  <a:ext cx="525672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FAFF3707-F9C2-A98A-AA02-CE1A1559EC02}"/>
                    </a:ext>
                  </a:extLst>
                </p14:cNvPr>
                <p14:cNvContentPartPr/>
                <p14:nvPr/>
              </p14:nvContentPartPr>
              <p14:xfrm>
                <a:off x="44935" y="3019582"/>
                <a:ext cx="7621200" cy="780480"/>
              </p14:xfrm>
            </p:contentPart>
          </mc:Choice>
          <mc:Fallback xmlns="">
            <p:pic>
              <p:nvPicPr>
                <p:cNvPr id="18" name="Freihand 17">
                  <a:extLst>
                    <a:ext uri="{FF2B5EF4-FFF2-40B4-BE49-F238E27FC236}">
                      <a16:creationId xmlns:a16="http://schemas.microsoft.com/office/drawing/2014/main" id="{FAFF3707-F9C2-A98A-AA02-CE1A1559EC02}"/>
                    </a:ext>
                  </a:extLst>
                </p:cNvPr>
                <p:cNvPicPr/>
                <p:nvPr/>
              </p:nvPicPr>
              <p:blipFill>
                <a:blip r:embed="rId18"/>
                <a:stretch>
                  <a:fillRect/>
                </a:stretch>
              </p:blipFill>
              <p:spPr>
                <a:xfrm>
                  <a:off x="35935" y="3010582"/>
                  <a:ext cx="7638840" cy="798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Freihand 19">
                  <a:extLst>
                    <a:ext uri="{FF2B5EF4-FFF2-40B4-BE49-F238E27FC236}">
                      <a16:creationId xmlns:a16="http://schemas.microsoft.com/office/drawing/2014/main" id="{088571BB-9D70-4B09-9D32-AC6EB5F7CC07}"/>
                    </a:ext>
                  </a:extLst>
                </p14:cNvPr>
                <p14:cNvContentPartPr/>
                <p14:nvPr/>
              </p14:nvContentPartPr>
              <p14:xfrm>
                <a:off x="37015" y="2776582"/>
                <a:ext cx="1537920" cy="291240"/>
              </p14:xfrm>
            </p:contentPart>
          </mc:Choice>
          <mc:Fallback xmlns="">
            <p:pic>
              <p:nvPicPr>
                <p:cNvPr id="20" name="Freihand 19">
                  <a:extLst>
                    <a:ext uri="{FF2B5EF4-FFF2-40B4-BE49-F238E27FC236}">
                      <a16:creationId xmlns:a16="http://schemas.microsoft.com/office/drawing/2014/main" id="{088571BB-9D70-4B09-9D32-AC6EB5F7CC07}"/>
                    </a:ext>
                  </a:extLst>
                </p:cNvPr>
                <p:cNvPicPr/>
                <p:nvPr/>
              </p:nvPicPr>
              <p:blipFill>
                <a:blip r:embed="rId20"/>
                <a:stretch>
                  <a:fillRect/>
                </a:stretch>
              </p:blipFill>
              <p:spPr>
                <a:xfrm>
                  <a:off x="28375" y="2767582"/>
                  <a:ext cx="1555560" cy="30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22" name="Freihand 21">
                <a:extLst>
                  <a:ext uri="{FF2B5EF4-FFF2-40B4-BE49-F238E27FC236}">
                    <a16:creationId xmlns:a16="http://schemas.microsoft.com/office/drawing/2014/main" id="{3D2837E8-45EE-3E1F-DB33-1D9077081C41}"/>
                  </a:ext>
                </a:extLst>
              </p14:cNvPr>
              <p14:cNvContentPartPr/>
              <p14:nvPr/>
            </p14:nvContentPartPr>
            <p14:xfrm>
              <a:off x="518695" y="4191382"/>
              <a:ext cx="2921760" cy="164160"/>
            </p14:xfrm>
          </p:contentPart>
        </mc:Choice>
        <mc:Fallback xmlns="">
          <p:pic>
            <p:nvPicPr>
              <p:cNvPr id="22" name="Freihand 21">
                <a:extLst>
                  <a:ext uri="{FF2B5EF4-FFF2-40B4-BE49-F238E27FC236}">
                    <a16:creationId xmlns:a16="http://schemas.microsoft.com/office/drawing/2014/main" id="{3D2837E8-45EE-3E1F-DB33-1D9077081C41}"/>
                  </a:ext>
                </a:extLst>
              </p:cNvPr>
              <p:cNvPicPr/>
              <p:nvPr/>
            </p:nvPicPr>
            <p:blipFill>
              <a:blip r:embed="rId22"/>
              <a:stretch>
                <a:fillRect/>
              </a:stretch>
            </p:blipFill>
            <p:spPr>
              <a:xfrm>
                <a:off x="509695" y="4182382"/>
                <a:ext cx="29394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Freihand 22">
                <a:extLst>
                  <a:ext uri="{FF2B5EF4-FFF2-40B4-BE49-F238E27FC236}">
                    <a16:creationId xmlns:a16="http://schemas.microsoft.com/office/drawing/2014/main" id="{9D108404-AF79-3E84-ED48-10D1738AB0D2}"/>
                  </a:ext>
                </a:extLst>
              </p14:cNvPr>
              <p14:cNvContentPartPr/>
              <p14:nvPr/>
            </p14:nvContentPartPr>
            <p14:xfrm>
              <a:off x="1259935" y="5292982"/>
              <a:ext cx="1471320" cy="52920"/>
            </p14:xfrm>
          </p:contentPart>
        </mc:Choice>
        <mc:Fallback xmlns="">
          <p:pic>
            <p:nvPicPr>
              <p:cNvPr id="23" name="Freihand 22">
                <a:extLst>
                  <a:ext uri="{FF2B5EF4-FFF2-40B4-BE49-F238E27FC236}">
                    <a16:creationId xmlns:a16="http://schemas.microsoft.com/office/drawing/2014/main" id="{9D108404-AF79-3E84-ED48-10D1738AB0D2}"/>
                  </a:ext>
                </a:extLst>
              </p:cNvPr>
              <p:cNvPicPr/>
              <p:nvPr/>
            </p:nvPicPr>
            <p:blipFill>
              <a:blip r:embed="rId24"/>
              <a:stretch>
                <a:fillRect/>
              </a:stretch>
            </p:blipFill>
            <p:spPr>
              <a:xfrm>
                <a:off x="1251295" y="5283982"/>
                <a:ext cx="1488960" cy="70560"/>
              </a:xfrm>
              <a:prstGeom prst="rect">
                <a:avLst/>
              </a:prstGeom>
            </p:spPr>
          </p:pic>
        </mc:Fallback>
      </mc:AlternateContent>
    </p:spTree>
    <p:extLst>
      <p:ext uri="{BB962C8B-B14F-4D97-AF65-F5344CB8AC3E}">
        <p14:creationId xmlns:p14="http://schemas.microsoft.com/office/powerpoint/2010/main" val="21060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p:cNvSpPr>
            <a:spLocks noChangeArrowheads="1"/>
          </p:cNvSpPr>
          <p:nvPr/>
        </p:nvSpPr>
        <p:spPr bwMode="auto">
          <a:xfrm>
            <a:off x="2958306" y="11877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Berechnung des Bruttoinlandsprodukts</a:t>
            </a:r>
          </a:p>
        </p:txBody>
      </p:sp>
      <p:sp>
        <p:nvSpPr>
          <p:cNvPr id="48132" name="Text Box 2"/>
          <p:cNvSpPr txBox="1">
            <a:spLocks noChangeArrowheads="1"/>
          </p:cNvSpPr>
          <p:nvPr/>
        </p:nvSpPr>
        <p:spPr bwMode="auto">
          <a:xfrm>
            <a:off x="242454" y="1126549"/>
            <a:ext cx="11007436"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dirty="0">
                <a:solidFill>
                  <a:srgbClr val="000000"/>
                </a:solidFill>
              </a:rPr>
              <a:t>Entstehungsrechnung 	– 	Beitrag der verschiedenen Wirtschaftssektoren zur</a:t>
            </a:r>
          </a:p>
          <a:p>
            <a:pPr eaLnBrk="1" hangingPunct="1">
              <a:buClrTx/>
              <a:buFontTx/>
              <a:buNone/>
            </a:pPr>
            <a:r>
              <a:rPr lang="de-DE" altLang="de-DE" sz="2400" dirty="0">
                <a:solidFill>
                  <a:srgbClr val="000000"/>
                </a:solidFill>
              </a:rPr>
              <a:t>									gesamtwirtschaftlichen Wertschöpfung.</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Verwendungsrechnung	– 	Komponenten der gesamtwirtschaftlichen </a:t>
            </a:r>
          </a:p>
          <a:p>
            <a:pPr eaLnBrk="1" hangingPunct="1">
              <a:buClrTx/>
              <a:buFontTx/>
              <a:buNone/>
            </a:pPr>
            <a:r>
              <a:rPr lang="de-DE" altLang="de-DE" sz="2400" dirty="0">
                <a:solidFill>
                  <a:srgbClr val="000000"/>
                </a:solidFill>
              </a:rPr>
              <a:t>									Nachfrage bzw. Einsatz der hergestellten Güter.</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Verteilungsrechnung 		–	Verteilung nach den verschiedenen Einkommensarten,</a:t>
            </a:r>
          </a:p>
          <a:p>
            <a:pPr eaLnBrk="1" hangingPunct="1">
              <a:buClrTx/>
              <a:buFontTx/>
              <a:buNone/>
            </a:pPr>
            <a:r>
              <a:rPr lang="de-DE" altLang="de-DE" sz="2400" dirty="0">
                <a:solidFill>
                  <a:srgbClr val="000000"/>
                </a:solidFill>
              </a:rPr>
              <a:t>									insbesondere den Produktionsfaktoren Arbeit und Kapital. </a:t>
            </a:r>
          </a:p>
        </p:txBody>
      </p:sp>
      <p:sp>
        <p:nvSpPr>
          <p:cNvPr id="9" name="Rechteck 8">
            <a:extLst>
              <a:ext uri="{FF2B5EF4-FFF2-40B4-BE49-F238E27FC236}">
                <a16:creationId xmlns:a16="http://schemas.microsoft.com/office/drawing/2014/main" id="{A08EFE30-2376-4480-99CE-CDC8A1B08CE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64AA577-4CBC-0BD5-1A2C-385A799B3F7D}"/>
                  </a:ext>
                </a:extLst>
              </p14:cNvPr>
              <p14:cNvContentPartPr/>
              <p14:nvPr/>
            </p14:nvContentPartPr>
            <p14:xfrm>
              <a:off x="292615" y="1511902"/>
              <a:ext cx="2634480" cy="72000"/>
            </p14:xfrm>
          </p:contentPart>
        </mc:Choice>
        <mc:Fallback xmlns="">
          <p:pic>
            <p:nvPicPr>
              <p:cNvPr id="2" name="Freihand 1">
                <a:extLst>
                  <a:ext uri="{FF2B5EF4-FFF2-40B4-BE49-F238E27FC236}">
                    <a16:creationId xmlns:a16="http://schemas.microsoft.com/office/drawing/2014/main" id="{164AA577-4CBC-0BD5-1A2C-385A799B3F7D}"/>
                  </a:ext>
                </a:extLst>
              </p:cNvPr>
              <p:cNvPicPr/>
              <p:nvPr/>
            </p:nvPicPr>
            <p:blipFill>
              <a:blip r:embed="rId4"/>
              <a:stretch>
                <a:fillRect/>
              </a:stretch>
            </p:blipFill>
            <p:spPr>
              <a:xfrm>
                <a:off x="283615" y="1502902"/>
                <a:ext cx="2652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AC1830C-2F00-28C6-68D6-5B7C8795447A}"/>
                  </a:ext>
                </a:extLst>
              </p14:cNvPr>
              <p14:cNvContentPartPr/>
              <p14:nvPr/>
            </p14:nvContentPartPr>
            <p14:xfrm>
              <a:off x="384415" y="2653822"/>
              <a:ext cx="2953440" cy="120960"/>
            </p14:xfrm>
          </p:contentPart>
        </mc:Choice>
        <mc:Fallback xmlns="">
          <p:pic>
            <p:nvPicPr>
              <p:cNvPr id="3" name="Freihand 2">
                <a:extLst>
                  <a:ext uri="{FF2B5EF4-FFF2-40B4-BE49-F238E27FC236}">
                    <a16:creationId xmlns:a16="http://schemas.microsoft.com/office/drawing/2014/main" id="{5AC1830C-2F00-28C6-68D6-5B7C8795447A}"/>
                  </a:ext>
                </a:extLst>
              </p:cNvPr>
              <p:cNvPicPr/>
              <p:nvPr/>
            </p:nvPicPr>
            <p:blipFill>
              <a:blip r:embed="rId6"/>
              <a:stretch>
                <a:fillRect/>
              </a:stretch>
            </p:blipFill>
            <p:spPr>
              <a:xfrm>
                <a:off x="375415" y="2645182"/>
                <a:ext cx="29710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2B0B0A66-CB8F-8DD0-7A55-2CD4FDE786DA}"/>
                  </a:ext>
                </a:extLst>
              </p14:cNvPr>
              <p14:cNvContentPartPr/>
              <p14:nvPr/>
            </p14:nvContentPartPr>
            <p14:xfrm>
              <a:off x="428695" y="3806902"/>
              <a:ext cx="2553120" cy="54000"/>
            </p14:xfrm>
          </p:contentPart>
        </mc:Choice>
        <mc:Fallback xmlns="">
          <p:pic>
            <p:nvPicPr>
              <p:cNvPr id="4" name="Freihand 3">
                <a:extLst>
                  <a:ext uri="{FF2B5EF4-FFF2-40B4-BE49-F238E27FC236}">
                    <a16:creationId xmlns:a16="http://schemas.microsoft.com/office/drawing/2014/main" id="{2B0B0A66-CB8F-8DD0-7A55-2CD4FDE786DA}"/>
                  </a:ext>
                </a:extLst>
              </p:cNvPr>
              <p:cNvPicPr/>
              <p:nvPr/>
            </p:nvPicPr>
            <p:blipFill>
              <a:blip r:embed="rId8"/>
              <a:stretch>
                <a:fillRect/>
              </a:stretch>
            </p:blipFill>
            <p:spPr>
              <a:xfrm>
                <a:off x="420055" y="3797902"/>
                <a:ext cx="2570760" cy="71640"/>
              </a:xfrm>
              <a:prstGeom prst="rect">
                <a:avLst/>
              </a:prstGeom>
            </p:spPr>
          </p:pic>
        </mc:Fallback>
      </mc:AlternateContent>
      <p:grpSp>
        <p:nvGrpSpPr>
          <p:cNvPr id="21" name="Gruppieren 20">
            <a:extLst>
              <a:ext uri="{FF2B5EF4-FFF2-40B4-BE49-F238E27FC236}">
                <a16:creationId xmlns:a16="http://schemas.microsoft.com/office/drawing/2014/main" id="{817C3841-C674-444A-509F-D1935D107920}"/>
              </a:ext>
            </a:extLst>
          </p:cNvPr>
          <p:cNvGrpSpPr/>
          <p:nvPr/>
        </p:nvGrpSpPr>
        <p:grpSpPr>
          <a:xfrm>
            <a:off x="10339855" y="80182"/>
            <a:ext cx="1643040" cy="1243080"/>
            <a:chOff x="10339855" y="80182"/>
            <a:chExt cx="1643040" cy="1243080"/>
          </a:xfrm>
        </p:grpSpPr>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7196C0F0-1F08-10E9-A5BB-CF5D8FF0A410}"/>
                    </a:ext>
                  </a:extLst>
                </p14:cNvPr>
                <p14:cNvContentPartPr/>
                <p14:nvPr/>
              </p14:nvContentPartPr>
              <p14:xfrm>
                <a:off x="10635775" y="234982"/>
                <a:ext cx="47160" cy="729360"/>
              </p14:xfrm>
            </p:contentPart>
          </mc:Choice>
          <mc:Fallback xmlns="">
            <p:pic>
              <p:nvPicPr>
                <p:cNvPr id="5" name="Freihand 4">
                  <a:extLst>
                    <a:ext uri="{FF2B5EF4-FFF2-40B4-BE49-F238E27FC236}">
                      <a16:creationId xmlns:a16="http://schemas.microsoft.com/office/drawing/2014/main" id="{7196C0F0-1F08-10E9-A5BB-CF5D8FF0A410}"/>
                    </a:ext>
                  </a:extLst>
                </p:cNvPr>
                <p:cNvPicPr/>
                <p:nvPr/>
              </p:nvPicPr>
              <p:blipFill>
                <a:blip r:embed="rId10"/>
                <a:stretch>
                  <a:fillRect/>
                </a:stretch>
              </p:blipFill>
              <p:spPr>
                <a:xfrm>
                  <a:off x="10626775" y="225982"/>
                  <a:ext cx="64800" cy="747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BE50E12F-7FB0-30F6-0767-BF78CADDE1C1}"/>
                    </a:ext>
                  </a:extLst>
                </p14:cNvPr>
                <p14:cNvContentPartPr/>
                <p14:nvPr/>
              </p14:nvContentPartPr>
              <p14:xfrm>
                <a:off x="10470895" y="904582"/>
                <a:ext cx="1040040" cy="43560"/>
              </p14:xfrm>
            </p:contentPart>
          </mc:Choice>
          <mc:Fallback xmlns="">
            <p:pic>
              <p:nvPicPr>
                <p:cNvPr id="6" name="Freihand 5">
                  <a:extLst>
                    <a:ext uri="{FF2B5EF4-FFF2-40B4-BE49-F238E27FC236}">
                      <a16:creationId xmlns:a16="http://schemas.microsoft.com/office/drawing/2014/main" id="{BE50E12F-7FB0-30F6-0767-BF78CADDE1C1}"/>
                    </a:ext>
                  </a:extLst>
                </p:cNvPr>
                <p:cNvPicPr/>
                <p:nvPr/>
              </p:nvPicPr>
              <p:blipFill>
                <a:blip r:embed="rId12"/>
                <a:stretch>
                  <a:fillRect/>
                </a:stretch>
              </p:blipFill>
              <p:spPr>
                <a:xfrm>
                  <a:off x="10461895" y="895582"/>
                  <a:ext cx="10576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272C4C6F-FE85-641B-8876-1F5E50545DDC}"/>
                    </a:ext>
                  </a:extLst>
                </p14:cNvPr>
                <p14:cNvContentPartPr/>
                <p14:nvPr/>
              </p14:nvContentPartPr>
              <p14:xfrm>
                <a:off x="11513815" y="845182"/>
                <a:ext cx="213840" cy="173160"/>
              </p14:xfrm>
            </p:contentPart>
          </mc:Choice>
          <mc:Fallback xmlns="">
            <p:pic>
              <p:nvPicPr>
                <p:cNvPr id="7" name="Freihand 6">
                  <a:extLst>
                    <a:ext uri="{FF2B5EF4-FFF2-40B4-BE49-F238E27FC236}">
                      <a16:creationId xmlns:a16="http://schemas.microsoft.com/office/drawing/2014/main" id="{272C4C6F-FE85-641B-8876-1F5E50545DDC}"/>
                    </a:ext>
                  </a:extLst>
                </p:cNvPr>
                <p:cNvPicPr/>
                <p:nvPr/>
              </p:nvPicPr>
              <p:blipFill>
                <a:blip r:embed="rId14"/>
                <a:stretch>
                  <a:fillRect/>
                </a:stretch>
              </p:blipFill>
              <p:spPr>
                <a:xfrm>
                  <a:off x="11505175" y="836542"/>
                  <a:ext cx="2314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6A763A8B-6148-F20E-7B94-39D7F93AC989}"/>
                    </a:ext>
                  </a:extLst>
                </p14:cNvPr>
                <p14:cNvContentPartPr/>
                <p14:nvPr/>
              </p14:nvContentPartPr>
              <p14:xfrm>
                <a:off x="10558015" y="122662"/>
                <a:ext cx="254160" cy="181080"/>
              </p14:xfrm>
            </p:contentPart>
          </mc:Choice>
          <mc:Fallback xmlns="">
            <p:pic>
              <p:nvPicPr>
                <p:cNvPr id="10" name="Freihand 9">
                  <a:extLst>
                    <a:ext uri="{FF2B5EF4-FFF2-40B4-BE49-F238E27FC236}">
                      <a16:creationId xmlns:a16="http://schemas.microsoft.com/office/drawing/2014/main" id="{6A763A8B-6148-F20E-7B94-39D7F93AC989}"/>
                    </a:ext>
                  </a:extLst>
                </p:cNvPr>
                <p:cNvPicPr/>
                <p:nvPr/>
              </p:nvPicPr>
              <p:blipFill>
                <a:blip r:embed="rId16"/>
                <a:stretch>
                  <a:fillRect/>
                </a:stretch>
              </p:blipFill>
              <p:spPr>
                <a:xfrm>
                  <a:off x="10549375" y="114022"/>
                  <a:ext cx="2718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FC03C3E0-62EF-5EFC-521A-08E5C1C1ED58}"/>
                    </a:ext>
                  </a:extLst>
                </p14:cNvPr>
                <p14:cNvContentPartPr/>
                <p14:nvPr/>
              </p14:nvContentPartPr>
              <p14:xfrm>
                <a:off x="10339855" y="80182"/>
                <a:ext cx="124920" cy="257400"/>
              </p14:xfrm>
            </p:contentPart>
          </mc:Choice>
          <mc:Fallback xmlns="">
            <p:pic>
              <p:nvPicPr>
                <p:cNvPr id="11" name="Freihand 10">
                  <a:extLst>
                    <a:ext uri="{FF2B5EF4-FFF2-40B4-BE49-F238E27FC236}">
                      <a16:creationId xmlns:a16="http://schemas.microsoft.com/office/drawing/2014/main" id="{FC03C3E0-62EF-5EFC-521A-08E5C1C1ED58}"/>
                    </a:ext>
                  </a:extLst>
                </p:cNvPr>
                <p:cNvPicPr/>
                <p:nvPr/>
              </p:nvPicPr>
              <p:blipFill>
                <a:blip r:embed="rId18"/>
                <a:stretch>
                  <a:fillRect/>
                </a:stretch>
              </p:blipFill>
              <p:spPr>
                <a:xfrm>
                  <a:off x="10330855" y="71182"/>
                  <a:ext cx="1425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67C92860-08B7-776D-CC63-5B6B45BDEE05}"/>
                    </a:ext>
                  </a:extLst>
                </p14:cNvPr>
                <p14:cNvContentPartPr/>
                <p14:nvPr/>
              </p14:nvContentPartPr>
              <p14:xfrm>
                <a:off x="11580415" y="1154782"/>
                <a:ext cx="170280" cy="168480"/>
              </p14:xfrm>
            </p:contentPart>
          </mc:Choice>
          <mc:Fallback xmlns="">
            <p:pic>
              <p:nvPicPr>
                <p:cNvPr id="12" name="Freihand 11">
                  <a:extLst>
                    <a:ext uri="{FF2B5EF4-FFF2-40B4-BE49-F238E27FC236}">
                      <a16:creationId xmlns:a16="http://schemas.microsoft.com/office/drawing/2014/main" id="{67C92860-08B7-776D-CC63-5B6B45BDEE05}"/>
                    </a:ext>
                  </a:extLst>
                </p:cNvPr>
                <p:cNvPicPr/>
                <p:nvPr/>
              </p:nvPicPr>
              <p:blipFill>
                <a:blip r:embed="rId20"/>
                <a:stretch>
                  <a:fillRect/>
                </a:stretch>
              </p:blipFill>
              <p:spPr>
                <a:xfrm>
                  <a:off x="11571775" y="1145782"/>
                  <a:ext cx="1879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45114B13-3455-6DD2-BAD6-067FB9C28234}"/>
                    </a:ext>
                  </a:extLst>
                </p14:cNvPr>
                <p14:cNvContentPartPr/>
                <p14:nvPr/>
              </p14:nvContentPartPr>
              <p14:xfrm>
                <a:off x="10827295" y="288622"/>
                <a:ext cx="772560" cy="468360"/>
              </p14:xfrm>
            </p:contentPart>
          </mc:Choice>
          <mc:Fallback xmlns="">
            <p:pic>
              <p:nvPicPr>
                <p:cNvPr id="13" name="Freihand 12">
                  <a:extLst>
                    <a:ext uri="{FF2B5EF4-FFF2-40B4-BE49-F238E27FC236}">
                      <a16:creationId xmlns:a16="http://schemas.microsoft.com/office/drawing/2014/main" id="{45114B13-3455-6DD2-BAD6-067FB9C28234}"/>
                    </a:ext>
                  </a:extLst>
                </p:cNvPr>
                <p:cNvPicPr/>
                <p:nvPr/>
              </p:nvPicPr>
              <p:blipFill>
                <a:blip r:embed="rId22"/>
                <a:stretch>
                  <a:fillRect/>
                </a:stretch>
              </p:blipFill>
              <p:spPr>
                <a:xfrm>
                  <a:off x="10818295" y="279982"/>
                  <a:ext cx="790200"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76014BC9-7FE6-BE08-2499-99BD0F690B50}"/>
                    </a:ext>
                  </a:extLst>
                </p14:cNvPr>
                <p14:cNvContentPartPr/>
                <p14:nvPr/>
              </p14:nvContentPartPr>
              <p14:xfrm>
                <a:off x="11618575" y="170902"/>
                <a:ext cx="209160" cy="218880"/>
              </p14:xfrm>
            </p:contentPart>
          </mc:Choice>
          <mc:Fallback xmlns="">
            <p:pic>
              <p:nvPicPr>
                <p:cNvPr id="14" name="Freihand 13">
                  <a:extLst>
                    <a:ext uri="{FF2B5EF4-FFF2-40B4-BE49-F238E27FC236}">
                      <a16:creationId xmlns:a16="http://schemas.microsoft.com/office/drawing/2014/main" id="{76014BC9-7FE6-BE08-2499-99BD0F690B50}"/>
                    </a:ext>
                  </a:extLst>
                </p:cNvPr>
                <p:cNvPicPr/>
                <p:nvPr/>
              </p:nvPicPr>
              <p:blipFill>
                <a:blip r:embed="rId24"/>
                <a:stretch>
                  <a:fillRect/>
                </a:stretch>
              </p:blipFill>
              <p:spPr>
                <a:xfrm>
                  <a:off x="11609935" y="161902"/>
                  <a:ext cx="2268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BB1DA40E-A27B-E459-0BC1-B690EEA1117A}"/>
                    </a:ext>
                  </a:extLst>
                </p14:cNvPr>
                <p14:cNvContentPartPr/>
                <p14:nvPr/>
              </p14:nvContentPartPr>
              <p14:xfrm>
                <a:off x="11755735" y="206182"/>
                <a:ext cx="80640" cy="236520"/>
              </p14:xfrm>
            </p:contentPart>
          </mc:Choice>
          <mc:Fallback xmlns="">
            <p:pic>
              <p:nvPicPr>
                <p:cNvPr id="15" name="Freihand 14">
                  <a:extLst>
                    <a:ext uri="{FF2B5EF4-FFF2-40B4-BE49-F238E27FC236}">
                      <a16:creationId xmlns:a16="http://schemas.microsoft.com/office/drawing/2014/main" id="{BB1DA40E-A27B-E459-0BC1-B690EEA1117A}"/>
                    </a:ext>
                  </a:extLst>
                </p:cNvPr>
                <p:cNvPicPr/>
                <p:nvPr/>
              </p:nvPicPr>
              <p:blipFill>
                <a:blip r:embed="rId26"/>
                <a:stretch>
                  <a:fillRect/>
                </a:stretch>
              </p:blipFill>
              <p:spPr>
                <a:xfrm>
                  <a:off x="11747095" y="197542"/>
                  <a:ext cx="982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470F5E43-783B-5DA5-80EC-2879ECBA43D3}"/>
                    </a:ext>
                  </a:extLst>
                </p14:cNvPr>
                <p14:cNvContentPartPr/>
                <p14:nvPr/>
              </p14:nvContentPartPr>
              <p14:xfrm>
                <a:off x="11006215" y="236422"/>
                <a:ext cx="433440" cy="478080"/>
              </p14:xfrm>
            </p:contentPart>
          </mc:Choice>
          <mc:Fallback xmlns="">
            <p:pic>
              <p:nvPicPr>
                <p:cNvPr id="16" name="Freihand 15">
                  <a:extLst>
                    <a:ext uri="{FF2B5EF4-FFF2-40B4-BE49-F238E27FC236}">
                      <a16:creationId xmlns:a16="http://schemas.microsoft.com/office/drawing/2014/main" id="{470F5E43-783B-5DA5-80EC-2879ECBA43D3}"/>
                    </a:ext>
                  </a:extLst>
                </p:cNvPr>
                <p:cNvPicPr/>
                <p:nvPr/>
              </p:nvPicPr>
              <p:blipFill>
                <a:blip r:embed="rId28"/>
                <a:stretch>
                  <a:fillRect/>
                </a:stretch>
              </p:blipFill>
              <p:spPr>
                <a:xfrm>
                  <a:off x="10997575" y="227422"/>
                  <a:ext cx="451080" cy="495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1163880E-CCC4-5C03-69EE-77CE42C7DBCA}"/>
                    </a:ext>
                  </a:extLst>
                </p14:cNvPr>
                <p14:cNvContentPartPr/>
                <p14:nvPr/>
              </p14:nvContentPartPr>
              <p14:xfrm>
                <a:off x="11563495" y="622702"/>
                <a:ext cx="149400" cy="154800"/>
              </p14:xfrm>
            </p:contentPart>
          </mc:Choice>
          <mc:Fallback xmlns="">
            <p:pic>
              <p:nvPicPr>
                <p:cNvPr id="17" name="Freihand 16">
                  <a:extLst>
                    <a:ext uri="{FF2B5EF4-FFF2-40B4-BE49-F238E27FC236}">
                      <a16:creationId xmlns:a16="http://schemas.microsoft.com/office/drawing/2014/main" id="{1163880E-CCC4-5C03-69EE-77CE42C7DBCA}"/>
                    </a:ext>
                  </a:extLst>
                </p:cNvPr>
                <p:cNvPicPr/>
                <p:nvPr/>
              </p:nvPicPr>
              <p:blipFill>
                <a:blip r:embed="rId30"/>
                <a:stretch>
                  <a:fillRect/>
                </a:stretch>
              </p:blipFill>
              <p:spPr>
                <a:xfrm>
                  <a:off x="11554855" y="614062"/>
                  <a:ext cx="1670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E0096F77-8328-BB7D-85D6-1DEA7400ABC5}"/>
                    </a:ext>
                  </a:extLst>
                </p14:cNvPr>
                <p14:cNvContentPartPr/>
                <p14:nvPr/>
              </p14:nvContentPartPr>
              <p14:xfrm>
                <a:off x="11528935" y="92422"/>
                <a:ext cx="453960" cy="424080"/>
              </p14:xfrm>
            </p:contentPart>
          </mc:Choice>
          <mc:Fallback xmlns="">
            <p:pic>
              <p:nvPicPr>
                <p:cNvPr id="19" name="Freihand 18">
                  <a:extLst>
                    <a:ext uri="{FF2B5EF4-FFF2-40B4-BE49-F238E27FC236}">
                      <a16:creationId xmlns:a16="http://schemas.microsoft.com/office/drawing/2014/main" id="{E0096F77-8328-BB7D-85D6-1DEA7400ABC5}"/>
                    </a:ext>
                  </a:extLst>
                </p:cNvPr>
                <p:cNvPicPr/>
                <p:nvPr/>
              </p:nvPicPr>
              <p:blipFill>
                <a:blip r:embed="rId32"/>
                <a:stretch>
                  <a:fillRect/>
                </a:stretch>
              </p:blipFill>
              <p:spPr>
                <a:xfrm>
                  <a:off x="11519935" y="83782"/>
                  <a:ext cx="47160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2C726F8A-4014-2050-3228-313CFF579D4A}"/>
                    </a:ext>
                  </a:extLst>
                </p14:cNvPr>
                <p14:cNvContentPartPr/>
                <p14:nvPr/>
              </p14:nvContentPartPr>
              <p14:xfrm>
                <a:off x="11463055" y="540982"/>
                <a:ext cx="430920" cy="333360"/>
              </p14:xfrm>
            </p:contentPart>
          </mc:Choice>
          <mc:Fallback xmlns="">
            <p:pic>
              <p:nvPicPr>
                <p:cNvPr id="20" name="Freihand 19">
                  <a:extLst>
                    <a:ext uri="{FF2B5EF4-FFF2-40B4-BE49-F238E27FC236}">
                      <a16:creationId xmlns:a16="http://schemas.microsoft.com/office/drawing/2014/main" id="{2C726F8A-4014-2050-3228-313CFF579D4A}"/>
                    </a:ext>
                  </a:extLst>
                </p:cNvPr>
                <p:cNvPicPr/>
                <p:nvPr/>
              </p:nvPicPr>
              <p:blipFill>
                <a:blip r:embed="rId34"/>
                <a:stretch>
                  <a:fillRect/>
                </a:stretch>
              </p:blipFill>
              <p:spPr>
                <a:xfrm>
                  <a:off x="11454055" y="532342"/>
                  <a:ext cx="448560" cy="351000"/>
                </a:xfrm>
                <a:prstGeom prst="rect">
                  <a:avLst/>
                </a:prstGeom>
              </p:spPr>
            </p:pic>
          </mc:Fallback>
        </mc:AlternateContent>
      </p:grpSp>
      <p:grpSp>
        <p:nvGrpSpPr>
          <p:cNvPr id="38" name="Gruppieren 37">
            <a:extLst>
              <a:ext uri="{FF2B5EF4-FFF2-40B4-BE49-F238E27FC236}">
                <a16:creationId xmlns:a16="http://schemas.microsoft.com/office/drawing/2014/main" id="{D513B599-B758-83D6-100F-191814245B55}"/>
              </a:ext>
            </a:extLst>
          </p:cNvPr>
          <p:cNvGrpSpPr/>
          <p:nvPr/>
        </p:nvGrpSpPr>
        <p:grpSpPr>
          <a:xfrm>
            <a:off x="4809895" y="621262"/>
            <a:ext cx="3099240" cy="553680"/>
            <a:chOff x="4809895" y="621262"/>
            <a:chExt cx="3099240" cy="553680"/>
          </a:xfrm>
        </p:grpSpPr>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E7A226E3-A317-269A-0272-C1D744D379D8}"/>
                    </a:ext>
                  </a:extLst>
                </p14:cNvPr>
                <p14:cNvContentPartPr/>
                <p14:nvPr/>
              </p14:nvContentPartPr>
              <p14:xfrm>
                <a:off x="4927255" y="796222"/>
                <a:ext cx="227520" cy="273960"/>
              </p14:xfrm>
            </p:contentPart>
          </mc:Choice>
          <mc:Fallback xmlns="">
            <p:pic>
              <p:nvPicPr>
                <p:cNvPr id="22" name="Freihand 21">
                  <a:extLst>
                    <a:ext uri="{FF2B5EF4-FFF2-40B4-BE49-F238E27FC236}">
                      <a16:creationId xmlns:a16="http://schemas.microsoft.com/office/drawing/2014/main" id="{E7A226E3-A317-269A-0272-C1D744D379D8}"/>
                    </a:ext>
                  </a:extLst>
                </p:cNvPr>
                <p:cNvPicPr/>
                <p:nvPr/>
              </p:nvPicPr>
              <p:blipFill>
                <a:blip r:embed="rId36"/>
                <a:stretch>
                  <a:fillRect/>
                </a:stretch>
              </p:blipFill>
              <p:spPr>
                <a:xfrm>
                  <a:off x="4918615" y="787582"/>
                  <a:ext cx="24516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EAF3B0DE-55F5-6A7E-E7EF-62B7CD9F90DE}"/>
                    </a:ext>
                  </a:extLst>
                </p14:cNvPr>
                <p14:cNvContentPartPr/>
                <p14:nvPr/>
              </p14:nvContentPartPr>
              <p14:xfrm>
                <a:off x="5199055" y="920782"/>
                <a:ext cx="163440" cy="119520"/>
              </p14:xfrm>
            </p:contentPart>
          </mc:Choice>
          <mc:Fallback xmlns="">
            <p:pic>
              <p:nvPicPr>
                <p:cNvPr id="23" name="Freihand 22">
                  <a:extLst>
                    <a:ext uri="{FF2B5EF4-FFF2-40B4-BE49-F238E27FC236}">
                      <a16:creationId xmlns:a16="http://schemas.microsoft.com/office/drawing/2014/main" id="{EAF3B0DE-55F5-6A7E-E7EF-62B7CD9F90DE}"/>
                    </a:ext>
                  </a:extLst>
                </p:cNvPr>
                <p:cNvPicPr/>
                <p:nvPr/>
              </p:nvPicPr>
              <p:blipFill>
                <a:blip r:embed="rId38"/>
                <a:stretch>
                  <a:fillRect/>
                </a:stretch>
              </p:blipFill>
              <p:spPr>
                <a:xfrm>
                  <a:off x="5190055" y="911782"/>
                  <a:ext cx="1810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BA6B6FF4-2B2C-0B78-95D4-05DEB355AECB}"/>
                    </a:ext>
                  </a:extLst>
                </p14:cNvPr>
                <p14:cNvContentPartPr/>
                <p14:nvPr/>
              </p14:nvContentPartPr>
              <p14:xfrm>
                <a:off x="5378695" y="934462"/>
                <a:ext cx="256320" cy="240480"/>
              </p14:xfrm>
            </p:contentPart>
          </mc:Choice>
          <mc:Fallback xmlns="">
            <p:pic>
              <p:nvPicPr>
                <p:cNvPr id="24" name="Freihand 23">
                  <a:extLst>
                    <a:ext uri="{FF2B5EF4-FFF2-40B4-BE49-F238E27FC236}">
                      <a16:creationId xmlns:a16="http://schemas.microsoft.com/office/drawing/2014/main" id="{BA6B6FF4-2B2C-0B78-95D4-05DEB355AECB}"/>
                    </a:ext>
                  </a:extLst>
                </p:cNvPr>
                <p:cNvPicPr/>
                <p:nvPr/>
              </p:nvPicPr>
              <p:blipFill>
                <a:blip r:embed="rId40"/>
                <a:stretch>
                  <a:fillRect/>
                </a:stretch>
              </p:blipFill>
              <p:spPr>
                <a:xfrm>
                  <a:off x="5369695" y="925462"/>
                  <a:ext cx="27396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9A5C0560-0D9D-BA18-3E77-6E51A6FCA157}"/>
                    </a:ext>
                  </a:extLst>
                </p14:cNvPr>
                <p14:cNvContentPartPr/>
                <p14:nvPr/>
              </p14:nvContentPartPr>
              <p14:xfrm>
                <a:off x="5649055" y="829702"/>
                <a:ext cx="72000" cy="169200"/>
              </p14:xfrm>
            </p:contentPart>
          </mc:Choice>
          <mc:Fallback xmlns="">
            <p:pic>
              <p:nvPicPr>
                <p:cNvPr id="25" name="Freihand 24">
                  <a:extLst>
                    <a:ext uri="{FF2B5EF4-FFF2-40B4-BE49-F238E27FC236}">
                      <a16:creationId xmlns:a16="http://schemas.microsoft.com/office/drawing/2014/main" id="{9A5C0560-0D9D-BA18-3E77-6E51A6FCA157}"/>
                    </a:ext>
                  </a:extLst>
                </p:cNvPr>
                <p:cNvPicPr/>
                <p:nvPr/>
              </p:nvPicPr>
              <p:blipFill>
                <a:blip r:embed="rId42"/>
                <a:stretch>
                  <a:fillRect/>
                </a:stretch>
              </p:blipFill>
              <p:spPr>
                <a:xfrm>
                  <a:off x="5640055" y="821062"/>
                  <a:ext cx="896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C18D7327-C2D1-7DBD-3C42-95D7FE058A6B}"/>
                    </a:ext>
                  </a:extLst>
                </p14:cNvPr>
                <p14:cNvContentPartPr/>
                <p14:nvPr/>
              </p14:nvContentPartPr>
              <p14:xfrm>
                <a:off x="5732215" y="931222"/>
                <a:ext cx="115200" cy="72000"/>
              </p14:xfrm>
            </p:contentPart>
          </mc:Choice>
          <mc:Fallback xmlns="">
            <p:pic>
              <p:nvPicPr>
                <p:cNvPr id="26" name="Freihand 25">
                  <a:extLst>
                    <a:ext uri="{FF2B5EF4-FFF2-40B4-BE49-F238E27FC236}">
                      <a16:creationId xmlns:a16="http://schemas.microsoft.com/office/drawing/2014/main" id="{C18D7327-C2D1-7DBD-3C42-95D7FE058A6B}"/>
                    </a:ext>
                  </a:extLst>
                </p:cNvPr>
                <p:cNvPicPr/>
                <p:nvPr/>
              </p:nvPicPr>
              <p:blipFill>
                <a:blip r:embed="rId44"/>
                <a:stretch>
                  <a:fillRect/>
                </a:stretch>
              </p:blipFill>
              <p:spPr>
                <a:xfrm>
                  <a:off x="5723575" y="922582"/>
                  <a:ext cx="1328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9FB419C9-4B74-FCCD-FB03-500768342BA0}"/>
                    </a:ext>
                  </a:extLst>
                </p14:cNvPr>
                <p14:cNvContentPartPr/>
                <p14:nvPr/>
              </p14:nvContentPartPr>
              <p14:xfrm>
                <a:off x="5894215" y="792982"/>
                <a:ext cx="115920" cy="228960"/>
              </p14:xfrm>
            </p:contentPart>
          </mc:Choice>
          <mc:Fallback xmlns="">
            <p:pic>
              <p:nvPicPr>
                <p:cNvPr id="27" name="Freihand 26">
                  <a:extLst>
                    <a:ext uri="{FF2B5EF4-FFF2-40B4-BE49-F238E27FC236}">
                      <a16:creationId xmlns:a16="http://schemas.microsoft.com/office/drawing/2014/main" id="{9FB419C9-4B74-FCCD-FB03-500768342BA0}"/>
                    </a:ext>
                  </a:extLst>
                </p:cNvPr>
                <p:cNvPicPr/>
                <p:nvPr/>
              </p:nvPicPr>
              <p:blipFill>
                <a:blip r:embed="rId46"/>
                <a:stretch>
                  <a:fillRect/>
                </a:stretch>
              </p:blipFill>
              <p:spPr>
                <a:xfrm>
                  <a:off x="5885215" y="784342"/>
                  <a:ext cx="1335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236663F8-8812-DEAE-7F96-67238B663D5B}"/>
                    </a:ext>
                  </a:extLst>
                </p14:cNvPr>
                <p14:cNvContentPartPr/>
                <p14:nvPr/>
              </p14:nvContentPartPr>
              <p14:xfrm>
                <a:off x="6005815" y="915742"/>
                <a:ext cx="80640" cy="89280"/>
              </p14:xfrm>
            </p:contentPart>
          </mc:Choice>
          <mc:Fallback xmlns="">
            <p:pic>
              <p:nvPicPr>
                <p:cNvPr id="28" name="Freihand 27">
                  <a:extLst>
                    <a:ext uri="{FF2B5EF4-FFF2-40B4-BE49-F238E27FC236}">
                      <a16:creationId xmlns:a16="http://schemas.microsoft.com/office/drawing/2014/main" id="{236663F8-8812-DEAE-7F96-67238B663D5B}"/>
                    </a:ext>
                  </a:extLst>
                </p:cNvPr>
                <p:cNvPicPr/>
                <p:nvPr/>
              </p:nvPicPr>
              <p:blipFill>
                <a:blip r:embed="rId48"/>
                <a:stretch>
                  <a:fillRect/>
                </a:stretch>
              </p:blipFill>
              <p:spPr>
                <a:xfrm>
                  <a:off x="5996815" y="907102"/>
                  <a:ext cx="982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B9ED31CB-4ADD-75F8-63D9-B2092215A5E1}"/>
                    </a:ext>
                  </a:extLst>
                </p14:cNvPr>
                <p14:cNvContentPartPr/>
                <p14:nvPr/>
              </p14:nvContentPartPr>
              <p14:xfrm>
                <a:off x="6146575" y="861742"/>
                <a:ext cx="100800" cy="170640"/>
              </p14:xfrm>
            </p:contentPart>
          </mc:Choice>
          <mc:Fallback xmlns="">
            <p:pic>
              <p:nvPicPr>
                <p:cNvPr id="29" name="Freihand 28">
                  <a:extLst>
                    <a:ext uri="{FF2B5EF4-FFF2-40B4-BE49-F238E27FC236}">
                      <a16:creationId xmlns:a16="http://schemas.microsoft.com/office/drawing/2014/main" id="{B9ED31CB-4ADD-75F8-63D9-B2092215A5E1}"/>
                    </a:ext>
                  </a:extLst>
                </p:cNvPr>
                <p:cNvPicPr/>
                <p:nvPr/>
              </p:nvPicPr>
              <p:blipFill>
                <a:blip r:embed="rId50"/>
                <a:stretch>
                  <a:fillRect/>
                </a:stretch>
              </p:blipFill>
              <p:spPr>
                <a:xfrm>
                  <a:off x="6137575" y="852742"/>
                  <a:ext cx="1184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1DAA864D-994B-15E8-453C-F4DD59005D47}"/>
                    </a:ext>
                  </a:extLst>
                </p14:cNvPr>
                <p14:cNvContentPartPr/>
                <p14:nvPr/>
              </p14:nvContentPartPr>
              <p14:xfrm>
                <a:off x="6304975" y="766702"/>
                <a:ext cx="58680" cy="228240"/>
              </p14:xfrm>
            </p:contentPart>
          </mc:Choice>
          <mc:Fallback xmlns="">
            <p:pic>
              <p:nvPicPr>
                <p:cNvPr id="30" name="Freihand 29">
                  <a:extLst>
                    <a:ext uri="{FF2B5EF4-FFF2-40B4-BE49-F238E27FC236}">
                      <a16:creationId xmlns:a16="http://schemas.microsoft.com/office/drawing/2014/main" id="{1DAA864D-994B-15E8-453C-F4DD59005D47}"/>
                    </a:ext>
                  </a:extLst>
                </p:cNvPr>
                <p:cNvPicPr/>
                <p:nvPr/>
              </p:nvPicPr>
              <p:blipFill>
                <a:blip r:embed="rId52"/>
                <a:stretch>
                  <a:fillRect/>
                </a:stretch>
              </p:blipFill>
              <p:spPr>
                <a:xfrm>
                  <a:off x="6295975" y="758062"/>
                  <a:ext cx="763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9F2E51DC-E962-B165-9BBF-42CDAD94603D}"/>
                    </a:ext>
                  </a:extLst>
                </p14:cNvPr>
                <p14:cNvContentPartPr/>
                <p14:nvPr/>
              </p14:nvContentPartPr>
              <p14:xfrm>
                <a:off x="6389935" y="784702"/>
                <a:ext cx="204120" cy="200520"/>
              </p14:xfrm>
            </p:contentPart>
          </mc:Choice>
          <mc:Fallback xmlns="">
            <p:pic>
              <p:nvPicPr>
                <p:cNvPr id="31" name="Freihand 30">
                  <a:extLst>
                    <a:ext uri="{FF2B5EF4-FFF2-40B4-BE49-F238E27FC236}">
                      <a16:creationId xmlns:a16="http://schemas.microsoft.com/office/drawing/2014/main" id="{9F2E51DC-E962-B165-9BBF-42CDAD94603D}"/>
                    </a:ext>
                  </a:extLst>
                </p:cNvPr>
                <p:cNvPicPr/>
                <p:nvPr/>
              </p:nvPicPr>
              <p:blipFill>
                <a:blip r:embed="rId54"/>
                <a:stretch>
                  <a:fillRect/>
                </a:stretch>
              </p:blipFill>
              <p:spPr>
                <a:xfrm>
                  <a:off x="6380935" y="775702"/>
                  <a:ext cx="2217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0E8792CB-93C0-EF47-9AF6-A24C73A31C2D}"/>
                    </a:ext>
                  </a:extLst>
                </p14:cNvPr>
                <p14:cNvContentPartPr/>
                <p14:nvPr/>
              </p14:nvContentPartPr>
              <p14:xfrm>
                <a:off x="6616015" y="792982"/>
                <a:ext cx="109080" cy="200520"/>
              </p14:xfrm>
            </p:contentPart>
          </mc:Choice>
          <mc:Fallback xmlns="">
            <p:pic>
              <p:nvPicPr>
                <p:cNvPr id="32" name="Freihand 31">
                  <a:extLst>
                    <a:ext uri="{FF2B5EF4-FFF2-40B4-BE49-F238E27FC236}">
                      <a16:creationId xmlns:a16="http://schemas.microsoft.com/office/drawing/2014/main" id="{0E8792CB-93C0-EF47-9AF6-A24C73A31C2D}"/>
                    </a:ext>
                  </a:extLst>
                </p:cNvPr>
                <p:cNvPicPr/>
                <p:nvPr/>
              </p:nvPicPr>
              <p:blipFill>
                <a:blip r:embed="rId56"/>
                <a:stretch>
                  <a:fillRect/>
                </a:stretch>
              </p:blipFill>
              <p:spPr>
                <a:xfrm>
                  <a:off x="6607375" y="784342"/>
                  <a:ext cx="1267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E4295E7D-ABA3-E08E-E079-9DB1EC863E00}"/>
                    </a:ext>
                  </a:extLst>
                </p14:cNvPr>
                <p14:cNvContentPartPr/>
                <p14:nvPr/>
              </p14:nvContentPartPr>
              <p14:xfrm>
                <a:off x="6757135" y="897382"/>
                <a:ext cx="509400" cy="118080"/>
              </p14:xfrm>
            </p:contentPart>
          </mc:Choice>
          <mc:Fallback xmlns="">
            <p:pic>
              <p:nvPicPr>
                <p:cNvPr id="33" name="Freihand 32">
                  <a:extLst>
                    <a:ext uri="{FF2B5EF4-FFF2-40B4-BE49-F238E27FC236}">
                      <a16:creationId xmlns:a16="http://schemas.microsoft.com/office/drawing/2014/main" id="{E4295E7D-ABA3-E08E-E079-9DB1EC863E00}"/>
                    </a:ext>
                  </a:extLst>
                </p:cNvPr>
                <p:cNvPicPr/>
                <p:nvPr/>
              </p:nvPicPr>
              <p:blipFill>
                <a:blip r:embed="rId58"/>
                <a:stretch>
                  <a:fillRect/>
                </a:stretch>
              </p:blipFill>
              <p:spPr>
                <a:xfrm>
                  <a:off x="6748495" y="888382"/>
                  <a:ext cx="5270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891BE007-4997-E183-400E-FD489054FA79}"/>
                    </a:ext>
                  </a:extLst>
                </p14:cNvPr>
                <p14:cNvContentPartPr/>
                <p14:nvPr/>
              </p14:nvContentPartPr>
              <p14:xfrm>
                <a:off x="7263295" y="885862"/>
                <a:ext cx="218880" cy="163440"/>
              </p14:xfrm>
            </p:contentPart>
          </mc:Choice>
          <mc:Fallback xmlns="">
            <p:pic>
              <p:nvPicPr>
                <p:cNvPr id="34" name="Freihand 33">
                  <a:extLst>
                    <a:ext uri="{FF2B5EF4-FFF2-40B4-BE49-F238E27FC236}">
                      <a16:creationId xmlns:a16="http://schemas.microsoft.com/office/drawing/2014/main" id="{891BE007-4997-E183-400E-FD489054FA79}"/>
                    </a:ext>
                  </a:extLst>
                </p:cNvPr>
                <p:cNvPicPr/>
                <p:nvPr/>
              </p:nvPicPr>
              <p:blipFill>
                <a:blip r:embed="rId60"/>
                <a:stretch>
                  <a:fillRect/>
                </a:stretch>
              </p:blipFill>
              <p:spPr>
                <a:xfrm>
                  <a:off x="7254655" y="877222"/>
                  <a:ext cx="2365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Freihand 34">
                  <a:extLst>
                    <a:ext uri="{FF2B5EF4-FFF2-40B4-BE49-F238E27FC236}">
                      <a16:creationId xmlns:a16="http://schemas.microsoft.com/office/drawing/2014/main" id="{833BDA8B-1828-92B8-2715-0EA1922742D0}"/>
                    </a:ext>
                  </a:extLst>
                </p14:cNvPr>
                <p14:cNvContentPartPr/>
                <p14:nvPr/>
              </p14:nvContentPartPr>
              <p14:xfrm>
                <a:off x="7502335" y="896662"/>
                <a:ext cx="153360" cy="115560"/>
              </p14:xfrm>
            </p:contentPart>
          </mc:Choice>
          <mc:Fallback xmlns="">
            <p:pic>
              <p:nvPicPr>
                <p:cNvPr id="35" name="Freihand 34">
                  <a:extLst>
                    <a:ext uri="{FF2B5EF4-FFF2-40B4-BE49-F238E27FC236}">
                      <a16:creationId xmlns:a16="http://schemas.microsoft.com/office/drawing/2014/main" id="{833BDA8B-1828-92B8-2715-0EA1922742D0}"/>
                    </a:ext>
                  </a:extLst>
                </p:cNvPr>
                <p:cNvPicPr/>
                <p:nvPr/>
              </p:nvPicPr>
              <p:blipFill>
                <a:blip r:embed="rId62"/>
                <a:stretch>
                  <a:fillRect/>
                </a:stretch>
              </p:blipFill>
              <p:spPr>
                <a:xfrm>
                  <a:off x="7493335" y="887662"/>
                  <a:ext cx="1710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Freihand 35">
                  <a:extLst>
                    <a:ext uri="{FF2B5EF4-FFF2-40B4-BE49-F238E27FC236}">
                      <a16:creationId xmlns:a16="http://schemas.microsoft.com/office/drawing/2014/main" id="{379B7E1F-D9F0-894E-A3C9-36DE5F481966}"/>
                    </a:ext>
                  </a:extLst>
                </p14:cNvPr>
                <p14:cNvContentPartPr/>
                <p14:nvPr/>
              </p14:nvContentPartPr>
              <p14:xfrm>
                <a:off x="4809895" y="701902"/>
                <a:ext cx="164880" cy="36720"/>
              </p14:xfrm>
            </p:contentPart>
          </mc:Choice>
          <mc:Fallback xmlns="">
            <p:pic>
              <p:nvPicPr>
                <p:cNvPr id="36" name="Freihand 35">
                  <a:extLst>
                    <a:ext uri="{FF2B5EF4-FFF2-40B4-BE49-F238E27FC236}">
                      <a16:creationId xmlns:a16="http://schemas.microsoft.com/office/drawing/2014/main" id="{379B7E1F-D9F0-894E-A3C9-36DE5F481966}"/>
                    </a:ext>
                  </a:extLst>
                </p:cNvPr>
                <p:cNvPicPr/>
                <p:nvPr/>
              </p:nvPicPr>
              <p:blipFill>
                <a:blip r:embed="rId64"/>
                <a:stretch>
                  <a:fillRect/>
                </a:stretch>
              </p:blipFill>
              <p:spPr>
                <a:xfrm>
                  <a:off x="4800895" y="692902"/>
                  <a:ext cx="1825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7" name="Freihand 36">
                  <a:extLst>
                    <a:ext uri="{FF2B5EF4-FFF2-40B4-BE49-F238E27FC236}">
                      <a16:creationId xmlns:a16="http://schemas.microsoft.com/office/drawing/2014/main" id="{7EEAC3EF-2C0E-8193-71E7-B4C635566AA3}"/>
                    </a:ext>
                  </a:extLst>
                </p14:cNvPr>
                <p14:cNvContentPartPr/>
                <p14:nvPr/>
              </p14:nvContentPartPr>
              <p14:xfrm>
                <a:off x="7802935" y="621262"/>
                <a:ext cx="106200" cy="98640"/>
              </p14:xfrm>
            </p:contentPart>
          </mc:Choice>
          <mc:Fallback xmlns="">
            <p:pic>
              <p:nvPicPr>
                <p:cNvPr id="37" name="Freihand 36">
                  <a:extLst>
                    <a:ext uri="{FF2B5EF4-FFF2-40B4-BE49-F238E27FC236}">
                      <a16:creationId xmlns:a16="http://schemas.microsoft.com/office/drawing/2014/main" id="{7EEAC3EF-2C0E-8193-71E7-B4C635566AA3}"/>
                    </a:ext>
                  </a:extLst>
                </p:cNvPr>
                <p:cNvPicPr/>
                <p:nvPr/>
              </p:nvPicPr>
              <p:blipFill>
                <a:blip r:embed="rId66"/>
                <a:stretch>
                  <a:fillRect/>
                </a:stretch>
              </p:blipFill>
              <p:spPr>
                <a:xfrm>
                  <a:off x="7793935" y="612262"/>
                  <a:ext cx="123840" cy="116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0F270650-C9F2-2DD6-7674-FEF765BCF269}"/>
                  </a:ext>
                </a:extLst>
              </p14:cNvPr>
              <p14:cNvContentPartPr/>
              <p14:nvPr/>
            </p14:nvContentPartPr>
            <p14:xfrm>
              <a:off x="6977455" y="1922662"/>
              <a:ext cx="1765080" cy="29520"/>
            </p14:xfrm>
          </p:contentPart>
        </mc:Choice>
        <mc:Fallback xmlns="">
          <p:pic>
            <p:nvPicPr>
              <p:cNvPr id="39" name="Freihand 38">
                <a:extLst>
                  <a:ext uri="{FF2B5EF4-FFF2-40B4-BE49-F238E27FC236}">
                    <a16:creationId xmlns:a16="http://schemas.microsoft.com/office/drawing/2014/main" id="{0F270650-C9F2-2DD6-7674-FEF765BCF269}"/>
                  </a:ext>
                </a:extLst>
              </p:cNvPr>
              <p:cNvPicPr/>
              <p:nvPr/>
            </p:nvPicPr>
            <p:blipFill>
              <a:blip r:embed="rId68"/>
              <a:stretch>
                <a:fillRect/>
              </a:stretch>
            </p:blipFill>
            <p:spPr>
              <a:xfrm>
                <a:off x="6968455" y="1913662"/>
                <a:ext cx="1782720" cy="47160"/>
              </a:xfrm>
              <a:prstGeom prst="rect">
                <a:avLst/>
              </a:prstGeom>
            </p:spPr>
          </p:pic>
        </mc:Fallback>
      </mc:AlternateContent>
      <p:grpSp>
        <p:nvGrpSpPr>
          <p:cNvPr id="55" name="Gruppieren 54">
            <a:extLst>
              <a:ext uri="{FF2B5EF4-FFF2-40B4-BE49-F238E27FC236}">
                <a16:creationId xmlns:a16="http://schemas.microsoft.com/office/drawing/2014/main" id="{D3E465FA-2FEB-9A20-F8E2-5FC86652DB37}"/>
              </a:ext>
            </a:extLst>
          </p:cNvPr>
          <p:cNvGrpSpPr/>
          <p:nvPr/>
        </p:nvGrpSpPr>
        <p:grpSpPr>
          <a:xfrm>
            <a:off x="9289735" y="2042542"/>
            <a:ext cx="2673360" cy="607320"/>
            <a:chOff x="9289735" y="2042542"/>
            <a:chExt cx="2673360" cy="607320"/>
          </a:xfrm>
        </p:grpSpPr>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427223E5-DD80-61D9-F22D-318E63EAD9BA}"/>
                    </a:ext>
                  </a:extLst>
                </p14:cNvPr>
                <p14:cNvContentPartPr/>
                <p14:nvPr/>
              </p14:nvContentPartPr>
              <p14:xfrm>
                <a:off x="9440575" y="2355742"/>
                <a:ext cx="14040" cy="201240"/>
              </p14:xfrm>
            </p:contentPart>
          </mc:Choice>
          <mc:Fallback xmlns="">
            <p:pic>
              <p:nvPicPr>
                <p:cNvPr id="40" name="Freihand 39">
                  <a:extLst>
                    <a:ext uri="{FF2B5EF4-FFF2-40B4-BE49-F238E27FC236}">
                      <a16:creationId xmlns:a16="http://schemas.microsoft.com/office/drawing/2014/main" id="{427223E5-DD80-61D9-F22D-318E63EAD9BA}"/>
                    </a:ext>
                  </a:extLst>
                </p:cNvPr>
                <p:cNvPicPr/>
                <p:nvPr/>
              </p:nvPicPr>
              <p:blipFill>
                <a:blip r:embed="rId70"/>
                <a:stretch>
                  <a:fillRect/>
                </a:stretch>
              </p:blipFill>
              <p:spPr>
                <a:xfrm>
                  <a:off x="9431575" y="2347102"/>
                  <a:ext cx="316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55E5B440-82B2-081A-F713-224B938C884D}"/>
                    </a:ext>
                  </a:extLst>
                </p14:cNvPr>
                <p14:cNvContentPartPr/>
                <p14:nvPr/>
              </p14:nvContentPartPr>
              <p14:xfrm>
                <a:off x="9436255" y="2326222"/>
                <a:ext cx="115920" cy="206280"/>
              </p14:xfrm>
            </p:contentPart>
          </mc:Choice>
          <mc:Fallback xmlns="">
            <p:pic>
              <p:nvPicPr>
                <p:cNvPr id="41" name="Freihand 40">
                  <a:extLst>
                    <a:ext uri="{FF2B5EF4-FFF2-40B4-BE49-F238E27FC236}">
                      <a16:creationId xmlns:a16="http://schemas.microsoft.com/office/drawing/2014/main" id="{55E5B440-82B2-081A-F713-224B938C884D}"/>
                    </a:ext>
                  </a:extLst>
                </p:cNvPr>
                <p:cNvPicPr/>
                <p:nvPr/>
              </p:nvPicPr>
              <p:blipFill>
                <a:blip r:embed="rId72"/>
                <a:stretch>
                  <a:fillRect/>
                </a:stretch>
              </p:blipFill>
              <p:spPr>
                <a:xfrm>
                  <a:off x="9427615" y="2317582"/>
                  <a:ext cx="1335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B54FE3B1-8BA4-4B23-BD82-9D92D6866479}"/>
                    </a:ext>
                  </a:extLst>
                </p14:cNvPr>
                <p14:cNvContentPartPr/>
                <p14:nvPr/>
              </p14:nvContentPartPr>
              <p14:xfrm>
                <a:off x="9642895" y="2415862"/>
                <a:ext cx="124920" cy="92160"/>
              </p14:xfrm>
            </p:contentPart>
          </mc:Choice>
          <mc:Fallback xmlns="">
            <p:pic>
              <p:nvPicPr>
                <p:cNvPr id="42" name="Freihand 41">
                  <a:extLst>
                    <a:ext uri="{FF2B5EF4-FFF2-40B4-BE49-F238E27FC236}">
                      <a16:creationId xmlns:a16="http://schemas.microsoft.com/office/drawing/2014/main" id="{B54FE3B1-8BA4-4B23-BD82-9D92D6866479}"/>
                    </a:ext>
                  </a:extLst>
                </p:cNvPr>
                <p:cNvPicPr/>
                <p:nvPr/>
              </p:nvPicPr>
              <p:blipFill>
                <a:blip r:embed="rId74"/>
                <a:stretch>
                  <a:fillRect/>
                </a:stretch>
              </p:blipFill>
              <p:spPr>
                <a:xfrm>
                  <a:off x="9634255" y="2407222"/>
                  <a:ext cx="142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AEEC5852-E9D8-C421-B916-AD5FCDA3AD17}"/>
                    </a:ext>
                  </a:extLst>
                </p14:cNvPr>
                <p14:cNvContentPartPr/>
                <p14:nvPr/>
              </p14:nvContentPartPr>
              <p14:xfrm>
                <a:off x="9807775" y="2307862"/>
                <a:ext cx="183600" cy="195480"/>
              </p14:xfrm>
            </p:contentPart>
          </mc:Choice>
          <mc:Fallback xmlns="">
            <p:pic>
              <p:nvPicPr>
                <p:cNvPr id="43" name="Freihand 42">
                  <a:extLst>
                    <a:ext uri="{FF2B5EF4-FFF2-40B4-BE49-F238E27FC236}">
                      <a16:creationId xmlns:a16="http://schemas.microsoft.com/office/drawing/2014/main" id="{AEEC5852-E9D8-C421-B916-AD5FCDA3AD17}"/>
                    </a:ext>
                  </a:extLst>
                </p:cNvPr>
                <p:cNvPicPr/>
                <p:nvPr/>
              </p:nvPicPr>
              <p:blipFill>
                <a:blip r:embed="rId76"/>
                <a:stretch>
                  <a:fillRect/>
                </a:stretch>
              </p:blipFill>
              <p:spPr>
                <a:xfrm>
                  <a:off x="9798775" y="2299222"/>
                  <a:ext cx="2012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855E1637-5AF8-AD1A-52F3-342B0DA4746A}"/>
                    </a:ext>
                  </a:extLst>
                </p14:cNvPr>
                <p14:cNvContentPartPr/>
                <p14:nvPr/>
              </p14:nvContentPartPr>
              <p14:xfrm>
                <a:off x="10012975" y="2232982"/>
                <a:ext cx="252000" cy="381600"/>
              </p14:xfrm>
            </p:contentPart>
          </mc:Choice>
          <mc:Fallback xmlns="">
            <p:pic>
              <p:nvPicPr>
                <p:cNvPr id="44" name="Freihand 43">
                  <a:extLst>
                    <a:ext uri="{FF2B5EF4-FFF2-40B4-BE49-F238E27FC236}">
                      <a16:creationId xmlns:a16="http://schemas.microsoft.com/office/drawing/2014/main" id="{855E1637-5AF8-AD1A-52F3-342B0DA4746A}"/>
                    </a:ext>
                  </a:extLst>
                </p:cNvPr>
                <p:cNvPicPr/>
                <p:nvPr/>
              </p:nvPicPr>
              <p:blipFill>
                <a:blip r:embed="rId78"/>
                <a:stretch>
                  <a:fillRect/>
                </a:stretch>
              </p:blipFill>
              <p:spPr>
                <a:xfrm>
                  <a:off x="10004335" y="2224342"/>
                  <a:ext cx="26964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E521A3D3-A375-3B7F-DD2C-320386E92DA7}"/>
                    </a:ext>
                  </a:extLst>
                </p14:cNvPr>
                <p14:cNvContentPartPr/>
                <p14:nvPr/>
              </p14:nvContentPartPr>
              <p14:xfrm>
                <a:off x="10257775" y="2360422"/>
                <a:ext cx="124560" cy="85680"/>
              </p14:xfrm>
            </p:contentPart>
          </mc:Choice>
          <mc:Fallback xmlns="">
            <p:pic>
              <p:nvPicPr>
                <p:cNvPr id="45" name="Freihand 44">
                  <a:extLst>
                    <a:ext uri="{FF2B5EF4-FFF2-40B4-BE49-F238E27FC236}">
                      <a16:creationId xmlns:a16="http://schemas.microsoft.com/office/drawing/2014/main" id="{E521A3D3-A375-3B7F-DD2C-320386E92DA7}"/>
                    </a:ext>
                  </a:extLst>
                </p:cNvPr>
                <p:cNvPicPr/>
                <p:nvPr/>
              </p:nvPicPr>
              <p:blipFill>
                <a:blip r:embed="rId80"/>
                <a:stretch>
                  <a:fillRect/>
                </a:stretch>
              </p:blipFill>
              <p:spPr>
                <a:xfrm>
                  <a:off x="10249135" y="2351422"/>
                  <a:ext cx="1422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6" name="Freihand 45">
                  <a:extLst>
                    <a:ext uri="{FF2B5EF4-FFF2-40B4-BE49-F238E27FC236}">
                      <a16:creationId xmlns:a16="http://schemas.microsoft.com/office/drawing/2014/main" id="{3866679B-CC82-BF80-868C-874472B12CAE}"/>
                    </a:ext>
                  </a:extLst>
                </p14:cNvPr>
                <p14:cNvContentPartPr/>
                <p14:nvPr/>
              </p14:nvContentPartPr>
              <p14:xfrm>
                <a:off x="10439575" y="2334142"/>
                <a:ext cx="286920" cy="315720"/>
              </p14:xfrm>
            </p:contentPart>
          </mc:Choice>
          <mc:Fallback xmlns="">
            <p:pic>
              <p:nvPicPr>
                <p:cNvPr id="46" name="Freihand 45">
                  <a:extLst>
                    <a:ext uri="{FF2B5EF4-FFF2-40B4-BE49-F238E27FC236}">
                      <a16:creationId xmlns:a16="http://schemas.microsoft.com/office/drawing/2014/main" id="{3866679B-CC82-BF80-868C-874472B12CAE}"/>
                    </a:ext>
                  </a:extLst>
                </p:cNvPr>
                <p:cNvPicPr/>
                <p:nvPr/>
              </p:nvPicPr>
              <p:blipFill>
                <a:blip r:embed="rId82"/>
                <a:stretch>
                  <a:fillRect/>
                </a:stretch>
              </p:blipFill>
              <p:spPr>
                <a:xfrm>
                  <a:off x="10430935" y="2325502"/>
                  <a:ext cx="30456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 name="Freihand 46">
                  <a:extLst>
                    <a:ext uri="{FF2B5EF4-FFF2-40B4-BE49-F238E27FC236}">
                      <a16:creationId xmlns:a16="http://schemas.microsoft.com/office/drawing/2014/main" id="{6E7222CD-3660-9153-357B-B6F19747FD90}"/>
                    </a:ext>
                  </a:extLst>
                </p14:cNvPr>
                <p14:cNvContentPartPr/>
                <p14:nvPr/>
              </p14:nvContentPartPr>
              <p14:xfrm>
                <a:off x="10808575" y="2321902"/>
                <a:ext cx="101160" cy="140760"/>
              </p14:xfrm>
            </p:contentPart>
          </mc:Choice>
          <mc:Fallback xmlns="">
            <p:pic>
              <p:nvPicPr>
                <p:cNvPr id="47" name="Freihand 46">
                  <a:extLst>
                    <a:ext uri="{FF2B5EF4-FFF2-40B4-BE49-F238E27FC236}">
                      <a16:creationId xmlns:a16="http://schemas.microsoft.com/office/drawing/2014/main" id="{6E7222CD-3660-9153-357B-B6F19747FD90}"/>
                    </a:ext>
                  </a:extLst>
                </p:cNvPr>
                <p:cNvPicPr/>
                <p:nvPr/>
              </p:nvPicPr>
              <p:blipFill>
                <a:blip r:embed="rId84"/>
                <a:stretch>
                  <a:fillRect/>
                </a:stretch>
              </p:blipFill>
              <p:spPr>
                <a:xfrm>
                  <a:off x="10799575" y="2313262"/>
                  <a:ext cx="1188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8" name="Freihand 47">
                  <a:extLst>
                    <a:ext uri="{FF2B5EF4-FFF2-40B4-BE49-F238E27FC236}">
                      <a16:creationId xmlns:a16="http://schemas.microsoft.com/office/drawing/2014/main" id="{670287E1-C9AC-7E49-4CB2-076103710A37}"/>
                    </a:ext>
                  </a:extLst>
                </p14:cNvPr>
                <p14:cNvContentPartPr/>
                <p14:nvPr/>
              </p14:nvContentPartPr>
              <p14:xfrm>
                <a:off x="10959055" y="2254222"/>
                <a:ext cx="92160" cy="163800"/>
              </p14:xfrm>
            </p:contentPart>
          </mc:Choice>
          <mc:Fallback xmlns="">
            <p:pic>
              <p:nvPicPr>
                <p:cNvPr id="48" name="Freihand 47">
                  <a:extLst>
                    <a:ext uri="{FF2B5EF4-FFF2-40B4-BE49-F238E27FC236}">
                      <a16:creationId xmlns:a16="http://schemas.microsoft.com/office/drawing/2014/main" id="{670287E1-C9AC-7E49-4CB2-076103710A37}"/>
                    </a:ext>
                  </a:extLst>
                </p:cNvPr>
                <p:cNvPicPr/>
                <p:nvPr/>
              </p:nvPicPr>
              <p:blipFill>
                <a:blip r:embed="rId86"/>
                <a:stretch>
                  <a:fillRect/>
                </a:stretch>
              </p:blipFill>
              <p:spPr>
                <a:xfrm>
                  <a:off x="10950055" y="2245582"/>
                  <a:ext cx="1098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9" name="Freihand 48">
                  <a:extLst>
                    <a:ext uri="{FF2B5EF4-FFF2-40B4-BE49-F238E27FC236}">
                      <a16:creationId xmlns:a16="http://schemas.microsoft.com/office/drawing/2014/main" id="{A23EAAE9-C46B-7F9C-4601-4A50F360482C}"/>
                    </a:ext>
                  </a:extLst>
                </p14:cNvPr>
                <p14:cNvContentPartPr/>
                <p14:nvPr/>
              </p14:nvContentPartPr>
              <p14:xfrm>
                <a:off x="11064175" y="2186542"/>
                <a:ext cx="231480" cy="227160"/>
              </p14:xfrm>
            </p:contentPart>
          </mc:Choice>
          <mc:Fallback xmlns="">
            <p:pic>
              <p:nvPicPr>
                <p:cNvPr id="49" name="Freihand 48">
                  <a:extLst>
                    <a:ext uri="{FF2B5EF4-FFF2-40B4-BE49-F238E27FC236}">
                      <a16:creationId xmlns:a16="http://schemas.microsoft.com/office/drawing/2014/main" id="{A23EAAE9-C46B-7F9C-4601-4A50F360482C}"/>
                    </a:ext>
                  </a:extLst>
                </p:cNvPr>
                <p:cNvPicPr/>
                <p:nvPr/>
              </p:nvPicPr>
              <p:blipFill>
                <a:blip r:embed="rId88"/>
                <a:stretch>
                  <a:fillRect/>
                </a:stretch>
              </p:blipFill>
              <p:spPr>
                <a:xfrm>
                  <a:off x="11055535" y="2177542"/>
                  <a:ext cx="2491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0" name="Freihand 49">
                  <a:extLst>
                    <a:ext uri="{FF2B5EF4-FFF2-40B4-BE49-F238E27FC236}">
                      <a16:creationId xmlns:a16="http://schemas.microsoft.com/office/drawing/2014/main" id="{DB9A24C0-7198-788E-895B-91ED83D54BBA}"/>
                    </a:ext>
                  </a:extLst>
                </p14:cNvPr>
                <p14:cNvContentPartPr/>
                <p14:nvPr/>
              </p14:nvContentPartPr>
              <p14:xfrm>
                <a:off x="11344975" y="2298862"/>
                <a:ext cx="344520" cy="81000"/>
              </p14:xfrm>
            </p:contentPart>
          </mc:Choice>
          <mc:Fallback xmlns="">
            <p:pic>
              <p:nvPicPr>
                <p:cNvPr id="50" name="Freihand 49">
                  <a:extLst>
                    <a:ext uri="{FF2B5EF4-FFF2-40B4-BE49-F238E27FC236}">
                      <a16:creationId xmlns:a16="http://schemas.microsoft.com/office/drawing/2014/main" id="{DB9A24C0-7198-788E-895B-91ED83D54BBA}"/>
                    </a:ext>
                  </a:extLst>
                </p:cNvPr>
                <p:cNvPicPr/>
                <p:nvPr/>
              </p:nvPicPr>
              <p:blipFill>
                <a:blip r:embed="rId90"/>
                <a:stretch>
                  <a:fillRect/>
                </a:stretch>
              </p:blipFill>
              <p:spPr>
                <a:xfrm>
                  <a:off x="11335975" y="2289862"/>
                  <a:ext cx="3621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1" name="Freihand 50">
                  <a:extLst>
                    <a:ext uri="{FF2B5EF4-FFF2-40B4-BE49-F238E27FC236}">
                      <a16:creationId xmlns:a16="http://schemas.microsoft.com/office/drawing/2014/main" id="{0B452705-6C21-6519-5D07-442FC0BABDC7}"/>
                    </a:ext>
                  </a:extLst>
                </p14:cNvPr>
                <p14:cNvContentPartPr/>
                <p14:nvPr/>
              </p14:nvContentPartPr>
              <p14:xfrm>
                <a:off x="11693815" y="2223982"/>
                <a:ext cx="60840" cy="169560"/>
              </p14:xfrm>
            </p:contentPart>
          </mc:Choice>
          <mc:Fallback xmlns="">
            <p:pic>
              <p:nvPicPr>
                <p:cNvPr id="51" name="Freihand 50">
                  <a:extLst>
                    <a:ext uri="{FF2B5EF4-FFF2-40B4-BE49-F238E27FC236}">
                      <a16:creationId xmlns:a16="http://schemas.microsoft.com/office/drawing/2014/main" id="{0B452705-6C21-6519-5D07-442FC0BABDC7}"/>
                    </a:ext>
                  </a:extLst>
                </p:cNvPr>
                <p:cNvPicPr/>
                <p:nvPr/>
              </p:nvPicPr>
              <p:blipFill>
                <a:blip r:embed="rId92"/>
                <a:stretch>
                  <a:fillRect/>
                </a:stretch>
              </p:blipFill>
              <p:spPr>
                <a:xfrm>
                  <a:off x="11685175" y="2214982"/>
                  <a:ext cx="784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2" name="Freihand 51">
                  <a:extLst>
                    <a:ext uri="{FF2B5EF4-FFF2-40B4-BE49-F238E27FC236}">
                      <a16:creationId xmlns:a16="http://schemas.microsoft.com/office/drawing/2014/main" id="{90415841-2FDF-36F5-072F-B10CB3E03D3E}"/>
                    </a:ext>
                  </a:extLst>
                </p14:cNvPr>
                <p14:cNvContentPartPr/>
                <p14:nvPr/>
              </p14:nvContentPartPr>
              <p14:xfrm>
                <a:off x="11787055" y="2302102"/>
                <a:ext cx="88920" cy="59760"/>
              </p14:xfrm>
            </p:contentPart>
          </mc:Choice>
          <mc:Fallback xmlns="">
            <p:pic>
              <p:nvPicPr>
                <p:cNvPr id="52" name="Freihand 51">
                  <a:extLst>
                    <a:ext uri="{FF2B5EF4-FFF2-40B4-BE49-F238E27FC236}">
                      <a16:creationId xmlns:a16="http://schemas.microsoft.com/office/drawing/2014/main" id="{90415841-2FDF-36F5-072F-B10CB3E03D3E}"/>
                    </a:ext>
                  </a:extLst>
                </p:cNvPr>
                <p:cNvPicPr/>
                <p:nvPr/>
              </p:nvPicPr>
              <p:blipFill>
                <a:blip r:embed="rId94"/>
                <a:stretch>
                  <a:fillRect/>
                </a:stretch>
              </p:blipFill>
              <p:spPr>
                <a:xfrm>
                  <a:off x="11778055" y="2293462"/>
                  <a:ext cx="1065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3" name="Freihand 52">
                  <a:extLst>
                    <a:ext uri="{FF2B5EF4-FFF2-40B4-BE49-F238E27FC236}">
                      <a16:creationId xmlns:a16="http://schemas.microsoft.com/office/drawing/2014/main" id="{21D3C498-7A25-EDE3-345B-BAF3DC6DE514}"/>
                    </a:ext>
                  </a:extLst>
                </p14:cNvPr>
                <p14:cNvContentPartPr/>
                <p14:nvPr/>
              </p14:nvContentPartPr>
              <p14:xfrm>
                <a:off x="9289735" y="2261062"/>
                <a:ext cx="108720" cy="46440"/>
              </p14:xfrm>
            </p:contentPart>
          </mc:Choice>
          <mc:Fallback xmlns="">
            <p:pic>
              <p:nvPicPr>
                <p:cNvPr id="53" name="Freihand 52">
                  <a:extLst>
                    <a:ext uri="{FF2B5EF4-FFF2-40B4-BE49-F238E27FC236}">
                      <a16:creationId xmlns:a16="http://schemas.microsoft.com/office/drawing/2014/main" id="{21D3C498-7A25-EDE3-345B-BAF3DC6DE514}"/>
                    </a:ext>
                  </a:extLst>
                </p:cNvPr>
                <p:cNvPicPr/>
                <p:nvPr/>
              </p:nvPicPr>
              <p:blipFill>
                <a:blip r:embed="rId96"/>
                <a:stretch>
                  <a:fillRect/>
                </a:stretch>
              </p:blipFill>
              <p:spPr>
                <a:xfrm>
                  <a:off x="9281095" y="2252062"/>
                  <a:ext cx="1263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4" name="Freihand 53">
                  <a:extLst>
                    <a:ext uri="{FF2B5EF4-FFF2-40B4-BE49-F238E27FC236}">
                      <a16:creationId xmlns:a16="http://schemas.microsoft.com/office/drawing/2014/main" id="{789E9BD5-FA42-0021-08FD-C01BAA9D19E8}"/>
                    </a:ext>
                  </a:extLst>
                </p14:cNvPr>
                <p14:cNvContentPartPr/>
                <p14:nvPr/>
              </p14:nvContentPartPr>
              <p14:xfrm>
                <a:off x="11865175" y="2042542"/>
                <a:ext cx="97920" cy="58320"/>
              </p14:xfrm>
            </p:contentPart>
          </mc:Choice>
          <mc:Fallback xmlns="">
            <p:pic>
              <p:nvPicPr>
                <p:cNvPr id="54" name="Freihand 53">
                  <a:extLst>
                    <a:ext uri="{FF2B5EF4-FFF2-40B4-BE49-F238E27FC236}">
                      <a16:creationId xmlns:a16="http://schemas.microsoft.com/office/drawing/2014/main" id="{789E9BD5-FA42-0021-08FD-C01BAA9D19E8}"/>
                    </a:ext>
                  </a:extLst>
                </p:cNvPr>
                <p:cNvPicPr/>
                <p:nvPr/>
              </p:nvPicPr>
              <p:blipFill>
                <a:blip r:embed="rId98"/>
                <a:stretch>
                  <a:fillRect/>
                </a:stretch>
              </p:blipFill>
              <p:spPr>
                <a:xfrm>
                  <a:off x="11856175" y="2033902"/>
                  <a:ext cx="115560" cy="75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9">
            <p14:nvContentPartPr>
              <p14:cNvPr id="48177" name="Freihand 48176">
                <a:extLst>
                  <a:ext uri="{FF2B5EF4-FFF2-40B4-BE49-F238E27FC236}">
                    <a16:creationId xmlns:a16="http://schemas.microsoft.com/office/drawing/2014/main" id="{E77E82A9-E8C0-77B7-D7E5-0DC547161CB4}"/>
                  </a:ext>
                </a:extLst>
              </p14:cNvPr>
              <p14:cNvContentPartPr/>
              <p14:nvPr/>
            </p14:nvContentPartPr>
            <p14:xfrm>
              <a:off x="8628415" y="4050622"/>
              <a:ext cx="2483640" cy="73440"/>
            </p14:xfrm>
          </p:contentPart>
        </mc:Choice>
        <mc:Fallback xmlns="">
          <p:pic>
            <p:nvPicPr>
              <p:cNvPr id="48177" name="Freihand 48176">
                <a:extLst>
                  <a:ext uri="{FF2B5EF4-FFF2-40B4-BE49-F238E27FC236}">
                    <a16:creationId xmlns:a16="http://schemas.microsoft.com/office/drawing/2014/main" id="{E77E82A9-E8C0-77B7-D7E5-0DC547161CB4}"/>
                  </a:ext>
                </a:extLst>
              </p:cNvPr>
              <p:cNvPicPr/>
              <p:nvPr/>
            </p:nvPicPr>
            <p:blipFill>
              <a:blip r:embed="rId100"/>
              <a:stretch>
                <a:fillRect/>
              </a:stretch>
            </p:blipFill>
            <p:spPr>
              <a:xfrm>
                <a:off x="8619775" y="4041622"/>
                <a:ext cx="2501280" cy="91080"/>
              </a:xfrm>
              <a:prstGeom prst="rect">
                <a:avLst/>
              </a:prstGeom>
            </p:spPr>
          </p:pic>
        </mc:Fallback>
      </mc:AlternateContent>
      <p:grpSp>
        <p:nvGrpSpPr>
          <p:cNvPr id="48194" name="Gruppieren 48193">
            <a:extLst>
              <a:ext uri="{FF2B5EF4-FFF2-40B4-BE49-F238E27FC236}">
                <a16:creationId xmlns:a16="http://schemas.microsoft.com/office/drawing/2014/main" id="{2B5C526F-2788-1EC4-9896-7F9C7EC605B6}"/>
              </a:ext>
            </a:extLst>
          </p:cNvPr>
          <p:cNvGrpSpPr/>
          <p:nvPr/>
        </p:nvGrpSpPr>
        <p:grpSpPr>
          <a:xfrm>
            <a:off x="272815" y="3835342"/>
            <a:ext cx="5806080" cy="2082960"/>
            <a:chOff x="272815" y="3835342"/>
            <a:chExt cx="5806080" cy="2082960"/>
          </a:xfrm>
        </p:grpSpPr>
        <mc:AlternateContent xmlns:mc="http://schemas.openxmlformats.org/markup-compatibility/2006" xmlns:p14="http://schemas.microsoft.com/office/powerpoint/2010/main">
          <mc:Choice Requires="p14">
            <p:contentPart p14:bwMode="auto" r:id="rId101">
              <p14:nvContentPartPr>
                <p14:cNvPr id="56" name="Freihand 55">
                  <a:extLst>
                    <a:ext uri="{FF2B5EF4-FFF2-40B4-BE49-F238E27FC236}">
                      <a16:creationId xmlns:a16="http://schemas.microsoft.com/office/drawing/2014/main" id="{2A759961-F12E-C4C5-AAF1-2C7F1D9EDB04}"/>
                    </a:ext>
                  </a:extLst>
                </p14:cNvPr>
                <p14:cNvContentPartPr/>
                <p14:nvPr/>
              </p14:nvContentPartPr>
              <p14:xfrm>
                <a:off x="2856895" y="4459222"/>
                <a:ext cx="46440" cy="309960"/>
              </p14:xfrm>
            </p:contentPart>
          </mc:Choice>
          <mc:Fallback xmlns="">
            <p:pic>
              <p:nvPicPr>
                <p:cNvPr id="56" name="Freihand 55">
                  <a:extLst>
                    <a:ext uri="{FF2B5EF4-FFF2-40B4-BE49-F238E27FC236}">
                      <a16:creationId xmlns:a16="http://schemas.microsoft.com/office/drawing/2014/main" id="{2A759961-F12E-C4C5-AAF1-2C7F1D9EDB04}"/>
                    </a:ext>
                  </a:extLst>
                </p:cNvPr>
                <p:cNvPicPr/>
                <p:nvPr/>
              </p:nvPicPr>
              <p:blipFill>
                <a:blip r:embed="rId102"/>
                <a:stretch>
                  <a:fillRect/>
                </a:stretch>
              </p:blipFill>
              <p:spPr>
                <a:xfrm>
                  <a:off x="2848255" y="4450222"/>
                  <a:ext cx="6408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7" name="Freihand 56">
                  <a:extLst>
                    <a:ext uri="{FF2B5EF4-FFF2-40B4-BE49-F238E27FC236}">
                      <a16:creationId xmlns:a16="http://schemas.microsoft.com/office/drawing/2014/main" id="{93DB56FC-B9B4-DB4F-421B-AD86DFB8CB50}"/>
                    </a:ext>
                  </a:extLst>
                </p14:cNvPr>
                <p14:cNvContentPartPr/>
                <p14:nvPr/>
              </p14:nvContentPartPr>
              <p14:xfrm>
                <a:off x="2710375" y="4408102"/>
                <a:ext cx="320400" cy="17280"/>
              </p14:xfrm>
            </p:contentPart>
          </mc:Choice>
          <mc:Fallback xmlns="">
            <p:pic>
              <p:nvPicPr>
                <p:cNvPr id="57" name="Freihand 56">
                  <a:extLst>
                    <a:ext uri="{FF2B5EF4-FFF2-40B4-BE49-F238E27FC236}">
                      <a16:creationId xmlns:a16="http://schemas.microsoft.com/office/drawing/2014/main" id="{93DB56FC-B9B4-DB4F-421B-AD86DFB8CB50}"/>
                    </a:ext>
                  </a:extLst>
                </p:cNvPr>
                <p:cNvPicPr/>
                <p:nvPr/>
              </p:nvPicPr>
              <p:blipFill>
                <a:blip r:embed="rId104"/>
                <a:stretch>
                  <a:fillRect/>
                </a:stretch>
              </p:blipFill>
              <p:spPr>
                <a:xfrm>
                  <a:off x="2701375" y="4399102"/>
                  <a:ext cx="3380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8" name="Freihand 57">
                  <a:extLst>
                    <a:ext uri="{FF2B5EF4-FFF2-40B4-BE49-F238E27FC236}">
                      <a16:creationId xmlns:a16="http://schemas.microsoft.com/office/drawing/2014/main" id="{9EEF306E-03A1-4CDA-918F-9D39AB846F85}"/>
                    </a:ext>
                  </a:extLst>
                </p14:cNvPr>
                <p14:cNvContentPartPr/>
                <p14:nvPr/>
              </p14:nvContentPartPr>
              <p14:xfrm>
                <a:off x="2766535" y="4566142"/>
                <a:ext cx="237240" cy="48240"/>
              </p14:xfrm>
            </p:contentPart>
          </mc:Choice>
          <mc:Fallback xmlns="">
            <p:pic>
              <p:nvPicPr>
                <p:cNvPr id="58" name="Freihand 57">
                  <a:extLst>
                    <a:ext uri="{FF2B5EF4-FFF2-40B4-BE49-F238E27FC236}">
                      <a16:creationId xmlns:a16="http://schemas.microsoft.com/office/drawing/2014/main" id="{9EEF306E-03A1-4CDA-918F-9D39AB846F85}"/>
                    </a:ext>
                  </a:extLst>
                </p:cNvPr>
                <p:cNvPicPr/>
                <p:nvPr/>
              </p:nvPicPr>
              <p:blipFill>
                <a:blip r:embed="rId106"/>
                <a:stretch>
                  <a:fillRect/>
                </a:stretch>
              </p:blipFill>
              <p:spPr>
                <a:xfrm>
                  <a:off x="2757895" y="4557502"/>
                  <a:ext cx="2548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9" name="Freihand 58">
                  <a:extLst>
                    <a:ext uri="{FF2B5EF4-FFF2-40B4-BE49-F238E27FC236}">
                      <a16:creationId xmlns:a16="http://schemas.microsoft.com/office/drawing/2014/main" id="{E8D3F827-A21B-A7DE-7D55-09A2959C0129}"/>
                    </a:ext>
                  </a:extLst>
                </p14:cNvPr>
                <p14:cNvContentPartPr/>
                <p14:nvPr/>
              </p14:nvContentPartPr>
              <p14:xfrm>
                <a:off x="3125455" y="4375342"/>
                <a:ext cx="169560" cy="353880"/>
              </p14:xfrm>
            </p:contentPart>
          </mc:Choice>
          <mc:Fallback xmlns="">
            <p:pic>
              <p:nvPicPr>
                <p:cNvPr id="59" name="Freihand 58">
                  <a:extLst>
                    <a:ext uri="{FF2B5EF4-FFF2-40B4-BE49-F238E27FC236}">
                      <a16:creationId xmlns:a16="http://schemas.microsoft.com/office/drawing/2014/main" id="{E8D3F827-A21B-A7DE-7D55-09A2959C0129}"/>
                    </a:ext>
                  </a:extLst>
                </p:cNvPr>
                <p:cNvPicPr/>
                <p:nvPr/>
              </p:nvPicPr>
              <p:blipFill>
                <a:blip r:embed="rId108"/>
                <a:stretch>
                  <a:fillRect/>
                </a:stretch>
              </p:blipFill>
              <p:spPr>
                <a:xfrm>
                  <a:off x="3116815" y="4366702"/>
                  <a:ext cx="18720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0" name="Freihand 59">
                  <a:extLst>
                    <a:ext uri="{FF2B5EF4-FFF2-40B4-BE49-F238E27FC236}">
                      <a16:creationId xmlns:a16="http://schemas.microsoft.com/office/drawing/2014/main" id="{7B25645B-897F-54AE-6F26-9AE9FEF24232}"/>
                    </a:ext>
                  </a:extLst>
                </p14:cNvPr>
                <p14:cNvContentPartPr/>
                <p14:nvPr/>
              </p14:nvContentPartPr>
              <p14:xfrm>
                <a:off x="3393655" y="4405222"/>
                <a:ext cx="191520" cy="203040"/>
              </p14:xfrm>
            </p:contentPart>
          </mc:Choice>
          <mc:Fallback xmlns="">
            <p:pic>
              <p:nvPicPr>
                <p:cNvPr id="60" name="Freihand 59">
                  <a:extLst>
                    <a:ext uri="{FF2B5EF4-FFF2-40B4-BE49-F238E27FC236}">
                      <a16:creationId xmlns:a16="http://schemas.microsoft.com/office/drawing/2014/main" id="{7B25645B-897F-54AE-6F26-9AE9FEF24232}"/>
                    </a:ext>
                  </a:extLst>
                </p:cNvPr>
                <p:cNvPicPr/>
                <p:nvPr/>
              </p:nvPicPr>
              <p:blipFill>
                <a:blip r:embed="rId110"/>
                <a:stretch>
                  <a:fillRect/>
                </a:stretch>
              </p:blipFill>
              <p:spPr>
                <a:xfrm>
                  <a:off x="3385015" y="4396222"/>
                  <a:ext cx="2091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1" name="Freihand 60">
                  <a:extLst>
                    <a:ext uri="{FF2B5EF4-FFF2-40B4-BE49-F238E27FC236}">
                      <a16:creationId xmlns:a16="http://schemas.microsoft.com/office/drawing/2014/main" id="{ECBE3323-C641-1A3D-D73E-DF153EAA972C}"/>
                    </a:ext>
                  </a:extLst>
                </p14:cNvPr>
                <p14:cNvContentPartPr/>
                <p14:nvPr/>
              </p14:nvContentPartPr>
              <p14:xfrm>
                <a:off x="3494815" y="4565782"/>
                <a:ext cx="58680" cy="75600"/>
              </p14:xfrm>
            </p:contentPart>
          </mc:Choice>
          <mc:Fallback xmlns="">
            <p:pic>
              <p:nvPicPr>
                <p:cNvPr id="61" name="Freihand 60">
                  <a:extLst>
                    <a:ext uri="{FF2B5EF4-FFF2-40B4-BE49-F238E27FC236}">
                      <a16:creationId xmlns:a16="http://schemas.microsoft.com/office/drawing/2014/main" id="{ECBE3323-C641-1A3D-D73E-DF153EAA972C}"/>
                    </a:ext>
                  </a:extLst>
                </p:cNvPr>
                <p:cNvPicPr/>
                <p:nvPr/>
              </p:nvPicPr>
              <p:blipFill>
                <a:blip r:embed="rId112"/>
                <a:stretch>
                  <a:fillRect/>
                </a:stretch>
              </p:blipFill>
              <p:spPr>
                <a:xfrm>
                  <a:off x="3485815" y="4557142"/>
                  <a:ext cx="763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2" name="Freihand 61">
                  <a:extLst>
                    <a:ext uri="{FF2B5EF4-FFF2-40B4-BE49-F238E27FC236}">
                      <a16:creationId xmlns:a16="http://schemas.microsoft.com/office/drawing/2014/main" id="{534BF8F7-4C04-1FD9-9247-C596DBF6853E}"/>
                    </a:ext>
                  </a:extLst>
                </p14:cNvPr>
                <p14:cNvContentPartPr/>
                <p14:nvPr/>
              </p14:nvContentPartPr>
              <p14:xfrm>
                <a:off x="3688855" y="4438702"/>
                <a:ext cx="305280" cy="288720"/>
              </p14:xfrm>
            </p:contentPart>
          </mc:Choice>
          <mc:Fallback xmlns="">
            <p:pic>
              <p:nvPicPr>
                <p:cNvPr id="62" name="Freihand 61">
                  <a:extLst>
                    <a:ext uri="{FF2B5EF4-FFF2-40B4-BE49-F238E27FC236}">
                      <a16:creationId xmlns:a16="http://schemas.microsoft.com/office/drawing/2014/main" id="{534BF8F7-4C04-1FD9-9247-C596DBF6853E}"/>
                    </a:ext>
                  </a:extLst>
                </p:cNvPr>
                <p:cNvPicPr/>
                <p:nvPr/>
              </p:nvPicPr>
              <p:blipFill>
                <a:blip r:embed="rId114"/>
                <a:stretch>
                  <a:fillRect/>
                </a:stretch>
              </p:blipFill>
              <p:spPr>
                <a:xfrm>
                  <a:off x="3679855" y="4430062"/>
                  <a:ext cx="32292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3" name="Freihand 62">
                  <a:extLst>
                    <a:ext uri="{FF2B5EF4-FFF2-40B4-BE49-F238E27FC236}">
                      <a16:creationId xmlns:a16="http://schemas.microsoft.com/office/drawing/2014/main" id="{70B9D3D7-F777-B273-4B6D-B4EFE2DC5090}"/>
                    </a:ext>
                  </a:extLst>
                </p14:cNvPr>
                <p14:cNvContentPartPr/>
                <p14:nvPr/>
              </p14:nvContentPartPr>
              <p14:xfrm>
                <a:off x="3946615" y="4374262"/>
                <a:ext cx="173880" cy="439920"/>
              </p14:xfrm>
            </p:contentPart>
          </mc:Choice>
          <mc:Fallback xmlns="">
            <p:pic>
              <p:nvPicPr>
                <p:cNvPr id="63" name="Freihand 62">
                  <a:extLst>
                    <a:ext uri="{FF2B5EF4-FFF2-40B4-BE49-F238E27FC236}">
                      <a16:creationId xmlns:a16="http://schemas.microsoft.com/office/drawing/2014/main" id="{70B9D3D7-F777-B273-4B6D-B4EFE2DC5090}"/>
                    </a:ext>
                  </a:extLst>
                </p:cNvPr>
                <p:cNvPicPr/>
                <p:nvPr/>
              </p:nvPicPr>
              <p:blipFill>
                <a:blip r:embed="rId116"/>
                <a:stretch>
                  <a:fillRect/>
                </a:stretch>
              </p:blipFill>
              <p:spPr>
                <a:xfrm>
                  <a:off x="3937975" y="4365622"/>
                  <a:ext cx="191520" cy="457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8129" name="Freihand 48128">
                  <a:extLst>
                    <a:ext uri="{FF2B5EF4-FFF2-40B4-BE49-F238E27FC236}">
                      <a16:creationId xmlns:a16="http://schemas.microsoft.com/office/drawing/2014/main" id="{0FEF62A9-9F32-1A92-5AA8-B87A21798103}"/>
                    </a:ext>
                  </a:extLst>
                </p14:cNvPr>
                <p14:cNvContentPartPr/>
                <p14:nvPr/>
              </p14:nvContentPartPr>
              <p14:xfrm>
                <a:off x="2199175" y="4610782"/>
                <a:ext cx="245520" cy="19800"/>
              </p14:xfrm>
            </p:contentPart>
          </mc:Choice>
          <mc:Fallback xmlns="">
            <p:pic>
              <p:nvPicPr>
                <p:cNvPr id="48129" name="Freihand 48128">
                  <a:extLst>
                    <a:ext uri="{FF2B5EF4-FFF2-40B4-BE49-F238E27FC236}">
                      <a16:creationId xmlns:a16="http://schemas.microsoft.com/office/drawing/2014/main" id="{0FEF62A9-9F32-1A92-5AA8-B87A21798103}"/>
                    </a:ext>
                  </a:extLst>
                </p:cNvPr>
                <p:cNvPicPr/>
                <p:nvPr/>
              </p:nvPicPr>
              <p:blipFill>
                <a:blip r:embed="rId118"/>
                <a:stretch>
                  <a:fillRect/>
                </a:stretch>
              </p:blipFill>
              <p:spPr>
                <a:xfrm>
                  <a:off x="2190175" y="4601782"/>
                  <a:ext cx="2631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8130" name="Freihand 48129">
                  <a:extLst>
                    <a:ext uri="{FF2B5EF4-FFF2-40B4-BE49-F238E27FC236}">
                      <a16:creationId xmlns:a16="http://schemas.microsoft.com/office/drawing/2014/main" id="{AD084159-DF97-3167-2D90-C4FDAFEBF98F}"/>
                    </a:ext>
                  </a:extLst>
                </p14:cNvPr>
                <p14:cNvContentPartPr/>
                <p14:nvPr/>
              </p14:nvContentPartPr>
              <p14:xfrm>
                <a:off x="2200255" y="4718422"/>
                <a:ext cx="232920" cy="28080"/>
              </p14:xfrm>
            </p:contentPart>
          </mc:Choice>
          <mc:Fallback xmlns="">
            <p:pic>
              <p:nvPicPr>
                <p:cNvPr id="48130" name="Freihand 48129">
                  <a:extLst>
                    <a:ext uri="{FF2B5EF4-FFF2-40B4-BE49-F238E27FC236}">
                      <a16:creationId xmlns:a16="http://schemas.microsoft.com/office/drawing/2014/main" id="{AD084159-DF97-3167-2D90-C4FDAFEBF98F}"/>
                    </a:ext>
                  </a:extLst>
                </p:cNvPr>
                <p:cNvPicPr/>
                <p:nvPr/>
              </p:nvPicPr>
              <p:blipFill>
                <a:blip r:embed="rId120"/>
                <a:stretch>
                  <a:fillRect/>
                </a:stretch>
              </p:blipFill>
              <p:spPr>
                <a:xfrm>
                  <a:off x="2191255" y="4709782"/>
                  <a:ext cx="2505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8133" name="Freihand 48132">
                  <a:extLst>
                    <a:ext uri="{FF2B5EF4-FFF2-40B4-BE49-F238E27FC236}">
                      <a16:creationId xmlns:a16="http://schemas.microsoft.com/office/drawing/2014/main" id="{813FFD32-F7D6-93EE-2D47-E3EC9A109731}"/>
                    </a:ext>
                  </a:extLst>
                </p14:cNvPr>
                <p14:cNvContentPartPr/>
                <p14:nvPr/>
              </p14:nvContentPartPr>
              <p14:xfrm>
                <a:off x="1720735" y="4552462"/>
                <a:ext cx="215640" cy="119520"/>
              </p14:xfrm>
            </p:contentPart>
          </mc:Choice>
          <mc:Fallback xmlns="">
            <p:pic>
              <p:nvPicPr>
                <p:cNvPr id="48133" name="Freihand 48132">
                  <a:extLst>
                    <a:ext uri="{FF2B5EF4-FFF2-40B4-BE49-F238E27FC236}">
                      <a16:creationId xmlns:a16="http://schemas.microsoft.com/office/drawing/2014/main" id="{813FFD32-F7D6-93EE-2D47-E3EC9A109731}"/>
                    </a:ext>
                  </a:extLst>
                </p:cNvPr>
                <p:cNvPicPr/>
                <p:nvPr/>
              </p:nvPicPr>
              <p:blipFill>
                <a:blip r:embed="rId122"/>
                <a:stretch>
                  <a:fillRect/>
                </a:stretch>
              </p:blipFill>
              <p:spPr>
                <a:xfrm>
                  <a:off x="1712095" y="4543462"/>
                  <a:ext cx="2332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8134" name="Freihand 48133">
                  <a:extLst>
                    <a:ext uri="{FF2B5EF4-FFF2-40B4-BE49-F238E27FC236}">
                      <a16:creationId xmlns:a16="http://schemas.microsoft.com/office/drawing/2014/main" id="{742B0E77-461E-9872-AD72-A47660F8F2F9}"/>
                    </a:ext>
                  </a:extLst>
                </p14:cNvPr>
                <p14:cNvContentPartPr/>
                <p14:nvPr/>
              </p14:nvContentPartPr>
              <p14:xfrm>
                <a:off x="1821535" y="4530142"/>
                <a:ext cx="200160" cy="399240"/>
              </p14:xfrm>
            </p:contentPart>
          </mc:Choice>
          <mc:Fallback xmlns="">
            <p:pic>
              <p:nvPicPr>
                <p:cNvPr id="48134" name="Freihand 48133">
                  <a:extLst>
                    <a:ext uri="{FF2B5EF4-FFF2-40B4-BE49-F238E27FC236}">
                      <a16:creationId xmlns:a16="http://schemas.microsoft.com/office/drawing/2014/main" id="{742B0E77-461E-9872-AD72-A47660F8F2F9}"/>
                    </a:ext>
                  </a:extLst>
                </p:cNvPr>
                <p:cNvPicPr/>
                <p:nvPr/>
              </p:nvPicPr>
              <p:blipFill>
                <a:blip r:embed="rId124"/>
                <a:stretch>
                  <a:fillRect/>
                </a:stretch>
              </p:blipFill>
              <p:spPr>
                <a:xfrm>
                  <a:off x="1812535" y="4521502"/>
                  <a:ext cx="21780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8136" name="Freihand 48135">
                  <a:extLst>
                    <a:ext uri="{FF2B5EF4-FFF2-40B4-BE49-F238E27FC236}">
                      <a16:creationId xmlns:a16="http://schemas.microsoft.com/office/drawing/2014/main" id="{3D0D802C-07DA-C93B-EAF6-D0F12D0751EF}"/>
                    </a:ext>
                  </a:extLst>
                </p14:cNvPr>
                <p14:cNvContentPartPr/>
                <p14:nvPr/>
              </p14:nvContentPartPr>
              <p14:xfrm>
                <a:off x="3851935" y="4135582"/>
                <a:ext cx="657720" cy="182520"/>
              </p14:xfrm>
            </p:contentPart>
          </mc:Choice>
          <mc:Fallback xmlns="">
            <p:pic>
              <p:nvPicPr>
                <p:cNvPr id="48136" name="Freihand 48135">
                  <a:extLst>
                    <a:ext uri="{FF2B5EF4-FFF2-40B4-BE49-F238E27FC236}">
                      <a16:creationId xmlns:a16="http://schemas.microsoft.com/office/drawing/2014/main" id="{3D0D802C-07DA-C93B-EAF6-D0F12D0751EF}"/>
                    </a:ext>
                  </a:extLst>
                </p:cNvPr>
                <p:cNvPicPr/>
                <p:nvPr/>
              </p:nvPicPr>
              <p:blipFill>
                <a:blip r:embed="rId126"/>
                <a:stretch>
                  <a:fillRect/>
                </a:stretch>
              </p:blipFill>
              <p:spPr>
                <a:xfrm>
                  <a:off x="3842935" y="4126942"/>
                  <a:ext cx="6753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8137" name="Freihand 48136">
                  <a:extLst>
                    <a:ext uri="{FF2B5EF4-FFF2-40B4-BE49-F238E27FC236}">
                      <a16:creationId xmlns:a16="http://schemas.microsoft.com/office/drawing/2014/main" id="{A0CCD8F7-6FA5-A04B-5A4F-EFEE029C6C7C}"/>
                    </a:ext>
                  </a:extLst>
                </p14:cNvPr>
                <p14:cNvContentPartPr/>
                <p14:nvPr/>
              </p14:nvContentPartPr>
              <p14:xfrm>
                <a:off x="4286815" y="4039102"/>
                <a:ext cx="12240" cy="11880"/>
              </p14:xfrm>
            </p:contentPart>
          </mc:Choice>
          <mc:Fallback xmlns="">
            <p:pic>
              <p:nvPicPr>
                <p:cNvPr id="48137" name="Freihand 48136">
                  <a:extLst>
                    <a:ext uri="{FF2B5EF4-FFF2-40B4-BE49-F238E27FC236}">
                      <a16:creationId xmlns:a16="http://schemas.microsoft.com/office/drawing/2014/main" id="{A0CCD8F7-6FA5-A04B-5A4F-EFEE029C6C7C}"/>
                    </a:ext>
                  </a:extLst>
                </p:cNvPr>
                <p:cNvPicPr/>
                <p:nvPr/>
              </p:nvPicPr>
              <p:blipFill>
                <a:blip r:embed="rId128"/>
                <a:stretch>
                  <a:fillRect/>
                </a:stretch>
              </p:blipFill>
              <p:spPr>
                <a:xfrm>
                  <a:off x="4277815" y="4030102"/>
                  <a:ext cx="298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8138" name="Freihand 48137">
                  <a:extLst>
                    <a:ext uri="{FF2B5EF4-FFF2-40B4-BE49-F238E27FC236}">
                      <a16:creationId xmlns:a16="http://schemas.microsoft.com/office/drawing/2014/main" id="{3B4644AA-F3DE-DB90-9B33-7A49AAE3EF3E}"/>
                    </a:ext>
                  </a:extLst>
                </p14:cNvPr>
                <p14:cNvContentPartPr/>
                <p14:nvPr/>
              </p14:nvContentPartPr>
              <p14:xfrm>
                <a:off x="3098095" y="3993742"/>
                <a:ext cx="112320" cy="192600"/>
              </p14:xfrm>
            </p:contentPart>
          </mc:Choice>
          <mc:Fallback xmlns="">
            <p:pic>
              <p:nvPicPr>
                <p:cNvPr id="48138" name="Freihand 48137">
                  <a:extLst>
                    <a:ext uri="{FF2B5EF4-FFF2-40B4-BE49-F238E27FC236}">
                      <a16:creationId xmlns:a16="http://schemas.microsoft.com/office/drawing/2014/main" id="{3B4644AA-F3DE-DB90-9B33-7A49AAE3EF3E}"/>
                    </a:ext>
                  </a:extLst>
                </p:cNvPr>
                <p:cNvPicPr/>
                <p:nvPr/>
              </p:nvPicPr>
              <p:blipFill>
                <a:blip r:embed="rId130"/>
                <a:stretch>
                  <a:fillRect/>
                </a:stretch>
              </p:blipFill>
              <p:spPr>
                <a:xfrm>
                  <a:off x="3089455" y="3984742"/>
                  <a:ext cx="1299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8139" name="Freihand 48138">
                  <a:extLst>
                    <a:ext uri="{FF2B5EF4-FFF2-40B4-BE49-F238E27FC236}">
                      <a16:creationId xmlns:a16="http://schemas.microsoft.com/office/drawing/2014/main" id="{0DB3EC5B-5B72-F529-71D2-42A6BABB9786}"/>
                    </a:ext>
                  </a:extLst>
                </p14:cNvPr>
                <p14:cNvContentPartPr/>
                <p14:nvPr/>
              </p14:nvContentPartPr>
              <p14:xfrm>
                <a:off x="3201055" y="4108222"/>
                <a:ext cx="202320" cy="175320"/>
              </p14:xfrm>
            </p:contentPart>
          </mc:Choice>
          <mc:Fallback xmlns="">
            <p:pic>
              <p:nvPicPr>
                <p:cNvPr id="48139" name="Freihand 48138">
                  <a:extLst>
                    <a:ext uri="{FF2B5EF4-FFF2-40B4-BE49-F238E27FC236}">
                      <a16:creationId xmlns:a16="http://schemas.microsoft.com/office/drawing/2014/main" id="{0DB3EC5B-5B72-F529-71D2-42A6BABB9786}"/>
                    </a:ext>
                  </a:extLst>
                </p:cNvPr>
                <p:cNvPicPr/>
                <p:nvPr/>
              </p:nvPicPr>
              <p:blipFill>
                <a:blip r:embed="rId132"/>
                <a:stretch>
                  <a:fillRect/>
                </a:stretch>
              </p:blipFill>
              <p:spPr>
                <a:xfrm>
                  <a:off x="3192055" y="4099222"/>
                  <a:ext cx="2199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8140" name="Freihand 48139">
                  <a:extLst>
                    <a:ext uri="{FF2B5EF4-FFF2-40B4-BE49-F238E27FC236}">
                      <a16:creationId xmlns:a16="http://schemas.microsoft.com/office/drawing/2014/main" id="{DBFB679A-3C55-57CB-DDE0-3D086A333399}"/>
                    </a:ext>
                  </a:extLst>
                </p14:cNvPr>
                <p14:cNvContentPartPr/>
                <p14:nvPr/>
              </p14:nvContentPartPr>
              <p14:xfrm>
                <a:off x="3408415" y="4106062"/>
                <a:ext cx="10800" cy="58320"/>
              </p14:xfrm>
            </p:contentPart>
          </mc:Choice>
          <mc:Fallback xmlns="">
            <p:pic>
              <p:nvPicPr>
                <p:cNvPr id="48140" name="Freihand 48139">
                  <a:extLst>
                    <a:ext uri="{FF2B5EF4-FFF2-40B4-BE49-F238E27FC236}">
                      <a16:creationId xmlns:a16="http://schemas.microsoft.com/office/drawing/2014/main" id="{DBFB679A-3C55-57CB-DDE0-3D086A333399}"/>
                    </a:ext>
                  </a:extLst>
                </p:cNvPr>
                <p:cNvPicPr/>
                <p:nvPr/>
              </p:nvPicPr>
              <p:blipFill>
                <a:blip r:embed="rId134"/>
                <a:stretch>
                  <a:fillRect/>
                </a:stretch>
              </p:blipFill>
              <p:spPr>
                <a:xfrm>
                  <a:off x="3399775" y="4097422"/>
                  <a:ext cx="284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8141" name="Freihand 48140">
                  <a:extLst>
                    <a:ext uri="{FF2B5EF4-FFF2-40B4-BE49-F238E27FC236}">
                      <a16:creationId xmlns:a16="http://schemas.microsoft.com/office/drawing/2014/main" id="{AECB5445-56FF-BE2B-BE35-F8AF925C370F}"/>
                    </a:ext>
                  </a:extLst>
                </p14:cNvPr>
                <p14:cNvContentPartPr/>
                <p14:nvPr/>
              </p14:nvContentPartPr>
              <p14:xfrm>
                <a:off x="3473575" y="3995182"/>
                <a:ext cx="123120" cy="190440"/>
              </p14:xfrm>
            </p:contentPart>
          </mc:Choice>
          <mc:Fallback xmlns="">
            <p:pic>
              <p:nvPicPr>
                <p:cNvPr id="48141" name="Freihand 48140">
                  <a:extLst>
                    <a:ext uri="{FF2B5EF4-FFF2-40B4-BE49-F238E27FC236}">
                      <a16:creationId xmlns:a16="http://schemas.microsoft.com/office/drawing/2014/main" id="{AECB5445-56FF-BE2B-BE35-F8AF925C370F}"/>
                    </a:ext>
                  </a:extLst>
                </p:cNvPr>
                <p:cNvPicPr/>
                <p:nvPr/>
              </p:nvPicPr>
              <p:blipFill>
                <a:blip r:embed="rId136"/>
                <a:stretch>
                  <a:fillRect/>
                </a:stretch>
              </p:blipFill>
              <p:spPr>
                <a:xfrm>
                  <a:off x="3464935" y="3986182"/>
                  <a:ext cx="1407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8142" name="Freihand 48141">
                  <a:extLst>
                    <a:ext uri="{FF2B5EF4-FFF2-40B4-BE49-F238E27FC236}">
                      <a16:creationId xmlns:a16="http://schemas.microsoft.com/office/drawing/2014/main" id="{E1E0DAF6-213C-DEE0-7A2C-80DC8C1E6EEB}"/>
                    </a:ext>
                  </a:extLst>
                </p14:cNvPr>
                <p14:cNvContentPartPr/>
                <p14:nvPr/>
              </p14:nvContentPartPr>
              <p14:xfrm>
                <a:off x="3622615" y="3981862"/>
                <a:ext cx="32760" cy="199080"/>
              </p14:xfrm>
            </p:contentPart>
          </mc:Choice>
          <mc:Fallback xmlns="">
            <p:pic>
              <p:nvPicPr>
                <p:cNvPr id="48142" name="Freihand 48141">
                  <a:extLst>
                    <a:ext uri="{FF2B5EF4-FFF2-40B4-BE49-F238E27FC236}">
                      <a16:creationId xmlns:a16="http://schemas.microsoft.com/office/drawing/2014/main" id="{E1E0DAF6-213C-DEE0-7A2C-80DC8C1E6EEB}"/>
                    </a:ext>
                  </a:extLst>
                </p:cNvPr>
                <p:cNvPicPr/>
                <p:nvPr/>
              </p:nvPicPr>
              <p:blipFill>
                <a:blip r:embed="rId138"/>
                <a:stretch>
                  <a:fillRect/>
                </a:stretch>
              </p:blipFill>
              <p:spPr>
                <a:xfrm>
                  <a:off x="3613975" y="3972862"/>
                  <a:ext cx="504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8143" name="Freihand 48142">
                  <a:extLst>
                    <a:ext uri="{FF2B5EF4-FFF2-40B4-BE49-F238E27FC236}">
                      <a16:creationId xmlns:a16="http://schemas.microsoft.com/office/drawing/2014/main" id="{49F7B721-282D-2E59-B6A0-6112C6E80C59}"/>
                    </a:ext>
                  </a:extLst>
                </p14:cNvPr>
                <p14:cNvContentPartPr/>
                <p14:nvPr/>
              </p14:nvContentPartPr>
              <p14:xfrm>
                <a:off x="3412735" y="3919942"/>
                <a:ext cx="19800" cy="4320"/>
              </p14:xfrm>
            </p:contentPart>
          </mc:Choice>
          <mc:Fallback xmlns="">
            <p:pic>
              <p:nvPicPr>
                <p:cNvPr id="48143" name="Freihand 48142">
                  <a:extLst>
                    <a:ext uri="{FF2B5EF4-FFF2-40B4-BE49-F238E27FC236}">
                      <a16:creationId xmlns:a16="http://schemas.microsoft.com/office/drawing/2014/main" id="{49F7B721-282D-2E59-B6A0-6112C6E80C59}"/>
                    </a:ext>
                  </a:extLst>
                </p:cNvPr>
                <p:cNvPicPr/>
                <p:nvPr/>
              </p:nvPicPr>
              <p:blipFill>
                <a:blip r:embed="rId140"/>
                <a:stretch>
                  <a:fillRect/>
                </a:stretch>
              </p:blipFill>
              <p:spPr>
                <a:xfrm>
                  <a:off x="3403735" y="3910942"/>
                  <a:ext cx="37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8145" name="Freihand 48144">
                  <a:extLst>
                    <a:ext uri="{FF2B5EF4-FFF2-40B4-BE49-F238E27FC236}">
                      <a16:creationId xmlns:a16="http://schemas.microsoft.com/office/drawing/2014/main" id="{9FB32DBE-DA5D-B151-8CB8-B37681AAC88B}"/>
                    </a:ext>
                  </a:extLst>
                </p14:cNvPr>
                <p14:cNvContentPartPr/>
                <p14:nvPr/>
              </p14:nvContentPartPr>
              <p14:xfrm>
                <a:off x="3004495" y="4725622"/>
                <a:ext cx="411480" cy="374400"/>
              </p14:xfrm>
            </p:contentPart>
          </mc:Choice>
          <mc:Fallback xmlns="">
            <p:pic>
              <p:nvPicPr>
                <p:cNvPr id="48145" name="Freihand 48144">
                  <a:extLst>
                    <a:ext uri="{FF2B5EF4-FFF2-40B4-BE49-F238E27FC236}">
                      <a16:creationId xmlns:a16="http://schemas.microsoft.com/office/drawing/2014/main" id="{9FB32DBE-DA5D-B151-8CB8-B37681AAC88B}"/>
                    </a:ext>
                  </a:extLst>
                </p:cNvPr>
                <p:cNvPicPr/>
                <p:nvPr/>
              </p:nvPicPr>
              <p:blipFill>
                <a:blip r:embed="rId142"/>
                <a:stretch>
                  <a:fillRect/>
                </a:stretch>
              </p:blipFill>
              <p:spPr>
                <a:xfrm>
                  <a:off x="2995855" y="4716982"/>
                  <a:ext cx="42912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8146" name="Freihand 48145">
                  <a:extLst>
                    <a:ext uri="{FF2B5EF4-FFF2-40B4-BE49-F238E27FC236}">
                      <a16:creationId xmlns:a16="http://schemas.microsoft.com/office/drawing/2014/main" id="{B212913F-C674-74D5-3E33-7D69F4D78127}"/>
                    </a:ext>
                  </a:extLst>
                </p14:cNvPr>
                <p14:cNvContentPartPr/>
                <p14:nvPr/>
              </p14:nvContentPartPr>
              <p14:xfrm>
                <a:off x="2874535" y="4916062"/>
                <a:ext cx="172800" cy="313200"/>
              </p14:xfrm>
            </p:contentPart>
          </mc:Choice>
          <mc:Fallback xmlns="">
            <p:pic>
              <p:nvPicPr>
                <p:cNvPr id="48146" name="Freihand 48145">
                  <a:extLst>
                    <a:ext uri="{FF2B5EF4-FFF2-40B4-BE49-F238E27FC236}">
                      <a16:creationId xmlns:a16="http://schemas.microsoft.com/office/drawing/2014/main" id="{B212913F-C674-74D5-3E33-7D69F4D78127}"/>
                    </a:ext>
                  </a:extLst>
                </p:cNvPr>
                <p:cNvPicPr/>
                <p:nvPr/>
              </p:nvPicPr>
              <p:blipFill>
                <a:blip r:embed="rId144"/>
                <a:stretch>
                  <a:fillRect/>
                </a:stretch>
              </p:blipFill>
              <p:spPr>
                <a:xfrm>
                  <a:off x="2865535" y="4907422"/>
                  <a:ext cx="19044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8148" name="Freihand 48147">
                  <a:extLst>
                    <a:ext uri="{FF2B5EF4-FFF2-40B4-BE49-F238E27FC236}">
                      <a16:creationId xmlns:a16="http://schemas.microsoft.com/office/drawing/2014/main" id="{F1383F30-B04B-868A-9FEE-D4609A6A0A30}"/>
                    </a:ext>
                  </a:extLst>
                </p14:cNvPr>
                <p14:cNvContentPartPr/>
                <p14:nvPr/>
              </p14:nvContentPartPr>
              <p14:xfrm>
                <a:off x="1693375" y="5287582"/>
                <a:ext cx="194400" cy="311040"/>
              </p14:xfrm>
            </p:contentPart>
          </mc:Choice>
          <mc:Fallback xmlns="">
            <p:pic>
              <p:nvPicPr>
                <p:cNvPr id="48148" name="Freihand 48147">
                  <a:extLst>
                    <a:ext uri="{FF2B5EF4-FFF2-40B4-BE49-F238E27FC236}">
                      <a16:creationId xmlns:a16="http://schemas.microsoft.com/office/drawing/2014/main" id="{F1383F30-B04B-868A-9FEE-D4609A6A0A30}"/>
                    </a:ext>
                  </a:extLst>
                </p:cNvPr>
                <p:cNvPicPr/>
                <p:nvPr/>
              </p:nvPicPr>
              <p:blipFill>
                <a:blip r:embed="rId146"/>
                <a:stretch>
                  <a:fillRect/>
                </a:stretch>
              </p:blipFill>
              <p:spPr>
                <a:xfrm>
                  <a:off x="1684375" y="5278942"/>
                  <a:ext cx="21204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8149" name="Freihand 48148">
                  <a:extLst>
                    <a:ext uri="{FF2B5EF4-FFF2-40B4-BE49-F238E27FC236}">
                      <a16:creationId xmlns:a16="http://schemas.microsoft.com/office/drawing/2014/main" id="{AA8537A5-06B4-D2B4-4837-622AD782C3F4}"/>
                    </a:ext>
                  </a:extLst>
                </p14:cNvPr>
                <p14:cNvContentPartPr/>
                <p14:nvPr/>
              </p14:nvContentPartPr>
              <p14:xfrm>
                <a:off x="1981375" y="5413582"/>
                <a:ext cx="513000" cy="138240"/>
              </p14:xfrm>
            </p:contentPart>
          </mc:Choice>
          <mc:Fallback xmlns="">
            <p:pic>
              <p:nvPicPr>
                <p:cNvPr id="48149" name="Freihand 48148">
                  <a:extLst>
                    <a:ext uri="{FF2B5EF4-FFF2-40B4-BE49-F238E27FC236}">
                      <a16:creationId xmlns:a16="http://schemas.microsoft.com/office/drawing/2014/main" id="{AA8537A5-06B4-D2B4-4837-622AD782C3F4}"/>
                    </a:ext>
                  </a:extLst>
                </p:cNvPr>
                <p:cNvPicPr/>
                <p:nvPr/>
              </p:nvPicPr>
              <p:blipFill>
                <a:blip r:embed="rId148"/>
                <a:stretch>
                  <a:fillRect/>
                </a:stretch>
              </p:blipFill>
              <p:spPr>
                <a:xfrm>
                  <a:off x="1972375" y="5404582"/>
                  <a:ext cx="5306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8150" name="Freihand 48149">
                  <a:extLst>
                    <a:ext uri="{FF2B5EF4-FFF2-40B4-BE49-F238E27FC236}">
                      <a16:creationId xmlns:a16="http://schemas.microsoft.com/office/drawing/2014/main" id="{3695F8C3-49AF-D71B-49C2-4F501551FCB3}"/>
                    </a:ext>
                  </a:extLst>
                </p14:cNvPr>
                <p14:cNvContentPartPr/>
                <p14:nvPr/>
              </p14:nvContentPartPr>
              <p14:xfrm>
                <a:off x="2473495" y="5391262"/>
                <a:ext cx="197640" cy="142920"/>
              </p14:xfrm>
            </p:contentPart>
          </mc:Choice>
          <mc:Fallback xmlns="">
            <p:pic>
              <p:nvPicPr>
                <p:cNvPr id="48150" name="Freihand 48149">
                  <a:extLst>
                    <a:ext uri="{FF2B5EF4-FFF2-40B4-BE49-F238E27FC236}">
                      <a16:creationId xmlns:a16="http://schemas.microsoft.com/office/drawing/2014/main" id="{3695F8C3-49AF-D71B-49C2-4F501551FCB3}"/>
                    </a:ext>
                  </a:extLst>
                </p:cNvPr>
                <p:cNvPicPr/>
                <p:nvPr/>
              </p:nvPicPr>
              <p:blipFill>
                <a:blip r:embed="rId150"/>
                <a:stretch>
                  <a:fillRect/>
                </a:stretch>
              </p:blipFill>
              <p:spPr>
                <a:xfrm>
                  <a:off x="2464855" y="5382622"/>
                  <a:ext cx="2152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8151" name="Freihand 48150">
                  <a:extLst>
                    <a:ext uri="{FF2B5EF4-FFF2-40B4-BE49-F238E27FC236}">
                      <a16:creationId xmlns:a16="http://schemas.microsoft.com/office/drawing/2014/main" id="{87B93793-A592-090F-556C-F3BA0704A30D}"/>
                    </a:ext>
                  </a:extLst>
                </p14:cNvPr>
                <p14:cNvContentPartPr/>
                <p14:nvPr/>
              </p14:nvContentPartPr>
              <p14:xfrm>
                <a:off x="2796055" y="5485582"/>
                <a:ext cx="94320" cy="23040"/>
              </p14:xfrm>
            </p:contentPart>
          </mc:Choice>
          <mc:Fallback xmlns="">
            <p:pic>
              <p:nvPicPr>
                <p:cNvPr id="48151" name="Freihand 48150">
                  <a:extLst>
                    <a:ext uri="{FF2B5EF4-FFF2-40B4-BE49-F238E27FC236}">
                      <a16:creationId xmlns:a16="http://schemas.microsoft.com/office/drawing/2014/main" id="{87B93793-A592-090F-556C-F3BA0704A30D}"/>
                    </a:ext>
                  </a:extLst>
                </p:cNvPr>
                <p:cNvPicPr/>
                <p:nvPr/>
              </p:nvPicPr>
              <p:blipFill>
                <a:blip r:embed="rId152"/>
                <a:stretch>
                  <a:fillRect/>
                </a:stretch>
              </p:blipFill>
              <p:spPr>
                <a:xfrm>
                  <a:off x="2787415" y="5476942"/>
                  <a:ext cx="1119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8152" name="Freihand 48151">
                  <a:extLst>
                    <a:ext uri="{FF2B5EF4-FFF2-40B4-BE49-F238E27FC236}">
                      <a16:creationId xmlns:a16="http://schemas.microsoft.com/office/drawing/2014/main" id="{B23E571F-C08C-D6BD-6182-64183EF12B9B}"/>
                    </a:ext>
                  </a:extLst>
                </p14:cNvPr>
                <p14:cNvContentPartPr/>
                <p14:nvPr/>
              </p14:nvContentPartPr>
              <p14:xfrm>
                <a:off x="1779415" y="5778622"/>
                <a:ext cx="330120" cy="139680"/>
              </p14:xfrm>
            </p:contentPart>
          </mc:Choice>
          <mc:Fallback xmlns="">
            <p:pic>
              <p:nvPicPr>
                <p:cNvPr id="48152" name="Freihand 48151">
                  <a:extLst>
                    <a:ext uri="{FF2B5EF4-FFF2-40B4-BE49-F238E27FC236}">
                      <a16:creationId xmlns:a16="http://schemas.microsoft.com/office/drawing/2014/main" id="{B23E571F-C08C-D6BD-6182-64183EF12B9B}"/>
                    </a:ext>
                  </a:extLst>
                </p:cNvPr>
                <p:cNvPicPr/>
                <p:nvPr/>
              </p:nvPicPr>
              <p:blipFill>
                <a:blip r:embed="rId154"/>
                <a:stretch>
                  <a:fillRect/>
                </a:stretch>
              </p:blipFill>
              <p:spPr>
                <a:xfrm>
                  <a:off x="1770775" y="5769622"/>
                  <a:ext cx="3477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8153" name="Freihand 48152">
                  <a:extLst>
                    <a:ext uri="{FF2B5EF4-FFF2-40B4-BE49-F238E27FC236}">
                      <a16:creationId xmlns:a16="http://schemas.microsoft.com/office/drawing/2014/main" id="{5F0B4109-7191-43BC-3041-389F2580BA0B}"/>
                    </a:ext>
                  </a:extLst>
                </p14:cNvPr>
                <p14:cNvContentPartPr/>
                <p14:nvPr/>
              </p14:nvContentPartPr>
              <p14:xfrm>
                <a:off x="2139775" y="5672062"/>
                <a:ext cx="201240" cy="191880"/>
              </p14:xfrm>
            </p:contentPart>
          </mc:Choice>
          <mc:Fallback xmlns="">
            <p:pic>
              <p:nvPicPr>
                <p:cNvPr id="48153" name="Freihand 48152">
                  <a:extLst>
                    <a:ext uri="{FF2B5EF4-FFF2-40B4-BE49-F238E27FC236}">
                      <a16:creationId xmlns:a16="http://schemas.microsoft.com/office/drawing/2014/main" id="{5F0B4109-7191-43BC-3041-389F2580BA0B}"/>
                    </a:ext>
                  </a:extLst>
                </p:cNvPr>
                <p:cNvPicPr/>
                <p:nvPr/>
              </p:nvPicPr>
              <p:blipFill>
                <a:blip r:embed="rId156"/>
                <a:stretch>
                  <a:fillRect/>
                </a:stretch>
              </p:blipFill>
              <p:spPr>
                <a:xfrm>
                  <a:off x="2131135" y="5663062"/>
                  <a:ext cx="2188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8154" name="Freihand 48153">
                  <a:extLst>
                    <a:ext uri="{FF2B5EF4-FFF2-40B4-BE49-F238E27FC236}">
                      <a16:creationId xmlns:a16="http://schemas.microsoft.com/office/drawing/2014/main" id="{0D068A2B-7BF7-2C8A-E5AF-C3B4F69597B5}"/>
                    </a:ext>
                  </a:extLst>
                </p14:cNvPr>
                <p14:cNvContentPartPr/>
                <p14:nvPr/>
              </p14:nvContentPartPr>
              <p14:xfrm>
                <a:off x="2291335" y="5790142"/>
                <a:ext cx="41760" cy="33840"/>
              </p14:xfrm>
            </p:contentPart>
          </mc:Choice>
          <mc:Fallback xmlns="">
            <p:pic>
              <p:nvPicPr>
                <p:cNvPr id="48154" name="Freihand 48153">
                  <a:extLst>
                    <a:ext uri="{FF2B5EF4-FFF2-40B4-BE49-F238E27FC236}">
                      <a16:creationId xmlns:a16="http://schemas.microsoft.com/office/drawing/2014/main" id="{0D068A2B-7BF7-2C8A-E5AF-C3B4F69597B5}"/>
                    </a:ext>
                  </a:extLst>
                </p:cNvPr>
                <p:cNvPicPr/>
                <p:nvPr/>
              </p:nvPicPr>
              <p:blipFill>
                <a:blip r:embed="rId158"/>
                <a:stretch>
                  <a:fillRect/>
                </a:stretch>
              </p:blipFill>
              <p:spPr>
                <a:xfrm>
                  <a:off x="2282695" y="5781502"/>
                  <a:ext cx="594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8156" name="Freihand 48155">
                  <a:extLst>
                    <a:ext uri="{FF2B5EF4-FFF2-40B4-BE49-F238E27FC236}">
                      <a16:creationId xmlns:a16="http://schemas.microsoft.com/office/drawing/2014/main" id="{D4DF519D-0D2F-785F-9CC6-AFA16DB78471}"/>
                    </a:ext>
                  </a:extLst>
                </p14:cNvPr>
                <p14:cNvContentPartPr/>
                <p14:nvPr/>
              </p14:nvContentPartPr>
              <p14:xfrm>
                <a:off x="2373775" y="5733982"/>
                <a:ext cx="953640" cy="105840"/>
              </p14:xfrm>
            </p:contentPart>
          </mc:Choice>
          <mc:Fallback xmlns="">
            <p:pic>
              <p:nvPicPr>
                <p:cNvPr id="48156" name="Freihand 48155">
                  <a:extLst>
                    <a:ext uri="{FF2B5EF4-FFF2-40B4-BE49-F238E27FC236}">
                      <a16:creationId xmlns:a16="http://schemas.microsoft.com/office/drawing/2014/main" id="{D4DF519D-0D2F-785F-9CC6-AFA16DB78471}"/>
                    </a:ext>
                  </a:extLst>
                </p:cNvPr>
                <p:cNvPicPr/>
                <p:nvPr/>
              </p:nvPicPr>
              <p:blipFill>
                <a:blip r:embed="rId160"/>
                <a:stretch>
                  <a:fillRect/>
                </a:stretch>
              </p:blipFill>
              <p:spPr>
                <a:xfrm>
                  <a:off x="2364775" y="5724982"/>
                  <a:ext cx="9712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8157" name="Freihand 48156">
                  <a:extLst>
                    <a:ext uri="{FF2B5EF4-FFF2-40B4-BE49-F238E27FC236}">
                      <a16:creationId xmlns:a16="http://schemas.microsoft.com/office/drawing/2014/main" id="{CE3DE818-3626-24F9-198F-53D75784AB96}"/>
                    </a:ext>
                  </a:extLst>
                </p14:cNvPr>
                <p14:cNvContentPartPr/>
                <p14:nvPr/>
              </p14:nvContentPartPr>
              <p14:xfrm>
                <a:off x="3847615" y="4827862"/>
                <a:ext cx="414360" cy="269640"/>
              </p14:xfrm>
            </p:contentPart>
          </mc:Choice>
          <mc:Fallback xmlns="">
            <p:pic>
              <p:nvPicPr>
                <p:cNvPr id="48157" name="Freihand 48156">
                  <a:extLst>
                    <a:ext uri="{FF2B5EF4-FFF2-40B4-BE49-F238E27FC236}">
                      <a16:creationId xmlns:a16="http://schemas.microsoft.com/office/drawing/2014/main" id="{CE3DE818-3626-24F9-198F-53D75784AB96}"/>
                    </a:ext>
                  </a:extLst>
                </p:cNvPr>
                <p:cNvPicPr/>
                <p:nvPr/>
              </p:nvPicPr>
              <p:blipFill>
                <a:blip r:embed="rId162"/>
                <a:stretch>
                  <a:fillRect/>
                </a:stretch>
              </p:blipFill>
              <p:spPr>
                <a:xfrm>
                  <a:off x="3838975" y="4819222"/>
                  <a:ext cx="43200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48158" name="Freihand 48157">
                  <a:extLst>
                    <a:ext uri="{FF2B5EF4-FFF2-40B4-BE49-F238E27FC236}">
                      <a16:creationId xmlns:a16="http://schemas.microsoft.com/office/drawing/2014/main" id="{6444BA08-CF80-E51E-955E-633F9B4210A9}"/>
                    </a:ext>
                  </a:extLst>
                </p14:cNvPr>
                <p14:cNvContentPartPr/>
                <p14:nvPr/>
              </p14:nvContentPartPr>
              <p14:xfrm>
                <a:off x="4103215" y="4957822"/>
                <a:ext cx="235080" cy="213480"/>
              </p14:xfrm>
            </p:contentPart>
          </mc:Choice>
          <mc:Fallback xmlns="">
            <p:pic>
              <p:nvPicPr>
                <p:cNvPr id="48158" name="Freihand 48157">
                  <a:extLst>
                    <a:ext uri="{FF2B5EF4-FFF2-40B4-BE49-F238E27FC236}">
                      <a16:creationId xmlns:a16="http://schemas.microsoft.com/office/drawing/2014/main" id="{6444BA08-CF80-E51E-955E-633F9B4210A9}"/>
                    </a:ext>
                  </a:extLst>
                </p:cNvPr>
                <p:cNvPicPr/>
                <p:nvPr/>
              </p:nvPicPr>
              <p:blipFill>
                <a:blip r:embed="rId164"/>
                <a:stretch>
                  <a:fillRect/>
                </a:stretch>
              </p:blipFill>
              <p:spPr>
                <a:xfrm>
                  <a:off x="4094215" y="4949182"/>
                  <a:ext cx="2527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8167" name="Freihand 48166">
                  <a:extLst>
                    <a:ext uri="{FF2B5EF4-FFF2-40B4-BE49-F238E27FC236}">
                      <a16:creationId xmlns:a16="http://schemas.microsoft.com/office/drawing/2014/main" id="{BD7BD6BB-711C-9EF8-2F7A-F8E8BB904438}"/>
                    </a:ext>
                  </a:extLst>
                </p14:cNvPr>
                <p14:cNvContentPartPr/>
                <p14:nvPr/>
              </p14:nvContentPartPr>
              <p14:xfrm>
                <a:off x="4002415" y="5245102"/>
                <a:ext cx="675360" cy="266040"/>
              </p14:xfrm>
            </p:contentPart>
          </mc:Choice>
          <mc:Fallback xmlns="">
            <p:pic>
              <p:nvPicPr>
                <p:cNvPr id="48167" name="Freihand 48166">
                  <a:extLst>
                    <a:ext uri="{FF2B5EF4-FFF2-40B4-BE49-F238E27FC236}">
                      <a16:creationId xmlns:a16="http://schemas.microsoft.com/office/drawing/2014/main" id="{BD7BD6BB-711C-9EF8-2F7A-F8E8BB904438}"/>
                    </a:ext>
                  </a:extLst>
                </p:cNvPr>
                <p:cNvPicPr/>
                <p:nvPr/>
              </p:nvPicPr>
              <p:blipFill>
                <a:blip r:embed="rId166"/>
                <a:stretch>
                  <a:fillRect/>
                </a:stretch>
              </p:blipFill>
              <p:spPr>
                <a:xfrm>
                  <a:off x="3993775" y="5236102"/>
                  <a:ext cx="69300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8168" name="Freihand 48167">
                  <a:extLst>
                    <a:ext uri="{FF2B5EF4-FFF2-40B4-BE49-F238E27FC236}">
                      <a16:creationId xmlns:a16="http://schemas.microsoft.com/office/drawing/2014/main" id="{CF8F92ED-6240-2456-1296-4EA9F4786FF1}"/>
                    </a:ext>
                  </a:extLst>
                </p14:cNvPr>
                <p14:cNvContentPartPr/>
                <p14:nvPr/>
              </p14:nvContentPartPr>
              <p14:xfrm>
                <a:off x="4567975" y="5243302"/>
                <a:ext cx="32400" cy="22680"/>
              </p14:xfrm>
            </p:contentPart>
          </mc:Choice>
          <mc:Fallback xmlns="">
            <p:pic>
              <p:nvPicPr>
                <p:cNvPr id="48168" name="Freihand 48167">
                  <a:extLst>
                    <a:ext uri="{FF2B5EF4-FFF2-40B4-BE49-F238E27FC236}">
                      <a16:creationId xmlns:a16="http://schemas.microsoft.com/office/drawing/2014/main" id="{CF8F92ED-6240-2456-1296-4EA9F4786FF1}"/>
                    </a:ext>
                  </a:extLst>
                </p:cNvPr>
                <p:cNvPicPr/>
                <p:nvPr/>
              </p:nvPicPr>
              <p:blipFill>
                <a:blip r:embed="rId168"/>
                <a:stretch>
                  <a:fillRect/>
                </a:stretch>
              </p:blipFill>
              <p:spPr>
                <a:xfrm>
                  <a:off x="4559335" y="5234302"/>
                  <a:ext cx="500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48169" name="Freihand 48168">
                  <a:extLst>
                    <a:ext uri="{FF2B5EF4-FFF2-40B4-BE49-F238E27FC236}">
                      <a16:creationId xmlns:a16="http://schemas.microsoft.com/office/drawing/2014/main" id="{F179EE56-9DD3-E401-9618-A2ABFCF9F409}"/>
                    </a:ext>
                  </a:extLst>
                </p14:cNvPr>
                <p14:cNvContentPartPr/>
                <p14:nvPr/>
              </p14:nvContentPartPr>
              <p14:xfrm>
                <a:off x="4687135" y="5319982"/>
                <a:ext cx="56160" cy="119880"/>
              </p14:xfrm>
            </p:contentPart>
          </mc:Choice>
          <mc:Fallback xmlns="">
            <p:pic>
              <p:nvPicPr>
                <p:cNvPr id="48169" name="Freihand 48168">
                  <a:extLst>
                    <a:ext uri="{FF2B5EF4-FFF2-40B4-BE49-F238E27FC236}">
                      <a16:creationId xmlns:a16="http://schemas.microsoft.com/office/drawing/2014/main" id="{F179EE56-9DD3-E401-9618-A2ABFCF9F409}"/>
                    </a:ext>
                  </a:extLst>
                </p:cNvPr>
                <p:cNvPicPr/>
                <p:nvPr/>
              </p:nvPicPr>
              <p:blipFill>
                <a:blip r:embed="rId170"/>
                <a:stretch>
                  <a:fillRect/>
                </a:stretch>
              </p:blipFill>
              <p:spPr>
                <a:xfrm>
                  <a:off x="4678495" y="5311342"/>
                  <a:ext cx="738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48170" name="Freihand 48169">
                  <a:extLst>
                    <a:ext uri="{FF2B5EF4-FFF2-40B4-BE49-F238E27FC236}">
                      <a16:creationId xmlns:a16="http://schemas.microsoft.com/office/drawing/2014/main" id="{CB3AD751-ADE7-1B6C-FBE8-C351F95A6C69}"/>
                    </a:ext>
                  </a:extLst>
                </p14:cNvPr>
                <p14:cNvContentPartPr/>
                <p14:nvPr/>
              </p14:nvContentPartPr>
              <p14:xfrm>
                <a:off x="4747615" y="5319982"/>
                <a:ext cx="263880" cy="134280"/>
              </p14:xfrm>
            </p:contentPart>
          </mc:Choice>
          <mc:Fallback xmlns="">
            <p:pic>
              <p:nvPicPr>
                <p:cNvPr id="48170" name="Freihand 48169">
                  <a:extLst>
                    <a:ext uri="{FF2B5EF4-FFF2-40B4-BE49-F238E27FC236}">
                      <a16:creationId xmlns:a16="http://schemas.microsoft.com/office/drawing/2014/main" id="{CB3AD751-ADE7-1B6C-FBE8-C351F95A6C69}"/>
                    </a:ext>
                  </a:extLst>
                </p:cNvPr>
                <p:cNvPicPr/>
                <p:nvPr/>
              </p:nvPicPr>
              <p:blipFill>
                <a:blip r:embed="rId172"/>
                <a:stretch>
                  <a:fillRect/>
                </a:stretch>
              </p:blipFill>
              <p:spPr>
                <a:xfrm>
                  <a:off x="4738615" y="5311342"/>
                  <a:ext cx="281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48171" name="Freihand 48170">
                  <a:extLst>
                    <a:ext uri="{FF2B5EF4-FFF2-40B4-BE49-F238E27FC236}">
                      <a16:creationId xmlns:a16="http://schemas.microsoft.com/office/drawing/2014/main" id="{DEBD7142-45EB-6864-5269-2C3556DDC490}"/>
                    </a:ext>
                  </a:extLst>
                </p14:cNvPr>
                <p14:cNvContentPartPr/>
                <p14:nvPr/>
              </p14:nvContentPartPr>
              <p14:xfrm>
                <a:off x="5020855" y="5206222"/>
                <a:ext cx="5400" cy="3960"/>
              </p14:xfrm>
            </p:contentPart>
          </mc:Choice>
          <mc:Fallback xmlns="">
            <p:pic>
              <p:nvPicPr>
                <p:cNvPr id="48171" name="Freihand 48170">
                  <a:extLst>
                    <a:ext uri="{FF2B5EF4-FFF2-40B4-BE49-F238E27FC236}">
                      <a16:creationId xmlns:a16="http://schemas.microsoft.com/office/drawing/2014/main" id="{DEBD7142-45EB-6864-5269-2C3556DDC490}"/>
                    </a:ext>
                  </a:extLst>
                </p:cNvPr>
                <p:cNvPicPr/>
                <p:nvPr/>
              </p:nvPicPr>
              <p:blipFill>
                <a:blip r:embed="rId174"/>
                <a:stretch>
                  <a:fillRect/>
                </a:stretch>
              </p:blipFill>
              <p:spPr>
                <a:xfrm>
                  <a:off x="5012215" y="5197222"/>
                  <a:ext cx="230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8172" name="Freihand 48171">
                  <a:extLst>
                    <a:ext uri="{FF2B5EF4-FFF2-40B4-BE49-F238E27FC236}">
                      <a16:creationId xmlns:a16="http://schemas.microsoft.com/office/drawing/2014/main" id="{DEFF6487-E1D0-8D97-3C88-54EF040ED491}"/>
                    </a:ext>
                  </a:extLst>
                </p14:cNvPr>
                <p14:cNvContentPartPr/>
                <p14:nvPr/>
              </p14:nvContentPartPr>
              <p14:xfrm>
                <a:off x="5111935" y="5185342"/>
                <a:ext cx="116280" cy="224280"/>
              </p14:xfrm>
            </p:contentPart>
          </mc:Choice>
          <mc:Fallback xmlns="">
            <p:pic>
              <p:nvPicPr>
                <p:cNvPr id="48172" name="Freihand 48171">
                  <a:extLst>
                    <a:ext uri="{FF2B5EF4-FFF2-40B4-BE49-F238E27FC236}">
                      <a16:creationId xmlns:a16="http://schemas.microsoft.com/office/drawing/2014/main" id="{DEFF6487-E1D0-8D97-3C88-54EF040ED491}"/>
                    </a:ext>
                  </a:extLst>
                </p:cNvPr>
                <p:cNvPicPr/>
                <p:nvPr/>
              </p:nvPicPr>
              <p:blipFill>
                <a:blip r:embed="rId176"/>
                <a:stretch>
                  <a:fillRect/>
                </a:stretch>
              </p:blipFill>
              <p:spPr>
                <a:xfrm>
                  <a:off x="5102935" y="5176702"/>
                  <a:ext cx="1339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8173" name="Freihand 48172">
                  <a:extLst>
                    <a:ext uri="{FF2B5EF4-FFF2-40B4-BE49-F238E27FC236}">
                      <a16:creationId xmlns:a16="http://schemas.microsoft.com/office/drawing/2014/main" id="{DAF7842E-BBAC-34F2-875D-634F6FEF041A}"/>
                    </a:ext>
                  </a:extLst>
                </p14:cNvPr>
                <p14:cNvContentPartPr/>
                <p14:nvPr/>
              </p14:nvContentPartPr>
              <p14:xfrm>
                <a:off x="5241175" y="5322502"/>
                <a:ext cx="335160" cy="75960"/>
              </p14:xfrm>
            </p:contentPart>
          </mc:Choice>
          <mc:Fallback xmlns="">
            <p:pic>
              <p:nvPicPr>
                <p:cNvPr id="48173" name="Freihand 48172">
                  <a:extLst>
                    <a:ext uri="{FF2B5EF4-FFF2-40B4-BE49-F238E27FC236}">
                      <a16:creationId xmlns:a16="http://schemas.microsoft.com/office/drawing/2014/main" id="{DAF7842E-BBAC-34F2-875D-634F6FEF041A}"/>
                    </a:ext>
                  </a:extLst>
                </p:cNvPr>
                <p:cNvPicPr/>
                <p:nvPr/>
              </p:nvPicPr>
              <p:blipFill>
                <a:blip r:embed="rId178"/>
                <a:stretch>
                  <a:fillRect/>
                </a:stretch>
              </p:blipFill>
              <p:spPr>
                <a:xfrm>
                  <a:off x="5232175" y="5313502"/>
                  <a:ext cx="3528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8174" name="Freihand 48173">
                  <a:extLst>
                    <a:ext uri="{FF2B5EF4-FFF2-40B4-BE49-F238E27FC236}">
                      <a16:creationId xmlns:a16="http://schemas.microsoft.com/office/drawing/2014/main" id="{B97E884A-2A2C-EADB-49FF-5B185AAC9311}"/>
                    </a:ext>
                  </a:extLst>
                </p14:cNvPr>
                <p14:cNvContentPartPr/>
                <p14:nvPr/>
              </p14:nvContentPartPr>
              <p14:xfrm>
                <a:off x="5649415" y="5308102"/>
                <a:ext cx="170640" cy="60840"/>
              </p14:xfrm>
            </p:contentPart>
          </mc:Choice>
          <mc:Fallback xmlns="">
            <p:pic>
              <p:nvPicPr>
                <p:cNvPr id="48174" name="Freihand 48173">
                  <a:extLst>
                    <a:ext uri="{FF2B5EF4-FFF2-40B4-BE49-F238E27FC236}">
                      <a16:creationId xmlns:a16="http://schemas.microsoft.com/office/drawing/2014/main" id="{B97E884A-2A2C-EADB-49FF-5B185AAC9311}"/>
                    </a:ext>
                  </a:extLst>
                </p:cNvPr>
                <p:cNvPicPr/>
                <p:nvPr/>
              </p:nvPicPr>
              <p:blipFill>
                <a:blip r:embed="rId180"/>
                <a:stretch>
                  <a:fillRect/>
                </a:stretch>
              </p:blipFill>
              <p:spPr>
                <a:xfrm>
                  <a:off x="5640415" y="5299102"/>
                  <a:ext cx="1882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8175" name="Freihand 48174">
                  <a:extLst>
                    <a:ext uri="{FF2B5EF4-FFF2-40B4-BE49-F238E27FC236}">
                      <a16:creationId xmlns:a16="http://schemas.microsoft.com/office/drawing/2014/main" id="{97C5864B-62A5-EDF7-D539-9B27049ABBDF}"/>
                    </a:ext>
                  </a:extLst>
                </p14:cNvPr>
                <p14:cNvContentPartPr/>
                <p14:nvPr/>
              </p14:nvContentPartPr>
              <p14:xfrm>
                <a:off x="5842735" y="5298022"/>
                <a:ext cx="236160" cy="84240"/>
              </p14:xfrm>
            </p:contentPart>
          </mc:Choice>
          <mc:Fallback xmlns="">
            <p:pic>
              <p:nvPicPr>
                <p:cNvPr id="48175" name="Freihand 48174">
                  <a:extLst>
                    <a:ext uri="{FF2B5EF4-FFF2-40B4-BE49-F238E27FC236}">
                      <a16:creationId xmlns:a16="http://schemas.microsoft.com/office/drawing/2014/main" id="{97C5864B-62A5-EDF7-D539-9B27049ABBDF}"/>
                    </a:ext>
                  </a:extLst>
                </p:cNvPr>
                <p:cNvPicPr/>
                <p:nvPr/>
              </p:nvPicPr>
              <p:blipFill>
                <a:blip r:embed="rId182"/>
                <a:stretch>
                  <a:fillRect/>
                </a:stretch>
              </p:blipFill>
              <p:spPr>
                <a:xfrm>
                  <a:off x="5833735" y="5289022"/>
                  <a:ext cx="2538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8178" name="Freihand 48177">
                  <a:extLst>
                    <a:ext uri="{FF2B5EF4-FFF2-40B4-BE49-F238E27FC236}">
                      <a16:creationId xmlns:a16="http://schemas.microsoft.com/office/drawing/2014/main" id="{BB95E2CB-A798-9E76-53DF-F83B477B768B}"/>
                    </a:ext>
                  </a:extLst>
                </p14:cNvPr>
                <p14:cNvContentPartPr/>
                <p14:nvPr/>
              </p14:nvContentPartPr>
              <p14:xfrm>
                <a:off x="2207455" y="4164742"/>
                <a:ext cx="401760" cy="164520"/>
              </p14:xfrm>
            </p:contentPart>
          </mc:Choice>
          <mc:Fallback xmlns="">
            <p:pic>
              <p:nvPicPr>
                <p:cNvPr id="48178" name="Freihand 48177">
                  <a:extLst>
                    <a:ext uri="{FF2B5EF4-FFF2-40B4-BE49-F238E27FC236}">
                      <a16:creationId xmlns:a16="http://schemas.microsoft.com/office/drawing/2014/main" id="{BB95E2CB-A798-9E76-53DF-F83B477B768B}"/>
                    </a:ext>
                  </a:extLst>
                </p:cNvPr>
                <p:cNvPicPr/>
                <p:nvPr/>
              </p:nvPicPr>
              <p:blipFill>
                <a:blip r:embed="rId184"/>
                <a:stretch>
                  <a:fillRect/>
                </a:stretch>
              </p:blipFill>
              <p:spPr>
                <a:xfrm>
                  <a:off x="2198455" y="4156102"/>
                  <a:ext cx="4194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8179" name="Freihand 48178">
                  <a:extLst>
                    <a:ext uri="{FF2B5EF4-FFF2-40B4-BE49-F238E27FC236}">
                      <a16:creationId xmlns:a16="http://schemas.microsoft.com/office/drawing/2014/main" id="{D07A526D-8D30-E3B8-CDB0-FB490453E793}"/>
                    </a:ext>
                  </a:extLst>
                </p14:cNvPr>
                <p14:cNvContentPartPr/>
                <p14:nvPr/>
              </p14:nvContentPartPr>
              <p14:xfrm>
                <a:off x="2433535" y="4147462"/>
                <a:ext cx="225360" cy="282600"/>
              </p14:xfrm>
            </p:contentPart>
          </mc:Choice>
          <mc:Fallback xmlns="">
            <p:pic>
              <p:nvPicPr>
                <p:cNvPr id="48179" name="Freihand 48178">
                  <a:extLst>
                    <a:ext uri="{FF2B5EF4-FFF2-40B4-BE49-F238E27FC236}">
                      <a16:creationId xmlns:a16="http://schemas.microsoft.com/office/drawing/2014/main" id="{D07A526D-8D30-E3B8-CDB0-FB490453E793}"/>
                    </a:ext>
                  </a:extLst>
                </p:cNvPr>
                <p:cNvPicPr/>
                <p:nvPr/>
              </p:nvPicPr>
              <p:blipFill>
                <a:blip r:embed="rId186"/>
                <a:stretch>
                  <a:fillRect/>
                </a:stretch>
              </p:blipFill>
              <p:spPr>
                <a:xfrm>
                  <a:off x="2424535" y="4138462"/>
                  <a:ext cx="24300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8181" name="Freihand 48180">
                  <a:extLst>
                    <a:ext uri="{FF2B5EF4-FFF2-40B4-BE49-F238E27FC236}">
                      <a16:creationId xmlns:a16="http://schemas.microsoft.com/office/drawing/2014/main" id="{612D3690-F30A-8960-18A5-1B5EE00A0D88}"/>
                    </a:ext>
                  </a:extLst>
                </p14:cNvPr>
                <p14:cNvContentPartPr/>
                <p14:nvPr/>
              </p14:nvContentPartPr>
              <p14:xfrm>
                <a:off x="390535" y="4058542"/>
                <a:ext cx="28080" cy="207360"/>
              </p14:xfrm>
            </p:contentPart>
          </mc:Choice>
          <mc:Fallback xmlns="">
            <p:pic>
              <p:nvPicPr>
                <p:cNvPr id="48181" name="Freihand 48180">
                  <a:extLst>
                    <a:ext uri="{FF2B5EF4-FFF2-40B4-BE49-F238E27FC236}">
                      <a16:creationId xmlns:a16="http://schemas.microsoft.com/office/drawing/2014/main" id="{612D3690-F30A-8960-18A5-1B5EE00A0D88}"/>
                    </a:ext>
                  </a:extLst>
                </p:cNvPr>
                <p:cNvPicPr/>
                <p:nvPr/>
              </p:nvPicPr>
              <p:blipFill>
                <a:blip r:embed="rId188"/>
                <a:stretch>
                  <a:fillRect/>
                </a:stretch>
              </p:blipFill>
              <p:spPr>
                <a:xfrm>
                  <a:off x="381895" y="4049902"/>
                  <a:ext cx="457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8182" name="Freihand 48181">
                  <a:extLst>
                    <a:ext uri="{FF2B5EF4-FFF2-40B4-BE49-F238E27FC236}">
                      <a16:creationId xmlns:a16="http://schemas.microsoft.com/office/drawing/2014/main" id="{1E6FE570-6458-141E-3ACC-B061EA2F1713}"/>
                    </a:ext>
                  </a:extLst>
                </p14:cNvPr>
                <p14:cNvContentPartPr/>
                <p14:nvPr/>
              </p14:nvContentPartPr>
              <p14:xfrm>
                <a:off x="272815" y="3978622"/>
                <a:ext cx="214560" cy="198000"/>
              </p14:xfrm>
            </p:contentPart>
          </mc:Choice>
          <mc:Fallback xmlns="">
            <p:pic>
              <p:nvPicPr>
                <p:cNvPr id="48182" name="Freihand 48181">
                  <a:extLst>
                    <a:ext uri="{FF2B5EF4-FFF2-40B4-BE49-F238E27FC236}">
                      <a16:creationId xmlns:a16="http://schemas.microsoft.com/office/drawing/2014/main" id="{1E6FE570-6458-141E-3ACC-B061EA2F1713}"/>
                    </a:ext>
                  </a:extLst>
                </p:cNvPr>
                <p:cNvPicPr/>
                <p:nvPr/>
              </p:nvPicPr>
              <p:blipFill>
                <a:blip r:embed="rId190"/>
                <a:stretch>
                  <a:fillRect/>
                </a:stretch>
              </p:blipFill>
              <p:spPr>
                <a:xfrm>
                  <a:off x="264175" y="3969622"/>
                  <a:ext cx="2322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8183" name="Freihand 48182">
                  <a:extLst>
                    <a:ext uri="{FF2B5EF4-FFF2-40B4-BE49-F238E27FC236}">
                      <a16:creationId xmlns:a16="http://schemas.microsoft.com/office/drawing/2014/main" id="{A802F776-BDB9-EB00-B2E1-11550CD48B53}"/>
                    </a:ext>
                  </a:extLst>
                </p14:cNvPr>
                <p14:cNvContentPartPr/>
                <p14:nvPr/>
              </p14:nvContentPartPr>
              <p14:xfrm>
                <a:off x="514375" y="4040542"/>
                <a:ext cx="537840" cy="189360"/>
              </p14:xfrm>
            </p:contentPart>
          </mc:Choice>
          <mc:Fallback xmlns="">
            <p:pic>
              <p:nvPicPr>
                <p:cNvPr id="48183" name="Freihand 48182">
                  <a:extLst>
                    <a:ext uri="{FF2B5EF4-FFF2-40B4-BE49-F238E27FC236}">
                      <a16:creationId xmlns:a16="http://schemas.microsoft.com/office/drawing/2014/main" id="{A802F776-BDB9-EB00-B2E1-11550CD48B53}"/>
                    </a:ext>
                  </a:extLst>
                </p:cNvPr>
                <p:cNvPicPr/>
                <p:nvPr/>
              </p:nvPicPr>
              <p:blipFill>
                <a:blip r:embed="rId192"/>
                <a:stretch>
                  <a:fillRect/>
                </a:stretch>
              </p:blipFill>
              <p:spPr>
                <a:xfrm>
                  <a:off x="505735" y="4031902"/>
                  <a:ext cx="5554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48184" name="Freihand 48183">
                  <a:extLst>
                    <a:ext uri="{FF2B5EF4-FFF2-40B4-BE49-F238E27FC236}">
                      <a16:creationId xmlns:a16="http://schemas.microsoft.com/office/drawing/2014/main" id="{730DE7AB-6537-9CFD-4B43-B383940BC6A2}"/>
                    </a:ext>
                  </a:extLst>
                </p14:cNvPr>
                <p14:cNvContentPartPr/>
                <p14:nvPr/>
              </p14:nvContentPartPr>
              <p14:xfrm>
                <a:off x="1061215" y="3957022"/>
                <a:ext cx="108360" cy="180360"/>
              </p14:xfrm>
            </p:contentPart>
          </mc:Choice>
          <mc:Fallback xmlns="">
            <p:pic>
              <p:nvPicPr>
                <p:cNvPr id="48184" name="Freihand 48183">
                  <a:extLst>
                    <a:ext uri="{FF2B5EF4-FFF2-40B4-BE49-F238E27FC236}">
                      <a16:creationId xmlns:a16="http://schemas.microsoft.com/office/drawing/2014/main" id="{730DE7AB-6537-9CFD-4B43-B383940BC6A2}"/>
                    </a:ext>
                  </a:extLst>
                </p:cNvPr>
                <p:cNvPicPr/>
                <p:nvPr/>
              </p:nvPicPr>
              <p:blipFill>
                <a:blip r:embed="rId194"/>
                <a:stretch>
                  <a:fillRect/>
                </a:stretch>
              </p:blipFill>
              <p:spPr>
                <a:xfrm>
                  <a:off x="1052575" y="3948022"/>
                  <a:ext cx="1260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8185" name="Freihand 48184">
                  <a:extLst>
                    <a:ext uri="{FF2B5EF4-FFF2-40B4-BE49-F238E27FC236}">
                      <a16:creationId xmlns:a16="http://schemas.microsoft.com/office/drawing/2014/main" id="{DBEC7028-2007-1CCF-93BA-CBC7A6EF3F3A}"/>
                    </a:ext>
                  </a:extLst>
                </p14:cNvPr>
                <p14:cNvContentPartPr/>
                <p14:nvPr/>
              </p14:nvContentPartPr>
              <p14:xfrm>
                <a:off x="1138615" y="4104622"/>
                <a:ext cx="106560" cy="43560"/>
              </p14:xfrm>
            </p:contentPart>
          </mc:Choice>
          <mc:Fallback xmlns="">
            <p:pic>
              <p:nvPicPr>
                <p:cNvPr id="48185" name="Freihand 48184">
                  <a:extLst>
                    <a:ext uri="{FF2B5EF4-FFF2-40B4-BE49-F238E27FC236}">
                      <a16:creationId xmlns:a16="http://schemas.microsoft.com/office/drawing/2014/main" id="{DBEC7028-2007-1CCF-93BA-CBC7A6EF3F3A}"/>
                    </a:ext>
                  </a:extLst>
                </p:cNvPr>
                <p:cNvPicPr/>
                <p:nvPr/>
              </p:nvPicPr>
              <p:blipFill>
                <a:blip r:embed="rId196"/>
                <a:stretch>
                  <a:fillRect/>
                </a:stretch>
              </p:blipFill>
              <p:spPr>
                <a:xfrm>
                  <a:off x="1129975" y="4095622"/>
                  <a:ext cx="1242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48186" name="Freihand 48185">
                  <a:extLst>
                    <a:ext uri="{FF2B5EF4-FFF2-40B4-BE49-F238E27FC236}">
                      <a16:creationId xmlns:a16="http://schemas.microsoft.com/office/drawing/2014/main" id="{F0705DF8-5ADF-7308-123E-54C4AADCB62A}"/>
                    </a:ext>
                  </a:extLst>
                </p14:cNvPr>
                <p14:cNvContentPartPr/>
                <p14:nvPr/>
              </p14:nvContentPartPr>
              <p14:xfrm>
                <a:off x="1264255" y="3950182"/>
                <a:ext cx="169200" cy="191520"/>
              </p14:xfrm>
            </p:contentPart>
          </mc:Choice>
          <mc:Fallback xmlns="">
            <p:pic>
              <p:nvPicPr>
                <p:cNvPr id="48186" name="Freihand 48185">
                  <a:extLst>
                    <a:ext uri="{FF2B5EF4-FFF2-40B4-BE49-F238E27FC236}">
                      <a16:creationId xmlns:a16="http://schemas.microsoft.com/office/drawing/2014/main" id="{F0705DF8-5ADF-7308-123E-54C4AADCB62A}"/>
                    </a:ext>
                  </a:extLst>
                </p:cNvPr>
                <p:cNvPicPr/>
                <p:nvPr/>
              </p:nvPicPr>
              <p:blipFill>
                <a:blip r:embed="rId198"/>
                <a:stretch>
                  <a:fillRect/>
                </a:stretch>
              </p:blipFill>
              <p:spPr>
                <a:xfrm>
                  <a:off x="1255255" y="3941182"/>
                  <a:ext cx="1868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48187" name="Freihand 48186">
                  <a:extLst>
                    <a:ext uri="{FF2B5EF4-FFF2-40B4-BE49-F238E27FC236}">
                      <a16:creationId xmlns:a16="http://schemas.microsoft.com/office/drawing/2014/main" id="{3EE0A32B-66B0-EAA2-C49A-8EA10AC1B94A}"/>
                    </a:ext>
                  </a:extLst>
                </p14:cNvPr>
                <p14:cNvContentPartPr/>
                <p14:nvPr/>
              </p14:nvContentPartPr>
              <p14:xfrm>
                <a:off x="1399975" y="3995542"/>
                <a:ext cx="321480" cy="130320"/>
              </p14:xfrm>
            </p:contentPart>
          </mc:Choice>
          <mc:Fallback xmlns="">
            <p:pic>
              <p:nvPicPr>
                <p:cNvPr id="48187" name="Freihand 48186">
                  <a:extLst>
                    <a:ext uri="{FF2B5EF4-FFF2-40B4-BE49-F238E27FC236}">
                      <a16:creationId xmlns:a16="http://schemas.microsoft.com/office/drawing/2014/main" id="{3EE0A32B-66B0-EAA2-C49A-8EA10AC1B94A}"/>
                    </a:ext>
                  </a:extLst>
                </p:cNvPr>
                <p:cNvPicPr/>
                <p:nvPr/>
              </p:nvPicPr>
              <p:blipFill>
                <a:blip r:embed="rId200"/>
                <a:stretch>
                  <a:fillRect/>
                </a:stretch>
              </p:blipFill>
              <p:spPr>
                <a:xfrm>
                  <a:off x="1390975" y="3986542"/>
                  <a:ext cx="3391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48188" name="Freihand 48187">
                  <a:extLst>
                    <a:ext uri="{FF2B5EF4-FFF2-40B4-BE49-F238E27FC236}">
                      <a16:creationId xmlns:a16="http://schemas.microsoft.com/office/drawing/2014/main" id="{924C5183-39DC-D292-4ACF-FABE7A4DCF09}"/>
                    </a:ext>
                  </a:extLst>
                </p14:cNvPr>
                <p14:cNvContentPartPr/>
                <p14:nvPr/>
              </p14:nvContentPartPr>
              <p14:xfrm>
                <a:off x="1757455" y="3912022"/>
                <a:ext cx="178200" cy="248760"/>
              </p14:xfrm>
            </p:contentPart>
          </mc:Choice>
          <mc:Fallback xmlns="">
            <p:pic>
              <p:nvPicPr>
                <p:cNvPr id="48188" name="Freihand 48187">
                  <a:extLst>
                    <a:ext uri="{FF2B5EF4-FFF2-40B4-BE49-F238E27FC236}">
                      <a16:creationId xmlns:a16="http://schemas.microsoft.com/office/drawing/2014/main" id="{924C5183-39DC-D292-4ACF-FABE7A4DCF09}"/>
                    </a:ext>
                  </a:extLst>
                </p:cNvPr>
                <p:cNvPicPr/>
                <p:nvPr/>
              </p:nvPicPr>
              <p:blipFill>
                <a:blip r:embed="rId202"/>
                <a:stretch>
                  <a:fillRect/>
                </a:stretch>
              </p:blipFill>
              <p:spPr>
                <a:xfrm>
                  <a:off x="1748815" y="3903382"/>
                  <a:ext cx="19584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48190" name="Freihand 48189">
                  <a:extLst>
                    <a:ext uri="{FF2B5EF4-FFF2-40B4-BE49-F238E27FC236}">
                      <a16:creationId xmlns:a16="http://schemas.microsoft.com/office/drawing/2014/main" id="{D83ED521-5934-C224-435A-A4EAB667BBD6}"/>
                    </a:ext>
                  </a:extLst>
                </p14:cNvPr>
                <p14:cNvContentPartPr/>
                <p14:nvPr/>
              </p14:nvContentPartPr>
              <p14:xfrm>
                <a:off x="1844935" y="3931102"/>
                <a:ext cx="220680" cy="142920"/>
              </p14:xfrm>
            </p:contentPart>
          </mc:Choice>
          <mc:Fallback xmlns="">
            <p:pic>
              <p:nvPicPr>
                <p:cNvPr id="48190" name="Freihand 48189">
                  <a:extLst>
                    <a:ext uri="{FF2B5EF4-FFF2-40B4-BE49-F238E27FC236}">
                      <a16:creationId xmlns:a16="http://schemas.microsoft.com/office/drawing/2014/main" id="{D83ED521-5934-C224-435A-A4EAB667BBD6}"/>
                    </a:ext>
                  </a:extLst>
                </p:cNvPr>
                <p:cNvPicPr/>
                <p:nvPr/>
              </p:nvPicPr>
              <p:blipFill>
                <a:blip r:embed="rId204"/>
                <a:stretch>
                  <a:fillRect/>
                </a:stretch>
              </p:blipFill>
              <p:spPr>
                <a:xfrm>
                  <a:off x="1836295" y="3922102"/>
                  <a:ext cx="2383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8191" name="Freihand 48190">
                  <a:extLst>
                    <a:ext uri="{FF2B5EF4-FFF2-40B4-BE49-F238E27FC236}">
                      <a16:creationId xmlns:a16="http://schemas.microsoft.com/office/drawing/2014/main" id="{40F464F6-87CD-54B5-7072-66E0E4C26347}"/>
                    </a:ext>
                  </a:extLst>
                </p14:cNvPr>
                <p14:cNvContentPartPr/>
                <p14:nvPr/>
              </p14:nvContentPartPr>
              <p14:xfrm>
                <a:off x="2069935" y="3835342"/>
                <a:ext cx="310680" cy="223560"/>
              </p14:xfrm>
            </p:contentPart>
          </mc:Choice>
          <mc:Fallback xmlns="">
            <p:pic>
              <p:nvPicPr>
                <p:cNvPr id="48191" name="Freihand 48190">
                  <a:extLst>
                    <a:ext uri="{FF2B5EF4-FFF2-40B4-BE49-F238E27FC236}">
                      <a16:creationId xmlns:a16="http://schemas.microsoft.com/office/drawing/2014/main" id="{40F464F6-87CD-54B5-7072-66E0E4C26347}"/>
                    </a:ext>
                  </a:extLst>
                </p:cNvPr>
                <p:cNvPicPr/>
                <p:nvPr/>
              </p:nvPicPr>
              <p:blipFill>
                <a:blip r:embed="rId206"/>
                <a:stretch>
                  <a:fillRect/>
                </a:stretch>
              </p:blipFill>
              <p:spPr>
                <a:xfrm>
                  <a:off x="2060935" y="3826342"/>
                  <a:ext cx="3283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8192" name="Freihand 48191">
                  <a:extLst>
                    <a:ext uri="{FF2B5EF4-FFF2-40B4-BE49-F238E27FC236}">
                      <a16:creationId xmlns:a16="http://schemas.microsoft.com/office/drawing/2014/main" id="{C2108E66-4F6C-1A77-C39B-16291A8044D7}"/>
                    </a:ext>
                  </a:extLst>
                </p14:cNvPr>
                <p14:cNvContentPartPr/>
                <p14:nvPr/>
              </p14:nvContentPartPr>
              <p14:xfrm>
                <a:off x="2383495" y="3902302"/>
                <a:ext cx="45360" cy="32760"/>
              </p14:xfrm>
            </p:contentPart>
          </mc:Choice>
          <mc:Fallback xmlns="">
            <p:pic>
              <p:nvPicPr>
                <p:cNvPr id="48192" name="Freihand 48191">
                  <a:extLst>
                    <a:ext uri="{FF2B5EF4-FFF2-40B4-BE49-F238E27FC236}">
                      <a16:creationId xmlns:a16="http://schemas.microsoft.com/office/drawing/2014/main" id="{C2108E66-4F6C-1A77-C39B-16291A8044D7}"/>
                    </a:ext>
                  </a:extLst>
                </p:cNvPr>
                <p:cNvPicPr/>
                <p:nvPr/>
              </p:nvPicPr>
              <p:blipFill>
                <a:blip r:embed="rId208"/>
                <a:stretch>
                  <a:fillRect/>
                </a:stretch>
              </p:blipFill>
              <p:spPr>
                <a:xfrm>
                  <a:off x="2374495" y="3893302"/>
                  <a:ext cx="630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8193" name="Freihand 48192">
                  <a:extLst>
                    <a:ext uri="{FF2B5EF4-FFF2-40B4-BE49-F238E27FC236}">
                      <a16:creationId xmlns:a16="http://schemas.microsoft.com/office/drawing/2014/main" id="{9B5A7E43-ACCE-6911-0654-7B468F90A591}"/>
                    </a:ext>
                  </a:extLst>
                </p14:cNvPr>
                <p14:cNvContentPartPr/>
                <p14:nvPr/>
              </p14:nvContentPartPr>
              <p14:xfrm>
                <a:off x="2433535" y="3940102"/>
                <a:ext cx="156600" cy="64440"/>
              </p14:xfrm>
            </p:contentPart>
          </mc:Choice>
          <mc:Fallback xmlns="">
            <p:pic>
              <p:nvPicPr>
                <p:cNvPr id="48193" name="Freihand 48192">
                  <a:extLst>
                    <a:ext uri="{FF2B5EF4-FFF2-40B4-BE49-F238E27FC236}">
                      <a16:creationId xmlns:a16="http://schemas.microsoft.com/office/drawing/2014/main" id="{9B5A7E43-ACCE-6911-0654-7B468F90A591}"/>
                    </a:ext>
                  </a:extLst>
                </p:cNvPr>
                <p:cNvPicPr/>
                <p:nvPr/>
              </p:nvPicPr>
              <p:blipFill>
                <a:blip r:embed="rId210"/>
                <a:stretch>
                  <a:fillRect/>
                </a:stretch>
              </p:blipFill>
              <p:spPr>
                <a:xfrm>
                  <a:off x="2424535" y="3931102"/>
                  <a:ext cx="174240" cy="82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1">
            <p14:nvContentPartPr>
              <p14:cNvPr id="48155" name="Freihand 48154">
                <a:extLst>
                  <a:ext uri="{FF2B5EF4-FFF2-40B4-BE49-F238E27FC236}">
                    <a16:creationId xmlns:a16="http://schemas.microsoft.com/office/drawing/2014/main" id="{0001D75D-84D1-E9E7-5988-AFC2DC224476}"/>
                  </a:ext>
                </a:extLst>
              </p14:cNvPr>
              <p14:cNvContentPartPr/>
              <p14:nvPr/>
            </p14:nvContentPartPr>
            <p14:xfrm>
              <a:off x="220975" y="1458622"/>
              <a:ext cx="2927880" cy="106920"/>
            </p14:xfrm>
          </p:contentPart>
        </mc:Choice>
        <mc:Fallback>
          <p:pic>
            <p:nvPicPr>
              <p:cNvPr id="48155" name="Freihand 48154">
                <a:extLst>
                  <a:ext uri="{FF2B5EF4-FFF2-40B4-BE49-F238E27FC236}">
                    <a16:creationId xmlns:a16="http://schemas.microsoft.com/office/drawing/2014/main" id="{0001D75D-84D1-E9E7-5988-AFC2DC224476}"/>
                  </a:ext>
                </a:extLst>
              </p:cNvPr>
              <p:cNvPicPr/>
              <p:nvPr/>
            </p:nvPicPr>
            <p:blipFill>
              <a:blip r:embed="rId212"/>
              <a:stretch>
                <a:fillRect/>
              </a:stretch>
            </p:blipFill>
            <p:spPr>
              <a:xfrm>
                <a:off x="211975" y="1449982"/>
                <a:ext cx="2945520" cy="124560"/>
              </a:xfrm>
              <a:prstGeom prst="rect">
                <a:avLst/>
              </a:prstGeom>
            </p:spPr>
          </p:pic>
        </mc:Fallback>
      </mc:AlternateContent>
      <p:grpSp>
        <p:nvGrpSpPr>
          <p:cNvPr id="48162" name="Gruppieren 48161">
            <a:extLst>
              <a:ext uri="{FF2B5EF4-FFF2-40B4-BE49-F238E27FC236}">
                <a16:creationId xmlns:a16="http://schemas.microsoft.com/office/drawing/2014/main" id="{C54575F0-3EB8-7228-4693-8736C3EDB235}"/>
              </a:ext>
            </a:extLst>
          </p:cNvPr>
          <p:cNvGrpSpPr/>
          <p:nvPr/>
        </p:nvGrpSpPr>
        <p:grpSpPr>
          <a:xfrm>
            <a:off x="9928375" y="-62378"/>
            <a:ext cx="2316960" cy="1303560"/>
            <a:chOff x="9928375" y="-62378"/>
            <a:chExt cx="2316960" cy="1303560"/>
          </a:xfrm>
        </p:grpSpPr>
        <mc:AlternateContent xmlns:mc="http://schemas.openxmlformats.org/markup-compatibility/2006">
          <mc:Choice xmlns:p14="http://schemas.microsoft.com/office/powerpoint/2010/main" Requires="p14">
            <p:contentPart p14:bwMode="auto" r:id="rId213">
              <p14:nvContentPartPr>
                <p14:cNvPr id="48160" name="Freihand 48159">
                  <a:extLst>
                    <a:ext uri="{FF2B5EF4-FFF2-40B4-BE49-F238E27FC236}">
                      <a16:creationId xmlns:a16="http://schemas.microsoft.com/office/drawing/2014/main" id="{ED8E7811-2F78-7A58-3C6B-4E8B29F433CE}"/>
                    </a:ext>
                  </a:extLst>
                </p14:cNvPr>
                <p14:cNvContentPartPr/>
                <p14:nvPr/>
              </p14:nvContentPartPr>
              <p14:xfrm>
                <a:off x="9928375" y="-62378"/>
                <a:ext cx="2316960" cy="1303560"/>
              </p14:xfrm>
            </p:contentPart>
          </mc:Choice>
          <mc:Fallback>
            <p:pic>
              <p:nvPicPr>
                <p:cNvPr id="48160" name="Freihand 48159">
                  <a:extLst>
                    <a:ext uri="{FF2B5EF4-FFF2-40B4-BE49-F238E27FC236}">
                      <a16:creationId xmlns:a16="http://schemas.microsoft.com/office/drawing/2014/main" id="{ED8E7811-2F78-7A58-3C6B-4E8B29F433CE}"/>
                    </a:ext>
                  </a:extLst>
                </p:cNvPr>
                <p:cNvPicPr/>
                <p:nvPr/>
              </p:nvPicPr>
              <p:blipFill>
                <a:blip r:embed="rId214"/>
                <a:stretch>
                  <a:fillRect/>
                </a:stretch>
              </p:blipFill>
              <p:spPr>
                <a:xfrm>
                  <a:off x="9919375" y="-71378"/>
                  <a:ext cx="2334600" cy="13212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8161" name="Freihand 48160">
                  <a:extLst>
                    <a:ext uri="{FF2B5EF4-FFF2-40B4-BE49-F238E27FC236}">
                      <a16:creationId xmlns:a16="http://schemas.microsoft.com/office/drawing/2014/main" id="{4CC08E99-C3AE-0E70-2449-66A4CC1CB927}"/>
                    </a:ext>
                  </a:extLst>
                </p14:cNvPr>
                <p14:cNvContentPartPr/>
                <p14:nvPr/>
              </p14:nvContentPartPr>
              <p14:xfrm>
                <a:off x="11591215" y="52364"/>
                <a:ext cx="463320" cy="466920"/>
              </p14:xfrm>
            </p:contentPart>
          </mc:Choice>
          <mc:Fallback>
            <p:pic>
              <p:nvPicPr>
                <p:cNvPr id="48161" name="Freihand 48160">
                  <a:extLst>
                    <a:ext uri="{FF2B5EF4-FFF2-40B4-BE49-F238E27FC236}">
                      <a16:creationId xmlns:a16="http://schemas.microsoft.com/office/drawing/2014/main" id="{4CC08E99-C3AE-0E70-2449-66A4CC1CB927}"/>
                    </a:ext>
                  </a:extLst>
                </p:cNvPr>
                <p:cNvPicPr/>
                <p:nvPr/>
              </p:nvPicPr>
              <p:blipFill>
                <a:blip r:embed="rId216"/>
                <a:stretch>
                  <a:fillRect/>
                </a:stretch>
              </p:blipFill>
              <p:spPr>
                <a:xfrm>
                  <a:off x="11582575" y="43724"/>
                  <a:ext cx="480960" cy="484560"/>
                </a:xfrm>
                <a:prstGeom prst="rect">
                  <a:avLst/>
                </a:prstGeom>
              </p:spPr>
            </p:pic>
          </mc:Fallback>
        </mc:AlternateContent>
      </p:grpSp>
      <p:grpSp>
        <p:nvGrpSpPr>
          <p:cNvPr id="48176" name="Gruppieren 48175">
            <a:extLst>
              <a:ext uri="{FF2B5EF4-FFF2-40B4-BE49-F238E27FC236}">
                <a16:creationId xmlns:a16="http://schemas.microsoft.com/office/drawing/2014/main" id="{130419C8-A637-FD7A-391F-F322B8F36709}"/>
              </a:ext>
            </a:extLst>
          </p:cNvPr>
          <p:cNvGrpSpPr/>
          <p:nvPr/>
        </p:nvGrpSpPr>
        <p:grpSpPr>
          <a:xfrm>
            <a:off x="133495" y="495262"/>
            <a:ext cx="8064720" cy="3352320"/>
            <a:chOff x="133495" y="495262"/>
            <a:chExt cx="8064720" cy="3352320"/>
          </a:xfrm>
        </p:grpSpPr>
        <mc:AlternateContent xmlns:mc="http://schemas.openxmlformats.org/markup-compatibility/2006">
          <mc:Choice xmlns:p14="http://schemas.microsoft.com/office/powerpoint/2010/main" Requires="p14">
            <p:contentPart p14:bwMode="auto" r:id="rId217">
              <p14:nvContentPartPr>
                <p14:cNvPr id="8" name="Freihand 7">
                  <a:extLst>
                    <a:ext uri="{FF2B5EF4-FFF2-40B4-BE49-F238E27FC236}">
                      <a16:creationId xmlns:a16="http://schemas.microsoft.com/office/drawing/2014/main" id="{89590B04-5F28-1D34-2CFE-E6FB7A23C485}"/>
                    </a:ext>
                  </a:extLst>
                </p14:cNvPr>
                <p14:cNvContentPartPr/>
                <p14:nvPr/>
              </p14:nvContentPartPr>
              <p14:xfrm>
                <a:off x="474775" y="1612342"/>
                <a:ext cx="11880" cy="19440"/>
              </p14:xfrm>
            </p:contentPart>
          </mc:Choice>
          <mc:Fallback>
            <p:pic>
              <p:nvPicPr>
                <p:cNvPr id="8" name="Freihand 7">
                  <a:extLst>
                    <a:ext uri="{FF2B5EF4-FFF2-40B4-BE49-F238E27FC236}">
                      <a16:creationId xmlns:a16="http://schemas.microsoft.com/office/drawing/2014/main" id="{89590B04-5F28-1D34-2CFE-E6FB7A23C485}"/>
                    </a:ext>
                  </a:extLst>
                </p:cNvPr>
                <p:cNvPicPr/>
                <p:nvPr/>
              </p:nvPicPr>
              <p:blipFill>
                <a:blip r:embed="rId218"/>
                <a:stretch>
                  <a:fillRect/>
                </a:stretch>
              </p:blipFill>
              <p:spPr>
                <a:xfrm>
                  <a:off x="465775" y="1603702"/>
                  <a:ext cx="295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8" name="Freihand 17">
                  <a:extLst>
                    <a:ext uri="{FF2B5EF4-FFF2-40B4-BE49-F238E27FC236}">
                      <a16:creationId xmlns:a16="http://schemas.microsoft.com/office/drawing/2014/main" id="{9259E2AF-C08A-5326-F4E2-E3843F530527}"/>
                    </a:ext>
                  </a:extLst>
                </p14:cNvPr>
                <p14:cNvContentPartPr/>
                <p14:nvPr/>
              </p14:nvContentPartPr>
              <p14:xfrm>
                <a:off x="184255" y="807742"/>
                <a:ext cx="2942640" cy="1046160"/>
              </p14:xfrm>
            </p:contentPart>
          </mc:Choice>
          <mc:Fallback>
            <p:pic>
              <p:nvPicPr>
                <p:cNvPr id="18" name="Freihand 17">
                  <a:extLst>
                    <a:ext uri="{FF2B5EF4-FFF2-40B4-BE49-F238E27FC236}">
                      <a16:creationId xmlns:a16="http://schemas.microsoft.com/office/drawing/2014/main" id="{9259E2AF-C08A-5326-F4E2-E3843F530527}"/>
                    </a:ext>
                  </a:extLst>
                </p:cNvPr>
                <p:cNvPicPr/>
                <p:nvPr/>
              </p:nvPicPr>
              <p:blipFill>
                <a:blip r:embed="rId220"/>
                <a:stretch>
                  <a:fillRect/>
                </a:stretch>
              </p:blipFill>
              <p:spPr>
                <a:xfrm>
                  <a:off x="175255" y="798742"/>
                  <a:ext cx="2960280" cy="10638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48128" name="Freihand 48127">
                  <a:extLst>
                    <a:ext uri="{FF2B5EF4-FFF2-40B4-BE49-F238E27FC236}">
                      <a16:creationId xmlns:a16="http://schemas.microsoft.com/office/drawing/2014/main" id="{FE560EF2-DAB9-A1CC-87EF-4FEF00F0A62A}"/>
                    </a:ext>
                  </a:extLst>
                </p14:cNvPr>
                <p14:cNvContentPartPr/>
                <p14:nvPr/>
              </p14:nvContentPartPr>
              <p14:xfrm>
                <a:off x="145375" y="1947142"/>
                <a:ext cx="3063240" cy="1032120"/>
              </p14:xfrm>
            </p:contentPart>
          </mc:Choice>
          <mc:Fallback>
            <p:pic>
              <p:nvPicPr>
                <p:cNvPr id="48128" name="Freihand 48127">
                  <a:extLst>
                    <a:ext uri="{FF2B5EF4-FFF2-40B4-BE49-F238E27FC236}">
                      <a16:creationId xmlns:a16="http://schemas.microsoft.com/office/drawing/2014/main" id="{FE560EF2-DAB9-A1CC-87EF-4FEF00F0A62A}"/>
                    </a:ext>
                  </a:extLst>
                </p:cNvPr>
                <p:cNvPicPr/>
                <p:nvPr/>
              </p:nvPicPr>
              <p:blipFill>
                <a:blip r:embed="rId222"/>
                <a:stretch>
                  <a:fillRect/>
                </a:stretch>
              </p:blipFill>
              <p:spPr>
                <a:xfrm>
                  <a:off x="136735" y="1938502"/>
                  <a:ext cx="3080880" cy="10497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48135" name="Freihand 48134">
                  <a:extLst>
                    <a:ext uri="{FF2B5EF4-FFF2-40B4-BE49-F238E27FC236}">
                      <a16:creationId xmlns:a16="http://schemas.microsoft.com/office/drawing/2014/main" id="{41C917BD-5F8E-F1D9-5F93-1EDD49D61A2B}"/>
                    </a:ext>
                  </a:extLst>
                </p14:cNvPr>
                <p14:cNvContentPartPr/>
                <p14:nvPr/>
              </p14:nvContentPartPr>
              <p14:xfrm>
                <a:off x="194335" y="3032182"/>
                <a:ext cx="3276000" cy="815400"/>
              </p14:xfrm>
            </p:contentPart>
          </mc:Choice>
          <mc:Fallback>
            <p:pic>
              <p:nvPicPr>
                <p:cNvPr id="48135" name="Freihand 48134">
                  <a:extLst>
                    <a:ext uri="{FF2B5EF4-FFF2-40B4-BE49-F238E27FC236}">
                      <a16:creationId xmlns:a16="http://schemas.microsoft.com/office/drawing/2014/main" id="{41C917BD-5F8E-F1D9-5F93-1EDD49D61A2B}"/>
                    </a:ext>
                  </a:extLst>
                </p:cNvPr>
                <p:cNvPicPr/>
                <p:nvPr/>
              </p:nvPicPr>
              <p:blipFill>
                <a:blip r:embed="rId224"/>
                <a:stretch>
                  <a:fillRect/>
                </a:stretch>
              </p:blipFill>
              <p:spPr>
                <a:xfrm>
                  <a:off x="185695" y="3023542"/>
                  <a:ext cx="3293640" cy="8330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48144" name="Freihand 48143">
                  <a:extLst>
                    <a:ext uri="{FF2B5EF4-FFF2-40B4-BE49-F238E27FC236}">
                      <a16:creationId xmlns:a16="http://schemas.microsoft.com/office/drawing/2014/main" id="{5171EB41-DC73-FA53-D2AE-08B81E539038}"/>
                    </a:ext>
                  </a:extLst>
                </p14:cNvPr>
                <p14:cNvContentPartPr/>
                <p14:nvPr/>
              </p14:nvContentPartPr>
              <p14:xfrm>
                <a:off x="2704615" y="495262"/>
                <a:ext cx="5493600" cy="199440"/>
              </p14:xfrm>
            </p:contentPart>
          </mc:Choice>
          <mc:Fallback>
            <p:pic>
              <p:nvPicPr>
                <p:cNvPr id="48144" name="Freihand 48143">
                  <a:extLst>
                    <a:ext uri="{FF2B5EF4-FFF2-40B4-BE49-F238E27FC236}">
                      <a16:creationId xmlns:a16="http://schemas.microsoft.com/office/drawing/2014/main" id="{5171EB41-DC73-FA53-D2AE-08B81E539038}"/>
                    </a:ext>
                  </a:extLst>
                </p:cNvPr>
                <p:cNvPicPr/>
                <p:nvPr/>
              </p:nvPicPr>
              <p:blipFill>
                <a:blip r:embed="rId226"/>
                <a:stretch>
                  <a:fillRect/>
                </a:stretch>
              </p:blipFill>
              <p:spPr>
                <a:xfrm>
                  <a:off x="2695975" y="486262"/>
                  <a:ext cx="55112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48163" name="Freihand 48162">
                  <a:extLst>
                    <a:ext uri="{FF2B5EF4-FFF2-40B4-BE49-F238E27FC236}">
                      <a16:creationId xmlns:a16="http://schemas.microsoft.com/office/drawing/2014/main" id="{BA573ECD-4989-F763-0DD0-EAF96BFFFE91}"/>
                    </a:ext>
                  </a:extLst>
                </p14:cNvPr>
                <p14:cNvContentPartPr/>
                <p14:nvPr/>
              </p14:nvContentPartPr>
              <p14:xfrm>
                <a:off x="133495" y="1953884"/>
                <a:ext cx="3128400" cy="997200"/>
              </p14:xfrm>
            </p:contentPart>
          </mc:Choice>
          <mc:Fallback>
            <p:pic>
              <p:nvPicPr>
                <p:cNvPr id="48163" name="Freihand 48162">
                  <a:extLst>
                    <a:ext uri="{FF2B5EF4-FFF2-40B4-BE49-F238E27FC236}">
                      <a16:creationId xmlns:a16="http://schemas.microsoft.com/office/drawing/2014/main" id="{BA573ECD-4989-F763-0DD0-EAF96BFFFE91}"/>
                    </a:ext>
                  </a:extLst>
                </p:cNvPr>
                <p:cNvPicPr/>
                <p:nvPr/>
              </p:nvPicPr>
              <p:blipFill>
                <a:blip r:embed="rId228"/>
                <a:stretch>
                  <a:fillRect/>
                </a:stretch>
              </p:blipFill>
              <p:spPr>
                <a:xfrm>
                  <a:off x="124495" y="1944884"/>
                  <a:ext cx="3146040" cy="10148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48164" name="Freihand 48163">
                  <a:extLst>
                    <a:ext uri="{FF2B5EF4-FFF2-40B4-BE49-F238E27FC236}">
                      <a16:creationId xmlns:a16="http://schemas.microsoft.com/office/drawing/2014/main" id="{2CEE07C9-A3D8-57A0-E39C-8EEB54778BE0}"/>
                    </a:ext>
                  </a:extLst>
                </p14:cNvPr>
                <p14:cNvContentPartPr/>
                <p14:nvPr/>
              </p14:nvContentPartPr>
              <p14:xfrm>
                <a:off x="618055" y="1985204"/>
                <a:ext cx="601920" cy="110880"/>
              </p14:xfrm>
            </p:contentPart>
          </mc:Choice>
          <mc:Fallback>
            <p:pic>
              <p:nvPicPr>
                <p:cNvPr id="48164" name="Freihand 48163">
                  <a:extLst>
                    <a:ext uri="{FF2B5EF4-FFF2-40B4-BE49-F238E27FC236}">
                      <a16:creationId xmlns:a16="http://schemas.microsoft.com/office/drawing/2014/main" id="{2CEE07C9-A3D8-57A0-E39C-8EEB54778BE0}"/>
                    </a:ext>
                  </a:extLst>
                </p:cNvPr>
                <p:cNvPicPr/>
                <p:nvPr/>
              </p:nvPicPr>
              <p:blipFill>
                <a:blip r:embed="rId230"/>
                <a:stretch>
                  <a:fillRect/>
                </a:stretch>
              </p:blipFill>
              <p:spPr>
                <a:xfrm>
                  <a:off x="609415" y="1976564"/>
                  <a:ext cx="6195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48166" name="Freihand 48165">
                  <a:extLst>
                    <a:ext uri="{FF2B5EF4-FFF2-40B4-BE49-F238E27FC236}">
                      <a16:creationId xmlns:a16="http://schemas.microsoft.com/office/drawing/2014/main" id="{9CF4593A-C043-B56E-4A93-4BD548C5D735}"/>
                    </a:ext>
                  </a:extLst>
                </p14:cNvPr>
                <p14:cNvContentPartPr/>
                <p14:nvPr/>
              </p14:nvContentPartPr>
              <p14:xfrm>
                <a:off x="241135" y="2030924"/>
                <a:ext cx="2935800" cy="789120"/>
              </p14:xfrm>
            </p:contentPart>
          </mc:Choice>
          <mc:Fallback>
            <p:pic>
              <p:nvPicPr>
                <p:cNvPr id="48166" name="Freihand 48165">
                  <a:extLst>
                    <a:ext uri="{FF2B5EF4-FFF2-40B4-BE49-F238E27FC236}">
                      <a16:creationId xmlns:a16="http://schemas.microsoft.com/office/drawing/2014/main" id="{9CF4593A-C043-B56E-4A93-4BD548C5D735}"/>
                    </a:ext>
                  </a:extLst>
                </p:cNvPr>
                <p:cNvPicPr/>
                <p:nvPr/>
              </p:nvPicPr>
              <p:blipFill>
                <a:blip r:embed="rId232"/>
                <a:stretch>
                  <a:fillRect/>
                </a:stretch>
              </p:blipFill>
              <p:spPr>
                <a:xfrm>
                  <a:off x="232495" y="2021924"/>
                  <a:ext cx="2953440" cy="806760"/>
                </a:xfrm>
                <a:prstGeom prst="rect">
                  <a:avLst/>
                </a:prstGeom>
              </p:spPr>
            </p:pic>
          </mc:Fallback>
        </mc:AlternateContent>
      </p:grpSp>
      <p:grpSp>
        <p:nvGrpSpPr>
          <p:cNvPr id="48195" name="Gruppieren 48194">
            <a:extLst>
              <a:ext uri="{FF2B5EF4-FFF2-40B4-BE49-F238E27FC236}">
                <a16:creationId xmlns:a16="http://schemas.microsoft.com/office/drawing/2014/main" id="{51EE4D80-9DAC-217B-5AFA-955873BFB6E1}"/>
              </a:ext>
            </a:extLst>
          </p:cNvPr>
          <p:cNvGrpSpPr/>
          <p:nvPr/>
        </p:nvGrpSpPr>
        <p:grpSpPr>
          <a:xfrm>
            <a:off x="3206455" y="4634084"/>
            <a:ext cx="945000" cy="125640"/>
            <a:chOff x="3206455" y="4634084"/>
            <a:chExt cx="945000" cy="125640"/>
          </a:xfrm>
        </p:grpSpPr>
        <mc:AlternateContent xmlns:mc="http://schemas.openxmlformats.org/markup-compatibility/2006">
          <mc:Choice xmlns:p14="http://schemas.microsoft.com/office/powerpoint/2010/main" Requires="p14">
            <p:contentPart p14:bwMode="auto" r:id="rId233">
              <p14:nvContentPartPr>
                <p14:cNvPr id="48180" name="Freihand 48179">
                  <a:extLst>
                    <a:ext uri="{FF2B5EF4-FFF2-40B4-BE49-F238E27FC236}">
                      <a16:creationId xmlns:a16="http://schemas.microsoft.com/office/drawing/2014/main" id="{CFDF0E00-7BF7-104D-47E3-D1FE36DBAF7D}"/>
                    </a:ext>
                  </a:extLst>
                </p14:cNvPr>
                <p14:cNvContentPartPr/>
                <p14:nvPr/>
              </p14:nvContentPartPr>
              <p14:xfrm>
                <a:off x="3206455" y="4635164"/>
                <a:ext cx="518400" cy="77760"/>
              </p14:xfrm>
            </p:contentPart>
          </mc:Choice>
          <mc:Fallback>
            <p:pic>
              <p:nvPicPr>
                <p:cNvPr id="48180" name="Freihand 48179">
                  <a:extLst>
                    <a:ext uri="{FF2B5EF4-FFF2-40B4-BE49-F238E27FC236}">
                      <a16:creationId xmlns:a16="http://schemas.microsoft.com/office/drawing/2014/main" id="{CFDF0E00-7BF7-104D-47E3-D1FE36DBAF7D}"/>
                    </a:ext>
                  </a:extLst>
                </p:cNvPr>
                <p:cNvPicPr/>
                <p:nvPr/>
              </p:nvPicPr>
              <p:blipFill>
                <a:blip r:embed="rId234"/>
                <a:stretch>
                  <a:fillRect/>
                </a:stretch>
              </p:blipFill>
              <p:spPr>
                <a:xfrm>
                  <a:off x="3197455" y="4626524"/>
                  <a:ext cx="5360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48189" name="Freihand 48188">
                  <a:extLst>
                    <a:ext uri="{FF2B5EF4-FFF2-40B4-BE49-F238E27FC236}">
                      <a16:creationId xmlns:a16="http://schemas.microsoft.com/office/drawing/2014/main" id="{79D97214-B2E1-F5E5-E3F5-008F1FC54E06}"/>
                    </a:ext>
                  </a:extLst>
                </p14:cNvPr>
                <p14:cNvContentPartPr/>
                <p14:nvPr/>
              </p14:nvContentPartPr>
              <p14:xfrm>
                <a:off x="3661135" y="4634084"/>
                <a:ext cx="490320" cy="125640"/>
              </p14:xfrm>
            </p:contentPart>
          </mc:Choice>
          <mc:Fallback>
            <p:pic>
              <p:nvPicPr>
                <p:cNvPr id="48189" name="Freihand 48188">
                  <a:extLst>
                    <a:ext uri="{FF2B5EF4-FFF2-40B4-BE49-F238E27FC236}">
                      <a16:creationId xmlns:a16="http://schemas.microsoft.com/office/drawing/2014/main" id="{79D97214-B2E1-F5E5-E3F5-008F1FC54E06}"/>
                    </a:ext>
                  </a:extLst>
                </p:cNvPr>
                <p:cNvPicPr/>
                <p:nvPr/>
              </p:nvPicPr>
              <p:blipFill>
                <a:blip r:embed="rId236"/>
                <a:stretch>
                  <a:fillRect/>
                </a:stretch>
              </p:blipFill>
              <p:spPr>
                <a:xfrm>
                  <a:off x="3652135" y="4625444"/>
                  <a:ext cx="507960" cy="143280"/>
                </a:xfrm>
                <a:prstGeom prst="rect">
                  <a:avLst/>
                </a:prstGeom>
              </p:spPr>
            </p:pic>
          </mc:Fallback>
        </mc:AlternateContent>
      </p:gr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
          <p:cNvSpPr>
            <a:spLocks noChangeArrowheads="1"/>
          </p:cNvSpPr>
          <p:nvPr/>
        </p:nvSpPr>
        <p:spPr bwMode="auto">
          <a:xfrm>
            <a:off x="3990278" y="48768"/>
            <a:ext cx="627538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VGR </a:t>
            </a:r>
            <a:r>
              <a:rPr lang="de-DE" altLang="de-DE" sz="2400" b="1">
                <a:solidFill>
                  <a:srgbClr val="000000"/>
                </a:solidFill>
                <a:latin typeface="Sparkasse Rg" pitchFamily="34" charset="0"/>
              </a:rPr>
              <a:t>Deutschland 2022</a:t>
            </a:r>
            <a:endParaRPr lang="de-DE" altLang="de-DE" sz="2400" b="1" dirty="0">
              <a:solidFill>
                <a:srgbClr val="000000"/>
              </a:solidFill>
              <a:latin typeface="Sparkasse Rg" pitchFamily="34" charset="0"/>
            </a:endParaRPr>
          </a:p>
        </p:txBody>
      </p:sp>
      <p:sp>
        <p:nvSpPr>
          <p:cNvPr id="5" name="Rechteck 4">
            <a:extLst>
              <a:ext uri="{FF2B5EF4-FFF2-40B4-BE49-F238E27FC236}">
                <a16:creationId xmlns:a16="http://schemas.microsoft.com/office/drawing/2014/main" id="{CE0AAC95-B01C-4615-9B29-9CEADEE210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49EA0D58-3B83-CA34-7C6B-F80F7A9D1A4B}"/>
              </a:ext>
            </a:extLst>
          </p:cNvPr>
          <p:cNvPicPr>
            <a:picLocks noChangeAspect="1"/>
          </p:cNvPicPr>
          <p:nvPr/>
        </p:nvPicPr>
        <p:blipFill>
          <a:blip r:embed="rId3"/>
          <a:stretch>
            <a:fillRect/>
          </a:stretch>
        </p:blipFill>
        <p:spPr>
          <a:xfrm>
            <a:off x="-1" y="512317"/>
            <a:ext cx="8806961" cy="3628167"/>
          </a:xfrm>
          <a:prstGeom prst="rect">
            <a:avLst/>
          </a:prstGeom>
        </p:spPr>
      </p:pic>
      <p:sp>
        <p:nvSpPr>
          <p:cNvPr id="4" name="Textfeld 3">
            <a:extLst>
              <a:ext uri="{FF2B5EF4-FFF2-40B4-BE49-F238E27FC236}">
                <a16:creationId xmlns:a16="http://schemas.microsoft.com/office/drawing/2014/main" id="{A07238B4-5CD3-6056-56CB-DD1A913ED15C}"/>
              </a:ext>
            </a:extLst>
          </p:cNvPr>
          <p:cNvSpPr txBox="1"/>
          <p:nvPr/>
        </p:nvSpPr>
        <p:spPr>
          <a:xfrm>
            <a:off x="143839" y="4226929"/>
            <a:ext cx="1170320" cy="276999"/>
          </a:xfrm>
          <a:prstGeom prst="rect">
            <a:avLst/>
          </a:prstGeom>
          <a:noFill/>
        </p:spPr>
        <p:txBody>
          <a:bodyPr wrap="none" rtlCol="0">
            <a:spAutoFit/>
          </a:bodyPr>
          <a:lstStyle/>
          <a:p>
            <a:r>
              <a:rPr lang="de-DE" sz="1200"/>
              <a:t>Quelle: Destatis</a:t>
            </a:r>
          </a:p>
        </p:txBody>
      </p:sp>
      <mc:AlternateContent xmlns:mc="http://schemas.openxmlformats.org/markup-compatibility/2006" xmlns:p14="http://schemas.microsoft.com/office/powerpoint/2010/main">
        <mc:Choice Requires="p14">
          <p:contentPart p14:bwMode="auto" r:id="rId4">
            <p14:nvContentPartPr>
              <p14:cNvPr id="8" name="Freihand 7">
                <a:extLst>
                  <a:ext uri="{FF2B5EF4-FFF2-40B4-BE49-F238E27FC236}">
                    <a16:creationId xmlns:a16="http://schemas.microsoft.com/office/drawing/2014/main" id="{8E6E2172-C6A0-764B-71A8-84CB10C63D80}"/>
                  </a:ext>
                </a:extLst>
              </p14:cNvPr>
              <p14:cNvContentPartPr/>
              <p14:nvPr/>
            </p14:nvContentPartPr>
            <p14:xfrm>
              <a:off x="2001175" y="3948742"/>
              <a:ext cx="1620000" cy="375480"/>
            </p14:xfrm>
          </p:contentPart>
        </mc:Choice>
        <mc:Fallback xmlns="">
          <p:pic>
            <p:nvPicPr>
              <p:cNvPr id="8" name="Freihand 7">
                <a:extLst>
                  <a:ext uri="{FF2B5EF4-FFF2-40B4-BE49-F238E27FC236}">
                    <a16:creationId xmlns:a16="http://schemas.microsoft.com/office/drawing/2014/main" id="{8E6E2172-C6A0-764B-71A8-84CB10C63D80}"/>
                  </a:ext>
                </a:extLst>
              </p:cNvPr>
              <p:cNvPicPr/>
              <p:nvPr/>
            </p:nvPicPr>
            <p:blipFill>
              <a:blip r:embed="rId5"/>
              <a:stretch>
                <a:fillRect/>
              </a:stretch>
            </p:blipFill>
            <p:spPr>
              <a:xfrm>
                <a:off x="1992535" y="3940102"/>
                <a:ext cx="163764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Freihand 8">
                <a:extLst>
                  <a:ext uri="{FF2B5EF4-FFF2-40B4-BE49-F238E27FC236}">
                    <a16:creationId xmlns:a16="http://schemas.microsoft.com/office/drawing/2014/main" id="{EFBC4166-44D3-9116-B9EC-2CC241F1044E}"/>
                  </a:ext>
                </a:extLst>
              </p14:cNvPr>
              <p14:cNvContentPartPr/>
              <p14:nvPr/>
            </p14:nvContentPartPr>
            <p14:xfrm>
              <a:off x="21535" y="2941462"/>
              <a:ext cx="312120" cy="468360"/>
            </p14:xfrm>
          </p:contentPart>
        </mc:Choice>
        <mc:Fallback xmlns="">
          <p:pic>
            <p:nvPicPr>
              <p:cNvPr id="9" name="Freihand 8">
                <a:extLst>
                  <a:ext uri="{FF2B5EF4-FFF2-40B4-BE49-F238E27FC236}">
                    <a16:creationId xmlns:a16="http://schemas.microsoft.com/office/drawing/2014/main" id="{EFBC4166-44D3-9116-B9EC-2CC241F1044E}"/>
                  </a:ext>
                </a:extLst>
              </p:cNvPr>
              <p:cNvPicPr/>
              <p:nvPr/>
            </p:nvPicPr>
            <p:blipFill>
              <a:blip r:embed="rId7"/>
              <a:stretch>
                <a:fillRect/>
              </a:stretch>
            </p:blipFill>
            <p:spPr>
              <a:xfrm>
                <a:off x="12895" y="2932462"/>
                <a:ext cx="329760"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Freihand 9">
                <a:extLst>
                  <a:ext uri="{FF2B5EF4-FFF2-40B4-BE49-F238E27FC236}">
                    <a16:creationId xmlns:a16="http://schemas.microsoft.com/office/drawing/2014/main" id="{993DA3C9-CE47-2286-9316-2845EAE0F441}"/>
                  </a:ext>
                </a:extLst>
              </p14:cNvPr>
              <p14:cNvContentPartPr/>
              <p14:nvPr/>
            </p14:nvContentPartPr>
            <p14:xfrm>
              <a:off x="-10865" y="960022"/>
              <a:ext cx="259200" cy="495720"/>
            </p14:xfrm>
          </p:contentPart>
        </mc:Choice>
        <mc:Fallback xmlns="">
          <p:pic>
            <p:nvPicPr>
              <p:cNvPr id="10" name="Freihand 9">
                <a:extLst>
                  <a:ext uri="{FF2B5EF4-FFF2-40B4-BE49-F238E27FC236}">
                    <a16:creationId xmlns:a16="http://schemas.microsoft.com/office/drawing/2014/main" id="{993DA3C9-CE47-2286-9316-2845EAE0F441}"/>
                  </a:ext>
                </a:extLst>
              </p:cNvPr>
              <p:cNvPicPr/>
              <p:nvPr/>
            </p:nvPicPr>
            <p:blipFill>
              <a:blip r:embed="rId9"/>
              <a:stretch>
                <a:fillRect/>
              </a:stretch>
            </p:blipFill>
            <p:spPr>
              <a:xfrm>
                <a:off x="-19505" y="951022"/>
                <a:ext cx="276840" cy="513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D03EDDCC-017A-A7CC-AEC1-4E794C3B830E}"/>
                  </a:ext>
                </a:extLst>
              </p14:cNvPr>
              <p14:cNvContentPartPr/>
              <p14:nvPr/>
            </p14:nvContentPartPr>
            <p14:xfrm>
              <a:off x="1093255" y="2075662"/>
              <a:ext cx="165240" cy="280080"/>
            </p14:xfrm>
          </p:contentPart>
        </mc:Choice>
        <mc:Fallback xmlns="">
          <p:pic>
            <p:nvPicPr>
              <p:cNvPr id="11" name="Freihand 10">
                <a:extLst>
                  <a:ext uri="{FF2B5EF4-FFF2-40B4-BE49-F238E27FC236}">
                    <a16:creationId xmlns:a16="http://schemas.microsoft.com/office/drawing/2014/main" id="{D03EDDCC-017A-A7CC-AEC1-4E794C3B830E}"/>
                  </a:ext>
                </a:extLst>
              </p:cNvPr>
              <p:cNvPicPr/>
              <p:nvPr/>
            </p:nvPicPr>
            <p:blipFill>
              <a:blip r:embed="rId11"/>
              <a:stretch>
                <a:fillRect/>
              </a:stretch>
            </p:blipFill>
            <p:spPr>
              <a:xfrm>
                <a:off x="1084615" y="2067022"/>
                <a:ext cx="18288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Freihand 14">
                <a:extLst>
                  <a:ext uri="{FF2B5EF4-FFF2-40B4-BE49-F238E27FC236}">
                    <a16:creationId xmlns:a16="http://schemas.microsoft.com/office/drawing/2014/main" id="{26AFFC08-9406-9FAF-15CC-616924ACBE2C}"/>
                  </a:ext>
                </a:extLst>
              </p14:cNvPr>
              <p14:cNvContentPartPr/>
              <p14:nvPr/>
            </p14:nvContentPartPr>
            <p14:xfrm>
              <a:off x="280015" y="948502"/>
              <a:ext cx="1404720" cy="300960"/>
            </p14:xfrm>
          </p:contentPart>
        </mc:Choice>
        <mc:Fallback xmlns="">
          <p:pic>
            <p:nvPicPr>
              <p:cNvPr id="15" name="Freihand 14">
                <a:extLst>
                  <a:ext uri="{FF2B5EF4-FFF2-40B4-BE49-F238E27FC236}">
                    <a16:creationId xmlns:a16="http://schemas.microsoft.com/office/drawing/2014/main" id="{26AFFC08-9406-9FAF-15CC-616924ACBE2C}"/>
                  </a:ext>
                </a:extLst>
              </p:cNvPr>
              <p:cNvPicPr/>
              <p:nvPr/>
            </p:nvPicPr>
            <p:blipFill>
              <a:blip r:embed="rId13"/>
              <a:stretch>
                <a:fillRect/>
              </a:stretch>
            </p:blipFill>
            <p:spPr>
              <a:xfrm>
                <a:off x="271375" y="939502"/>
                <a:ext cx="142236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Freihand 15">
                <a:extLst>
                  <a:ext uri="{FF2B5EF4-FFF2-40B4-BE49-F238E27FC236}">
                    <a16:creationId xmlns:a16="http://schemas.microsoft.com/office/drawing/2014/main" id="{FCF382DF-B96C-AC83-282E-34C4732641D8}"/>
                  </a:ext>
                </a:extLst>
              </p14:cNvPr>
              <p14:cNvContentPartPr/>
              <p14:nvPr/>
            </p14:nvContentPartPr>
            <p14:xfrm>
              <a:off x="884815" y="1411102"/>
              <a:ext cx="1048320" cy="19440"/>
            </p14:xfrm>
          </p:contentPart>
        </mc:Choice>
        <mc:Fallback xmlns="">
          <p:pic>
            <p:nvPicPr>
              <p:cNvPr id="16" name="Freihand 15">
                <a:extLst>
                  <a:ext uri="{FF2B5EF4-FFF2-40B4-BE49-F238E27FC236}">
                    <a16:creationId xmlns:a16="http://schemas.microsoft.com/office/drawing/2014/main" id="{FCF382DF-B96C-AC83-282E-34C4732641D8}"/>
                  </a:ext>
                </a:extLst>
              </p:cNvPr>
              <p:cNvPicPr/>
              <p:nvPr/>
            </p:nvPicPr>
            <p:blipFill>
              <a:blip r:embed="rId15"/>
              <a:stretch>
                <a:fillRect/>
              </a:stretch>
            </p:blipFill>
            <p:spPr>
              <a:xfrm>
                <a:off x="876175" y="1402462"/>
                <a:ext cx="10659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Freihand 16">
                <a:extLst>
                  <a:ext uri="{FF2B5EF4-FFF2-40B4-BE49-F238E27FC236}">
                    <a16:creationId xmlns:a16="http://schemas.microsoft.com/office/drawing/2014/main" id="{B5F8A3D9-4C9E-850B-6A83-84884A9A9AD7}"/>
                  </a:ext>
                </a:extLst>
              </p14:cNvPr>
              <p14:cNvContentPartPr/>
              <p14:nvPr/>
            </p14:nvContentPartPr>
            <p14:xfrm>
              <a:off x="494935" y="1815742"/>
              <a:ext cx="1249560" cy="68040"/>
            </p14:xfrm>
          </p:contentPart>
        </mc:Choice>
        <mc:Fallback xmlns="">
          <p:pic>
            <p:nvPicPr>
              <p:cNvPr id="17" name="Freihand 16">
                <a:extLst>
                  <a:ext uri="{FF2B5EF4-FFF2-40B4-BE49-F238E27FC236}">
                    <a16:creationId xmlns:a16="http://schemas.microsoft.com/office/drawing/2014/main" id="{B5F8A3D9-4C9E-850B-6A83-84884A9A9AD7}"/>
                  </a:ext>
                </a:extLst>
              </p:cNvPr>
              <p:cNvPicPr/>
              <p:nvPr/>
            </p:nvPicPr>
            <p:blipFill>
              <a:blip r:embed="rId17"/>
              <a:stretch>
                <a:fillRect/>
              </a:stretch>
            </p:blipFill>
            <p:spPr>
              <a:xfrm>
                <a:off x="485935" y="1806742"/>
                <a:ext cx="12672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Freihand 17">
                <a:extLst>
                  <a:ext uri="{FF2B5EF4-FFF2-40B4-BE49-F238E27FC236}">
                    <a16:creationId xmlns:a16="http://schemas.microsoft.com/office/drawing/2014/main" id="{2EE094DF-BB83-3154-BA0A-E3F5E8D4717B}"/>
                  </a:ext>
                </a:extLst>
              </p14:cNvPr>
              <p14:cNvContentPartPr/>
              <p14:nvPr/>
            </p14:nvContentPartPr>
            <p14:xfrm>
              <a:off x="2239495" y="2104822"/>
              <a:ext cx="1545480" cy="53280"/>
            </p14:xfrm>
          </p:contentPart>
        </mc:Choice>
        <mc:Fallback xmlns="">
          <p:pic>
            <p:nvPicPr>
              <p:cNvPr id="18" name="Freihand 17">
                <a:extLst>
                  <a:ext uri="{FF2B5EF4-FFF2-40B4-BE49-F238E27FC236}">
                    <a16:creationId xmlns:a16="http://schemas.microsoft.com/office/drawing/2014/main" id="{2EE094DF-BB83-3154-BA0A-E3F5E8D4717B}"/>
                  </a:ext>
                </a:extLst>
              </p:cNvPr>
              <p:cNvPicPr/>
              <p:nvPr/>
            </p:nvPicPr>
            <p:blipFill>
              <a:blip r:embed="rId19"/>
              <a:stretch>
                <a:fillRect/>
              </a:stretch>
            </p:blipFill>
            <p:spPr>
              <a:xfrm>
                <a:off x="2230495" y="2095822"/>
                <a:ext cx="1563120" cy="70920"/>
              </a:xfrm>
              <a:prstGeom prst="rect">
                <a:avLst/>
              </a:prstGeom>
            </p:spPr>
          </p:pic>
        </mc:Fallback>
      </mc:AlternateContent>
      <p:grpSp>
        <p:nvGrpSpPr>
          <p:cNvPr id="20" name="Gruppieren 19">
            <a:extLst>
              <a:ext uri="{FF2B5EF4-FFF2-40B4-BE49-F238E27FC236}">
                <a16:creationId xmlns:a16="http://schemas.microsoft.com/office/drawing/2014/main" id="{A87E1951-C1FC-4975-3CC1-0AC5EDEE4764}"/>
              </a:ext>
            </a:extLst>
          </p:cNvPr>
          <p:cNvGrpSpPr/>
          <p:nvPr/>
        </p:nvGrpSpPr>
        <p:grpSpPr>
          <a:xfrm>
            <a:off x="101095" y="382222"/>
            <a:ext cx="4449240" cy="586080"/>
            <a:chOff x="101095" y="382222"/>
            <a:chExt cx="4449240" cy="586080"/>
          </a:xfrm>
        </p:grpSpPr>
        <mc:AlternateContent xmlns:mc="http://schemas.openxmlformats.org/markup-compatibility/2006" xmlns:p14="http://schemas.microsoft.com/office/powerpoint/2010/main">
          <mc:Choice Requires="p14">
            <p:contentPart p14:bwMode="auto" r:id="rId20">
              <p14:nvContentPartPr>
                <p14:cNvPr id="2" name="Freihand 1">
                  <a:extLst>
                    <a:ext uri="{FF2B5EF4-FFF2-40B4-BE49-F238E27FC236}">
                      <a16:creationId xmlns:a16="http://schemas.microsoft.com/office/drawing/2014/main" id="{72F92EDD-2261-2D15-589F-E561C34A552B}"/>
                    </a:ext>
                  </a:extLst>
                </p14:cNvPr>
                <p14:cNvContentPartPr/>
                <p14:nvPr/>
              </p14:nvContentPartPr>
              <p14:xfrm>
                <a:off x="129175" y="382222"/>
                <a:ext cx="1685880" cy="358200"/>
              </p14:xfrm>
            </p:contentPart>
          </mc:Choice>
          <mc:Fallback xmlns="">
            <p:pic>
              <p:nvPicPr>
                <p:cNvPr id="2" name="Freihand 1">
                  <a:extLst>
                    <a:ext uri="{FF2B5EF4-FFF2-40B4-BE49-F238E27FC236}">
                      <a16:creationId xmlns:a16="http://schemas.microsoft.com/office/drawing/2014/main" id="{72F92EDD-2261-2D15-589F-E561C34A552B}"/>
                    </a:ext>
                  </a:extLst>
                </p:cNvPr>
                <p:cNvPicPr/>
                <p:nvPr/>
              </p:nvPicPr>
              <p:blipFill>
                <a:blip r:embed="rId21"/>
                <a:stretch>
                  <a:fillRect/>
                </a:stretch>
              </p:blipFill>
              <p:spPr>
                <a:xfrm>
                  <a:off x="120535" y="373222"/>
                  <a:ext cx="170352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 name="Freihand 5">
                  <a:extLst>
                    <a:ext uri="{FF2B5EF4-FFF2-40B4-BE49-F238E27FC236}">
                      <a16:creationId xmlns:a16="http://schemas.microsoft.com/office/drawing/2014/main" id="{D13748F9-972C-AB95-AB69-1338C2F2D035}"/>
                    </a:ext>
                  </a:extLst>
                </p14:cNvPr>
                <p14:cNvContentPartPr/>
                <p14:nvPr/>
              </p14:nvContentPartPr>
              <p14:xfrm>
                <a:off x="2639815" y="412462"/>
                <a:ext cx="1910520" cy="370080"/>
              </p14:xfrm>
            </p:contentPart>
          </mc:Choice>
          <mc:Fallback xmlns="">
            <p:pic>
              <p:nvPicPr>
                <p:cNvPr id="6" name="Freihand 5">
                  <a:extLst>
                    <a:ext uri="{FF2B5EF4-FFF2-40B4-BE49-F238E27FC236}">
                      <a16:creationId xmlns:a16="http://schemas.microsoft.com/office/drawing/2014/main" id="{D13748F9-972C-AB95-AB69-1338C2F2D035}"/>
                    </a:ext>
                  </a:extLst>
                </p:cNvPr>
                <p:cNvPicPr/>
                <p:nvPr/>
              </p:nvPicPr>
              <p:blipFill>
                <a:blip r:embed="rId23"/>
                <a:stretch>
                  <a:fillRect/>
                </a:stretch>
              </p:blipFill>
              <p:spPr>
                <a:xfrm>
                  <a:off x="2631175" y="403462"/>
                  <a:ext cx="192816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 name="Freihand 11">
                  <a:extLst>
                    <a:ext uri="{FF2B5EF4-FFF2-40B4-BE49-F238E27FC236}">
                      <a16:creationId xmlns:a16="http://schemas.microsoft.com/office/drawing/2014/main" id="{44014805-D267-9285-6CCC-EE1EEDAEED95}"/>
                    </a:ext>
                  </a:extLst>
                </p14:cNvPr>
                <p14:cNvContentPartPr/>
                <p14:nvPr/>
              </p14:nvContentPartPr>
              <p14:xfrm>
                <a:off x="425095" y="755542"/>
                <a:ext cx="44640" cy="20880"/>
              </p14:xfrm>
            </p:contentPart>
          </mc:Choice>
          <mc:Fallback xmlns="">
            <p:pic>
              <p:nvPicPr>
                <p:cNvPr id="12" name="Freihand 11">
                  <a:extLst>
                    <a:ext uri="{FF2B5EF4-FFF2-40B4-BE49-F238E27FC236}">
                      <a16:creationId xmlns:a16="http://schemas.microsoft.com/office/drawing/2014/main" id="{44014805-D267-9285-6CCC-EE1EEDAEED95}"/>
                    </a:ext>
                  </a:extLst>
                </p:cNvPr>
                <p:cNvPicPr/>
                <p:nvPr/>
              </p:nvPicPr>
              <p:blipFill>
                <a:blip r:embed="rId25"/>
                <a:stretch>
                  <a:fillRect/>
                </a:stretch>
              </p:blipFill>
              <p:spPr>
                <a:xfrm>
                  <a:off x="416455" y="746542"/>
                  <a:ext cx="622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 name="Freihand 12">
                  <a:extLst>
                    <a:ext uri="{FF2B5EF4-FFF2-40B4-BE49-F238E27FC236}">
                      <a16:creationId xmlns:a16="http://schemas.microsoft.com/office/drawing/2014/main" id="{29DDAD97-5A20-DF46-AF9D-96A880483AD1}"/>
                    </a:ext>
                  </a:extLst>
                </p14:cNvPr>
                <p14:cNvContentPartPr/>
                <p14:nvPr/>
              </p14:nvContentPartPr>
              <p14:xfrm>
                <a:off x="101095" y="742582"/>
                <a:ext cx="1481400" cy="225720"/>
              </p14:xfrm>
            </p:contentPart>
          </mc:Choice>
          <mc:Fallback xmlns="">
            <p:pic>
              <p:nvPicPr>
                <p:cNvPr id="13" name="Freihand 12">
                  <a:extLst>
                    <a:ext uri="{FF2B5EF4-FFF2-40B4-BE49-F238E27FC236}">
                      <a16:creationId xmlns:a16="http://schemas.microsoft.com/office/drawing/2014/main" id="{29DDAD97-5A20-DF46-AF9D-96A880483AD1}"/>
                    </a:ext>
                  </a:extLst>
                </p:cNvPr>
                <p:cNvPicPr/>
                <p:nvPr/>
              </p:nvPicPr>
              <p:blipFill>
                <a:blip r:embed="rId27"/>
                <a:stretch>
                  <a:fillRect/>
                </a:stretch>
              </p:blipFill>
              <p:spPr>
                <a:xfrm>
                  <a:off x="92455" y="733582"/>
                  <a:ext cx="149904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79214B7A-295D-9C1E-9681-C73B1E53193B}"/>
                    </a:ext>
                  </a:extLst>
                </p14:cNvPr>
                <p14:cNvContentPartPr/>
                <p14:nvPr/>
              </p14:nvContentPartPr>
              <p14:xfrm>
                <a:off x="2891455" y="690382"/>
                <a:ext cx="1561680" cy="72720"/>
              </p14:xfrm>
            </p:contentPart>
          </mc:Choice>
          <mc:Fallback xmlns="">
            <p:pic>
              <p:nvPicPr>
                <p:cNvPr id="19" name="Freihand 18">
                  <a:extLst>
                    <a:ext uri="{FF2B5EF4-FFF2-40B4-BE49-F238E27FC236}">
                      <a16:creationId xmlns:a16="http://schemas.microsoft.com/office/drawing/2014/main" id="{79214B7A-295D-9C1E-9681-C73B1E53193B}"/>
                    </a:ext>
                  </a:extLst>
                </p:cNvPr>
                <p:cNvPicPr/>
                <p:nvPr/>
              </p:nvPicPr>
              <p:blipFill>
                <a:blip r:embed="rId29"/>
                <a:stretch>
                  <a:fillRect/>
                </a:stretch>
              </p:blipFill>
              <p:spPr>
                <a:xfrm>
                  <a:off x="2882815" y="681742"/>
                  <a:ext cx="1579320" cy="9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75B6F4B7-80F0-048B-AEA6-8E37AA82DF67}"/>
                  </a:ext>
                </a:extLst>
              </p14:cNvPr>
              <p14:cNvContentPartPr/>
              <p14:nvPr/>
            </p14:nvContentPartPr>
            <p14:xfrm>
              <a:off x="2995855" y="1191862"/>
              <a:ext cx="1381320" cy="11880"/>
            </p14:xfrm>
          </p:contentPart>
        </mc:Choice>
        <mc:Fallback xmlns="">
          <p:pic>
            <p:nvPicPr>
              <p:cNvPr id="21" name="Freihand 20">
                <a:extLst>
                  <a:ext uri="{FF2B5EF4-FFF2-40B4-BE49-F238E27FC236}">
                    <a16:creationId xmlns:a16="http://schemas.microsoft.com/office/drawing/2014/main" id="{75B6F4B7-80F0-048B-AEA6-8E37AA82DF67}"/>
                  </a:ext>
                </a:extLst>
              </p:cNvPr>
              <p:cNvPicPr/>
              <p:nvPr/>
            </p:nvPicPr>
            <p:blipFill>
              <a:blip r:embed="rId31"/>
              <a:stretch>
                <a:fillRect/>
              </a:stretch>
            </p:blipFill>
            <p:spPr>
              <a:xfrm>
                <a:off x="2986855" y="1183222"/>
                <a:ext cx="13989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1105B894-D3DD-C115-4474-43387E4B22C9}"/>
                  </a:ext>
                </a:extLst>
              </p14:cNvPr>
              <p14:cNvContentPartPr/>
              <p14:nvPr/>
            </p14:nvContentPartPr>
            <p14:xfrm>
              <a:off x="2841055" y="965422"/>
              <a:ext cx="1028880" cy="23760"/>
            </p14:xfrm>
          </p:contentPart>
        </mc:Choice>
        <mc:Fallback xmlns="">
          <p:pic>
            <p:nvPicPr>
              <p:cNvPr id="22" name="Freihand 21">
                <a:extLst>
                  <a:ext uri="{FF2B5EF4-FFF2-40B4-BE49-F238E27FC236}">
                    <a16:creationId xmlns:a16="http://schemas.microsoft.com/office/drawing/2014/main" id="{1105B894-D3DD-C115-4474-43387E4B22C9}"/>
                  </a:ext>
                </a:extLst>
              </p:cNvPr>
              <p:cNvPicPr/>
              <p:nvPr/>
            </p:nvPicPr>
            <p:blipFill>
              <a:blip r:embed="rId33"/>
              <a:stretch>
                <a:fillRect/>
              </a:stretch>
            </p:blipFill>
            <p:spPr>
              <a:xfrm>
                <a:off x="2832415" y="956782"/>
                <a:ext cx="10465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A293B786-CCBA-123D-C2DF-B2ECA12E90F5}"/>
                  </a:ext>
                </a:extLst>
              </p14:cNvPr>
              <p14:cNvContentPartPr/>
              <p14:nvPr/>
            </p14:nvContentPartPr>
            <p14:xfrm>
              <a:off x="2985055" y="1184302"/>
              <a:ext cx="1360080" cy="24120"/>
            </p14:xfrm>
          </p:contentPart>
        </mc:Choice>
        <mc:Fallback xmlns="">
          <p:pic>
            <p:nvPicPr>
              <p:cNvPr id="23" name="Freihand 22">
                <a:extLst>
                  <a:ext uri="{FF2B5EF4-FFF2-40B4-BE49-F238E27FC236}">
                    <a16:creationId xmlns:a16="http://schemas.microsoft.com/office/drawing/2014/main" id="{A293B786-CCBA-123D-C2DF-B2ECA12E90F5}"/>
                  </a:ext>
                </a:extLst>
              </p:cNvPr>
              <p:cNvPicPr/>
              <p:nvPr/>
            </p:nvPicPr>
            <p:blipFill>
              <a:blip r:embed="rId35"/>
              <a:stretch>
                <a:fillRect/>
              </a:stretch>
            </p:blipFill>
            <p:spPr>
              <a:xfrm>
                <a:off x="2976055" y="1175302"/>
                <a:ext cx="13777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E48379F7-1AF1-889B-5543-D44C67401C15}"/>
                  </a:ext>
                </a:extLst>
              </p14:cNvPr>
              <p14:cNvContentPartPr/>
              <p14:nvPr/>
            </p14:nvContentPartPr>
            <p14:xfrm>
              <a:off x="2955895" y="1404982"/>
              <a:ext cx="1230840" cy="26640"/>
            </p14:xfrm>
          </p:contentPart>
        </mc:Choice>
        <mc:Fallback xmlns="">
          <p:pic>
            <p:nvPicPr>
              <p:cNvPr id="24" name="Freihand 23">
                <a:extLst>
                  <a:ext uri="{FF2B5EF4-FFF2-40B4-BE49-F238E27FC236}">
                    <a16:creationId xmlns:a16="http://schemas.microsoft.com/office/drawing/2014/main" id="{E48379F7-1AF1-889B-5543-D44C67401C15}"/>
                  </a:ext>
                </a:extLst>
              </p:cNvPr>
              <p:cNvPicPr/>
              <p:nvPr/>
            </p:nvPicPr>
            <p:blipFill>
              <a:blip r:embed="rId37"/>
              <a:stretch>
                <a:fillRect/>
              </a:stretch>
            </p:blipFill>
            <p:spPr>
              <a:xfrm>
                <a:off x="2947255" y="1396342"/>
                <a:ext cx="12484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33FCE610-5AFE-5DAC-1E5B-8440D0BC31D1}"/>
                  </a:ext>
                </a:extLst>
              </p14:cNvPr>
              <p14:cNvContentPartPr/>
              <p14:nvPr/>
            </p14:nvContentPartPr>
            <p14:xfrm>
              <a:off x="2969935" y="1636102"/>
              <a:ext cx="563760" cy="32400"/>
            </p14:xfrm>
          </p:contentPart>
        </mc:Choice>
        <mc:Fallback xmlns="">
          <p:pic>
            <p:nvPicPr>
              <p:cNvPr id="25" name="Freihand 24">
                <a:extLst>
                  <a:ext uri="{FF2B5EF4-FFF2-40B4-BE49-F238E27FC236}">
                    <a16:creationId xmlns:a16="http://schemas.microsoft.com/office/drawing/2014/main" id="{33FCE610-5AFE-5DAC-1E5B-8440D0BC31D1}"/>
                  </a:ext>
                </a:extLst>
              </p:cNvPr>
              <p:cNvPicPr/>
              <p:nvPr/>
            </p:nvPicPr>
            <p:blipFill>
              <a:blip r:embed="rId39"/>
              <a:stretch>
                <a:fillRect/>
              </a:stretch>
            </p:blipFill>
            <p:spPr>
              <a:xfrm>
                <a:off x="2961295" y="1627462"/>
                <a:ext cx="5814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856A70C1-3093-E845-847C-295F2F01E008}"/>
                  </a:ext>
                </a:extLst>
              </p14:cNvPr>
              <p14:cNvContentPartPr/>
              <p14:nvPr/>
            </p14:nvContentPartPr>
            <p14:xfrm>
              <a:off x="2944375" y="1878022"/>
              <a:ext cx="590760" cy="15120"/>
            </p14:xfrm>
          </p:contentPart>
        </mc:Choice>
        <mc:Fallback xmlns="">
          <p:pic>
            <p:nvPicPr>
              <p:cNvPr id="26" name="Freihand 25">
                <a:extLst>
                  <a:ext uri="{FF2B5EF4-FFF2-40B4-BE49-F238E27FC236}">
                    <a16:creationId xmlns:a16="http://schemas.microsoft.com/office/drawing/2014/main" id="{856A70C1-3093-E845-847C-295F2F01E008}"/>
                  </a:ext>
                </a:extLst>
              </p:cNvPr>
              <p:cNvPicPr/>
              <p:nvPr/>
            </p:nvPicPr>
            <p:blipFill>
              <a:blip r:embed="rId41"/>
              <a:stretch>
                <a:fillRect/>
              </a:stretch>
            </p:blipFill>
            <p:spPr>
              <a:xfrm>
                <a:off x="2935375" y="1869382"/>
                <a:ext cx="6084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AD4F23CC-37F0-7879-FD63-F776B74102DF}"/>
                  </a:ext>
                </a:extLst>
              </p14:cNvPr>
              <p14:cNvContentPartPr/>
              <p14:nvPr/>
            </p14:nvContentPartPr>
            <p14:xfrm>
              <a:off x="6331975" y="424342"/>
              <a:ext cx="755280" cy="19440"/>
            </p14:xfrm>
          </p:contentPart>
        </mc:Choice>
        <mc:Fallback xmlns="">
          <p:pic>
            <p:nvPicPr>
              <p:cNvPr id="27" name="Freihand 26">
                <a:extLst>
                  <a:ext uri="{FF2B5EF4-FFF2-40B4-BE49-F238E27FC236}">
                    <a16:creationId xmlns:a16="http://schemas.microsoft.com/office/drawing/2014/main" id="{AD4F23CC-37F0-7879-FD63-F776B74102DF}"/>
                  </a:ext>
                </a:extLst>
              </p:cNvPr>
              <p:cNvPicPr/>
              <p:nvPr/>
            </p:nvPicPr>
            <p:blipFill>
              <a:blip r:embed="rId43"/>
              <a:stretch>
                <a:fillRect/>
              </a:stretch>
            </p:blipFill>
            <p:spPr>
              <a:xfrm>
                <a:off x="6323335" y="415342"/>
                <a:ext cx="7729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B0E986AB-5121-896F-1EFA-A4A9CF83346C}"/>
                  </a:ext>
                </a:extLst>
              </p14:cNvPr>
              <p14:cNvContentPartPr/>
              <p14:nvPr/>
            </p14:nvContentPartPr>
            <p14:xfrm>
              <a:off x="5793775" y="707302"/>
              <a:ext cx="864360" cy="588240"/>
            </p14:xfrm>
          </p:contentPart>
        </mc:Choice>
        <mc:Fallback xmlns="">
          <p:pic>
            <p:nvPicPr>
              <p:cNvPr id="28" name="Freihand 27">
                <a:extLst>
                  <a:ext uri="{FF2B5EF4-FFF2-40B4-BE49-F238E27FC236}">
                    <a16:creationId xmlns:a16="http://schemas.microsoft.com/office/drawing/2014/main" id="{B0E986AB-5121-896F-1EFA-A4A9CF83346C}"/>
                  </a:ext>
                </a:extLst>
              </p:cNvPr>
              <p:cNvPicPr/>
              <p:nvPr/>
            </p:nvPicPr>
            <p:blipFill>
              <a:blip r:embed="rId45"/>
              <a:stretch>
                <a:fillRect/>
              </a:stretch>
            </p:blipFill>
            <p:spPr>
              <a:xfrm>
                <a:off x="5784775" y="698662"/>
                <a:ext cx="882000" cy="605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9773B3A4-0172-1E91-ED48-D0734634BC74}"/>
                  </a:ext>
                </a:extLst>
              </p14:cNvPr>
              <p14:cNvContentPartPr/>
              <p14:nvPr/>
            </p14:nvContentPartPr>
            <p14:xfrm>
              <a:off x="6792775" y="2094382"/>
              <a:ext cx="592920" cy="18720"/>
            </p14:xfrm>
          </p:contentPart>
        </mc:Choice>
        <mc:Fallback xmlns="">
          <p:pic>
            <p:nvPicPr>
              <p:cNvPr id="29" name="Freihand 28">
                <a:extLst>
                  <a:ext uri="{FF2B5EF4-FFF2-40B4-BE49-F238E27FC236}">
                    <a16:creationId xmlns:a16="http://schemas.microsoft.com/office/drawing/2014/main" id="{9773B3A4-0172-1E91-ED48-D0734634BC74}"/>
                  </a:ext>
                </a:extLst>
              </p:cNvPr>
              <p:cNvPicPr/>
              <p:nvPr/>
            </p:nvPicPr>
            <p:blipFill>
              <a:blip r:embed="rId47"/>
              <a:stretch>
                <a:fillRect/>
              </a:stretch>
            </p:blipFill>
            <p:spPr>
              <a:xfrm>
                <a:off x="6783775" y="2085382"/>
                <a:ext cx="6105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7E46193D-59B3-282A-EFBE-C1A09424995C}"/>
                  </a:ext>
                </a:extLst>
              </p14:cNvPr>
              <p14:cNvContentPartPr/>
              <p14:nvPr/>
            </p14:nvContentPartPr>
            <p14:xfrm>
              <a:off x="5685055" y="1382302"/>
              <a:ext cx="852480" cy="496800"/>
            </p14:xfrm>
          </p:contentPart>
        </mc:Choice>
        <mc:Fallback xmlns="">
          <p:pic>
            <p:nvPicPr>
              <p:cNvPr id="30" name="Freihand 29">
                <a:extLst>
                  <a:ext uri="{FF2B5EF4-FFF2-40B4-BE49-F238E27FC236}">
                    <a16:creationId xmlns:a16="http://schemas.microsoft.com/office/drawing/2014/main" id="{7E46193D-59B3-282A-EFBE-C1A09424995C}"/>
                  </a:ext>
                </a:extLst>
              </p:cNvPr>
              <p:cNvPicPr/>
              <p:nvPr/>
            </p:nvPicPr>
            <p:blipFill>
              <a:blip r:embed="rId49"/>
              <a:stretch>
                <a:fillRect/>
              </a:stretch>
            </p:blipFill>
            <p:spPr>
              <a:xfrm>
                <a:off x="5676415" y="1373302"/>
                <a:ext cx="870120" cy="514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E9389056-979D-CFB2-D145-04FB08ED2223}"/>
                  </a:ext>
                </a:extLst>
              </p14:cNvPr>
              <p14:cNvContentPartPr/>
              <p14:nvPr/>
            </p14:nvContentPartPr>
            <p14:xfrm>
              <a:off x="7581535" y="951382"/>
              <a:ext cx="747000" cy="18720"/>
            </p14:xfrm>
          </p:contentPart>
        </mc:Choice>
        <mc:Fallback xmlns="">
          <p:pic>
            <p:nvPicPr>
              <p:cNvPr id="31" name="Freihand 30">
                <a:extLst>
                  <a:ext uri="{FF2B5EF4-FFF2-40B4-BE49-F238E27FC236}">
                    <a16:creationId xmlns:a16="http://schemas.microsoft.com/office/drawing/2014/main" id="{E9389056-979D-CFB2-D145-04FB08ED2223}"/>
                  </a:ext>
                </a:extLst>
              </p:cNvPr>
              <p:cNvPicPr/>
              <p:nvPr/>
            </p:nvPicPr>
            <p:blipFill>
              <a:blip r:embed="rId51"/>
              <a:stretch>
                <a:fillRect/>
              </a:stretch>
            </p:blipFill>
            <p:spPr>
              <a:xfrm>
                <a:off x="7572895" y="942742"/>
                <a:ext cx="7646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97161F9D-8086-CA51-D201-E9D5AACA0086}"/>
                  </a:ext>
                </a:extLst>
              </p14:cNvPr>
              <p14:cNvContentPartPr/>
              <p14:nvPr/>
            </p14:nvContentPartPr>
            <p14:xfrm>
              <a:off x="7508095" y="969742"/>
              <a:ext cx="707760" cy="442440"/>
            </p14:xfrm>
          </p:contentPart>
        </mc:Choice>
        <mc:Fallback xmlns="">
          <p:pic>
            <p:nvPicPr>
              <p:cNvPr id="32" name="Freihand 31">
                <a:extLst>
                  <a:ext uri="{FF2B5EF4-FFF2-40B4-BE49-F238E27FC236}">
                    <a16:creationId xmlns:a16="http://schemas.microsoft.com/office/drawing/2014/main" id="{97161F9D-8086-CA51-D201-E9D5AACA0086}"/>
                  </a:ext>
                </a:extLst>
              </p:cNvPr>
              <p:cNvPicPr/>
              <p:nvPr/>
            </p:nvPicPr>
            <p:blipFill>
              <a:blip r:embed="rId53"/>
              <a:stretch>
                <a:fillRect/>
              </a:stretch>
            </p:blipFill>
            <p:spPr>
              <a:xfrm>
                <a:off x="7499455" y="961102"/>
                <a:ext cx="725400" cy="460080"/>
              </a:xfrm>
              <a:prstGeom prst="rect">
                <a:avLst/>
              </a:prstGeom>
            </p:spPr>
          </p:pic>
        </mc:Fallback>
      </mc:AlternateContent>
      <p:grpSp>
        <p:nvGrpSpPr>
          <p:cNvPr id="54" name="Gruppieren 53">
            <a:extLst>
              <a:ext uri="{FF2B5EF4-FFF2-40B4-BE49-F238E27FC236}">
                <a16:creationId xmlns:a16="http://schemas.microsoft.com/office/drawing/2014/main" id="{1AF1E775-2CC1-A982-967F-74BA589CB085}"/>
              </a:ext>
            </a:extLst>
          </p:cNvPr>
          <p:cNvGrpSpPr/>
          <p:nvPr/>
        </p:nvGrpSpPr>
        <p:grpSpPr>
          <a:xfrm>
            <a:off x="7544815" y="1387342"/>
            <a:ext cx="4347720" cy="503280"/>
            <a:chOff x="7544815" y="1387342"/>
            <a:chExt cx="4347720" cy="503280"/>
          </a:xfrm>
        </p:grpSpPr>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1B2A680F-56F9-49F8-F0D8-6883252F39CC}"/>
                    </a:ext>
                  </a:extLst>
                </p14:cNvPr>
                <p14:cNvContentPartPr/>
                <p14:nvPr/>
              </p14:nvContentPartPr>
              <p14:xfrm>
                <a:off x="7544815" y="1387342"/>
                <a:ext cx="842040" cy="503280"/>
              </p14:xfrm>
            </p:contentPart>
          </mc:Choice>
          <mc:Fallback xmlns="">
            <p:pic>
              <p:nvPicPr>
                <p:cNvPr id="33" name="Freihand 32">
                  <a:extLst>
                    <a:ext uri="{FF2B5EF4-FFF2-40B4-BE49-F238E27FC236}">
                      <a16:creationId xmlns:a16="http://schemas.microsoft.com/office/drawing/2014/main" id="{1B2A680F-56F9-49F8-F0D8-6883252F39CC}"/>
                    </a:ext>
                  </a:extLst>
                </p:cNvPr>
                <p:cNvPicPr/>
                <p:nvPr/>
              </p:nvPicPr>
              <p:blipFill>
                <a:blip r:embed="rId55"/>
                <a:stretch>
                  <a:fillRect/>
                </a:stretch>
              </p:blipFill>
              <p:spPr>
                <a:xfrm>
                  <a:off x="7536175" y="1378702"/>
                  <a:ext cx="859680" cy="520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D1E8EAC1-E228-E179-E024-4F88B2811824}"/>
                    </a:ext>
                  </a:extLst>
                </p14:cNvPr>
                <p14:cNvContentPartPr/>
                <p14:nvPr/>
              </p14:nvContentPartPr>
              <p14:xfrm>
                <a:off x="8470015" y="1598302"/>
                <a:ext cx="248400" cy="93600"/>
              </p14:xfrm>
            </p:contentPart>
          </mc:Choice>
          <mc:Fallback xmlns="">
            <p:pic>
              <p:nvPicPr>
                <p:cNvPr id="34" name="Freihand 33">
                  <a:extLst>
                    <a:ext uri="{FF2B5EF4-FFF2-40B4-BE49-F238E27FC236}">
                      <a16:creationId xmlns:a16="http://schemas.microsoft.com/office/drawing/2014/main" id="{D1E8EAC1-E228-E179-E024-4F88B2811824}"/>
                    </a:ext>
                  </a:extLst>
                </p:cNvPr>
                <p:cNvPicPr/>
                <p:nvPr/>
              </p:nvPicPr>
              <p:blipFill>
                <a:blip r:embed="rId57"/>
                <a:stretch>
                  <a:fillRect/>
                </a:stretch>
              </p:blipFill>
              <p:spPr>
                <a:xfrm>
                  <a:off x="8461015" y="1589302"/>
                  <a:ext cx="2660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Freihand 34">
                  <a:extLst>
                    <a:ext uri="{FF2B5EF4-FFF2-40B4-BE49-F238E27FC236}">
                      <a16:creationId xmlns:a16="http://schemas.microsoft.com/office/drawing/2014/main" id="{FD369215-F388-8AC2-6C8A-2DB8D071B496}"/>
                    </a:ext>
                  </a:extLst>
                </p14:cNvPr>
                <p14:cNvContentPartPr/>
                <p14:nvPr/>
              </p14:nvContentPartPr>
              <p14:xfrm>
                <a:off x="8864215" y="1574182"/>
                <a:ext cx="52560" cy="130680"/>
              </p14:xfrm>
            </p:contentPart>
          </mc:Choice>
          <mc:Fallback xmlns="">
            <p:pic>
              <p:nvPicPr>
                <p:cNvPr id="35" name="Freihand 34">
                  <a:extLst>
                    <a:ext uri="{FF2B5EF4-FFF2-40B4-BE49-F238E27FC236}">
                      <a16:creationId xmlns:a16="http://schemas.microsoft.com/office/drawing/2014/main" id="{FD369215-F388-8AC2-6C8A-2DB8D071B496}"/>
                    </a:ext>
                  </a:extLst>
                </p:cNvPr>
                <p:cNvPicPr/>
                <p:nvPr/>
              </p:nvPicPr>
              <p:blipFill>
                <a:blip r:embed="rId59"/>
                <a:stretch>
                  <a:fillRect/>
                </a:stretch>
              </p:blipFill>
              <p:spPr>
                <a:xfrm>
                  <a:off x="8855215" y="1565542"/>
                  <a:ext cx="702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6661E41A-F47A-7E69-3561-FF6CB1A32E67}"/>
                    </a:ext>
                  </a:extLst>
                </p14:cNvPr>
                <p14:cNvContentPartPr/>
                <p14:nvPr/>
              </p14:nvContentPartPr>
              <p14:xfrm>
                <a:off x="8834335" y="1658422"/>
                <a:ext cx="110880" cy="5040"/>
              </p14:xfrm>
            </p:contentPart>
          </mc:Choice>
          <mc:Fallback xmlns="">
            <p:pic>
              <p:nvPicPr>
                <p:cNvPr id="36" name="Freihand 35">
                  <a:extLst>
                    <a:ext uri="{FF2B5EF4-FFF2-40B4-BE49-F238E27FC236}">
                      <a16:creationId xmlns:a16="http://schemas.microsoft.com/office/drawing/2014/main" id="{6661E41A-F47A-7E69-3561-FF6CB1A32E67}"/>
                    </a:ext>
                  </a:extLst>
                </p:cNvPr>
                <p:cNvPicPr/>
                <p:nvPr/>
              </p:nvPicPr>
              <p:blipFill>
                <a:blip r:embed="rId61"/>
                <a:stretch>
                  <a:fillRect/>
                </a:stretch>
              </p:blipFill>
              <p:spPr>
                <a:xfrm>
                  <a:off x="8825335" y="1649422"/>
                  <a:ext cx="128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465347AD-2C35-CE9F-C6C9-63DBCC31D6E1}"/>
                    </a:ext>
                  </a:extLst>
                </p14:cNvPr>
                <p14:cNvContentPartPr/>
                <p14:nvPr/>
              </p14:nvContentPartPr>
              <p14:xfrm>
                <a:off x="9083815" y="1570222"/>
                <a:ext cx="154440" cy="115920"/>
              </p14:xfrm>
            </p:contentPart>
          </mc:Choice>
          <mc:Fallback xmlns="">
            <p:pic>
              <p:nvPicPr>
                <p:cNvPr id="37" name="Freihand 36">
                  <a:extLst>
                    <a:ext uri="{FF2B5EF4-FFF2-40B4-BE49-F238E27FC236}">
                      <a16:creationId xmlns:a16="http://schemas.microsoft.com/office/drawing/2014/main" id="{465347AD-2C35-CE9F-C6C9-63DBCC31D6E1}"/>
                    </a:ext>
                  </a:extLst>
                </p:cNvPr>
                <p:cNvPicPr/>
                <p:nvPr/>
              </p:nvPicPr>
              <p:blipFill>
                <a:blip r:embed="rId63"/>
                <a:stretch>
                  <a:fillRect/>
                </a:stretch>
              </p:blipFill>
              <p:spPr>
                <a:xfrm>
                  <a:off x="9075175" y="1561582"/>
                  <a:ext cx="1720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Freihand 37">
                  <a:extLst>
                    <a:ext uri="{FF2B5EF4-FFF2-40B4-BE49-F238E27FC236}">
                      <a16:creationId xmlns:a16="http://schemas.microsoft.com/office/drawing/2014/main" id="{9E749774-5D42-3A15-75B5-6B415E0F4E5A}"/>
                    </a:ext>
                  </a:extLst>
                </p14:cNvPr>
                <p14:cNvContentPartPr/>
                <p14:nvPr/>
              </p14:nvContentPartPr>
              <p14:xfrm>
                <a:off x="9265975" y="1589302"/>
                <a:ext cx="63720" cy="79200"/>
              </p14:xfrm>
            </p:contentPart>
          </mc:Choice>
          <mc:Fallback xmlns="">
            <p:pic>
              <p:nvPicPr>
                <p:cNvPr id="38" name="Freihand 37">
                  <a:extLst>
                    <a:ext uri="{FF2B5EF4-FFF2-40B4-BE49-F238E27FC236}">
                      <a16:creationId xmlns:a16="http://schemas.microsoft.com/office/drawing/2014/main" id="{9E749774-5D42-3A15-75B5-6B415E0F4E5A}"/>
                    </a:ext>
                  </a:extLst>
                </p:cNvPr>
                <p:cNvPicPr/>
                <p:nvPr/>
              </p:nvPicPr>
              <p:blipFill>
                <a:blip r:embed="rId65"/>
                <a:stretch>
                  <a:fillRect/>
                </a:stretch>
              </p:blipFill>
              <p:spPr>
                <a:xfrm>
                  <a:off x="9257335" y="1580302"/>
                  <a:ext cx="813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Freihand 38">
                  <a:extLst>
                    <a:ext uri="{FF2B5EF4-FFF2-40B4-BE49-F238E27FC236}">
                      <a16:creationId xmlns:a16="http://schemas.microsoft.com/office/drawing/2014/main" id="{E98806FA-B6FE-843A-BAA5-2422C65270D7}"/>
                    </a:ext>
                  </a:extLst>
                </p14:cNvPr>
                <p14:cNvContentPartPr/>
                <p14:nvPr/>
              </p14:nvContentPartPr>
              <p14:xfrm>
                <a:off x="9361375" y="1591102"/>
                <a:ext cx="108360" cy="90000"/>
              </p14:xfrm>
            </p:contentPart>
          </mc:Choice>
          <mc:Fallback xmlns="">
            <p:pic>
              <p:nvPicPr>
                <p:cNvPr id="39" name="Freihand 38">
                  <a:extLst>
                    <a:ext uri="{FF2B5EF4-FFF2-40B4-BE49-F238E27FC236}">
                      <a16:creationId xmlns:a16="http://schemas.microsoft.com/office/drawing/2014/main" id="{E98806FA-B6FE-843A-BAA5-2422C65270D7}"/>
                    </a:ext>
                  </a:extLst>
                </p:cNvPr>
                <p:cNvPicPr/>
                <p:nvPr/>
              </p:nvPicPr>
              <p:blipFill>
                <a:blip r:embed="rId67"/>
                <a:stretch>
                  <a:fillRect/>
                </a:stretch>
              </p:blipFill>
              <p:spPr>
                <a:xfrm>
                  <a:off x="9352375" y="1582462"/>
                  <a:ext cx="1260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Freihand 39">
                  <a:extLst>
                    <a:ext uri="{FF2B5EF4-FFF2-40B4-BE49-F238E27FC236}">
                      <a16:creationId xmlns:a16="http://schemas.microsoft.com/office/drawing/2014/main" id="{F39BE604-F63E-A3D6-EFE6-C3B411ADDAC7}"/>
                    </a:ext>
                  </a:extLst>
                </p14:cNvPr>
                <p14:cNvContentPartPr/>
                <p14:nvPr/>
              </p14:nvContentPartPr>
              <p14:xfrm>
                <a:off x="9553615" y="1573102"/>
                <a:ext cx="218520" cy="99000"/>
              </p14:xfrm>
            </p:contentPart>
          </mc:Choice>
          <mc:Fallback xmlns="">
            <p:pic>
              <p:nvPicPr>
                <p:cNvPr id="40" name="Freihand 39">
                  <a:extLst>
                    <a:ext uri="{FF2B5EF4-FFF2-40B4-BE49-F238E27FC236}">
                      <a16:creationId xmlns:a16="http://schemas.microsoft.com/office/drawing/2014/main" id="{F39BE604-F63E-A3D6-EFE6-C3B411ADDAC7}"/>
                    </a:ext>
                  </a:extLst>
                </p:cNvPr>
                <p:cNvPicPr/>
                <p:nvPr/>
              </p:nvPicPr>
              <p:blipFill>
                <a:blip r:embed="rId69"/>
                <a:stretch>
                  <a:fillRect/>
                </a:stretch>
              </p:blipFill>
              <p:spPr>
                <a:xfrm>
                  <a:off x="9544615" y="1564102"/>
                  <a:ext cx="2361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Freihand 40">
                  <a:extLst>
                    <a:ext uri="{FF2B5EF4-FFF2-40B4-BE49-F238E27FC236}">
                      <a16:creationId xmlns:a16="http://schemas.microsoft.com/office/drawing/2014/main" id="{7D574CF6-2594-E657-3272-DF8ADE844310}"/>
                    </a:ext>
                  </a:extLst>
                </p14:cNvPr>
                <p14:cNvContentPartPr/>
                <p14:nvPr/>
              </p14:nvContentPartPr>
              <p14:xfrm>
                <a:off x="9775015" y="1566982"/>
                <a:ext cx="118800" cy="89640"/>
              </p14:xfrm>
            </p:contentPart>
          </mc:Choice>
          <mc:Fallback xmlns="">
            <p:pic>
              <p:nvPicPr>
                <p:cNvPr id="41" name="Freihand 40">
                  <a:extLst>
                    <a:ext uri="{FF2B5EF4-FFF2-40B4-BE49-F238E27FC236}">
                      <a16:creationId xmlns:a16="http://schemas.microsoft.com/office/drawing/2014/main" id="{7D574CF6-2594-E657-3272-DF8ADE844310}"/>
                    </a:ext>
                  </a:extLst>
                </p:cNvPr>
                <p:cNvPicPr/>
                <p:nvPr/>
              </p:nvPicPr>
              <p:blipFill>
                <a:blip r:embed="rId71"/>
                <a:stretch>
                  <a:fillRect/>
                </a:stretch>
              </p:blipFill>
              <p:spPr>
                <a:xfrm>
                  <a:off x="9766015" y="1558342"/>
                  <a:ext cx="1364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 name="Freihand 41">
                  <a:extLst>
                    <a:ext uri="{FF2B5EF4-FFF2-40B4-BE49-F238E27FC236}">
                      <a16:creationId xmlns:a16="http://schemas.microsoft.com/office/drawing/2014/main" id="{377978D3-F87C-BFB8-63F4-2564E29FD79B}"/>
                    </a:ext>
                  </a:extLst>
                </p14:cNvPr>
                <p14:cNvContentPartPr/>
                <p14:nvPr/>
              </p14:nvContentPartPr>
              <p14:xfrm>
                <a:off x="10079215" y="1548982"/>
                <a:ext cx="84600" cy="108000"/>
              </p14:xfrm>
            </p:contentPart>
          </mc:Choice>
          <mc:Fallback xmlns="">
            <p:pic>
              <p:nvPicPr>
                <p:cNvPr id="42" name="Freihand 41">
                  <a:extLst>
                    <a:ext uri="{FF2B5EF4-FFF2-40B4-BE49-F238E27FC236}">
                      <a16:creationId xmlns:a16="http://schemas.microsoft.com/office/drawing/2014/main" id="{377978D3-F87C-BFB8-63F4-2564E29FD79B}"/>
                    </a:ext>
                  </a:extLst>
                </p:cNvPr>
                <p:cNvPicPr/>
                <p:nvPr/>
              </p:nvPicPr>
              <p:blipFill>
                <a:blip r:embed="rId73"/>
                <a:stretch>
                  <a:fillRect/>
                </a:stretch>
              </p:blipFill>
              <p:spPr>
                <a:xfrm>
                  <a:off x="10070215" y="1539982"/>
                  <a:ext cx="1022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3" name="Freihand 42">
                  <a:extLst>
                    <a:ext uri="{FF2B5EF4-FFF2-40B4-BE49-F238E27FC236}">
                      <a16:creationId xmlns:a16="http://schemas.microsoft.com/office/drawing/2014/main" id="{914F8EF2-DD24-4894-961A-08672D750CD0}"/>
                    </a:ext>
                  </a:extLst>
                </p14:cNvPr>
                <p14:cNvContentPartPr/>
                <p14:nvPr/>
              </p14:nvContentPartPr>
              <p14:xfrm>
                <a:off x="9999655" y="1612342"/>
                <a:ext cx="162360" cy="34920"/>
              </p14:xfrm>
            </p:contentPart>
          </mc:Choice>
          <mc:Fallback xmlns="">
            <p:pic>
              <p:nvPicPr>
                <p:cNvPr id="43" name="Freihand 42">
                  <a:extLst>
                    <a:ext uri="{FF2B5EF4-FFF2-40B4-BE49-F238E27FC236}">
                      <a16:creationId xmlns:a16="http://schemas.microsoft.com/office/drawing/2014/main" id="{914F8EF2-DD24-4894-961A-08672D750CD0}"/>
                    </a:ext>
                  </a:extLst>
                </p:cNvPr>
                <p:cNvPicPr/>
                <p:nvPr/>
              </p:nvPicPr>
              <p:blipFill>
                <a:blip r:embed="rId75"/>
                <a:stretch>
                  <a:fillRect/>
                </a:stretch>
              </p:blipFill>
              <p:spPr>
                <a:xfrm>
                  <a:off x="9991015" y="1603702"/>
                  <a:ext cx="1800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Freihand 43">
                  <a:extLst>
                    <a:ext uri="{FF2B5EF4-FFF2-40B4-BE49-F238E27FC236}">
                      <a16:creationId xmlns:a16="http://schemas.microsoft.com/office/drawing/2014/main" id="{5DB278C0-F4B9-42BE-15B9-CE3075D08CE2}"/>
                    </a:ext>
                  </a:extLst>
                </p14:cNvPr>
                <p14:cNvContentPartPr/>
                <p14:nvPr/>
              </p14:nvContentPartPr>
              <p14:xfrm>
                <a:off x="10366135" y="1593982"/>
                <a:ext cx="120600" cy="13320"/>
              </p14:xfrm>
            </p:contentPart>
          </mc:Choice>
          <mc:Fallback xmlns="">
            <p:pic>
              <p:nvPicPr>
                <p:cNvPr id="44" name="Freihand 43">
                  <a:extLst>
                    <a:ext uri="{FF2B5EF4-FFF2-40B4-BE49-F238E27FC236}">
                      <a16:creationId xmlns:a16="http://schemas.microsoft.com/office/drawing/2014/main" id="{5DB278C0-F4B9-42BE-15B9-CE3075D08CE2}"/>
                    </a:ext>
                  </a:extLst>
                </p:cNvPr>
                <p:cNvPicPr/>
                <p:nvPr/>
              </p:nvPicPr>
              <p:blipFill>
                <a:blip r:embed="rId77"/>
                <a:stretch>
                  <a:fillRect/>
                </a:stretch>
              </p:blipFill>
              <p:spPr>
                <a:xfrm>
                  <a:off x="10357135" y="1584982"/>
                  <a:ext cx="1382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Freihand 44">
                  <a:extLst>
                    <a:ext uri="{FF2B5EF4-FFF2-40B4-BE49-F238E27FC236}">
                      <a16:creationId xmlns:a16="http://schemas.microsoft.com/office/drawing/2014/main" id="{F92A7A65-28B7-1C9B-95DA-0A1A06C82EED}"/>
                    </a:ext>
                  </a:extLst>
                </p14:cNvPr>
                <p14:cNvContentPartPr/>
                <p14:nvPr/>
              </p14:nvContentPartPr>
              <p14:xfrm>
                <a:off x="10362535" y="1650502"/>
                <a:ext cx="188280" cy="8640"/>
              </p14:xfrm>
            </p:contentPart>
          </mc:Choice>
          <mc:Fallback xmlns="">
            <p:pic>
              <p:nvPicPr>
                <p:cNvPr id="45" name="Freihand 44">
                  <a:extLst>
                    <a:ext uri="{FF2B5EF4-FFF2-40B4-BE49-F238E27FC236}">
                      <a16:creationId xmlns:a16="http://schemas.microsoft.com/office/drawing/2014/main" id="{F92A7A65-28B7-1C9B-95DA-0A1A06C82EED}"/>
                    </a:ext>
                  </a:extLst>
                </p:cNvPr>
                <p:cNvPicPr/>
                <p:nvPr/>
              </p:nvPicPr>
              <p:blipFill>
                <a:blip r:embed="rId79"/>
                <a:stretch>
                  <a:fillRect/>
                </a:stretch>
              </p:blipFill>
              <p:spPr>
                <a:xfrm>
                  <a:off x="10353535" y="1641862"/>
                  <a:ext cx="2059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 name="Freihand 45">
                  <a:extLst>
                    <a:ext uri="{FF2B5EF4-FFF2-40B4-BE49-F238E27FC236}">
                      <a16:creationId xmlns:a16="http://schemas.microsoft.com/office/drawing/2014/main" id="{4CEB0AAD-6CD8-7018-11F0-DE95494537BB}"/>
                    </a:ext>
                  </a:extLst>
                </p14:cNvPr>
                <p14:cNvContentPartPr/>
                <p14:nvPr/>
              </p14:nvContentPartPr>
              <p14:xfrm>
                <a:off x="10634335" y="1513342"/>
                <a:ext cx="163800" cy="131040"/>
              </p14:xfrm>
            </p:contentPart>
          </mc:Choice>
          <mc:Fallback xmlns="">
            <p:pic>
              <p:nvPicPr>
                <p:cNvPr id="46" name="Freihand 45">
                  <a:extLst>
                    <a:ext uri="{FF2B5EF4-FFF2-40B4-BE49-F238E27FC236}">
                      <a16:creationId xmlns:a16="http://schemas.microsoft.com/office/drawing/2014/main" id="{4CEB0AAD-6CD8-7018-11F0-DE95494537BB}"/>
                    </a:ext>
                  </a:extLst>
                </p:cNvPr>
                <p:cNvPicPr/>
                <p:nvPr/>
              </p:nvPicPr>
              <p:blipFill>
                <a:blip r:embed="rId81"/>
                <a:stretch>
                  <a:fillRect/>
                </a:stretch>
              </p:blipFill>
              <p:spPr>
                <a:xfrm>
                  <a:off x="10625695" y="1504702"/>
                  <a:ext cx="1814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7" name="Freihand 46">
                  <a:extLst>
                    <a:ext uri="{FF2B5EF4-FFF2-40B4-BE49-F238E27FC236}">
                      <a16:creationId xmlns:a16="http://schemas.microsoft.com/office/drawing/2014/main" id="{47B0EEA2-55C7-1114-20B0-0619B746155F}"/>
                    </a:ext>
                  </a:extLst>
                </p14:cNvPr>
                <p14:cNvContentPartPr/>
                <p14:nvPr/>
              </p14:nvContentPartPr>
              <p14:xfrm>
                <a:off x="10637575" y="1653022"/>
                <a:ext cx="173880" cy="14400"/>
              </p14:xfrm>
            </p:contentPart>
          </mc:Choice>
          <mc:Fallback xmlns="">
            <p:pic>
              <p:nvPicPr>
                <p:cNvPr id="47" name="Freihand 46">
                  <a:extLst>
                    <a:ext uri="{FF2B5EF4-FFF2-40B4-BE49-F238E27FC236}">
                      <a16:creationId xmlns:a16="http://schemas.microsoft.com/office/drawing/2014/main" id="{47B0EEA2-55C7-1114-20B0-0619B746155F}"/>
                    </a:ext>
                  </a:extLst>
                </p:cNvPr>
                <p:cNvPicPr/>
                <p:nvPr/>
              </p:nvPicPr>
              <p:blipFill>
                <a:blip r:embed="rId83"/>
                <a:stretch>
                  <a:fillRect/>
                </a:stretch>
              </p:blipFill>
              <p:spPr>
                <a:xfrm>
                  <a:off x="10628575" y="1644382"/>
                  <a:ext cx="1915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8" name="Freihand 47">
                  <a:extLst>
                    <a:ext uri="{FF2B5EF4-FFF2-40B4-BE49-F238E27FC236}">
                      <a16:creationId xmlns:a16="http://schemas.microsoft.com/office/drawing/2014/main" id="{90A5A998-66CF-3EFF-CEB9-D52CD5A3E0F0}"/>
                    </a:ext>
                  </a:extLst>
                </p14:cNvPr>
                <p14:cNvContentPartPr/>
                <p14:nvPr/>
              </p14:nvContentPartPr>
              <p14:xfrm>
                <a:off x="10861855" y="1583542"/>
                <a:ext cx="153720" cy="81360"/>
              </p14:xfrm>
            </p:contentPart>
          </mc:Choice>
          <mc:Fallback xmlns="">
            <p:pic>
              <p:nvPicPr>
                <p:cNvPr id="48" name="Freihand 47">
                  <a:extLst>
                    <a:ext uri="{FF2B5EF4-FFF2-40B4-BE49-F238E27FC236}">
                      <a16:creationId xmlns:a16="http://schemas.microsoft.com/office/drawing/2014/main" id="{90A5A998-66CF-3EFF-CEB9-D52CD5A3E0F0}"/>
                    </a:ext>
                  </a:extLst>
                </p:cNvPr>
                <p:cNvPicPr/>
                <p:nvPr/>
              </p:nvPicPr>
              <p:blipFill>
                <a:blip r:embed="rId85"/>
                <a:stretch>
                  <a:fillRect/>
                </a:stretch>
              </p:blipFill>
              <p:spPr>
                <a:xfrm>
                  <a:off x="10853215" y="1574542"/>
                  <a:ext cx="1713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9" name="Freihand 48">
                  <a:extLst>
                    <a:ext uri="{FF2B5EF4-FFF2-40B4-BE49-F238E27FC236}">
                      <a16:creationId xmlns:a16="http://schemas.microsoft.com/office/drawing/2014/main" id="{1D2E808A-5A4B-92C3-1BC3-C095755867E0}"/>
                    </a:ext>
                  </a:extLst>
                </p14:cNvPr>
                <p14:cNvContentPartPr/>
                <p14:nvPr/>
              </p14:nvContentPartPr>
              <p14:xfrm>
                <a:off x="11128615" y="1613422"/>
                <a:ext cx="100080" cy="9000"/>
              </p14:xfrm>
            </p:contentPart>
          </mc:Choice>
          <mc:Fallback xmlns="">
            <p:pic>
              <p:nvPicPr>
                <p:cNvPr id="49" name="Freihand 48">
                  <a:extLst>
                    <a:ext uri="{FF2B5EF4-FFF2-40B4-BE49-F238E27FC236}">
                      <a16:creationId xmlns:a16="http://schemas.microsoft.com/office/drawing/2014/main" id="{1D2E808A-5A4B-92C3-1BC3-C095755867E0}"/>
                    </a:ext>
                  </a:extLst>
                </p:cNvPr>
                <p:cNvPicPr/>
                <p:nvPr/>
              </p:nvPicPr>
              <p:blipFill>
                <a:blip r:embed="rId87"/>
                <a:stretch>
                  <a:fillRect/>
                </a:stretch>
              </p:blipFill>
              <p:spPr>
                <a:xfrm>
                  <a:off x="11119975" y="1604782"/>
                  <a:ext cx="1177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0" name="Freihand 49">
                  <a:extLst>
                    <a:ext uri="{FF2B5EF4-FFF2-40B4-BE49-F238E27FC236}">
                      <a16:creationId xmlns:a16="http://schemas.microsoft.com/office/drawing/2014/main" id="{0D29F38B-DC9D-090A-25F1-A3CE0E72940F}"/>
                    </a:ext>
                  </a:extLst>
                </p14:cNvPr>
                <p14:cNvContentPartPr/>
                <p14:nvPr/>
              </p14:nvContentPartPr>
              <p14:xfrm>
                <a:off x="11319775" y="1505782"/>
                <a:ext cx="181080" cy="175320"/>
              </p14:xfrm>
            </p:contentPart>
          </mc:Choice>
          <mc:Fallback xmlns="">
            <p:pic>
              <p:nvPicPr>
                <p:cNvPr id="50" name="Freihand 49">
                  <a:extLst>
                    <a:ext uri="{FF2B5EF4-FFF2-40B4-BE49-F238E27FC236}">
                      <a16:creationId xmlns:a16="http://schemas.microsoft.com/office/drawing/2014/main" id="{0D29F38B-DC9D-090A-25F1-A3CE0E72940F}"/>
                    </a:ext>
                  </a:extLst>
                </p:cNvPr>
                <p:cNvPicPr/>
                <p:nvPr/>
              </p:nvPicPr>
              <p:blipFill>
                <a:blip r:embed="rId89"/>
                <a:stretch>
                  <a:fillRect/>
                </a:stretch>
              </p:blipFill>
              <p:spPr>
                <a:xfrm>
                  <a:off x="11310775" y="1496782"/>
                  <a:ext cx="1987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 name="Freihand 50">
                  <a:extLst>
                    <a:ext uri="{FF2B5EF4-FFF2-40B4-BE49-F238E27FC236}">
                      <a16:creationId xmlns:a16="http://schemas.microsoft.com/office/drawing/2014/main" id="{00609010-3361-A512-43BD-7059FB517FDC}"/>
                    </a:ext>
                  </a:extLst>
                </p14:cNvPr>
                <p14:cNvContentPartPr/>
                <p14:nvPr/>
              </p14:nvContentPartPr>
              <p14:xfrm>
                <a:off x="11345335" y="1500382"/>
                <a:ext cx="147240" cy="9720"/>
              </p14:xfrm>
            </p:contentPart>
          </mc:Choice>
          <mc:Fallback xmlns="">
            <p:pic>
              <p:nvPicPr>
                <p:cNvPr id="51" name="Freihand 50">
                  <a:extLst>
                    <a:ext uri="{FF2B5EF4-FFF2-40B4-BE49-F238E27FC236}">
                      <a16:creationId xmlns:a16="http://schemas.microsoft.com/office/drawing/2014/main" id="{00609010-3361-A512-43BD-7059FB517FDC}"/>
                    </a:ext>
                  </a:extLst>
                </p:cNvPr>
                <p:cNvPicPr/>
                <p:nvPr/>
              </p:nvPicPr>
              <p:blipFill>
                <a:blip r:embed="rId91"/>
                <a:stretch>
                  <a:fillRect/>
                </a:stretch>
              </p:blipFill>
              <p:spPr>
                <a:xfrm>
                  <a:off x="11336695" y="1491742"/>
                  <a:ext cx="1648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2" name="Freihand 51">
                  <a:extLst>
                    <a:ext uri="{FF2B5EF4-FFF2-40B4-BE49-F238E27FC236}">
                      <a16:creationId xmlns:a16="http://schemas.microsoft.com/office/drawing/2014/main" id="{28631F57-E993-BFF9-2F98-2B3000020B11}"/>
                    </a:ext>
                  </a:extLst>
                </p14:cNvPr>
                <p14:cNvContentPartPr/>
                <p14:nvPr/>
              </p14:nvContentPartPr>
              <p14:xfrm>
                <a:off x="11513095" y="1602622"/>
                <a:ext cx="213840" cy="52560"/>
              </p14:xfrm>
            </p:contentPart>
          </mc:Choice>
          <mc:Fallback xmlns="">
            <p:pic>
              <p:nvPicPr>
                <p:cNvPr id="52" name="Freihand 51">
                  <a:extLst>
                    <a:ext uri="{FF2B5EF4-FFF2-40B4-BE49-F238E27FC236}">
                      <a16:creationId xmlns:a16="http://schemas.microsoft.com/office/drawing/2014/main" id="{28631F57-E993-BFF9-2F98-2B3000020B11}"/>
                    </a:ext>
                  </a:extLst>
                </p:cNvPr>
                <p:cNvPicPr/>
                <p:nvPr/>
              </p:nvPicPr>
              <p:blipFill>
                <a:blip r:embed="rId93"/>
                <a:stretch>
                  <a:fillRect/>
                </a:stretch>
              </p:blipFill>
              <p:spPr>
                <a:xfrm>
                  <a:off x="11504455" y="1593622"/>
                  <a:ext cx="2314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3" name="Freihand 52">
                  <a:extLst>
                    <a:ext uri="{FF2B5EF4-FFF2-40B4-BE49-F238E27FC236}">
                      <a16:creationId xmlns:a16="http://schemas.microsoft.com/office/drawing/2014/main" id="{477A8DD9-AC25-89D3-5FC2-AD316701F8A8}"/>
                    </a:ext>
                  </a:extLst>
                </p14:cNvPr>
                <p14:cNvContentPartPr/>
                <p14:nvPr/>
              </p14:nvContentPartPr>
              <p14:xfrm>
                <a:off x="10477735" y="1785862"/>
                <a:ext cx="1414800" cy="37800"/>
              </p14:xfrm>
            </p:contentPart>
          </mc:Choice>
          <mc:Fallback xmlns="">
            <p:pic>
              <p:nvPicPr>
                <p:cNvPr id="53" name="Freihand 52">
                  <a:extLst>
                    <a:ext uri="{FF2B5EF4-FFF2-40B4-BE49-F238E27FC236}">
                      <a16:creationId xmlns:a16="http://schemas.microsoft.com/office/drawing/2014/main" id="{477A8DD9-AC25-89D3-5FC2-AD316701F8A8}"/>
                    </a:ext>
                  </a:extLst>
                </p:cNvPr>
                <p:cNvPicPr/>
                <p:nvPr/>
              </p:nvPicPr>
              <p:blipFill>
                <a:blip r:embed="rId95"/>
                <a:stretch>
                  <a:fillRect/>
                </a:stretch>
              </p:blipFill>
              <p:spPr>
                <a:xfrm>
                  <a:off x="10468735" y="1776862"/>
                  <a:ext cx="1432440" cy="55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6">
            <p14:nvContentPartPr>
              <p14:cNvPr id="55" name="Freihand 54">
                <a:extLst>
                  <a:ext uri="{FF2B5EF4-FFF2-40B4-BE49-F238E27FC236}">
                    <a16:creationId xmlns:a16="http://schemas.microsoft.com/office/drawing/2014/main" id="{7C567C67-0F78-01C6-53CC-6DE952E528F7}"/>
                  </a:ext>
                </a:extLst>
              </p14:cNvPr>
              <p14:cNvContentPartPr/>
              <p14:nvPr/>
            </p14:nvContentPartPr>
            <p14:xfrm>
              <a:off x="1947175" y="3665422"/>
              <a:ext cx="1666440" cy="258480"/>
            </p14:xfrm>
          </p:contentPart>
        </mc:Choice>
        <mc:Fallback xmlns="">
          <p:pic>
            <p:nvPicPr>
              <p:cNvPr id="55" name="Freihand 54">
                <a:extLst>
                  <a:ext uri="{FF2B5EF4-FFF2-40B4-BE49-F238E27FC236}">
                    <a16:creationId xmlns:a16="http://schemas.microsoft.com/office/drawing/2014/main" id="{7C567C67-0F78-01C6-53CC-6DE952E528F7}"/>
                  </a:ext>
                </a:extLst>
              </p:cNvPr>
              <p:cNvPicPr/>
              <p:nvPr/>
            </p:nvPicPr>
            <p:blipFill>
              <a:blip r:embed="rId97"/>
              <a:stretch>
                <a:fillRect/>
              </a:stretch>
            </p:blipFill>
            <p:spPr>
              <a:xfrm>
                <a:off x="1938175" y="3656782"/>
                <a:ext cx="16840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6" name="Freihand 55">
                <a:extLst>
                  <a:ext uri="{FF2B5EF4-FFF2-40B4-BE49-F238E27FC236}">
                    <a16:creationId xmlns:a16="http://schemas.microsoft.com/office/drawing/2014/main" id="{1896B6E9-2295-0861-74F2-505F1955619D}"/>
                  </a:ext>
                </a:extLst>
              </p14:cNvPr>
              <p14:cNvContentPartPr/>
              <p14:nvPr/>
            </p14:nvContentPartPr>
            <p14:xfrm>
              <a:off x="1439575" y="3683782"/>
              <a:ext cx="2617920" cy="30240"/>
            </p14:xfrm>
          </p:contentPart>
        </mc:Choice>
        <mc:Fallback xmlns="">
          <p:pic>
            <p:nvPicPr>
              <p:cNvPr id="56" name="Freihand 55">
                <a:extLst>
                  <a:ext uri="{FF2B5EF4-FFF2-40B4-BE49-F238E27FC236}">
                    <a16:creationId xmlns:a16="http://schemas.microsoft.com/office/drawing/2014/main" id="{1896B6E9-2295-0861-74F2-505F1955619D}"/>
                  </a:ext>
                </a:extLst>
              </p:cNvPr>
              <p:cNvPicPr/>
              <p:nvPr/>
            </p:nvPicPr>
            <p:blipFill>
              <a:blip r:embed="rId99"/>
              <a:stretch>
                <a:fillRect/>
              </a:stretch>
            </p:blipFill>
            <p:spPr>
              <a:xfrm>
                <a:off x="1430935" y="3675142"/>
                <a:ext cx="26355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7" name="Freihand 56">
                <a:extLst>
                  <a:ext uri="{FF2B5EF4-FFF2-40B4-BE49-F238E27FC236}">
                    <a16:creationId xmlns:a16="http://schemas.microsoft.com/office/drawing/2014/main" id="{940674C8-19CE-E801-45E6-BD7F4FB4F925}"/>
                  </a:ext>
                </a:extLst>
              </p14:cNvPr>
              <p14:cNvContentPartPr/>
              <p14:nvPr/>
            </p14:nvContentPartPr>
            <p14:xfrm>
              <a:off x="2322295" y="3473542"/>
              <a:ext cx="1129320" cy="53280"/>
            </p14:xfrm>
          </p:contentPart>
        </mc:Choice>
        <mc:Fallback xmlns="">
          <p:pic>
            <p:nvPicPr>
              <p:cNvPr id="57" name="Freihand 56">
                <a:extLst>
                  <a:ext uri="{FF2B5EF4-FFF2-40B4-BE49-F238E27FC236}">
                    <a16:creationId xmlns:a16="http://schemas.microsoft.com/office/drawing/2014/main" id="{940674C8-19CE-E801-45E6-BD7F4FB4F925}"/>
                  </a:ext>
                </a:extLst>
              </p:cNvPr>
              <p:cNvPicPr/>
              <p:nvPr/>
            </p:nvPicPr>
            <p:blipFill>
              <a:blip r:embed="rId101"/>
              <a:stretch>
                <a:fillRect/>
              </a:stretch>
            </p:blipFill>
            <p:spPr>
              <a:xfrm>
                <a:off x="2313295" y="3464542"/>
                <a:ext cx="11469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8" name="Freihand 57">
                <a:extLst>
                  <a:ext uri="{FF2B5EF4-FFF2-40B4-BE49-F238E27FC236}">
                    <a16:creationId xmlns:a16="http://schemas.microsoft.com/office/drawing/2014/main" id="{8606193D-8CFB-6F5F-6D18-45BBE32854BD}"/>
                  </a:ext>
                </a:extLst>
              </p14:cNvPr>
              <p14:cNvContentPartPr/>
              <p14:nvPr/>
            </p14:nvContentPartPr>
            <p14:xfrm>
              <a:off x="1302775" y="3247462"/>
              <a:ext cx="3183120" cy="32760"/>
            </p14:xfrm>
          </p:contentPart>
        </mc:Choice>
        <mc:Fallback xmlns="">
          <p:pic>
            <p:nvPicPr>
              <p:cNvPr id="58" name="Freihand 57">
                <a:extLst>
                  <a:ext uri="{FF2B5EF4-FFF2-40B4-BE49-F238E27FC236}">
                    <a16:creationId xmlns:a16="http://schemas.microsoft.com/office/drawing/2014/main" id="{8606193D-8CFB-6F5F-6D18-45BBE32854BD}"/>
                  </a:ext>
                </a:extLst>
              </p:cNvPr>
              <p:cNvPicPr/>
              <p:nvPr/>
            </p:nvPicPr>
            <p:blipFill>
              <a:blip r:embed="rId103"/>
              <a:stretch>
                <a:fillRect/>
              </a:stretch>
            </p:blipFill>
            <p:spPr>
              <a:xfrm>
                <a:off x="1294135" y="3238822"/>
                <a:ext cx="32007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9" name="Freihand 58">
                <a:extLst>
                  <a:ext uri="{FF2B5EF4-FFF2-40B4-BE49-F238E27FC236}">
                    <a16:creationId xmlns:a16="http://schemas.microsoft.com/office/drawing/2014/main" id="{1F3AAB5B-748A-A22E-C879-907041FF9405}"/>
                  </a:ext>
                </a:extLst>
              </p14:cNvPr>
              <p14:cNvContentPartPr/>
              <p14:nvPr/>
            </p14:nvContentPartPr>
            <p14:xfrm>
              <a:off x="2078215" y="2993302"/>
              <a:ext cx="1640880" cy="66240"/>
            </p14:xfrm>
          </p:contentPart>
        </mc:Choice>
        <mc:Fallback xmlns="">
          <p:pic>
            <p:nvPicPr>
              <p:cNvPr id="59" name="Freihand 58">
                <a:extLst>
                  <a:ext uri="{FF2B5EF4-FFF2-40B4-BE49-F238E27FC236}">
                    <a16:creationId xmlns:a16="http://schemas.microsoft.com/office/drawing/2014/main" id="{1F3AAB5B-748A-A22E-C879-907041FF9405}"/>
                  </a:ext>
                </a:extLst>
              </p:cNvPr>
              <p:cNvPicPr/>
              <p:nvPr/>
            </p:nvPicPr>
            <p:blipFill>
              <a:blip r:embed="rId105"/>
              <a:stretch>
                <a:fillRect/>
              </a:stretch>
            </p:blipFill>
            <p:spPr>
              <a:xfrm>
                <a:off x="2069575" y="2984302"/>
                <a:ext cx="1658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0" name="Freihand 59">
                <a:extLst>
                  <a:ext uri="{FF2B5EF4-FFF2-40B4-BE49-F238E27FC236}">
                    <a16:creationId xmlns:a16="http://schemas.microsoft.com/office/drawing/2014/main" id="{B09B57B6-29E0-C2CB-5F5C-2D6C8105015C}"/>
                  </a:ext>
                </a:extLst>
              </p14:cNvPr>
              <p14:cNvContentPartPr/>
              <p14:nvPr/>
            </p14:nvContentPartPr>
            <p14:xfrm>
              <a:off x="2387455" y="2742382"/>
              <a:ext cx="1036800" cy="40680"/>
            </p14:xfrm>
          </p:contentPart>
        </mc:Choice>
        <mc:Fallback xmlns="">
          <p:pic>
            <p:nvPicPr>
              <p:cNvPr id="60" name="Freihand 59">
                <a:extLst>
                  <a:ext uri="{FF2B5EF4-FFF2-40B4-BE49-F238E27FC236}">
                    <a16:creationId xmlns:a16="http://schemas.microsoft.com/office/drawing/2014/main" id="{B09B57B6-29E0-C2CB-5F5C-2D6C8105015C}"/>
                  </a:ext>
                </a:extLst>
              </p:cNvPr>
              <p:cNvPicPr/>
              <p:nvPr/>
            </p:nvPicPr>
            <p:blipFill>
              <a:blip r:embed="rId107"/>
              <a:stretch>
                <a:fillRect/>
              </a:stretch>
            </p:blipFill>
            <p:spPr>
              <a:xfrm>
                <a:off x="2378455" y="2733742"/>
                <a:ext cx="10544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1" name="Freihand 60">
                <a:extLst>
                  <a:ext uri="{FF2B5EF4-FFF2-40B4-BE49-F238E27FC236}">
                    <a16:creationId xmlns:a16="http://schemas.microsoft.com/office/drawing/2014/main" id="{ED909B0D-F2F8-6CF2-B64C-38EB1C016BF1}"/>
                  </a:ext>
                </a:extLst>
              </p14:cNvPr>
              <p14:cNvContentPartPr/>
              <p14:nvPr/>
            </p14:nvContentPartPr>
            <p14:xfrm>
              <a:off x="2059135" y="2551942"/>
              <a:ext cx="1621080" cy="70200"/>
            </p14:xfrm>
          </p:contentPart>
        </mc:Choice>
        <mc:Fallback xmlns="">
          <p:pic>
            <p:nvPicPr>
              <p:cNvPr id="61" name="Freihand 60">
                <a:extLst>
                  <a:ext uri="{FF2B5EF4-FFF2-40B4-BE49-F238E27FC236}">
                    <a16:creationId xmlns:a16="http://schemas.microsoft.com/office/drawing/2014/main" id="{ED909B0D-F2F8-6CF2-B64C-38EB1C016BF1}"/>
                  </a:ext>
                </a:extLst>
              </p:cNvPr>
              <p:cNvPicPr/>
              <p:nvPr/>
            </p:nvPicPr>
            <p:blipFill>
              <a:blip r:embed="rId109"/>
              <a:stretch>
                <a:fillRect/>
              </a:stretch>
            </p:blipFill>
            <p:spPr>
              <a:xfrm>
                <a:off x="2050495" y="2543302"/>
                <a:ext cx="16387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2" name="Freihand 61">
                <a:extLst>
                  <a:ext uri="{FF2B5EF4-FFF2-40B4-BE49-F238E27FC236}">
                    <a16:creationId xmlns:a16="http://schemas.microsoft.com/office/drawing/2014/main" id="{5C927ABA-855B-6247-94CF-6FBD1AB795F7}"/>
                  </a:ext>
                </a:extLst>
              </p14:cNvPr>
              <p14:cNvContentPartPr/>
              <p14:nvPr/>
            </p14:nvContentPartPr>
            <p14:xfrm>
              <a:off x="782935" y="2049742"/>
              <a:ext cx="3811680" cy="340560"/>
            </p14:xfrm>
          </p:contentPart>
        </mc:Choice>
        <mc:Fallback xmlns="">
          <p:pic>
            <p:nvPicPr>
              <p:cNvPr id="62" name="Freihand 61">
                <a:extLst>
                  <a:ext uri="{FF2B5EF4-FFF2-40B4-BE49-F238E27FC236}">
                    <a16:creationId xmlns:a16="http://schemas.microsoft.com/office/drawing/2014/main" id="{5C927ABA-855B-6247-94CF-6FBD1AB795F7}"/>
                  </a:ext>
                </a:extLst>
              </p:cNvPr>
              <p:cNvPicPr/>
              <p:nvPr/>
            </p:nvPicPr>
            <p:blipFill>
              <a:blip r:embed="rId111"/>
              <a:stretch>
                <a:fillRect/>
              </a:stretch>
            </p:blipFill>
            <p:spPr>
              <a:xfrm>
                <a:off x="773935" y="2040742"/>
                <a:ext cx="382932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3" name="Freihand 62">
                <a:extLst>
                  <a:ext uri="{FF2B5EF4-FFF2-40B4-BE49-F238E27FC236}">
                    <a16:creationId xmlns:a16="http://schemas.microsoft.com/office/drawing/2014/main" id="{FD3477B8-17B1-9F58-C8BF-D3317E7FF730}"/>
                  </a:ext>
                </a:extLst>
              </p14:cNvPr>
              <p14:cNvContentPartPr/>
              <p14:nvPr/>
            </p14:nvContentPartPr>
            <p14:xfrm>
              <a:off x="6602695" y="2339182"/>
              <a:ext cx="830880" cy="248040"/>
            </p14:xfrm>
          </p:contentPart>
        </mc:Choice>
        <mc:Fallback xmlns="">
          <p:pic>
            <p:nvPicPr>
              <p:cNvPr id="63" name="Freihand 62">
                <a:extLst>
                  <a:ext uri="{FF2B5EF4-FFF2-40B4-BE49-F238E27FC236}">
                    <a16:creationId xmlns:a16="http://schemas.microsoft.com/office/drawing/2014/main" id="{FD3477B8-17B1-9F58-C8BF-D3317E7FF730}"/>
                  </a:ext>
                </a:extLst>
              </p:cNvPr>
              <p:cNvPicPr/>
              <p:nvPr/>
            </p:nvPicPr>
            <p:blipFill>
              <a:blip r:embed="rId113"/>
              <a:stretch>
                <a:fillRect/>
              </a:stretch>
            </p:blipFill>
            <p:spPr>
              <a:xfrm>
                <a:off x="6594055" y="2330542"/>
                <a:ext cx="848520" cy="265680"/>
              </a:xfrm>
              <a:prstGeom prst="rect">
                <a:avLst/>
              </a:prstGeom>
            </p:spPr>
          </p:pic>
        </mc:Fallback>
      </mc:AlternateContent>
      <p:grpSp>
        <p:nvGrpSpPr>
          <p:cNvPr id="51220" name="Gruppieren 51219">
            <a:extLst>
              <a:ext uri="{FF2B5EF4-FFF2-40B4-BE49-F238E27FC236}">
                <a16:creationId xmlns:a16="http://schemas.microsoft.com/office/drawing/2014/main" id="{F787E760-2D12-0D93-8648-D464E3F48C67}"/>
              </a:ext>
            </a:extLst>
          </p:cNvPr>
          <p:cNvGrpSpPr/>
          <p:nvPr/>
        </p:nvGrpSpPr>
        <p:grpSpPr>
          <a:xfrm>
            <a:off x="8885095" y="2106982"/>
            <a:ext cx="3178800" cy="824400"/>
            <a:chOff x="8885095" y="2106982"/>
            <a:chExt cx="3178800" cy="824400"/>
          </a:xfrm>
        </p:grpSpPr>
        <mc:AlternateContent xmlns:mc="http://schemas.openxmlformats.org/markup-compatibility/2006" xmlns:p14="http://schemas.microsoft.com/office/powerpoint/2010/main">
          <mc:Choice Requires="p14">
            <p:contentPart p14:bwMode="auto" r:id="rId114">
              <p14:nvContentPartPr>
                <p14:cNvPr id="51200" name="Freihand 51199">
                  <a:extLst>
                    <a:ext uri="{FF2B5EF4-FFF2-40B4-BE49-F238E27FC236}">
                      <a16:creationId xmlns:a16="http://schemas.microsoft.com/office/drawing/2014/main" id="{76527F97-CB08-3CBC-D695-DCFCC0EFC250}"/>
                    </a:ext>
                  </a:extLst>
                </p14:cNvPr>
                <p14:cNvContentPartPr/>
                <p14:nvPr/>
              </p14:nvContentPartPr>
              <p14:xfrm>
                <a:off x="8885095" y="2381302"/>
                <a:ext cx="271800" cy="50760"/>
              </p14:xfrm>
            </p:contentPart>
          </mc:Choice>
          <mc:Fallback xmlns="">
            <p:pic>
              <p:nvPicPr>
                <p:cNvPr id="51200" name="Freihand 51199">
                  <a:extLst>
                    <a:ext uri="{FF2B5EF4-FFF2-40B4-BE49-F238E27FC236}">
                      <a16:creationId xmlns:a16="http://schemas.microsoft.com/office/drawing/2014/main" id="{76527F97-CB08-3CBC-D695-DCFCC0EFC250}"/>
                    </a:ext>
                  </a:extLst>
                </p:cNvPr>
                <p:cNvPicPr/>
                <p:nvPr/>
              </p:nvPicPr>
              <p:blipFill>
                <a:blip r:embed="rId115"/>
                <a:stretch>
                  <a:fillRect/>
                </a:stretch>
              </p:blipFill>
              <p:spPr>
                <a:xfrm>
                  <a:off x="8876455" y="2372302"/>
                  <a:ext cx="2894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1201" name="Freihand 51200">
                  <a:extLst>
                    <a:ext uri="{FF2B5EF4-FFF2-40B4-BE49-F238E27FC236}">
                      <a16:creationId xmlns:a16="http://schemas.microsoft.com/office/drawing/2014/main" id="{474D583B-AF98-8D4B-6BD2-94A4BDAF2A63}"/>
                    </a:ext>
                  </a:extLst>
                </p14:cNvPr>
                <p14:cNvContentPartPr/>
                <p14:nvPr/>
              </p14:nvContentPartPr>
              <p14:xfrm>
                <a:off x="9381175" y="2167462"/>
                <a:ext cx="356040" cy="446040"/>
              </p14:xfrm>
            </p:contentPart>
          </mc:Choice>
          <mc:Fallback xmlns="">
            <p:pic>
              <p:nvPicPr>
                <p:cNvPr id="51201" name="Freihand 51200">
                  <a:extLst>
                    <a:ext uri="{FF2B5EF4-FFF2-40B4-BE49-F238E27FC236}">
                      <a16:creationId xmlns:a16="http://schemas.microsoft.com/office/drawing/2014/main" id="{474D583B-AF98-8D4B-6BD2-94A4BDAF2A63}"/>
                    </a:ext>
                  </a:extLst>
                </p:cNvPr>
                <p:cNvPicPr/>
                <p:nvPr/>
              </p:nvPicPr>
              <p:blipFill>
                <a:blip r:embed="rId117"/>
                <a:stretch>
                  <a:fillRect/>
                </a:stretch>
              </p:blipFill>
              <p:spPr>
                <a:xfrm>
                  <a:off x="9372175" y="2158462"/>
                  <a:ext cx="373680" cy="463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1202" name="Freihand 51201">
                  <a:extLst>
                    <a:ext uri="{FF2B5EF4-FFF2-40B4-BE49-F238E27FC236}">
                      <a16:creationId xmlns:a16="http://schemas.microsoft.com/office/drawing/2014/main" id="{E22E173C-FA29-52D9-B172-07D3F95B26B9}"/>
                    </a:ext>
                  </a:extLst>
                </p14:cNvPr>
                <p14:cNvContentPartPr/>
                <p14:nvPr/>
              </p14:nvContentPartPr>
              <p14:xfrm>
                <a:off x="9748735" y="2275462"/>
                <a:ext cx="317160" cy="181440"/>
              </p14:xfrm>
            </p:contentPart>
          </mc:Choice>
          <mc:Fallback xmlns="">
            <p:pic>
              <p:nvPicPr>
                <p:cNvPr id="51202" name="Freihand 51201">
                  <a:extLst>
                    <a:ext uri="{FF2B5EF4-FFF2-40B4-BE49-F238E27FC236}">
                      <a16:creationId xmlns:a16="http://schemas.microsoft.com/office/drawing/2014/main" id="{E22E173C-FA29-52D9-B172-07D3F95B26B9}"/>
                    </a:ext>
                  </a:extLst>
                </p:cNvPr>
                <p:cNvPicPr/>
                <p:nvPr/>
              </p:nvPicPr>
              <p:blipFill>
                <a:blip r:embed="rId119"/>
                <a:stretch>
                  <a:fillRect/>
                </a:stretch>
              </p:blipFill>
              <p:spPr>
                <a:xfrm>
                  <a:off x="9739735" y="2266462"/>
                  <a:ext cx="3348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1204" name="Freihand 51203">
                  <a:extLst>
                    <a:ext uri="{FF2B5EF4-FFF2-40B4-BE49-F238E27FC236}">
                      <a16:creationId xmlns:a16="http://schemas.microsoft.com/office/drawing/2014/main" id="{7DBE3D80-065C-55C0-5D0F-C334320DE089}"/>
                    </a:ext>
                  </a:extLst>
                </p14:cNvPr>
                <p14:cNvContentPartPr/>
                <p14:nvPr/>
              </p14:nvContentPartPr>
              <p14:xfrm>
                <a:off x="9619495" y="2198062"/>
                <a:ext cx="66960" cy="19800"/>
              </p14:xfrm>
            </p:contentPart>
          </mc:Choice>
          <mc:Fallback xmlns="">
            <p:pic>
              <p:nvPicPr>
                <p:cNvPr id="51204" name="Freihand 51203">
                  <a:extLst>
                    <a:ext uri="{FF2B5EF4-FFF2-40B4-BE49-F238E27FC236}">
                      <a16:creationId xmlns:a16="http://schemas.microsoft.com/office/drawing/2014/main" id="{7DBE3D80-065C-55C0-5D0F-C334320DE089}"/>
                    </a:ext>
                  </a:extLst>
                </p:cNvPr>
                <p:cNvPicPr/>
                <p:nvPr/>
              </p:nvPicPr>
              <p:blipFill>
                <a:blip r:embed="rId121"/>
                <a:stretch>
                  <a:fillRect/>
                </a:stretch>
              </p:blipFill>
              <p:spPr>
                <a:xfrm>
                  <a:off x="9610495" y="2189062"/>
                  <a:ext cx="846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1205" name="Freihand 51204">
                  <a:extLst>
                    <a:ext uri="{FF2B5EF4-FFF2-40B4-BE49-F238E27FC236}">
                      <a16:creationId xmlns:a16="http://schemas.microsoft.com/office/drawing/2014/main" id="{FD5D7D6A-0D93-58DD-C96D-BC23E882324F}"/>
                    </a:ext>
                  </a:extLst>
                </p14:cNvPr>
                <p14:cNvContentPartPr/>
                <p14:nvPr/>
              </p14:nvContentPartPr>
              <p14:xfrm>
                <a:off x="10281535" y="2348542"/>
                <a:ext cx="8280" cy="149400"/>
              </p14:xfrm>
            </p:contentPart>
          </mc:Choice>
          <mc:Fallback xmlns="">
            <p:pic>
              <p:nvPicPr>
                <p:cNvPr id="51205" name="Freihand 51204">
                  <a:extLst>
                    <a:ext uri="{FF2B5EF4-FFF2-40B4-BE49-F238E27FC236}">
                      <a16:creationId xmlns:a16="http://schemas.microsoft.com/office/drawing/2014/main" id="{FD5D7D6A-0D93-58DD-C96D-BC23E882324F}"/>
                    </a:ext>
                  </a:extLst>
                </p:cNvPr>
                <p:cNvPicPr/>
                <p:nvPr/>
              </p:nvPicPr>
              <p:blipFill>
                <a:blip r:embed="rId123"/>
                <a:stretch>
                  <a:fillRect/>
                </a:stretch>
              </p:blipFill>
              <p:spPr>
                <a:xfrm>
                  <a:off x="10272535" y="2339902"/>
                  <a:ext cx="259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1206" name="Freihand 51205">
                  <a:extLst>
                    <a:ext uri="{FF2B5EF4-FFF2-40B4-BE49-F238E27FC236}">
                      <a16:creationId xmlns:a16="http://schemas.microsoft.com/office/drawing/2014/main" id="{CD107DF3-DADA-4778-C62C-D6DCA7E5C15B}"/>
                    </a:ext>
                  </a:extLst>
                </p14:cNvPr>
                <p14:cNvContentPartPr/>
                <p14:nvPr/>
              </p14:nvContentPartPr>
              <p14:xfrm>
                <a:off x="10173535" y="2262142"/>
                <a:ext cx="217080" cy="270720"/>
              </p14:xfrm>
            </p:contentPart>
          </mc:Choice>
          <mc:Fallback xmlns="">
            <p:pic>
              <p:nvPicPr>
                <p:cNvPr id="51206" name="Freihand 51205">
                  <a:extLst>
                    <a:ext uri="{FF2B5EF4-FFF2-40B4-BE49-F238E27FC236}">
                      <a16:creationId xmlns:a16="http://schemas.microsoft.com/office/drawing/2014/main" id="{CD107DF3-DADA-4778-C62C-D6DCA7E5C15B}"/>
                    </a:ext>
                  </a:extLst>
                </p:cNvPr>
                <p:cNvPicPr/>
                <p:nvPr/>
              </p:nvPicPr>
              <p:blipFill>
                <a:blip r:embed="rId125"/>
                <a:stretch>
                  <a:fillRect/>
                </a:stretch>
              </p:blipFill>
              <p:spPr>
                <a:xfrm>
                  <a:off x="10164895" y="2253142"/>
                  <a:ext cx="23472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1207" name="Freihand 51206">
                  <a:extLst>
                    <a:ext uri="{FF2B5EF4-FFF2-40B4-BE49-F238E27FC236}">
                      <a16:creationId xmlns:a16="http://schemas.microsoft.com/office/drawing/2014/main" id="{DA57BF9A-1AF6-6526-C9CF-0DD10B610F0D}"/>
                    </a:ext>
                  </a:extLst>
                </p14:cNvPr>
                <p14:cNvContentPartPr/>
                <p14:nvPr/>
              </p14:nvContentPartPr>
              <p14:xfrm>
                <a:off x="10442815" y="2392462"/>
                <a:ext cx="250200" cy="111600"/>
              </p14:xfrm>
            </p:contentPart>
          </mc:Choice>
          <mc:Fallback xmlns="">
            <p:pic>
              <p:nvPicPr>
                <p:cNvPr id="51207" name="Freihand 51206">
                  <a:extLst>
                    <a:ext uri="{FF2B5EF4-FFF2-40B4-BE49-F238E27FC236}">
                      <a16:creationId xmlns:a16="http://schemas.microsoft.com/office/drawing/2014/main" id="{DA57BF9A-1AF6-6526-C9CF-0DD10B610F0D}"/>
                    </a:ext>
                  </a:extLst>
                </p:cNvPr>
                <p:cNvPicPr/>
                <p:nvPr/>
              </p:nvPicPr>
              <p:blipFill>
                <a:blip r:embed="rId127"/>
                <a:stretch>
                  <a:fillRect/>
                </a:stretch>
              </p:blipFill>
              <p:spPr>
                <a:xfrm>
                  <a:off x="10434175" y="2383822"/>
                  <a:ext cx="2678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1208" name="Freihand 51207">
                  <a:extLst>
                    <a:ext uri="{FF2B5EF4-FFF2-40B4-BE49-F238E27FC236}">
                      <a16:creationId xmlns:a16="http://schemas.microsoft.com/office/drawing/2014/main" id="{2EB5DC6D-0FEF-BB96-0985-7E75DF7ADE07}"/>
                    </a:ext>
                  </a:extLst>
                </p14:cNvPr>
                <p14:cNvContentPartPr/>
                <p14:nvPr/>
              </p14:nvContentPartPr>
              <p14:xfrm>
                <a:off x="10739095" y="2308222"/>
                <a:ext cx="354960" cy="201960"/>
              </p14:xfrm>
            </p:contentPart>
          </mc:Choice>
          <mc:Fallback xmlns="">
            <p:pic>
              <p:nvPicPr>
                <p:cNvPr id="51208" name="Freihand 51207">
                  <a:extLst>
                    <a:ext uri="{FF2B5EF4-FFF2-40B4-BE49-F238E27FC236}">
                      <a16:creationId xmlns:a16="http://schemas.microsoft.com/office/drawing/2014/main" id="{2EB5DC6D-0FEF-BB96-0985-7E75DF7ADE07}"/>
                    </a:ext>
                  </a:extLst>
                </p:cNvPr>
                <p:cNvPicPr/>
                <p:nvPr/>
              </p:nvPicPr>
              <p:blipFill>
                <a:blip r:embed="rId129"/>
                <a:stretch>
                  <a:fillRect/>
                </a:stretch>
              </p:blipFill>
              <p:spPr>
                <a:xfrm>
                  <a:off x="10730455" y="2299222"/>
                  <a:ext cx="3726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1209" name="Freihand 51208">
                  <a:extLst>
                    <a:ext uri="{FF2B5EF4-FFF2-40B4-BE49-F238E27FC236}">
                      <a16:creationId xmlns:a16="http://schemas.microsoft.com/office/drawing/2014/main" id="{5E493E11-27B5-6180-0BA4-FD9604E0AF20}"/>
                    </a:ext>
                  </a:extLst>
                </p14:cNvPr>
                <p14:cNvContentPartPr/>
                <p14:nvPr/>
              </p14:nvContentPartPr>
              <p14:xfrm>
                <a:off x="11168215" y="2351062"/>
                <a:ext cx="94680" cy="103320"/>
              </p14:xfrm>
            </p:contentPart>
          </mc:Choice>
          <mc:Fallback xmlns="">
            <p:pic>
              <p:nvPicPr>
                <p:cNvPr id="51209" name="Freihand 51208">
                  <a:extLst>
                    <a:ext uri="{FF2B5EF4-FFF2-40B4-BE49-F238E27FC236}">
                      <a16:creationId xmlns:a16="http://schemas.microsoft.com/office/drawing/2014/main" id="{5E493E11-27B5-6180-0BA4-FD9604E0AF20}"/>
                    </a:ext>
                  </a:extLst>
                </p:cNvPr>
                <p:cNvPicPr/>
                <p:nvPr/>
              </p:nvPicPr>
              <p:blipFill>
                <a:blip r:embed="rId131"/>
                <a:stretch>
                  <a:fillRect/>
                </a:stretch>
              </p:blipFill>
              <p:spPr>
                <a:xfrm>
                  <a:off x="11159575" y="2342422"/>
                  <a:ext cx="1123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1210" name="Freihand 51209">
                  <a:extLst>
                    <a:ext uri="{FF2B5EF4-FFF2-40B4-BE49-F238E27FC236}">
                      <a16:creationId xmlns:a16="http://schemas.microsoft.com/office/drawing/2014/main" id="{9B2FC0BB-15AE-4F6B-1866-F08FD00B129B}"/>
                    </a:ext>
                  </a:extLst>
                </p14:cNvPr>
                <p14:cNvContentPartPr/>
                <p14:nvPr/>
              </p14:nvContentPartPr>
              <p14:xfrm>
                <a:off x="11310415" y="2356462"/>
                <a:ext cx="67320" cy="79560"/>
              </p14:xfrm>
            </p:contentPart>
          </mc:Choice>
          <mc:Fallback xmlns="">
            <p:pic>
              <p:nvPicPr>
                <p:cNvPr id="51210" name="Freihand 51209">
                  <a:extLst>
                    <a:ext uri="{FF2B5EF4-FFF2-40B4-BE49-F238E27FC236}">
                      <a16:creationId xmlns:a16="http://schemas.microsoft.com/office/drawing/2014/main" id="{9B2FC0BB-15AE-4F6B-1866-F08FD00B129B}"/>
                    </a:ext>
                  </a:extLst>
                </p:cNvPr>
                <p:cNvPicPr/>
                <p:nvPr/>
              </p:nvPicPr>
              <p:blipFill>
                <a:blip r:embed="rId133"/>
                <a:stretch>
                  <a:fillRect/>
                </a:stretch>
              </p:blipFill>
              <p:spPr>
                <a:xfrm>
                  <a:off x="11301775" y="2347462"/>
                  <a:ext cx="84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1211" name="Freihand 51210">
                  <a:extLst>
                    <a:ext uri="{FF2B5EF4-FFF2-40B4-BE49-F238E27FC236}">
                      <a16:creationId xmlns:a16="http://schemas.microsoft.com/office/drawing/2014/main" id="{040AE472-31C2-ED71-C53C-2CE5B3D536F8}"/>
                    </a:ext>
                  </a:extLst>
                </p14:cNvPr>
                <p14:cNvContentPartPr/>
                <p14:nvPr/>
              </p14:nvContentPartPr>
              <p14:xfrm>
                <a:off x="11405815" y="2318662"/>
                <a:ext cx="117360" cy="131040"/>
              </p14:xfrm>
            </p:contentPart>
          </mc:Choice>
          <mc:Fallback xmlns="">
            <p:pic>
              <p:nvPicPr>
                <p:cNvPr id="51211" name="Freihand 51210">
                  <a:extLst>
                    <a:ext uri="{FF2B5EF4-FFF2-40B4-BE49-F238E27FC236}">
                      <a16:creationId xmlns:a16="http://schemas.microsoft.com/office/drawing/2014/main" id="{040AE472-31C2-ED71-C53C-2CE5B3D536F8}"/>
                    </a:ext>
                  </a:extLst>
                </p:cNvPr>
                <p:cNvPicPr/>
                <p:nvPr/>
              </p:nvPicPr>
              <p:blipFill>
                <a:blip r:embed="rId135"/>
                <a:stretch>
                  <a:fillRect/>
                </a:stretch>
              </p:blipFill>
              <p:spPr>
                <a:xfrm>
                  <a:off x="11397175" y="2310022"/>
                  <a:ext cx="1350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1212" name="Freihand 51211">
                  <a:extLst>
                    <a:ext uri="{FF2B5EF4-FFF2-40B4-BE49-F238E27FC236}">
                      <a16:creationId xmlns:a16="http://schemas.microsoft.com/office/drawing/2014/main" id="{D3ADEBC4-8764-8159-C2E7-344903CCB737}"/>
                    </a:ext>
                  </a:extLst>
                </p14:cNvPr>
                <p14:cNvContentPartPr/>
                <p14:nvPr/>
              </p14:nvContentPartPr>
              <p14:xfrm>
                <a:off x="11566735" y="2273302"/>
                <a:ext cx="50760" cy="168120"/>
              </p14:xfrm>
            </p:contentPart>
          </mc:Choice>
          <mc:Fallback xmlns="">
            <p:pic>
              <p:nvPicPr>
                <p:cNvPr id="51212" name="Freihand 51211">
                  <a:extLst>
                    <a:ext uri="{FF2B5EF4-FFF2-40B4-BE49-F238E27FC236}">
                      <a16:creationId xmlns:a16="http://schemas.microsoft.com/office/drawing/2014/main" id="{D3ADEBC4-8764-8159-C2E7-344903CCB737}"/>
                    </a:ext>
                  </a:extLst>
                </p:cNvPr>
                <p:cNvPicPr/>
                <p:nvPr/>
              </p:nvPicPr>
              <p:blipFill>
                <a:blip r:embed="rId137"/>
                <a:stretch>
                  <a:fillRect/>
                </a:stretch>
              </p:blipFill>
              <p:spPr>
                <a:xfrm>
                  <a:off x="11558095" y="2264662"/>
                  <a:ext cx="684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1213" name="Freihand 51212">
                  <a:extLst>
                    <a:ext uri="{FF2B5EF4-FFF2-40B4-BE49-F238E27FC236}">
                      <a16:creationId xmlns:a16="http://schemas.microsoft.com/office/drawing/2014/main" id="{8EB0C746-388D-E815-215D-FC62D9E268C0}"/>
                    </a:ext>
                  </a:extLst>
                </p14:cNvPr>
                <p14:cNvContentPartPr/>
                <p14:nvPr/>
              </p14:nvContentPartPr>
              <p14:xfrm>
                <a:off x="11655295" y="2106982"/>
                <a:ext cx="352080" cy="369000"/>
              </p14:xfrm>
            </p:contentPart>
          </mc:Choice>
          <mc:Fallback xmlns="">
            <p:pic>
              <p:nvPicPr>
                <p:cNvPr id="51213" name="Freihand 51212">
                  <a:extLst>
                    <a:ext uri="{FF2B5EF4-FFF2-40B4-BE49-F238E27FC236}">
                      <a16:creationId xmlns:a16="http://schemas.microsoft.com/office/drawing/2014/main" id="{8EB0C746-388D-E815-215D-FC62D9E268C0}"/>
                    </a:ext>
                  </a:extLst>
                </p:cNvPr>
                <p:cNvPicPr/>
                <p:nvPr/>
              </p:nvPicPr>
              <p:blipFill>
                <a:blip r:embed="rId139"/>
                <a:stretch>
                  <a:fillRect/>
                </a:stretch>
              </p:blipFill>
              <p:spPr>
                <a:xfrm>
                  <a:off x="11646295" y="2097982"/>
                  <a:ext cx="36972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1214" name="Freihand 51213">
                  <a:extLst>
                    <a:ext uri="{FF2B5EF4-FFF2-40B4-BE49-F238E27FC236}">
                      <a16:creationId xmlns:a16="http://schemas.microsoft.com/office/drawing/2014/main" id="{B070FD5A-DB5A-1032-0D35-2207FD3EB5C9}"/>
                    </a:ext>
                  </a:extLst>
                </p14:cNvPr>
                <p14:cNvContentPartPr/>
                <p14:nvPr/>
              </p14:nvContentPartPr>
              <p14:xfrm>
                <a:off x="12044095" y="2349622"/>
                <a:ext cx="19800" cy="8640"/>
              </p14:xfrm>
            </p:contentPart>
          </mc:Choice>
          <mc:Fallback xmlns="">
            <p:pic>
              <p:nvPicPr>
                <p:cNvPr id="51214" name="Freihand 51213">
                  <a:extLst>
                    <a:ext uri="{FF2B5EF4-FFF2-40B4-BE49-F238E27FC236}">
                      <a16:creationId xmlns:a16="http://schemas.microsoft.com/office/drawing/2014/main" id="{B070FD5A-DB5A-1032-0D35-2207FD3EB5C9}"/>
                    </a:ext>
                  </a:extLst>
                </p:cNvPr>
                <p:cNvPicPr/>
                <p:nvPr/>
              </p:nvPicPr>
              <p:blipFill>
                <a:blip r:embed="rId141"/>
                <a:stretch>
                  <a:fillRect/>
                </a:stretch>
              </p:blipFill>
              <p:spPr>
                <a:xfrm>
                  <a:off x="12035455" y="2340982"/>
                  <a:ext cx="374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1215" name="Freihand 51214">
                  <a:extLst>
                    <a:ext uri="{FF2B5EF4-FFF2-40B4-BE49-F238E27FC236}">
                      <a16:creationId xmlns:a16="http://schemas.microsoft.com/office/drawing/2014/main" id="{55C7771C-DE4E-6B69-EC9B-6E1FA803F76D}"/>
                    </a:ext>
                  </a:extLst>
                </p14:cNvPr>
                <p14:cNvContentPartPr/>
                <p14:nvPr/>
              </p14:nvContentPartPr>
              <p14:xfrm>
                <a:off x="10308175" y="2715382"/>
                <a:ext cx="106920" cy="216000"/>
              </p14:xfrm>
            </p:contentPart>
          </mc:Choice>
          <mc:Fallback xmlns="">
            <p:pic>
              <p:nvPicPr>
                <p:cNvPr id="51215" name="Freihand 51214">
                  <a:extLst>
                    <a:ext uri="{FF2B5EF4-FFF2-40B4-BE49-F238E27FC236}">
                      <a16:creationId xmlns:a16="http://schemas.microsoft.com/office/drawing/2014/main" id="{55C7771C-DE4E-6B69-EC9B-6E1FA803F76D}"/>
                    </a:ext>
                  </a:extLst>
                </p:cNvPr>
                <p:cNvPicPr/>
                <p:nvPr/>
              </p:nvPicPr>
              <p:blipFill>
                <a:blip r:embed="rId143"/>
                <a:stretch>
                  <a:fillRect/>
                </a:stretch>
              </p:blipFill>
              <p:spPr>
                <a:xfrm>
                  <a:off x="10299175" y="2706742"/>
                  <a:ext cx="12456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1216" name="Freihand 51215">
                  <a:extLst>
                    <a:ext uri="{FF2B5EF4-FFF2-40B4-BE49-F238E27FC236}">
                      <a16:creationId xmlns:a16="http://schemas.microsoft.com/office/drawing/2014/main" id="{5FC60B9D-2706-1DA6-B9AD-7F1AA51BB43C}"/>
                    </a:ext>
                  </a:extLst>
                </p14:cNvPr>
                <p14:cNvContentPartPr/>
                <p14:nvPr/>
              </p14:nvContentPartPr>
              <p14:xfrm>
                <a:off x="10471975" y="2714662"/>
                <a:ext cx="107280" cy="80640"/>
              </p14:xfrm>
            </p:contentPart>
          </mc:Choice>
          <mc:Fallback xmlns="">
            <p:pic>
              <p:nvPicPr>
                <p:cNvPr id="51216" name="Freihand 51215">
                  <a:extLst>
                    <a:ext uri="{FF2B5EF4-FFF2-40B4-BE49-F238E27FC236}">
                      <a16:creationId xmlns:a16="http://schemas.microsoft.com/office/drawing/2014/main" id="{5FC60B9D-2706-1DA6-B9AD-7F1AA51BB43C}"/>
                    </a:ext>
                  </a:extLst>
                </p:cNvPr>
                <p:cNvPicPr/>
                <p:nvPr/>
              </p:nvPicPr>
              <p:blipFill>
                <a:blip r:embed="rId145"/>
                <a:stretch>
                  <a:fillRect/>
                </a:stretch>
              </p:blipFill>
              <p:spPr>
                <a:xfrm>
                  <a:off x="10462975" y="2706022"/>
                  <a:ext cx="1249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1217" name="Freihand 51216">
                  <a:extLst>
                    <a:ext uri="{FF2B5EF4-FFF2-40B4-BE49-F238E27FC236}">
                      <a16:creationId xmlns:a16="http://schemas.microsoft.com/office/drawing/2014/main" id="{CF7A09A3-564A-051A-D56B-56AA117AACC1}"/>
                    </a:ext>
                  </a:extLst>
                </p14:cNvPr>
                <p14:cNvContentPartPr/>
                <p14:nvPr/>
              </p14:nvContentPartPr>
              <p14:xfrm>
                <a:off x="10547935" y="2636182"/>
                <a:ext cx="462960" cy="161640"/>
              </p14:xfrm>
            </p:contentPart>
          </mc:Choice>
          <mc:Fallback xmlns="">
            <p:pic>
              <p:nvPicPr>
                <p:cNvPr id="51217" name="Freihand 51216">
                  <a:extLst>
                    <a:ext uri="{FF2B5EF4-FFF2-40B4-BE49-F238E27FC236}">
                      <a16:creationId xmlns:a16="http://schemas.microsoft.com/office/drawing/2014/main" id="{CF7A09A3-564A-051A-D56B-56AA117AACC1}"/>
                    </a:ext>
                  </a:extLst>
                </p:cNvPr>
                <p:cNvPicPr/>
                <p:nvPr/>
              </p:nvPicPr>
              <p:blipFill>
                <a:blip r:embed="rId147"/>
                <a:stretch>
                  <a:fillRect/>
                </a:stretch>
              </p:blipFill>
              <p:spPr>
                <a:xfrm>
                  <a:off x="10538935" y="2627542"/>
                  <a:ext cx="4806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1218" name="Freihand 51217">
                  <a:extLst>
                    <a:ext uri="{FF2B5EF4-FFF2-40B4-BE49-F238E27FC236}">
                      <a16:creationId xmlns:a16="http://schemas.microsoft.com/office/drawing/2014/main" id="{71D0153B-842C-AE05-3D57-22535F915A73}"/>
                    </a:ext>
                  </a:extLst>
                </p14:cNvPr>
                <p14:cNvContentPartPr/>
                <p14:nvPr/>
              </p14:nvContentPartPr>
              <p14:xfrm>
                <a:off x="11038615" y="2603062"/>
                <a:ext cx="340560" cy="151560"/>
              </p14:xfrm>
            </p:contentPart>
          </mc:Choice>
          <mc:Fallback xmlns="">
            <p:pic>
              <p:nvPicPr>
                <p:cNvPr id="51218" name="Freihand 51217">
                  <a:extLst>
                    <a:ext uri="{FF2B5EF4-FFF2-40B4-BE49-F238E27FC236}">
                      <a16:creationId xmlns:a16="http://schemas.microsoft.com/office/drawing/2014/main" id="{71D0153B-842C-AE05-3D57-22535F915A73}"/>
                    </a:ext>
                  </a:extLst>
                </p:cNvPr>
                <p:cNvPicPr/>
                <p:nvPr/>
              </p:nvPicPr>
              <p:blipFill>
                <a:blip r:embed="rId149"/>
                <a:stretch>
                  <a:fillRect/>
                </a:stretch>
              </p:blipFill>
              <p:spPr>
                <a:xfrm>
                  <a:off x="11029615" y="2594062"/>
                  <a:ext cx="358200" cy="16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0">
            <p14:nvContentPartPr>
              <p14:cNvPr id="51221" name="Freihand 51220">
                <a:extLst>
                  <a:ext uri="{FF2B5EF4-FFF2-40B4-BE49-F238E27FC236}">
                    <a16:creationId xmlns:a16="http://schemas.microsoft.com/office/drawing/2014/main" id="{FCE8C1A1-0CCC-8751-6193-37B9C7A10420}"/>
                  </a:ext>
                </a:extLst>
              </p14:cNvPr>
              <p14:cNvContentPartPr/>
              <p14:nvPr/>
            </p14:nvContentPartPr>
            <p14:xfrm>
              <a:off x="6824815" y="2294542"/>
              <a:ext cx="536760" cy="20880"/>
            </p14:xfrm>
          </p:contentPart>
        </mc:Choice>
        <mc:Fallback xmlns="">
          <p:pic>
            <p:nvPicPr>
              <p:cNvPr id="51221" name="Freihand 51220">
                <a:extLst>
                  <a:ext uri="{FF2B5EF4-FFF2-40B4-BE49-F238E27FC236}">
                    <a16:creationId xmlns:a16="http://schemas.microsoft.com/office/drawing/2014/main" id="{FCE8C1A1-0CCC-8751-6193-37B9C7A10420}"/>
                  </a:ext>
                </a:extLst>
              </p:cNvPr>
              <p:cNvPicPr/>
              <p:nvPr/>
            </p:nvPicPr>
            <p:blipFill>
              <a:blip r:embed="rId151"/>
              <a:stretch>
                <a:fillRect/>
              </a:stretch>
            </p:blipFill>
            <p:spPr>
              <a:xfrm>
                <a:off x="6815815" y="2285902"/>
                <a:ext cx="5544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51222" name="Freihand 51221">
                <a:extLst>
                  <a:ext uri="{FF2B5EF4-FFF2-40B4-BE49-F238E27FC236}">
                    <a16:creationId xmlns:a16="http://schemas.microsoft.com/office/drawing/2014/main" id="{90C8F3FD-B349-6AFD-D151-F23D5BEB868B}"/>
                  </a:ext>
                </a:extLst>
              </p14:cNvPr>
              <p14:cNvContentPartPr/>
              <p14:nvPr/>
            </p14:nvContentPartPr>
            <p14:xfrm>
              <a:off x="2107735" y="3100582"/>
              <a:ext cx="1410840" cy="498240"/>
            </p14:xfrm>
          </p:contentPart>
        </mc:Choice>
        <mc:Fallback xmlns="">
          <p:pic>
            <p:nvPicPr>
              <p:cNvPr id="51222" name="Freihand 51221">
                <a:extLst>
                  <a:ext uri="{FF2B5EF4-FFF2-40B4-BE49-F238E27FC236}">
                    <a16:creationId xmlns:a16="http://schemas.microsoft.com/office/drawing/2014/main" id="{90C8F3FD-B349-6AFD-D151-F23D5BEB868B}"/>
                  </a:ext>
                </a:extLst>
              </p:cNvPr>
              <p:cNvPicPr/>
              <p:nvPr/>
            </p:nvPicPr>
            <p:blipFill>
              <a:blip r:embed="rId153"/>
              <a:stretch>
                <a:fillRect/>
              </a:stretch>
            </p:blipFill>
            <p:spPr>
              <a:xfrm>
                <a:off x="2098735" y="3091942"/>
                <a:ext cx="1428480" cy="5158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1223" name="Freihand 51222">
                <a:extLst>
                  <a:ext uri="{FF2B5EF4-FFF2-40B4-BE49-F238E27FC236}">
                    <a16:creationId xmlns:a16="http://schemas.microsoft.com/office/drawing/2014/main" id="{FF9A799B-F5A6-A1E1-AFC1-CC1FEEAC4C22}"/>
                  </a:ext>
                </a:extLst>
              </p14:cNvPr>
              <p14:cNvContentPartPr/>
              <p14:nvPr/>
            </p14:nvContentPartPr>
            <p14:xfrm>
              <a:off x="207295" y="1121302"/>
              <a:ext cx="1915920" cy="453960"/>
            </p14:xfrm>
          </p:contentPart>
        </mc:Choice>
        <mc:Fallback xmlns="">
          <p:pic>
            <p:nvPicPr>
              <p:cNvPr id="51223" name="Freihand 51222">
                <a:extLst>
                  <a:ext uri="{FF2B5EF4-FFF2-40B4-BE49-F238E27FC236}">
                    <a16:creationId xmlns:a16="http://schemas.microsoft.com/office/drawing/2014/main" id="{FF9A799B-F5A6-A1E1-AFC1-CC1FEEAC4C22}"/>
                  </a:ext>
                </a:extLst>
              </p:cNvPr>
              <p:cNvPicPr/>
              <p:nvPr/>
            </p:nvPicPr>
            <p:blipFill>
              <a:blip r:embed="rId155"/>
              <a:stretch>
                <a:fillRect/>
              </a:stretch>
            </p:blipFill>
            <p:spPr>
              <a:xfrm>
                <a:off x="198655" y="1112662"/>
                <a:ext cx="1933560" cy="4716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51224" name="Freihand 51223">
                <a:extLst>
                  <a:ext uri="{FF2B5EF4-FFF2-40B4-BE49-F238E27FC236}">
                    <a16:creationId xmlns:a16="http://schemas.microsoft.com/office/drawing/2014/main" id="{FE4C7B18-4C94-80A2-8D72-435B538EFABC}"/>
                  </a:ext>
                </a:extLst>
              </p14:cNvPr>
              <p14:cNvContentPartPr/>
              <p14:nvPr/>
            </p14:nvContentPartPr>
            <p14:xfrm>
              <a:off x="2122495" y="1808902"/>
              <a:ext cx="1485720" cy="452880"/>
            </p14:xfrm>
          </p:contentPart>
        </mc:Choice>
        <mc:Fallback xmlns="">
          <p:pic>
            <p:nvPicPr>
              <p:cNvPr id="51224" name="Freihand 51223">
                <a:extLst>
                  <a:ext uri="{FF2B5EF4-FFF2-40B4-BE49-F238E27FC236}">
                    <a16:creationId xmlns:a16="http://schemas.microsoft.com/office/drawing/2014/main" id="{FE4C7B18-4C94-80A2-8D72-435B538EFABC}"/>
                  </a:ext>
                </a:extLst>
              </p:cNvPr>
              <p:cNvPicPr/>
              <p:nvPr/>
            </p:nvPicPr>
            <p:blipFill>
              <a:blip r:embed="rId157"/>
              <a:stretch>
                <a:fillRect/>
              </a:stretch>
            </p:blipFill>
            <p:spPr>
              <a:xfrm>
                <a:off x="2113495" y="1799902"/>
                <a:ext cx="1503360" cy="47052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4267201" y="115999"/>
            <a:ext cx="370747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Entstehungsrechnung</a:t>
            </a:r>
          </a:p>
        </p:txBody>
      </p:sp>
      <p:pic>
        <p:nvPicPr>
          <p:cNvPr id="522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3" y="755419"/>
            <a:ext cx="8456613" cy="55578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a:extLst>
              <a:ext uri="{FF2B5EF4-FFF2-40B4-BE49-F238E27FC236}">
                <a16:creationId xmlns:a16="http://schemas.microsoft.com/office/drawing/2014/main" id="{289B4D48-7ED3-4BE9-8CAD-4BBCEBCE1C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6B46592F-0092-4F55-1C96-706DFB456D48}"/>
                  </a:ext>
                </a:extLst>
              </p14:cNvPr>
              <p14:cNvContentPartPr/>
              <p14:nvPr/>
            </p14:nvContentPartPr>
            <p14:xfrm>
              <a:off x="8546335" y="1639702"/>
              <a:ext cx="20880" cy="5040"/>
            </p14:xfrm>
          </p:contentPart>
        </mc:Choice>
        <mc:Fallback xmlns="">
          <p:pic>
            <p:nvPicPr>
              <p:cNvPr id="2" name="Freihand 1">
                <a:extLst>
                  <a:ext uri="{FF2B5EF4-FFF2-40B4-BE49-F238E27FC236}">
                    <a16:creationId xmlns:a16="http://schemas.microsoft.com/office/drawing/2014/main" id="{6B46592F-0092-4F55-1C96-706DFB456D48}"/>
                  </a:ext>
                </a:extLst>
              </p:cNvPr>
              <p:cNvPicPr/>
              <p:nvPr/>
            </p:nvPicPr>
            <p:blipFill>
              <a:blip r:embed="rId5"/>
              <a:stretch>
                <a:fillRect/>
              </a:stretch>
            </p:blipFill>
            <p:spPr>
              <a:xfrm>
                <a:off x="8537335" y="1631062"/>
                <a:ext cx="38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D4055089-D675-A777-A156-481B2BF9C32B}"/>
                  </a:ext>
                </a:extLst>
              </p14:cNvPr>
              <p14:cNvContentPartPr/>
              <p14:nvPr/>
            </p14:nvContentPartPr>
            <p14:xfrm>
              <a:off x="7860895" y="999982"/>
              <a:ext cx="1800" cy="1440"/>
            </p14:xfrm>
          </p:contentPart>
        </mc:Choice>
        <mc:Fallback xmlns="">
          <p:pic>
            <p:nvPicPr>
              <p:cNvPr id="3" name="Freihand 2">
                <a:extLst>
                  <a:ext uri="{FF2B5EF4-FFF2-40B4-BE49-F238E27FC236}">
                    <a16:creationId xmlns:a16="http://schemas.microsoft.com/office/drawing/2014/main" id="{D4055089-D675-A777-A156-481B2BF9C32B}"/>
                  </a:ext>
                </a:extLst>
              </p:cNvPr>
              <p:cNvPicPr/>
              <p:nvPr/>
            </p:nvPicPr>
            <p:blipFill>
              <a:blip r:embed="rId7"/>
              <a:stretch>
                <a:fillRect/>
              </a:stretch>
            </p:blipFill>
            <p:spPr>
              <a:xfrm>
                <a:off x="7852255" y="991342"/>
                <a:ext cx="1944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400D924F-ECC6-0AC5-A5A9-7F87C79233FE}"/>
                  </a:ext>
                </a:extLst>
              </p14:cNvPr>
              <p14:cNvContentPartPr/>
              <p14:nvPr/>
            </p14:nvContentPartPr>
            <p14:xfrm>
              <a:off x="8101375" y="1393822"/>
              <a:ext cx="10080" cy="16200"/>
            </p14:xfrm>
          </p:contentPart>
        </mc:Choice>
        <mc:Fallback xmlns="">
          <p:pic>
            <p:nvPicPr>
              <p:cNvPr id="4" name="Freihand 3">
                <a:extLst>
                  <a:ext uri="{FF2B5EF4-FFF2-40B4-BE49-F238E27FC236}">
                    <a16:creationId xmlns:a16="http://schemas.microsoft.com/office/drawing/2014/main" id="{400D924F-ECC6-0AC5-A5A9-7F87C79233FE}"/>
                  </a:ext>
                </a:extLst>
              </p:cNvPr>
              <p:cNvPicPr/>
              <p:nvPr/>
            </p:nvPicPr>
            <p:blipFill>
              <a:blip r:embed="rId9"/>
              <a:stretch>
                <a:fillRect/>
              </a:stretch>
            </p:blipFill>
            <p:spPr>
              <a:xfrm>
                <a:off x="8092735" y="1384822"/>
                <a:ext cx="277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80DF628E-9070-D148-63D0-D7BB33AAC197}"/>
                  </a:ext>
                </a:extLst>
              </p14:cNvPr>
              <p14:cNvContentPartPr/>
              <p14:nvPr/>
            </p14:nvContentPartPr>
            <p14:xfrm>
              <a:off x="8227015" y="1746622"/>
              <a:ext cx="19080" cy="15840"/>
            </p14:xfrm>
          </p:contentPart>
        </mc:Choice>
        <mc:Fallback xmlns="">
          <p:pic>
            <p:nvPicPr>
              <p:cNvPr id="5" name="Freihand 4">
                <a:extLst>
                  <a:ext uri="{FF2B5EF4-FFF2-40B4-BE49-F238E27FC236}">
                    <a16:creationId xmlns:a16="http://schemas.microsoft.com/office/drawing/2014/main" id="{80DF628E-9070-D148-63D0-D7BB33AAC197}"/>
                  </a:ext>
                </a:extLst>
              </p:cNvPr>
              <p:cNvPicPr/>
              <p:nvPr/>
            </p:nvPicPr>
            <p:blipFill>
              <a:blip r:embed="rId11"/>
              <a:stretch>
                <a:fillRect/>
              </a:stretch>
            </p:blipFill>
            <p:spPr>
              <a:xfrm>
                <a:off x="8218015" y="1737622"/>
                <a:ext cx="367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Freihand 5">
                <a:extLst>
                  <a:ext uri="{FF2B5EF4-FFF2-40B4-BE49-F238E27FC236}">
                    <a16:creationId xmlns:a16="http://schemas.microsoft.com/office/drawing/2014/main" id="{89934D92-5963-AC36-69CF-3AAE9E30AE22}"/>
                  </a:ext>
                </a:extLst>
              </p14:cNvPr>
              <p14:cNvContentPartPr/>
              <p14:nvPr/>
            </p14:nvContentPartPr>
            <p14:xfrm>
              <a:off x="8341495" y="2182942"/>
              <a:ext cx="5040" cy="3600"/>
            </p14:xfrm>
          </p:contentPart>
        </mc:Choice>
        <mc:Fallback xmlns="">
          <p:pic>
            <p:nvPicPr>
              <p:cNvPr id="6" name="Freihand 5">
                <a:extLst>
                  <a:ext uri="{FF2B5EF4-FFF2-40B4-BE49-F238E27FC236}">
                    <a16:creationId xmlns:a16="http://schemas.microsoft.com/office/drawing/2014/main" id="{89934D92-5963-AC36-69CF-3AAE9E30AE22}"/>
                  </a:ext>
                </a:extLst>
              </p:cNvPr>
              <p:cNvPicPr/>
              <p:nvPr/>
            </p:nvPicPr>
            <p:blipFill>
              <a:blip r:embed="rId13"/>
              <a:stretch>
                <a:fillRect/>
              </a:stretch>
            </p:blipFill>
            <p:spPr>
              <a:xfrm>
                <a:off x="8332495" y="2174302"/>
                <a:ext cx="226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Freihand 6">
                <a:extLst>
                  <a:ext uri="{FF2B5EF4-FFF2-40B4-BE49-F238E27FC236}">
                    <a16:creationId xmlns:a16="http://schemas.microsoft.com/office/drawing/2014/main" id="{C910F95B-DDDA-E5B9-4EEE-14430D768B01}"/>
                  </a:ext>
                </a:extLst>
              </p14:cNvPr>
              <p14:cNvContentPartPr/>
              <p14:nvPr/>
            </p14:nvContentPartPr>
            <p14:xfrm>
              <a:off x="8413135" y="2570662"/>
              <a:ext cx="11880" cy="3960"/>
            </p14:xfrm>
          </p:contentPart>
        </mc:Choice>
        <mc:Fallback xmlns="">
          <p:pic>
            <p:nvPicPr>
              <p:cNvPr id="7" name="Freihand 6">
                <a:extLst>
                  <a:ext uri="{FF2B5EF4-FFF2-40B4-BE49-F238E27FC236}">
                    <a16:creationId xmlns:a16="http://schemas.microsoft.com/office/drawing/2014/main" id="{C910F95B-DDDA-E5B9-4EEE-14430D768B01}"/>
                  </a:ext>
                </a:extLst>
              </p:cNvPr>
              <p:cNvPicPr/>
              <p:nvPr/>
            </p:nvPicPr>
            <p:blipFill>
              <a:blip r:embed="rId15"/>
              <a:stretch>
                <a:fillRect/>
              </a:stretch>
            </p:blipFill>
            <p:spPr>
              <a:xfrm>
                <a:off x="8404135" y="2561662"/>
                <a:ext cx="295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28E03330-1A52-C624-96D4-A3463C1B638D}"/>
                  </a:ext>
                </a:extLst>
              </p14:cNvPr>
              <p14:cNvContentPartPr/>
              <p14:nvPr/>
            </p14:nvContentPartPr>
            <p14:xfrm>
              <a:off x="8268775" y="3011662"/>
              <a:ext cx="13320" cy="3600"/>
            </p14:xfrm>
          </p:contentPart>
        </mc:Choice>
        <mc:Fallback xmlns="">
          <p:pic>
            <p:nvPicPr>
              <p:cNvPr id="9" name="Freihand 8">
                <a:extLst>
                  <a:ext uri="{FF2B5EF4-FFF2-40B4-BE49-F238E27FC236}">
                    <a16:creationId xmlns:a16="http://schemas.microsoft.com/office/drawing/2014/main" id="{28E03330-1A52-C624-96D4-A3463C1B638D}"/>
                  </a:ext>
                </a:extLst>
              </p:cNvPr>
              <p:cNvPicPr/>
              <p:nvPr/>
            </p:nvPicPr>
            <p:blipFill>
              <a:blip r:embed="rId17"/>
              <a:stretch>
                <a:fillRect/>
              </a:stretch>
            </p:blipFill>
            <p:spPr>
              <a:xfrm>
                <a:off x="8259775" y="3003022"/>
                <a:ext cx="309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Freihand 9">
                <a:extLst>
                  <a:ext uri="{FF2B5EF4-FFF2-40B4-BE49-F238E27FC236}">
                    <a16:creationId xmlns:a16="http://schemas.microsoft.com/office/drawing/2014/main" id="{B9AB6B8D-73AF-8171-487D-59F6E70962AF}"/>
                  </a:ext>
                </a:extLst>
              </p14:cNvPr>
              <p14:cNvContentPartPr/>
              <p14:nvPr/>
            </p14:nvContentPartPr>
            <p14:xfrm>
              <a:off x="8325295" y="3322342"/>
              <a:ext cx="8640" cy="10800"/>
            </p14:xfrm>
          </p:contentPart>
        </mc:Choice>
        <mc:Fallback xmlns="">
          <p:pic>
            <p:nvPicPr>
              <p:cNvPr id="10" name="Freihand 9">
                <a:extLst>
                  <a:ext uri="{FF2B5EF4-FFF2-40B4-BE49-F238E27FC236}">
                    <a16:creationId xmlns:a16="http://schemas.microsoft.com/office/drawing/2014/main" id="{B9AB6B8D-73AF-8171-487D-59F6E70962AF}"/>
                  </a:ext>
                </a:extLst>
              </p:cNvPr>
              <p:cNvPicPr/>
              <p:nvPr/>
            </p:nvPicPr>
            <p:blipFill>
              <a:blip r:embed="rId19"/>
              <a:stretch>
                <a:fillRect/>
              </a:stretch>
            </p:blipFill>
            <p:spPr>
              <a:xfrm>
                <a:off x="8316655" y="3313342"/>
                <a:ext cx="26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Freihand 10">
                <a:extLst>
                  <a:ext uri="{FF2B5EF4-FFF2-40B4-BE49-F238E27FC236}">
                    <a16:creationId xmlns:a16="http://schemas.microsoft.com/office/drawing/2014/main" id="{51A5B41E-E6D5-CEAD-7BBE-EAE1A9B82963}"/>
                  </a:ext>
                </a:extLst>
              </p14:cNvPr>
              <p14:cNvContentPartPr/>
              <p14:nvPr/>
            </p14:nvContentPartPr>
            <p14:xfrm>
              <a:off x="8324935" y="3735262"/>
              <a:ext cx="7200" cy="10800"/>
            </p14:xfrm>
          </p:contentPart>
        </mc:Choice>
        <mc:Fallback xmlns="">
          <p:pic>
            <p:nvPicPr>
              <p:cNvPr id="11" name="Freihand 10">
                <a:extLst>
                  <a:ext uri="{FF2B5EF4-FFF2-40B4-BE49-F238E27FC236}">
                    <a16:creationId xmlns:a16="http://schemas.microsoft.com/office/drawing/2014/main" id="{51A5B41E-E6D5-CEAD-7BBE-EAE1A9B82963}"/>
                  </a:ext>
                </a:extLst>
              </p:cNvPr>
              <p:cNvPicPr/>
              <p:nvPr/>
            </p:nvPicPr>
            <p:blipFill>
              <a:blip r:embed="rId21"/>
              <a:stretch>
                <a:fillRect/>
              </a:stretch>
            </p:blipFill>
            <p:spPr>
              <a:xfrm>
                <a:off x="8315935" y="3726262"/>
                <a:ext cx="24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Freihand 11">
                <a:extLst>
                  <a:ext uri="{FF2B5EF4-FFF2-40B4-BE49-F238E27FC236}">
                    <a16:creationId xmlns:a16="http://schemas.microsoft.com/office/drawing/2014/main" id="{5A3585E3-8E32-1377-EFC1-20E4D53FD458}"/>
                  </a:ext>
                </a:extLst>
              </p14:cNvPr>
              <p14:cNvContentPartPr/>
              <p14:nvPr/>
            </p14:nvContentPartPr>
            <p14:xfrm>
              <a:off x="8289295" y="4133062"/>
              <a:ext cx="13320" cy="1800"/>
            </p14:xfrm>
          </p:contentPart>
        </mc:Choice>
        <mc:Fallback xmlns="">
          <p:pic>
            <p:nvPicPr>
              <p:cNvPr id="12" name="Freihand 11">
                <a:extLst>
                  <a:ext uri="{FF2B5EF4-FFF2-40B4-BE49-F238E27FC236}">
                    <a16:creationId xmlns:a16="http://schemas.microsoft.com/office/drawing/2014/main" id="{5A3585E3-8E32-1377-EFC1-20E4D53FD458}"/>
                  </a:ext>
                </a:extLst>
              </p:cNvPr>
              <p:cNvPicPr/>
              <p:nvPr/>
            </p:nvPicPr>
            <p:blipFill>
              <a:blip r:embed="rId23"/>
              <a:stretch>
                <a:fillRect/>
              </a:stretch>
            </p:blipFill>
            <p:spPr>
              <a:xfrm>
                <a:off x="8280295" y="4124062"/>
                <a:ext cx="309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Freihand 12">
                <a:extLst>
                  <a:ext uri="{FF2B5EF4-FFF2-40B4-BE49-F238E27FC236}">
                    <a16:creationId xmlns:a16="http://schemas.microsoft.com/office/drawing/2014/main" id="{E8853A41-7940-4312-6DFC-4A42B92DDE43}"/>
                  </a:ext>
                </a:extLst>
              </p14:cNvPr>
              <p14:cNvContentPartPr/>
              <p14:nvPr/>
            </p14:nvContentPartPr>
            <p14:xfrm>
              <a:off x="8276335" y="4543462"/>
              <a:ext cx="3960" cy="8280"/>
            </p14:xfrm>
          </p:contentPart>
        </mc:Choice>
        <mc:Fallback xmlns="">
          <p:pic>
            <p:nvPicPr>
              <p:cNvPr id="13" name="Freihand 12">
                <a:extLst>
                  <a:ext uri="{FF2B5EF4-FFF2-40B4-BE49-F238E27FC236}">
                    <a16:creationId xmlns:a16="http://schemas.microsoft.com/office/drawing/2014/main" id="{E8853A41-7940-4312-6DFC-4A42B92DDE43}"/>
                  </a:ext>
                </a:extLst>
              </p:cNvPr>
              <p:cNvPicPr/>
              <p:nvPr/>
            </p:nvPicPr>
            <p:blipFill>
              <a:blip r:embed="rId25"/>
              <a:stretch>
                <a:fillRect/>
              </a:stretch>
            </p:blipFill>
            <p:spPr>
              <a:xfrm>
                <a:off x="8267695" y="4534822"/>
                <a:ext cx="216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Freihand 13">
                <a:extLst>
                  <a:ext uri="{FF2B5EF4-FFF2-40B4-BE49-F238E27FC236}">
                    <a16:creationId xmlns:a16="http://schemas.microsoft.com/office/drawing/2014/main" id="{8A11DACF-271E-11F8-BFE0-06F4EF4311B5}"/>
                  </a:ext>
                </a:extLst>
              </p14:cNvPr>
              <p14:cNvContentPartPr/>
              <p14:nvPr/>
            </p14:nvContentPartPr>
            <p14:xfrm>
              <a:off x="8182015" y="4980502"/>
              <a:ext cx="5400" cy="18000"/>
            </p14:xfrm>
          </p:contentPart>
        </mc:Choice>
        <mc:Fallback xmlns="">
          <p:pic>
            <p:nvPicPr>
              <p:cNvPr id="14" name="Freihand 13">
                <a:extLst>
                  <a:ext uri="{FF2B5EF4-FFF2-40B4-BE49-F238E27FC236}">
                    <a16:creationId xmlns:a16="http://schemas.microsoft.com/office/drawing/2014/main" id="{8A11DACF-271E-11F8-BFE0-06F4EF4311B5}"/>
                  </a:ext>
                </a:extLst>
              </p:cNvPr>
              <p:cNvPicPr/>
              <p:nvPr/>
            </p:nvPicPr>
            <p:blipFill>
              <a:blip r:embed="rId27"/>
              <a:stretch>
                <a:fillRect/>
              </a:stretch>
            </p:blipFill>
            <p:spPr>
              <a:xfrm>
                <a:off x="8173015" y="4971862"/>
                <a:ext cx="230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Freihand 14">
                <a:extLst>
                  <a:ext uri="{FF2B5EF4-FFF2-40B4-BE49-F238E27FC236}">
                    <a16:creationId xmlns:a16="http://schemas.microsoft.com/office/drawing/2014/main" id="{A3112EE3-87BA-DAD5-FBE8-5F0EBF9498EB}"/>
                  </a:ext>
                </a:extLst>
              </p14:cNvPr>
              <p14:cNvContentPartPr/>
              <p14:nvPr/>
            </p14:nvContentPartPr>
            <p14:xfrm>
              <a:off x="8650375" y="1889542"/>
              <a:ext cx="57600" cy="7560"/>
            </p14:xfrm>
          </p:contentPart>
        </mc:Choice>
        <mc:Fallback xmlns="">
          <p:pic>
            <p:nvPicPr>
              <p:cNvPr id="15" name="Freihand 14">
                <a:extLst>
                  <a:ext uri="{FF2B5EF4-FFF2-40B4-BE49-F238E27FC236}">
                    <a16:creationId xmlns:a16="http://schemas.microsoft.com/office/drawing/2014/main" id="{A3112EE3-87BA-DAD5-FBE8-5F0EBF9498EB}"/>
                  </a:ext>
                </a:extLst>
              </p:cNvPr>
              <p:cNvPicPr/>
              <p:nvPr/>
            </p:nvPicPr>
            <p:blipFill>
              <a:blip r:embed="rId29"/>
              <a:stretch>
                <a:fillRect/>
              </a:stretch>
            </p:blipFill>
            <p:spPr>
              <a:xfrm>
                <a:off x="8641735" y="1880542"/>
                <a:ext cx="75240" cy="25200"/>
              </a:xfrm>
              <a:prstGeom prst="rect">
                <a:avLst/>
              </a:prstGeom>
            </p:spPr>
          </p:pic>
        </mc:Fallback>
      </mc:AlternateContent>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2937908" y="136525"/>
            <a:ext cx="62060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Bruttowertschöpfung </a:t>
            </a:r>
            <a:r>
              <a:rPr lang="de-DE" altLang="de-DE" sz="2400" b="1">
                <a:solidFill>
                  <a:srgbClr val="000000"/>
                </a:solidFill>
                <a:latin typeface="Sparkasse Rg" pitchFamily="34" charset="0"/>
              </a:rPr>
              <a:t>Deutschland 2022</a:t>
            </a:r>
            <a:endParaRPr lang="de-DE" altLang="de-DE" sz="2400" b="1" dirty="0">
              <a:solidFill>
                <a:srgbClr val="000000"/>
              </a:solidFill>
              <a:latin typeface="Sparkasse Rg" pitchFamily="34" charset="0"/>
            </a:endParaRPr>
          </a:p>
        </p:txBody>
      </p:sp>
      <p:sp>
        <p:nvSpPr>
          <p:cNvPr id="53252" name="Text Box 4"/>
          <p:cNvSpPr txBox="1">
            <a:spLocks noChangeArrowheads="1"/>
          </p:cNvSpPr>
          <p:nvPr/>
        </p:nvSpPr>
        <p:spPr bwMode="auto">
          <a:xfrm>
            <a:off x="1703388" y="6509483"/>
            <a:ext cx="3408362"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Destatis, jeweilige Preise, Mrd. Euro</a:t>
            </a:r>
          </a:p>
        </p:txBody>
      </p:sp>
      <p:sp>
        <p:nvSpPr>
          <p:cNvPr id="9" name="Rechteck 8">
            <a:extLst>
              <a:ext uri="{FF2B5EF4-FFF2-40B4-BE49-F238E27FC236}">
                <a16:creationId xmlns:a16="http://schemas.microsoft.com/office/drawing/2014/main" id="{BD2E68E0-160E-427C-8A27-F3109F5B96E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8BF02019-1622-3954-D10E-599B86C938F0}"/>
              </a:ext>
            </a:extLst>
          </p:cNvPr>
          <p:cNvPicPr>
            <a:picLocks noChangeAspect="1"/>
          </p:cNvPicPr>
          <p:nvPr/>
        </p:nvPicPr>
        <p:blipFill>
          <a:blip r:embed="rId3"/>
          <a:stretch>
            <a:fillRect/>
          </a:stretch>
        </p:blipFill>
        <p:spPr>
          <a:xfrm>
            <a:off x="527161" y="799295"/>
            <a:ext cx="7951853" cy="4779572"/>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D78830F9-0995-A395-72C2-42338C88ADAB}"/>
                  </a:ext>
                </a:extLst>
              </p14:cNvPr>
              <p14:cNvContentPartPr/>
              <p14:nvPr/>
            </p14:nvContentPartPr>
            <p14:xfrm>
              <a:off x="3046615" y="1381222"/>
              <a:ext cx="587160" cy="587160"/>
            </p14:xfrm>
          </p:contentPart>
        </mc:Choice>
        <mc:Fallback xmlns="">
          <p:pic>
            <p:nvPicPr>
              <p:cNvPr id="2" name="Freihand 1">
                <a:extLst>
                  <a:ext uri="{FF2B5EF4-FFF2-40B4-BE49-F238E27FC236}">
                    <a16:creationId xmlns:a16="http://schemas.microsoft.com/office/drawing/2014/main" id="{D78830F9-0995-A395-72C2-42338C88ADAB}"/>
                  </a:ext>
                </a:extLst>
              </p:cNvPr>
              <p:cNvPicPr/>
              <p:nvPr/>
            </p:nvPicPr>
            <p:blipFill>
              <a:blip r:embed="rId5"/>
              <a:stretch>
                <a:fillRect/>
              </a:stretch>
            </p:blipFill>
            <p:spPr>
              <a:xfrm>
                <a:off x="3037615" y="1372222"/>
                <a:ext cx="604800" cy="604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049261AE-944E-5FB1-8D63-191A17CE8596}"/>
                  </a:ext>
                </a:extLst>
              </p14:cNvPr>
              <p14:cNvContentPartPr/>
              <p14:nvPr/>
            </p14:nvContentPartPr>
            <p14:xfrm>
              <a:off x="6148015" y="2859022"/>
              <a:ext cx="2152440" cy="77040"/>
            </p14:xfrm>
          </p:contentPart>
        </mc:Choice>
        <mc:Fallback xmlns="">
          <p:pic>
            <p:nvPicPr>
              <p:cNvPr id="3" name="Freihand 2">
                <a:extLst>
                  <a:ext uri="{FF2B5EF4-FFF2-40B4-BE49-F238E27FC236}">
                    <a16:creationId xmlns:a16="http://schemas.microsoft.com/office/drawing/2014/main" id="{049261AE-944E-5FB1-8D63-191A17CE8596}"/>
                  </a:ext>
                </a:extLst>
              </p:cNvPr>
              <p:cNvPicPr/>
              <p:nvPr/>
            </p:nvPicPr>
            <p:blipFill>
              <a:blip r:embed="rId7"/>
              <a:stretch>
                <a:fillRect/>
              </a:stretch>
            </p:blipFill>
            <p:spPr>
              <a:xfrm>
                <a:off x="6139015" y="2850382"/>
                <a:ext cx="21700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DC3C984A-3D7F-6909-3AE9-15348360931E}"/>
                  </a:ext>
                </a:extLst>
              </p14:cNvPr>
              <p14:cNvContentPartPr/>
              <p14:nvPr/>
            </p14:nvContentPartPr>
            <p14:xfrm>
              <a:off x="4360615" y="3476782"/>
              <a:ext cx="619560" cy="419760"/>
            </p14:xfrm>
          </p:contentPart>
        </mc:Choice>
        <mc:Fallback xmlns="">
          <p:pic>
            <p:nvPicPr>
              <p:cNvPr id="5" name="Freihand 4">
                <a:extLst>
                  <a:ext uri="{FF2B5EF4-FFF2-40B4-BE49-F238E27FC236}">
                    <a16:creationId xmlns:a16="http://schemas.microsoft.com/office/drawing/2014/main" id="{DC3C984A-3D7F-6909-3AE9-15348360931E}"/>
                  </a:ext>
                </a:extLst>
              </p:cNvPr>
              <p:cNvPicPr/>
              <p:nvPr/>
            </p:nvPicPr>
            <p:blipFill>
              <a:blip r:embed="rId9"/>
              <a:stretch>
                <a:fillRect/>
              </a:stretch>
            </p:blipFill>
            <p:spPr>
              <a:xfrm>
                <a:off x="4351975" y="3468142"/>
                <a:ext cx="63720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2B364858-077C-366E-81B6-D26890F64192}"/>
                  </a:ext>
                </a:extLst>
              </p14:cNvPr>
              <p14:cNvContentPartPr/>
              <p14:nvPr/>
            </p14:nvContentPartPr>
            <p14:xfrm>
              <a:off x="3706135" y="4225942"/>
              <a:ext cx="684720" cy="614160"/>
            </p14:xfrm>
          </p:contentPart>
        </mc:Choice>
        <mc:Fallback xmlns="">
          <p:pic>
            <p:nvPicPr>
              <p:cNvPr id="6" name="Freihand 5">
                <a:extLst>
                  <a:ext uri="{FF2B5EF4-FFF2-40B4-BE49-F238E27FC236}">
                    <a16:creationId xmlns:a16="http://schemas.microsoft.com/office/drawing/2014/main" id="{2B364858-077C-366E-81B6-D26890F64192}"/>
                  </a:ext>
                </a:extLst>
              </p:cNvPr>
              <p:cNvPicPr/>
              <p:nvPr/>
            </p:nvPicPr>
            <p:blipFill>
              <a:blip r:embed="rId11"/>
              <a:stretch>
                <a:fillRect/>
              </a:stretch>
            </p:blipFill>
            <p:spPr>
              <a:xfrm>
                <a:off x="3697135" y="4216942"/>
                <a:ext cx="702360" cy="631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557AED97-6639-134F-70DF-2C8D5DE3E9BF}"/>
                  </a:ext>
                </a:extLst>
              </p14:cNvPr>
              <p14:cNvContentPartPr/>
              <p14:nvPr/>
            </p14:nvContentPartPr>
            <p14:xfrm>
              <a:off x="1568455" y="3208222"/>
              <a:ext cx="966960" cy="977400"/>
            </p14:xfrm>
          </p:contentPart>
        </mc:Choice>
        <mc:Fallback xmlns="">
          <p:pic>
            <p:nvPicPr>
              <p:cNvPr id="7" name="Freihand 6">
                <a:extLst>
                  <a:ext uri="{FF2B5EF4-FFF2-40B4-BE49-F238E27FC236}">
                    <a16:creationId xmlns:a16="http://schemas.microsoft.com/office/drawing/2014/main" id="{557AED97-6639-134F-70DF-2C8D5DE3E9BF}"/>
                  </a:ext>
                </a:extLst>
              </p:cNvPr>
              <p:cNvPicPr/>
              <p:nvPr/>
            </p:nvPicPr>
            <p:blipFill>
              <a:blip r:embed="rId13"/>
              <a:stretch>
                <a:fillRect/>
              </a:stretch>
            </p:blipFill>
            <p:spPr>
              <a:xfrm>
                <a:off x="1559455" y="3199222"/>
                <a:ext cx="984600" cy="995040"/>
              </a:xfrm>
              <a:prstGeom prst="rect">
                <a:avLst/>
              </a:prstGeom>
            </p:spPr>
          </p:pic>
        </mc:Fallback>
      </mc:AlternateContent>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81887" y="0"/>
            <a:ext cx="6901329" cy="865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Entwicklung der nominalen Anteile an der Bruttowertschöpfung (Deutschland)</a:t>
            </a:r>
          </a:p>
        </p:txBody>
      </p:sp>
      <p:sp>
        <p:nvSpPr>
          <p:cNvPr id="54276" name="Text Box 3"/>
          <p:cNvSpPr txBox="1">
            <a:spLocks noChangeArrowheads="1"/>
          </p:cNvSpPr>
          <p:nvPr/>
        </p:nvSpPr>
        <p:spPr bwMode="auto">
          <a:xfrm>
            <a:off x="2550630" y="5987449"/>
            <a:ext cx="2646461" cy="3165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1" name="Rechteck 20">
            <a:extLst>
              <a:ext uri="{FF2B5EF4-FFF2-40B4-BE49-F238E27FC236}">
                <a16:creationId xmlns:a16="http://schemas.microsoft.com/office/drawing/2014/main" id="{7D0B83D1-822E-4966-A08A-93DFFBAB77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E588C580-9DD5-6066-93A0-302B5452EEC3}"/>
              </a:ext>
            </a:extLst>
          </p:cNvPr>
          <p:cNvPicPr>
            <a:picLocks noChangeAspect="1"/>
          </p:cNvPicPr>
          <p:nvPr/>
        </p:nvPicPr>
        <p:blipFill>
          <a:blip r:embed="rId3"/>
          <a:stretch>
            <a:fillRect/>
          </a:stretch>
        </p:blipFill>
        <p:spPr>
          <a:xfrm>
            <a:off x="165523" y="974765"/>
            <a:ext cx="7929677" cy="4563005"/>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Freihand 8">
                <a:extLst>
                  <a:ext uri="{FF2B5EF4-FFF2-40B4-BE49-F238E27FC236}">
                    <a16:creationId xmlns:a16="http://schemas.microsoft.com/office/drawing/2014/main" id="{DC1BC28C-3F7D-5A06-0BF6-9F4951A4D6AC}"/>
                  </a:ext>
                </a:extLst>
              </p14:cNvPr>
              <p14:cNvContentPartPr/>
              <p14:nvPr/>
            </p14:nvContentPartPr>
            <p14:xfrm>
              <a:off x="744775" y="2223982"/>
              <a:ext cx="358560" cy="365400"/>
            </p14:xfrm>
          </p:contentPart>
        </mc:Choice>
        <mc:Fallback xmlns="">
          <p:pic>
            <p:nvPicPr>
              <p:cNvPr id="9" name="Freihand 8">
                <a:extLst>
                  <a:ext uri="{FF2B5EF4-FFF2-40B4-BE49-F238E27FC236}">
                    <a16:creationId xmlns:a16="http://schemas.microsoft.com/office/drawing/2014/main" id="{DC1BC28C-3F7D-5A06-0BF6-9F4951A4D6AC}"/>
                  </a:ext>
                </a:extLst>
              </p:cNvPr>
              <p:cNvPicPr/>
              <p:nvPr/>
            </p:nvPicPr>
            <p:blipFill>
              <a:blip r:embed="rId5"/>
              <a:stretch>
                <a:fillRect/>
              </a:stretch>
            </p:blipFill>
            <p:spPr>
              <a:xfrm>
                <a:off x="735775" y="2214982"/>
                <a:ext cx="37620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214B965D-52CB-30DC-25C8-B9802AEF02F3}"/>
                  </a:ext>
                </a:extLst>
              </p14:cNvPr>
              <p14:cNvContentPartPr/>
              <p14:nvPr/>
            </p14:nvContentPartPr>
            <p14:xfrm>
              <a:off x="790495" y="2856862"/>
              <a:ext cx="243360" cy="462960"/>
            </p14:xfrm>
          </p:contentPart>
        </mc:Choice>
        <mc:Fallback xmlns="">
          <p:pic>
            <p:nvPicPr>
              <p:cNvPr id="11" name="Freihand 10">
                <a:extLst>
                  <a:ext uri="{FF2B5EF4-FFF2-40B4-BE49-F238E27FC236}">
                    <a16:creationId xmlns:a16="http://schemas.microsoft.com/office/drawing/2014/main" id="{214B965D-52CB-30DC-25C8-B9802AEF02F3}"/>
                  </a:ext>
                </a:extLst>
              </p:cNvPr>
              <p:cNvPicPr/>
              <p:nvPr/>
            </p:nvPicPr>
            <p:blipFill>
              <a:blip r:embed="rId7"/>
              <a:stretch>
                <a:fillRect/>
              </a:stretch>
            </p:blipFill>
            <p:spPr>
              <a:xfrm>
                <a:off x="781855" y="2847862"/>
                <a:ext cx="261000" cy="480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Freihand 23">
                <a:extLst>
                  <a:ext uri="{FF2B5EF4-FFF2-40B4-BE49-F238E27FC236}">
                    <a16:creationId xmlns:a16="http://schemas.microsoft.com/office/drawing/2014/main" id="{3EAB653E-7C2C-400A-B7A4-7CC729399685}"/>
                  </a:ext>
                </a:extLst>
              </p14:cNvPr>
              <p14:cNvContentPartPr/>
              <p14:nvPr/>
            </p14:nvContentPartPr>
            <p14:xfrm>
              <a:off x="1044295" y="3832822"/>
              <a:ext cx="3968280" cy="171000"/>
            </p14:xfrm>
          </p:contentPart>
        </mc:Choice>
        <mc:Fallback xmlns="">
          <p:pic>
            <p:nvPicPr>
              <p:cNvPr id="24" name="Freihand 23">
                <a:extLst>
                  <a:ext uri="{FF2B5EF4-FFF2-40B4-BE49-F238E27FC236}">
                    <a16:creationId xmlns:a16="http://schemas.microsoft.com/office/drawing/2014/main" id="{3EAB653E-7C2C-400A-B7A4-7CC729399685}"/>
                  </a:ext>
                </a:extLst>
              </p:cNvPr>
              <p:cNvPicPr/>
              <p:nvPr/>
            </p:nvPicPr>
            <p:blipFill>
              <a:blip r:embed="rId9"/>
              <a:stretch>
                <a:fillRect/>
              </a:stretch>
            </p:blipFill>
            <p:spPr>
              <a:xfrm>
                <a:off x="1035655" y="3823822"/>
                <a:ext cx="3985920" cy="188640"/>
              </a:xfrm>
              <a:prstGeom prst="rect">
                <a:avLst/>
              </a:prstGeom>
            </p:spPr>
          </p:pic>
        </mc:Fallback>
      </mc:AlternateContent>
      <p:grpSp>
        <p:nvGrpSpPr>
          <p:cNvPr id="53" name="Gruppieren 52">
            <a:extLst>
              <a:ext uri="{FF2B5EF4-FFF2-40B4-BE49-F238E27FC236}">
                <a16:creationId xmlns:a16="http://schemas.microsoft.com/office/drawing/2014/main" id="{3BB4665B-B07C-145D-23C4-587D54E26C17}"/>
              </a:ext>
            </a:extLst>
          </p:cNvPr>
          <p:cNvGrpSpPr/>
          <p:nvPr/>
        </p:nvGrpSpPr>
        <p:grpSpPr>
          <a:xfrm>
            <a:off x="906055" y="737182"/>
            <a:ext cx="5608080" cy="4189680"/>
            <a:chOff x="906055" y="737182"/>
            <a:chExt cx="5608080" cy="4189680"/>
          </a:xfrm>
        </p:grpSpPr>
        <mc:AlternateContent xmlns:mc="http://schemas.openxmlformats.org/markup-compatibility/2006" xmlns:p14="http://schemas.microsoft.com/office/powerpoint/2010/main">
          <mc:Choice Requires="p14">
            <p:contentPart p14:bwMode="auto" r:id="rId10">
              <p14:nvContentPartPr>
                <p14:cNvPr id="3" name="Freihand 2">
                  <a:extLst>
                    <a:ext uri="{FF2B5EF4-FFF2-40B4-BE49-F238E27FC236}">
                      <a16:creationId xmlns:a16="http://schemas.microsoft.com/office/drawing/2014/main" id="{B32C5FB3-479C-6436-ECE5-25D35EFD09A2}"/>
                    </a:ext>
                  </a:extLst>
                </p14:cNvPr>
                <p14:cNvContentPartPr/>
                <p14:nvPr/>
              </p14:nvContentPartPr>
              <p14:xfrm>
                <a:off x="992095" y="1577422"/>
                <a:ext cx="2469960" cy="1623960"/>
              </p14:xfrm>
            </p:contentPart>
          </mc:Choice>
          <mc:Fallback xmlns="">
            <p:pic>
              <p:nvPicPr>
                <p:cNvPr id="3" name="Freihand 2">
                  <a:extLst>
                    <a:ext uri="{FF2B5EF4-FFF2-40B4-BE49-F238E27FC236}">
                      <a16:creationId xmlns:a16="http://schemas.microsoft.com/office/drawing/2014/main" id="{B32C5FB3-479C-6436-ECE5-25D35EFD09A2}"/>
                    </a:ext>
                  </a:extLst>
                </p:cNvPr>
                <p:cNvPicPr/>
                <p:nvPr/>
              </p:nvPicPr>
              <p:blipFill>
                <a:blip r:embed="rId11"/>
                <a:stretch>
                  <a:fillRect/>
                </a:stretch>
              </p:blipFill>
              <p:spPr>
                <a:xfrm>
                  <a:off x="983455" y="1568422"/>
                  <a:ext cx="2487600" cy="1641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 name="Freihand 3">
                  <a:extLst>
                    <a:ext uri="{FF2B5EF4-FFF2-40B4-BE49-F238E27FC236}">
                      <a16:creationId xmlns:a16="http://schemas.microsoft.com/office/drawing/2014/main" id="{1A2394EB-FB7D-EF14-2554-265695AB9E85}"/>
                    </a:ext>
                  </a:extLst>
                </p14:cNvPr>
                <p14:cNvContentPartPr/>
                <p14:nvPr/>
              </p14:nvContentPartPr>
              <p14:xfrm>
                <a:off x="3295735" y="1436302"/>
                <a:ext cx="331560" cy="228960"/>
              </p14:xfrm>
            </p:contentPart>
          </mc:Choice>
          <mc:Fallback xmlns="">
            <p:pic>
              <p:nvPicPr>
                <p:cNvPr id="4" name="Freihand 3">
                  <a:extLst>
                    <a:ext uri="{FF2B5EF4-FFF2-40B4-BE49-F238E27FC236}">
                      <a16:creationId xmlns:a16="http://schemas.microsoft.com/office/drawing/2014/main" id="{1A2394EB-FB7D-EF14-2554-265695AB9E85}"/>
                    </a:ext>
                  </a:extLst>
                </p:cNvPr>
                <p:cNvPicPr/>
                <p:nvPr/>
              </p:nvPicPr>
              <p:blipFill>
                <a:blip r:embed="rId13"/>
                <a:stretch>
                  <a:fillRect/>
                </a:stretch>
              </p:blipFill>
              <p:spPr>
                <a:xfrm>
                  <a:off x="3286735" y="1427662"/>
                  <a:ext cx="3492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 name="Freihand 5">
                  <a:extLst>
                    <a:ext uri="{FF2B5EF4-FFF2-40B4-BE49-F238E27FC236}">
                      <a16:creationId xmlns:a16="http://schemas.microsoft.com/office/drawing/2014/main" id="{947DC36E-BF3B-F2E1-EC0C-D40D476F15A5}"/>
                    </a:ext>
                  </a:extLst>
                </p14:cNvPr>
                <p14:cNvContentPartPr/>
                <p14:nvPr/>
              </p14:nvContentPartPr>
              <p14:xfrm>
                <a:off x="906055" y="2406142"/>
                <a:ext cx="2725200" cy="1061280"/>
              </p14:xfrm>
            </p:contentPart>
          </mc:Choice>
          <mc:Fallback xmlns="">
            <p:pic>
              <p:nvPicPr>
                <p:cNvPr id="6" name="Freihand 5">
                  <a:extLst>
                    <a:ext uri="{FF2B5EF4-FFF2-40B4-BE49-F238E27FC236}">
                      <a16:creationId xmlns:a16="http://schemas.microsoft.com/office/drawing/2014/main" id="{947DC36E-BF3B-F2E1-EC0C-D40D476F15A5}"/>
                    </a:ext>
                  </a:extLst>
                </p:cNvPr>
                <p:cNvPicPr/>
                <p:nvPr/>
              </p:nvPicPr>
              <p:blipFill>
                <a:blip r:embed="rId15"/>
                <a:stretch>
                  <a:fillRect/>
                </a:stretch>
              </p:blipFill>
              <p:spPr>
                <a:xfrm>
                  <a:off x="897415" y="2397142"/>
                  <a:ext cx="2742840" cy="1078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 name="Freihand 6">
                  <a:extLst>
                    <a:ext uri="{FF2B5EF4-FFF2-40B4-BE49-F238E27FC236}">
                      <a16:creationId xmlns:a16="http://schemas.microsoft.com/office/drawing/2014/main" id="{8E8035CB-335F-65D2-6423-4A71E4C5FDFF}"/>
                    </a:ext>
                  </a:extLst>
                </p14:cNvPr>
                <p14:cNvContentPartPr/>
                <p14:nvPr/>
              </p14:nvContentPartPr>
              <p14:xfrm>
                <a:off x="3371335" y="3264022"/>
                <a:ext cx="445680" cy="314640"/>
              </p14:xfrm>
            </p:contentPart>
          </mc:Choice>
          <mc:Fallback xmlns="">
            <p:pic>
              <p:nvPicPr>
                <p:cNvPr id="7" name="Freihand 6">
                  <a:extLst>
                    <a:ext uri="{FF2B5EF4-FFF2-40B4-BE49-F238E27FC236}">
                      <a16:creationId xmlns:a16="http://schemas.microsoft.com/office/drawing/2014/main" id="{8E8035CB-335F-65D2-6423-4A71E4C5FDFF}"/>
                    </a:ext>
                  </a:extLst>
                </p:cNvPr>
                <p:cNvPicPr/>
                <p:nvPr/>
              </p:nvPicPr>
              <p:blipFill>
                <a:blip r:embed="rId17"/>
                <a:stretch>
                  <a:fillRect/>
                </a:stretch>
              </p:blipFill>
              <p:spPr>
                <a:xfrm>
                  <a:off x="3362695" y="3255382"/>
                  <a:ext cx="46332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7C469B92-7C3B-85BF-3D00-B8BD95ACBC6B}"/>
                    </a:ext>
                  </a:extLst>
                </p14:cNvPr>
                <p14:cNvContentPartPr/>
                <p14:nvPr/>
              </p14:nvContentPartPr>
              <p14:xfrm>
                <a:off x="3718015" y="1541422"/>
                <a:ext cx="1094040" cy="71640"/>
              </p14:xfrm>
            </p:contentPart>
          </mc:Choice>
          <mc:Fallback xmlns="">
            <p:pic>
              <p:nvPicPr>
                <p:cNvPr id="13" name="Freihand 12">
                  <a:extLst>
                    <a:ext uri="{FF2B5EF4-FFF2-40B4-BE49-F238E27FC236}">
                      <a16:creationId xmlns:a16="http://schemas.microsoft.com/office/drawing/2014/main" id="{7C469B92-7C3B-85BF-3D00-B8BD95ACBC6B}"/>
                    </a:ext>
                  </a:extLst>
                </p:cNvPr>
                <p:cNvPicPr/>
                <p:nvPr/>
              </p:nvPicPr>
              <p:blipFill>
                <a:blip r:embed="rId19"/>
                <a:stretch>
                  <a:fillRect/>
                </a:stretch>
              </p:blipFill>
              <p:spPr>
                <a:xfrm>
                  <a:off x="3709375" y="1532782"/>
                  <a:ext cx="11116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57CC0A8A-42A1-7A19-87C3-80D6DF5EB6C5}"/>
                    </a:ext>
                  </a:extLst>
                </p14:cNvPr>
                <p14:cNvContentPartPr/>
                <p14:nvPr/>
              </p14:nvContentPartPr>
              <p14:xfrm>
                <a:off x="4648975" y="1448902"/>
                <a:ext cx="273600" cy="175320"/>
              </p14:xfrm>
            </p:contentPart>
          </mc:Choice>
          <mc:Fallback xmlns="">
            <p:pic>
              <p:nvPicPr>
                <p:cNvPr id="14" name="Freihand 13">
                  <a:extLst>
                    <a:ext uri="{FF2B5EF4-FFF2-40B4-BE49-F238E27FC236}">
                      <a16:creationId xmlns:a16="http://schemas.microsoft.com/office/drawing/2014/main" id="{57CC0A8A-42A1-7A19-87C3-80D6DF5EB6C5}"/>
                    </a:ext>
                  </a:extLst>
                </p:cNvPr>
                <p:cNvPicPr/>
                <p:nvPr/>
              </p:nvPicPr>
              <p:blipFill>
                <a:blip r:embed="rId21"/>
                <a:stretch>
                  <a:fillRect/>
                </a:stretch>
              </p:blipFill>
              <p:spPr>
                <a:xfrm>
                  <a:off x="4640335" y="1439902"/>
                  <a:ext cx="2912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39E03BD5-B3B8-60FE-5971-737F11082CC6}"/>
                    </a:ext>
                  </a:extLst>
                </p14:cNvPr>
                <p14:cNvContentPartPr/>
                <p14:nvPr/>
              </p14:nvContentPartPr>
              <p14:xfrm>
                <a:off x="3832135" y="3417742"/>
                <a:ext cx="1068480" cy="34200"/>
              </p14:xfrm>
            </p:contentPart>
          </mc:Choice>
          <mc:Fallback xmlns="">
            <p:pic>
              <p:nvPicPr>
                <p:cNvPr id="16" name="Freihand 15">
                  <a:extLst>
                    <a:ext uri="{FF2B5EF4-FFF2-40B4-BE49-F238E27FC236}">
                      <a16:creationId xmlns:a16="http://schemas.microsoft.com/office/drawing/2014/main" id="{39E03BD5-B3B8-60FE-5971-737F11082CC6}"/>
                    </a:ext>
                  </a:extLst>
                </p:cNvPr>
                <p:cNvPicPr/>
                <p:nvPr/>
              </p:nvPicPr>
              <p:blipFill>
                <a:blip r:embed="rId23"/>
                <a:stretch>
                  <a:fillRect/>
                </a:stretch>
              </p:blipFill>
              <p:spPr>
                <a:xfrm>
                  <a:off x="3823135" y="3409102"/>
                  <a:ext cx="10861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DE2109C5-6EE4-C08E-3B68-9E68B618FCAD}"/>
                    </a:ext>
                  </a:extLst>
                </p14:cNvPr>
                <p14:cNvContentPartPr/>
                <p14:nvPr/>
              </p14:nvContentPartPr>
              <p14:xfrm>
                <a:off x="4820695" y="3316582"/>
                <a:ext cx="258840" cy="197280"/>
              </p14:xfrm>
            </p:contentPart>
          </mc:Choice>
          <mc:Fallback xmlns="">
            <p:pic>
              <p:nvPicPr>
                <p:cNvPr id="17" name="Freihand 16">
                  <a:extLst>
                    <a:ext uri="{FF2B5EF4-FFF2-40B4-BE49-F238E27FC236}">
                      <a16:creationId xmlns:a16="http://schemas.microsoft.com/office/drawing/2014/main" id="{DE2109C5-6EE4-C08E-3B68-9E68B618FCAD}"/>
                    </a:ext>
                  </a:extLst>
                </p:cNvPr>
                <p:cNvPicPr/>
                <p:nvPr/>
              </p:nvPicPr>
              <p:blipFill>
                <a:blip r:embed="rId25"/>
                <a:stretch>
                  <a:fillRect/>
                </a:stretch>
              </p:blipFill>
              <p:spPr>
                <a:xfrm>
                  <a:off x="4812055" y="3307942"/>
                  <a:ext cx="2764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DA148EE1-2A4D-9E5A-F8DB-A36D1C6286FD}"/>
                    </a:ext>
                  </a:extLst>
                </p14:cNvPr>
                <p14:cNvContentPartPr/>
                <p14:nvPr/>
              </p14:nvContentPartPr>
              <p14:xfrm>
                <a:off x="4731055" y="1179622"/>
                <a:ext cx="534240" cy="740160"/>
              </p14:xfrm>
            </p:contentPart>
          </mc:Choice>
          <mc:Fallback xmlns="">
            <p:pic>
              <p:nvPicPr>
                <p:cNvPr id="19" name="Freihand 18">
                  <a:extLst>
                    <a:ext uri="{FF2B5EF4-FFF2-40B4-BE49-F238E27FC236}">
                      <a16:creationId xmlns:a16="http://schemas.microsoft.com/office/drawing/2014/main" id="{DA148EE1-2A4D-9E5A-F8DB-A36D1C6286FD}"/>
                    </a:ext>
                  </a:extLst>
                </p:cNvPr>
                <p:cNvPicPr/>
                <p:nvPr/>
              </p:nvPicPr>
              <p:blipFill>
                <a:blip r:embed="rId27"/>
                <a:stretch>
                  <a:fillRect/>
                </a:stretch>
              </p:blipFill>
              <p:spPr>
                <a:xfrm>
                  <a:off x="4722415" y="1170982"/>
                  <a:ext cx="551880" cy="757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0870EEED-E34A-4803-ABD3-0A3B7363AAD6}"/>
                    </a:ext>
                  </a:extLst>
                </p14:cNvPr>
                <p14:cNvContentPartPr/>
                <p14:nvPr/>
              </p14:nvContentPartPr>
              <p14:xfrm>
                <a:off x="5347015" y="897382"/>
                <a:ext cx="194040" cy="320760"/>
              </p14:xfrm>
            </p:contentPart>
          </mc:Choice>
          <mc:Fallback xmlns="">
            <p:pic>
              <p:nvPicPr>
                <p:cNvPr id="20" name="Freihand 19">
                  <a:extLst>
                    <a:ext uri="{FF2B5EF4-FFF2-40B4-BE49-F238E27FC236}">
                      <a16:creationId xmlns:a16="http://schemas.microsoft.com/office/drawing/2014/main" id="{0870EEED-E34A-4803-ABD3-0A3B7363AAD6}"/>
                    </a:ext>
                  </a:extLst>
                </p:cNvPr>
                <p:cNvPicPr/>
                <p:nvPr/>
              </p:nvPicPr>
              <p:blipFill>
                <a:blip r:embed="rId29"/>
                <a:stretch>
                  <a:fillRect/>
                </a:stretch>
              </p:blipFill>
              <p:spPr>
                <a:xfrm>
                  <a:off x="5338375" y="888382"/>
                  <a:ext cx="21168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E8606C22-EE7F-F8CF-CAD2-2BE7CFD74F97}"/>
                    </a:ext>
                  </a:extLst>
                </p14:cNvPr>
                <p14:cNvContentPartPr/>
                <p14:nvPr/>
              </p14:nvContentPartPr>
              <p14:xfrm>
                <a:off x="5392375" y="1365382"/>
                <a:ext cx="6120" cy="9000"/>
              </p14:xfrm>
            </p:contentPart>
          </mc:Choice>
          <mc:Fallback xmlns="">
            <p:pic>
              <p:nvPicPr>
                <p:cNvPr id="22" name="Freihand 21">
                  <a:extLst>
                    <a:ext uri="{FF2B5EF4-FFF2-40B4-BE49-F238E27FC236}">
                      <a16:creationId xmlns:a16="http://schemas.microsoft.com/office/drawing/2014/main" id="{E8606C22-EE7F-F8CF-CAD2-2BE7CFD74F97}"/>
                    </a:ext>
                  </a:extLst>
                </p:cNvPr>
                <p:cNvPicPr/>
                <p:nvPr/>
              </p:nvPicPr>
              <p:blipFill>
                <a:blip r:embed="rId31"/>
                <a:stretch>
                  <a:fillRect/>
                </a:stretch>
              </p:blipFill>
              <p:spPr>
                <a:xfrm>
                  <a:off x="5383735" y="1356382"/>
                  <a:ext cx="237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Freihand 27">
                  <a:extLst>
                    <a:ext uri="{FF2B5EF4-FFF2-40B4-BE49-F238E27FC236}">
                      <a16:creationId xmlns:a16="http://schemas.microsoft.com/office/drawing/2014/main" id="{27910097-F3A9-64F3-5E9D-C128D5123EBF}"/>
                    </a:ext>
                  </a:extLst>
                </p14:cNvPr>
                <p14:cNvContentPartPr/>
                <p14:nvPr/>
              </p14:nvContentPartPr>
              <p14:xfrm>
                <a:off x="5348455" y="1471222"/>
                <a:ext cx="169560" cy="65520"/>
              </p14:xfrm>
            </p:contentPart>
          </mc:Choice>
          <mc:Fallback xmlns="">
            <p:pic>
              <p:nvPicPr>
                <p:cNvPr id="28" name="Freihand 27">
                  <a:extLst>
                    <a:ext uri="{FF2B5EF4-FFF2-40B4-BE49-F238E27FC236}">
                      <a16:creationId xmlns:a16="http://schemas.microsoft.com/office/drawing/2014/main" id="{27910097-F3A9-64F3-5E9D-C128D5123EBF}"/>
                    </a:ext>
                  </a:extLst>
                </p:cNvPr>
                <p:cNvPicPr/>
                <p:nvPr/>
              </p:nvPicPr>
              <p:blipFill>
                <a:blip r:embed="rId33"/>
                <a:stretch>
                  <a:fillRect/>
                </a:stretch>
              </p:blipFill>
              <p:spPr>
                <a:xfrm>
                  <a:off x="5339815" y="1462222"/>
                  <a:ext cx="1872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Freihand 28">
                  <a:extLst>
                    <a:ext uri="{FF2B5EF4-FFF2-40B4-BE49-F238E27FC236}">
                      <a16:creationId xmlns:a16="http://schemas.microsoft.com/office/drawing/2014/main" id="{EBA46420-734B-CE5A-1413-11B157F84A98}"/>
                    </a:ext>
                  </a:extLst>
                </p14:cNvPr>
                <p14:cNvContentPartPr/>
                <p14:nvPr/>
              </p14:nvContentPartPr>
              <p14:xfrm>
                <a:off x="5653735" y="1377262"/>
                <a:ext cx="71280" cy="107640"/>
              </p14:xfrm>
            </p:contentPart>
          </mc:Choice>
          <mc:Fallback xmlns="">
            <p:pic>
              <p:nvPicPr>
                <p:cNvPr id="29" name="Freihand 28">
                  <a:extLst>
                    <a:ext uri="{FF2B5EF4-FFF2-40B4-BE49-F238E27FC236}">
                      <a16:creationId xmlns:a16="http://schemas.microsoft.com/office/drawing/2014/main" id="{EBA46420-734B-CE5A-1413-11B157F84A98}"/>
                    </a:ext>
                  </a:extLst>
                </p:cNvPr>
                <p:cNvPicPr/>
                <p:nvPr/>
              </p:nvPicPr>
              <p:blipFill>
                <a:blip r:embed="rId35"/>
                <a:stretch>
                  <a:fillRect/>
                </a:stretch>
              </p:blipFill>
              <p:spPr>
                <a:xfrm>
                  <a:off x="5644735" y="1368262"/>
                  <a:ext cx="889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 name="Freihand 29">
                  <a:extLst>
                    <a:ext uri="{FF2B5EF4-FFF2-40B4-BE49-F238E27FC236}">
                      <a16:creationId xmlns:a16="http://schemas.microsoft.com/office/drawing/2014/main" id="{DB21FB66-F82F-71E2-1FCD-EDFC0FB953A4}"/>
                    </a:ext>
                  </a:extLst>
                </p14:cNvPr>
                <p14:cNvContentPartPr/>
                <p14:nvPr/>
              </p14:nvContentPartPr>
              <p14:xfrm>
                <a:off x="5681095" y="1316422"/>
                <a:ext cx="92160" cy="19080"/>
              </p14:xfrm>
            </p:contentPart>
          </mc:Choice>
          <mc:Fallback xmlns="">
            <p:pic>
              <p:nvPicPr>
                <p:cNvPr id="30" name="Freihand 29">
                  <a:extLst>
                    <a:ext uri="{FF2B5EF4-FFF2-40B4-BE49-F238E27FC236}">
                      <a16:creationId xmlns:a16="http://schemas.microsoft.com/office/drawing/2014/main" id="{DB21FB66-F82F-71E2-1FCD-EDFC0FB953A4}"/>
                    </a:ext>
                  </a:extLst>
                </p:cNvPr>
                <p:cNvPicPr/>
                <p:nvPr/>
              </p:nvPicPr>
              <p:blipFill>
                <a:blip r:embed="rId37"/>
                <a:stretch>
                  <a:fillRect/>
                </a:stretch>
              </p:blipFill>
              <p:spPr>
                <a:xfrm>
                  <a:off x="5672095" y="1307422"/>
                  <a:ext cx="1098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 name="Freihand 30">
                  <a:extLst>
                    <a:ext uri="{FF2B5EF4-FFF2-40B4-BE49-F238E27FC236}">
                      <a16:creationId xmlns:a16="http://schemas.microsoft.com/office/drawing/2014/main" id="{21C6AEE2-C91C-43D6-273E-BCBDD6619B7E}"/>
                    </a:ext>
                  </a:extLst>
                </p14:cNvPr>
                <p14:cNvContentPartPr/>
                <p14:nvPr/>
              </p14:nvContentPartPr>
              <p14:xfrm>
                <a:off x="5834095" y="1229662"/>
                <a:ext cx="306720" cy="208440"/>
              </p14:xfrm>
            </p:contentPart>
          </mc:Choice>
          <mc:Fallback xmlns="">
            <p:pic>
              <p:nvPicPr>
                <p:cNvPr id="31" name="Freihand 30">
                  <a:extLst>
                    <a:ext uri="{FF2B5EF4-FFF2-40B4-BE49-F238E27FC236}">
                      <a16:creationId xmlns:a16="http://schemas.microsoft.com/office/drawing/2014/main" id="{21C6AEE2-C91C-43D6-273E-BCBDD6619B7E}"/>
                    </a:ext>
                  </a:extLst>
                </p:cNvPr>
                <p:cNvPicPr/>
                <p:nvPr/>
              </p:nvPicPr>
              <p:blipFill>
                <a:blip r:embed="rId39"/>
                <a:stretch>
                  <a:fillRect/>
                </a:stretch>
              </p:blipFill>
              <p:spPr>
                <a:xfrm>
                  <a:off x="5825455" y="1220662"/>
                  <a:ext cx="3243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Freihand 31">
                  <a:extLst>
                    <a:ext uri="{FF2B5EF4-FFF2-40B4-BE49-F238E27FC236}">
                      <a16:creationId xmlns:a16="http://schemas.microsoft.com/office/drawing/2014/main" id="{EB3E0461-31D3-0076-DC66-1DC1491082EF}"/>
                    </a:ext>
                  </a:extLst>
                </p14:cNvPr>
                <p14:cNvContentPartPr/>
                <p14:nvPr/>
              </p14:nvContentPartPr>
              <p14:xfrm>
                <a:off x="6019135" y="1133542"/>
                <a:ext cx="61560" cy="91440"/>
              </p14:xfrm>
            </p:contentPart>
          </mc:Choice>
          <mc:Fallback xmlns="">
            <p:pic>
              <p:nvPicPr>
                <p:cNvPr id="32" name="Freihand 31">
                  <a:extLst>
                    <a:ext uri="{FF2B5EF4-FFF2-40B4-BE49-F238E27FC236}">
                      <a16:creationId xmlns:a16="http://schemas.microsoft.com/office/drawing/2014/main" id="{EB3E0461-31D3-0076-DC66-1DC1491082EF}"/>
                    </a:ext>
                  </a:extLst>
                </p:cNvPr>
                <p:cNvPicPr/>
                <p:nvPr/>
              </p:nvPicPr>
              <p:blipFill>
                <a:blip r:embed="rId41"/>
                <a:stretch>
                  <a:fillRect/>
                </a:stretch>
              </p:blipFill>
              <p:spPr>
                <a:xfrm>
                  <a:off x="6010135" y="1124902"/>
                  <a:ext cx="792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Freihand 32">
                  <a:extLst>
                    <a:ext uri="{FF2B5EF4-FFF2-40B4-BE49-F238E27FC236}">
                      <a16:creationId xmlns:a16="http://schemas.microsoft.com/office/drawing/2014/main" id="{F90EA1B2-F37B-85EC-7FD0-0CCC8D96DBB1}"/>
                    </a:ext>
                  </a:extLst>
                </p14:cNvPr>
                <p14:cNvContentPartPr/>
                <p14:nvPr/>
              </p14:nvContentPartPr>
              <p14:xfrm>
                <a:off x="6223255" y="1284022"/>
                <a:ext cx="50760" cy="90000"/>
              </p14:xfrm>
            </p:contentPart>
          </mc:Choice>
          <mc:Fallback xmlns="">
            <p:pic>
              <p:nvPicPr>
                <p:cNvPr id="33" name="Freihand 32">
                  <a:extLst>
                    <a:ext uri="{FF2B5EF4-FFF2-40B4-BE49-F238E27FC236}">
                      <a16:creationId xmlns:a16="http://schemas.microsoft.com/office/drawing/2014/main" id="{F90EA1B2-F37B-85EC-7FD0-0CCC8D96DBB1}"/>
                    </a:ext>
                  </a:extLst>
                </p:cNvPr>
                <p:cNvPicPr/>
                <p:nvPr/>
              </p:nvPicPr>
              <p:blipFill>
                <a:blip r:embed="rId43"/>
                <a:stretch>
                  <a:fillRect/>
                </a:stretch>
              </p:blipFill>
              <p:spPr>
                <a:xfrm>
                  <a:off x="6214615" y="1275022"/>
                  <a:ext cx="684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 name="Freihand 34">
                  <a:extLst>
                    <a:ext uri="{FF2B5EF4-FFF2-40B4-BE49-F238E27FC236}">
                      <a16:creationId xmlns:a16="http://schemas.microsoft.com/office/drawing/2014/main" id="{844072BD-57EF-A79C-92D2-BC2F582FDCCD}"/>
                    </a:ext>
                  </a:extLst>
                </p14:cNvPr>
                <p14:cNvContentPartPr/>
                <p14:nvPr/>
              </p14:nvContentPartPr>
              <p14:xfrm>
                <a:off x="5189335" y="3362302"/>
                <a:ext cx="75960" cy="139680"/>
              </p14:xfrm>
            </p:contentPart>
          </mc:Choice>
          <mc:Fallback xmlns="">
            <p:pic>
              <p:nvPicPr>
                <p:cNvPr id="35" name="Freihand 34">
                  <a:extLst>
                    <a:ext uri="{FF2B5EF4-FFF2-40B4-BE49-F238E27FC236}">
                      <a16:creationId xmlns:a16="http://schemas.microsoft.com/office/drawing/2014/main" id="{844072BD-57EF-A79C-92D2-BC2F582FDCCD}"/>
                    </a:ext>
                  </a:extLst>
                </p:cNvPr>
                <p:cNvPicPr/>
                <p:nvPr/>
              </p:nvPicPr>
              <p:blipFill>
                <a:blip r:embed="rId45"/>
                <a:stretch>
                  <a:fillRect/>
                </a:stretch>
              </p:blipFill>
              <p:spPr>
                <a:xfrm>
                  <a:off x="5180335" y="3353662"/>
                  <a:ext cx="936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6" name="Freihand 35">
                  <a:extLst>
                    <a:ext uri="{FF2B5EF4-FFF2-40B4-BE49-F238E27FC236}">
                      <a16:creationId xmlns:a16="http://schemas.microsoft.com/office/drawing/2014/main" id="{98EA4730-5F86-C3FB-1F3A-885816BC4780}"/>
                    </a:ext>
                  </a:extLst>
                </p14:cNvPr>
                <p14:cNvContentPartPr/>
                <p14:nvPr/>
              </p14:nvContentPartPr>
              <p14:xfrm>
                <a:off x="5314615" y="3363022"/>
                <a:ext cx="86040" cy="145440"/>
              </p14:xfrm>
            </p:contentPart>
          </mc:Choice>
          <mc:Fallback xmlns="">
            <p:pic>
              <p:nvPicPr>
                <p:cNvPr id="36" name="Freihand 35">
                  <a:extLst>
                    <a:ext uri="{FF2B5EF4-FFF2-40B4-BE49-F238E27FC236}">
                      <a16:creationId xmlns:a16="http://schemas.microsoft.com/office/drawing/2014/main" id="{98EA4730-5F86-C3FB-1F3A-885816BC4780}"/>
                    </a:ext>
                  </a:extLst>
                </p:cNvPr>
                <p:cNvPicPr/>
                <p:nvPr/>
              </p:nvPicPr>
              <p:blipFill>
                <a:blip r:embed="rId47"/>
                <a:stretch>
                  <a:fillRect/>
                </a:stretch>
              </p:blipFill>
              <p:spPr>
                <a:xfrm>
                  <a:off x="5305975" y="3354382"/>
                  <a:ext cx="1036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Freihand 36">
                  <a:extLst>
                    <a:ext uri="{FF2B5EF4-FFF2-40B4-BE49-F238E27FC236}">
                      <a16:creationId xmlns:a16="http://schemas.microsoft.com/office/drawing/2014/main" id="{D4335DA0-00A7-13CD-5366-1B8367603BDA}"/>
                    </a:ext>
                  </a:extLst>
                </p14:cNvPr>
                <p14:cNvContentPartPr/>
                <p14:nvPr/>
              </p14:nvContentPartPr>
              <p14:xfrm>
                <a:off x="5351335" y="3334582"/>
                <a:ext cx="292320" cy="123120"/>
              </p14:xfrm>
            </p:contentPart>
          </mc:Choice>
          <mc:Fallback xmlns="">
            <p:pic>
              <p:nvPicPr>
                <p:cNvPr id="37" name="Freihand 36">
                  <a:extLst>
                    <a:ext uri="{FF2B5EF4-FFF2-40B4-BE49-F238E27FC236}">
                      <a16:creationId xmlns:a16="http://schemas.microsoft.com/office/drawing/2014/main" id="{D4335DA0-00A7-13CD-5366-1B8367603BDA}"/>
                    </a:ext>
                  </a:extLst>
                </p:cNvPr>
                <p:cNvPicPr/>
                <p:nvPr/>
              </p:nvPicPr>
              <p:blipFill>
                <a:blip r:embed="rId49"/>
                <a:stretch>
                  <a:fillRect/>
                </a:stretch>
              </p:blipFill>
              <p:spPr>
                <a:xfrm>
                  <a:off x="5342335" y="3325942"/>
                  <a:ext cx="3099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8" name="Freihand 37">
                  <a:extLst>
                    <a:ext uri="{FF2B5EF4-FFF2-40B4-BE49-F238E27FC236}">
                      <a16:creationId xmlns:a16="http://schemas.microsoft.com/office/drawing/2014/main" id="{04D6398C-2091-1A40-C9AB-CD983D328FA5}"/>
                    </a:ext>
                  </a:extLst>
                </p14:cNvPr>
                <p14:cNvContentPartPr/>
                <p14:nvPr/>
              </p14:nvContentPartPr>
              <p14:xfrm>
                <a:off x="5463655" y="3267622"/>
                <a:ext cx="105120" cy="60120"/>
              </p14:xfrm>
            </p:contentPart>
          </mc:Choice>
          <mc:Fallback xmlns="">
            <p:pic>
              <p:nvPicPr>
                <p:cNvPr id="38" name="Freihand 37">
                  <a:extLst>
                    <a:ext uri="{FF2B5EF4-FFF2-40B4-BE49-F238E27FC236}">
                      <a16:creationId xmlns:a16="http://schemas.microsoft.com/office/drawing/2014/main" id="{04D6398C-2091-1A40-C9AB-CD983D328FA5}"/>
                    </a:ext>
                  </a:extLst>
                </p:cNvPr>
                <p:cNvPicPr/>
                <p:nvPr/>
              </p:nvPicPr>
              <p:blipFill>
                <a:blip r:embed="rId51"/>
                <a:stretch>
                  <a:fillRect/>
                </a:stretch>
              </p:blipFill>
              <p:spPr>
                <a:xfrm>
                  <a:off x="5455015" y="3258622"/>
                  <a:ext cx="1227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9" name="Freihand 38">
                  <a:extLst>
                    <a:ext uri="{FF2B5EF4-FFF2-40B4-BE49-F238E27FC236}">
                      <a16:creationId xmlns:a16="http://schemas.microsoft.com/office/drawing/2014/main" id="{F538461B-D3FD-B7C5-5333-E264B082AB44}"/>
                    </a:ext>
                  </a:extLst>
                </p14:cNvPr>
                <p14:cNvContentPartPr/>
                <p14:nvPr/>
              </p14:nvContentPartPr>
              <p14:xfrm>
                <a:off x="5663095" y="3425662"/>
                <a:ext cx="42840" cy="50040"/>
              </p14:xfrm>
            </p:contentPart>
          </mc:Choice>
          <mc:Fallback xmlns="">
            <p:pic>
              <p:nvPicPr>
                <p:cNvPr id="39" name="Freihand 38">
                  <a:extLst>
                    <a:ext uri="{FF2B5EF4-FFF2-40B4-BE49-F238E27FC236}">
                      <a16:creationId xmlns:a16="http://schemas.microsoft.com/office/drawing/2014/main" id="{F538461B-D3FD-B7C5-5333-E264B082AB44}"/>
                    </a:ext>
                  </a:extLst>
                </p:cNvPr>
                <p:cNvPicPr/>
                <p:nvPr/>
              </p:nvPicPr>
              <p:blipFill>
                <a:blip r:embed="rId53"/>
                <a:stretch>
                  <a:fillRect/>
                </a:stretch>
              </p:blipFill>
              <p:spPr>
                <a:xfrm>
                  <a:off x="5654455" y="3416662"/>
                  <a:ext cx="6048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0" name="Freihand 39">
                  <a:extLst>
                    <a:ext uri="{FF2B5EF4-FFF2-40B4-BE49-F238E27FC236}">
                      <a16:creationId xmlns:a16="http://schemas.microsoft.com/office/drawing/2014/main" id="{AC55B5F4-B54B-33E2-597C-A7DE795BC370}"/>
                    </a:ext>
                  </a:extLst>
                </p14:cNvPr>
                <p14:cNvContentPartPr/>
                <p14:nvPr/>
              </p14:nvContentPartPr>
              <p14:xfrm>
                <a:off x="5164495" y="3932182"/>
                <a:ext cx="92880" cy="114480"/>
              </p14:xfrm>
            </p:contentPart>
          </mc:Choice>
          <mc:Fallback xmlns="">
            <p:pic>
              <p:nvPicPr>
                <p:cNvPr id="40" name="Freihand 39">
                  <a:extLst>
                    <a:ext uri="{FF2B5EF4-FFF2-40B4-BE49-F238E27FC236}">
                      <a16:creationId xmlns:a16="http://schemas.microsoft.com/office/drawing/2014/main" id="{AC55B5F4-B54B-33E2-597C-A7DE795BC370}"/>
                    </a:ext>
                  </a:extLst>
                </p:cNvPr>
                <p:cNvPicPr/>
                <p:nvPr/>
              </p:nvPicPr>
              <p:blipFill>
                <a:blip r:embed="rId55"/>
                <a:stretch>
                  <a:fillRect/>
                </a:stretch>
              </p:blipFill>
              <p:spPr>
                <a:xfrm>
                  <a:off x="5155495" y="3923542"/>
                  <a:ext cx="1105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Freihand 40">
                  <a:extLst>
                    <a:ext uri="{FF2B5EF4-FFF2-40B4-BE49-F238E27FC236}">
                      <a16:creationId xmlns:a16="http://schemas.microsoft.com/office/drawing/2014/main" id="{FE64466F-4538-A284-6665-1BB02A8B67AF}"/>
                    </a:ext>
                  </a:extLst>
                </p14:cNvPr>
                <p14:cNvContentPartPr/>
                <p14:nvPr/>
              </p14:nvContentPartPr>
              <p14:xfrm>
                <a:off x="5355295" y="3927502"/>
                <a:ext cx="70200" cy="92520"/>
              </p14:xfrm>
            </p:contentPart>
          </mc:Choice>
          <mc:Fallback xmlns="">
            <p:pic>
              <p:nvPicPr>
                <p:cNvPr id="41" name="Freihand 40">
                  <a:extLst>
                    <a:ext uri="{FF2B5EF4-FFF2-40B4-BE49-F238E27FC236}">
                      <a16:creationId xmlns:a16="http://schemas.microsoft.com/office/drawing/2014/main" id="{FE64466F-4538-A284-6665-1BB02A8B67AF}"/>
                    </a:ext>
                  </a:extLst>
                </p:cNvPr>
                <p:cNvPicPr/>
                <p:nvPr/>
              </p:nvPicPr>
              <p:blipFill>
                <a:blip r:embed="rId57"/>
                <a:stretch>
                  <a:fillRect/>
                </a:stretch>
              </p:blipFill>
              <p:spPr>
                <a:xfrm>
                  <a:off x="5346655" y="3918862"/>
                  <a:ext cx="87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Freihand 41">
                  <a:extLst>
                    <a:ext uri="{FF2B5EF4-FFF2-40B4-BE49-F238E27FC236}">
                      <a16:creationId xmlns:a16="http://schemas.microsoft.com/office/drawing/2014/main" id="{8F11F4AA-A0C7-3D19-9A29-92D1AA3AE136}"/>
                    </a:ext>
                  </a:extLst>
                </p14:cNvPr>
                <p14:cNvContentPartPr/>
                <p14:nvPr/>
              </p14:nvContentPartPr>
              <p14:xfrm>
                <a:off x="5389495" y="3913102"/>
                <a:ext cx="282240" cy="75600"/>
              </p14:xfrm>
            </p:contentPart>
          </mc:Choice>
          <mc:Fallback xmlns="">
            <p:pic>
              <p:nvPicPr>
                <p:cNvPr id="42" name="Freihand 41">
                  <a:extLst>
                    <a:ext uri="{FF2B5EF4-FFF2-40B4-BE49-F238E27FC236}">
                      <a16:creationId xmlns:a16="http://schemas.microsoft.com/office/drawing/2014/main" id="{8F11F4AA-A0C7-3D19-9A29-92D1AA3AE136}"/>
                    </a:ext>
                  </a:extLst>
                </p:cNvPr>
                <p:cNvPicPr/>
                <p:nvPr/>
              </p:nvPicPr>
              <p:blipFill>
                <a:blip r:embed="rId59"/>
                <a:stretch>
                  <a:fillRect/>
                </a:stretch>
              </p:blipFill>
              <p:spPr>
                <a:xfrm>
                  <a:off x="5380495" y="3904462"/>
                  <a:ext cx="2998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Freihand 42">
                  <a:extLst>
                    <a:ext uri="{FF2B5EF4-FFF2-40B4-BE49-F238E27FC236}">
                      <a16:creationId xmlns:a16="http://schemas.microsoft.com/office/drawing/2014/main" id="{E8460510-343D-C01D-9A35-DCFD9FC210A6}"/>
                    </a:ext>
                  </a:extLst>
                </p14:cNvPr>
                <p14:cNvContentPartPr/>
                <p14:nvPr/>
              </p14:nvContentPartPr>
              <p14:xfrm>
                <a:off x="5534215" y="3854062"/>
                <a:ext cx="92880" cy="57600"/>
              </p14:xfrm>
            </p:contentPart>
          </mc:Choice>
          <mc:Fallback xmlns="">
            <p:pic>
              <p:nvPicPr>
                <p:cNvPr id="43" name="Freihand 42">
                  <a:extLst>
                    <a:ext uri="{FF2B5EF4-FFF2-40B4-BE49-F238E27FC236}">
                      <a16:creationId xmlns:a16="http://schemas.microsoft.com/office/drawing/2014/main" id="{E8460510-343D-C01D-9A35-DCFD9FC210A6}"/>
                    </a:ext>
                  </a:extLst>
                </p:cNvPr>
                <p:cNvPicPr/>
                <p:nvPr/>
              </p:nvPicPr>
              <p:blipFill>
                <a:blip r:embed="rId61"/>
                <a:stretch>
                  <a:fillRect/>
                </a:stretch>
              </p:blipFill>
              <p:spPr>
                <a:xfrm>
                  <a:off x="5525575" y="3845422"/>
                  <a:ext cx="1105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Freihand 43">
                  <a:extLst>
                    <a:ext uri="{FF2B5EF4-FFF2-40B4-BE49-F238E27FC236}">
                      <a16:creationId xmlns:a16="http://schemas.microsoft.com/office/drawing/2014/main" id="{08B479B7-F0A8-06B4-E293-DE174DC00E64}"/>
                    </a:ext>
                  </a:extLst>
                </p14:cNvPr>
                <p14:cNvContentPartPr/>
                <p14:nvPr/>
              </p14:nvContentPartPr>
              <p14:xfrm>
                <a:off x="5663455" y="3987982"/>
                <a:ext cx="65880" cy="56160"/>
              </p14:xfrm>
            </p:contentPart>
          </mc:Choice>
          <mc:Fallback xmlns="">
            <p:pic>
              <p:nvPicPr>
                <p:cNvPr id="44" name="Freihand 43">
                  <a:extLst>
                    <a:ext uri="{FF2B5EF4-FFF2-40B4-BE49-F238E27FC236}">
                      <a16:creationId xmlns:a16="http://schemas.microsoft.com/office/drawing/2014/main" id="{08B479B7-F0A8-06B4-E293-DE174DC00E64}"/>
                    </a:ext>
                  </a:extLst>
                </p:cNvPr>
                <p:cNvPicPr/>
                <p:nvPr/>
              </p:nvPicPr>
              <p:blipFill>
                <a:blip r:embed="rId63"/>
                <a:stretch>
                  <a:fillRect/>
                </a:stretch>
              </p:blipFill>
              <p:spPr>
                <a:xfrm>
                  <a:off x="5654815" y="3979342"/>
                  <a:ext cx="835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5" name="Freihand 24">
                  <a:extLst>
                    <a:ext uri="{FF2B5EF4-FFF2-40B4-BE49-F238E27FC236}">
                      <a16:creationId xmlns:a16="http://schemas.microsoft.com/office/drawing/2014/main" id="{3D4C6C93-020A-AE8F-FC98-D64FF91E895F}"/>
                    </a:ext>
                  </a:extLst>
                </p14:cNvPr>
                <p14:cNvContentPartPr/>
                <p14:nvPr/>
              </p14:nvContentPartPr>
              <p14:xfrm>
                <a:off x="944215" y="4575142"/>
                <a:ext cx="4212000" cy="51480"/>
              </p14:xfrm>
            </p:contentPart>
          </mc:Choice>
          <mc:Fallback xmlns="">
            <p:pic>
              <p:nvPicPr>
                <p:cNvPr id="25" name="Freihand 24">
                  <a:extLst>
                    <a:ext uri="{FF2B5EF4-FFF2-40B4-BE49-F238E27FC236}">
                      <a16:creationId xmlns:a16="http://schemas.microsoft.com/office/drawing/2014/main" id="{3D4C6C93-020A-AE8F-FC98-D64FF91E895F}"/>
                    </a:ext>
                  </a:extLst>
                </p:cNvPr>
                <p:cNvPicPr/>
                <p:nvPr/>
              </p:nvPicPr>
              <p:blipFill>
                <a:blip r:embed="rId65"/>
                <a:stretch>
                  <a:fillRect/>
                </a:stretch>
              </p:blipFill>
              <p:spPr>
                <a:xfrm>
                  <a:off x="935575" y="4566142"/>
                  <a:ext cx="42296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6" name="Freihand 25">
                  <a:extLst>
                    <a:ext uri="{FF2B5EF4-FFF2-40B4-BE49-F238E27FC236}">
                      <a16:creationId xmlns:a16="http://schemas.microsoft.com/office/drawing/2014/main" id="{67DFE774-7B6B-B60C-7A3A-0A0C6A11BC5C}"/>
                    </a:ext>
                  </a:extLst>
                </p14:cNvPr>
                <p14:cNvContentPartPr/>
                <p14:nvPr/>
              </p14:nvContentPartPr>
              <p14:xfrm>
                <a:off x="4978375" y="4527262"/>
                <a:ext cx="164160" cy="161280"/>
              </p14:xfrm>
            </p:contentPart>
          </mc:Choice>
          <mc:Fallback xmlns="">
            <p:pic>
              <p:nvPicPr>
                <p:cNvPr id="26" name="Freihand 25">
                  <a:extLst>
                    <a:ext uri="{FF2B5EF4-FFF2-40B4-BE49-F238E27FC236}">
                      <a16:creationId xmlns:a16="http://schemas.microsoft.com/office/drawing/2014/main" id="{67DFE774-7B6B-B60C-7A3A-0A0C6A11BC5C}"/>
                    </a:ext>
                  </a:extLst>
                </p:cNvPr>
                <p:cNvPicPr/>
                <p:nvPr/>
              </p:nvPicPr>
              <p:blipFill>
                <a:blip r:embed="rId67"/>
                <a:stretch>
                  <a:fillRect/>
                </a:stretch>
              </p:blipFill>
              <p:spPr>
                <a:xfrm>
                  <a:off x="4969375" y="4518262"/>
                  <a:ext cx="1818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Freihand 44">
                  <a:extLst>
                    <a:ext uri="{FF2B5EF4-FFF2-40B4-BE49-F238E27FC236}">
                      <a16:creationId xmlns:a16="http://schemas.microsoft.com/office/drawing/2014/main" id="{51A19AD5-2886-0402-E18C-262E9B1AC57E}"/>
                    </a:ext>
                  </a:extLst>
                </p14:cNvPr>
                <p14:cNvContentPartPr/>
                <p14:nvPr/>
              </p14:nvContentPartPr>
              <p14:xfrm>
                <a:off x="5261695" y="4629142"/>
                <a:ext cx="117360" cy="134640"/>
              </p14:xfrm>
            </p:contentPart>
          </mc:Choice>
          <mc:Fallback xmlns="">
            <p:pic>
              <p:nvPicPr>
                <p:cNvPr id="45" name="Freihand 44">
                  <a:extLst>
                    <a:ext uri="{FF2B5EF4-FFF2-40B4-BE49-F238E27FC236}">
                      <a16:creationId xmlns:a16="http://schemas.microsoft.com/office/drawing/2014/main" id="{51A19AD5-2886-0402-E18C-262E9B1AC57E}"/>
                    </a:ext>
                  </a:extLst>
                </p:cNvPr>
                <p:cNvPicPr/>
                <p:nvPr/>
              </p:nvPicPr>
              <p:blipFill>
                <a:blip r:embed="rId69"/>
                <a:stretch>
                  <a:fillRect/>
                </a:stretch>
              </p:blipFill>
              <p:spPr>
                <a:xfrm>
                  <a:off x="5252695" y="4620502"/>
                  <a:ext cx="1350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Freihand 45">
                  <a:extLst>
                    <a:ext uri="{FF2B5EF4-FFF2-40B4-BE49-F238E27FC236}">
                      <a16:creationId xmlns:a16="http://schemas.microsoft.com/office/drawing/2014/main" id="{033DD276-39F9-1687-EF9A-A6F08AD068DE}"/>
                    </a:ext>
                  </a:extLst>
                </p14:cNvPr>
                <p14:cNvContentPartPr/>
                <p14:nvPr/>
              </p14:nvContentPartPr>
              <p14:xfrm>
                <a:off x="5343415" y="4589902"/>
                <a:ext cx="276840" cy="119520"/>
              </p14:xfrm>
            </p:contentPart>
          </mc:Choice>
          <mc:Fallback xmlns="">
            <p:pic>
              <p:nvPicPr>
                <p:cNvPr id="46" name="Freihand 45">
                  <a:extLst>
                    <a:ext uri="{FF2B5EF4-FFF2-40B4-BE49-F238E27FC236}">
                      <a16:creationId xmlns:a16="http://schemas.microsoft.com/office/drawing/2014/main" id="{033DD276-39F9-1687-EF9A-A6F08AD068DE}"/>
                    </a:ext>
                  </a:extLst>
                </p:cNvPr>
                <p:cNvPicPr/>
                <p:nvPr/>
              </p:nvPicPr>
              <p:blipFill>
                <a:blip r:embed="rId71"/>
                <a:stretch>
                  <a:fillRect/>
                </a:stretch>
              </p:blipFill>
              <p:spPr>
                <a:xfrm>
                  <a:off x="5334775" y="4581262"/>
                  <a:ext cx="2944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Freihand 46">
                  <a:extLst>
                    <a:ext uri="{FF2B5EF4-FFF2-40B4-BE49-F238E27FC236}">
                      <a16:creationId xmlns:a16="http://schemas.microsoft.com/office/drawing/2014/main" id="{D1422AEE-6AC1-637F-A35E-C4D4021F27DB}"/>
                    </a:ext>
                  </a:extLst>
                </p14:cNvPr>
                <p14:cNvContentPartPr/>
                <p14:nvPr/>
              </p14:nvContentPartPr>
              <p14:xfrm>
                <a:off x="5482015" y="4562182"/>
                <a:ext cx="88920" cy="60480"/>
              </p14:xfrm>
            </p:contentPart>
          </mc:Choice>
          <mc:Fallback xmlns="">
            <p:pic>
              <p:nvPicPr>
                <p:cNvPr id="47" name="Freihand 46">
                  <a:extLst>
                    <a:ext uri="{FF2B5EF4-FFF2-40B4-BE49-F238E27FC236}">
                      <a16:creationId xmlns:a16="http://schemas.microsoft.com/office/drawing/2014/main" id="{D1422AEE-6AC1-637F-A35E-C4D4021F27DB}"/>
                    </a:ext>
                  </a:extLst>
                </p:cNvPr>
                <p:cNvPicPr/>
                <p:nvPr/>
              </p:nvPicPr>
              <p:blipFill>
                <a:blip r:embed="rId73"/>
                <a:stretch>
                  <a:fillRect/>
                </a:stretch>
              </p:blipFill>
              <p:spPr>
                <a:xfrm>
                  <a:off x="5473375" y="4553182"/>
                  <a:ext cx="106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Freihand 47">
                  <a:extLst>
                    <a:ext uri="{FF2B5EF4-FFF2-40B4-BE49-F238E27FC236}">
                      <a16:creationId xmlns:a16="http://schemas.microsoft.com/office/drawing/2014/main" id="{0D36BCED-D0B4-388A-0362-0051E1CED23C}"/>
                    </a:ext>
                  </a:extLst>
                </p14:cNvPr>
                <p14:cNvContentPartPr/>
                <p14:nvPr/>
              </p14:nvContentPartPr>
              <p14:xfrm>
                <a:off x="5634655" y="4679902"/>
                <a:ext cx="54000" cy="63000"/>
              </p14:xfrm>
            </p:contentPart>
          </mc:Choice>
          <mc:Fallback xmlns="">
            <p:pic>
              <p:nvPicPr>
                <p:cNvPr id="48" name="Freihand 47">
                  <a:extLst>
                    <a:ext uri="{FF2B5EF4-FFF2-40B4-BE49-F238E27FC236}">
                      <a16:creationId xmlns:a16="http://schemas.microsoft.com/office/drawing/2014/main" id="{0D36BCED-D0B4-388A-0362-0051E1CED23C}"/>
                    </a:ext>
                  </a:extLst>
                </p:cNvPr>
                <p:cNvPicPr/>
                <p:nvPr/>
              </p:nvPicPr>
              <p:blipFill>
                <a:blip r:embed="rId75"/>
                <a:stretch>
                  <a:fillRect/>
                </a:stretch>
              </p:blipFill>
              <p:spPr>
                <a:xfrm>
                  <a:off x="5625655" y="4670902"/>
                  <a:ext cx="716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Freihand 51">
                  <a:extLst>
                    <a:ext uri="{FF2B5EF4-FFF2-40B4-BE49-F238E27FC236}">
                      <a16:creationId xmlns:a16="http://schemas.microsoft.com/office/drawing/2014/main" id="{C6DD3D1F-3900-E3F5-5D24-B2E9D7711337}"/>
                    </a:ext>
                  </a:extLst>
                </p14:cNvPr>
                <p14:cNvContentPartPr/>
                <p14:nvPr/>
              </p14:nvContentPartPr>
              <p14:xfrm>
                <a:off x="5037055" y="737182"/>
                <a:ext cx="1477080" cy="4189680"/>
              </p14:xfrm>
            </p:contentPart>
          </mc:Choice>
          <mc:Fallback xmlns="">
            <p:pic>
              <p:nvPicPr>
                <p:cNvPr id="52" name="Freihand 51">
                  <a:extLst>
                    <a:ext uri="{FF2B5EF4-FFF2-40B4-BE49-F238E27FC236}">
                      <a16:creationId xmlns:a16="http://schemas.microsoft.com/office/drawing/2014/main" id="{C6DD3D1F-3900-E3F5-5D24-B2E9D7711337}"/>
                    </a:ext>
                  </a:extLst>
                </p:cNvPr>
                <p:cNvPicPr/>
                <p:nvPr/>
              </p:nvPicPr>
              <p:blipFill>
                <a:blip r:embed="rId77"/>
                <a:stretch>
                  <a:fillRect/>
                </a:stretch>
              </p:blipFill>
              <p:spPr>
                <a:xfrm>
                  <a:off x="5028415" y="728182"/>
                  <a:ext cx="1494720" cy="4207320"/>
                </a:xfrm>
                <a:prstGeom prst="rect">
                  <a:avLst/>
                </a:prstGeom>
              </p:spPr>
            </p:pic>
          </mc:Fallback>
        </mc:AlternateContent>
      </p:grpSp>
      <p:grpSp>
        <p:nvGrpSpPr>
          <p:cNvPr id="54288" name="Gruppieren 54287">
            <a:extLst>
              <a:ext uri="{FF2B5EF4-FFF2-40B4-BE49-F238E27FC236}">
                <a16:creationId xmlns:a16="http://schemas.microsoft.com/office/drawing/2014/main" id="{AE4B2C3B-5CF0-77BD-5E6D-BFB07803C52F}"/>
              </a:ext>
            </a:extLst>
          </p:cNvPr>
          <p:cNvGrpSpPr/>
          <p:nvPr/>
        </p:nvGrpSpPr>
        <p:grpSpPr>
          <a:xfrm>
            <a:off x="7502695" y="2028502"/>
            <a:ext cx="448560" cy="210600"/>
            <a:chOff x="7502695" y="2028502"/>
            <a:chExt cx="448560" cy="210600"/>
          </a:xfrm>
        </p:grpSpPr>
        <mc:AlternateContent xmlns:mc="http://schemas.openxmlformats.org/markup-compatibility/2006" xmlns:p14="http://schemas.microsoft.com/office/powerpoint/2010/main">
          <mc:Choice Requires="p14">
            <p:contentPart p14:bwMode="auto" r:id="rId78">
              <p14:nvContentPartPr>
                <p14:cNvPr id="54" name="Freihand 53">
                  <a:extLst>
                    <a:ext uri="{FF2B5EF4-FFF2-40B4-BE49-F238E27FC236}">
                      <a16:creationId xmlns:a16="http://schemas.microsoft.com/office/drawing/2014/main" id="{3BCDA6BB-BC48-1384-E36B-857F9281854B}"/>
                    </a:ext>
                  </a:extLst>
                </p14:cNvPr>
                <p14:cNvContentPartPr/>
                <p14:nvPr/>
              </p14:nvContentPartPr>
              <p14:xfrm>
                <a:off x="7502695" y="2075662"/>
                <a:ext cx="317880" cy="113040"/>
              </p14:xfrm>
            </p:contentPart>
          </mc:Choice>
          <mc:Fallback xmlns="">
            <p:pic>
              <p:nvPicPr>
                <p:cNvPr id="54" name="Freihand 53">
                  <a:extLst>
                    <a:ext uri="{FF2B5EF4-FFF2-40B4-BE49-F238E27FC236}">
                      <a16:creationId xmlns:a16="http://schemas.microsoft.com/office/drawing/2014/main" id="{3BCDA6BB-BC48-1384-E36B-857F9281854B}"/>
                    </a:ext>
                  </a:extLst>
                </p:cNvPr>
                <p:cNvPicPr/>
                <p:nvPr/>
              </p:nvPicPr>
              <p:blipFill>
                <a:blip r:embed="rId79"/>
                <a:stretch>
                  <a:fillRect/>
                </a:stretch>
              </p:blipFill>
              <p:spPr>
                <a:xfrm>
                  <a:off x="7494055" y="2067022"/>
                  <a:ext cx="3355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5" name="Freihand 54">
                  <a:extLst>
                    <a:ext uri="{FF2B5EF4-FFF2-40B4-BE49-F238E27FC236}">
                      <a16:creationId xmlns:a16="http://schemas.microsoft.com/office/drawing/2014/main" id="{DC606237-DC5D-A954-2B7E-2F56335B81F0}"/>
                    </a:ext>
                  </a:extLst>
                </p14:cNvPr>
                <p14:cNvContentPartPr/>
                <p14:nvPr/>
              </p14:nvContentPartPr>
              <p14:xfrm>
                <a:off x="7783135" y="2028502"/>
                <a:ext cx="168120" cy="210600"/>
              </p14:xfrm>
            </p:contentPart>
          </mc:Choice>
          <mc:Fallback xmlns="">
            <p:pic>
              <p:nvPicPr>
                <p:cNvPr id="55" name="Freihand 54">
                  <a:extLst>
                    <a:ext uri="{FF2B5EF4-FFF2-40B4-BE49-F238E27FC236}">
                      <a16:creationId xmlns:a16="http://schemas.microsoft.com/office/drawing/2014/main" id="{DC606237-DC5D-A954-2B7E-2F56335B81F0}"/>
                    </a:ext>
                  </a:extLst>
                </p:cNvPr>
                <p:cNvPicPr/>
                <p:nvPr/>
              </p:nvPicPr>
              <p:blipFill>
                <a:blip r:embed="rId81"/>
                <a:stretch>
                  <a:fillRect/>
                </a:stretch>
              </p:blipFill>
              <p:spPr>
                <a:xfrm>
                  <a:off x="7774135" y="2019862"/>
                  <a:ext cx="185760" cy="228240"/>
                </a:xfrm>
                <a:prstGeom prst="rect">
                  <a:avLst/>
                </a:prstGeom>
              </p:spPr>
            </p:pic>
          </mc:Fallback>
        </mc:AlternateContent>
      </p:grpSp>
      <p:grpSp>
        <p:nvGrpSpPr>
          <p:cNvPr id="54287" name="Gruppieren 54286">
            <a:extLst>
              <a:ext uri="{FF2B5EF4-FFF2-40B4-BE49-F238E27FC236}">
                <a16:creationId xmlns:a16="http://schemas.microsoft.com/office/drawing/2014/main" id="{882CA448-1E3D-8F6D-6C40-F039DC731B91}"/>
              </a:ext>
            </a:extLst>
          </p:cNvPr>
          <p:cNvGrpSpPr/>
          <p:nvPr/>
        </p:nvGrpSpPr>
        <p:grpSpPr>
          <a:xfrm>
            <a:off x="8246095" y="1736902"/>
            <a:ext cx="3378240" cy="1526040"/>
            <a:chOff x="8246095" y="1736902"/>
            <a:chExt cx="3378240" cy="1526040"/>
          </a:xfrm>
        </p:grpSpPr>
        <mc:AlternateContent xmlns:mc="http://schemas.openxmlformats.org/markup-compatibility/2006" xmlns:p14="http://schemas.microsoft.com/office/powerpoint/2010/main">
          <mc:Choice Requires="p14">
            <p:contentPart p14:bwMode="auto" r:id="rId82">
              <p14:nvContentPartPr>
                <p14:cNvPr id="56" name="Freihand 55">
                  <a:extLst>
                    <a:ext uri="{FF2B5EF4-FFF2-40B4-BE49-F238E27FC236}">
                      <a16:creationId xmlns:a16="http://schemas.microsoft.com/office/drawing/2014/main" id="{2EA9EC8A-7254-96C3-629B-839FECABDD88}"/>
                    </a:ext>
                  </a:extLst>
                </p14:cNvPr>
                <p14:cNvContentPartPr/>
                <p14:nvPr/>
              </p14:nvContentPartPr>
              <p14:xfrm>
                <a:off x="8246095" y="2036782"/>
                <a:ext cx="316440" cy="105840"/>
              </p14:xfrm>
            </p:contentPart>
          </mc:Choice>
          <mc:Fallback xmlns="">
            <p:pic>
              <p:nvPicPr>
                <p:cNvPr id="56" name="Freihand 55">
                  <a:extLst>
                    <a:ext uri="{FF2B5EF4-FFF2-40B4-BE49-F238E27FC236}">
                      <a16:creationId xmlns:a16="http://schemas.microsoft.com/office/drawing/2014/main" id="{2EA9EC8A-7254-96C3-629B-839FECABDD88}"/>
                    </a:ext>
                  </a:extLst>
                </p:cNvPr>
                <p:cNvPicPr/>
                <p:nvPr/>
              </p:nvPicPr>
              <p:blipFill>
                <a:blip r:embed="rId83"/>
                <a:stretch>
                  <a:fillRect/>
                </a:stretch>
              </p:blipFill>
              <p:spPr>
                <a:xfrm>
                  <a:off x="8237095" y="2028142"/>
                  <a:ext cx="3340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7" name="Freihand 56">
                  <a:extLst>
                    <a:ext uri="{FF2B5EF4-FFF2-40B4-BE49-F238E27FC236}">
                      <a16:creationId xmlns:a16="http://schemas.microsoft.com/office/drawing/2014/main" id="{E9DD6FD6-F855-5166-31FE-BA7DC6401AF4}"/>
                    </a:ext>
                  </a:extLst>
                </p14:cNvPr>
                <p14:cNvContentPartPr/>
                <p14:nvPr/>
              </p14:nvContentPartPr>
              <p14:xfrm>
                <a:off x="8498815" y="1892422"/>
                <a:ext cx="29880" cy="6480"/>
              </p14:xfrm>
            </p:contentPart>
          </mc:Choice>
          <mc:Fallback xmlns="">
            <p:pic>
              <p:nvPicPr>
                <p:cNvPr id="57" name="Freihand 56">
                  <a:extLst>
                    <a:ext uri="{FF2B5EF4-FFF2-40B4-BE49-F238E27FC236}">
                      <a16:creationId xmlns:a16="http://schemas.microsoft.com/office/drawing/2014/main" id="{E9DD6FD6-F855-5166-31FE-BA7DC6401AF4}"/>
                    </a:ext>
                  </a:extLst>
                </p:cNvPr>
                <p:cNvPicPr/>
                <p:nvPr/>
              </p:nvPicPr>
              <p:blipFill>
                <a:blip r:embed="rId85"/>
                <a:stretch>
                  <a:fillRect/>
                </a:stretch>
              </p:blipFill>
              <p:spPr>
                <a:xfrm>
                  <a:off x="8489815" y="1883782"/>
                  <a:ext cx="47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8" name="Freihand 57">
                  <a:extLst>
                    <a:ext uri="{FF2B5EF4-FFF2-40B4-BE49-F238E27FC236}">
                      <a16:creationId xmlns:a16="http://schemas.microsoft.com/office/drawing/2014/main" id="{CF294F5A-7EE2-C5C9-9ED5-9956F4091212}"/>
                    </a:ext>
                  </a:extLst>
                </p14:cNvPr>
                <p14:cNvContentPartPr/>
                <p14:nvPr/>
              </p14:nvContentPartPr>
              <p14:xfrm>
                <a:off x="8846935" y="1848502"/>
                <a:ext cx="211680" cy="345240"/>
              </p14:xfrm>
            </p:contentPart>
          </mc:Choice>
          <mc:Fallback xmlns="">
            <p:pic>
              <p:nvPicPr>
                <p:cNvPr id="58" name="Freihand 57">
                  <a:extLst>
                    <a:ext uri="{FF2B5EF4-FFF2-40B4-BE49-F238E27FC236}">
                      <a16:creationId xmlns:a16="http://schemas.microsoft.com/office/drawing/2014/main" id="{CF294F5A-7EE2-C5C9-9ED5-9956F4091212}"/>
                    </a:ext>
                  </a:extLst>
                </p:cNvPr>
                <p:cNvPicPr/>
                <p:nvPr/>
              </p:nvPicPr>
              <p:blipFill>
                <a:blip r:embed="rId87"/>
                <a:stretch>
                  <a:fillRect/>
                </a:stretch>
              </p:blipFill>
              <p:spPr>
                <a:xfrm>
                  <a:off x="8837935" y="1839862"/>
                  <a:ext cx="22932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9" name="Freihand 58">
                  <a:extLst>
                    <a:ext uri="{FF2B5EF4-FFF2-40B4-BE49-F238E27FC236}">
                      <a16:creationId xmlns:a16="http://schemas.microsoft.com/office/drawing/2014/main" id="{C7DAF935-E231-AB5E-4349-53C0B0778107}"/>
                    </a:ext>
                  </a:extLst>
                </p14:cNvPr>
                <p14:cNvContentPartPr/>
                <p14:nvPr/>
              </p14:nvContentPartPr>
              <p14:xfrm>
                <a:off x="9105055" y="1790902"/>
                <a:ext cx="348480" cy="280800"/>
              </p14:xfrm>
            </p:contentPart>
          </mc:Choice>
          <mc:Fallback xmlns="">
            <p:pic>
              <p:nvPicPr>
                <p:cNvPr id="59" name="Freihand 58">
                  <a:extLst>
                    <a:ext uri="{FF2B5EF4-FFF2-40B4-BE49-F238E27FC236}">
                      <a16:creationId xmlns:a16="http://schemas.microsoft.com/office/drawing/2014/main" id="{C7DAF935-E231-AB5E-4349-53C0B0778107}"/>
                    </a:ext>
                  </a:extLst>
                </p:cNvPr>
                <p:cNvPicPr/>
                <p:nvPr/>
              </p:nvPicPr>
              <p:blipFill>
                <a:blip r:embed="rId89"/>
                <a:stretch>
                  <a:fillRect/>
                </a:stretch>
              </p:blipFill>
              <p:spPr>
                <a:xfrm>
                  <a:off x="9096055" y="1781902"/>
                  <a:ext cx="3661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0" name="Freihand 59">
                  <a:extLst>
                    <a:ext uri="{FF2B5EF4-FFF2-40B4-BE49-F238E27FC236}">
                      <a16:creationId xmlns:a16="http://schemas.microsoft.com/office/drawing/2014/main" id="{1997B887-9FE4-02A9-D807-8423B8C3A825}"/>
                    </a:ext>
                  </a:extLst>
                </p14:cNvPr>
                <p14:cNvContentPartPr/>
                <p14:nvPr/>
              </p14:nvContentPartPr>
              <p14:xfrm>
                <a:off x="9453895" y="1747702"/>
                <a:ext cx="554400" cy="274320"/>
              </p14:xfrm>
            </p:contentPart>
          </mc:Choice>
          <mc:Fallback xmlns="">
            <p:pic>
              <p:nvPicPr>
                <p:cNvPr id="60" name="Freihand 59">
                  <a:extLst>
                    <a:ext uri="{FF2B5EF4-FFF2-40B4-BE49-F238E27FC236}">
                      <a16:creationId xmlns:a16="http://schemas.microsoft.com/office/drawing/2014/main" id="{1997B887-9FE4-02A9-D807-8423B8C3A825}"/>
                    </a:ext>
                  </a:extLst>
                </p:cNvPr>
                <p:cNvPicPr/>
                <p:nvPr/>
              </p:nvPicPr>
              <p:blipFill>
                <a:blip r:embed="rId91"/>
                <a:stretch>
                  <a:fillRect/>
                </a:stretch>
              </p:blipFill>
              <p:spPr>
                <a:xfrm>
                  <a:off x="9445255" y="1739062"/>
                  <a:ext cx="57204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Freihand 60">
                  <a:extLst>
                    <a:ext uri="{FF2B5EF4-FFF2-40B4-BE49-F238E27FC236}">
                      <a16:creationId xmlns:a16="http://schemas.microsoft.com/office/drawing/2014/main" id="{0D07CF65-1C40-61AC-D881-C2EC7FBFE6CD}"/>
                    </a:ext>
                  </a:extLst>
                </p14:cNvPr>
                <p14:cNvContentPartPr/>
                <p14:nvPr/>
              </p14:nvContentPartPr>
              <p14:xfrm>
                <a:off x="9969415" y="1736902"/>
                <a:ext cx="32760" cy="84600"/>
              </p14:xfrm>
            </p:contentPart>
          </mc:Choice>
          <mc:Fallback xmlns="">
            <p:pic>
              <p:nvPicPr>
                <p:cNvPr id="61" name="Freihand 60">
                  <a:extLst>
                    <a:ext uri="{FF2B5EF4-FFF2-40B4-BE49-F238E27FC236}">
                      <a16:creationId xmlns:a16="http://schemas.microsoft.com/office/drawing/2014/main" id="{0D07CF65-1C40-61AC-D881-C2EC7FBFE6CD}"/>
                    </a:ext>
                  </a:extLst>
                </p:cNvPr>
                <p:cNvPicPr/>
                <p:nvPr/>
              </p:nvPicPr>
              <p:blipFill>
                <a:blip r:embed="rId93"/>
                <a:stretch>
                  <a:fillRect/>
                </a:stretch>
              </p:blipFill>
              <p:spPr>
                <a:xfrm>
                  <a:off x="9960415" y="1727902"/>
                  <a:ext cx="504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Freihand 61">
                  <a:extLst>
                    <a:ext uri="{FF2B5EF4-FFF2-40B4-BE49-F238E27FC236}">
                      <a16:creationId xmlns:a16="http://schemas.microsoft.com/office/drawing/2014/main" id="{210025D7-ACB7-BA9E-4464-4AD39B76B0B0}"/>
                    </a:ext>
                  </a:extLst>
                </p14:cNvPr>
                <p14:cNvContentPartPr/>
                <p14:nvPr/>
              </p14:nvContentPartPr>
              <p14:xfrm>
                <a:off x="10055455" y="1850302"/>
                <a:ext cx="327600" cy="68760"/>
              </p14:xfrm>
            </p:contentPart>
          </mc:Choice>
          <mc:Fallback xmlns="">
            <p:pic>
              <p:nvPicPr>
                <p:cNvPr id="62" name="Freihand 61">
                  <a:extLst>
                    <a:ext uri="{FF2B5EF4-FFF2-40B4-BE49-F238E27FC236}">
                      <a16:creationId xmlns:a16="http://schemas.microsoft.com/office/drawing/2014/main" id="{210025D7-ACB7-BA9E-4464-4AD39B76B0B0}"/>
                    </a:ext>
                  </a:extLst>
                </p:cNvPr>
                <p:cNvPicPr/>
                <p:nvPr/>
              </p:nvPicPr>
              <p:blipFill>
                <a:blip r:embed="rId95"/>
                <a:stretch>
                  <a:fillRect/>
                </a:stretch>
              </p:blipFill>
              <p:spPr>
                <a:xfrm>
                  <a:off x="10046815" y="1841662"/>
                  <a:ext cx="3452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Freihand 62">
                  <a:extLst>
                    <a:ext uri="{FF2B5EF4-FFF2-40B4-BE49-F238E27FC236}">
                      <a16:creationId xmlns:a16="http://schemas.microsoft.com/office/drawing/2014/main" id="{E7196750-ECD6-4419-8CC9-2BA57F121B2F}"/>
                    </a:ext>
                  </a:extLst>
                </p14:cNvPr>
                <p14:cNvContentPartPr/>
                <p14:nvPr/>
              </p14:nvContentPartPr>
              <p14:xfrm>
                <a:off x="8630575" y="2385262"/>
                <a:ext cx="547920" cy="217800"/>
              </p14:xfrm>
            </p:contentPart>
          </mc:Choice>
          <mc:Fallback xmlns="">
            <p:pic>
              <p:nvPicPr>
                <p:cNvPr id="63" name="Freihand 62">
                  <a:extLst>
                    <a:ext uri="{FF2B5EF4-FFF2-40B4-BE49-F238E27FC236}">
                      <a16:creationId xmlns:a16="http://schemas.microsoft.com/office/drawing/2014/main" id="{E7196750-ECD6-4419-8CC9-2BA57F121B2F}"/>
                    </a:ext>
                  </a:extLst>
                </p:cNvPr>
                <p:cNvPicPr/>
                <p:nvPr/>
              </p:nvPicPr>
              <p:blipFill>
                <a:blip r:embed="rId97"/>
                <a:stretch>
                  <a:fillRect/>
                </a:stretch>
              </p:blipFill>
              <p:spPr>
                <a:xfrm>
                  <a:off x="8621935" y="2376622"/>
                  <a:ext cx="5655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4272" name="Freihand 54271">
                  <a:extLst>
                    <a:ext uri="{FF2B5EF4-FFF2-40B4-BE49-F238E27FC236}">
                      <a16:creationId xmlns:a16="http://schemas.microsoft.com/office/drawing/2014/main" id="{C55ADB83-90EB-A98F-51A5-B8946651C4BD}"/>
                    </a:ext>
                  </a:extLst>
                </p14:cNvPr>
                <p14:cNvContentPartPr/>
                <p14:nvPr/>
              </p14:nvContentPartPr>
              <p14:xfrm>
                <a:off x="8589535" y="2990422"/>
                <a:ext cx="59040" cy="156600"/>
              </p14:xfrm>
            </p:contentPart>
          </mc:Choice>
          <mc:Fallback xmlns="">
            <p:pic>
              <p:nvPicPr>
                <p:cNvPr id="54272" name="Freihand 54271">
                  <a:extLst>
                    <a:ext uri="{FF2B5EF4-FFF2-40B4-BE49-F238E27FC236}">
                      <a16:creationId xmlns:a16="http://schemas.microsoft.com/office/drawing/2014/main" id="{C55ADB83-90EB-A98F-51A5-B8946651C4BD}"/>
                    </a:ext>
                  </a:extLst>
                </p:cNvPr>
                <p:cNvPicPr/>
                <p:nvPr/>
              </p:nvPicPr>
              <p:blipFill>
                <a:blip r:embed="rId99"/>
                <a:stretch>
                  <a:fillRect/>
                </a:stretch>
              </p:blipFill>
              <p:spPr>
                <a:xfrm>
                  <a:off x="8580895" y="2981782"/>
                  <a:ext cx="766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4273" name="Freihand 54272">
                  <a:extLst>
                    <a:ext uri="{FF2B5EF4-FFF2-40B4-BE49-F238E27FC236}">
                      <a16:creationId xmlns:a16="http://schemas.microsoft.com/office/drawing/2014/main" id="{06DE4324-9412-C266-A1F3-564D87C7BA65}"/>
                    </a:ext>
                  </a:extLst>
                </p14:cNvPr>
                <p14:cNvContentPartPr/>
                <p14:nvPr/>
              </p14:nvContentPartPr>
              <p14:xfrm>
                <a:off x="8409535" y="2820502"/>
                <a:ext cx="351720" cy="442440"/>
              </p14:xfrm>
            </p:contentPart>
          </mc:Choice>
          <mc:Fallback xmlns="">
            <p:pic>
              <p:nvPicPr>
                <p:cNvPr id="54273" name="Freihand 54272">
                  <a:extLst>
                    <a:ext uri="{FF2B5EF4-FFF2-40B4-BE49-F238E27FC236}">
                      <a16:creationId xmlns:a16="http://schemas.microsoft.com/office/drawing/2014/main" id="{06DE4324-9412-C266-A1F3-564D87C7BA65}"/>
                    </a:ext>
                  </a:extLst>
                </p:cNvPr>
                <p:cNvPicPr/>
                <p:nvPr/>
              </p:nvPicPr>
              <p:blipFill>
                <a:blip r:embed="rId101"/>
                <a:stretch>
                  <a:fillRect/>
                </a:stretch>
              </p:blipFill>
              <p:spPr>
                <a:xfrm>
                  <a:off x="8400535" y="2811862"/>
                  <a:ext cx="36936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4274" name="Freihand 54273">
                  <a:extLst>
                    <a:ext uri="{FF2B5EF4-FFF2-40B4-BE49-F238E27FC236}">
                      <a16:creationId xmlns:a16="http://schemas.microsoft.com/office/drawing/2014/main" id="{18DCD65F-66FD-E991-5091-71C2686ECCC8}"/>
                    </a:ext>
                  </a:extLst>
                </p14:cNvPr>
                <p14:cNvContentPartPr/>
                <p14:nvPr/>
              </p14:nvContentPartPr>
              <p14:xfrm>
                <a:off x="8832175" y="2978902"/>
                <a:ext cx="337320" cy="194040"/>
              </p14:xfrm>
            </p:contentPart>
          </mc:Choice>
          <mc:Fallback xmlns="">
            <p:pic>
              <p:nvPicPr>
                <p:cNvPr id="54274" name="Freihand 54273">
                  <a:extLst>
                    <a:ext uri="{FF2B5EF4-FFF2-40B4-BE49-F238E27FC236}">
                      <a16:creationId xmlns:a16="http://schemas.microsoft.com/office/drawing/2014/main" id="{18DCD65F-66FD-E991-5091-71C2686ECCC8}"/>
                    </a:ext>
                  </a:extLst>
                </p:cNvPr>
                <p:cNvPicPr/>
                <p:nvPr/>
              </p:nvPicPr>
              <p:blipFill>
                <a:blip r:embed="rId103"/>
                <a:stretch>
                  <a:fillRect/>
                </a:stretch>
              </p:blipFill>
              <p:spPr>
                <a:xfrm>
                  <a:off x="8823175" y="2970262"/>
                  <a:ext cx="3549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4277" name="Freihand 54276">
                  <a:extLst>
                    <a:ext uri="{FF2B5EF4-FFF2-40B4-BE49-F238E27FC236}">
                      <a16:creationId xmlns:a16="http://schemas.microsoft.com/office/drawing/2014/main" id="{31AA6FCB-A9FB-D29D-67FC-DD638FBF567A}"/>
                    </a:ext>
                  </a:extLst>
                </p14:cNvPr>
                <p14:cNvContentPartPr/>
                <p14:nvPr/>
              </p14:nvContentPartPr>
              <p14:xfrm>
                <a:off x="9155095" y="2742382"/>
                <a:ext cx="295560" cy="325080"/>
              </p14:xfrm>
            </p:contentPart>
          </mc:Choice>
          <mc:Fallback xmlns="">
            <p:pic>
              <p:nvPicPr>
                <p:cNvPr id="54277" name="Freihand 54276">
                  <a:extLst>
                    <a:ext uri="{FF2B5EF4-FFF2-40B4-BE49-F238E27FC236}">
                      <a16:creationId xmlns:a16="http://schemas.microsoft.com/office/drawing/2014/main" id="{31AA6FCB-A9FB-D29D-67FC-DD638FBF567A}"/>
                    </a:ext>
                  </a:extLst>
                </p:cNvPr>
                <p:cNvPicPr/>
                <p:nvPr/>
              </p:nvPicPr>
              <p:blipFill>
                <a:blip r:embed="rId105"/>
                <a:stretch>
                  <a:fillRect/>
                </a:stretch>
              </p:blipFill>
              <p:spPr>
                <a:xfrm>
                  <a:off x="9146455" y="2733742"/>
                  <a:ext cx="31320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4278" name="Freihand 54277">
                  <a:extLst>
                    <a:ext uri="{FF2B5EF4-FFF2-40B4-BE49-F238E27FC236}">
                      <a16:creationId xmlns:a16="http://schemas.microsoft.com/office/drawing/2014/main" id="{DC8EB9A2-43B0-4712-AE1C-9940235A5CFC}"/>
                    </a:ext>
                  </a:extLst>
                </p14:cNvPr>
                <p14:cNvContentPartPr/>
                <p14:nvPr/>
              </p14:nvContentPartPr>
              <p14:xfrm>
                <a:off x="9464695" y="2833102"/>
                <a:ext cx="156240" cy="143280"/>
              </p14:xfrm>
            </p:contentPart>
          </mc:Choice>
          <mc:Fallback xmlns="">
            <p:pic>
              <p:nvPicPr>
                <p:cNvPr id="54278" name="Freihand 54277">
                  <a:extLst>
                    <a:ext uri="{FF2B5EF4-FFF2-40B4-BE49-F238E27FC236}">
                      <a16:creationId xmlns:a16="http://schemas.microsoft.com/office/drawing/2014/main" id="{DC8EB9A2-43B0-4712-AE1C-9940235A5CFC}"/>
                    </a:ext>
                  </a:extLst>
                </p:cNvPr>
                <p:cNvPicPr/>
                <p:nvPr/>
              </p:nvPicPr>
              <p:blipFill>
                <a:blip r:embed="rId107"/>
                <a:stretch>
                  <a:fillRect/>
                </a:stretch>
              </p:blipFill>
              <p:spPr>
                <a:xfrm>
                  <a:off x="9455695" y="2824102"/>
                  <a:ext cx="1738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4279" name="Freihand 54278">
                  <a:extLst>
                    <a:ext uri="{FF2B5EF4-FFF2-40B4-BE49-F238E27FC236}">
                      <a16:creationId xmlns:a16="http://schemas.microsoft.com/office/drawing/2014/main" id="{2C9A5295-C900-05B2-2E0C-E8376CAABDEB}"/>
                    </a:ext>
                  </a:extLst>
                </p14:cNvPr>
                <p14:cNvContentPartPr/>
                <p14:nvPr/>
              </p14:nvContentPartPr>
              <p14:xfrm>
                <a:off x="9672055" y="2645542"/>
                <a:ext cx="544680" cy="310320"/>
              </p14:xfrm>
            </p:contentPart>
          </mc:Choice>
          <mc:Fallback xmlns="">
            <p:pic>
              <p:nvPicPr>
                <p:cNvPr id="54279" name="Freihand 54278">
                  <a:extLst>
                    <a:ext uri="{FF2B5EF4-FFF2-40B4-BE49-F238E27FC236}">
                      <a16:creationId xmlns:a16="http://schemas.microsoft.com/office/drawing/2014/main" id="{2C9A5295-C900-05B2-2E0C-E8376CAABDEB}"/>
                    </a:ext>
                  </a:extLst>
                </p:cNvPr>
                <p:cNvPicPr/>
                <p:nvPr/>
              </p:nvPicPr>
              <p:blipFill>
                <a:blip r:embed="rId109"/>
                <a:stretch>
                  <a:fillRect/>
                </a:stretch>
              </p:blipFill>
              <p:spPr>
                <a:xfrm>
                  <a:off x="9663415" y="2636542"/>
                  <a:ext cx="56232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4280" name="Freihand 54279">
                  <a:extLst>
                    <a:ext uri="{FF2B5EF4-FFF2-40B4-BE49-F238E27FC236}">
                      <a16:creationId xmlns:a16="http://schemas.microsoft.com/office/drawing/2014/main" id="{8D4642F5-F79B-FC68-EC67-349B53D37A06}"/>
                    </a:ext>
                  </a:extLst>
                </p14:cNvPr>
                <p14:cNvContentPartPr/>
                <p14:nvPr/>
              </p14:nvContentPartPr>
              <p14:xfrm>
                <a:off x="10188655" y="2531782"/>
                <a:ext cx="210240" cy="251640"/>
              </p14:xfrm>
            </p:contentPart>
          </mc:Choice>
          <mc:Fallback xmlns="">
            <p:pic>
              <p:nvPicPr>
                <p:cNvPr id="54280" name="Freihand 54279">
                  <a:extLst>
                    <a:ext uri="{FF2B5EF4-FFF2-40B4-BE49-F238E27FC236}">
                      <a16:creationId xmlns:a16="http://schemas.microsoft.com/office/drawing/2014/main" id="{8D4642F5-F79B-FC68-EC67-349B53D37A06}"/>
                    </a:ext>
                  </a:extLst>
                </p:cNvPr>
                <p:cNvPicPr/>
                <p:nvPr/>
              </p:nvPicPr>
              <p:blipFill>
                <a:blip r:embed="rId111"/>
                <a:stretch>
                  <a:fillRect/>
                </a:stretch>
              </p:blipFill>
              <p:spPr>
                <a:xfrm>
                  <a:off x="10180015" y="2522782"/>
                  <a:ext cx="22788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4281" name="Freihand 54280">
                  <a:extLst>
                    <a:ext uri="{FF2B5EF4-FFF2-40B4-BE49-F238E27FC236}">
                      <a16:creationId xmlns:a16="http://schemas.microsoft.com/office/drawing/2014/main" id="{499455E8-47D6-7165-C579-B1FE7E7992E2}"/>
                    </a:ext>
                  </a:extLst>
                </p14:cNvPr>
                <p14:cNvContentPartPr/>
                <p14:nvPr/>
              </p14:nvContentPartPr>
              <p14:xfrm>
                <a:off x="10432015" y="2435662"/>
                <a:ext cx="198360" cy="284040"/>
              </p14:xfrm>
            </p:contentPart>
          </mc:Choice>
          <mc:Fallback xmlns="">
            <p:pic>
              <p:nvPicPr>
                <p:cNvPr id="54281" name="Freihand 54280">
                  <a:extLst>
                    <a:ext uri="{FF2B5EF4-FFF2-40B4-BE49-F238E27FC236}">
                      <a16:creationId xmlns:a16="http://schemas.microsoft.com/office/drawing/2014/main" id="{499455E8-47D6-7165-C579-B1FE7E7992E2}"/>
                    </a:ext>
                  </a:extLst>
                </p:cNvPr>
                <p:cNvPicPr/>
                <p:nvPr/>
              </p:nvPicPr>
              <p:blipFill>
                <a:blip r:embed="rId113"/>
                <a:stretch>
                  <a:fillRect/>
                </a:stretch>
              </p:blipFill>
              <p:spPr>
                <a:xfrm>
                  <a:off x="10423375" y="2426662"/>
                  <a:ext cx="21600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4282" name="Freihand 54281">
                  <a:extLst>
                    <a:ext uri="{FF2B5EF4-FFF2-40B4-BE49-F238E27FC236}">
                      <a16:creationId xmlns:a16="http://schemas.microsoft.com/office/drawing/2014/main" id="{ECC595B7-5141-E900-1C87-D521A9EA6202}"/>
                    </a:ext>
                  </a:extLst>
                </p14:cNvPr>
                <p14:cNvContentPartPr/>
                <p14:nvPr/>
              </p14:nvContentPartPr>
              <p14:xfrm>
                <a:off x="10714255" y="2568502"/>
                <a:ext cx="122760" cy="117720"/>
              </p14:xfrm>
            </p:contentPart>
          </mc:Choice>
          <mc:Fallback xmlns="">
            <p:pic>
              <p:nvPicPr>
                <p:cNvPr id="54282" name="Freihand 54281">
                  <a:extLst>
                    <a:ext uri="{FF2B5EF4-FFF2-40B4-BE49-F238E27FC236}">
                      <a16:creationId xmlns:a16="http://schemas.microsoft.com/office/drawing/2014/main" id="{ECC595B7-5141-E900-1C87-D521A9EA6202}"/>
                    </a:ext>
                  </a:extLst>
                </p:cNvPr>
                <p:cNvPicPr/>
                <p:nvPr/>
              </p:nvPicPr>
              <p:blipFill>
                <a:blip r:embed="rId115"/>
                <a:stretch>
                  <a:fillRect/>
                </a:stretch>
              </p:blipFill>
              <p:spPr>
                <a:xfrm>
                  <a:off x="10705615" y="2559862"/>
                  <a:ext cx="140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4283" name="Freihand 54282">
                  <a:extLst>
                    <a:ext uri="{FF2B5EF4-FFF2-40B4-BE49-F238E27FC236}">
                      <a16:creationId xmlns:a16="http://schemas.microsoft.com/office/drawing/2014/main" id="{8FCBA765-B0A0-BADF-BFDE-A40B55B4D8E7}"/>
                    </a:ext>
                  </a:extLst>
                </p14:cNvPr>
                <p14:cNvContentPartPr/>
                <p14:nvPr/>
              </p14:nvContentPartPr>
              <p14:xfrm>
                <a:off x="10866175" y="2476702"/>
                <a:ext cx="111960" cy="298440"/>
              </p14:xfrm>
            </p:contentPart>
          </mc:Choice>
          <mc:Fallback xmlns="">
            <p:pic>
              <p:nvPicPr>
                <p:cNvPr id="54283" name="Freihand 54282">
                  <a:extLst>
                    <a:ext uri="{FF2B5EF4-FFF2-40B4-BE49-F238E27FC236}">
                      <a16:creationId xmlns:a16="http://schemas.microsoft.com/office/drawing/2014/main" id="{8FCBA765-B0A0-BADF-BFDE-A40B55B4D8E7}"/>
                    </a:ext>
                  </a:extLst>
                </p:cNvPr>
                <p:cNvPicPr/>
                <p:nvPr/>
              </p:nvPicPr>
              <p:blipFill>
                <a:blip r:embed="rId117"/>
                <a:stretch>
                  <a:fillRect/>
                </a:stretch>
              </p:blipFill>
              <p:spPr>
                <a:xfrm>
                  <a:off x="10857535" y="2467702"/>
                  <a:ext cx="12960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4284" name="Freihand 54283">
                  <a:extLst>
                    <a:ext uri="{FF2B5EF4-FFF2-40B4-BE49-F238E27FC236}">
                      <a16:creationId xmlns:a16="http://schemas.microsoft.com/office/drawing/2014/main" id="{F6BA31A4-4BFC-F62D-6A70-8FBFE4DC233A}"/>
                    </a:ext>
                  </a:extLst>
                </p14:cNvPr>
                <p14:cNvContentPartPr/>
                <p14:nvPr/>
              </p14:nvContentPartPr>
              <p14:xfrm>
                <a:off x="11006575" y="2279422"/>
                <a:ext cx="617760" cy="459360"/>
              </p14:xfrm>
            </p:contentPart>
          </mc:Choice>
          <mc:Fallback xmlns="">
            <p:pic>
              <p:nvPicPr>
                <p:cNvPr id="54284" name="Freihand 54283">
                  <a:extLst>
                    <a:ext uri="{FF2B5EF4-FFF2-40B4-BE49-F238E27FC236}">
                      <a16:creationId xmlns:a16="http://schemas.microsoft.com/office/drawing/2014/main" id="{F6BA31A4-4BFC-F62D-6A70-8FBFE4DC233A}"/>
                    </a:ext>
                  </a:extLst>
                </p:cNvPr>
                <p:cNvPicPr/>
                <p:nvPr/>
              </p:nvPicPr>
              <p:blipFill>
                <a:blip r:embed="rId119"/>
                <a:stretch>
                  <a:fillRect/>
                </a:stretch>
              </p:blipFill>
              <p:spPr>
                <a:xfrm>
                  <a:off x="10997935" y="2270422"/>
                  <a:ext cx="63540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4285" name="Freihand 54284">
                  <a:extLst>
                    <a:ext uri="{FF2B5EF4-FFF2-40B4-BE49-F238E27FC236}">
                      <a16:creationId xmlns:a16="http://schemas.microsoft.com/office/drawing/2014/main" id="{77FA482C-2385-B7C1-FB38-ED9EF588376F}"/>
                    </a:ext>
                  </a:extLst>
                </p14:cNvPr>
                <p14:cNvContentPartPr/>
                <p14:nvPr/>
              </p14:nvContentPartPr>
              <p14:xfrm>
                <a:off x="10711735" y="2358622"/>
                <a:ext cx="72720" cy="12240"/>
              </p14:xfrm>
            </p:contentPart>
          </mc:Choice>
          <mc:Fallback xmlns="">
            <p:pic>
              <p:nvPicPr>
                <p:cNvPr id="54285" name="Freihand 54284">
                  <a:extLst>
                    <a:ext uri="{FF2B5EF4-FFF2-40B4-BE49-F238E27FC236}">
                      <a16:creationId xmlns:a16="http://schemas.microsoft.com/office/drawing/2014/main" id="{77FA482C-2385-B7C1-FB38-ED9EF588376F}"/>
                    </a:ext>
                  </a:extLst>
                </p:cNvPr>
                <p:cNvPicPr/>
                <p:nvPr/>
              </p:nvPicPr>
              <p:blipFill>
                <a:blip r:embed="rId121"/>
                <a:stretch>
                  <a:fillRect/>
                </a:stretch>
              </p:blipFill>
              <p:spPr>
                <a:xfrm>
                  <a:off x="10703095" y="2349622"/>
                  <a:ext cx="903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4286" name="Freihand 54285">
                  <a:extLst>
                    <a:ext uri="{FF2B5EF4-FFF2-40B4-BE49-F238E27FC236}">
                      <a16:creationId xmlns:a16="http://schemas.microsoft.com/office/drawing/2014/main" id="{81846D83-2519-A2B7-9DD3-A36C25F7AB0E}"/>
                    </a:ext>
                  </a:extLst>
                </p14:cNvPr>
                <p14:cNvContentPartPr/>
                <p14:nvPr/>
              </p14:nvContentPartPr>
              <p14:xfrm>
                <a:off x="10853215" y="2357542"/>
                <a:ext cx="18360" cy="8640"/>
              </p14:xfrm>
            </p:contentPart>
          </mc:Choice>
          <mc:Fallback xmlns="">
            <p:pic>
              <p:nvPicPr>
                <p:cNvPr id="54286" name="Freihand 54285">
                  <a:extLst>
                    <a:ext uri="{FF2B5EF4-FFF2-40B4-BE49-F238E27FC236}">
                      <a16:creationId xmlns:a16="http://schemas.microsoft.com/office/drawing/2014/main" id="{81846D83-2519-A2B7-9DD3-A36C25F7AB0E}"/>
                    </a:ext>
                  </a:extLst>
                </p:cNvPr>
                <p:cNvPicPr/>
                <p:nvPr/>
              </p:nvPicPr>
              <p:blipFill>
                <a:blip r:embed="rId123"/>
                <a:stretch>
                  <a:fillRect/>
                </a:stretch>
              </p:blipFill>
              <p:spPr>
                <a:xfrm>
                  <a:off x="10844215" y="2348542"/>
                  <a:ext cx="36000" cy="26280"/>
                </a:xfrm>
                <a:prstGeom prst="rect">
                  <a:avLst/>
                </a:prstGeom>
              </p:spPr>
            </p:pic>
          </mc:Fallback>
        </mc:AlternateContent>
      </p:grpSp>
      <p:grpSp>
        <p:nvGrpSpPr>
          <p:cNvPr id="54300" name="Gruppieren 54299">
            <a:extLst>
              <a:ext uri="{FF2B5EF4-FFF2-40B4-BE49-F238E27FC236}">
                <a16:creationId xmlns:a16="http://schemas.microsoft.com/office/drawing/2014/main" id="{FB53FAD1-8A1A-11CF-9195-F28BFF16F54F}"/>
              </a:ext>
            </a:extLst>
          </p:cNvPr>
          <p:cNvGrpSpPr/>
          <p:nvPr/>
        </p:nvGrpSpPr>
        <p:grpSpPr>
          <a:xfrm>
            <a:off x="8215135" y="244702"/>
            <a:ext cx="2390760" cy="461160"/>
            <a:chOff x="8215135" y="244702"/>
            <a:chExt cx="2390760" cy="461160"/>
          </a:xfrm>
        </p:grpSpPr>
        <mc:AlternateContent xmlns:mc="http://schemas.openxmlformats.org/markup-compatibility/2006" xmlns:p14="http://schemas.microsoft.com/office/powerpoint/2010/main">
          <mc:Choice Requires="p14">
            <p:contentPart p14:bwMode="auto" r:id="rId124">
              <p14:nvContentPartPr>
                <p14:cNvPr id="54289" name="Freihand 54288">
                  <a:extLst>
                    <a:ext uri="{FF2B5EF4-FFF2-40B4-BE49-F238E27FC236}">
                      <a16:creationId xmlns:a16="http://schemas.microsoft.com/office/drawing/2014/main" id="{7658BA5D-E8FD-455B-577F-586BDDA266BC}"/>
                    </a:ext>
                  </a:extLst>
                </p14:cNvPr>
                <p14:cNvContentPartPr/>
                <p14:nvPr/>
              </p14:nvContentPartPr>
              <p14:xfrm>
                <a:off x="8215135" y="481942"/>
                <a:ext cx="42120" cy="187560"/>
              </p14:xfrm>
            </p:contentPart>
          </mc:Choice>
          <mc:Fallback xmlns="">
            <p:pic>
              <p:nvPicPr>
                <p:cNvPr id="54289" name="Freihand 54288">
                  <a:extLst>
                    <a:ext uri="{FF2B5EF4-FFF2-40B4-BE49-F238E27FC236}">
                      <a16:creationId xmlns:a16="http://schemas.microsoft.com/office/drawing/2014/main" id="{7658BA5D-E8FD-455B-577F-586BDDA266BC}"/>
                    </a:ext>
                  </a:extLst>
                </p:cNvPr>
                <p:cNvPicPr/>
                <p:nvPr/>
              </p:nvPicPr>
              <p:blipFill>
                <a:blip r:embed="rId125"/>
                <a:stretch>
                  <a:fillRect/>
                </a:stretch>
              </p:blipFill>
              <p:spPr>
                <a:xfrm>
                  <a:off x="8206135" y="473302"/>
                  <a:ext cx="597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4290" name="Freihand 54289">
                  <a:extLst>
                    <a:ext uri="{FF2B5EF4-FFF2-40B4-BE49-F238E27FC236}">
                      <a16:creationId xmlns:a16="http://schemas.microsoft.com/office/drawing/2014/main" id="{DA00B273-531A-4CAA-72AE-F0521BCB6FD1}"/>
                    </a:ext>
                  </a:extLst>
                </p14:cNvPr>
                <p14:cNvContentPartPr/>
                <p14:nvPr/>
              </p14:nvContentPartPr>
              <p14:xfrm>
                <a:off x="8225935" y="421102"/>
                <a:ext cx="191880" cy="120240"/>
              </p14:xfrm>
            </p:contentPart>
          </mc:Choice>
          <mc:Fallback xmlns="">
            <p:pic>
              <p:nvPicPr>
                <p:cNvPr id="54290" name="Freihand 54289">
                  <a:extLst>
                    <a:ext uri="{FF2B5EF4-FFF2-40B4-BE49-F238E27FC236}">
                      <a16:creationId xmlns:a16="http://schemas.microsoft.com/office/drawing/2014/main" id="{DA00B273-531A-4CAA-72AE-F0521BCB6FD1}"/>
                    </a:ext>
                  </a:extLst>
                </p:cNvPr>
                <p:cNvPicPr/>
                <p:nvPr/>
              </p:nvPicPr>
              <p:blipFill>
                <a:blip r:embed="rId127"/>
                <a:stretch>
                  <a:fillRect/>
                </a:stretch>
              </p:blipFill>
              <p:spPr>
                <a:xfrm>
                  <a:off x="8216935" y="412102"/>
                  <a:ext cx="2095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4291" name="Freihand 54290">
                  <a:extLst>
                    <a:ext uri="{FF2B5EF4-FFF2-40B4-BE49-F238E27FC236}">
                      <a16:creationId xmlns:a16="http://schemas.microsoft.com/office/drawing/2014/main" id="{21802C7D-C461-71DC-B638-ECB7A0CE0EA4}"/>
                    </a:ext>
                  </a:extLst>
                </p14:cNvPr>
                <p14:cNvContentPartPr/>
                <p14:nvPr/>
              </p14:nvContentPartPr>
              <p14:xfrm>
                <a:off x="8254015" y="361702"/>
                <a:ext cx="516960" cy="324360"/>
              </p14:xfrm>
            </p:contentPart>
          </mc:Choice>
          <mc:Fallback xmlns="">
            <p:pic>
              <p:nvPicPr>
                <p:cNvPr id="54291" name="Freihand 54290">
                  <a:extLst>
                    <a:ext uri="{FF2B5EF4-FFF2-40B4-BE49-F238E27FC236}">
                      <a16:creationId xmlns:a16="http://schemas.microsoft.com/office/drawing/2014/main" id="{21802C7D-C461-71DC-B638-ECB7A0CE0EA4}"/>
                    </a:ext>
                  </a:extLst>
                </p:cNvPr>
                <p:cNvPicPr/>
                <p:nvPr/>
              </p:nvPicPr>
              <p:blipFill>
                <a:blip r:embed="rId129"/>
                <a:stretch>
                  <a:fillRect/>
                </a:stretch>
              </p:blipFill>
              <p:spPr>
                <a:xfrm>
                  <a:off x="8245375" y="353062"/>
                  <a:ext cx="53460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4292" name="Freihand 54291">
                  <a:extLst>
                    <a:ext uri="{FF2B5EF4-FFF2-40B4-BE49-F238E27FC236}">
                      <a16:creationId xmlns:a16="http://schemas.microsoft.com/office/drawing/2014/main" id="{FC02C90B-2A1A-DB67-E9E1-A0CE9D4A48B8}"/>
                    </a:ext>
                  </a:extLst>
                </p14:cNvPr>
                <p14:cNvContentPartPr/>
                <p14:nvPr/>
              </p14:nvContentPartPr>
              <p14:xfrm>
                <a:off x="8784655" y="449902"/>
                <a:ext cx="118800" cy="171720"/>
              </p14:xfrm>
            </p:contentPart>
          </mc:Choice>
          <mc:Fallback xmlns="">
            <p:pic>
              <p:nvPicPr>
                <p:cNvPr id="54292" name="Freihand 54291">
                  <a:extLst>
                    <a:ext uri="{FF2B5EF4-FFF2-40B4-BE49-F238E27FC236}">
                      <a16:creationId xmlns:a16="http://schemas.microsoft.com/office/drawing/2014/main" id="{FC02C90B-2A1A-DB67-E9E1-A0CE9D4A48B8}"/>
                    </a:ext>
                  </a:extLst>
                </p:cNvPr>
                <p:cNvPicPr/>
                <p:nvPr/>
              </p:nvPicPr>
              <p:blipFill>
                <a:blip r:embed="rId131"/>
                <a:stretch>
                  <a:fillRect/>
                </a:stretch>
              </p:blipFill>
              <p:spPr>
                <a:xfrm>
                  <a:off x="8776015" y="441262"/>
                  <a:ext cx="1364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4293" name="Freihand 54292">
                  <a:extLst>
                    <a:ext uri="{FF2B5EF4-FFF2-40B4-BE49-F238E27FC236}">
                      <a16:creationId xmlns:a16="http://schemas.microsoft.com/office/drawing/2014/main" id="{708DE3DD-BAE2-2990-8329-D453EBE5A98A}"/>
                    </a:ext>
                  </a:extLst>
                </p14:cNvPr>
                <p14:cNvContentPartPr/>
                <p14:nvPr/>
              </p14:nvContentPartPr>
              <p14:xfrm>
                <a:off x="8938735" y="296182"/>
                <a:ext cx="204840" cy="277200"/>
              </p14:xfrm>
            </p:contentPart>
          </mc:Choice>
          <mc:Fallback xmlns="">
            <p:pic>
              <p:nvPicPr>
                <p:cNvPr id="54293" name="Freihand 54292">
                  <a:extLst>
                    <a:ext uri="{FF2B5EF4-FFF2-40B4-BE49-F238E27FC236}">
                      <a16:creationId xmlns:a16="http://schemas.microsoft.com/office/drawing/2014/main" id="{708DE3DD-BAE2-2990-8329-D453EBE5A98A}"/>
                    </a:ext>
                  </a:extLst>
                </p:cNvPr>
                <p:cNvPicPr/>
                <p:nvPr/>
              </p:nvPicPr>
              <p:blipFill>
                <a:blip r:embed="rId133"/>
                <a:stretch>
                  <a:fillRect/>
                </a:stretch>
              </p:blipFill>
              <p:spPr>
                <a:xfrm>
                  <a:off x="8929735" y="287542"/>
                  <a:ext cx="22248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4294" name="Freihand 54293">
                  <a:extLst>
                    <a:ext uri="{FF2B5EF4-FFF2-40B4-BE49-F238E27FC236}">
                      <a16:creationId xmlns:a16="http://schemas.microsoft.com/office/drawing/2014/main" id="{7B3B969C-823A-5656-6551-24C6DFA7B718}"/>
                    </a:ext>
                  </a:extLst>
                </p14:cNvPr>
                <p14:cNvContentPartPr/>
                <p14:nvPr/>
              </p14:nvContentPartPr>
              <p14:xfrm>
                <a:off x="9198655" y="245062"/>
                <a:ext cx="305640" cy="460800"/>
              </p14:xfrm>
            </p:contentPart>
          </mc:Choice>
          <mc:Fallback xmlns="">
            <p:pic>
              <p:nvPicPr>
                <p:cNvPr id="54294" name="Freihand 54293">
                  <a:extLst>
                    <a:ext uri="{FF2B5EF4-FFF2-40B4-BE49-F238E27FC236}">
                      <a16:creationId xmlns:a16="http://schemas.microsoft.com/office/drawing/2014/main" id="{7B3B969C-823A-5656-6551-24C6DFA7B718}"/>
                    </a:ext>
                  </a:extLst>
                </p:cNvPr>
                <p:cNvPicPr/>
                <p:nvPr/>
              </p:nvPicPr>
              <p:blipFill>
                <a:blip r:embed="rId135"/>
                <a:stretch>
                  <a:fillRect/>
                </a:stretch>
              </p:blipFill>
              <p:spPr>
                <a:xfrm>
                  <a:off x="9190015" y="236422"/>
                  <a:ext cx="32328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4295" name="Freihand 54294">
                  <a:extLst>
                    <a:ext uri="{FF2B5EF4-FFF2-40B4-BE49-F238E27FC236}">
                      <a16:creationId xmlns:a16="http://schemas.microsoft.com/office/drawing/2014/main" id="{BE6E7BBC-9FE4-060A-3A84-480C3AD05E65}"/>
                    </a:ext>
                  </a:extLst>
                </p14:cNvPr>
                <p14:cNvContentPartPr/>
                <p14:nvPr/>
              </p14:nvContentPartPr>
              <p14:xfrm>
                <a:off x="9560455" y="369622"/>
                <a:ext cx="84600" cy="129960"/>
              </p14:xfrm>
            </p:contentPart>
          </mc:Choice>
          <mc:Fallback xmlns="">
            <p:pic>
              <p:nvPicPr>
                <p:cNvPr id="54295" name="Freihand 54294">
                  <a:extLst>
                    <a:ext uri="{FF2B5EF4-FFF2-40B4-BE49-F238E27FC236}">
                      <a16:creationId xmlns:a16="http://schemas.microsoft.com/office/drawing/2014/main" id="{BE6E7BBC-9FE4-060A-3A84-480C3AD05E65}"/>
                    </a:ext>
                  </a:extLst>
                </p:cNvPr>
                <p:cNvPicPr/>
                <p:nvPr/>
              </p:nvPicPr>
              <p:blipFill>
                <a:blip r:embed="rId137"/>
                <a:stretch>
                  <a:fillRect/>
                </a:stretch>
              </p:blipFill>
              <p:spPr>
                <a:xfrm>
                  <a:off x="9551455" y="360982"/>
                  <a:ext cx="1022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4296" name="Freihand 54295">
                  <a:extLst>
                    <a:ext uri="{FF2B5EF4-FFF2-40B4-BE49-F238E27FC236}">
                      <a16:creationId xmlns:a16="http://schemas.microsoft.com/office/drawing/2014/main" id="{0F5DC169-037A-F0AA-85BD-CAF9DB9AD8D1}"/>
                    </a:ext>
                  </a:extLst>
                </p14:cNvPr>
                <p14:cNvContentPartPr/>
                <p14:nvPr/>
              </p14:nvContentPartPr>
              <p14:xfrm>
                <a:off x="9654055" y="367102"/>
                <a:ext cx="212400" cy="129600"/>
              </p14:xfrm>
            </p:contentPart>
          </mc:Choice>
          <mc:Fallback xmlns="">
            <p:pic>
              <p:nvPicPr>
                <p:cNvPr id="54296" name="Freihand 54295">
                  <a:extLst>
                    <a:ext uri="{FF2B5EF4-FFF2-40B4-BE49-F238E27FC236}">
                      <a16:creationId xmlns:a16="http://schemas.microsoft.com/office/drawing/2014/main" id="{0F5DC169-037A-F0AA-85BD-CAF9DB9AD8D1}"/>
                    </a:ext>
                  </a:extLst>
                </p:cNvPr>
                <p:cNvPicPr/>
                <p:nvPr/>
              </p:nvPicPr>
              <p:blipFill>
                <a:blip r:embed="rId139"/>
                <a:stretch>
                  <a:fillRect/>
                </a:stretch>
              </p:blipFill>
              <p:spPr>
                <a:xfrm>
                  <a:off x="9645055" y="358102"/>
                  <a:ext cx="2300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4297" name="Freihand 54296">
                  <a:extLst>
                    <a:ext uri="{FF2B5EF4-FFF2-40B4-BE49-F238E27FC236}">
                      <a16:creationId xmlns:a16="http://schemas.microsoft.com/office/drawing/2014/main" id="{746E7E96-6709-1065-1409-C988B4B828D7}"/>
                    </a:ext>
                  </a:extLst>
                </p14:cNvPr>
                <p14:cNvContentPartPr/>
                <p14:nvPr/>
              </p14:nvContentPartPr>
              <p14:xfrm>
                <a:off x="9893095" y="360262"/>
                <a:ext cx="112320" cy="103320"/>
              </p14:xfrm>
            </p:contentPart>
          </mc:Choice>
          <mc:Fallback xmlns="">
            <p:pic>
              <p:nvPicPr>
                <p:cNvPr id="54297" name="Freihand 54296">
                  <a:extLst>
                    <a:ext uri="{FF2B5EF4-FFF2-40B4-BE49-F238E27FC236}">
                      <a16:creationId xmlns:a16="http://schemas.microsoft.com/office/drawing/2014/main" id="{746E7E96-6709-1065-1409-C988B4B828D7}"/>
                    </a:ext>
                  </a:extLst>
                </p:cNvPr>
                <p:cNvPicPr/>
                <p:nvPr/>
              </p:nvPicPr>
              <p:blipFill>
                <a:blip r:embed="rId141"/>
                <a:stretch>
                  <a:fillRect/>
                </a:stretch>
              </p:blipFill>
              <p:spPr>
                <a:xfrm>
                  <a:off x="9884095" y="351262"/>
                  <a:ext cx="1299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4298" name="Freihand 54297">
                  <a:extLst>
                    <a:ext uri="{FF2B5EF4-FFF2-40B4-BE49-F238E27FC236}">
                      <a16:creationId xmlns:a16="http://schemas.microsoft.com/office/drawing/2014/main" id="{5D6E2366-AC64-4E2D-73D7-D0F297D552A6}"/>
                    </a:ext>
                  </a:extLst>
                </p14:cNvPr>
                <p14:cNvContentPartPr/>
                <p14:nvPr/>
              </p14:nvContentPartPr>
              <p14:xfrm>
                <a:off x="9984895" y="244702"/>
                <a:ext cx="617040" cy="325080"/>
              </p14:xfrm>
            </p:contentPart>
          </mc:Choice>
          <mc:Fallback xmlns="">
            <p:pic>
              <p:nvPicPr>
                <p:cNvPr id="54298" name="Freihand 54297">
                  <a:extLst>
                    <a:ext uri="{FF2B5EF4-FFF2-40B4-BE49-F238E27FC236}">
                      <a16:creationId xmlns:a16="http://schemas.microsoft.com/office/drawing/2014/main" id="{5D6E2366-AC64-4E2D-73D7-D0F297D552A6}"/>
                    </a:ext>
                  </a:extLst>
                </p:cNvPr>
                <p:cNvPicPr/>
                <p:nvPr/>
              </p:nvPicPr>
              <p:blipFill>
                <a:blip r:embed="rId143"/>
                <a:stretch>
                  <a:fillRect/>
                </a:stretch>
              </p:blipFill>
              <p:spPr>
                <a:xfrm>
                  <a:off x="9975895" y="235702"/>
                  <a:ext cx="63468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4299" name="Freihand 54298">
                  <a:extLst>
                    <a:ext uri="{FF2B5EF4-FFF2-40B4-BE49-F238E27FC236}">
                      <a16:creationId xmlns:a16="http://schemas.microsoft.com/office/drawing/2014/main" id="{3D57A29D-689A-9D3B-ADF7-DC199374FCD4}"/>
                    </a:ext>
                  </a:extLst>
                </p14:cNvPr>
                <p14:cNvContentPartPr/>
                <p14:nvPr/>
              </p14:nvContentPartPr>
              <p14:xfrm>
                <a:off x="8419615" y="423262"/>
                <a:ext cx="2186280" cy="276120"/>
              </p14:xfrm>
            </p:contentPart>
          </mc:Choice>
          <mc:Fallback xmlns="">
            <p:pic>
              <p:nvPicPr>
                <p:cNvPr id="54299" name="Freihand 54298">
                  <a:extLst>
                    <a:ext uri="{FF2B5EF4-FFF2-40B4-BE49-F238E27FC236}">
                      <a16:creationId xmlns:a16="http://schemas.microsoft.com/office/drawing/2014/main" id="{3D57A29D-689A-9D3B-ADF7-DC199374FCD4}"/>
                    </a:ext>
                  </a:extLst>
                </p:cNvPr>
                <p:cNvPicPr/>
                <p:nvPr/>
              </p:nvPicPr>
              <p:blipFill>
                <a:blip r:embed="rId145"/>
                <a:stretch>
                  <a:fillRect/>
                </a:stretch>
              </p:blipFill>
              <p:spPr>
                <a:xfrm>
                  <a:off x="8410975" y="414622"/>
                  <a:ext cx="2203920" cy="293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6">
            <p14:nvContentPartPr>
              <p14:cNvPr id="5" name="Freihand 4">
                <a:extLst>
                  <a:ext uri="{FF2B5EF4-FFF2-40B4-BE49-F238E27FC236}">
                    <a16:creationId xmlns:a16="http://schemas.microsoft.com/office/drawing/2014/main" id="{92E81094-9F38-47C6-1739-56A602BC6099}"/>
                  </a:ext>
                </a:extLst>
              </p14:cNvPr>
              <p14:cNvContentPartPr/>
              <p14:nvPr/>
            </p14:nvContentPartPr>
            <p14:xfrm>
              <a:off x="733255" y="2188702"/>
              <a:ext cx="424800" cy="413640"/>
            </p14:xfrm>
          </p:contentPart>
        </mc:Choice>
        <mc:Fallback>
          <p:pic>
            <p:nvPicPr>
              <p:cNvPr id="5" name="Freihand 4">
                <a:extLst>
                  <a:ext uri="{FF2B5EF4-FFF2-40B4-BE49-F238E27FC236}">
                    <a16:creationId xmlns:a16="http://schemas.microsoft.com/office/drawing/2014/main" id="{92E81094-9F38-47C6-1739-56A602BC6099}"/>
                  </a:ext>
                </a:extLst>
              </p:cNvPr>
              <p:cNvPicPr/>
              <p:nvPr/>
            </p:nvPicPr>
            <p:blipFill>
              <a:blip r:embed="rId147"/>
              <a:stretch>
                <a:fillRect/>
              </a:stretch>
            </p:blipFill>
            <p:spPr>
              <a:xfrm>
                <a:off x="724255" y="2179702"/>
                <a:ext cx="442440" cy="4312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 name="Freihand 7">
                <a:extLst>
                  <a:ext uri="{FF2B5EF4-FFF2-40B4-BE49-F238E27FC236}">
                    <a16:creationId xmlns:a16="http://schemas.microsoft.com/office/drawing/2014/main" id="{6EF94312-91D4-4662-94D6-83CF844F12C1}"/>
                  </a:ext>
                </a:extLst>
              </p14:cNvPr>
              <p14:cNvContentPartPr/>
              <p14:nvPr/>
            </p14:nvContentPartPr>
            <p14:xfrm>
              <a:off x="830455" y="2913742"/>
              <a:ext cx="209520" cy="457560"/>
            </p14:xfrm>
          </p:contentPart>
        </mc:Choice>
        <mc:Fallback>
          <p:pic>
            <p:nvPicPr>
              <p:cNvPr id="8" name="Freihand 7">
                <a:extLst>
                  <a:ext uri="{FF2B5EF4-FFF2-40B4-BE49-F238E27FC236}">
                    <a16:creationId xmlns:a16="http://schemas.microsoft.com/office/drawing/2014/main" id="{6EF94312-91D4-4662-94D6-83CF844F12C1}"/>
                  </a:ext>
                </a:extLst>
              </p:cNvPr>
              <p:cNvPicPr/>
              <p:nvPr/>
            </p:nvPicPr>
            <p:blipFill>
              <a:blip r:embed="rId149"/>
              <a:stretch>
                <a:fillRect/>
              </a:stretch>
            </p:blipFill>
            <p:spPr>
              <a:xfrm>
                <a:off x="821455" y="2904742"/>
                <a:ext cx="227160" cy="4752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 name="Freihand 9">
                <a:extLst>
                  <a:ext uri="{FF2B5EF4-FFF2-40B4-BE49-F238E27FC236}">
                    <a16:creationId xmlns:a16="http://schemas.microsoft.com/office/drawing/2014/main" id="{514EF922-CC9A-156C-45F8-00B034461E65}"/>
                  </a:ext>
                </a:extLst>
              </p14:cNvPr>
              <p14:cNvContentPartPr/>
              <p14:nvPr/>
            </p14:nvContentPartPr>
            <p14:xfrm>
              <a:off x="3808735" y="1503982"/>
              <a:ext cx="883080" cy="149040"/>
            </p14:xfrm>
          </p:contentPart>
        </mc:Choice>
        <mc:Fallback>
          <p:pic>
            <p:nvPicPr>
              <p:cNvPr id="10" name="Freihand 9">
                <a:extLst>
                  <a:ext uri="{FF2B5EF4-FFF2-40B4-BE49-F238E27FC236}">
                    <a16:creationId xmlns:a16="http://schemas.microsoft.com/office/drawing/2014/main" id="{514EF922-CC9A-156C-45F8-00B034461E65}"/>
                  </a:ext>
                </a:extLst>
              </p:cNvPr>
              <p:cNvPicPr/>
              <p:nvPr/>
            </p:nvPicPr>
            <p:blipFill>
              <a:blip r:embed="rId151"/>
              <a:stretch>
                <a:fillRect/>
              </a:stretch>
            </p:blipFill>
            <p:spPr>
              <a:xfrm>
                <a:off x="3799735" y="1495342"/>
                <a:ext cx="9007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2" name="Freihand 11">
                <a:extLst>
                  <a:ext uri="{FF2B5EF4-FFF2-40B4-BE49-F238E27FC236}">
                    <a16:creationId xmlns:a16="http://schemas.microsoft.com/office/drawing/2014/main" id="{6223BA45-70E6-3B8C-969B-344B202103B8}"/>
                  </a:ext>
                </a:extLst>
              </p14:cNvPr>
              <p14:cNvContentPartPr/>
              <p14:nvPr/>
            </p14:nvContentPartPr>
            <p14:xfrm>
              <a:off x="3945895" y="3242062"/>
              <a:ext cx="797400" cy="154800"/>
            </p14:xfrm>
          </p:contentPart>
        </mc:Choice>
        <mc:Fallback>
          <p:pic>
            <p:nvPicPr>
              <p:cNvPr id="12" name="Freihand 11">
                <a:extLst>
                  <a:ext uri="{FF2B5EF4-FFF2-40B4-BE49-F238E27FC236}">
                    <a16:creationId xmlns:a16="http://schemas.microsoft.com/office/drawing/2014/main" id="{6223BA45-70E6-3B8C-969B-344B202103B8}"/>
                  </a:ext>
                </a:extLst>
              </p:cNvPr>
              <p:cNvPicPr/>
              <p:nvPr/>
            </p:nvPicPr>
            <p:blipFill>
              <a:blip r:embed="rId153"/>
              <a:stretch>
                <a:fillRect/>
              </a:stretch>
            </p:blipFill>
            <p:spPr>
              <a:xfrm>
                <a:off x="3936895" y="3233062"/>
                <a:ext cx="8150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5" name="Freihand 14">
                <a:extLst>
                  <a:ext uri="{FF2B5EF4-FFF2-40B4-BE49-F238E27FC236}">
                    <a16:creationId xmlns:a16="http://schemas.microsoft.com/office/drawing/2014/main" id="{640EAA43-7F36-5127-4BC6-85312EA667A9}"/>
                  </a:ext>
                </a:extLst>
              </p14:cNvPr>
              <p14:cNvContentPartPr/>
              <p14:nvPr/>
            </p14:nvContentPartPr>
            <p14:xfrm>
              <a:off x="5374015" y="1003942"/>
              <a:ext cx="1051200" cy="640800"/>
            </p14:xfrm>
          </p:contentPart>
        </mc:Choice>
        <mc:Fallback>
          <p:pic>
            <p:nvPicPr>
              <p:cNvPr id="15" name="Freihand 14">
                <a:extLst>
                  <a:ext uri="{FF2B5EF4-FFF2-40B4-BE49-F238E27FC236}">
                    <a16:creationId xmlns:a16="http://schemas.microsoft.com/office/drawing/2014/main" id="{640EAA43-7F36-5127-4BC6-85312EA667A9}"/>
                  </a:ext>
                </a:extLst>
              </p:cNvPr>
              <p:cNvPicPr/>
              <p:nvPr/>
            </p:nvPicPr>
            <p:blipFill>
              <a:blip r:embed="rId155"/>
              <a:stretch>
                <a:fillRect/>
              </a:stretch>
            </p:blipFill>
            <p:spPr>
              <a:xfrm>
                <a:off x="5365375" y="995302"/>
                <a:ext cx="1068840" cy="6584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8" name="Freihand 17">
                <a:extLst>
                  <a:ext uri="{FF2B5EF4-FFF2-40B4-BE49-F238E27FC236}">
                    <a16:creationId xmlns:a16="http://schemas.microsoft.com/office/drawing/2014/main" id="{A17E456F-D438-D846-4B34-6D1D525BBA76}"/>
                  </a:ext>
                </a:extLst>
              </p14:cNvPr>
              <p14:cNvContentPartPr/>
              <p14:nvPr/>
            </p14:nvContentPartPr>
            <p14:xfrm>
              <a:off x="5123455" y="3098062"/>
              <a:ext cx="767880" cy="639000"/>
            </p14:xfrm>
          </p:contentPart>
        </mc:Choice>
        <mc:Fallback>
          <p:pic>
            <p:nvPicPr>
              <p:cNvPr id="18" name="Freihand 17">
                <a:extLst>
                  <a:ext uri="{FF2B5EF4-FFF2-40B4-BE49-F238E27FC236}">
                    <a16:creationId xmlns:a16="http://schemas.microsoft.com/office/drawing/2014/main" id="{A17E456F-D438-D846-4B34-6D1D525BBA76}"/>
                  </a:ext>
                </a:extLst>
              </p:cNvPr>
              <p:cNvPicPr/>
              <p:nvPr/>
            </p:nvPicPr>
            <p:blipFill>
              <a:blip r:embed="rId157"/>
              <a:stretch>
                <a:fillRect/>
              </a:stretch>
            </p:blipFill>
            <p:spPr>
              <a:xfrm>
                <a:off x="5114455" y="3089062"/>
                <a:ext cx="785520" cy="656640"/>
              </a:xfrm>
              <a:prstGeom prst="rect">
                <a:avLst/>
              </a:prstGeom>
            </p:spPr>
          </p:pic>
        </mc:Fallback>
      </mc:AlternateContent>
      <p:grpSp>
        <p:nvGrpSpPr>
          <p:cNvPr id="34" name="Gruppieren 33">
            <a:extLst>
              <a:ext uri="{FF2B5EF4-FFF2-40B4-BE49-F238E27FC236}">
                <a16:creationId xmlns:a16="http://schemas.microsoft.com/office/drawing/2014/main" id="{70AA97B7-E795-A08E-584C-E43EDB264300}"/>
              </a:ext>
            </a:extLst>
          </p:cNvPr>
          <p:cNvGrpSpPr/>
          <p:nvPr/>
        </p:nvGrpSpPr>
        <p:grpSpPr>
          <a:xfrm>
            <a:off x="5043175" y="3086902"/>
            <a:ext cx="832680" cy="1072440"/>
            <a:chOff x="5043175" y="3086902"/>
            <a:chExt cx="832680" cy="1072440"/>
          </a:xfrm>
        </p:grpSpPr>
        <mc:AlternateContent xmlns:mc="http://schemas.openxmlformats.org/markup-compatibility/2006">
          <mc:Choice xmlns:p14="http://schemas.microsoft.com/office/powerpoint/2010/main" Requires="p14">
            <p:contentPart p14:bwMode="auto" r:id="rId158">
              <p14:nvContentPartPr>
                <p14:cNvPr id="23" name="Freihand 22">
                  <a:extLst>
                    <a:ext uri="{FF2B5EF4-FFF2-40B4-BE49-F238E27FC236}">
                      <a16:creationId xmlns:a16="http://schemas.microsoft.com/office/drawing/2014/main" id="{582F7AFF-B729-84E8-7E15-30BF3223764C}"/>
                    </a:ext>
                  </a:extLst>
                </p14:cNvPr>
                <p14:cNvContentPartPr/>
                <p14:nvPr/>
              </p14:nvContentPartPr>
              <p14:xfrm>
                <a:off x="5150095" y="3086902"/>
                <a:ext cx="581760" cy="589680"/>
              </p14:xfrm>
            </p:contentPart>
          </mc:Choice>
          <mc:Fallback>
            <p:pic>
              <p:nvPicPr>
                <p:cNvPr id="23" name="Freihand 22">
                  <a:extLst>
                    <a:ext uri="{FF2B5EF4-FFF2-40B4-BE49-F238E27FC236}">
                      <a16:creationId xmlns:a16="http://schemas.microsoft.com/office/drawing/2014/main" id="{582F7AFF-B729-84E8-7E15-30BF3223764C}"/>
                    </a:ext>
                  </a:extLst>
                </p:cNvPr>
                <p:cNvPicPr/>
                <p:nvPr/>
              </p:nvPicPr>
              <p:blipFill>
                <a:blip r:embed="rId159"/>
                <a:stretch>
                  <a:fillRect/>
                </a:stretch>
              </p:blipFill>
              <p:spPr>
                <a:xfrm>
                  <a:off x="5141455" y="3078262"/>
                  <a:ext cx="599400" cy="6073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7" name="Freihand 26">
                  <a:extLst>
                    <a:ext uri="{FF2B5EF4-FFF2-40B4-BE49-F238E27FC236}">
                      <a16:creationId xmlns:a16="http://schemas.microsoft.com/office/drawing/2014/main" id="{A08EC8A4-36AE-2BB7-74D9-6DB3112E054D}"/>
                    </a:ext>
                  </a:extLst>
                </p14:cNvPr>
                <p14:cNvContentPartPr/>
                <p14:nvPr/>
              </p14:nvContentPartPr>
              <p14:xfrm>
                <a:off x="5043175" y="3712222"/>
                <a:ext cx="832680" cy="447120"/>
              </p14:xfrm>
            </p:contentPart>
          </mc:Choice>
          <mc:Fallback>
            <p:pic>
              <p:nvPicPr>
                <p:cNvPr id="27" name="Freihand 26">
                  <a:extLst>
                    <a:ext uri="{FF2B5EF4-FFF2-40B4-BE49-F238E27FC236}">
                      <a16:creationId xmlns:a16="http://schemas.microsoft.com/office/drawing/2014/main" id="{A08EC8A4-36AE-2BB7-74D9-6DB3112E054D}"/>
                    </a:ext>
                  </a:extLst>
                </p:cNvPr>
                <p:cNvPicPr/>
                <p:nvPr/>
              </p:nvPicPr>
              <p:blipFill>
                <a:blip r:embed="rId161"/>
                <a:stretch>
                  <a:fillRect/>
                </a:stretch>
              </p:blipFill>
              <p:spPr>
                <a:xfrm>
                  <a:off x="5034175" y="3703222"/>
                  <a:ext cx="850320" cy="464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2">
            <p14:nvContentPartPr>
              <p14:cNvPr id="49" name="Freihand 48">
                <a:extLst>
                  <a:ext uri="{FF2B5EF4-FFF2-40B4-BE49-F238E27FC236}">
                    <a16:creationId xmlns:a16="http://schemas.microsoft.com/office/drawing/2014/main" id="{BF954D45-E019-1077-9A75-D1D153365CDE}"/>
                  </a:ext>
                </a:extLst>
              </p14:cNvPr>
              <p14:cNvContentPartPr/>
              <p14:nvPr/>
            </p14:nvContentPartPr>
            <p14:xfrm>
              <a:off x="5076655" y="4326022"/>
              <a:ext cx="683280" cy="632520"/>
            </p14:xfrm>
          </p:contentPart>
        </mc:Choice>
        <mc:Fallback>
          <p:pic>
            <p:nvPicPr>
              <p:cNvPr id="49" name="Freihand 48">
                <a:extLst>
                  <a:ext uri="{FF2B5EF4-FFF2-40B4-BE49-F238E27FC236}">
                    <a16:creationId xmlns:a16="http://schemas.microsoft.com/office/drawing/2014/main" id="{BF954D45-E019-1077-9A75-D1D153365CDE}"/>
                  </a:ext>
                </a:extLst>
              </p:cNvPr>
              <p:cNvPicPr/>
              <p:nvPr/>
            </p:nvPicPr>
            <p:blipFill>
              <a:blip r:embed="rId163"/>
              <a:stretch>
                <a:fillRect/>
              </a:stretch>
            </p:blipFill>
            <p:spPr>
              <a:xfrm>
                <a:off x="5068015" y="4317382"/>
                <a:ext cx="700920" cy="650160"/>
              </a:xfrm>
              <a:prstGeom prst="rect">
                <a:avLst/>
              </a:prstGeom>
            </p:spPr>
          </p:pic>
        </mc:Fallback>
      </mc:AlternateContent>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Verwendungsrechnung 2022</a:t>
            </a:r>
            <a:endParaRPr lang="de-DE" altLang="de-DE" sz="2400" b="1" dirty="0">
              <a:solidFill>
                <a:srgbClr val="000000"/>
              </a:solidFill>
              <a:latin typeface="Sparkasse Rg" pitchFamily="34" charset="0"/>
            </a:endParaRPr>
          </a:p>
        </p:txBody>
      </p:sp>
      <p:sp>
        <p:nvSpPr>
          <p:cNvPr id="55300" name="Text Box 3"/>
          <p:cNvSpPr txBox="1">
            <a:spLocks noChangeArrowheads="1"/>
          </p:cNvSpPr>
          <p:nvPr/>
        </p:nvSpPr>
        <p:spPr bwMode="auto">
          <a:xfrm>
            <a:off x="5497657" y="1154692"/>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1" name="Text Box 4"/>
          <p:cNvSpPr txBox="1">
            <a:spLocks noChangeArrowheads="1"/>
          </p:cNvSpPr>
          <p:nvPr/>
        </p:nvSpPr>
        <p:spPr bwMode="auto">
          <a:xfrm>
            <a:off x="5371737" y="1835729"/>
            <a:ext cx="915987" cy="192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000000"/>
              </a:buClr>
              <a:buSzPct val="100000"/>
              <a:buFont typeface="Times New Roman" pitchFamily="18" charset="0"/>
              <a:buNone/>
            </a:pPr>
            <a:r>
              <a:rPr lang="de-DE" altLang="de-DE" sz="12000" dirty="0">
                <a:cs typeface="Times New Roman" pitchFamily="18" charset="0"/>
              </a:rPr>
              <a:t>}</a:t>
            </a:r>
            <a:endParaRPr lang="de-DE" altLang="de-DE" sz="2400" dirty="0">
              <a:cs typeface="Times New Roman" pitchFamily="18" charset="0"/>
            </a:endParaRPr>
          </a:p>
        </p:txBody>
      </p:sp>
      <p:sp>
        <p:nvSpPr>
          <p:cNvPr id="55302" name="Text Box 5"/>
          <p:cNvSpPr txBox="1">
            <a:spLocks noChangeArrowheads="1"/>
          </p:cNvSpPr>
          <p:nvPr/>
        </p:nvSpPr>
        <p:spPr bwMode="auto">
          <a:xfrm>
            <a:off x="6121546" y="3872438"/>
            <a:ext cx="1883977"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Außenbeitrag</a:t>
            </a:r>
          </a:p>
        </p:txBody>
      </p:sp>
      <p:sp>
        <p:nvSpPr>
          <p:cNvPr id="55303" name="Text Box 6"/>
          <p:cNvSpPr txBox="1">
            <a:spLocks noChangeArrowheads="1"/>
          </p:cNvSpPr>
          <p:nvPr/>
        </p:nvSpPr>
        <p:spPr bwMode="auto">
          <a:xfrm>
            <a:off x="5542107" y="3624788"/>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4" name="Text Box 7"/>
          <p:cNvSpPr txBox="1">
            <a:spLocks noChangeArrowheads="1"/>
          </p:cNvSpPr>
          <p:nvPr/>
        </p:nvSpPr>
        <p:spPr bwMode="auto">
          <a:xfrm>
            <a:off x="6121546" y="2554867"/>
            <a:ext cx="1897955"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Bruttoanlage-</a:t>
            </a:r>
          </a:p>
          <a:p>
            <a:pPr>
              <a:buClr>
                <a:srgbClr val="000000"/>
              </a:buClr>
              <a:buSzPct val="100000"/>
              <a:buFont typeface="Times New Roman" pitchFamily="18" charset="0"/>
              <a:buNone/>
            </a:pPr>
            <a:r>
              <a:rPr lang="de-DE" altLang="de-DE" sz="2400" dirty="0" err="1">
                <a:cs typeface="Times New Roman" pitchFamily="18" charset="0"/>
              </a:rPr>
              <a:t>investitionen</a:t>
            </a:r>
            <a:endParaRPr lang="de-DE" altLang="de-DE" sz="2400" dirty="0">
              <a:cs typeface="Times New Roman" pitchFamily="18" charset="0"/>
            </a:endParaRPr>
          </a:p>
        </p:txBody>
      </p:sp>
      <p:sp>
        <p:nvSpPr>
          <p:cNvPr id="55305" name="Text Box 8"/>
          <p:cNvSpPr txBox="1">
            <a:spLocks noChangeArrowheads="1"/>
          </p:cNvSpPr>
          <p:nvPr/>
        </p:nvSpPr>
        <p:spPr bwMode="auto">
          <a:xfrm>
            <a:off x="6124720" y="1402341"/>
            <a:ext cx="12176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Konsum</a:t>
            </a:r>
          </a:p>
        </p:txBody>
      </p:sp>
      <p:sp>
        <p:nvSpPr>
          <p:cNvPr id="55306" name="Text Box 11"/>
          <p:cNvSpPr txBox="1">
            <a:spLocks noChangeArrowheads="1"/>
          </p:cNvSpPr>
          <p:nvPr/>
        </p:nvSpPr>
        <p:spPr bwMode="auto">
          <a:xfrm>
            <a:off x="5590421" y="4366777"/>
            <a:ext cx="2819400" cy="523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Destatis , jeweilige Preise, Mrd. Euro</a:t>
            </a:r>
          </a:p>
        </p:txBody>
      </p:sp>
      <p:sp>
        <p:nvSpPr>
          <p:cNvPr id="18" name="Rechteck 17">
            <a:extLst>
              <a:ext uri="{FF2B5EF4-FFF2-40B4-BE49-F238E27FC236}">
                <a16:creationId xmlns:a16="http://schemas.microsoft.com/office/drawing/2014/main" id="{8CB43FD1-7E4D-49FF-B53E-9A627B94C6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6C40902-84C6-5ADC-0DAB-0836DD96403D}"/>
              </a:ext>
            </a:extLst>
          </p:cNvPr>
          <p:cNvPicPr>
            <a:picLocks noChangeAspect="1"/>
          </p:cNvPicPr>
          <p:nvPr/>
        </p:nvPicPr>
        <p:blipFill>
          <a:blip r:embed="rId3"/>
          <a:stretch>
            <a:fillRect/>
          </a:stretch>
        </p:blipFill>
        <p:spPr>
          <a:xfrm>
            <a:off x="70873" y="1067484"/>
            <a:ext cx="5517794" cy="396000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9A5E2B81-8F50-1721-29D1-E1B4472A8329}"/>
                  </a:ext>
                </a:extLst>
              </p14:cNvPr>
              <p14:cNvContentPartPr/>
              <p14:nvPr/>
            </p14:nvContentPartPr>
            <p14:xfrm>
              <a:off x="71575" y="3208582"/>
              <a:ext cx="3061440" cy="525960"/>
            </p14:xfrm>
          </p:contentPart>
        </mc:Choice>
        <mc:Fallback xmlns="">
          <p:pic>
            <p:nvPicPr>
              <p:cNvPr id="3" name="Freihand 2">
                <a:extLst>
                  <a:ext uri="{FF2B5EF4-FFF2-40B4-BE49-F238E27FC236}">
                    <a16:creationId xmlns:a16="http://schemas.microsoft.com/office/drawing/2014/main" id="{9A5E2B81-8F50-1721-29D1-E1B4472A8329}"/>
                  </a:ext>
                </a:extLst>
              </p:cNvPr>
              <p:cNvPicPr/>
              <p:nvPr/>
            </p:nvPicPr>
            <p:blipFill>
              <a:blip r:embed="rId5"/>
              <a:stretch>
                <a:fillRect/>
              </a:stretch>
            </p:blipFill>
            <p:spPr>
              <a:xfrm>
                <a:off x="62935" y="3199582"/>
                <a:ext cx="3079080" cy="543600"/>
              </a:xfrm>
              <a:prstGeom prst="rect">
                <a:avLst/>
              </a:prstGeom>
            </p:spPr>
          </p:pic>
        </mc:Fallback>
      </mc:AlternateContent>
      <p:grpSp>
        <p:nvGrpSpPr>
          <p:cNvPr id="10" name="Gruppieren 9">
            <a:extLst>
              <a:ext uri="{FF2B5EF4-FFF2-40B4-BE49-F238E27FC236}">
                <a16:creationId xmlns:a16="http://schemas.microsoft.com/office/drawing/2014/main" id="{1735D0ED-94C4-FE10-455E-EACA6F7302EC}"/>
              </a:ext>
            </a:extLst>
          </p:cNvPr>
          <p:cNvGrpSpPr/>
          <p:nvPr/>
        </p:nvGrpSpPr>
        <p:grpSpPr>
          <a:xfrm>
            <a:off x="4167655" y="3261142"/>
            <a:ext cx="1270800" cy="432000"/>
            <a:chOff x="4167655" y="3261142"/>
            <a:chExt cx="1270800" cy="432000"/>
          </a:xfrm>
        </p:grpSpPr>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87FC2372-EE15-5982-5DDF-2E84F63E7AFA}"/>
                    </a:ext>
                  </a:extLst>
                </p14:cNvPr>
                <p14:cNvContentPartPr/>
                <p14:nvPr/>
              </p14:nvContentPartPr>
              <p14:xfrm>
                <a:off x="4167655" y="3321262"/>
                <a:ext cx="45720" cy="369000"/>
              </p14:xfrm>
            </p:contentPart>
          </mc:Choice>
          <mc:Fallback xmlns="">
            <p:pic>
              <p:nvPicPr>
                <p:cNvPr id="7" name="Freihand 6">
                  <a:extLst>
                    <a:ext uri="{FF2B5EF4-FFF2-40B4-BE49-F238E27FC236}">
                      <a16:creationId xmlns:a16="http://schemas.microsoft.com/office/drawing/2014/main" id="{87FC2372-EE15-5982-5DDF-2E84F63E7AFA}"/>
                    </a:ext>
                  </a:extLst>
                </p:cNvPr>
                <p:cNvPicPr/>
                <p:nvPr/>
              </p:nvPicPr>
              <p:blipFill>
                <a:blip r:embed="rId7"/>
                <a:stretch>
                  <a:fillRect/>
                </a:stretch>
              </p:blipFill>
              <p:spPr>
                <a:xfrm>
                  <a:off x="4158655" y="3312622"/>
                  <a:ext cx="6336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07247D0D-FB76-1479-078B-83DCF10B124C}"/>
                    </a:ext>
                  </a:extLst>
                </p14:cNvPr>
                <p14:cNvContentPartPr/>
                <p14:nvPr/>
              </p14:nvContentPartPr>
              <p14:xfrm>
                <a:off x="4195735" y="3261142"/>
                <a:ext cx="1242720" cy="419760"/>
              </p14:xfrm>
            </p:contentPart>
          </mc:Choice>
          <mc:Fallback xmlns="">
            <p:pic>
              <p:nvPicPr>
                <p:cNvPr id="8" name="Freihand 7">
                  <a:extLst>
                    <a:ext uri="{FF2B5EF4-FFF2-40B4-BE49-F238E27FC236}">
                      <a16:creationId xmlns:a16="http://schemas.microsoft.com/office/drawing/2014/main" id="{07247D0D-FB76-1479-078B-83DCF10B124C}"/>
                    </a:ext>
                  </a:extLst>
                </p:cNvPr>
                <p:cNvPicPr/>
                <p:nvPr/>
              </p:nvPicPr>
              <p:blipFill>
                <a:blip r:embed="rId9"/>
                <a:stretch>
                  <a:fillRect/>
                </a:stretch>
              </p:blipFill>
              <p:spPr>
                <a:xfrm>
                  <a:off x="4187095" y="3252502"/>
                  <a:ext cx="126036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353EC93A-16CE-5C2F-B0AF-24414BB19AAA}"/>
                    </a:ext>
                  </a:extLst>
                </p14:cNvPr>
                <p14:cNvContentPartPr/>
                <p14:nvPr/>
              </p14:nvContentPartPr>
              <p14:xfrm>
                <a:off x="4223095" y="3625822"/>
                <a:ext cx="1078560" cy="67320"/>
              </p14:xfrm>
            </p:contentPart>
          </mc:Choice>
          <mc:Fallback xmlns="">
            <p:pic>
              <p:nvPicPr>
                <p:cNvPr id="9" name="Freihand 8">
                  <a:extLst>
                    <a:ext uri="{FF2B5EF4-FFF2-40B4-BE49-F238E27FC236}">
                      <a16:creationId xmlns:a16="http://schemas.microsoft.com/office/drawing/2014/main" id="{353EC93A-16CE-5C2F-B0AF-24414BB19AAA}"/>
                    </a:ext>
                  </a:extLst>
                </p:cNvPr>
                <p:cNvPicPr/>
                <p:nvPr/>
              </p:nvPicPr>
              <p:blipFill>
                <a:blip r:embed="rId11"/>
                <a:stretch>
                  <a:fillRect/>
                </a:stretch>
              </p:blipFill>
              <p:spPr>
                <a:xfrm>
                  <a:off x="4214095" y="3616822"/>
                  <a:ext cx="1096200" cy="84960"/>
                </a:xfrm>
                <a:prstGeom prst="rect">
                  <a:avLst/>
                </a:prstGeom>
              </p:spPr>
            </p:pic>
          </mc:Fallback>
        </mc:AlternateContent>
      </p:grpSp>
      <p:grpSp>
        <p:nvGrpSpPr>
          <p:cNvPr id="55327" name="Gruppieren 55326">
            <a:extLst>
              <a:ext uri="{FF2B5EF4-FFF2-40B4-BE49-F238E27FC236}">
                <a16:creationId xmlns:a16="http://schemas.microsoft.com/office/drawing/2014/main" id="{909EBCA8-B3A0-5E93-E75F-836617599744}"/>
              </a:ext>
            </a:extLst>
          </p:cNvPr>
          <p:cNvGrpSpPr/>
          <p:nvPr/>
        </p:nvGrpSpPr>
        <p:grpSpPr>
          <a:xfrm>
            <a:off x="7430695" y="562582"/>
            <a:ext cx="4507200" cy="874440"/>
            <a:chOff x="7430695" y="562582"/>
            <a:chExt cx="4507200" cy="874440"/>
          </a:xfrm>
        </p:grpSpPr>
        <mc:AlternateContent xmlns:mc="http://schemas.openxmlformats.org/markup-compatibility/2006" xmlns:p14="http://schemas.microsoft.com/office/powerpoint/2010/main">
          <mc:Choice Requires="p14">
            <p:contentPart p14:bwMode="auto" r:id="rId12">
              <p14:nvContentPartPr>
                <p14:cNvPr id="4" name="Freihand 3">
                  <a:extLst>
                    <a:ext uri="{FF2B5EF4-FFF2-40B4-BE49-F238E27FC236}">
                      <a16:creationId xmlns:a16="http://schemas.microsoft.com/office/drawing/2014/main" id="{944702EA-A762-BBC5-6E21-CEC500E36E53}"/>
                    </a:ext>
                  </a:extLst>
                </p14:cNvPr>
                <p14:cNvContentPartPr/>
                <p14:nvPr/>
              </p14:nvContentPartPr>
              <p14:xfrm>
                <a:off x="7430695" y="589222"/>
                <a:ext cx="783360" cy="128160"/>
              </p14:xfrm>
            </p:contentPart>
          </mc:Choice>
          <mc:Fallback xmlns="">
            <p:pic>
              <p:nvPicPr>
                <p:cNvPr id="4" name="Freihand 3">
                  <a:extLst>
                    <a:ext uri="{FF2B5EF4-FFF2-40B4-BE49-F238E27FC236}">
                      <a16:creationId xmlns:a16="http://schemas.microsoft.com/office/drawing/2014/main" id="{944702EA-A762-BBC5-6E21-CEC500E36E53}"/>
                    </a:ext>
                  </a:extLst>
                </p:cNvPr>
                <p:cNvPicPr/>
                <p:nvPr/>
              </p:nvPicPr>
              <p:blipFill>
                <a:blip r:embed="rId13"/>
                <a:stretch>
                  <a:fillRect/>
                </a:stretch>
              </p:blipFill>
              <p:spPr>
                <a:xfrm>
                  <a:off x="7421695" y="580582"/>
                  <a:ext cx="8010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 name="Freihand 4">
                  <a:extLst>
                    <a:ext uri="{FF2B5EF4-FFF2-40B4-BE49-F238E27FC236}">
                      <a16:creationId xmlns:a16="http://schemas.microsoft.com/office/drawing/2014/main" id="{E297C515-B707-CEF2-563E-1527DD638C3A}"/>
                    </a:ext>
                  </a:extLst>
                </p14:cNvPr>
                <p14:cNvContentPartPr/>
                <p14:nvPr/>
              </p14:nvContentPartPr>
              <p14:xfrm>
                <a:off x="7943695" y="562582"/>
                <a:ext cx="309600" cy="38160"/>
              </p14:xfrm>
            </p:contentPart>
          </mc:Choice>
          <mc:Fallback xmlns="">
            <p:pic>
              <p:nvPicPr>
                <p:cNvPr id="5" name="Freihand 4">
                  <a:extLst>
                    <a:ext uri="{FF2B5EF4-FFF2-40B4-BE49-F238E27FC236}">
                      <a16:creationId xmlns:a16="http://schemas.microsoft.com/office/drawing/2014/main" id="{E297C515-B707-CEF2-563E-1527DD638C3A}"/>
                    </a:ext>
                  </a:extLst>
                </p:cNvPr>
                <p:cNvPicPr/>
                <p:nvPr/>
              </p:nvPicPr>
              <p:blipFill>
                <a:blip r:embed="rId15"/>
                <a:stretch>
                  <a:fillRect/>
                </a:stretch>
              </p:blipFill>
              <p:spPr>
                <a:xfrm>
                  <a:off x="7934695" y="553582"/>
                  <a:ext cx="3272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238D0105-4A63-52DB-929B-2D878C1D51E9}"/>
                    </a:ext>
                  </a:extLst>
                </p14:cNvPr>
                <p14:cNvContentPartPr/>
                <p14:nvPr/>
              </p14:nvContentPartPr>
              <p14:xfrm>
                <a:off x="8457775" y="844462"/>
                <a:ext cx="110880" cy="249120"/>
              </p14:xfrm>
            </p:contentPart>
          </mc:Choice>
          <mc:Fallback xmlns="">
            <p:pic>
              <p:nvPicPr>
                <p:cNvPr id="11" name="Freihand 10">
                  <a:extLst>
                    <a:ext uri="{FF2B5EF4-FFF2-40B4-BE49-F238E27FC236}">
                      <a16:creationId xmlns:a16="http://schemas.microsoft.com/office/drawing/2014/main" id="{238D0105-4A63-52DB-929B-2D878C1D51E9}"/>
                    </a:ext>
                  </a:extLst>
                </p:cNvPr>
                <p:cNvPicPr/>
                <p:nvPr/>
              </p:nvPicPr>
              <p:blipFill>
                <a:blip r:embed="rId17"/>
                <a:stretch>
                  <a:fillRect/>
                </a:stretch>
              </p:blipFill>
              <p:spPr>
                <a:xfrm>
                  <a:off x="8449135" y="835462"/>
                  <a:ext cx="12852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679DB6DA-8347-79C1-C734-2AE3E2E75C8D}"/>
                    </a:ext>
                  </a:extLst>
                </p14:cNvPr>
                <p14:cNvContentPartPr/>
                <p14:nvPr/>
              </p14:nvContentPartPr>
              <p14:xfrm>
                <a:off x="8643175" y="845182"/>
                <a:ext cx="269280" cy="97920"/>
              </p14:xfrm>
            </p:contentPart>
          </mc:Choice>
          <mc:Fallback xmlns="">
            <p:pic>
              <p:nvPicPr>
                <p:cNvPr id="12" name="Freihand 11">
                  <a:extLst>
                    <a:ext uri="{FF2B5EF4-FFF2-40B4-BE49-F238E27FC236}">
                      <a16:creationId xmlns:a16="http://schemas.microsoft.com/office/drawing/2014/main" id="{679DB6DA-8347-79C1-C734-2AE3E2E75C8D}"/>
                    </a:ext>
                  </a:extLst>
                </p:cNvPr>
                <p:cNvPicPr/>
                <p:nvPr/>
              </p:nvPicPr>
              <p:blipFill>
                <a:blip r:embed="rId19"/>
                <a:stretch>
                  <a:fillRect/>
                </a:stretch>
              </p:blipFill>
              <p:spPr>
                <a:xfrm>
                  <a:off x="8634535" y="836542"/>
                  <a:ext cx="2869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A4224576-31EF-826C-037C-F6531E9CCB88}"/>
                    </a:ext>
                  </a:extLst>
                </p14:cNvPr>
                <p14:cNvContentPartPr/>
                <p14:nvPr/>
              </p14:nvContentPartPr>
              <p14:xfrm>
                <a:off x="8869255" y="738982"/>
                <a:ext cx="5400" cy="11160"/>
              </p14:xfrm>
            </p:contentPart>
          </mc:Choice>
          <mc:Fallback xmlns="">
            <p:pic>
              <p:nvPicPr>
                <p:cNvPr id="13" name="Freihand 12">
                  <a:extLst>
                    <a:ext uri="{FF2B5EF4-FFF2-40B4-BE49-F238E27FC236}">
                      <a16:creationId xmlns:a16="http://schemas.microsoft.com/office/drawing/2014/main" id="{A4224576-31EF-826C-037C-F6531E9CCB88}"/>
                    </a:ext>
                  </a:extLst>
                </p:cNvPr>
                <p:cNvPicPr/>
                <p:nvPr/>
              </p:nvPicPr>
              <p:blipFill>
                <a:blip r:embed="rId21"/>
                <a:stretch>
                  <a:fillRect/>
                </a:stretch>
              </p:blipFill>
              <p:spPr>
                <a:xfrm>
                  <a:off x="8860255" y="729982"/>
                  <a:ext cx="230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337FE2D2-856D-4D36-89E2-CD3EE4432B97}"/>
                    </a:ext>
                  </a:extLst>
                </p14:cNvPr>
                <p14:cNvContentPartPr/>
                <p14:nvPr/>
              </p14:nvContentPartPr>
              <p14:xfrm>
                <a:off x="9007135" y="746542"/>
                <a:ext cx="230400" cy="201960"/>
              </p14:xfrm>
            </p:contentPart>
          </mc:Choice>
          <mc:Fallback xmlns="">
            <p:pic>
              <p:nvPicPr>
                <p:cNvPr id="14" name="Freihand 13">
                  <a:extLst>
                    <a:ext uri="{FF2B5EF4-FFF2-40B4-BE49-F238E27FC236}">
                      <a16:creationId xmlns:a16="http://schemas.microsoft.com/office/drawing/2014/main" id="{337FE2D2-856D-4D36-89E2-CD3EE4432B97}"/>
                    </a:ext>
                  </a:extLst>
                </p:cNvPr>
                <p:cNvPicPr/>
                <p:nvPr/>
              </p:nvPicPr>
              <p:blipFill>
                <a:blip r:embed="rId23"/>
                <a:stretch>
                  <a:fillRect/>
                </a:stretch>
              </p:blipFill>
              <p:spPr>
                <a:xfrm>
                  <a:off x="8998135" y="737542"/>
                  <a:ext cx="2480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99D4018D-436E-7917-8018-84B968D3C6E8}"/>
                    </a:ext>
                  </a:extLst>
                </p14:cNvPr>
                <p14:cNvContentPartPr/>
                <p14:nvPr/>
              </p14:nvContentPartPr>
              <p14:xfrm>
                <a:off x="9259495" y="833662"/>
                <a:ext cx="100440" cy="83520"/>
              </p14:xfrm>
            </p:contentPart>
          </mc:Choice>
          <mc:Fallback xmlns="">
            <p:pic>
              <p:nvPicPr>
                <p:cNvPr id="15" name="Freihand 14">
                  <a:extLst>
                    <a:ext uri="{FF2B5EF4-FFF2-40B4-BE49-F238E27FC236}">
                      <a16:creationId xmlns:a16="http://schemas.microsoft.com/office/drawing/2014/main" id="{99D4018D-436E-7917-8018-84B968D3C6E8}"/>
                    </a:ext>
                  </a:extLst>
                </p:cNvPr>
                <p:cNvPicPr/>
                <p:nvPr/>
              </p:nvPicPr>
              <p:blipFill>
                <a:blip r:embed="rId25"/>
                <a:stretch>
                  <a:fillRect/>
                </a:stretch>
              </p:blipFill>
              <p:spPr>
                <a:xfrm>
                  <a:off x="9250495" y="825022"/>
                  <a:ext cx="1180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DB5A5F11-757F-C9F0-0358-50EE0BBBA2DA}"/>
                    </a:ext>
                  </a:extLst>
                </p14:cNvPr>
                <p14:cNvContentPartPr/>
                <p14:nvPr/>
              </p14:nvContentPartPr>
              <p14:xfrm>
                <a:off x="9541015" y="730702"/>
                <a:ext cx="146520" cy="155520"/>
              </p14:xfrm>
            </p:contentPart>
          </mc:Choice>
          <mc:Fallback xmlns="">
            <p:pic>
              <p:nvPicPr>
                <p:cNvPr id="16" name="Freihand 15">
                  <a:extLst>
                    <a:ext uri="{FF2B5EF4-FFF2-40B4-BE49-F238E27FC236}">
                      <a16:creationId xmlns:a16="http://schemas.microsoft.com/office/drawing/2014/main" id="{DB5A5F11-757F-C9F0-0358-50EE0BBBA2DA}"/>
                    </a:ext>
                  </a:extLst>
                </p:cNvPr>
                <p:cNvPicPr/>
                <p:nvPr/>
              </p:nvPicPr>
              <p:blipFill>
                <a:blip r:embed="rId27"/>
                <a:stretch>
                  <a:fillRect/>
                </a:stretch>
              </p:blipFill>
              <p:spPr>
                <a:xfrm>
                  <a:off x="9532015" y="721702"/>
                  <a:ext cx="1641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C25683E7-7729-4494-E0D1-3A0BC1B09FD5}"/>
                    </a:ext>
                  </a:extLst>
                </p14:cNvPr>
                <p14:cNvContentPartPr/>
                <p14:nvPr/>
              </p14:nvContentPartPr>
              <p14:xfrm>
                <a:off x="9627775" y="870022"/>
                <a:ext cx="57240" cy="32400"/>
              </p14:xfrm>
            </p:contentPart>
          </mc:Choice>
          <mc:Fallback xmlns="">
            <p:pic>
              <p:nvPicPr>
                <p:cNvPr id="17" name="Freihand 16">
                  <a:extLst>
                    <a:ext uri="{FF2B5EF4-FFF2-40B4-BE49-F238E27FC236}">
                      <a16:creationId xmlns:a16="http://schemas.microsoft.com/office/drawing/2014/main" id="{C25683E7-7729-4494-E0D1-3A0BC1B09FD5}"/>
                    </a:ext>
                  </a:extLst>
                </p:cNvPr>
                <p:cNvPicPr/>
                <p:nvPr/>
              </p:nvPicPr>
              <p:blipFill>
                <a:blip r:embed="rId29"/>
                <a:stretch>
                  <a:fillRect/>
                </a:stretch>
              </p:blipFill>
              <p:spPr>
                <a:xfrm>
                  <a:off x="9618775" y="861022"/>
                  <a:ext cx="748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1EC7F21D-43F7-D11A-300F-C004194C579E}"/>
                    </a:ext>
                  </a:extLst>
                </p14:cNvPr>
                <p14:cNvContentPartPr/>
                <p14:nvPr/>
              </p14:nvContentPartPr>
              <p14:xfrm>
                <a:off x="9730015" y="797302"/>
                <a:ext cx="358560" cy="100800"/>
              </p14:xfrm>
            </p:contentPart>
          </mc:Choice>
          <mc:Fallback xmlns="">
            <p:pic>
              <p:nvPicPr>
                <p:cNvPr id="19" name="Freihand 18">
                  <a:extLst>
                    <a:ext uri="{FF2B5EF4-FFF2-40B4-BE49-F238E27FC236}">
                      <a16:creationId xmlns:a16="http://schemas.microsoft.com/office/drawing/2014/main" id="{1EC7F21D-43F7-D11A-300F-C004194C579E}"/>
                    </a:ext>
                  </a:extLst>
                </p:cNvPr>
                <p:cNvPicPr/>
                <p:nvPr/>
              </p:nvPicPr>
              <p:blipFill>
                <a:blip r:embed="rId31"/>
                <a:stretch>
                  <a:fillRect/>
                </a:stretch>
              </p:blipFill>
              <p:spPr>
                <a:xfrm>
                  <a:off x="9721375" y="788302"/>
                  <a:ext cx="3762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9819C4D5-9D89-19A9-038B-8944BB8B3312}"/>
                    </a:ext>
                  </a:extLst>
                </p14:cNvPr>
                <p14:cNvContentPartPr/>
                <p14:nvPr/>
              </p14:nvContentPartPr>
              <p14:xfrm>
                <a:off x="10115935" y="795502"/>
                <a:ext cx="452520" cy="65160"/>
              </p14:xfrm>
            </p:contentPart>
          </mc:Choice>
          <mc:Fallback xmlns="">
            <p:pic>
              <p:nvPicPr>
                <p:cNvPr id="21" name="Freihand 20">
                  <a:extLst>
                    <a:ext uri="{FF2B5EF4-FFF2-40B4-BE49-F238E27FC236}">
                      <a16:creationId xmlns:a16="http://schemas.microsoft.com/office/drawing/2014/main" id="{9819C4D5-9D89-19A9-038B-8944BB8B3312}"/>
                    </a:ext>
                  </a:extLst>
                </p:cNvPr>
                <p:cNvPicPr/>
                <p:nvPr/>
              </p:nvPicPr>
              <p:blipFill>
                <a:blip r:embed="rId33"/>
                <a:stretch>
                  <a:fillRect/>
                </a:stretch>
              </p:blipFill>
              <p:spPr>
                <a:xfrm>
                  <a:off x="10106935" y="786862"/>
                  <a:ext cx="4701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7AC66D2D-053F-336D-D808-7D8D31597935}"/>
                    </a:ext>
                  </a:extLst>
                </p14:cNvPr>
                <p14:cNvContentPartPr/>
                <p14:nvPr/>
              </p14:nvContentPartPr>
              <p14:xfrm>
                <a:off x="10785895" y="797662"/>
                <a:ext cx="128880" cy="82800"/>
              </p14:xfrm>
            </p:contentPart>
          </mc:Choice>
          <mc:Fallback xmlns="">
            <p:pic>
              <p:nvPicPr>
                <p:cNvPr id="23" name="Freihand 22">
                  <a:extLst>
                    <a:ext uri="{FF2B5EF4-FFF2-40B4-BE49-F238E27FC236}">
                      <a16:creationId xmlns:a16="http://schemas.microsoft.com/office/drawing/2014/main" id="{7AC66D2D-053F-336D-D808-7D8D31597935}"/>
                    </a:ext>
                  </a:extLst>
                </p:cNvPr>
                <p:cNvPicPr/>
                <p:nvPr/>
              </p:nvPicPr>
              <p:blipFill>
                <a:blip r:embed="rId35"/>
                <a:stretch>
                  <a:fillRect/>
                </a:stretch>
              </p:blipFill>
              <p:spPr>
                <a:xfrm>
                  <a:off x="10777255" y="789022"/>
                  <a:ext cx="146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8040DE27-F233-343E-55D4-702A631AD78E}"/>
                    </a:ext>
                  </a:extLst>
                </p14:cNvPr>
                <p14:cNvContentPartPr/>
                <p14:nvPr/>
              </p14:nvContentPartPr>
              <p14:xfrm>
                <a:off x="11072095" y="700102"/>
                <a:ext cx="102600" cy="190800"/>
              </p14:xfrm>
            </p:contentPart>
          </mc:Choice>
          <mc:Fallback xmlns="">
            <p:pic>
              <p:nvPicPr>
                <p:cNvPr id="24" name="Freihand 23">
                  <a:extLst>
                    <a:ext uri="{FF2B5EF4-FFF2-40B4-BE49-F238E27FC236}">
                      <a16:creationId xmlns:a16="http://schemas.microsoft.com/office/drawing/2014/main" id="{8040DE27-F233-343E-55D4-702A631AD78E}"/>
                    </a:ext>
                  </a:extLst>
                </p:cNvPr>
                <p:cNvPicPr/>
                <p:nvPr/>
              </p:nvPicPr>
              <p:blipFill>
                <a:blip r:embed="rId37"/>
                <a:stretch>
                  <a:fillRect/>
                </a:stretch>
              </p:blipFill>
              <p:spPr>
                <a:xfrm>
                  <a:off x="11063095" y="691462"/>
                  <a:ext cx="1202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7FB4D1CF-57F4-4ECF-FB56-40003F31F037}"/>
                    </a:ext>
                  </a:extLst>
                </p14:cNvPr>
                <p14:cNvContentPartPr/>
                <p14:nvPr/>
              </p14:nvContentPartPr>
              <p14:xfrm>
                <a:off x="11152375" y="704782"/>
                <a:ext cx="152640" cy="3960"/>
              </p14:xfrm>
            </p:contentPart>
          </mc:Choice>
          <mc:Fallback xmlns="">
            <p:pic>
              <p:nvPicPr>
                <p:cNvPr id="25" name="Freihand 24">
                  <a:extLst>
                    <a:ext uri="{FF2B5EF4-FFF2-40B4-BE49-F238E27FC236}">
                      <a16:creationId xmlns:a16="http://schemas.microsoft.com/office/drawing/2014/main" id="{7FB4D1CF-57F4-4ECF-FB56-40003F31F037}"/>
                    </a:ext>
                  </a:extLst>
                </p:cNvPr>
                <p:cNvPicPr/>
                <p:nvPr/>
              </p:nvPicPr>
              <p:blipFill>
                <a:blip r:embed="rId39"/>
                <a:stretch>
                  <a:fillRect/>
                </a:stretch>
              </p:blipFill>
              <p:spPr>
                <a:xfrm>
                  <a:off x="11143735" y="696142"/>
                  <a:ext cx="1702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A8249C9A-A4AE-349D-E72C-3A9C8C7C2BB2}"/>
                    </a:ext>
                  </a:extLst>
                </p14:cNvPr>
                <p14:cNvContentPartPr/>
                <p14:nvPr/>
              </p14:nvContentPartPr>
              <p14:xfrm>
                <a:off x="11326615" y="667702"/>
                <a:ext cx="406080" cy="169920"/>
              </p14:xfrm>
            </p:contentPart>
          </mc:Choice>
          <mc:Fallback xmlns="">
            <p:pic>
              <p:nvPicPr>
                <p:cNvPr id="26" name="Freihand 25">
                  <a:extLst>
                    <a:ext uri="{FF2B5EF4-FFF2-40B4-BE49-F238E27FC236}">
                      <a16:creationId xmlns:a16="http://schemas.microsoft.com/office/drawing/2014/main" id="{A8249C9A-A4AE-349D-E72C-3A9C8C7C2BB2}"/>
                    </a:ext>
                  </a:extLst>
                </p:cNvPr>
                <p:cNvPicPr/>
                <p:nvPr/>
              </p:nvPicPr>
              <p:blipFill>
                <a:blip r:embed="rId41"/>
                <a:stretch>
                  <a:fillRect/>
                </a:stretch>
              </p:blipFill>
              <p:spPr>
                <a:xfrm>
                  <a:off x="11317615" y="659062"/>
                  <a:ext cx="4237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D64F4B47-B871-786F-BAFB-3A6500F08027}"/>
                    </a:ext>
                  </a:extLst>
                </p14:cNvPr>
                <p14:cNvContentPartPr/>
                <p14:nvPr/>
              </p14:nvContentPartPr>
              <p14:xfrm>
                <a:off x="11564575" y="652222"/>
                <a:ext cx="89640" cy="63000"/>
              </p14:xfrm>
            </p:contentPart>
          </mc:Choice>
          <mc:Fallback xmlns="">
            <p:pic>
              <p:nvPicPr>
                <p:cNvPr id="27" name="Freihand 26">
                  <a:extLst>
                    <a:ext uri="{FF2B5EF4-FFF2-40B4-BE49-F238E27FC236}">
                      <a16:creationId xmlns:a16="http://schemas.microsoft.com/office/drawing/2014/main" id="{D64F4B47-B871-786F-BAFB-3A6500F08027}"/>
                    </a:ext>
                  </a:extLst>
                </p:cNvPr>
                <p:cNvPicPr/>
                <p:nvPr/>
              </p:nvPicPr>
              <p:blipFill>
                <a:blip r:embed="rId43"/>
                <a:stretch>
                  <a:fillRect/>
                </a:stretch>
              </p:blipFill>
              <p:spPr>
                <a:xfrm>
                  <a:off x="11555935" y="643222"/>
                  <a:ext cx="1072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CF81B809-6F85-3357-51C3-0CC7BCD4ADCA}"/>
                    </a:ext>
                  </a:extLst>
                </p14:cNvPr>
                <p14:cNvContentPartPr/>
                <p14:nvPr/>
              </p14:nvContentPartPr>
              <p14:xfrm>
                <a:off x="11681215" y="811342"/>
                <a:ext cx="74520" cy="81000"/>
              </p14:xfrm>
            </p:contentPart>
          </mc:Choice>
          <mc:Fallback xmlns="">
            <p:pic>
              <p:nvPicPr>
                <p:cNvPr id="28" name="Freihand 27">
                  <a:extLst>
                    <a:ext uri="{FF2B5EF4-FFF2-40B4-BE49-F238E27FC236}">
                      <a16:creationId xmlns:a16="http://schemas.microsoft.com/office/drawing/2014/main" id="{CF81B809-6F85-3357-51C3-0CC7BCD4ADCA}"/>
                    </a:ext>
                  </a:extLst>
                </p:cNvPr>
                <p:cNvPicPr/>
                <p:nvPr/>
              </p:nvPicPr>
              <p:blipFill>
                <a:blip r:embed="rId45"/>
                <a:stretch>
                  <a:fillRect/>
                </a:stretch>
              </p:blipFill>
              <p:spPr>
                <a:xfrm>
                  <a:off x="11672575" y="802702"/>
                  <a:ext cx="921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3725D305-1DE7-7E6B-0A26-E6E2C72297DA}"/>
                    </a:ext>
                  </a:extLst>
                </p14:cNvPr>
                <p14:cNvContentPartPr/>
                <p14:nvPr/>
              </p14:nvContentPartPr>
              <p14:xfrm>
                <a:off x="8545615" y="1228222"/>
                <a:ext cx="115920" cy="174240"/>
              </p14:xfrm>
            </p:contentPart>
          </mc:Choice>
          <mc:Fallback xmlns="">
            <p:pic>
              <p:nvPicPr>
                <p:cNvPr id="30" name="Freihand 29">
                  <a:extLst>
                    <a:ext uri="{FF2B5EF4-FFF2-40B4-BE49-F238E27FC236}">
                      <a16:creationId xmlns:a16="http://schemas.microsoft.com/office/drawing/2014/main" id="{3725D305-1DE7-7E6B-0A26-E6E2C72297DA}"/>
                    </a:ext>
                  </a:extLst>
                </p:cNvPr>
                <p:cNvPicPr/>
                <p:nvPr/>
              </p:nvPicPr>
              <p:blipFill>
                <a:blip r:embed="rId47"/>
                <a:stretch>
                  <a:fillRect/>
                </a:stretch>
              </p:blipFill>
              <p:spPr>
                <a:xfrm>
                  <a:off x="8536975" y="1219222"/>
                  <a:ext cx="1335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1C48C0BE-639C-CD14-3455-AD43181F70CB}"/>
                    </a:ext>
                  </a:extLst>
                </p14:cNvPr>
                <p14:cNvContentPartPr/>
                <p14:nvPr/>
              </p14:nvContentPartPr>
              <p14:xfrm>
                <a:off x="8712295" y="1173502"/>
                <a:ext cx="228600" cy="197280"/>
              </p14:xfrm>
            </p:contentPart>
          </mc:Choice>
          <mc:Fallback xmlns="">
            <p:pic>
              <p:nvPicPr>
                <p:cNvPr id="31" name="Freihand 30">
                  <a:extLst>
                    <a:ext uri="{FF2B5EF4-FFF2-40B4-BE49-F238E27FC236}">
                      <a16:creationId xmlns:a16="http://schemas.microsoft.com/office/drawing/2014/main" id="{1C48C0BE-639C-CD14-3455-AD43181F70CB}"/>
                    </a:ext>
                  </a:extLst>
                </p:cNvPr>
                <p:cNvPicPr/>
                <p:nvPr/>
              </p:nvPicPr>
              <p:blipFill>
                <a:blip r:embed="rId49"/>
                <a:stretch>
                  <a:fillRect/>
                </a:stretch>
              </p:blipFill>
              <p:spPr>
                <a:xfrm>
                  <a:off x="8703295" y="1164502"/>
                  <a:ext cx="2462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EEA2045C-9304-1D8D-6872-A9DEAB1858E7}"/>
                    </a:ext>
                  </a:extLst>
                </p14:cNvPr>
                <p14:cNvContentPartPr/>
                <p14:nvPr/>
              </p14:nvContentPartPr>
              <p14:xfrm>
                <a:off x="8943775" y="1186102"/>
                <a:ext cx="284400" cy="173520"/>
              </p14:xfrm>
            </p:contentPart>
          </mc:Choice>
          <mc:Fallback xmlns="">
            <p:pic>
              <p:nvPicPr>
                <p:cNvPr id="32" name="Freihand 31">
                  <a:extLst>
                    <a:ext uri="{FF2B5EF4-FFF2-40B4-BE49-F238E27FC236}">
                      <a16:creationId xmlns:a16="http://schemas.microsoft.com/office/drawing/2014/main" id="{EEA2045C-9304-1D8D-6872-A9DEAB1858E7}"/>
                    </a:ext>
                  </a:extLst>
                </p:cNvPr>
                <p:cNvPicPr/>
                <p:nvPr/>
              </p:nvPicPr>
              <p:blipFill>
                <a:blip r:embed="rId51"/>
                <a:stretch>
                  <a:fillRect/>
                </a:stretch>
              </p:blipFill>
              <p:spPr>
                <a:xfrm>
                  <a:off x="8934775" y="1177462"/>
                  <a:ext cx="30204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F36E5309-D73C-8DE5-8FBE-7CCE973F1217}"/>
                    </a:ext>
                  </a:extLst>
                </p14:cNvPr>
                <p14:cNvContentPartPr/>
                <p14:nvPr/>
              </p14:nvContentPartPr>
              <p14:xfrm>
                <a:off x="9264895" y="1174222"/>
                <a:ext cx="217440" cy="162000"/>
              </p14:xfrm>
            </p:contentPart>
          </mc:Choice>
          <mc:Fallback xmlns="">
            <p:pic>
              <p:nvPicPr>
                <p:cNvPr id="33" name="Freihand 32">
                  <a:extLst>
                    <a:ext uri="{FF2B5EF4-FFF2-40B4-BE49-F238E27FC236}">
                      <a16:creationId xmlns:a16="http://schemas.microsoft.com/office/drawing/2014/main" id="{F36E5309-D73C-8DE5-8FBE-7CCE973F1217}"/>
                    </a:ext>
                  </a:extLst>
                </p:cNvPr>
                <p:cNvPicPr/>
                <p:nvPr/>
              </p:nvPicPr>
              <p:blipFill>
                <a:blip r:embed="rId53"/>
                <a:stretch>
                  <a:fillRect/>
                </a:stretch>
              </p:blipFill>
              <p:spPr>
                <a:xfrm>
                  <a:off x="9256255" y="1165222"/>
                  <a:ext cx="2350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E66C8463-20F6-0859-E417-AC1EA711B9D1}"/>
                    </a:ext>
                  </a:extLst>
                </p14:cNvPr>
                <p14:cNvContentPartPr/>
                <p14:nvPr/>
              </p14:nvContentPartPr>
              <p14:xfrm>
                <a:off x="9543175" y="1304542"/>
                <a:ext cx="13320" cy="26280"/>
              </p14:xfrm>
            </p:contentPart>
          </mc:Choice>
          <mc:Fallback xmlns="">
            <p:pic>
              <p:nvPicPr>
                <p:cNvPr id="34" name="Freihand 33">
                  <a:extLst>
                    <a:ext uri="{FF2B5EF4-FFF2-40B4-BE49-F238E27FC236}">
                      <a16:creationId xmlns:a16="http://schemas.microsoft.com/office/drawing/2014/main" id="{E66C8463-20F6-0859-E417-AC1EA711B9D1}"/>
                    </a:ext>
                  </a:extLst>
                </p:cNvPr>
                <p:cNvPicPr/>
                <p:nvPr/>
              </p:nvPicPr>
              <p:blipFill>
                <a:blip r:embed="rId55"/>
                <a:stretch>
                  <a:fillRect/>
                </a:stretch>
              </p:blipFill>
              <p:spPr>
                <a:xfrm>
                  <a:off x="9534175" y="1295542"/>
                  <a:ext cx="309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31F2A053-FAFF-367A-5ABA-9B6656FC6FA9}"/>
                    </a:ext>
                  </a:extLst>
                </p14:cNvPr>
                <p14:cNvContentPartPr/>
                <p14:nvPr/>
              </p14:nvContentPartPr>
              <p14:xfrm>
                <a:off x="9772495" y="1161622"/>
                <a:ext cx="175680" cy="145800"/>
              </p14:xfrm>
            </p:contentPart>
          </mc:Choice>
          <mc:Fallback xmlns="">
            <p:pic>
              <p:nvPicPr>
                <p:cNvPr id="35" name="Freihand 34">
                  <a:extLst>
                    <a:ext uri="{FF2B5EF4-FFF2-40B4-BE49-F238E27FC236}">
                      <a16:creationId xmlns:a16="http://schemas.microsoft.com/office/drawing/2014/main" id="{31F2A053-FAFF-367A-5ABA-9B6656FC6FA9}"/>
                    </a:ext>
                  </a:extLst>
                </p:cNvPr>
                <p:cNvPicPr/>
                <p:nvPr/>
              </p:nvPicPr>
              <p:blipFill>
                <a:blip r:embed="rId57"/>
                <a:stretch>
                  <a:fillRect/>
                </a:stretch>
              </p:blipFill>
              <p:spPr>
                <a:xfrm>
                  <a:off x="9763495" y="1152622"/>
                  <a:ext cx="193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3EC21210-8F06-6CFD-7E8D-14051FB8037B}"/>
                    </a:ext>
                  </a:extLst>
                </p14:cNvPr>
                <p14:cNvContentPartPr/>
                <p14:nvPr/>
              </p14:nvContentPartPr>
              <p14:xfrm>
                <a:off x="9878335" y="1252702"/>
                <a:ext cx="226440" cy="55080"/>
              </p14:xfrm>
            </p:contentPart>
          </mc:Choice>
          <mc:Fallback xmlns="">
            <p:pic>
              <p:nvPicPr>
                <p:cNvPr id="36" name="Freihand 35">
                  <a:extLst>
                    <a:ext uri="{FF2B5EF4-FFF2-40B4-BE49-F238E27FC236}">
                      <a16:creationId xmlns:a16="http://schemas.microsoft.com/office/drawing/2014/main" id="{3EC21210-8F06-6CFD-7E8D-14051FB8037B}"/>
                    </a:ext>
                  </a:extLst>
                </p:cNvPr>
                <p:cNvPicPr/>
                <p:nvPr/>
              </p:nvPicPr>
              <p:blipFill>
                <a:blip r:embed="rId59"/>
                <a:stretch>
                  <a:fillRect/>
                </a:stretch>
              </p:blipFill>
              <p:spPr>
                <a:xfrm>
                  <a:off x="9869695" y="1244062"/>
                  <a:ext cx="2440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219A3AB5-D919-742F-BA28-EAA8DA31C88C}"/>
                    </a:ext>
                  </a:extLst>
                </p14:cNvPr>
                <p14:cNvContentPartPr/>
                <p14:nvPr/>
              </p14:nvContentPartPr>
              <p14:xfrm>
                <a:off x="10120255" y="1222102"/>
                <a:ext cx="453600" cy="119520"/>
              </p14:xfrm>
            </p:contentPart>
          </mc:Choice>
          <mc:Fallback xmlns="">
            <p:pic>
              <p:nvPicPr>
                <p:cNvPr id="37" name="Freihand 36">
                  <a:extLst>
                    <a:ext uri="{FF2B5EF4-FFF2-40B4-BE49-F238E27FC236}">
                      <a16:creationId xmlns:a16="http://schemas.microsoft.com/office/drawing/2014/main" id="{219A3AB5-D919-742F-BA28-EAA8DA31C88C}"/>
                    </a:ext>
                  </a:extLst>
                </p:cNvPr>
                <p:cNvPicPr/>
                <p:nvPr/>
              </p:nvPicPr>
              <p:blipFill>
                <a:blip r:embed="rId61"/>
                <a:stretch>
                  <a:fillRect/>
                </a:stretch>
              </p:blipFill>
              <p:spPr>
                <a:xfrm>
                  <a:off x="10111615" y="1213462"/>
                  <a:ext cx="4712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87A4B559-6F63-1C85-678E-CBAA75010F80}"/>
                    </a:ext>
                  </a:extLst>
                </p14:cNvPr>
                <p14:cNvContentPartPr/>
                <p14:nvPr/>
              </p14:nvContentPartPr>
              <p14:xfrm>
                <a:off x="10619935" y="1191862"/>
                <a:ext cx="11160" cy="1440"/>
              </p14:xfrm>
            </p:contentPart>
          </mc:Choice>
          <mc:Fallback xmlns="">
            <p:pic>
              <p:nvPicPr>
                <p:cNvPr id="38" name="Freihand 37">
                  <a:extLst>
                    <a:ext uri="{FF2B5EF4-FFF2-40B4-BE49-F238E27FC236}">
                      <a16:creationId xmlns:a16="http://schemas.microsoft.com/office/drawing/2014/main" id="{87A4B559-6F63-1C85-678E-CBAA75010F80}"/>
                    </a:ext>
                  </a:extLst>
                </p:cNvPr>
                <p:cNvPicPr/>
                <p:nvPr/>
              </p:nvPicPr>
              <p:blipFill>
                <a:blip r:embed="rId63"/>
                <a:stretch>
                  <a:fillRect/>
                </a:stretch>
              </p:blipFill>
              <p:spPr>
                <a:xfrm>
                  <a:off x="10611295" y="1183222"/>
                  <a:ext cx="288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Freihand 38">
                  <a:extLst>
                    <a:ext uri="{FF2B5EF4-FFF2-40B4-BE49-F238E27FC236}">
                      <a16:creationId xmlns:a16="http://schemas.microsoft.com/office/drawing/2014/main" id="{BFBA5405-9706-8401-9F48-1F4451109070}"/>
                    </a:ext>
                  </a:extLst>
                </p14:cNvPr>
                <p14:cNvContentPartPr/>
                <p14:nvPr/>
              </p14:nvContentPartPr>
              <p14:xfrm>
                <a:off x="10805695" y="1217422"/>
                <a:ext cx="199440" cy="62640"/>
              </p14:xfrm>
            </p:contentPart>
          </mc:Choice>
          <mc:Fallback xmlns="">
            <p:pic>
              <p:nvPicPr>
                <p:cNvPr id="39" name="Freihand 38">
                  <a:extLst>
                    <a:ext uri="{FF2B5EF4-FFF2-40B4-BE49-F238E27FC236}">
                      <a16:creationId xmlns:a16="http://schemas.microsoft.com/office/drawing/2014/main" id="{BFBA5405-9706-8401-9F48-1F4451109070}"/>
                    </a:ext>
                  </a:extLst>
                </p:cNvPr>
                <p:cNvPicPr/>
                <p:nvPr/>
              </p:nvPicPr>
              <p:blipFill>
                <a:blip r:embed="rId65"/>
                <a:stretch>
                  <a:fillRect/>
                </a:stretch>
              </p:blipFill>
              <p:spPr>
                <a:xfrm>
                  <a:off x="10797055" y="1208782"/>
                  <a:ext cx="2170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CAB640F9-D3E6-90B0-545E-9322C5E4C01D}"/>
                    </a:ext>
                  </a:extLst>
                </p14:cNvPr>
                <p14:cNvContentPartPr/>
                <p14:nvPr/>
              </p14:nvContentPartPr>
              <p14:xfrm>
                <a:off x="11241655" y="1137862"/>
                <a:ext cx="132480" cy="120960"/>
              </p14:xfrm>
            </p:contentPart>
          </mc:Choice>
          <mc:Fallback xmlns="">
            <p:pic>
              <p:nvPicPr>
                <p:cNvPr id="40" name="Freihand 39">
                  <a:extLst>
                    <a:ext uri="{FF2B5EF4-FFF2-40B4-BE49-F238E27FC236}">
                      <a16:creationId xmlns:a16="http://schemas.microsoft.com/office/drawing/2014/main" id="{CAB640F9-D3E6-90B0-545E-9322C5E4C01D}"/>
                    </a:ext>
                  </a:extLst>
                </p:cNvPr>
                <p:cNvPicPr/>
                <p:nvPr/>
              </p:nvPicPr>
              <p:blipFill>
                <a:blip r:embed="rId67"/>
                <a:stretch>
                  <a:fillRect/>
                </a:stretch>
              </p:blipFill>
              <p:spPr>
                <a:xfrm>
                  <a:off x="11233015" y="1129222"/>
                  <a:ext cx="1501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5B2DD293-27D5-3A20-3BA7-7299EC56D99C}"/>
                    </a:ext>
                  </a:extLst>
                </p14:cNvPr>
                <p14:cNvContentPartPr/>
                <p14:nvPr/>
              </p14:nvContentPartPr>
              <p14:xfrm>
                <a:off x="11464495" y="1159102"/>
                <a:ext cx="101160" cy="72720"/>
              </p14:xfrm>
            </p:contentPart>
          </mc:Choice>
          <mc:Fallback xmlns="">
            <p:pic>
              <p:nvPicPr>
                <p:cNvPr id="41" name="Freihand 40">
                  <a:extLst>
                    <a:ext uri="{FF2B5EF4-FFF2-40B4-BE49-F238E27FC236}">
                      <a16:creationId xmlns:a16="http://schemas.microsoft.com/office/drawing/2014/main" id="{5B2DD293-27D5-3A20-3BA7-7299EC56D99C}"/>
                    </a:ext>
                  </a:extLst>
                </p:cNvPr>
                <p:cNvPicPr/>
                <p:nvPr/>
              </p:nvPicPr>
              <p:blipFill>
                <a:blip r:embed="rId69"/>
                <a:stretch>
                  <a:fillRect/>
                </a:stretch>
              </p:blipFill>
              <p:spPr>
                <a:xfrm>
                  <a:off x="11455855" y="1150102"/>
                  <a:ext cx="1188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9268DEC4-A570-A24D-AD83-1F0E09398B35}"/>
                    </a:ext>
                  </a:extLst>
                </p14:cNvPr>
                <p14:cNvContentPartPr/>
                <p14:nvPr/>
              </p14:nvContentPartPr>
              <p14:xfrm>
                <a:off x="11724055" y="1163062"/>
                <a:ext cx="108360" cy="65520"/>
              </p14:xfrm>
            </p:contentPart>
          </mc:Choice>
          <mc:Fallback xmlns="">
            <p:pic>
              <p:nvPicPr>
                <p:cNvPr id="42" name="Freihand 41">
                  <a:extLst>
                    <a:ext uri="{FF2B5EF4-FFF2-40B4-BE49-F238E27FC236}">
                      <a16:creationId xmlns:a16="http://schemas.microsoft.com/office/drawing/2014/main" id="{9268DEC4-A570-A24D-AD83-1F0E09398B35}"/>
                    </a:ext>
                  </a:extLst>
                </p:cNvPr>
                <p:cNvPicPr/>
                <p:nvPr/>
              </p:nvPicPr>
              <p:blipFill>
                <a:blip r:embed="rId71"/>
                <a:stretch>
                  <a:fillRect/>
                </a:stretch>
              </p:blipFill>
              <p:spPr>
                <a:xfrm>
                  <a:off x="11715415" y="1154062"/>
                  <a:ext cx="1260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Freihand 42">
                  <a:extLst>
                    <a:ext uri="{FF2B5EF4-FFF2-40B4-BE49-F238E27FC236}">
                      <a16:creationId xmlns:a16="http://schemas.microsoft.com/office/drawing/2014/main" id="{71248E43-4D7C-96E6-CB64-5FAE2D230BF6}"/>
                    </a:ext>
                  </a:extLst>
                </p14:cNvPr>
                <p14:cNvContentPartPr/>
                <p14:nvPr/>
              </p14:nvContentPartPr>
              <p14:xfrm>
                <a:off x="11683015" y="1054342"/>
                <a:ext cx="254880" cy="231120"/>
              </p14:xfrm>
            </p:contentPart>
          </mc:Choice>
          <mc:Fallback xmlns="">
            <p:pic>
              <p:nvPicPr>
                <p:cNvPr id="43" name="Freihand 42">
                  <a:extLst>
                    <a:ext uri="{FF2B5EF4-FFF2-40B4-BE49-F238E27FC236}">
                      <a16:creationId xmlns:a16="http://schemas.microsoft.com/office/drawing/2014/main" id="{71248E43-4D7C-96E6-CB64-5FAE2D230BF6}"/>
                    </a:ext>
                  </a:extLst>
                </p:cNvPr>
                <p:cNvPicPr/>
                <p:nvPr/>
              </p:nvPicPr>
              <p:blipFill>
                <a:blip r:embed="rId73"/>
                <a:stretch>
                  <a:fillRect/>
                </a:stretch>
              </p:blipFill>
              <p:spPr>
                <a:xfrm>
                  <a:off x="11674375" y="1045342"/>
                  <a:ext cx="2725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5323" name="Freihand 55322">
                  <a:extLst>
                    <a:ext uri="{FF2B5EF4-FFF2-40B4-BE49-F238E27FC236}">
                      <a16:creationId xmlns:a16="http://schemas.microsoft.com/office/drawing/2014/main" id="{9DB0024F-E704-2C78-7B4E-19867A9F7239}"/>
                    </a:ext>
                  </a:extLst>
                </p14:cNvPr>
                <p14:cNvContentPartPr/>
                <p14:nvPr/>
              </p14:nvContentPartPr>
              <p14:xfrm>
                <a:off x="8327455" y="998902"/>
                <a:ext cx="3373200" cy="165960"/>
              </p14:xfrm>
            </p:contentPart>
          </mc:Choice>
          <mc:Fallback xmlns="">
            <p:pic>
              <p:nvPicPr>
                <p:cNvPr id="55323" name="Freihand 55322">
                  <a:extLst>
                    <a:ext uri="{FF2B5EF4-FFF2-40B4-BE49-F238E27FC236}">
                      <a16:creationId xmlns:a16="http://schemas.microsoft.com/office/drawing/2014/main" id="{9DB0024F-E704-2C78-7B4E-19867A9F7239}"/>
                    </a:ext>
                  </a:extLst>
                </p:cNvPr>
                <p:cNvPicPr/>
                <p:nvPr/>
              </p:nvPicPr>
              <p:blipFill>
                <a:blip r:embed="rId75"/>
                <a:stretch>
                  <a:fillRect/>
                </a:stretch>
              </p:blipFill>
              <p:spPr>
                <a:xfrm>
                  <a:off x="8318815" y="990262"/>
                  <a:ext cx="33908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5325" name="Freihand 55324">
                  <a:extLst>
                    <a:ext uri="{FF2B5EF4-FFF2-40B4-BE49-F238E27FC236}">
                      <a16:creationId xmlns:a16="http://schemas.microsoft.com/office/drawing/2014/main" id="{CEA87215-9971-B8AA-E8D3-B88AFA6C30D0}"/>
                    </a:ext>
                  </a:extLst>
                </p14:cNvPr>
                <p14:cNvContentPartPr/>
                <p14:nvPr/>
              </p14:nvContentPartPr>
              <p14:xfrm>
                <a:off x="8351215" y="1396342"/>
                <a:ext cx="24480" cy="25200"/>
              </p14:xfrm>
            </p:contentPart>
          </mc:Choice>
          <mc:Fallback xmlns="">
            <p:pic>
              <p:nvPicPr>
                <p:cNvPr id="55325" name="Freihand 55324">
                  <a:extLst>
                    <a:ext uri="{FF2B5EF4-FFF2-40B4-BE49-F238E27FC236}">
                      <a16:creationId xmlns:a16="http://schemas.microsoft.com/office/drawing/2014/main" id="{CEA87215-9971-B8AA-E8D3-B88AFA6C30D0}"/>
                    </a:ext>
                  </a:extLst>
                </p:cNvPr>
                <p:cNvPicPr/>
                <p:nvPr/>
              </p:nvPicPr>
              <p:blipFill>
                <a:blip r:embed="rId77"/>
                <a:stretch>
                  <a:fillRect/>
                </a:stretch>
              </p:blipFill>
              <p:spPr>
                <a:xfrm>
                  <a:off x="8342215" y="1387342"/>
                  <a:ext cx="421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5326" name="Freihand 55325">
                  <a:extLst>
                    <a:ext uri="{FF2B5EF4-FFF2-40B4-BE49-F238E27FC236}">
                      <a16:creationId xmlns:a16="http://schemas.microsoft.com/office/drawing/2014/main" id="{1C6D6AD5-76D8-D9F6-0978-18EA64208B26}"/>
                    </a:ext>
                  </a:extLst>
                </p14:cNvPr>
                <p14:cNvContentPartPr/>
                <p14:nvPr/>
              </p14:nvContentPartPr>
              <p14:xfrm>
                <a:off x="8661895" y="1388062"/>
                <a:ext cx="3121920" cy="48960"/>
              </p14:xfrm>
            </p:contentPart>
          </mc:Choice>
          <mc:Fallback xmlns="">
            <p:pic>
              <p:nvPicPr>
                <p:cNvPr id="55326" name="Freihand 55325">
                  <a:extLst>
                    <a:ext uri="{FF2B5EF4-FFF2-40B4-BE49-F238E27FC236}">
                      <a16:creationId xmlns:a16="http://schemas.microsoft.com/office/drawing/2014/main" id="{1C6D6AD5-76D8-D9F6-0978-18EA64208B26}"/>
                    </a:ext>
                  </a:extLst>
                </p:cNvPr>
                <p:cNvPicPr/>
                <p:nvPr/>
              </p:nvPicPr>
              <p:blipFill>
                <a:blip r:embed="rId79"/>
                <a:stretch>
                  <a:fillRect/>
                </a:stretch>
              </p:blipFill>
              <p:spPr>
                <a:xfrm>
                  <a:off x="8652895" y="1379062"/>
                  <a:ext cx="3139560" cy="66600"/>
                </a:xfrm>
                <a:prstGeom prst="rect">
                  <a:avLst/>
                </a:prstGeom>
              </p:spPr>
            </p:pic>
          </mc:Fallback>
        </mc:AlternateContent>
      </p:grpSp>
      <p:grpSp>
        <p:nvGrpSpPr>
          <p:cNvPr id="55331" name="Gruppieren 55330">
            <a:extLst>
              <a:ext uri="{FF2B5EF4-FFF2-40B4-BE49-F238E27FC236}">
                <a16:creationId xmlns:a16="http://schemas.microsoft.com/office/drawing/2014/main" id="{C2F4C098-0784-C6C8-1801-542F81F4EBBD}"/>
              </a:ext>
            </a:extLst>
          </p:cNvPr>
          <p:cNvGrpSpPr/>
          <p:nvPr/>
        </p:nvGrpSpPr>
        <p:grpSpPr>
          <a:xfrm>
            <a:off x="8528695" y="1506502"/>
            <a:ext cx="3443400" cy="919080"/>
            <a:chOff x="8528695" y="1506502"/>
            <a:chExt cx="3443400" cy="919080"/>
          </a:xfrm>
        </p:grpSpPr>
        <mc:AlternateContent xmlns:mc="http://schemas.openxmlformats.org/markup-compatibility/2006" xmlns:p14="http://schemas.microsoft.com/office/powerpoint/2010/main">
          <mc:Choice Requires="p14">
            <p:contentPart p14:bwMode="auto" r:id="rId80">
              <p14:nvContentPartPr>
                <p14:cNvPr id="47" name="Freihand 46">
                  <a:extLst>
                    <a:ext uri="{FF2B5EF4-FFF2-40B4-BE49-F238E27FC236}">
                      <a16:creationId xmlns:a16="http://schemas.microsoft.com/office/drawing/2014/main" id="{FF0980E2-07EC-8328-B349-83B66C00A7BE}"/>
                    </a:ext>
                  </a:extLst>
                </p14:cNvPr>
                <p14:cNvContentPartPr/>
                <p14:nvPr/>
              </p14:nvContentPartPr>
              <p14:xfrm>
                <a:off x="8717695" y="1651222"/>
                <a:ext cx="33480" cy="171000"/>
              </p14:xfrm>
            </p:contentPart>
          </mc:Choice>
          <mc:Fallback xmlns="">
            <p:pic>
              <p:nvPicPr>
                <p:cNvPr id="47" name="Freihand 46">
                  <a:extLst>
                    <a:ext uri="{FF2B5EF4-FFF2-40B4-BE49-F238E27FC236}">
                      <a16:creationId xmlns:a16="http://schemas.microsoft.com/office/drawing/2014/main" id="{FF0980E2-07EC-8328-B349-83B66C00A7BE}"/>
                    </a:ext>
                  </a:extLst>
                </p:cNvPr>
                <p:cNvPicPr/>
                <p:nvPr/>
              </p:nvPicPr>
              <p:blipFill>
                <a:blip r:embed="rId81"/>
                <a:stretch>
                  <a:fillRect/>
                </a:stretch>
              </p:blipFill>
              <p:spPr>
                <a:xfrm>
                  <a:off x="8708695" y="1642222"/>
                  <a:ext cx="511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8" name="Freihand 47">
                  <a:extLst>
                    <a:ext uri="{FF2B5EF4-FFF2-40B4-BE49-F238E27FC236}">
                      <a16:creationId xmlns:a16="http://schemas.microsoft.com/office/drawing/2014/main" id="{3332BE13-9A14-2BA3-A2C8-C3464B475D1D}"/>
                    </a:ext>
                  </a:extLst>
                </p14:cNvPr>
                <p14:cNvContentPartPr/>
                <p14:nvPr/>
              </p14:nvContentPartPr>
              <p14:xfrm>
                <a:off x="8624095" y="1636822"/>
                <a:ext cx="176400" cy="189720"/>
              </p14:xfrm>
            </p:contentPart>
          </mc:Choice>
          <mc:Fallback xmlns="">
            <p:pic>
              <p:nvPicPr>
                <p:cNvPr id="48" name="Freihand 47">
                  <a:extLst>
                    <a:ext uri="{FF2B5EF4-FFF2-40B4-BE49-F238E27FC236}">
                      <a16:creationId xmlns:a16="http://schemas.microsoft.com/office/drawing/2014/main" id="{3332BE13-9A14-2BA3-A2C8-C3464B475D1D}"/>
                    </a:ext>
                  </a:extLst>
                </p:cNvPr>
                <p:cNvPicPr/>
                <p:nvPr/>
              </p:nvPicPr>
              <p:blipFill>
                <a:blip r:embed="rId83"/>
                <a:stretch>
                  <a:fillRect/>
                </a:stretch>
              </p:blipFill>
              <p:spPr>
                <a:xfrm>
                  <a:off x="8615455" y="1627822"/>
                  <a:ext cx="1940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9" name="Freihand 48">
                  <a:extLst>
                    <a:ext uri="{FF2B5EF4-FFF2-40B4-BE49-F238E27FC236}">
                      <a16:creationId xmlns:a16="http://schemas.microsoft.com/office/drawing/2014/main" id="{3A614113-8417-0E2E-1991-C09AD20CA80E}"/>
                    </a:ext>
                  </a:extLst>
                </p14:cNvPr>
                <p14:cNvContentPartPr/>
                <p14:nvPr/>
              </p14:nvContentPartPr>
              <p14:xfrm>
                <a:off x="8823175" y="1726102"/>
                <a:ext cx="162000" cy="94320"/>
              </p14:xfrm>
            </p:contentPart>
          </mc:Choice>
          <mc:Fallback xmlns="">
            <p:pic>
              <p:nvPicPr>
                <p:cNvPr id="49" name="Freihand 48">
                  <a:extLst>
                    <a:ext uri="{FF2B5EF4-FFF2-40B4-BE49-F238E27FC236}">
                      <a16:creationId xmlns:a16="http://schemas.microsoft.com/office/drawing/2014/main" id="{3A614113-8417-0E2E-1991-C09AD20CA80E}"/>
                    </a:ext>
                  </a:extLst>
                </p:cNvPr>
                <p:cNvPicPr/>
                <p:nvPr/>
              </p:nvPicPr>
              <p:blipFill>
                <a:blip r:embed="rId85"/>
                <a:stretch>
                  <a:fillRect/>
                </a:stretch>
              </p:blipFill>
              <p:spPr>
                <a:xfrm>
                  <a:off x="8814535" y="1717462"/>
                  <a:ext cx="1796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Freihand 49">
                  <a:extLst>
                    <a:ext uri="{FF2B5EF4-FFF2-40B4-BE49-F238E27FC236}">
                      <a16:creationId xmlns:a16="http://schemas.microsoft.com/office/drawing/2014/main" id="{2DD2D1AD-7D14-BCB3-79E5-CE9ECC26C17F}"/>
                    </a:ext>
                  </a:extLst>
                </p14:cNvPr>
                <p14:cNvContentPartPr/>
                <p14:nvPr/>
              </p14:nvContentPartPr>
              <p14:xfrm>
                <a:off x="9037735" y="1708462"/>
                <a:ext cx="228240" cy="97560"/>
              </p14:xfrm>
            </p:contentPart>
          </mc:Choice>
          <mc:Fallback xmlns="">
            <p:pic>
              <p:nvPicPr>
                <p:cNvPr id="50" name="Freihand 49">
                  <a:extLst>
                    <a:ext uri="{FF2B5EF4-FFF2-40B4-BE49-F238E27FC236}">
                      <a16:creationId xmlns:a16="http://schemas.microsoft.com/office/drawing/2014/main" id="{2DD2D1AD-7D14-BCB3-79E5-CE9ECC26C17F}"/>
                    </a:ext>
                  </a:extLst>
                </p:cNvPr>
                <p:cNvPicPr/>
                <p:nvPr/>
              </p:nvPicPr>
              <p:blipFill>
                <a:blip r:embed="rId87"/>
                <a:stretch>
                  <a:fillRect/>
                </a:stretch>
              </p:blipFill>
              <p:spPr>
                <a:xfrm>
                  <a:off x="9028735" y="1699462"/>
                  <a:ext cx="2458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1" name="Freihand 50">
                  <a:extLst>
                    <a:ext uri="{FF2B5EF4-FFF2-40B4-BE49-F238E27FC236}">
                      <a16:creationId xmlns:a16="http://schemas.microsoft.com/office/drawing/2014/main" id="{0B7B4AFB-172A-0634-307B-1CE41CB19E9A}"/>
                    </a:ext>
                  </a:extLst>
                </p14:cNvPr>
                <p14:cNvContentPartPr/>
                <p14:nvPr/>
              </p14:nvContentPartPr>
              <p14:xfrm>
                <a:off x="9326455" y="1687942"/>
                <a:ext cx="79920" cy="110880"/>
              </p14:xfrm>
            </p:contentPart>
          </mc:Choice>
          <mc:Fallback xmlns="">
            <p:pic>
              <p:nvPicPr>
                <p:cNvPr id="51" name="Freihand 50">
                  <a:extLst>
                    <a:ext uri="{FF2B5EF4-FFF2-40B4-BE49-F238E27FC236}">
                      <a16:creationId xmlns:a16="http://schemas.microsoft.com/office/drawing/2014/main" id="{0B7B4AFB-172A-0634-307B-1CE41CB19E9A}"/>
                    </a:ext>
                  </a:extLst>
                </p:cNvPr>
                <p:cNvPicPr/>
                <p:nvPr/>
              </p:nvPicPr>
              <p:blipFill>
                <a:blip r:embed="rId89"/>
                <a:stretch>
                  <a:fillRect/>
                </a:stretch>
              </p:blipFill>
              <p:spPr>
                <a:xfrm>
                  <a:off x="9317455" y="1679302"/>
                  <a:ext cx="975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2" name="Freihand 51">
                  <a:extLst>
                    <a:ext uri="{FF2B5EF4-FFF2-40B4-BE49-F238E27FC236}">
                      <a16:creationId xmlns:a16="http://schemas.microsoft.com/office/drawing/2014/main" id="{6DAD5382-6B3B-973D-0FCD-368C9F748B88}"/>
                    </a:ext>
                  </a:extLst>
                </p14:cNvPr>
                <p14:cNvContentPartPr/>
                <p14:nvPr/>
              </p14:nvContentPartPr>
              <p14:xfrm>
                <a:off x="9444895" y="1632862"/>
                <a:ext cx="411480" cy="144000"/>
              </p14:xfrm>
            </p:contentPart>
          </mc:Choice>
          <mc:Fallback xmlns="">
            <p:pic>
              <p:nvPicPr>
                <p:cNvPr id="52" name="Freihand 51">
                  <a:extLst>
                    <a:ext uri="{FF2B5EF4-FFF2-40B4-BE49-F238E27FC236}">
                      <a16:creationId xmlns:a16="http://schemas.microsoft.com/office/drawing/2014/main" id="{6DAD5382-6B3B-973D-0FCD-368C9F748B88}"/>
                    </a:ext>
                  </a:extLst>
                </p:cNvPr>
                <p:cNvPicPr/>
                <p:nvPr/>
              </p:nvPicPr>
              <p:blipFill>
                <a:blip r:embed="rId91"/>
                <a:stretch>
                  <a:fillRect/>
                </a:stretch>
              </p:blipFill>
              <p:spPr>
                <a:xfrm>
                  <a:off x="9435895" y="1623862"/>
                  <a:ext cx="4291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3" name="Freihand 52">
                  <a:extLst>
                    <a:ext uri="{FF2B5EF4-FFF2-40B4-BE49-F238E27FC236}">
                      <a16:creationId xmlns:a16="http://schemas.microsoft.com/office/drawing/2014/main" id="{E266C1B6-7F34-0C11-B5E5-4190BC9E392C}"/>
                    </a:ext>
                  </a:extLst>
                </p14:cNvPr>
                <p14:cNvContentPartPr/>
                <p14:nvPr/>
              </p14:nvContentPartPr>
              <p14:xfrm>
                <a:off x="9826495" y="1668142"/>
                <a:ext cx="45720" cy="15840"/>
              </p14:xfrm>
            </p:contentPart>
          </mc:Choice>
          <mc:Fallback xmlns="">
            <p:pic>
              <p:nvPicPr>
                <p:cNvPr id="53" name="Freihand 52">
                  <a:extLst>
                    <a:ext uri="{FF2B5EF4-FFF2-40B4-BE49-F238E27FC236}">
                      <a16:creationId xmlns:a16="http://schemas.microsoft.com/office/drawing/2014/main" id="{E266C1B6-7F34-0C11-B5E5-4190BC9E392C}"/>
                    </a:ext>
                  </a:extLst>
                </p:cNvPr>
                <p:cNvPicPr/>
                <p:nvPr/>
              </p:nvPicPr>
              <p:blipFill>
                <a:blip r:embed="rId93"/>
                <a:stretch>
                  <a:fillRect/>
                </a:stretch>
              </p:blipFill>
              <p:spPr>
                <a:xfrm>
                  <a:off x="9817495" y="1659502"/>
                  <a:ext cx="633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4" name="Freihand 53">
                  <a:extLst>
                    <a:ext uri="{FF2B5EF4-FFF2-40B4-BE49-F238E27FC236}">
                      <a16:creationId xmlns:a16="http://schemas.microsoft.com/office/drawing/2014/main" id="{F91D1A66-2B9E-7E12-F360-6852ADC33CC8}"/>
                    </a:ext>
                  </a:extLst>
                </p14:cNvPr>
                <p14:cNvContentPartPr/>
                <p14:nvPr/>
              </p14:nvContentPartPr>
              <p14:xfrm>
                <a:off x="9928735" y="1714942"/>
                <a:ext cx="282600" cy="68760"/>
              </p14:xfrm>
            </p:contentPart>
          </mc:Choice>
          <mc:Fallback xmlns="">
            <p:pic>
              <p:nvPicPr>
                <p:cNvPr id="54" name="Freihand 53">
                  <a:extLst>
                    <a:ext uri="{FF2B5EF4-FFF2-40B4-BE49-F238E27FC236}">
                      <a16:creationId xmlns:a16="http://schemas.microsoft.com/office/drawing/2014/main" id="{F91D1A66-2B9E-7E12-F360-6852ADC33CC8}"/>
                    </a:ext>
                  </a:extLst>
                </p:cNvPr>
                <p:cNvPicPr/>
                <p:nvPr/>
              </p:nvPicPr>
              <p:blipFill>
                <a:blip r:embed="rId95"/>
                <a:stretch>
                  <a:fillRect/>
                </a:stretch>
              </p:blipFill>
              <p:spPr>
                <a:xfrm>
                  <a:off x="9919735" y="1706302"/>
                  <a:ext cx="3002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6" name="Freihand 55">
                  <a:extLst>
                    <a:ext uri="{FF2B5EF4-FFF2-40B4-BE49-F238E27FC236}">
                      <a16:creationId xmlns:a16="http://schemas.microsoft.com/office/drawing/2014/main" id="{71B1B6ED-EE0E-2072-8F5E-99E61CFD336F}"/>
                    </a:ext>
                  </a:extLst>
                </p14:cNvPr>
                <p14:cNvContentPartPr/>
                <p14:nvPr/>
              </p14:nvContentPartPr>
              <p14:xfrm>
                <a:off x="10826935" y="1645102"/>
                <a:ext cx="221760" cy="52560"/>
              </p14:xfrm>
            </p:contentPart>
          </mc:Choice>
          <mc:Fallback xmlns="">
            <p:pic>
              <p:nvPicPr>
                <p:cNvPr id="56" name="Freihand 55">
                  <a:extLst>
                    <a:ext uri="{FF2B5EF4-FFF2-40B4-BE49-F238E27FC236}">
                      <a16:creationId xmlns:a16="http://schemas.microsoft.com/office/drawing/2014/main" id="{71B1B6ED-EE0E-2072-8F5E-99E61CFD336F}"/>
                    </a:ext>
                  </a:extLst>
                </p:cNvPr>
                <p:cNvPicPr/>
                <p:nvPr/>
              </p:nvPicPr>
              <p:blipFill>
                <a:blip r:embed="rId97"/>
                <a:stretch>
                  <a:fillRect/>
                </a:stretch>
              </p:blipFill>
              <p:spPr>
                <a:xfrm>
                  <a:off x="10817935" y="1636462"/>
                  <a:ext cx="2394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7" name="Freihand 56">
                  <a:extLst>
                    <a:ext uri="{FF2B5EF4-FFF2-40B4-BE49-F238E27FC236}">
                      <a16:creationId xmlns:a16="http://schemas.microsoft.com/office/drawing/2014/main" id="{F3298635-A234-7314-F1E1-5A1DE8A54E58}"/>
                    </a:ext>
                  </a:extLst>
                </p14:cNvPr>
                <p14:cNvContentPartPr/>
                <p14:nvPr/>
              </p14:nvContentPartPr>
              <p14:xfrm>
                <a:off x="11234095" y="1549702"/>
                <a:ext cx="101160" cy="135360"/>
              </p14:xfrm>
            </p:contentPart>
          </mc:Choice>
          <mc:Fallback xmlns="">
            <p:pic>
              <p:nvPicPr>
                <p:cNvPr id="57" name="Freihand 56">
                  <a:extLst>
                    <a:ext uri="{FF2B5EF4-FFF2-40B4-BE49-F238E27FC236}">
                      <a16:creationId xmlns:a16="http://schemas.microsoft.com/office/drawing/2014/main" id="{F3298635-A234-7314-F1E1-5A1DE8A54E58}"/>
                    </a:ext>
                  </a:extLst>
                </p:cNvPr>
                <p:cNvPicPr/>
                <p:nvPr/>
              </p:nvPicPr>
              <p:blipFill>
                <a:blip r:embed="rId99"/>
                <a:stretch>
                  <a:fillRect/>
                </a:stretch>
              </p:blipFill>
              <p:spPr>
                <a:xfrm>
                  <a:off x="11225455" y="1540702"/>
                  <a:ext cx="1188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8" name="Freihand 57">
                  <a:extLst>
                    <a:ext uri="{FF2B5EF4-FFF2-40B4-BE49-F238E27FC236}">
                      <a16:creationId xmlns:a16="http://schemas.microsoft.com/office/drawing/2014/main" id="{C7B08AC6-6B2C-589B-556E-E624D933CCAF}"/>
                    </a:ext>
                  </a:extLst>
                </p14:cNvPr>
                <p14:cNvContentPartPr/>
                <p14:nvPr/>
              </p14:nvContentPartPr>
              <p14:xfrm>
                <a:off x="11397895" y="1574182"/>
                <a:ext cx="351000" cy="96120"/>
              </p14:xfrm>
            </p:contentPart>
          </mc:Choice>
          <mc:Fallback xmlns="">
            <p:pic>
              <p:nvPicPr>
                <p:cNvPr id="58" name="Freihand 57">
                  <a:extLst>
                    <a:ext uri="{FF2B5EF4-FFF2-40B4-BE49-F238E27FC236}">
                      <a16:creationId xmlns:a16="http://schemas.microsoft.com/office/drawing/2014/main" id="{C7B08AC6-6B2C-589B-556E-E624D933CCAF}"/>
                    </a:ext>
                  </a:extLst>
                </p:cNvPr>
                <p:cNvPicPr/>
                <p:nvPr/>
              </p:nvPicPr>
              <p:blipFill>
                <a:blip r:embed="rId101"/>
                <a:stretch>
                  <a:fillRect/>
                </a:stretch>
              </p:blipFill>
              <p:spPr>
                <a:xfrm>
                  <a:off x="11388895" y="1565542"/>
                  <a:ext cx="3686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9" name="Freihand 58">
                  <a:extLst>
                    <a:ext uri="{FF2B5EF4-FFF2-40B4-BE49-F238E27FC236}">
                      <a16:creationId xmlns:a16="http://schemas.microsoft.com/office/drawing/2014/main" id="{DD151F69-5643-AF2D-88D0-98DD70A372F3}"/>
                    </a:ext>
                  </a:extLst>
                </p14:cNvPr>
                <p14:cNvContentPartPr/>
                <p14:nvPr/>
              </p14:nvContentPartPr>
              <p14:xfrm>
                <a:off x="11620735" y="1506502"/>
                <a:ext cx="79920" cy="67680"/>
              </p14:xfrm>
            </p:contentPart>
          </mc:Choice>
          <mc:Fallback xmlns="">
            <p:pic>
              <p:nvPicPr>
                <p:cNvPr id="59" name="Freihand 58">
                  <a:extLst>
                    <a:ext uri="{FF2B5EF4-FFF2-40B4-BE49-F238E27FC236}">
                      <a16:creationId xmlns:a16="http://schemas.microsoft.com/office/drawing/2014/main" id="{DD151F69-5643-AF2D-88D0-98DD70A372F3}"/>
                    </a:ext>
                  </a:extLst>
                </p:cNvPr>
                <p:cNvPicPr/>
                <p:nvPr/>
              </p:nvPicPr>
              <p:blipFill>
                <a:blip r:embed="rId103"/>
                <a:stretch>
                  <a:fillRect/>
                </a:stretch>
              </p:blipFill>
              <p:spPr>
                <a:xfrm>
                  <a:off x="11612095" y="1497502"/>
                  <a:ext cx="975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0" name="Freihand 59">
                  <a:extLst>
                    <a:ext uri="{FF2B5EF4-FFF2-40B4-BE49-F238E27FC236}">
                      <a16:creationId xmlns:a16="http://schemas.microsoft.com/office/drawing/2014/main" id="{C124794B-967F-E2CF-2EA7-B493DD756564}"/>
                    </a:ext>
                  </a:extLst>
                </p14:cNvPr>
                <p14:cNvContentPartPr/>
                <p14:nvPr/>
              </p14:nvContentPartPr>
              <p14:xfrm>
                <a:off x="11740975" y="1671382"/>
                <a:ext cx="88920" cy="81000"/>
              </p14:xfrm>
            </p:contentPart>
          </mc:Choice>
          <mc:Fallback xmlns="">
            <p:pic>
              <p:nvPicPr>
                <p:cNvPr id="60" name="Freihand 59">
                  <a:extLst>
                    <a:ext uri="{FF2B5EF4-FFF2-40B4-BE49-F238E27FC236}">
                      <a16:creationId xmlns:a16="http://schemas.microsoft.com/office/drawing/2014/main" id="{C124794B-967F-E2CF-2EA7-B493DD756564}"/>
                    </a:ext>
                  </a:extLst>
                </p:cNvPr>
                <p:cNvPicPr/>
                <p:nvPr/>
              </p:nvPicPr>
              <p:blipFill>
                <a:blip r:embed="rId105"/>
                <a:stretch>
                  <a:fillRect/>
                </a:stretch>
              </p:blipFill>
              <p:spPr>
                <a:xfrm>
                  <a:off x="11732335" y="1662382"/>
                  <a:ext cx="1065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2" name="Freihand 61">
                  <a:extLst>
                    <a:ext uri="{FF2B5EF4-FFF2-40B4-BE49-F238E27FC236}">
                      <a16:creationId xmlns:a16="http://schemas.microsoft.com/office/drawing/2014/main" id="{45551634-CF1C-96B8-8CD3-92115B8F3FA9}"/>
                    </a:ext>
                  </a:extLst>
                </p14:cNvPr>
                <p14:cNvContentPartPr/>
                <p14:nvPr/>
              </p14:nvContentPartPr>
              <p14:xfrm>
                <a:off x="8618335" y="2028142"/>
                <a:ext cx="112680" cy="113760"/>
              </p14:xfrm>
            </p:contentPart>
          </mc:Choice>
          <mc:Fallback xmlns="">
            <p:pic>
              <p:nvPicPr>
                <p:cNvPr id="62" name="Freihand 61">
                  <a:extLst>
                    <a:ext uri="{FF2B5EF4-FFF2-40B4-BE49-F238E27FC236}">
                      <a16:creationId xmlns:a16="http://schemas.microsoft.com/office/drawing/2014/main" id="{45551634-CF1C-96B8-8CD3-92115B8F3FA9}"/>
                    </a:ext>
                  </a:extLst>
                </p:cNvPr>
                <p:cNvPicPr/>
                <p:nvPr/>
              </p:nvPicPr>
              <p:blipFill>
                <a:blip r:embed="rId107"/>
                <a:stretch>
                  <a:fillRect/>
                </a:stretch>
              </p:blipFill>
              <p:spPr>
                <a:xfrm>
                  <a:off x="8609695" y="2019502"/>
                  <a:ext cx="1303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3" name="Freihand 62">
                  <a:extLst>
                    <a:ext uri="{FF2B5EF4-FFF2-40B4-BE49-F238E27FC236}">
                      <a16:creationId xmlns:a16="http://schemas.microsoft.com/office/drawing/2014/main" id="{A2C5FC7D-2931-D2F0-B176-DCC579A41A0E}"/>
                    </a:ext>
                  </a:extLst>
                </p14:cNvPr>
                <p14:cNvContentPartPr/>
                <p14:nvPr/>
              </p14:nvContentPartPr>
              <p14:xfrm>
                <a:off x="8666935" y="1987462"/>
                <a:ext cx="343080" cy="297720"/>
              </p14:xfrm>
            </p:contentPart>
          </mc:Choice>
          <mc:Fallback xmlns="">
            <p:pic>
              <p:nvPicPr>
                <p:cNvPr id="63" name="Freihand 62">
                  <a:extLst>
                    <a:ext uri="{FF2B5EF4-FFF2-40B4-BE49-F238E27FC236}">
                      <a16:creationId xmlns:a16="http://schemas.microsoft.com/office/drawing/2014/main" id="{A2C5FC7D-2931-D2F0-B176-DCC579A41A0E}"/>
                    </a:ext>
                  </a:extLst>
                </p:cNvPr>
                <p:cNvPicPr/>
                <p:nvPr/>
              </p:nvPicPr>
              <p:blipFill>
                <a:blip r:embed="rId109"/>
                <a:stretch>
                  <a:fillRect/>
                </a:stretch>
              </p:blipFill>
              <p:spPr>
                <a:xfrm>
                  <a:off x="8658295" y="1978822"/>
                  <a:ext cx="36072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5296" name="Freihand 55295">
                  <a:extLst>
                    <a:ext uri="{FF2B5EF4-FFF2-40B4-BE49-F238E27FC236}">
                      <a16:creationId xmlns:a16="http://schemas.microsoft.com/office/drawing/2014/main" id="{0D60F736-2FA5-5B2D-1717-5371F8202B09}"/>
                    </a:ext>
                  </a:extLst>
                </p14:cNvPr>
                <p14:cNvContentPartPr/>
                <p14:nvPr/>
              </p14:nvContentPartPr>
              <p14:xfrm>
                <a:off x="9044935" y="2085022"/>
                <a:ext cx="226080" cy="64080"/>
              </p14:xfrm>
            </p:contentPart>
          </mc:Choice>
          <mc:Fallback xmlns="">
            <p:pic>
              <p:nvPicPr>
                <p:cNvPr id="55296" name="Freihand 55295">
                  <a:extLst>
                    <a:ext uri="{FF2B5EF4-FFF2-40B4-BE49-F238E27FC236}">
                      <a16:creationId xmlns:a16="http://schemas.microsoft.com/office/drawing/2014/main" id="{0D60F736-2FA5-5B2D-1717-5371F8202B09}"/>
                    </a:ext>
                  </a:extLst>
                </p:cNvPr>
                <p:cNvPicPr/>
                <p:nvPr/>
              </p:nvPicPr>
              <p:blipFill>
                <a:blip r:embed="rId111"/>
                <a:stretch>
                  <a:fillRect/>
                </a:stretch>
              </p:blipFill>
              <p:spPr>
                <a:xfrm>
                  <a:off x="9036295" y="2076022"/>
                  <a:ext cx="2437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5297" name="Freihand 55296">
                  <a:extLst>
                    <a:ext uri="{FF2B5EF4-FFF2-40B4-BE49-F238E27FC236}">
                      <a16:creationId xmlns:a16="http://schemas.microsoft.com/office/drawing/2014/main" id="{E6967C23-DACB-1650-AA6C-8A31AFA0989B}"/>
                    </a:ext>
                  </a:extLst>
                </p14:cNvPr>
                <p14:cNvContentPartPr/>
                <p14:nvPr/>
              </p14:nvContentPartPr>
              <p14:xfrm>
                <a:off x="9294415" y="1972702"/>
                <a:ext cx="60120" cy="169200"/>
              </p14:xfrm>
            </p:contentPart>
          </mc:Choice>
          <mc:Fallback xmlns="">
            <p:pic>
              <p:nvPicPr>
                <p:cNvPr id="55297" name="Freihand 55296">
                  <a:extLst>
                    <a:ext uri="{FF2B5EF4-FFF2-40B4-BE49-F238E27FC236}">
                      <a16:creationId xmlns:a16="http://schemas.microsoft.com/office/drawing/2014/main" id="{E6967C23-DACB-1650-AA6C-8A31AFA0989B}"/>
                    </a:ext>
                  </a:extLst>
                </p:cNvPr>
                <p:cNvPicPr/>
                <p:nvPr/>
              </p:nvPicPr>
              <p:blipFill>
                <a:blip r:embed="rId113"/>
                <a:stretch>
                  <a:fillRect/>
                </a:stretch>
              </p:blipFill>
              <p:spPr>
                <a:xfrm>
                  <a:off x="9285415" y="1963702"/>
                  <a:ext cx="777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5298" name="Freihand 55297">
                  <a:extLst>
                    <a:ext uri="{FF2B5EF4-FFF2-40B4-BE49-F238E27FC236}">
                      <a16:creationId xmlns:a16="http://schemas.microsoft.com/office/drawing/2014/main" id="{C7C533F3-2C76-1C1E-0249-8AF965F4BE90}"/>
                    </a:ext>
                  </a:extLst>
                </p14:cNvPr>
                <p14:cNvContentPartPr/>
                <p14:nvPr/>
              </p14:nvContentPartPr>
              <p14:xfrm>
                <a:off x="9386215" y="2086102"/>
                <a:ext cx="110880" cy="54000"/>
              </p14:xfrm>
            </p:contentPart>
          </mc:Choice>
          <mc:Fallback xmlns="">
            <p:pic>
              <p:nvPicPr>
                <p:cNvPr id="55298" name="Freihand 55297">
                  <a:extLst>
                    <a:ext uri="{FF2B5EF4-FFF2-40B4-BE49-F238E27FC236}">
                      <a16:creationId xmlns:a16="http://schemas.microsoft.com/office/drawing/2014/main" id="{C7C533F3-2C76-1C1E-0249-8AF965F4BE90}"/>
                    </a:ext>
                  </a:extLst>
                </p:cNvPr>
                <p:cNvPicPr/>
                <p:nvPr/>
              </p:nvPicPr>
              <p:blipFill>
                <a:blip r:embed="rId115"/>
                <a:stretch>
                  <a:fillRect/>
                </a:stretch>
              </p:blipFill>
              <p:spPr>
                <a:xfrm>
                  <a:off x="9377575" y="2077102"/>
                  <a:ext cx="1285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5307" name="Freihand 55306">
                  <a:extLst>
                    <a:ext uri="{FF2B5EF4-FFF2-40B4-BE49-F238E27FC236}">
                      <a16:creationId xmlns:a16="http://schemas.microsoft.com/office/drawing/2014/main" id="{5D65016B-2411-7D28-EE88-0BDA8C310691}"/>
                    </a:ext>
                  </a:extLst>
                </p14:cNvPr>
                <p14:cNvContentPartPr/>
                <p14:nvPr/>
              </p14:nvContentPartPr>
              <p14:xfrm>
                <a:off x="9529495" y="1986022"/>
                <a:ext cx="155880" cy="177120"/>
              </p14:xfrm>
            </p:contentPart>
          </mc:Choice>
          <mc:Fallback xmlns="">
            <p:pic>
              <p:nvPicPr>
                <p:cNvPr id="55307" name="Freihand 55306">
                  <a:extLst>
                    <a:ext uri="{FF2B5EF4-FFF2-40B4-BE49-F238E27FC236}">
                      <a16:creationId xmlns:a16="http://schemas.microsoft.com/office/drawing/2014/main" id="{5D65016B-2411-7D28-EE88-0BDA8C310691}"/>
                    </a:ext>
                  </a:extLst>
                </p:cNvPr>
                <p:cNvPicPr/>
                <p:nvPr/>
              </p:nvPicPr>
              <p:blipFill>
                <a:blip r:embed="rId117"/>
                <a:stretch>
                  <a:fillRect/>
                </a:stretch>
              </p:blipFill>
              <p:spPr>
                <a:xfrm>
                  <a:off x="9520855" y="1977022"/>
                  <a:ext cx="1735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5308" name="Freihand 55307">
                  <a:extLst>
                    <a:ext uri="{FF2B5EF4-FFF2-40B4-BE49-F238E27FC236}">
                      <a16:creationId xmlns:a16="http://schemas.microsoft.com/office/drawing/2014/main" id="{287EE325-9F35-1353-6E30-A8E61B467C92}"/>
                    </a:ext>
                  </a:extLst>
                </p14:cNvPr>
                <p14:cNvContentPartPr/>
                <p14:nvPr/>
              </p14:nvContentPartPr>
              <p14:xfrm>
                <a:off x="9566935" y="2016262"/>
                <a:ext cx="65520" cy="41760"/>
              </p14:xfrm>
            </p:contentPart>
          </mc:Choice>
          <mc:Fallback xmlns="">
            <p:pic>
              <p:nvPicPr>
                <p:cNvPr id="55308" name="Freihand 55307">
                  <a:extLst>
                    <a:ext uri="{FF2B5EF4-FFF2-40B4-BE49-F238E27FC236}">
                      <a16:creationId xmlns:a16="http://schemas.microsoft.com/office/drawing/2014/main" id="{287EE325-9F35-1353-6E30-A8E61B467C92}"/>
                    </a:ext>
                  </a:extLst>
                </p:cNvPr>
                <p:cNvPicPr/>
                <p:nvPr/>
              </p:nvPicPr>
              <p:blipFill>
                <a:blip r:embed="rId119"/>
                <a:stretch>
                  <a:fillRect/>
                </a:stretch>
              </p:blipFill>
              <p:spPr>
                <a:xfrm>
                  <a:off x="9557935" y="2007622"/>
                  <a:ext cx="831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5309" name="Freihand 55308">
                  <a:extLst>
                    <a:ext uri="{FF2B5EF4-FFF2-40B4-BE49-F238E27FC236}">
                      <a16:creationId xmlns:a16="http://schemas.microsoft.com/office/drawing/2014/main" id="{3263B8D5-C978-54F8-8865-CA14EF9CAF29}"/>
                    </a:ext>
                  </a:extLst>
                </p14:cNvPr>
                <p14:cNvContentPartPr/>
                <p14:nvPr/>
              </p14:nvContentPartPr>
              <p14:xfrm>
                <a:off x="9703375" y="2107702"/>
                <a:ext cx="171000" cy="241200"/>
              </p14:xfrm>
            </p:contentPart>
          </mc:Choice>
          <mc:Fallback xmlns="">
            <p:pic>
              <p:nvPicPr>
                <p:cNvPr id="55309" name="Freihand 55308">
                  <a:extLst>
                    <a:ext uri="{FF2B5EF4-FFF2-40B4-BE49-F238E27FC236}">
                      <a16:creationId xmlns:a16="http://schemas.microsoft.com/office/drawing/2014/main" id="{3263B8D5-C978-54F8-8865-CA14EF9CAF29}"/>
                    </a:ext>
                  </a:extLst>
                </p:cNvPr>
                <p:cNvPicPr/>
                <p:nvPr/>
              </p:nvPicPr>
              <p:blipFill>
                <a:blip r:embed="rId121"/>
                <a:stretch>
                  <a:fillRect/>
                </a:stretch>
              </p:blipFill>
              <p:spPr>
                <a:xfrm>
                  <a:off x="9694375" y="2099062"/>
                  <a:ext cx="1886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5310" name="Freihand 55309">
                  <a:extLst>
                    <a:ext uri="{FF2B5EF4-FFF2-40B4-BE49-F238E27FC236}">
                      <a16:creationId xmlns:a16="http://schemas.microsoft.com/office/drawing/2014/main" id="{7B93DB1F-8054-BE01-630D-664D30C43950}"/>
                    </a:ext>
                  </a:extLst>
                </p14:cNvPr>
                <p14:cNvContentPartPr/>
                <p14:nvPr/>
              </p14:nvContentPartPr>
              <p14:xfrm>
                <a:off x="10014775" y="1963342"/>
                <a:ext cx="88200" cy="169200"/>
              </p14:xfrm>
            </p:contentPart>
          </mc:Choice>
          <mc:Fallback xmlns="">
            <p:pic>
              <p:nvPicPr>
                <p:cNvPr id="55310" name="Freihand 55309">
                  <a:extLst>
                    <a:ext uri="{FF2B5EF4-FFF2-40B4-BE49-F238E27FC236}">
                      <a16:creationId xmlns:a16="http://schemas.microsoft.com/office/drawing/2014/main" id="{7B93DB1F-8054-BE01-630D-664D30C43950}"/>
                    </a:ext>
                  </a:extLst>
                </p:cNvPr>
                <p:cNvPicPr/>
                <p:nvPr/>
              </p:nvPicPr>
              <p:blipFill>
                <a:blip r:embed="rId123"/>
                <a:stretch>
                  <a:fillRect/>
                </a:stretch>
              </p:blipFill>
              <p:spPr>
                <a:xfrm>
                  <a:off x="10005775" y="1954342"/>
                  <a:ext cx="1058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5311" name="Freihand 55310">
                  <a:extLst>
                    <a:ext uri="{FF2B5EF4-FFF2-40B4-BE49-F238E27FC236}">
                      <a16:creationId xmlns:a16="http://schemas.microsoft.com/office/drawing/2014/main" id="{8EACD4D2-AA1A-0CAA-816A-0124173A7222}"/>
                    </a:ext>
                  </a:extLst>
                </p14:cNvPr>
                <p14:cNvContentPartPr/>
                <p14:nvPr/>
              </p14:nvContentPartPr>
              <p14:xfrm>
                <a:off x="10132495" y="1978822"/>
                <a:ext cx="118440" cy="121680"/>
              </p14:xfrm>
            </p:contentPart>
          </mc:Choice>
          <mc:Fallback xmlns="">
            <p:pic>
              <p:nvPicPr>
                <p:cNvPr id="55311" name="Freihand 55310">
                  <a:extLst>
                    <a:ext uri="{FF2B5EF4-FFF2-40B4-BE49-F238E27FC236}">
                      <a16:creationId xmlns:a16="http://schemas.microsoft.com/office/drawing/2014/main" id="{8EACD4D2-AA1A-0CAA-816A-0124173A7222}"/>
                    </a:ext>
                  </a:extLst>
                </p:cNvPr>
                <p:cNvPicPr/>
                <p:nvPr/>
              </p:nvPicPr>
              <p:blipFill>
                <a:blip r:embed="rId125"/>
                <a:stretch>
                  <a:fillRect/>
                </a:stretch>
              </p:blipFill>
              <p:spPr>
                <a:xfrm>
                  <a:off x="10123495" y="1969822"/>
                  <a:ext cx="1360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5312" name="Freihand 55311">
                  <a:extLst>
                    <a:ext uri="{FF2B5EF4-FFF2-40B4-BE49-F238E27FC236}">
                      <a16:creationId xmlns:a16="http://schemas.microsoft.com/office/drawing/2014/main" id="{E65A7C36-B9D0-7B16-0FD0-2FFFC350549A}"/>
                    </a:ext>
                  </a:extLst>
                </p14:cNvPr>
                <p14:cNvContentPartPr/>
                <p14:nvPr/>
              </p14:nvContentPartPr>
              <p14:xfrm>
                <a:off x="10158775" y="2033542"/>
                <a:ext cx="86400" cy="87120"/>
              </p14:xfrm>
            </p:contentPart>
          </mc:Choice>
          <mc:Fallback xmlns="">
            <p:pic>
              <p:nvPicPr>
                <p:cNvPr id="55312" name="Freihand 55311">
                  <a:extLst>
                    <a:ext uri="{FF2B5EF4-FFF2-40B4-BE49-F238E27FC236}">
                      <a16:creationId xmlns:a16="http://schemas.microsoft.com/office/drawing/2014/main" id="{E65A7C36-B9D0-7B16-0FD0-2FFFC350549A}"/>
                    </a:ext>
                  </a:extLst>
                </p:cNvPr>
                <p:cNvPicPr/>
                <p:nvPr/>
              </p:nvPicPr>
              <p:blipFill>
                <a:blip r:embed="rId127"/>
                <a:stretch>
                  <a:fillRect/>
                </a:stretch>
              </p:blipFill>
              <p:spPr>
                <a:xfrm>
                  <a:off x="10149775" y="2024542"/>
                  <a:ext cx="1040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5313" name="Freihand 55312">
                  <a:extLst>
                    <a:ext uri="{FF2B5EF4-FFF2-40B4-BE49-F238E27FC236}">
                      <a16:creationId xmlns:a16="http://schemas.microsoft.com/office/drawing/2014/main" id="{2AF361B2-2887-D349-1B3D-7C1227CFA5CC}"/>
                    </a:ext>
                  </a:extLst>
                </p14:cNvPr>
                <p14:cNvContentPartPr/>
                <p14:nvPr/>
              </p14:nvContentPartPr>
              <p14:xfrm>
                <a:off x="10243375" y="2074222"/>
                <a:ext cx="190080" cy="52560"/>
              </p14:xfrm>
            </p:contentPart>
          </mc:Choice>
          <mc:Fallback xmlns="">
            <p:pic>
              <p:nvPicPr>
                <p:cNvPr id="55313" name="Freihand 55312">
                  <a:extLst>
                    <a:ext uri="{FF2B5EF4-FFF2-40B4-BE49-F238E27FC236}">
                      <a16:creationId xmlns:a16="http://schemas.microsoft.com/office/drawing/2014/main" id="{2AF361B2-2887-D349-1B3D-7C1227CFA5CC}"/>
                    </a:ext>
                  </a:extLst>
                </p:cNvPr>
                <p:cNvPicPr/>
                <p:nvPr/>
              </p:nvPicPr>
              <p:blipFill>
                <a:blip r:embed="rId129"/>
                <a:stretch>
                  <a:fillRect/>
                </a:stretch>
              </p:blipFill>
              <p:spPr>
                <a:xfrm>
                  <a:off x="10234375" y="2065222"/>
                  <a:ext cx="2077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5314" name="Freihand 55313">
                  <a:extLst>
                    <a:ext uri="{FF2B5EF4-FFF2-40B4-BE49-F238E27FC236}">
                      <a16:creationId xmlns:a16="http://schemas.microsoft.com/office/drawing/2014/main" id="{438E14F4-53E6-B295-ACC0-7466656E3FD4}"/>
                    </a:ext>
                  </a:extLst>
                </p14:cNvPr>
                <p14:cNvContentPartPr/>
                <p14:nvPr/>
              </p14:nvContentPartPr>
              <p14:xfrm>
                <a:off x="10478455" y="1952902"/>
                <a:ext cx="142200" cy="165960"/>
              </p14:xfrm>
            </p:contentPart>
          </mc:Choice>
          <mc:Fallback xmlns="">
            <p:pic>
              <p:nvPicPr>
                <p:cNvPr id="55314" name="Freihand 55313">
                  <a:extLst>
                    <a:ext uri="{FF2B5EF4-FFF2-40B4-BE49-F238E27FC236}">
                      <a16:creationId xmlns:a16="http://schemas.microsoft.com/office/drawing/2014/main" id="{438E14F4-53E6-B295-ACC0-7466656E3FD4}"/>
                    </a:ext>
                  </a:extLst>
                </p:cNvPr>
                <p:cNvPicPr/>
                <p:nvPr/>
              </p:nvPicPr>
              <p:blipFill>
                <a:blip r:embed="rId131"/>
                <a:stretch>
                  <a:fillRect/>
                </a:stretch>
              </p:blipFill>
              <p:spPr>
                <a:xfrm>
                  <a:off x="10469815" y="1944262"/>
                  <a:ext cx="1598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5315" name="Freihand 55314">
                  <a:extLst>
                    <a:ext uri="{FF2B5EF4-FFF2-40B4-BE49-F238E27FC236}">
                      <a16:creationId xmlns:a16="http://schemas.microsoft.com/office/drawing/2014/main" id="{9B04F57C-78EF-C7DF-93C5-96FB59169C51}"/>
                    </a:ext>
                  </a:extLst>
                </p14:cNvPr>
                <p14:cNvContentPartPr/>
                <p14:nvPr/>
              </p14:nvContentPartPr>
              <p14:xfrm>
                <a:off x="10621015" y="2071702"/>
                <a:ext cx="164880" cy="47880"/>
              </p14:xfrm>
            </p:contentPart>
          </mc:Choice>
          <mc:Fallback xmlns="">
            <p:pic>
              <p:nvPicPr>
                <p:cNvPr id="55315" name="Freihand 55314">
                  <a:extLst>
                    <a:ext uri="{FF2B5EF4-FFF2-40B4-BE49-F238E27FC236}">
                      <a16:creationId xmlns:a16="http://schemas.microsoft.com/office/drawing/2014/main" id="{9B04F57C-78EF-C7DF-93C5-96FB59169C51}"/>
                    </a:ext>
                  </a:extLst>
                </p:cNvPr>
                <p:cNvPicPr/>
                <p:nvPr/>
              </p:nvPicPr>
              <p:blipFill>
                <a:blip r:embed="rId133"/>
                <a:stretch>
                  <a:fillRect/>
                </a:stretch>
              </p:blipFill>
              <p:spPr>
                <a:xfrm>
                  <a:off x="10612375" y="2062702"/>
                  <a:ext cx="1825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5316" name="Freihand 55315">
                  <a:extLst>
                    <a:ext uri="{FF2B5EF4-FFF2-40B4-BE49-F238E27FC236}">
                      <a16:creationId xmlns:a16="http://schemas.microsoft.com/office/drawing/2014/main" id="{547876DD-3CA8-D249-1B81-95F8EAFE1739}"/>
                    </a:ext>
                  </a:extLst>
                </p14:cNvPr>
                <p14:cNvContentPartPr/>
                <p14:nvPr/>
              </p14:nvContentPartPr>
              <p14:xfrm>
                <a:off x="10805335" y="1905382"/>
                <a:ext cx="62280" cy="259920"/>
              </p14:xfrm>
            </p:contentPart>
          </mc:Choice>
          <mc:Fallback xmlns="">
            <p:pic>
              <p:nvPicPr>
                <p:cNvPr id="55316" name="Freihand 55315">
                  <a:extLst>
                    <a:ext uri="{FF2B5EF4-FFF2-40B4-BE49-F238E27FC236}">
                      <a16:creationId xmlns:a16="http://schemas.microsoft.com/office/drawing/2014/main" id="{547876DD-3CA8-D249-1B81-95F8EAFE1739}"/>
                    </a:ext>
                  </a:extLst>
                </p:cNvPr>
                <p:cNvPicPr/>
                <p:nvPr/>
              </p:nvPicPr>
              <p:blipFill>
                <a:blip r:embed="rId135"/>
                <a:stretch>
                  <a:fillRect/>
                </a:stretch>
              </p:blipFill>
              <p:spPr>
                <a:xfrm>
                  <a:off x="10796335" y="1896742"/>
                  <a:ext cx="799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5317" name="Freihand 55316">
                  <a:extLst>
                    <a:ext uri="{FF2B5EF4-FFF2-40B4-BE49-F238E27FC236}">
                      <a16:creationId xmlns:a16="http://schemas.microsoft.com/office/drawing/2014/main" id="{402F38D3-593A-7CCD-1F01-714F0655DA45}"/>
                    </a:ext>
                  </a:extLst>
                </p14:cNvPr>
                <p14:cNvContentPartPr/>
                <p14:nvPr/>
              </p14:nvContentPartPr>
              <p14:xfrm>
                <a:off x="11008375" y="1961902"/>
                <a:ext cx="255960" cy="145440"/>
              </p14:xfrm>
            </p:contentPart>
          </mc:Choice>
          <mc:Fallback xmlns="">
            <p:pic>
              <p:nvPicPr>
                <p:cNvPr id="55317" name="Freihand 55316">
                  <a:extLst>
                    <a:ext uri="{FF2B5EF4-FFF2-40B4-BE49-F238E27FC236}">
                      <a16:creationId xmlns:a16="http://schemas.microsoft.com/office/drawing/2014/main" id="{402F38D3-593A-7CCD-1F01-714F0655DA45}"/>
                    </a:ext>
                  </a:extLst>
                </p:cNvPr>
                <p:cNvPicPr/>
                <p:nvPr/>
              </p:nvPicPr>
              <p:blipFill>
                <a:blip r:embed="rId137"/>
                <a:stretch>
                  <a:fillRect/>
                </a:stretch>
              </p:blipFill>
              <p:spPr>
                <a:xfrm>
                  <a:off x="10999375" y="1952902"/>
                  <a:ext cx="2736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5318" name="Freihand 55317">
                  <a:extLst>
                    <a:ext uri="{FF2B5EF4-FFF2-40B4-BE49-F238E27FC236}">
                      <a16:creationId xmlns:a16="http://schemas.microsoft.com/office/drawing/2014/main" id="{6E400426-F724-9E53-2D69-84104748044F}"/>
                    </a:ext>
                  </a:extLst>
                </p14:cNvPr>
                <p14:cNvContentPartPr/>
                <p14:nvPr/>
              </p14:nvContentPartPr>
              <p14:xfrm>
                <a:off x="11397535" y="1926622"/>
                <a:ext cx="150480" cy="192600"/>
              </p14:xfrm>
            </p:contentPart>
          </mc:Choice>
          <mc:Fallback xmlns="">
            <p:pic>
              <p:nvPicPr>
                <p:cNvPr id="55318" name="Freihand 55317">
                  <a:extLst>
                    <a:ext uri="{FF2B5EF4-FFF2-40B4-BE49-F238E27FC236}">
                      <a16:creationId xmlns:a16="http://schemas.microsoft.com/office/drawing/2014/main" id="{6E400426-F724-9E53-2D69-84104748044F}"/>
                    </a:ext>
                  </a:extLst>
                </p:cNvPr>
                <p:cNvPicPr/>
                <p:nvPr/>
              </p:nvPicPr>
              <p:blipFill>
                <a:blip r:embed="rId139"/>
                <a:stretch>
                  <a:fillRect/>
                </a:stretch>
              </p:blipFill>
              <p:spPr>
                <a:xfrm>
                  <a:off x="11388895" y="1917982"/>
                  <a:ext cx="1681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5319" name="Freihand 55318">
                  <a:extLst>
                    <a:ext uri="{FF2B5EF4-FFF2-40B4-BE49-F238E27FC236}">
                      <a16:creationId xmlns:a16="http://schemas.microsoft.com/office/drawing/2014/main" id="{8C5B8DFC-9841-28D5-E950-B22597A2F8B9}"/>
                    </a:ext>
                  </a:extLst>
                </p14:cNvPr>
                <p14:cNvContentPartPr/>
                <p14:nvPr/>
              </p14:nvContentPartPr>
              <p14:xfrm>
                <a:off x="11482855" y="1904302"/>
                <a:ext cx="322200" cy="204120"/>
              </p14:xfrm>
            </p:contentPart>
          </mc:Choice>
          <mc:Fallback xmlns="">
            <p:pic>
              <p:nvPicPr>
                <p:cNvPr id="55319" name="Freihand 55318">
                  <a:extLst>
                    <a:ext uri="{FF2B5EF4-FFF2-40B4-BE49-F238E27FC236}">
                      <a16:creationId xmlns:a16="http://schemas.microsoft.com/office/drawing/2014/main" id="{8C5B8DFC-9841-28D5-E950-B22597A2F8B9}"/>
                    </a:ext>
                  </a:extLst>
                </p:cNvPr>
                <p:cNvPicPr/>
                <p:nvPr/>
              </p:nvPicPr>
              <p:blipFill>
                <a:blip r:embed="rId141"/>
                <a:stretch>
                  <a:fillRect/>
                </a:stretch>
              </p:blipFill>
              <p:spPr>
                <a:xfrm>
                  <a:off x="11473855" y="1895662"/>
                  <a:ext cx="3398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5320" name="Freihand 55319">
                  <a:extLst>
                    <a:ext uri="{FF2B5EF4-FFF2-40B4-BE49-F238E27FC236}">
                      <a16:creationId xmlns:a16="http://schemas.microsoft.com/office/drawing/2014/main" id="{C189742E-2707-266A-0AEE-289CA45D4772}"/>
                    </a:ext>
                  </a:extLst>
                </p14:cNvPr>
                <p14:cNvContentPartPr/>
                <p14:nvPr/>
              </p14:nvContentPartPr>
              <p14:xfrm>
                <a:off x="11642695" y="1892062"/>
                <a:ext cx="113400" cy="76320"/>
              </p14:xfrm>
            </p:contentPart>
          </mc:Choice>
          <mc:Fallback xmlns="">
            <p:pic>
              <p:nvPicPr>
                <p:cNvPr id="55320" name="Freihand 55319">
                  <a:extLst>
                    <a:ext uri="{FF2B5EF4-FFF2-40B4-BE49-F238E27FC236}">
                      <a16:creationId xmlns:a16="http://schemas.microsoft.com/office/drawing/2014/main" id="{C189742E-2707-266A-0AEE-289CA45D4772}"/>
                    </a:ext>
                  </a:extLst>
                </p:cNvPr>
                <p:cNvPicPr/>
                <p:nvPr/>
              </p:nvPicPr>
              <p:blipFill>
                <a:blip r:embed="rId143"/>
                <a:stretch>
                  <a:fillRect/>
                </a:stretch>
              </p:blipFill>
              <p:spPr>
                <a:xfrm>
                  <a:off x="11633695" y="1883062"/>
                  <a:ext cx="1310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5321" name="Freihand 55320">
                  <a:extLst>
                    <a:ext uri="{FF2B5EF4-FFF2-40B4-BE49-F238E27FC236}">
                      <a16:creationId xmlns:a16="http://schemas.microsoft.com/office/drawing/2014/main" id="{DF18E748-96A1-C845-0196-F56FDDD55C9E}"/>
                    </a:ext>
                  </a:extLst>
                </p14:cNvPr>
                <p14:cNvContentPartPr/>
                <p14:nvPr/>
              </p14:nvContentPartPr>
              <p14:xfrm>
                <a:off x="11733775" y="2090782"/>
                <a:ext cx="114480" cy="52200"/>
              </p14:xfrm>
            </p:contentPart>
          </mc:Choice>
          <mc:Fallback xmlns="">
            <p:pic>
              <p:nvPicPr>
                <p:cNvPr id="55321" name="Freihand 55320">
                  <a:extLst>
                    <a:ext uri="{FF2B5EF4-FFF2-40B4-BE49-F238E27FC236}">
                      <a16:creationId xmlns:a16="http://schemas.microsoft.com/office/drawing/2014/main" id="{DF18E748-96A1-C845-0196-F56FDDD55C9E}"/>
                    </a:ext>
                  </a:extLst>
                </p:cNvPr>
                <p:cNvPicPr/>
                <p:nvPr/>
              </p:nvPicPr>
              <p:blipFill>
                <a:blip r:embed="rId145"/>
                <a:stretch>
                  <a:fillRect/>
                </a:stretch>
              </p:blipFill>
              <p:spPr>
                <a:xfrm>
                  <a:off x="11724775" y="2081782"/>
                  <a:ext cx="1321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5328" name="Freihand 55327">
                  <a:extLst>
                    <a:ext uri="{FF2B5EF4-FFF2-40B4-BE49-F238E27FC236}">
                      <a16:creationId xmlns:a16="http://schemas.microsoft.com/office/drawing/2014/main" id="{68637DBB-6149-518F-3A65-28C20AC21C7E}"/>
                    </a:ext>
                  </a:extLst>
                </p14:cNvPr>
                <p14:cNvContentPartPr/>
                <p14:nvPr/>
              </p14:nvContentPartPr>
              <p14:xfrm>
                <a:off x="8688535" y="1814302"/>
                <a:ext cx="3202560" cy="192600"/>
              </p14:xfrm>
            </p:contentPart>
          </mc:Choice>
          <mc:Fallback xmlns="">
            <p:pic>
              <p:nvPicPr>
                <p:cNvPr id="55328" name="Freihand 55327">
                  <a:extLst>
                    <a:ext uri="{FF2B5EF4-FFF2-40B4-BE49-F238E27FC236}">
                      <a16:creationId xmlns:a16="http://schemas.microsoft.com/office/drawing/2014/main" id="{68637DBB-6149-518F-3A65-28C20AC21C7E}"/>
                    </a:ext>
                  </a:extLst>
                </p:cNvPr>
                <p:cNvPicPr/>
                <p:nvPr/>
              </p:nvPicPr>
              <p:blipFill>
                <a:blip r:embed="rId147"/>
                <a:stretch>
                  <a:fillRect/>
                </a:stretch>
              </p:blipFill>
              <p:spPr>
                <a:xfrm>
                  <a:off x="8679895" y="1805302"/>
                  <a:ext cx="32202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5330" name="Freihand 55329">
                  <a:extLst>
                    <a:ext uri="{FF2B5EF4-FFF2-40B4-BE49-F238E27FC236}">
                      <a16:creationId xmlns:a16="http://schemas.microsoft.com/office/drawing/2014/main" id="{67545F25-3709-EBC7-1067-C2D3A328F1FD}"/>
                    </a:ext>
                  </a:extLst>
                </p14:cNvPr>
                <p14:cNvContentPartPr/>
                <p14:nvPr/>
              </p14:nvContentPartPr>
              <p14:xfrm>
                <a:off x="8528695" y="2321902"/>
                <a:ext cx="3443400" cy="103680"/>
              </p14:xfrm>
            </p:contentPart>
          </mc:Choice>
          <mc:Fallback xmlns="">
            <p:pic>
              <p:nvPicPr>
                <p:cNvPr id="55330" name="Freihand 55329">
                  <a:extLst>
                    <a:ext uri="{FF2B5EF4-FFF2-40B4-BE49-F238E27FC236}">
                      <a16:creationId xmlns:a16="http://schemas.microsoft.com/office/drawing/2014/main" id="{67545F25-3709-EBC7-1067-C2D3A328F1FD}"/>
                    </a:ext>
                  </a:extLst>
                </p:cNvPr>
                <p:cNvPicPr/>
                <p:nvPr/>
              </p:nvPicPr>
              <p:blipFill>
                <a:blip r:embed="rId149"/>
                <a:stretch>
                  <a:fillRect/>
                </a:stretch>
              </p:blipFill>
              <p:spPr>
                <a:xfrm>
                  <a:off x="8520055" y="2312902"/>
                  <a:ext cx="3461040" cy="121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0">
            <p14:nvContentPartPr>
              <p14:cNvPr id="55332" name="Freihand 55331">
                <a:extLst>
                  <a:ext uri="{FF2B5EF4-FFF2-40B4-BE49-F238E27FC236}">
                    <a16:creationId xmlns:a16="http://schemas.microsoft.com/office/drawing/2014/main" id="{DB0B3345-20F3-0B36-7686-FD80426E12D2}"/>
                  </a:ext>
                </a:extLst>
              </p14:cNvPr>
              <p14:cNvContentPartPr/>
              <p14:nvPr/>
            </p14:nvContentPartPr>
            <p14:xfrm>
              <a:off x="8297935" y="718102"/>
              <a:ext cx="173520" cy="1925640"/>
            </p14:xfrm>
          </p:contentPart>
        </mc:Choice>
        <mc:Fallback xmlns="">
          <p:pic>
            <p:nvPicPr>
              <p:cNvPr id="55332" name="Freihand 55331">
                <a:extLst>
                  <a:ext uri="{FF2B5EF4-FFF2-40B4-BE49-F238E27FC236}">
                    <a16:creationId xmlns:a16="http://schemas.microsoft.com/office/drawing/2014/main" id="{DB0B3345-20F3-0B36-7686-FD80426E12D2}"/>
                  </a:ext>
                </a:extLst>
              </p:cNvPr>
              <p:cNvPicPr/>
              <p:nvPr/>
            </p:nvPicPr>
            <p:blipFill>
              <a:blip r:embed="rId151"/>
              <a:stretch>
                <a:fillRect/>
              </a:stretch>
            </p:blipFill>
            <p:spPr>
              <a:xfrm>
                <a:off x="8288935" y="709102"/>
                <a:ext cx="191160" cy="194328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p:bldP spid="55302" grpId="0"/>
      <p:bldP spid="55303" grpId="0"/>
      <p:bldP spid="55304" grpId="0"/>
      <p:bldP spid="5530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1179253" y="79017"/>
            <a:ext cx="627538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Anteile der Verwendungskomponenten am Bruttoinlandsprodukt (Deutschland)</a:t>
            </a:r>
          </a:p>
        </p:txBody>
      </p:sp>
      <p:sp>
        <p:nvSpPr>
          <p:cNvPr id="56324" name="Text Box 4"/>
          <p:cNvSpPr txBox="1">
            <a:spLocks noChangeArrowheads="1"/>
          </p:cNvSpPr>
          <p:nvPr/>
        </p:nvSpPr>
        <p:spPr bwMode="auto">
          <a:xfrm>
            <a:off x="0" y="5354320"/>
            <a:ext cx="255294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0" name="Rechteck 19">
            <a:extLst>
              <a:ext uri="{FF2B5EF4-FFF2-40B4-BE49-F238E27FC236}">
                <a16:creationId xmlns:a16="http://schemas.microsoft.com/office/drawing/2014/main" id="{BF330EE3-507B-49BB-BE37-DE0E3A04E98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D0455FCE-8571-AE88-0873-15D0C91E9043}"/>
              </a:ext>
            </a:extLst>
          </p:cNvPr>
          <p:cNvPicPr>
            <a:picLocks noChangeAspect="1"/>
          </p:cNvPicPr>
          <p:nvPr/>
        </p:nvPicPr>
        <p:blipFill>
          <a:blip r:embed="rId3"/>
          <a:stretch>
            <a:fillRect/>
          </a:stretch>
        </p:blipFill>
        <p:spPr>
          <a:xfrm>
            <a:off x="134541" y="912194"/>
            <a:ext cx="7712023" cy="4442125"/>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49883C5E-7726-9C3A-713E-A9A6D1E12979}"/>
                  </a:ext>
                </a:extLst>
              </p14:cNvPr>
              <p14:cNvContentPartPr/>
              <p14:nvPr/>
            </p14:nvContentPartPr>
            <p14:xfrm>
              <a:off x="4709815" y="3749302"/>
              <a:ext cx="48600" cy="104040"/>
            </p14:xfrm>
          </p:contentPart>
        </mc:Choice>
        <mc:Fallback xmlns="">
          <p:pic>
            <p:nvPicPr>
              <p:cNvPr id="2" name="Freihand 1">
                <a:extLst>
                  <a:ext uri="{FF2B5EF4-FFF2-40B4-BE49-F238E27FC236}">
                    <a16:creationId xmlns:a16="http://schemas.microsoft.com/office/drawing/2014/main" id="{49883C5E-7726-9C3A-713E-A9A6D1E12979}"/>
                  </a:ext>
                </a:extLst>
              </p:cNvPr>
              <p:cNvPicPr/>
              <p:nvPr/>
            </p:nvPicPr>
            <p:blipFill>
              <a:blip r:embed="rId5"/>
              <a:stretch>
                <a:fillRect/>
              </a:stretch>
            </p:blipFill>
            <p:spPr>
              <a:xfrm>
                <a:off x="4701175" y="3740662"/>
                <a:ext cx="66240" cy="121680"/>
              </a:xfrm>
              <a:prstGeom prst="rect">
                <a:avLst/>
              </a:prstGeom>
            </p:spPr>
          </p:pic>
        </mc:Fallback>
      </mc:AlternateContent>
      <p:grpSp>
        <p:nvGrpSpPr>
          <p:cNvPr id="23" name="Gruppieren 22">
            <a:extLst>
              <a:ext uri="{FF2B5EF4-FFF2-40B4-BE49-F238E27FC236}">
                <a16:creationId xmlns:a16="http://schemas.microsoft.com/office/drawing/2014/main" id="{F8D8BE54-9385-4A7A-7739-CA246147E43A}"/>
              </a:ext>
            </a:extLst>
          </p:cNvPr>
          <p:cNvGrpSpPr/>
          <p:nvPr/>
        </p:nvGrpSpPr>
        <p:grpSpPr>
          <a:xfrm>
            <a:off x="4030855" y="4072942"/>
            <a:ext cx="1971000" cy="1935360"/>
            <a:chOff x="4030855" y="4072942"/>
            <a:chExt cx="1971000" cy="1935360"/>
          </a:xfrm>
        </p:grpSpPr>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3FF31AA5-94E8-9A48-6D9C-2C1192E01AF1}"/>
                    </a:ext>
                  </a:extLst>
                </p14:cNvPr>
                <p14:cNvContentPartPr/>
                <p14:nvPr/>
              </p14:nvContentPartPr>
              <p14:xfrm>
                <a:off x="4030855" y="4072942"/>
                <a:ext cx="223560" cy="1651320"/>
              </p14:xfrm>
            </p:contentPart>
          </mc:Choice>
          <mc:Fallback xmlns="">
            <p:pic>
              <p:nvPicPr>
                <p:cNvPr id="11" name="Freihand 10">
                  <a:extLst>
                    <a:ext uri="{FF2B5EF4-FFF2-40B4-BE49-F238E27FC236}">
                      <a16:creationId xmlns:a16="http://schemas.microsoft.com/office/drawing/2014/main" id="{3FF31AA5-94E8-9A48-6D9C-2C1192E01AF1}"/>
                    </a:ext>
                  </a:extLst>
                </p:cNvPr>
                <p:cNvPicPr/>
                <p:nvPr/>
              </p:nvPicPr>
              <p:blipFill>
                <a:blip r:embed="rId7"/>
                <a:stretch>
                  <a:fillRect/>
                </a:stretch>
              </p:blipFill>
              <p:spPr>
                <a:xfrm>
                  <a:off x="4021855" y="4064302"/>
                  <a:ext cx="241200" cy="1668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Freihand 11">
                  <a:extLst>
                    <a:ext uri="{FF2B5EF4-FFF2-40B4-BE49-F238E27FC236}">
                      <a16:creationId xmlns:a16="http://schemas.microsoft.com/office/drawing/2014/main" id="{F53F2B51-852C-7110-6B4E-63A6CF01BC5A}"/>
                    </a:ext>
                  </a:extLst>
                </p14:cNvPr>
                <p14:cNvContentPartPr/>
                <p14:nvPr/>
              </p14:nvContentPartPr>
              <p14:xfrm>
                <a:off x="4462135" y="5582782"/>
                <a:ext cx="10080" cy="205560"/>
              </p14:xfrm>
            </p:contentPart>
          </mc:Choice>
          <mc:Fallback xmlns="">
            <p:pic>
              <p:nvPicPr>
                <p:cNvPr id="12" name="Freihand 11">
                  <a:extLst>
                    <a:ext uri="{FF2B5EF4-FFF2-40B4-BE49-F238E27FC236}">
                      <a16:creationId xmlns:a16="http://schemas.microsoft.com/office/drawing/2014/main" id="{F53F2B51-852C-7110-6B4E-63A6CF01BC5A}"/>
                    </a:ext>
                  </a:extLst>
                </p:cNvPr>
                <p:cNvPicPr/>
                <p:nvPr/>
              </p:nvPicPr>
              <p:blipFill>
                <a:blip r:embed="rId9"/>
                <a:stretch>
                  <a:fillRect/>
                </a:stretch>
              </p:blipFill>
              <p:spPr>
                <a:xfrm>
                  <a:off x="4453495" y="5573782"/>
                  <a:ext cx="277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Freihand 12">
                  <a:extLst>
                    <a:ext uri="{FF2B5EF4-FFF2-40B4-BE49-F238E27FC236}">
                      <a16:creationId xmlns:a16="http://schemas.microsoft.com/office/drawing/2014/main" id="{A84F87F1-B8E1-3B3F-F82B-0581303F15D8}"/>
                    </a:ext>
                  </a:extLst>
                </p14:cNvPr>
                <p14:cNvContentPartPr/>
                <p14:nvPr/>
              </p14:nvContentPartPr>
              <p14:xfrm>
                <a:off x="4463215" y="5553262"/>
                <a:ext cx="169560" cy="128880"/>
              </p14:xfrm>
            </p:contentPart>
          </mc:Choice>
          <mc:Fallback xmlns="">
            <p:pic>
              <p:nvPicPr>
                <p:cNvPr id="13" name="Freihand 12">
                  <a:extLst>
                    <a:ext uri="{FF2B5EF4-FFF2-40B4-BE49-F238E27FC236}">
                      <a16:creationId xmlns:a16="http://schemas.microsoft.com/office/drawing/2014/main" id="{A84F87F1-B8E1-3B3F-F82B-0581303F15D8}"/>
                    </a:ext>
                  </a:extLst>
                </p:cNvPr>
                <p:cNvPicPr/>
                <p:nvPr/>
              </p:nvPicPr>
              <p:blipFill>
                <a:blip r:embed="rId11"/>
                <a:stretch>
                  <a:fillRect/>
                </a:stretch>
              </p:blipFill>
              <p:spPr>
                <a:xfrm>
                  <a:off x="4454575" y="5544622"/>
                  <a:ext cx="1872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Freihand 13">
                  <a:extLst>
                    <a:ext uri="{FF2B5EF4-FFF2-40B4-BE49-F238E27FC236}">
                      <a16:creationId xmlns:a16="http://schemas.microsoft.com/office/drawing/2014/main" id="{87020F1A-A542-6157-E923-AD148E5590A3}"/>
                    </a:ext>
                  </a:extLst>
                </p14:cNvPr>
                <p14:cNvContentPartPr/>
                <p14:nvPr/>
              </p14:nvContentPartPr>
              <p14:xfrm>
                <a:off x="4479415" y="5804182"/>
                <a:ext cx="162720" cy="21960"/>
              </p14:xfrm>
            </p:contentPart>
          </mc:Choice>
          <mc:Fallback xmlns="">
            <p:pic>
              <p:nvPicPr>
                <p:cNvPr id="14" name="Freihand 13">
                  <a:extLst>
                    <a:ext uri="{FF2B5EF4-FFF2-40B4-BE49-F238E27FC236}">
                      <a16:creationId xmlns:a16="http://schemas.microsoft.com/office/drawing/2014/main" id="{87020F1A-A542-6157-E923-AD148E5590A3}"/>
                    </a:ext>
                  </a:extLst>
                </p:cNvPr>
                <p:cNvPicPr/>
                <p:nvPr/>
              </p:nvPicPr>
              <p:blipFill>
                <a:blip r:embed="rId13"/>
                <a:stretch>
                  <a:fillRect/>
                </a:stretch>
              </p:blipFill>
              <p:spPr>
                <a:xfrm>
                  <a:off x="4470415" y="5795182"/>
                  <a:ext cx="1803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20E2837D-BAAD-9217-A835-0E5C847FDC40}"/>
                    </a:ext>
                  </a:extLst>
                </p14:cNvPr>
                <p14:cNvContentPartPr/>
                <p14:nvPr/>
              </p14:nvContentPartPr>
              <p14:xfrm>
                <a:off x="4760575" y="5575222"/>
                <a:ext cx="198360" cy="194760"/>
              </p14:xfrm>
            </p:contentPart>
          </mc:Choice>
          <mc:Fallback xmlns="">
            <p:pic>
              <p:nvPicPr>
                <p:cNvPr id="15" name="Freihand 14">
                  <a:extLst>
                    <a:ext uri="{FF2B5EF4-FFF2-40B4-BE49-F238E27FC236}">
                      <a16:creationId xmlns:a16="http://schemas.microsoft.com/office/drawing/2014/main" id="{20E2837D-BAAD-9217-A835-0E5C847FDC40}"/>
                    </a:ext>
                  </a:extLst>
                </p:cNvPr>
                <p:cNvPicPr/>
                <p:nvPr/>
              </p:nvPicPr>
              <p:blipFill>
                <a:blip r:embed="rId15"/>
                <a:stretch>
                  <a:fillRect/>
                </a:stretch>
              </p:blipFill>
              <p:spPr>
                <a:xfrm>
                  <a:off x="4751575" y="5566582"/>
                  <a:ext cx="2160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0DEBE2BB-B90B-7A23-8891-3BC3E4BE9AA5}"/>
                    </a:ext>
                  </a:extLst>
                </p14:cNvPr>
                <p14:cNvContentPartPr/>
                <p14:nvPr/>
              </p14:nvContentPartPr>
              <p14:xfrm>
                <a:off x="4664095" y="5659462"/>
                <a:ext cx="133560" cy="150480"/>
              </p14:xfrm>
            </p:contentPart>
          </mc:Choice>
          <mc:Fallback xmlns="">
            <p:pic>
              <p:nvPicPr>
                <p:cNvPr id="16" name="Freihand 15">
                  <a:extLst>
                    <a:ext uri="{FF2B5EF4-FFF2-40B4-BE49-F238E27FC236}">
                      <a16:creationId xmlns:a16="http://schemas.microsoft.com/office/drawing/2014/main" id="{0DEBE2BB-B90B-7A23-8891-3BC3E4BE9AA5}"/>
                    </a:ext>
                  </a:extLst>
                </p:cNvPr>
                <p:cNvPicPr/>
                <p:nvPr/>
              </p:nvPicPr>
              <p:blipFill>
                <a:blip r:embed="rId17"/>
                <a:stretch>
                  <a:fillRect/>
                </a:stretch>
              </p:blipFill>
              <p:spPr>
                <a:xfrm>
                  <a:off x="4655095" y="5650822"/>
                  <a:ext cx="1512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Freihand 16">
                  <a:extLst>
                    <a:ext uri="{FF2B5EF4-FFF2-40B4-BE49-F238E27FC236}">
                      <a16:creationId xmlns:a16="http://schemas.microsoft.com/office/drawing/2014/main" id="{356C9FA9-79EC-D690-8552-285C183A08AD}"/>
                    </a:ext>
                  </a:extLst>
                </p14:cNvPr>
                <p14:cNvContentPartPr/>
                <p14:nvPr/>
              </p14:nvContentPartPr>
              <p14:xfrm>
                <a:off x="5203015" y="5533102"/>
                <a:ext cx="5040" cy="192240"/>
              </p14:xfrm>
            </p:contentPart>
          </mc:Choice>
          <mc:Fallback xmlns="">
            <p:pic>
              <p:nvPicPr>
                <p:cNvPr id="17" name="Freihand 16">
                  <a:extLst>
                    <a:ext uri="{FF2B5EF4-FFF2-40B4-BE49-F238E27FC236}">
                      <a16:creationId xmlns:a16="http://schemas.microsoft.com/office/drawing/2014/main" id="{356C9FA9-79EC-D690-8552-285C183A08AD}"/>
                    </a:ext>
                  </a:extLst>
                </p:cNvPr>
                <p:cNvPicPr/>
                <p:nvPr/>
              </p:nvPicPr>
              <p:blipFill>
                <a:blip r:embed="rId19"/>
                <a:stretch>
                  <a:fillRect/>
                </a:stretch>
              </p:blipFill>
              <p:spPr>
                <a:xfrm>
                  <a:off x="5194375" y="5524462"/>
                  <a:ext cx="226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EEBE7C43-E657-8CDB-6CB8-5720178D9633}"/>
                    </a:ext>
                  </a:extLst>
                </p14:cNvPr>
                <p14:cNvContentPartPr/>
                <p14:nvPr/>
              </p14:nvContentPartPr>
              <p14:xfrm>
                <a:off x="5106175" y="5487382"/>
                <a:ext cx="205200" cy="201240"/>
              </p14:xfrm>
            </p:contentPart>
          </mc:Choice>
          <mc:Fallback xmlns="">
            <p:pic>
              <p:nvPicPr>
                <p:cNvPr id="18" name="Freihand 17">
                  <a:extLst>
                    <a:ext uri="{FF2B5EF4-FFF2-40B4-BE49-F238E27FC236}">
                      <a16:creationId xmlns:a16="http://schemas.microsoft.com/office/drawing/2014/main" id="{EEBE7C43-E657-8CDB-6CB8-5720178D9633}"/>
                    </a:ext>
                  </a:extLst>
                </p:cNvPr>
                <p:cNvPicPr/>
                <p:nvPr/>
              </p:nvPicPr>
              <p:blipFill>
                <a:blip r:embed="rId21"/>
                <a:stretch>
                  <a:fillRect/>
                </a:stretch>
              </p:blipFill>
              <p:spPr>
                <a:xfrm>
                  <a:off x="5097175" y="5478382"/>
                  <a:ext cx="2228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Freihand 18">
                  <a:extLst>
                    <a:ext uri="{FF2B5EF4-FFF2-40B4-BE49-F238E27FC236}">
                      <a16:creationId xmlns:a16="http://schemas.microsoft.com/office/drawing/2014/main" id="{19E1FB92-79F9-10DC-181F-49CDE3CBCD68}"/>
                    </a:ext>
                  </a:extLst>
                </p14:cNvPr>
                <p14:cNvContentPartPr/>
                <p14:nvPr/>
              </p14:nvContentPartPr>
              <p14:xfrm>
                <a:off x="5355295" y="5585302"/>
                <a:ext cx="234720" cy="84240"/>
              </p14:xfrm>
            </p:contentPart>
          </mc:Choice>
          <mc:Fallback xmlns="">
            <p:pic>
              <p:nvPicPr>
                <p:cNvPr id="19" name="Freihand 18">
                  <a:extLst>
                    <a:ext uri="{FF2B5EF4-FFF2-40B4-BE49-F238E27FC236}">
                      <a16:creationId xmlns:a16="http://schemas.microsoft.com/office/drawing/2014/main" id="{19E1FB92-79F9-10DC-181F-49CDE3CBCD68}"/>
                    </a:ext>
                  </a:extLst>
                </p:cNvPr>
                <p:cNvPicPr/>
                <p:nvPr/>
              </p:nvPicPr>
              <p:blipFill>
                <a:blip r:embed="rId23"/>
                <a:stretch>
                  <a:fillRect/>
                </a:stretch>
              </p:blipFill>
              <p:spPr>
                <a:xfrm>
                  <a:off x="5346655" y="5576662"/>
                  <a:ext cx="2523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Freihand 21">
                  <a:extLst>
                    <a:ext uri="{FF2B5EF4-FFF2-40B4-BE49-F238E27FC236}">
                      <a16:creationId xmlns:a16="http://schemas.microsoft.com/office/drawing/2014/main" id="{A37016E8-217B-9AF1-2DA4-D1A8590BB3C2}"/>
                    </a:ext>
                  </a:extLst>
                </p14:cNvPr>
                <p14:cNvContentPartPr/>
                <p14:nvPr/>
              </p14:nvContentPartPr>
              <p14:xfrm>
                <a:off x="4293655" y="5797342"/>
                <a:ext cx="1708200" cy="210960"/>
              </p14:xfrm>
            </p:contentPart>
          </mc:Choice>
          <mc:Fallback xmlns="">
            <p:pic>
              <p:nvPicPr>
                <p:cNvPr id="22" name="Freihand 21">
                  <a:extLst>
                    <a:ext uri="{FF2B5EF4-FFF2-40B4-BE49-F238E27FC236}">
                      <a16:creationId xmlns:a16="http://schemas.microsoft.com/office/drawing/2014/main" id="{A37016E8-217B-9AF1-2DA4-D1A8590BB3C2}"/>
                    </a:ext>
                  </a:extLst>
                </p:cNvPr>
                <p:cNvPicPr/>
                <p:nvPr/>
              </p:nvPicPr>
              <p:blipFill>
                <a:blip r:embed="rId25"/>
                <a:stretch>
                  <a:fillRect/>
                </a:stretch>
              </p:blipFill>
              <p:spPr>
                <a:xfrm>
                  <a:off x="4285015" y="5788702"/>
                  <a:ext cx="1725840" cy="228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24" name="Freihand 23">
                <a:extLst>
                  <a:ext uri="{FF2B5EF4-FFF2-40B4-BE49-F238E27FC236}">
                    <a16:creationId xmlns:a16="http://schemas.microsoft.com/office/drawing/2014/main" id="{0A5F663E-813F-02D4-CA03-6901A11C2AC5}"/>
                  </a:ext>
                </a:extLst>
              </p14:cNvPr>
              <p14:cNvContentPartPr/>
              <p14:nvPr/>
            </p14:nvContentPartPr>
            <p14:xfrm>
              <a:off x="5330455" y="3510622"/>
              <a:ext cx="2106720" cy="50040"/>
            </p14:xfrm>
          </p:contentPart>
        </mc:Choice>
        <mc:Fallback xmlns="">
          <p:pic>
            <p:nvPicPr>
              <p:cNvPr id="24" name="Freihand 23">
                <a:extLst>
                  <a:ext uri="{FF2B5EF4-FFF2-40B4-BE49-F238E27FC236}">
                    <a16:creationId xmlns:a16="http://schemas.microsoft.com/office/drawing/2014/main" id="{0A5F663E-813F-02D4-CA03-6901A11C2AC5}"/>
                  </a:ext>
                </a:extLst>
              </p:cNvPr>
              <p:cNvPicPr/>
              <p:nvPr/>
            </p:nvPicPr>
            <p:blipFill>
              <a:blip r:embed="rId27"/>
              <a:stretch>
                <a:fillRect/>
              </a:stretch>
            </p:blipFill>
            <p:spPr>
              <a:xfrm>
                <a:off x="5321815" y="3501982"/>
                <a:ext cx="2124360" cy="67680"/>
              </a:xfrm>
              <a:prstGeom prst="rect">
                <a:avLst/>
              </a:prstGeom>
            </p:spPr>
          </p:pic>
        </mc:Fallback>
      </mc:AlternateContent>
      <p:grpSp>
        <p:nvGrpSpPr>
          <p:cNvPr id="56331" name="Gruppieren 56330">
            <a:extLst>
              <a:ext uri="{FF2B5EF4-FFF2-40B4-BE49-F238E27FC236}">
                <a16:creationId xmlns:a16="http://schemas.microsoft.com/office/drawing/2014/main" id="{93E8DD13-2CFF-5432-EFDB-FBBF891A7585}"/>
              </a:ext>
            </a:extLst>
          </p:cNvPr>
          <p:cNvGrpSpPr/>
          <p:nvPr/>
        </p:nvGrpSpPr>
        <p:grpSpPr>
          <a:xfrm>
            <a:off x="977695" y="1386622"/>
            <a:ext cx="10692720" cy="2626560"/>
            <a:chOff x="977695" y="1386622"/>
            <a:chExt cx="10692720" cy="2626560"/>
          </a:xfrm>
        </p:grpSpPr>
        <mc:AlternateContent xmlns:mc="http://schemas.openxmlformats.org/markup-compatibility/2006" xmlns:p14="http://schemas.microsoft.com/office/powerpoint/2010/main">
          <mc:Choice Requires="p14">
            <p:contentPart p14:bwMode="auto" r:id="rId28">
              <p14:nvContentPartPr>
                <p14:cNvPr id="3" name="Freihand 2">
                  <a:extLst>
                    <a:ext uri="{FF2B5EF4-FFF2-40B4-BE49-F238E27FC236}">
                      <a16:creationId xmlns:a16="http://schemas.microsoft.com/office/drawing/2014/main" id="{49EE2469-F641-44DF-1B98-A6C3D55BCE7D}"/>
                    </a:ext>
                  </a:extLst>
                </p14:cNvPr>
                <p14:cNvContentPartPr/>
                <p14:nvPr/>
              </p14:nvContentPartPr>
              <p14:xfrm>
                <a:off x="1114855" y="1670662"/>
                <a:ext cx="5847840" cy="178920"/>
              </p14:xfrm>
            </p:contentPart>
          </mc:Choice>
          <mc:Fallback xmlns="">
            <p:pic>
              <p:nvPicPr>
                <p:cNvPr id="3" name="Freihand 2">
                  <a:extLst>
                    <a:ext uri="{FF2B5EF4-FFF2-40B4-BE49-F238E27FC236}">
                      <a16:creationId xmlns:a16="http://schemas.microsoft.com/office/drawing/2014/main" id="{49EE2469-F641-44DF-1B98-A6C3D55BCE7D}"/>
                    </a:ext>
                  </a:extLst>
                </p:cNvPr>
                <p:cNvPicPr/>
                <p:nvPr/>
              </p:nvPicPr>
              <p:blipFill>
                <a:blip r:embed="rId29"/>
                <a:stretch>
                  <a:fillRect/>
                </a:stretch>
              </p:blipFill>
              <p:spPr>
                <a:xfrm>
                  <a:off x="1106215" y="1662022"/>
                  <a:ext cx="58654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 name="Freihand 4">
                  <a:extLst>
                    <a:ext uri="{FF2B5EF4-FFF2-40B4-BE49-F238E27FC236}">
                      <a16:creationId xmlns:a16="http://schemas.microsoft.com/office/drawing/2014/main" id="{F17F3657-6254-1D2B-ED08-B77ABB5C6CFC}"/>
                    </a:ext>
                  </a:extLst>
                </p14:cNvPr>
                <p14:cNvContentPartPr/>
                <p14:nvPr/>
              </p14:nvContentPartPr>
              <p14:xfrm>
                <a:off x="1022695" y="2862262"/>
                <a:ext cx="5375880" cy="79920"/>
              </p14:xfrm>
            </p:contentPart>
          </mc:Choice>
          <mc:Fallback xmlns="">
            <p:pic>
              <p:nvPicPr>
                <p:cNvPr id="5" name="Freihand 4">
                  <a:extLst>
                    <a:ext uri="{FF2B5EF4-FFF2-40B4-BE49-F238E27FC236}">
                      <a16:creationId xmlns:a16="http://schemas.microsoft.com/office/drawing/2014/main" id="{F17F3657-6254-1D2B-ED08-B77ABB5C6CFC}"/>
                    </a:ext>
                  </a:extLst>
                </p:cNvPr>
                <p:cNvPicPr/>
                <p:nvPr/>
              </p:nvPicPr>
              <p:blipFill>
                <a:blip r:embed="rId31"/>
                <a:stretch>
                  <a:fillRect/>
                </a:stretch>
              </p:blipFill>
              <p:spPr>
                <a:xfrm>
                  <a:off x="1014055" y="2853262"/>
                  <a:ext cx="53935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 name="Freihand 5">
                  <a:extLst>
                    <a:ext uri="{FF2B5EF4-FFF2-40B4-BE49-F238E27FC236}">
                      <a16:creationId xmlns:a16="http://schemas.microsoft.com/office/drawing/2014/main" id="{8E735153-5C3C-1EC1-197F-CD3B5B9865C6}"/>
                    </a:ext>
                  </a:extLst>
                </p14:cNvPr>
                <p14:cNvContentPartPr/>
                <p14:nvPr/>
              </p14:nvContentPartPr>
              <p14:xfrm>
                <a:off x="1252375" y="3023182"/>
                <a:ext cx="5682960" cy="108720"/>
              </p14:xfrm>
            </p:contentPart>
          </mc:Choice>
          <mc:Fallback xmlns="">
            <p:pic>
              <p:nvPicPr>
                <p:cNvPr id="6" name="Freihand 5">
                  <a:extLst>
                    <a:ext uri="{FF2B5EF4-FFF2-40B4-BE49-F238E27FC236}">
                      <a16:creationId xmlns:a16="http://schemas.microsoft.com/office/drawing/2014/main" id="{8E735153-5C3C-1EC1-197F-CD3B5B9865C6}"/>
                    </a:ext>
                  </a:extLst>
                </p:cNvPr>
                <p:cNvPicPr/>
                <p:nvPr/>
              </p:nvPicPr>
              <p:blipFill>
                <a:blip r:embed="rId33"/>
                <a:stretch>
                  <a:fillRect/>
                </a:stretch>
              </p:blipFill>
              <p:spPr>
                <a:xfrm>
                  <a:off x="1243375" y="3014182"/>
                  <a:ext cx="57006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 name="Freihand 7">
                  <a:extLst>
                    <a:ext uri="{FF2B5EF4-FFF2-40B4-BE49-F238E27FC236}">
                      <a16:creationId xmlns:a16="http://schemas.microsoft.com/office/drawing/2014/main" id="{9023457A-FEDE-0BC2-CE66-39C5A916B108}"/>
                    </a:ext>
                  </a:extLst>
                </p14:cNvPr>
                <p14:cNvContentPartPr/>
                <p14:nvPr/>
              </p14:nvContentPartPr>
              <p14:xfrm>
                <a:off x="977695" y="3498742"/>
                <a:ext cx="6504480" cy="147960"/>
              </p14:xfrm>
            </p:contentPart>
          </mc:Choice>
          <mc:Fallback xmlns="">
            <p:pic>
              <p:nvPicPr>
                <p:cNvPr id="8" name="Freihand 7">
                  <a:extLst>
                    <a:ext uri="{FF2B5EF4-FFF2-40B4-BE49-F238E27FC236}">
                      <a16:creationId xmlns:a16="http://schemas.microsoft.com/office/drawing/2014/main" id="{9023457A-FEDE-0BC2-CE66-39C5A916B108}"/>
                    </a:ext>
                  </a:extLst>
                </p:cNvPr>
                <p:cNvPicPr/>
                <p:nvPr/>
              </p:nvPicPr>
              <p:blipFill>
                <a:blip r:embed="rId35"/>
                <a:stretch>
                  <a:fillRect/>
                </a:stretch>
              </p:blipFill>
              <p:spPr>
                <a:xfrm>
                  <a:off x="969055" y="3490102"/>
                  <a:ext cx="65221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9" name="Freihand 8">
                  <a:extLst>
                    <a:ext uri="{FF2B5EF4-FFF2-40B4-BE49-F238E27FC236}">
                      <a16:creationId xmlns:a16="http://schemas.microsoft.com/office/drawing/2014/main" id="{6B606F5D-CEBF-7B87-02D1-BFC3D35A1A03}"/>
                    </a:ext>
                  </a:extLst>
                </p14:cNvPr>
                <p14:cNvContentPartPr/>
                <p14:nvPr/>
              </p14:nvContentPartPr>
              <p14:xfrm>
                <a:off x="3323815" y="3456622"/>
                <a:ext cx="1896480" cy="556560"/>
              </p14:xfrm>
            </p:contentPart>
          </mc:Choice>
          <mc:Fallback xmlns="">
            <p:pic>
              <p:nvPicPr>
                <p:cNvPr id="9" name="Freihand 8">
                  <a:extLst>
                    <a:ext uri="{FF2B5EF4-FFF2-40B4-BE49-F238E27FC236}">
                      <a16:creationId xmlns:a16="http://schemas.microsoft.com/office/drawing/2014/main" id="{6B606F5D-CEBF-7B87-02D1-BFC3D35A1A03}"/>
                    </a:ext>
                  </a:extLst>
                </p:cNvPr>
                <p:cNvPicPr/>
                <p:nvPr/>
              </p:nvPicPr>
              <p:blipFill>
                <a:blip r:embed="rId37"/>
                <a:stretch>
                  <a:fillRect/>
                </a:stretch>
              </p:blipFill>
              <p:spPr>
                <a:xfrm>
                  <a:off x="3314815" y="3447622"/>
                  <a:ext cx="1914120" cy="574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1DCBEFA5-D88A-5515-FBD9-1AD9690C1C8E}"/>
                    </a:ext>
                  </a:extLst>
                </p14:cNvPr>
                <p14:cNvContentPartPr/>
                <p14:nvPr/>
              </p14:nvContentPartPr>
              <p14:xfrm>
                <a:off x="7769095" y="1737262"/>
                <a:ext cx="192600" cy="105480"/>
              </p14:xfrm>
            </p:contentPart>
          </mc:Choice>
          <mc:Fallback xmlns="">
            <p:pic>
              <p:nvPicPr>
                <p:cNvPr id="26" name="Freihand 25">
                  <a:extLst>
                    <a:ext uri="{FF2B5EF4-FFF2-40B4-BE49-F238E27FC236}">
                      <a16:creationId xmlns:a16="http://schemas.microsoft.com/office/drawing/2014/main" id="{1DCBEFA5-D88A-5515-FBD9-1AD9690C1C8E}"/>
                    </a:ext>
                  </a:extLst>
                </p:cNvPr>
                <p:cNvPicPr/>
                <p:nvPr/>
              </p:nvPicPr>
              <p:blipFill>
                <a:blip r:embed="rId39"/>
                <a:stretch>
                  <a:fillRect/>
                </a:stretch>
              </p:blipFill>
              <p:spPr>
                <a:xfrm>
                  <a:off x="7760095" y="1728622"/>
                  <a:ext cx="2102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660A93A2-6983-67A5-AA99-95DDF20C36CE}"/>
                    </a:ext>
                  </a:extLst>
                </p14:cNvPr>
                <p14:cNvContentPartPr/>
                <p14:nvPr/>
              </p14:nvContentPartPr>
              <p14:xfrm>
                <a:off x="8194255" y="1618462"/>
                <a:ext cx="104760" cy="168840"/>
              </p14:xfrm>
            </p:contentPart>
          </mc:Choice>
          <mc:Fallback xmlns="">
            <p:pic>
              <p:nvPicPr>
                <p:cNvPr id="27" name="Freihand 26">
                  <a:extLst>
                    <a:ext uri="{FF2B5EF4-FFF2-40B4-BE49-F238E27FC236}">
                      <a16:creationId xmlns:a16="http://schemas.microsoft.com/office/drawing/2014/main" id="{660A93A2-6983-67A5-AA99-95DDF20C36CE}"/>
                    </a:ext>
                  </a:extLst>
                </p:cNvPr>
                <p:cNvPicPr/>
                <p:nvPr/>
              </p:nvPicPr>
              <p:blipFill>
                <a:blip r:embed="rId41"/>
                <a:stretch>
                  <a:fillRect/>
                </a:stretch>
              </p:blipFill>
              <p:spPr>
                <a:xfrm>
                  <a:off x="8185615" y="1609822"/>
                  <a:ext cx="1224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C2A97C51-384B-412A-A518-CC23299DB05C}"/>
                    </a:ext>
                  </a:extLst>
                </p14:cNvPr>
                <p14:cNvContentPartPr/>
                <p14:nvPr/>
              </p14:nvContentPartPr>
              <p14:xfrm>
                <a:off x="8242855" y="1562302"/>
                <a:ext cx="99000" cy="18360"/>
              </p14:xfrm>
            </p:contentPart>
          </mc:Choice>
          <mc:Fallback xmlns="">
            <p:pic>
              <p:nvPicPr>
                <p:cNvPr id="28" name="Freihand 27">
                  <a:extLst>
                    <a:ext uri="{FF2B5EF4-FFF2-40B4-BE49-F238E27FC236}">
                      <a16:creationId xmlns:a16="http://schemas.microsoft.com/office/drawing/2014/main" id="{C2A97C51-384B-412A-A518-CC23299DB05C}"/>
                    </a:ext>
                  </a:extLst>
                </p:cNvPr>
                <p:cNvPicPr/>
                <p:nvPr/>
              </p:nvPicPr>
              <p:blipFill>
                <a:blip r:embed="rId43"/>
                <a:stretch>
                  <a:fillRect/>
                </a:stretch>
              </p:blipFill>
              <p:spPr>
                <a:xfrm>
                  <a:off x="8233855" y="1553662"/>
                  <a:ext cx="116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941CC754-86C1-4C02-9A8F-4E1FCDB08859}"/>
                    </a:ext>
                  </a:extLst>
                </p14:cNvPr>
                <p14:cNvContentPartPr/>
                <p14:nvPr/>
              </p14:nvContentPartPr>
              <p14:xfrm>
                <a:off x="8412415" y="1611262"/>
                <a:ext cx="115200" cy="132480"/>
              </p14:xfrm>
            </p:contentPart>
          </mc:Choice>
          <mc:Fallback xmlns="">
            <p:pic>
              <p:nvPicPr>
                <p:cNvPr id="29" name="Freihand 28">
                  <a:extLst>
                    <a:ext uri="{FF2B5EF4-FFF2-40B4-BE49-F238E27FC236}">
                      <a16:creationId xmlns:a16="http://schemas.microsoft.com/office/drawing/2014/main" id="{941CC754-86C1-4C02-9A8F-4E1FCDB08859}"/>
                    </a:ext>
                  </a:extLst>
                </p:cNvPr>
                <p:cNvPicPr/>
                <p:nvPr/>
              </p:nvPicPr>
              <p:blipFill>
                <a:blip r:embed="rId45"/>
                <a:stretch>
                  <a:fillRect/>
                </a:stretch>
              </p:blipFill>
              <p:spPr>
                <a:xfrm>
                  <a:off x="8403415" y="1602622"/>
                  <a:ext cx="1328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24FBCE97-FB3D-5828-7E15-1D5F3D098C39}"/>
                    </a:ext>
                  </a:extLst>
                </p14:cNvPr>
                <p14:cNvContentPartPr/>
                <p14:nvPr/>
              </p14:nvContentPartPr>
              <p14:xfrm>
                <a:off x="8445175" y="1602622"/>
                <a:ext cx="126360" cy="99720"/>
              </p14:xfrm>
            </p:contentPart>
          </mc:Choice>
          <mc:Fallback xmlns="">
            <p:pic>
              <p:nvPicPr>
                <p:cNvPr id="30" name="Freihand 29">
                  <a:extLst>
                    <a:ext uri="{FF2B5EF4-FFF2-40B4-BE49-F238E27FC236}">
                      <a16:creationId xmlns:a16="http://schemas.microsoft.com/office/drawing/2014/main" id="{24FBCE97-FB3D-5828-7E15-1D5F3D098C39}"/>
                    </a:ext>
                  </a:extLst>
                </p:cNvPr>
                <p:cNvPicPr/>
                <p:nvPr/>
              </p:nvPicPr>
              <p:blipFill>
                <a:blip r:embed="rId47"/>
                <a:stretch>
                  <a:fillRect/>
                </a:stretch>
              </p:blipFill>
              <p:spPr>
                <a:xfrm>
                  <a:off x="8436175" y="1593982"/>
                  <a:ext cx="144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B53068FC-3510-4061-7541-CDB3202B183A}"/>
                    </a:ext>
                  </a:extLst>
                </p14:cNvPr>
                <p14:cNvContentPartPr/>
                <p14:nvPr/>
              </p14:nvContentPartPr>
              <p14:xfrm>
                <a:off x="8480815" y="1546462"/>
                <a:ext cx="363600" cy="135000"/>
              </p14:xfrm>
            </p:contentPart>
          </mc:Choice>
          <mc:Fallback xmlns="">
            <p:pic>
              <p:nvPicPr>
                <p:cNvPr id="31" name="Freihand 30">
                  <a:extLst>
                    <a:ext uri="{FF2B5EF4-FFF2-40B4-BE49-F238E27FC236}">
                      <a16:creationId xmlns:a16="http://schemas.microsoft.com/office/drawing/2014/main" id="{B53068FC-3510-4061-7541-CDB3202B183A}"/>
                    </a:ext>
                  </a:extLst>
                </p:cNvPr>
                <p:cNvPicPr/>
                <p:nvPr/>
              </p:nvPicPr>
              <p:blipFill>
                <a:blip r:embed="rId49"/>
                <a:stretch>
                  <a:fillRect/>
                </a:stretch>
              </p:blipFill>
              <p:spPr>
                <a:xfrm>
                  <a:off x="8471815" y="1537462"/>
                  <a:ext cx="3812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00BFE257-1B25-476E-0A97-ACE2C570F424}"/>
                    </a:ext>
                  </a:extLst>
                </p14:cNvPr>
                <p14:cNvContentPartPr/>
                <p14:nvPr/>
              </p14:nvContentPartPr>
              <p14:xfrm>
                <a:off x="8635255" y="1485622"/>
                <a:ext cx="125280" cy="77760"/>
              </p14:xfrm>
            </p:contentPart>
          </mc:Choice>
          <mc:Fallback xmlns="">
            <p:pic>
              <p:nvPicPr>
                <p:cNvPr id="32" name="Freihand 31">
                  <a:extLst>
                    <a:ext uri="{FF2B5EF4-FFF2-40B4-BE49-F238E27FC236}">
                      <a16:creationId xmlns:a16="http://schemas.microsoft.com/office/drawing/2014/main" id="{00BFE257-1B25-476E-0A97-ACE2C570F424}"/>
                    </a:ext>
                  </a:extLst>
                </p:cNvPr>
                <p:cNvPicPr/>
                <p:nvPr/>
              </p:nvPicPr>
              <p:blipFill>
                <a:blip r:embed="rId51"/>
                <a:stretch>
                  <a:fillRect/>
                </a:stretch>
              </p:blipFill>
              <p:spPr>
                <a:xfrm>
                  <a:off x="8626615" y="1476982"/>
                  <a:ext cx="142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32C60285-A3A7-B2A8-440D-68789E8A2932}"/>
                    </a:ext>
                  </a:extLst>
                </p14:cNvPr>
                <p14:cNvContentPartPr/>
                <p14:nvPr/>
              </p14:nvContentPartPr>
              <p14:xfrm>
                <a:off x="8886175" y="1639702"/>
                <a:ext cx="62640" cy="46800"/>
              </p14:xfrm>
            </p:contentPart>
          </mc:Choice>
          <mc:Fallback xmlns="">
            <p:pic>
              <p:nvPicPr>
                <p:cNvPr id="33" name="Freihand 32">
                  <a:extLst>
                    <a:ext uri="{FF2B5EF4-FFF2-40B4-BE49-F238E27FC236}">
                      <a16:creationId xmlns:a16="http://schemas.microsoft.com/office/drawing/2014/main" id="{32C60285-A3A7-B2A8-440D-68789E8A2932}"/>
                    </a:ext>
                  </a:extLst>
                </p:cNvPr>
                <p:cNvPicPr/>
                <p:nvPr/>
              </p:nvPicPr>
              <p:blipFill>
                <a:blip r:embed="rId53"/>
                <a:stretch>
                  <a:fillRect/>
                </a:stretch>
              </p:blipFill>
              <p:spPr>
                <a:xfrm>
                  <a:off x="8877535" y="1631062"/>
                  <a:ext cx="802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CA31738A-3807-600E-2CC4-74CC7D8DE41A}"/>
                    </a:ext>
                  </a:extLst>
                </p14:cNvPr>
                <p14:cNvContentPartPr/>
                <p14:nvPr/>
              </p14:nvContentPartPr>
              <p14:xfrm>
                <a:off x="6189775" y="1707022"/>
                <a:ext cx="1400760" cy="94680"/>
              </p14:xfrm>
            </p:contentPart>
          </mc:Choice>
          <mc:Fallback xmlns="">
            <p:pic>
              <p:nvPicPr>
                <p:cNvPr id="34" name="Freihand 33">
                  <a:extLst>
                    <a:ext uri="{FF2B5EF4-FFF2-40B4-BE49-F238E27FC236}">
                      <a16:creationId xmlns:a16="http://schemas.microsoft.com/office/drawing/2014/main" id="{CA31738A-3807-600E-2CC4-74CC7D8DE41A}"/>
                    </a:ext>
                  </a:extLst>
                </p:cNvPr>
                <p:cNvPicPr/>
                <p:nvPr/>
              </p:nvPicPr>
              <p:blipFill>
                <a:blip r:embed="rId55"/>
                <a:stretch>
                  <a:fillRect/>
                </a:stretch>
              </p:blipFill>
              <p:spPr>
                <a:xfrm>
                  <a:off x="6180775" y="1698022"/>
                  <a:ext cx="1418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052B806E-29B4-D9CC-2A60-3A1A01AB15BA}"/>
                    </a:ext>
                  </a:extLst>
                </p14:cNvPr>
                <p14:cNvContentPartPr/>
                <p14:nvPr/>
              </p14:nvContentPartPr>
              <p14:xfrm>
                <a:off x="7734175" y="2747062"/>
                <a:ext cx="159840" cy="132840"/>
              </p14:xfrm>
            </p:contentPart>
          </mc:Choice>
          <mc:Fallback xmlns="">
            <p:pic>
              <p:nvPicPr>
                <p:cNvPr id="36" name="Freihand 35">
                  <a:extLst>
                    <a:ext uri="{FF2B5EF4-FFF2-40B4-BE49-F238E27FC236}">
                      <a16:creationId xmlns:a16="http://schemas.microsoft.com/office/drawing/2014/main" id="{052B806E-29B4-D9CC-2A60-3A1A01AB15BA}"/>
                    </a:ext>
                  </a:extLst>
                </p:cNvPr>
                <p:cNvPicPr/>
                <p:nvPr/>
              </p:nvPicPr>
              <p:blipFill>
                <a:blip r:embed="rId57"/>
                <a:stretch>
                  <a:fillRect/>
                </a:stretch>
              </p:blipFill>
              <p:spPr>
                <a:xfrm>
                  <a:off x="7725175" y="2738422"/>
                  <a:ext cx="1774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240B0639-9344-AE56-7B34-A14A358BFF9B}"/>
                    </a:ext>
                  </a:extLst>
                </p14:cNvPr>
                <p14:cNvContentPartPr/>
                <p14:nvPr/>
              </p14:nvContentPartPr>
              <p14:xfrm>
                <a:off x="7980055" y="2775142"/>
                <a:ext cx="132480" cy="95040"/>
              </p14:xfrm>
            </p:contentPart>
          </mc:Choice>
          <mc:Fallback xmlns="">
            <p:pic>
              <p:nvPicPr>
                <p:cNvPr id="37" name="Freihand 36">
                  <a:extLst>
                    <a:ext uri="{FF2B5EF4-FFF2-40B4-BE49-F238E27FC236}">
                      <a16:creationId xmlns:a16="http://schemas.microsoft.com/office/drawing/2014/main" id="{240B0639-9344-AE56-7B34-A14A358BFF9B}"/>
                    </a:ext>
                  </a:extLst>
                </p:cNvPr>
                <p:cNvPicPr/>
                <p:nvPr/>
              </p:nvPicPr>
              <p:blipFill>
                <a:blip r:embed="rId59"/>
                <a:stretch>
                  <a:fillRect/>
                </a:stretch>
              </p:blipFill>
              <p:spPr>
                <a:xfrm>
                  <a:off x="7971055" y="2766502"/>
                  <a:ext cx="1501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DD92F64B-608B-267A-CFCF-38DD29C04C4F}"/>
                    </a:ext>
                  </a:extLst>
                </p14:cNvPr>
                <p14:cNvContentPartPr/>
                <p14:nvPr/>
              </p14:nvContentPartPr>
              <p14:xfrm>
                <a:off x="8280655" y="2764702"/>
                <a:ext cx="101880" cy="110160"/>
              </p14:xfrm>
            </p:contentPart>
          </mc:Choice>
          <mc:Fallback xmlns="">
            <p:pic>
              <p:nvPicPr>
                <p:cNvPr id="38" name="Freihand 37">
                  <a:extLst>
                    <a:ext uri="{FF2B5EF4-FFF2-40B4-BE49-F238E27FC236}">
                      <a16:creationId xmlns:a16="http://schemas.microsoft.com/office/drawing/2014/main" id="{DD92F64B-608B-267A-CFCF-38DD29C04C4F}"/>
                    </a:ext>
                  </a:extLst>
                </p:cNvPr>
                <p:cNvPicPr/>
                <p:nvPr/>
              </p:nvPicPr>
              <p:blipFill>
                <a:blip r:embed="rId61"/>
                <a:stretch>
                  <a:fillRect/>
                </a:stretch>
              </p:blipFill>
              <p:spPr>
                <a:xfrm>
                  <a:off x="8271655" y="2755702"/>
                  <a:ext cx="119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32A5E7F5-E660-4E5F-02F7-3B2E06E4A369}"/>
                    </a:ext>
                  </a:extLst>
                </p14:cNvPr>
                <p14:cNvContentPartPr/>
                <p14:nvPr/>
              </p14:nvContentPartPr>
              <p14:xfrm>
                <a:off x="8226295" y="2679382"/>
                <a:ext cx="227160" cy="235800"/>
              </p14:xfrm>
            </p:contentPart>
          </mc:Choice>
          <mc:Fallback xmlns="">
            <p:pic>
              <p:nvPicPr>
                <p:cNvPr id="39" name="Freihand 38">
                  <a:extLst>
                    <a:ext uri="{FF2B5EF4-FFF2-40B4-BE49-F238E27FC236}">
                      <a16:creationId xmlns:a16="http://schemas.microsoft.com/office/drawing/2014/main" id="{32A5E7F5-E660-4E5F-02F7-3B2E06E4A369}"/>
                    </a:ext>
                  </a:extLst>
                </p:cNvPr>
                <p:cNvPicPr/>
                <p:nvPr/>
              </p:nvPicPr>
              <p:blipFill>
                <a:blip r:embed="rId63"/>
                <a:stretch>
                  <a:fillRect/>
                </a:stretch>
              </p:blipFill>
              <p:spPr>
                <a:xfrm>
                  <a:off x="8217295" y="2670742"/>
                  <a:ext cx="2448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4E2AD43D-EB1D-ED47-D186-93777247FCC6}"/>
                    </a:ext>
                  </a:extLst>
                </p14:cNvPr>
                <p14:cNvContentPartPr/>
                <p14:nvPr/>
              </p14:nvContentPartPr>
              <p14:xfrm>
                <a:off x="7883935" y="3067462"/>
                <a:ext cx="76680" cy="98280"/>
              </p14:xfrm>
            </p:contentPart>
          </mc:Choice>
          <mc:Fallback xmlns="">
            <p:pic>
              <p:nvPicPr>
                <p:cNvPr id="40" name="Freihand 39">
                  <a:extLst>
                    <a:ext uri="{FF2B5EF4-FFF2-40B4-BE49-F238E27FC236}">
                      <a16:creationId xmlns:a16="http://schemas.microsoft.com/office/drawing/2014/main" id="{4E2AD43D-EB1D-ED47-D186-93777247FCC6}"/>
                    </a:ext>
                  </a:extLst>
                </p:cNvPr>
                <p:cNvPicPr/>
                <p:nvPr/>
              </p:nvPicPr>
              <p:blipFill>
                <a:blip r:embed="rId65"/>
                <a:stretch>
                  <a:fillRect/>
                </a:stretch>
              </p:blipFill>
              <p:spPr>
                <a:xfrm>
                  <a:off x="7875295" y="3058822"/>
                  <a:ext cx="943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6D8AF8E0-F487-FBF6-1FC3-FF209CE53B9B}"/>
                    </a:ext>
                  </a:extLst>
                </p14:cNvPr>
                <p14:cNvContentPartPr/>
                <p14:nvPr/>
              </p14:nvContentPartPr>
              <p14:xfrm>
                <a:off x="8021095" y="3046222"/>
                <a:ext cx="100800" cy="115200"/>
              </p14:xfrm>
            </p:contentPart>
          </mc:Choice>
          <mc:Fallback xmlns="">
            <p:pic>
              <p:nvPicPr>
                <p:cNvPr id="41" name="Freihand 40">
                  <a:extLst>
                    <a:ext uri="{FF2B5EF4-FFF2-40B4-BE49-F238E27FC236}">
                      <a16:creationId xmlns:a16="http://schemas.microsoft.com/office/drawing/2014/main" id="{6D8AF8E0-F487-FBF6-1FC3-FF209CE53B9B}"/>
                    </a:ext>
                  </a:extLst>
                </p:cNvPr>
                <p:cNvPicPr/>
                <p:nvPr/>
              </p:nvPicPr>
              <p:blipFill>
                <a:blip r:embed="rId67"/>
                <a:stretch>
                  <a:fillRect/>
                </a:stretch>
              </p:blipFill>
              <p:spPr>
                <a:xfrm>
                  <a:off x="8012095" y="3037582"/>
                  <a:ext cx="1184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EC8E549C-25F6-CF3D-13C6-7B8A4920325C}"/>
                    </a:ext>
                  </a:extLst>
                </p14:cNvPr>
                <p14:cNvContentPartPr/>
                <p14:nvPr/>
              </p14:nvContentPartPr>
              <p14:xfrm>
                <a:off x="8221975" y="2982862"/>
                <a:ext cx="163800" cy="158760"/>
              </p14:xfrm>
            </p:contentPart>
          </mc:Choice>
          <mc:Fallback xmlns="">
            <p:pic>
              <p:nvPicPr>
                <p:cNvPr id="42" name="Freihand 41">
                  <a:extLst>
                    <a:ext uri="{FF2B5EF4-FFF2-40B4-BE49-F238E27FC236}">
                      <a16:creationId xmlns:a16="http://schemas.microsoft.com/office/drawing/2014/main" id="{EC8E549C-25F6-CF3D-13C6-7B8A4920325C}"/>
                    </a:ext>
                  </a:extLst>
                </p:cNvPr>
                <p:cNvPicPr/>
                <p:nvPr/>
              </p:nvPicPr>
              <p:blipFill>
                <a:blip r:embed="rId69"/>
                <a:stretch>
                  <a:fillRect/>
                </a:stretch>
              </p:blipFill>
              <p:spPr>
                <a:xfrm>
                  <a:off x="8212975" y="2974222"/>
                  <a:ext cx="1814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Freihand 42">
                  <a:extLst>
                    <a:ext uri="{FF2B5EF4-FFF2-40B4-BE49-F238E27FC236}">
                      <a16:creationId xmlns:a16="http://schemas.microsoft.com/office/drawing/2014/main" id="{42A940EA-A254-0119-CF25-D5A7869BDE68}"/>
                    </a:ext>
                  </a:extLst>
                </p14:cNvPr>
                <p14:cNvContentPartPr/>
                <p14:nvPr/>
              </p14:nvContentPartPr>
              <p14:xfrm>
                <a:off x="8385415" y="3133702"/>
                <a:ext cx="126720" cy="69480"/>
              </p14:xfrm>
            </p:contentPart>
          </mc:Choice>
          <mc:Fallback xmlns="">
            <p:pic>
              <p:nvPicPr>
                <p:cNvPr id="43" name="Freihand 42">
                  <a:extLst>
                    <a:ext uri="{FF2B5EF4-FFF2-40B4-BE49-F238E27FC236}">
                      <a16:creationId xmlns:a16="http://schemas.microsoft.com/office/drawing/2014/main" id="{42A940EA-A254-0119-CF25-D5A7869BDE68}"/>
                    </a:ext>
                  </a:extLst>
                </p:cNvPr>
                <p:cNvPicPr/>
                <p:nvPr/>
              </p:nvPicPr>
              <p:blipFill>
                <a:blip r:embed="rId71"/>
                <a:stretch>
                  <a:fillRect/>
                </a:stretch>
              </p:blipFill>
              <p:spPr>
                <a:xfrm>
                  <a:off x="8376415" y="3125062"/>
                  <a:ext cx="1443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Freihand 43">
                  <a:extLst>
                    <a:ext uri="{FF2B5EF4-FFF2-40B4-BE49-F238E27FC236}">
                      <a16:creationId xmlns:a16="http://schemas.microsoft.com/office/drawing/2014/main" id="{DD222759-A850-D98E-AF9B-B8EEB1F0B70E}"/>
                    </a:ext>
                  </a:extLst>
                </p14:cNvPr>
                <p14:cNvContentPartPr/>
                <p14:nvPr/>
              </p14:nvContentPartPr>
              <p14:xfrm>
                <a:off x="7669015" y="3534022"/>
                <a:ext cx="118440" cy="19440"/>
              </p14:xfrm>
            </p:contentPart>
          </mc:Choice>
          <mc:Fallback xmlns="">
            <p:pic>
              <p:nvPicPr>
                <p:cNvPr id="44" name="Freihand 43">
                  <a:extLst>
                    <a:ext uri="{FF2B5EF4-FFF2-40B4-BE49-F238E27FC236}">
                      <a16:creationId xmlns:a16="http://schemas.microsoft.com/office/drawing/2014/main" id="{DD222759-A850-D98E-AF9B-B8EEB1F0B70E}"/>
                    </a:ext>
                  </a:extLst>
                </p:cNvPr>
                <p:cNvPicPr/>
                <p:nvPr/>
              </p:nvPicPr>
              <p:blipFill>
                <a:blip r:embed="rId73"/>
                <a:stretch>
                  <a:fillRect/>
                </a:stretch>
              </p:blipFill>
              <p:spPr>
                <a:xfrm>
                  <a:off x="7660375" y="3525022"/>
                  <a:ext cx="1360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60F0B821-2FD4-ECB6-C76F-7B3E12E27580}"/>
                    </a:ext>
                  </a:extLst>
                </p14:cNvPr>
                <p14:cNvContentPartPr/>
                <p14:nvPr/>
              </p14:nvContentPartPr>
              <p14:xfrm>
                <a:off x="8036935" y="3476062"/>
                <a:ext cx="86760" cy="124200"/>
              </p14:xfrm>
            </p:contentPart>
          </mc:Choice>
          <mc:Fallback xmlns="">
            <p:pic>
              <p:nvPicPr>
                <p:cNvPr id="45" name="Freihand 44">
                  <a:extLst>
                    <a:ext uri="{FF2B5EF4-FFF2-40B4-BE49-F238E27FC236}">
                      <a16:creationId xmlns:a16="http://schemas.microsoft.com/office/drawing/2014/main" id="{60F0B821-2FD4-ECB6-C76F-7B3E12E27580}"/>
                    </a:ext>
                  </a:extLst>
                </p:cNvPr>
                <p:cNvPicPr/>
                <p:nvPr/>
              </p:nvPicPr>
              <p:blipFill>
                <a:blip r:embed="rId75"/>
                <a:stretch>
                  <a:fillRect/>
                </a:stretch>
              </p:blipFill>
              <p:spPr>
                <a:xfrm>
                  <a:off x="8028295" y="3467062"/>
                  <a:ext cx="1044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Freihand 45">
                  <a:extLst>
                    <a:ext uri="{FF2B5EF4-FFF2-40B4-BE49-F238E27FC236}">
                      <a16:creationId xmlns:a16="http://schemas.microsoft.com/office/drawing/2014/main" id="{E960199B-8F5C-7381-3418-16B9F8E6407F}"/>
                    </a:ext>
                  </a:extLst>
                </p14:cNvPr>
                <p14:cNvContentPartPr/>
                <p14:nvPr/>
              </p14:nvContentPartPr>
              <p14:xfrm>
                <a:off x="8095255" y="3437542"/>
                <a:ext cx="377640" cy="136080"/>
              </p14:xfrm>
            </p:contentPart>
          </mc:Choice>
          <mc:Fallback xmlns="">
            <p:pic>
              <p:nvPicPr>
                <p:cNvPr id="46" name="Freihand 45">
                  <a:extLst>
                    <a:ext uri="{FF2B5EF4-FFF2-40B4-BE49-F238E27FC236}">
                      <a16:creationId xmlns:a16="http://schemas.microsoft.com/office/drawing/2014/main" id="{E960199B-8F5C-7381-3418-16B9F8E6407F}"/>
                    </a:ext>
                  </a:extLst>
                </p:cNvPr>
                <p:cNvPicPr/>
                <p:nvPr/>
              </p:nvPicPr>
              <p:blipFill>
                <a:blip r:embed="rId77"/>
                <a:stretch>
                  <a:fillRect/>
                </a:stretch>
              </p:blipFill>
              <p:spPr>
                <a:xfrm>
                  <a:off x="8086615" y="3428542"/>
                  <a:ext cx="3952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Freihand 46">
                  <a:extLst>
                    <a:ext uri="{FF2B5EF4-FFF2-40B4-BE49-F238E27FC236}">
                      <a16:creationId xmlns:a16="http://schemas.microsoft.com/office/drawing/2014/main" id="{7949C845-26E7-368E-75E9-8C330224B13A}"/>
                    </a:ext>
                  </a:extLst>
                </p14:cNvPr>
                <p14:cNvContentPartPr/>
                <p14:nvPr/>
              </p14:nvContentPartPr>
              <p14:xfrm>
                <a:off x="8283895" y="3418822"/>
                <a:ext cx="91080" cy="72000"/>
              </p14:xfrm>
            </p:contentPart>
          </mc:Choice>
          <mc:Fallback xmlns="">
            <p:pic>
              <p:nvPicPr>
                <p:cNvPr id="47" name="Freihand 46">
                  <a:extLst>
                    <a:ext uri="{FF2B5EF4-FFF2-40B4-BE49-F238E27FC236}">
                      <a16:creationId xmlns:a16="http://schemas.microsoft.com/office/drawing/2014/main" id="{7949C845-26E7-368E-75E9-8C330224B13A}"/>
                    </a:ext>
                  </a:extLst>
                </p:cNvPr>
                <p:cNvPicPr/>
                <p:nvPr/>
              </p:nvPicPr>
              <p:blipFill>
                <a:blip r:embed="rId79"/>
                <a:stretch>
                  <a:fillRect/>
                </a:stretch>
              </p:blipFill>
              <p:spPr>
                <a:xfrm>
                  <a:off x="8274895" y="3409822"/>
                  <a:ext cx="1087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8" name="Freihand 47">
                  <a:extLst>
                    <a:ext uri="{FF2B5EF4-FFF2-40B4-BE49-F238E27FC236}">
                      <a16:creationId xmlns:a16="http://schemas.microsoft.com/office/drawing/2014/main" id="{C83A6E62-0F59-1935-C9E4-0C97E783FB33}"/>
                    </a:ext>
                  </a:extLst>
                </p14:cNvPr>
                <p14:cNvContentPartPr/>
                <p14:nvPr/>
              </p14:nvContentPartPr>
              <p14:xfrm>
                <a:off x="8440135" y="3580462"/>
                <a:ext cx="95040" cy="101520"/>
              </p14:xfrm>
            </p:contentPart>
          </mc:Choice>
          <mc:Fallback xmlns="">
            <p:pic>
              <p:nvPicPr>
                <p:cNvPr id="48" name="Freihand 47">
                  <a:extLst>
                    <a:ext uri="{FF2B5EF4-FFF2-40B4-BE49-F238E27FC236}">
                      <a16:creationId xmlns:a16="http://schemas.microsoft.com/office/drawing/2014/main" id="{C83A6E62-0F59-1935-C9E4-0C97E783FB33}"/>
                    </a:ext>
                  </a:extLst>
                </p:cNvPr>
                <p:cNvPicPr/>
                <p:nvPr/>
              </p:nvPicPr>
              <p:blipFill>
                <a:blip r:embed="rId81"/>
                <a:stretch>
                  <a:fillRect/>
                </a:stretch>
              </p:blipFill>
              <p:spPr>
                <a:xfrm>
                  <a:off x="8431135" y="3571462"/>
                  <a:ext cx="1126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 name="Freihand 48">
                  <a:extLst>
                    <a:ext uri="{FF2B5EF4-FFF2-40B4-BE49-F238E27FC236}">
                      <a16:creationId xmlns:a16="http://schemas.microsoft.com/office/drawing/2014/main" id="{0BC766DA-C001-DC39-1C0F-7B12DE8CA1F0}"/>
                    </a:ext>
                  </a:extLst>
                </p14:cNvPr>
                <p14:cNvContentPartPr/>
                <p14:nvPr/>
              </p14:nvContentPartPr>
              <p14:xfrm>
                <a:off x="9035575" y="1386622"/>
                <a:ext cx="169560" cy="1845000"/>
              </p14:xfrm>
            </p:contentPart>
          </mc:Choice>
          <mc:Fallback xmlns="">
            <p:pic>
              <p:nvPicPr>
                <p:cNvPr id="49" name="Freihand 48">
                  <a:extLst>
                    <a:ext uri="{FF2B5EF4-FFF2-40B4-BE49-F238E27FC236}">
                      <a16:creationId xmlns:a16="http://schemas.microsoft.com/office/drawing/2014/main" id="{0BC766DA-C001-DC39-1C0F-7B12DE8CA1F0}"/>
                    </a:ext>
                  </a:extLst>
                </p:cNvPr>
                <p:cNvPicPr/>
                <p:nvPr/>
              </p:nvPicPr>
              <p:blipFill>
                <a:blip r:embed="rId83"/>
                <a:stretch>
                  <a:fillRect/>
                </a:stretch>
              </p:blipFill>
              <p:spPr>
                <a:xfrm>
                  <a:off x="9026935" y="1377622"/>
                  <a:ext cx="187200" cy="1862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0" name="Freihand 49">
                  <a:extLst>
                    <a:ext uri="{FF2B5EF4-FFF2-40B4-BE49-F238E27FC236}">
                      <a16:creationId xmlns:a16="http://schemas.microsoft.com/office/drawing/2014/main" id="{E60C6FB2-AF1B-FBC7-CB08-9CAAA3877288}"/>
                    </a:ext>
                  </a:extLst>
                </p14:cNvPr>
                <p14:cNvContentPartPr/>
                <p14:nvPr/>
              </p14:nvContentPartPr>
              <p14:xfrm>
                <a:off x="9449215" y="2152342"/>
                <a:ext cx="987480" cy="606240"/>
              </p14:xfrm>
            </p:contentPart>
          </mc:Choice>
          <mc:Fallback xmlns="">
            <p:pic>
              <p:nvPicPr>
                <p:cNvPr id="50" name="Freihand 49">
                  <a:extLst>
                    <a:ext uri="{FF2B5EF4-FFF2-40B4-BE49-F238E27FC236}">
                      <a16:creationId xmlns:a16="http://schemas.microsoft.com/office/drawing/2014/main" id="{E60C6FB2-AF1B-FBC7-CB08-9CAAA3877288}"/>
                    </a:ext>
                  </a:extLst>
                </p:cNvPr>
                <p:cNvPicPr/>
                <p:nvPr/>
              </p:nvPicPr>
              <p:blipFill>
                <a:blip r:embed="rId85"/>
                <a:stretch>
                  <a:fillRect/>
                </a:stretch>
              </p:blipFill>
              <p:spPr>
                <a:xfrm>
                  <a:off x="9440215" y="2143342"/>
                  <a:ext cx="1005120" cy="623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1" name="Freihand 50">
                  <a:extLst>
                    <a:ext uri="{FF2B5EF4-FFF2-40B4-BE49-F238E27FC236}">
                      <a16:creationId xmlns:a16="http://schemas.microsoft.com/office/drawing/2014/main" id="{20CB1A56-296A-83D0-0C55-2DE141708791}"/>
                    </a:ext>
                  </a:extLst>
                </p14:cNvPr>
                <p14:cNvContentPartPr/>
                <p14:nvPr/>
              </p14:nvContentPartPr>
              <p14:xfrm>
                <a:off x="10269655" y="2131102"/>
                <a:ext cx="110160" cy="63720"/>
              </p14:xfrm>
            </p:contentPart>
          </mc:Choice>
          <mc:Fallback xmlns="">
            <p:pic>
              <p:nvPicPr>
                <p:cNvPr id="51" name="Freihand 50">
                  <a:extLst>
                    <a:ext uri="{FF2B5EF4-FFF2-40B4-BE49-F238E27FC236}">
                      <a16:creationId xmlns:a16="http://schemas.microsoft.com/office/drawing/2014/main" id="{20CB1A56-296A-83D0-0C55-2DE141708791}"/>
                    </a:ext>
                  </a:extLst>
                </p:cNvPr>
                <p:cNvPicPr/>
                <p:nvPr/>
              </p:nvPicPr>
              <p:blipFill>
                <a:blip r:embed="rId87"/>
                <a:stretch>
                  <a:fillRect/>
                </a:stretch>
              </p:blipFill>
              <p:spPr>
                <a:xfrm>
                  <a:off x="10260655" y="2122102"/>
                  <a:ext cx="1278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2" name="Freihand 51">
                  <a:extLst>
                    <a:ext uri="{FF2B5EF4-FFF2-40B4-BE49-F238E27FC236}">
                      <a16:creationId xmlns:a16="http://schemas.microsoft.com/office/drawing/2014/main" id="{E068F239-DE66-7F08-7453-0BA8687393BC}"/>
                    </a:ext>
                  </a:extLst>
                </p14:cNvPr>
                <p14:cNvContentPartPr/>
                <p14:nvPr/>
              </p14:nvContentPartPr>
              <p14:xfrm>
                <a:off x="10511575" y="2290582"/>
                <a:ext cx="73080" cy="85320"/>
              </p14:xfrm>
            </p:contentPart>
          </mc:Choice>
          <mc:Fallback xmlns="">
            <p:pic>
              <p:nvPicPr>
                <p:cNvPr id="52" name="Freihand 51">
                  <a:extLst>
                    <a:ext uri="{FF2B5EF4-FFF2-40B4-BE49-F238E27FC236}">
                      <a16:creationId xmlns:a16="http://schemas.microsoft.com/office/drawing/2014/main" id="{E068F239-DE66-7F08-7453-0BA8687393BC}"/>
                    </a:ext>
                  </a:extLst>
                </p:cNvPr>
                <p:cNvPicPr/>
                <p:nvPr/>
              </p:nvPicPr>
              <p:blipFill>
                <a:blip r:embed="rId89"/>
                <a:stretch>
                  <a:fillRect/>
                </a:stretch>
              </p:blipFill>
              <p:spPr>
                <a:xfrm>
                  <a:off x="10502575" y="2281582"/>
                  <a:ext cx="907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3" name="Freihand 52">
                  <a:extLst>
                    <a:ext uri="{FF2B5EF4-FFF2-40B4-BE49-F238E27FC236}">
                      <a16:creationId xmlns:a16="http://schemas.microsoft.com/office/drawing/2014/main" id="{A7DF1B7B-9855-71C5-564F-BEB8D3983890}"/>
                    </a:ext>
                  </a:extLst>
                </p14:cNvPr>
                <p14:cNvContentPartPr/>
                <p14:nvPr/>
              </p14:nvContentPartPr>
              <p14:xfrm>
                <a:off x="10767535" y="2275822"/>
                <a:ext cx="501840" cy="112320"/>
              </p14:xfrm>
            </p:contentPart>
          </mc:Choice>
          <mc:Fallback xmlns="">
            <p:pic>
              <p:nvPicPr>
                <p:cNvPr id="53" name="Freihand 52">
                  <a:extLst>
                    <a:ext uri="{FF2B5EF4-FFF2-40B4-BE49-F238E27FC236}">
                      <a16:creationId xmlns:a16="http://schemas.microsoft.com/office/drawing/2014/main" id="{A7DF1B7B-9855-71C5-564F-BEB8D3983890}"/>
                    </a:ext>
                  </a:extLst>
                </p:cNvPr>
                <p:cNvPicPr/>
                <p:nvPr/>
              </p:nvPicPr>
              <p:blipFill>
                <a:blip r:embed="rId91"/>
                <a:stretch>
                  <a:fillRect/>
                </a:stretch>
              </p:blipFill>
              <p:spPr>
                <a:xfrm>
                  <a:off x="10758895" y="2267182"/>
                  <a:ext cx="5194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4" name="Freihand 53">
                  <a:extLst>
                    <a:ext uri="{FF2B5EF4-FFF2-40B4-BE49-F238E27FC236}">
                      <a16:creationId xmlns:a16="http://schemas.microsoft.com/office/drawing/2014/main" id="{2E188886-6CF2-179A-E7BC-3A660BEA7762}"/>
                    </a:ext>
                  </a:extLst>
                </p14:cNvPr>
                <p14:cNvContentPartPr/>
                <p14:nvPr/>
              </p14:nvContentPartPr>
              <p14:xfrm>
                <a:off x="11239855" y="2144782"/>
                <a:ext cx="30960" cy="4320"/>
              </p14:xfrm>
            </p:contentPart>
          </mc:Choice>
          <mc:Fallback xmlns="">
            <p:pic>
              <p:nvPicPr>
                <p:cNvPr id="54" name="Freihand 53">
                  <a:extLst>
                    <a:ext uri="{FF2B5EF4-FFF2-40B4-BE49-F238E27FC236}">
                      <a16:creationId xmlns:a16="http://schemas.microsoft.com/office/drawing/2014/main" id="{2E188886-6CF2-179A-E7BC-3A660BEA7762}"/>
                    </a:ext>
                  </a:extLst>
                </p:cNvPr>
                <p:cNvPicPr/>
                <p:nvPr/>
              </p:nvPicPr>
              <p:blipFill>
                <a:blip r:embed="rId93"/>
                <a:stretch>
                  <a:fillRect/>
                </a:stretch>
              </p:blipFill>
              <p:spPr>
                <a:xfrm>
                  <a:off x="11230855" y="2136142"/>
                  <a:ext cx="486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5" name="Freihand 54">
                  <a:extLst>
                    <a:ext uri="{FF2B5EF4-FFF2-40B4-BE49-F238E27FC236}">
                      <a16:creationId xmlns:a16="http://schemas.microsoft.com/office/drawing/2014/main" id="{2833E48A-9486-3AA9-22E8-2599B4CF1DAA}"/>
                    </a:ext>
                  </a:extLst>
                </p14:cNvPr>
                <p14:cNvContentPartPr/>
                <p14:nvPr/>
              </p14:nvContentPartPr>
              <p14:xfrm>
                <a:off x="9620215" y="2736622"/>
                <a:ext cx="114480" cy="191880"/>
              </p14:xfrm>
            </p:contentPart>
          </mc:Choice>
          <mc:Fallback xmlns="">
            <p:pic>
              <p:nvPicPr>
                <p:cNvPr id="55" name="Freihand 54">
                  <a:extLst>
                    <a:ext uri="{FF2B5EF4-FFF2-40B4-BE49-F238E27FC236}">
                      <a16:creationId xmlns:a16="http://schemas.microsoft.com/office/drawing/2014/main" id="{2833E48A-9486-3AA9-22E8-2599B4CF1DAA}"/>
                    </a:ext>
                  </a:extLst>
                </p:cNvPr>
                <p:cNvPicPr/>
                <p:nvPr/>
              </p:nvPicPr>
              <p:blipFill>
                <a:blip r:embed="rId95"/>
                <a:stretch>
                  <a:fillRect/>
                </a:stretch>
              </p:blipFill>
              <p:spPr>
                <a:xfrm>
                  <a:off x="9611575" y="2727622"/>
                  <a:ext cx="1321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6" name="Freihand 55">
                  <a:extLst>
                    <a:ext uri="{FF2B5EF4-FFF2-40B4-BE49-F238E27FC236}">
                      <a16:creationId xmlns:a16="http://schemas.microsoft.com/office/drawing/2014/main" id="{6E8591BD-74DC-0B43-B06A-DD78DEA5FA85}"/>
                    </a:ext>
                  </a:extLst>
                </p14:cNvPr>
                <p14:cNvContentPartPr/>
                <p14:nvPr/>
              </p14:nvContentPartPr>
              <p14:xfrm>
                <a:off x="9767095" y="2807902"/>
                <a:ext cx="573480" cy="290880"/>
              </p14:xfrm>
            </p:contentPart>
          </mc:Choice>
          <mc:Fallback xmlns="">
            <p:pic>
              <p:nvPicPr>
                <p:cNvPr id="56" name="Freihand 55">
                  <a:extLst>
                    <a:ext uri="{FF2B5EF4-FFF2-40B4-BE49-F238E27FC236}">
                      <a16:creationId xmlns:a16="http://schemas.microsoft.com/office/drawing/2014/main" id="{6E8591BD-74DC-0B43-B06A-DD78DEA5FA85}"/>
                    </a:ext>
                  </a:extLst>
                </p:cNvPr>
                <p:cNvPicPr/>
                <p:nvPr/>
              </p:nvPicPr>
              <p:blipFill>
                <a:blip r:embed="rId97"/>
                <a:stretch>
                  <a:fillRect/>
                </a:stretch>
              </p:blipFill>
              <p:spPr>
                <a:xfrm>
                  <a:off x="9758455" y="2799262"/>
                  <a:ext cx="59112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7" name="Freihand 56">
                  <a:extLst>
                    <a:ext uri="{FF2B5EF4-FFF2-40B4-BE49-F238E27FC236}">
                      <a16:creationId xmlns:a16="http://schemas.microsoft.com/office/drawing/2014/main" id="{F3681B99-6056-C8C4-5AF4-E880334F04B9}"/>
                    </a:ext>
                  </a:extLst>
                </p14:cNvPr>
                <p14:cNvContentPartPr/>
                <p14:nvPr/>
              </p14:nvContentPartPr>
              <p14:xfrm>
                <a:off x="9902095" y="2650582"/>
                <a:ext cx="175320" cy="34920"/>
              </p14:xfrm>
            </p:contentPart>
          </mc:Choice>
          <mc:Fallback xmlns="">
            <p:pic>
              <p:nvPicPr>
                <p:cNvPr id="57" name="Freihand 56">
                  <a:extLst>
                    <a:ext uri="{FF2B5EF4-FFF2-40B4-BE49-F238E27FC236}">
                      <a16:creationId xmlns:a16="http://schemas.microsoft.com/office/drawing/2014/main" id="{F3681B99-6056-C8C4-5AF4-E880334F04B9}"/>
                    </a:ext>
                  </a:extLst>
                </p:cNvPr>
                <p:cNvPicPr/>
                <p:nvPr/>
              </p:nvPicPr>
              <p:blipFill>
                <a:blip r:embed="rId99"/>
                <a:stretch>
                  <a:fillRect/>
                </a:stretch>
              </p:blipFill>
              <p:spPr>
                <a:xfrm>
                  <a:off x="9893455" y="2641582"/>
                  <a:ext cx="1929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8" name="Freihand 57">
                  <a:extLst>
                    <a:ext uri="{FF2B5EF4-FFF2-40B4-BE49-F238E27FC236}">
                      <a16:creationId xmlns:a16="http://schemas.microsoft.com/office/drawing/2014/main" id="{7BF88231-37DD-AD37-A634-AD9BFEDACBF7}"/>
                    </a:ext>
                  </a:extLst>
                </p14:cNvPr>
                <p14:cNvContentPartPr/>
                <p14:nvPr/>
              </p14:nvContentPartPr>
              <p14:xfrm>
                <a:off x="10351375" y="2614942"/>
                <a:ext cx="316080" cy="406440"/>
              </p14:xfrm>
            </p:contentPart>
          </mc:Choice>
          <mc:Fallback xmlns="">
            <p:pic>
              <p:nvPicPr>
                <p:cNvPr id="58" name="Freihand 57">
                  <a:extLst>
                    <a:ext uri="{FF2B5EF4-FFF2-40B4-BE49-F238E27FC236}">
                      <a16:creationId xmlns:a16="http://schemas.microsoft.com/office/drawing/2014/main" id="{7BF88231-37DD-AD37-A634-AD9BFEDACBF7}"/>
                    </a:ext>
                  </a:extLst>
                </p:cNvPr>
                <p:cNvPicPr/>
                <p:nvPr/>
              </p:nvPicPr>
              <p:blipFill>
                <a:blip r:embed="rId101"/>
                <a:stretch>
                  <a:fillRect/>
                </a:stretch>
              </p:blipFill>
              <p:spPr>
                <a:xfrm>
                  <a:off x="10342375" y="2605942"/>
                  <a:ext cx="33372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9" name="Freihand 58">
                  <a:extLst>
                    <a:ext uri="{FF2B5EF4-FFF2-40B4-BE49-F238E27FC236}">
                      <a16:creationId xmlns:a16="http://schemas.microsoft.com/office/drawing/2014/main" id="{21C93260-5CB7-5F11-BFD2-38891D11F417}"/>
                    </a:ext>
                  </a:extLst>
                </p14:cNvPr>
                <p14:cNvContentPartPr/>
                <p14:nvPr/>
              </p14:nvContentPartPr>
              <p14:xfrm>
                <a:off x="10706695" y="2690542"/>
                <a:ext cx="120240" cy="229320"/>
              </p14:xfrm>
            </p:contentPart>
          </mc:Choice>
          <mc:Fallback xmlns="">
            <p:pic>
              <p:nvPicPr>
                <p:cNvPr id="59" name="Freihand 58">
                  <a:extLst>
                    <a:ext uri="{FF2B5EF4-FFF2-40B4-BE49-F238E27FC236}">
                      <a16:creationId xmlns:a16="http://schemas.microsoft.com/office/drawing/2014/main" id="{21C93260-5CB7-5F11-BFD2-38891D11F417}"/>
                    </a:ext>
                  </a:extLst>
                </p:cNvPr>
                <p:cNvPicPr/>
                <p:nvPr/>
              </p:nvPicPr>
              <p:blipFill>
                <a:blip r:embed="rId103"/>
                <a:stretch>
                  <a:fillRect/>
                </a:stretch>
              </p:blipFill>
              <p:spPr>
                <a:xfrm>
                  <a:off x="10697695" y="2681902"/>
                  <a:ext cx="1378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0" name="Freihand 59">
                  <a:extLst>
                    <a:ext uri="{FF2B5EF4-FFF2-40B4-BE49-F238E27FC236}">
                      <a16:creationId xmlns:a16="http://schemas.microsoft.com/office/drawing/2014/main" id="{A376D8B2-5903-E2CC-100A-14290122F359}"/>
                    </a:ext>
                  </a:extLst>
                </p14:cNvPr>
                <p14:cNvContentPartPr/>
                <p14:nvPr/>
              </p14:nvContentPartPr>
              <p14:xfrm>
                <a:off x="10858975" y="2624662"/>
                <a:ext cx="219960" cy="265320"/>
              </p14:xfrm>
            </p:contentPart>
          </mc:Choice>
          <mc:Fallback xmlns="">
            <p:pic>
              <p:nvPicPr>
                <p:cNvPr id="60" name="Freihand 59">
                  <a:extLst>
                    <a:ext uri="{FF2B5EF4-FFF2-40B4-BE49-F238E27FC236}">
                      <a16:creationId xmlns:a16="http://schemas.microsoft.com/office/drawing/2014/main" id="{A376D8B2-5903-E2CC-100A-14290122F359}"/>
                    </a:ext>
                  </a:extLst>
                </p:cNvPr>
                <p:cNvPicPr/>
                <p:nvPr/>
              </p:nvPicPr>
              <p:blipFill>
                <a:blip r:embed="rId105"/>
                <a:stretch>
                  <a:fillRect/>
                </a:stretch>
              </p:blipFill>
              <p:spPr>
                <a:xfrm>
                  <a:off x="10850335" y="2616022"/>
                  <a:ext cx="23760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1" name="Freihand 60">
                  <a:extLst>
                    <a:ext uri="{FF2B5EF4-FFF2-40B4-BE49-F238E27FC236}">
                      <a16:creationId xmlns:a16="http://schemas.microsoft.com/office/drawing/2014/main" id="{A02FC49C-F941-78CD-6CBB-0B40041C1736}"/>
                    </a:ext>
                  </a:extLst>
                </p14:cNvPr>
                <p14:cNvContentPartPr/>
                <p14:nvPr/>
              </p14:nvContentPartPr>
              <p14:xfrm>
                <a:off x="11105215" y="2663542"/>
                <a:ext cx="425160" cy="404640"/>
              </p14:xfrm>
            </p:contentPart>
          </mc:Choice>
          <mc:Fallback xmlns="">
            <p:pic>
              <p:nvPicPr>
                <p:cNvPr id="61" name="Freihand 60">
                  <a:extLst>
                    <a:ext uri="{FF2B5EF4-FFF2-40B4-BE49-F238E27FC236}">
                      <a16:creationId xmlns:a16="http://schemas.microsoft.com/office/drawing/2014/main" id="{A02FC49C-F941-78CD-6CBB-0B40041C1736}"/>
                    </a:ext>
                  </a:extLst>
                </p:cNvPr>
                <p:cNvPicPr/>
                <p:nvPr/>
              </p:nvPicPr>
              <p:blipFill>
                <a:blip r:embed="rId107"/>
                <a:stretch>
                  <a:fillRect/>
                </a:stretch>
              </p:blipFill>
              <p:spPr>
                <a:xfrm>
                  <a:off x="11096215" y="2654542"/>
                  <a:ext cx="44280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2" name="Freihand 61">
                  <a:extLst>
                    <a:ext uri="{FF2B5EF4-FFF2-40B4-BE49-F238E27FC236}">
                      <a16:creationId xmlns:a16="http://schemas.microsoft.com/office/drawing/2014/main" id="{4BEC23DA-CA8C-C7B4-47C9-DE66AD54BACE}"/>
                    </a:ext>
                  </a:extLst>
                </p14:cNvPr>
                <p14:cNvContentPartPr/>
                <p14:nvPr/>
              </p14:nvContentPartPr>
              <p14:xfrm>
                <a:off x="9625615" y="3406582"/>
                <a:ext cx="38880" cy="168120"/>
              </p14:xfrm>
            </p:contentPart>
          </mc:Choice>
          <mc:Fallback xmlns="">
            <p:pic>
              <p:nvPicPr>
                <p:cNvPr id="62" name="Freihand 61">
                  <a:extLst>
                    <a:ext uri="{FF2B5EF4-FFF2-40B4-BE49-F238E27FC236}">
                      <a16:creationId xmlns:a16="http://schemas.microsoft.com/office/drawing/2014/main" id="{4BEC23DA-CA8C-C7B4-47C9-DE66AD54BACE}"/>
                    </a:ext>
                  </a:extLst>
                </p:cNvPr>
                <p:cNvPicPr/>
                <p:nvPr/>
              </p:nvPicPr>
              <p:blipFill>
                <a:blip r:embed="rId109"/>
                <a:stretch>
                  <a:fillRect/>
                </a:stretch>
              </p:blipFill>
              <p:spPr>
                <a:xfrm>
                  <a:off x="9616975" y="3397582"/>
                  <a:ext cx="565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3" name="Freihand 62">
                  <a:extLst>
                    <a:ext uri="{FF2B5EF4-FFF2-40B4-BE49-F238E27FC236}">
                      <a16:creationId xmlns:a16="http://schemas.microsoft.com/office/drawing/2014/main" id="{77EB9CAD-57A3-F6D4-D6CD-446809254976}"/>
                    </a:ext>
                  </a:extLst>
                </p14:cNvPr>
                <p14:cNvContentPartPr/>
                <p14:nvPr/>
              </p14:nvContentPartPr>
              <p14:xfrm>
                <a:off x="9436975" y="3297502"/>
                <a:ext cx="358560" cy="359280"/>
              </p14:xfrm>
            </p:contentPart>
          </mc:Choice>
          <mc:Fallback xmlns="">
            <p:pic>
              <p:nvPicPr>
                <p:cNvPr id="63" name="Freihand 62">
                  <a:extLst>
                    <a:ext uri="{FF2B5EF4-FFF2-40B4-BE49-F238E27FC236}">
                      <a16:creationId xmlns:a16="http://schemas.microsoft.com/office/drawing/2014/main" id="{77EB9CAD-57A3-F6D4-D6CD-446809254976}"/>
                    </a:ext>
                  </a:extLst>
                </p:cNvPr>
                <p:cNvPicPr/>
                <p:nvPr/>
              </p:nvPicPr>
              <p:blipFill>
                <a:blip r:embed="rId111"/>
                <a:stretch>
                  <a:fillRect/>
                </a:stretch>
              </p:blipFill>
              <p:spPr>
                <a:xfrm>
                  <a:off x="9427975" y="3288502"/>
                  <a:ext cx="37620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6320" name="Freihand 56319">
                  <a:extLst>
                    <a:ext uri="{FF2B5EF4-FFF2-40B4-BE49-F238E27FC236}">
                      <a16:creationId xmlns:a16="http://schemas.microsoft.com/office/drawing/2014/main" id="{A254B983-DF6C-D8E7-086C-C01F2D429421}"/>
                    </a:ext>
                  </a:extLst>
                </p14:cNvPr>
                <p14:cNvContentPartPr/>
                <p14:nvPr/>
              </p14:nvContentPartPr>
              <p14:xfrm>
                <a:off x="9843055" y="3446182"/>
                <a:ext cx="320760" cy="122040"/>
              </p14:xfrm>
            </p:contentPart>
          </mc:Choice>
          <mc:Fallback xmlns="">
            <p:pic>
              <p:nvPicPr>
                <p:cNvPr id="56320" name="Freihand 56319">
                  <a:extLst>
                    <a:ext uri="{FF2B5EF4-FFF2-40B4-BE49-F238E27FC236}">
                      <a16:creationId xmlns:a16="http://schemas.microsoft.com/office/drawing/2014/main" id="{A254B983-DF6C-D8E7-086C-C01F2D429421}"/>
                    </a:ext>
                  </a:extLst>
                </p:cNvPr>
                <p:cNvPicPr/>
                <p:nvPr/>
              </p:nvPicPr>
              <p:blipFill>
                <a:blip r:embed="rId113"/>
                <a:stretch>
                  <a:fillRect/>
                </a:stretch>
              </p:blipFill>
              <p:spPr>
                <a:xfrm>
                  <a:off x="9834055" y="3437182"/>
                  <a:ext cx="3384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6321" name="Freihand 56320">
                  <a:extLst>
                    <a:ext uri="{FF2B5EF4-FFF2-40B4-BE49-F238E27FC236}">
                      <a16:creationId xmlns:a16="http://schemas.microsoft.com/office/drawing/2014/main" id="{9492A981-511F-70BE-5578-1C5DB869DC11}"/>
                    </a:ext>
                  </a:extLst>
                </p14:cNvPr>
                <p14:cNvContentPartPr/>
                <p14:nvPr/>
              </p14:nvContentPartPr>
              <p14:xfrm>
                <a:off x="10229335" y="3279142"/>
                <a:ext cx="235080" cy="265320"/>
              </p14:xfrm>
            </p:contentPart>
          </mc:Choice>
          <mc:Fallback xmlns="">
            <p:pic>
              <p:nvPicPr>
                <p:cNvPr id="56321" name="Freihand 56320">
                  <a:extLst>
                    <a:ext uri="{FF2B5EF4-FFF2-40B4-BE49-F238E27FC236}">
                      <a16:creationId xmlns:a16="http://schemas.microsoft.com/office/drawing/2014/main" id="{9492A981-511F-70BE-5578-1C5DB869DC11}"/>
                    </a:ext>
                  </a:extLst>
                </p:cNvPr>
                <p:cNvPicPr/>
                <p:nvPr/>
              </p:nvPicPr>
              <p:blipFill>
                <a:blip r:embed="rId115"/>
                <a:stretch>
                  <a:fillRect/>
                </a:stretch>
              </p:blipFill>
              <p:spPr>
                <a:xfrm>
                  <a:off x="10220335" y="3270502"/>
                  <a:ext cx="25272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6322" name="Freihand 56321">
                  <a:extLst>
                    <a:ext uri="{FF2B5EF4-FFF2-40B4-BE49-F238E27FC236}">
                      <a16:creationId xmlns:a16="http://schemas.microsoft.com/office/drawing/2014/main" id="{7288289F-9524-55A0-CC54-3BBC1F02BF28}"/>
                    </a:ext>
                  </a:extLst>
                </p14:cNvPr>
                <p14:cNvContentPartPr/>
                <p14:nvPr/>
              </p14:nvContentPartPr>
              <p14:xfrm>
                <a:off x="10533175" y="3415222"/>
                <a:ext cx="141120" cy="114120"/>
              </p14:xfrm>
            </p:contentPart>
          </mc:Choice>
          <mc:Fallback xmlns="">
            <p:pic>
              <p:nvPicPr>
                <p:cNvPr id="56322" name="Freihand 56321">
                  <a:extLst>
                    <a:ext uri="{FF2B5EF4-FFF2-40B4-BE49-F238E27FC236}">
                      <a16:creationId xmlns:a16="http://schemas.microsoft.com/office/drawing/2014/main" id="{7288289F-9524-55A0-CC54-3BBC1F02BF28}"/>
                    </a:ext>
                  </a:extLst>
                </p:cNvPr>
                <p:cNvPicPr/>
                <p:nvPr/>
              </p:nvPicPr>
              <p:blipFill>
                <a:blip r:embed="rId117"/>
                <a:stretch>
                  <a:fillRect/>
                </a:stretch>
              </p:blipFill>
              <p:spPr>
                <a:xfrm>
                  <a:off x="10524535" y="3406222"/>
                  <a:ext cx="158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6325" name="Freihand 56324">
                  <a:extLst>
                    <a:ext uri="{FF2B5EF4-FFF2-40B4-BE49-F238E27FC236}">
                      <a16:creationId xmlns:a16="http://schemas.microsoft.com/office/drawing/2014/main" id="{FE939CC2-343E-645F-A514-2DA5C1B944E1}"/>
                    </a:ext>
                  </a:extLst>
                </p14:cNvPr>
                <p14:cNvContentPartPr/>
                <p14:nvPr/>
              </p14:nvContentPartPr>
              <p14:xfrm>
                <a:off x="10700935" y="3445822"/>
                <a:ext cx="156240" cy="81360"/>
              </p14:xfrm>
            </p:contentPart>
          </mc:Choice>
          <mc:Fallback xmlns="">
            <p:pic>
              <p:nvPicPr>
                <p:cNvPr id="56325" name="Freihand 56324">
                  <a:extLst>
                    <a:ext uri="{FF2B5EF4-FFF2-40B4-BE49-F238E27FC236}">
                      <a16:creationId xmlns:a16="http://schemas.microsoft.com/office/drawing/2014/main" id="{FE939CC2-343E-645F-A514-2DA5C1B944E1}"/>
                    </a:ext>
                  </a:extLst>
                </p:cNvPr>
                <p:cNvPicPr/>
                <p:nvPr/>
              </p:nvPicPr>
              <p:blipFill>
                <a:blip r:embed="rId119"/>
                <a:stretch>
                  <a:fillRect/>
                </a:stretch>
              </p:blipFill>
              <p:spPr>
                <a:xfrm>
                  <a:off x="10692295" y="3437182"/>
                  <a:ext cx="1738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6326" name="Freihand 56325">
                  <a:extLst>
                    <a:ext uri="{FF2B5EF4-FFF2-40B4-BE49-F238E27FC236}">
                      <a16:creationId xmlns:a16="http://schemas.microsoft.com/office/drawing/2014/main" id="{4FA6559C-4D97-155A-609C-E8F0D48D16D5}"/>
                    </a:ext>
                  </a:extLst>
                </p14:cNvPr>
                <p14:cNvContentPartPr/>
                <p14:nvPr/>
              </p14:nvContentPartPr>
              <p14:xfrm>
                <a:off x="10812535" y="3269782"/>
                <a:ext cx="247320" cy="232560"/>
              </p14:xfrm>
            </p:contentPart>
          </mc:Choice>
          <mc:Fallback xmlns="">
            <p:pic>
              <p:nvPicPr>
                <p:cNvPr id="56326" name="Freihand 56325">
                  <a:extLst>
                    <a:ext uri="{FF2B5EF4-FFF2-40B4-BE49-F238E27FC236}">
                      <a16:creationId xmlns:a16="http://schemas.microsoft.com/office/drawing/2014/main" id="{4FA6559C-4D97-155A-609C-E8F0D48D16D5}"/>
                    </a:ext>
                  </a:extLst>
                </p:cNvPr>
                <p:cNvPicPr/>
                <p:nvPr/>
              </p:nvPicPr>
              <p:blipFill>
                <a:blip r:embed="rId121"/>
                <a:stretch>
                  <a:fillRect/>
                </a:stretch>
              </p:blipFill>
              <p:spPr>
                <a:xfrm>
                  <a:off x="10803895" y="3260782"/>
                  <a:ext cx="2649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6327" name="Freihand 56326">
                  <a:extLst>
                    <a:ext uri="{FF2B5EF4-FFF2-40B4-BE49-F238E27FC236}">
                      <a16:creationId xmlns:a16="http://schemas.microsoft.com/office/drawing/2014/main" id="{FB1E16D0-2B02-DFF5-8FE8-7B05E1B225C0}"/>
                    </a:ext>
                  </a:extLst>
                </p14:cNvPr>
                <p14:cNvContentPartPr/>
                <p14:nvPr/>
              </p14:nvContentPartPr>
              <p14:xfrm>
                <a:off x="11092975" y="3400822"/>
                <a:ext cx="170280" cy="107640"/>
              </p14:xfrm>
            </p:contentPart>
          </mc:Choice>
          <mc:Fallback xmlns="">
            <p:pic>
              <p:nvPicPr>
                <p:cNvPr id="56327" name="Freihand 56326">
                  <a:extLst>
                    <a:ext uri="{FF2B5EF4-FFF2-40B4-BE49-F238E27FC236}">
                      <a16:creationId xmlns:a16="http://schemas.microsoft.com/office/drawing/2014/main" id="{FB1E16D0-2B02-DFF5-8FE8-7B05E1B225C0}"/>
                    </a:ext>
                  </a:extLst>
                </p:cNvPr>
                <p:cNvPicPr/>
                <p:nvPr/>
              </p:nvPicPr>
              <p:blipFill>
                <a:blip r:embed="rId123"/>
                <a:stretch>
                  <a:fillRect/>
                </a:stretch>
              </p:blipFill>
              <p:spPr>
                <a:xfrm>
                  <a:off x="11084335" y="3391822"/>
                  <a:ext cx="1879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6328" name="Freihand 56327">
                  <a:extLst>
                    <a:ext uri="{FF2B5EF4-FFF2-40B4-BE49-F238E27FC236}">
                      <a16:creationId xmlns:a16="http://schemas.microsoft.com/office/drawing/2014/main" id="{E1CDDFD0-3964-A43E-C7CB-8FC11BA2AD78}"/>
                    </a:ext>
                  </a:extLst>
                </p14:cNvPr>
                <p14:cNvContentPartPr/>
                <p14:nvPr/>
              </p14:nvContentPartPr>
              <p14:xfrm>
                <a:off x="11305015" y="3215062"/>
                <a:ext cx="272520" cy="374760"/>
              </p14:xfrm>
            </p:contentPart>
          </mc:Choice>
          <mc:Fallback xmlns="">
            <p:pic>
              <p:nvPicPr>
                <p:cNvPr id="56328" name="Freihand 56327">
                  <a:extLst>
                    <a:ext uri="{FF2B5EF4-FFF2-40B4-BE49-F238E27FC236}">
                      <a16:creationId xmlns:a16="http://schemas.microsoft.com/office/drawing/2014/main" id="{E1CDDFD0-3964-A43E-C7CB-8FC11BA2AD78}"/>
                    </a:ext>
                  </a:extLst>
                </p:cNvPr>
                <p:cNvPicPr/>
                <p:nvPr/>
              </p:nvPicPr>
              <p:blipFill>
                <a:blip r:embed="rId125"/>
                <a:stretch>
                  <a:fillRect/>
                </a:stretch>
              </p:blipFill>
              <p:spPr>
                <a:xfrm>
                  <a:off x="11296375" y="3206422"/>
                  <a:ext cx="29016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6329" name="Freihand 56328">
                  <a:extLst>
                    <a:ext uri="{FF2B5EF4-FFF2-40B4-BE49-F238E27FC236}">
                      <a16:creationId xmlns:a16="http://schemas.microsoft.com/office/drawing/2014/main" id="{4F6986FC-ACA0-61F8-5E35-C9B581C7332E}"/>
                    </a:ext>
                  </a:extLst>
                </p14:cNvPr>
                <p14:cNvContentPartPr/>
                <p14:nvPr/>
              </p14:nvContentPartPr>
              <p14:xfrm>
                <a:off x="9835135" y="3675142"/>
                <a:ext cx="1835280" cy="129240"/>
              </p14:xfrm>
            </p:contentPart>
          </mc:Choice>
          <mc:Fallback xmlns="">
            <p:pic>
              <p:nvPicPr>
                <p:cNvPr id="56329" name="Freihand 56328">
                  <a:extLst>
                    <a:ext uri="{FF2B5EF4-FFF2-40B4-BE49-F238E27FC236}">
                      <a16:creationId xmlns:a16="http://schemas.microsoft.com/office/drawing/2014/main" id="{4F6986FC-ACA0-61F8-5E35-C9B581C7332E}"/>
                    </a:ext>
                  </a:extLst>
                </p:cNvPr>
                <p:cNvPicPr/>
                <p:nvPr/>
              </p:nvPicPr>
              <p:blipFill>
                <a:blip r:embed="rId127"/>
                <a:stretch>
                  <a:fillRect/>
                </a:stretch>
              </p:blipFill>
              <p:spPr>
                <a:xfrm>
                  <a:off x="9826495" y="3666502"/>
                  <a:ext cx="1852920" cy="146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8">
            <p14:nvContentPartPr>
              <p14:cNvPr id="7" name="Freihand 6">
                <a:extLst>
                  <a:ext uri="{FF2B5EF4-FFF2-40B4-BE49-F238E27FC236}">
                    <a16:creationId xmlns:a16="http://schemas.microsoft.com/office/drawing/2014/main" id="{2AB35F49-4E08-5177-D5A5-33A961E62628}"/>
                  </a:ext>
                </a:extLst>
              </p14:cNvPr>
              <p14:cNvContentPartPr/>
              <p14:nvPr/>
            </p14:nvContentPartPr>
            <p14:xfrm>
              <a:off x="7692775" y="1362862"/>
              <a:ext cx="1494360" cy="582840"/>
            </p14:xfrm>
          </p:contentPart>
        </mc:Choice>
        <mc:Fallback>
          <p:pic>
            <p:nvPicPr>
              <p:cNvPr id="7" name="Freihand 6">
                <a:extLst>
                  <a:ext uri="{FF2B5EF4-FFF2-40B4-BE49-F238E27FC236}">
                    <a16:creationId xmlns:a16="http://schemas.microsoft.com/office/drawing/2014/main" id="{2AB35F49-4E08-5177-D5A5-33A961E62628}"/>
                  </a:ext>
                </a:extLst>
              </p:cNvPr>
              <p:cNvPicPr/>
              <p:nvPr/>
            </p:nvPicPr>
            <p:blipFill>
              <a:blip r:embed="rId129"/>
              <a:stretch>
                <a:fillRect/>
              </a:stretch>
            </p:blipFill>
            <p:spPr>
              <a:xfrm>
                <a:off x="7684135" y="1353862"/>
                <a:ext cx="1512000" cy="6004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 name="Freihand 9">
                <a:extLst>
                  <a:ext uri="{FF2B5EF4-FFF2-40B4-BE49-F238E27FC236}">
                    <a16:creationId xmlns:a16="http://schemas.microsoft.com/office/drawing/2014/main" id="{2A08A2A3-D305-116D-484A-B80EC708AFEC}"/>
                  </a:ext>
                </a:extLst>
              </p14:cNvPr>
              <p14:cNvContentPartPr/>
              <p14:nvPr/>
            </p14:nvContentPartPr>
            <p14:xfrm>
              <a:off x="7740655" y="3205342"/>
              <a:ext cx="808560" cy="104400"/>
            </p14:xfrm>
          </p:contentPart>
        </mc:Choice>
        <mc:Fallback>
          <p:pic>
            <p:nvPicPr>
              <p:cNvPr id="10" name="Freihand 9">
                <a:extLst>
                  <a:ext uri="{FF2B5EF4-FFF2-40B4-BE49-F238E27FC236}">
                    <a16:creationId xmlns:a16="http://schemas.microsoft.com/office/drawing/2014/main" id="{2A08A2A3-D305-116D-484A-B80EC708AFEC}"/>
                  </a:ext>
                </a:extLst>
              </p:cNvPr>
              <p:cNvPicPr/>
              <p:nvPr/>
            </p:nvPicPr>
            <p:blipFill>
              <a:blip r:embed="rId131"/>
              <a:stretch>
                <a:fillRect/>
              </a:stretch>
            </p:blipFill>
            <p:spPr>
              <a:xfrm>
                <a:off x="7732015" y="3196702"/>
                <a:ext cx="8262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21" name="Freihand 20">
                <a:extLst>
                  <a:ext uri="{FF2B5EF4-FFF2-40B4-BE49-F238E27FC236}">
                    <a16:creationId xmlns:a16="http://schemas.microsoft.com/office/drawing/2014/main" id="{87D9BCCB-81FC-D914-E2D3-CEB61526B3DA}"/>
                  </a:ext>
                </a:extLst>
              </p14:cNvPr>
              <p14:cNvContentPartPr/>
              <p14:nvPr/>
            </p14:nvContentPartPr>
            <p14:xfrm>
              <a:off x="7609255" y="2575342"/>
              <a:ext cx="994680" cy="739080"/>
            </p14:xfrm>
          </p:contentPart>
        </mc:Choice>
        <mc:Fallback>
          <p:pic>
            <p:nvPicPr>
              <p:cNvPr id="21" name="Freihand 20">
                <a:extLst>
                  <a:ext uri="{FF2B5EF4-FFF2-40B4-BE49-F238E27FC236}">
                    <a16:creationId xmlns:a16="http://schemas.microsoft.com/office/drawing/2014/main" id="{87D9BCCB-81FC-D914-E2D3-CEB61526B3DA}"/>
                  </a:ext>
                </a:extLst>
              </p:cNvPr>
              <p:cNvPicPr/>
              <p:nvPr/>
            </p:nvPicPr>
            <p:blipFill>
              <a:blip r:embed="rId133"/>
              <a:stretch>
                <a:fillRect/>
              </a:stretch>
            </p:blipFill>
            <p:spPr>
              <a:xfrm>
                <a:off x="7600615" y="2566702"/>
                <a:ext cx="1012320" cy="7567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5" name="Freihand 24">
                <a:extLst>
                  <a:ext uri="{FF2B5EF4-FFF2-40B4-BE49-F238E27FC236}">
                    <a16:creationId xmlns:a16="http://schemas.microsoft.com/office/drawing/2014/main" id="{E683824E-A2B4-6F4B-2F42-6BF4DFC23C53}"/>
                  </a:ext>
                </a:extLst>
              </p14:cNvPr>
              <p14:cNvContentPartPr/>
              <p14:nvPr/>
            </p14:nvContentPartPr>
            <p14:xfrm>
              <a:off x="7421695" y="3275902"/>
              <a:ext cx="1562400" cy="612720"/>
            </p14:xfrm>
          </p:contentPart>
        </mc:Choice>
        <mc:Fallback>
          <p:pic>
            <p:nvPicPr>
              <p:cNvPr id="25" name="Freihand 24">
                <a:extLst>
                  <a:ext uri="{FF2B5EF4-FFF2-40B4-BE49-F238E27FC236}">
                    <a16:creationId xmlns:a16="http://schemas.microsoft.com/office/drawing/2014/main" id="{E683824E-A2B4-6F4B-2F42-6BF4DFC23C53}"/>
                  </a:ext>
                </a:extLst>
              </p:cNvPr>
              <p:cNvPicPr/>
              <p:nvPr/>
            </p:nvPicPr>
            <p:blipFill>
              <a:blip r:embed="rId135"/>
              <a:stretch>
                <a:fillRect/>
              </a:stretch>
            </p:blipFill>
            <p:spPr>
              <a:xfrm>
                <a:off x="7412695" y="3266902"/>
                <a:ext cx="1580040" cy="630360"/>
              </a:xfrm>
              <a:prstGeom prst="rect">
                <a:avLst/>
              </a:prstGeom>
            </p:spPr>
          </p:pic>
        </mc:Fallback>
      </mc:AlternateContent>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ChangeArrowheads="1"/>
          </p:cNvSpPr>
          <p:nvPr/>
        </p:nvSpPr>
        <p:spPr bwMode="auto">
          <a:xfrm>
            <a:off x="4367214" y="215752"/>
            <a:ext cx="63007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Verteilungsrechnung</a:t>
            </a:r>
          </a:p>
        </p:txBody>
      </p:sp>
      <p:sp>
        <p:nvSpPr>
          <p:cNvPr id="57348" name="Text Box 3"/>
          <p:cNvSpPr txBox="1">
            <a:spLocks noChangeArrowheads="1"/>
          </p:cNvSpPr>
          <p:nvPr/>
        </p:nvSpPr>
        <p:spPr bwMode="auto">
          <a:xfrm>
            <a:off x="102033" y="679598"/>
            <a:ext cx="9180513" cy="57546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00"/>
              </a:buClr>
              <a:buSzPct val="100000"/>
              <a:buFont typeface="Times New Roman" pitchFamily="18" charset="0"/>
              <a:buNone/>
            </a:pPr>
            <a:r>
              <a:rPr lang="de-DE" altLang="de-DE" sz="2300" dirty="0"/>
              <a:t>Die Verteilungsrechnung fragt nach den verschiedenen Einkommensarten,</a:t>
            </a:r>
          </a:p>
          <a:p>
            <a:pPr>
              <a:buClr>
                <a:srgbClr val="000000"/>
              </a:buClr>
              <a:buSzPct val="100000"/>
              <a:buFont typeface="Times New Roman" pitchFamily="18" charset="0"/>
              <a:buNone/>
            </a:pPr>
            <a:r>
              <a:rPr lang="de-DE" altLang="de-DE" sz="2300" dirty="0"/>
              <a:t>aus denen sich das Volkseinkommen zusammensetzt.</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Grundsätzlich wird dabei zwischen </a:t>
            </a:r>
            <a:r>
              <a:rPr lang="de-DE" altLang="de-DE" sz="2300" b="1" dirty="0"/>
              <a:t>Lohneinkommen und </a:t>
            </a:r>
            <a:r>
              <a:rPr lang="de-DE" altLang="de-DE" sz="2300" b="1" dirty="0" err="1"/>
              <a:t>Gewinnein</a:t>
            </a:r>
            <a:r>
              <a:rPr lang="de-DE" altLang="de-DE" sz="2300" b="1" dirty="0"/>
              <a:t>-</a:t>
            </a:r>
          </a:p>
          <a:p>
            <a:pPr>
              <a:buClr>
                <a:srgbClr val="000000"/>
              </a:buClr>
              <a:buSzPct val="100000"/>
              <a:buFont typeface="Times New Roman" pitchFamily="18" charset="0"/>
              <a:buNone/>
            </a:pPr>
            <a:r>
              <a:rPr lang="de-DE" altLang="de-DE" sz="2300" b="1" dirty="0"/>
              <a:t>kommen</a:t>
            </a:r>
            <a:r>
              <a:rPr lang="de-DE" altLang="de-DE" sz="2300" dirty="0"/>
              <a:t> unterschieden. Als Maß für die Einkommensaufteilung wird</a:t>
            </a:r>
          </a:p>
          <a:p>
            <a:pPr>
              <a:buClr>
                <a:srgbClr val="000000"/>
              </a:buClr>
              <a:buSzPct val="100000"/>
              <a:buFont typeface="Times New Roman" pitchFamily="18" charset="0"/>
              <a:buNone/>
            </a:pPr>
            <a:r>
              <a:rPr lang="de-DE" altLang="de-DE" sz="2300" dirty="0"/>
              <a:t>die </a:t>
            </a:r>
            <a:r>
              <a:rPr lang="de-DE" altLang="de-DE" sz="2300" b="1" dirty="0"/>
              <a:t>Lohnquote</a:t>
            </a:r>
            <a:r>
              <a:rPr lang="de-DE" altLang="de-DE" sz="2300" dirty="0"/>
              <a:t> verwendet.</a:t>
            </a:r>
          </a:p>
          <a:p>
            <a:pPr>
              <a:buClr>
                <a:srgbClr val="000000"/>
              </a:buClr>
              <a:buSzPct val="100000"/>
              <a:buFont typeface="Times New Roman" pitchFamily="18" charset="0"/>
              <a:buNone/>
            </a:pPr>
            <a:r>
              <a:rPr lang="de-DE" altLang="de-DE" sz="2300" dirty="0"/>
              <a:t> </a:t>
            </a:r>
          </a:p>
          <a:p>
            <a:pPr>
              <a:buClr>
                <a:srgbClr val="000000"/>
              </a:buClr>
              <a:buSzPct val="100000"/>
              <a:buFont typeface="Times New Roman" pitchFamily="18" charset="0"/>
              <a:buNone/>
            </a:pPr>
            <a:r>
              <a:rPr lang="de-DE" altLang="de-DE" sz="2300" dirty="0"/>
              <a:t>					Arbeitnehmerentgelt</a:t>
            </a:r>
          </a:p>
          <a:p>
            <a:pPr>
              <a:buClr>
                <a:srgbClr val="000000"/>
              </a:buClr>
              <a:buSzPct val="100000"/>
              <a:buFont typeface="Times New Roman" pitchFamily="18" charset="0"/>
              <a:buNone/>
            </a:pPr>
            <a:r>
              <a:rPr lang="de-DE" altLang="de-DE" sz="2300" dirty="0"/>
              <a:t>Lohnquote =</a:t>
            </a:r>
          </a:p>
          <a:p>
            <a:pPr>
              <a:buClr>
                <a:srgbClr val="000000"/>
              </a:buClr>
              <a:buSzPct val="100000"/>
              <a:buFont typeface="Times New Roman" pitchFamily="18" charset="0"/>
              <a:buNone/>
            </a:pPr>
            <a:r>
              <a:rPr lang="de-DE" altLang="de-DE" sz="2300" dirty="0"/>
              <a:t>					   Volkseinkommen</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Die Lohnquote berücksichtigt aber keine strukturellen Schwankungen</a:t>
            </a:r>
          </a:p>
          <a:p>
            <a:pPr>
              <a:buClr>
                <a:srgbClr val="000000"/>
              </a:buClr>
              <a:buSzPct val="100000"/>
              <a:buFont typeface="Times New Roman" pitchFamily="18" charset="0"/>
              <a:buNone/>
            </a:pPr>
            <a:r>
              <a:rPr lang="de-DE" altLang="de-DE" sz="2300" dirty="0"/>
              <a:t>am Arbeitsmarkt, falls beispielsweise der Anteil der Selbstständigen an</a:t>
            </a:r>
          </a:p>
          <a:p>
            <a:pPr>
              <a:buClr>
                <a:srgbClr val="000000"/>
              </a:buClr>
              <a:buSzPct val="100000"/>
              <a:buFont typeface="Times New Roman" pitchFamily="18" charset="0"/>
              <a:buNone/>
            </a:pPr>
            <a:r>
              <a:rPr lang="de-DE" altLang="de-DE" sz="2300" dirty="0"/>
              <a:t>allen Erwerbstätigen sinkt. Dies berücksichtigt die </a:t>
            </a:r>
            <a:r>
              <a:rPr lang="de-DE" altLang="de-DE" sz="2300" b="1" dirty="0"/>
              <a:t>bereinigte Lohnquote.</a:t>
            </a:r>
          </a:p>
          <a:p>
            <a:pPr>
              <a:buClr>
                <a:srgbClr val="000000"/>
              </a:buClr>
              <a:buSzPct val="100000"/>
              <a:buFont typeface="Times New Roman" pitchFamily="18" charset="0"/>
              <a:buNone/>
            </a:pPr>
            <a:r>
              <a:rPr lang="de-DE" altLang="de-DE" sz="2300" dirty="0"/>
              <a:t>Sie wird berechnet, indem von einem konstanten Verhältnis von Arbeitnehmern zu Selbständigen ausgegangen wird.</a:t>
            </a:r>
          </a:p>
        </p:txBody>
      </p:sp>
      <p:cxnSp>
        <p:nvCxnSpPr>
          <p:cNvPr id="57349" name="Gerade Verbindung 2"/>
          <p:cNvCxnSpPr>
            <a:cxnSpLocks noChangeShapeType="1"/>
          </p:cNvCxnSpPr>
          <p:nvPr/>
        </p:nvCxnSpPr>
        <p:spPr bwMode="auto">
          <a:xfrm>
            <a:off x="4579026" y="3713650"/>
            <a:ext cx="309721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a:extLst>
              <a:ext uri="{FF2B5EF4-FFF2-40B4-BE49-F238E27FC236}">
                <a16:creationId xmlns:a16="http://schemas.microsoft.com/office/drawing/2014/main" id="{CDCCDBD6-CAD9-42D6-B11A-1B62EA4DCD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1012D9B-9D57-CAAC-2DB0-52A018355B87}"/>
                  </a:ext>
                </a:extLst>
              </p14:cNvPr>
              <p14:cNvContentPartPr/>
              <p14:nvPr/>
            </p14:nvContentPartPr>
            <p14:xfrm>
              <a:off x="4346575" y="2116342"/>
              <a:ext cx="3575520" cy="132120"/>
            </p14:xfrm>
          </p:contentPart>
        </mc:Choice>
        <mc:Fallback xmlns="">
          <p:pic>
            <p:nvPicPr>
              <p:cNvPr id="2" name="Freihand 1">
                <a:extLst>
                  <a:ext uri="{FF2B5EF4-FFF2-40B4-BE49-F238E27FC236}">
                    <a16:creationId xmlns:a16="http://schemas.microsoft.com/office/drawing/2014/main" id="{F1012D9B-9D57-CAAC-2DB0-52A018355B87}"/>
                  </a:ext>
                </a:extLst>
              </p:cNvPr>
              <p:cNvPicPr/>
              <p:nvPr/>
            </p:nvPicPr>
            <p:blipFill>
              <a:blip r:embed="rId4"/>
              <a:stretch>
                <a:fillRect/>
              </a:stretch>
            </p:blipFill>
            <p:spPr>
              <a:xfrm>
                <a:off x="4337935" y="2107342"/>
                <a:ext cx="35931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3C281168-092D-0D3F-921A-AF431EE85B45}"/>
                  </a:ext>
                </a:extLst>
              </p14:cNvPr>
              <p14:cNvContentPartPr/>
              <p14:nvPr/>
            </p14:nvContentPartPr>
            <p14:xfrm>
              <a:off x="220975" y="2451142"/>
              <a:ext cx="1217160" cy="48240"/>
            </p14:xfrm>
          </p:contentPart>
        </mc:Choice>
        <mc:Fallback xmlns="">
          <p:pic>
            <p:nvPicPr>
              <p:cNvPr id="3" name="Freihand 2">
                <a:extLst>
                  <a:ext uri="{FF2B5EF4-FFF2-40B4-BE49-F238E27FC236}">
                    <a16:creationId xmlns:a16="http://schemas.microsoft.com/office/drawing/2014/main" id="{3C281168-092D-0D3F-921A-AF431EE85B45}"/>
                  </a:ext>
                </a:extLst>
              </p:cNvPr>
              <p:cNvPicPr/>
              <p:nvPr/>
            </p:nvPicPr>
            <p:blipFill>
              <a:blip r:embed="rId6"/>
              <a:stretch>
                <a:fillRect/>
              </a:stretch>
            </p:blipFill>
            <p:spPr>
              <a:xfrm>
                <a:off x="211975" y="2442502"/>
                <a:ext cx="12348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8DFD70CF-6276-B58C-D7D5-DD8B66757560}"/>
                  </a:ext>
                </a:extLst>
              </p14:cNvPr>
              <p14:cNvContentPartPr/>
              <p14:nvPr/>
            </p14:nvContentPartPr>
            <p14:xfrm>
              <a:off x="4362775" y="2928862"/>
              <a:ext cx="3661560" cy="1611360"/>
            </p14:xfrm>
          </p:contentPart>
        </mc:Choice>
        <mc:Fallback xmlns="">
          <p:pic>
            <p:nvPicPr>
              <p:cNvPr id="4" name="Freihand 3">
                <a:extLst>
                  <a:ext uri="{FF2B5EF4-FFF2-40B4-BE49-F238E27FC236}">
                    <a16:creationId xmlns:a16="http://schemas.microsoft.com/office/drawing/2014/main" id="{8DFD70CF-6276-B58C-D7D5-DD8B66757560}"/>
                  </a:ext>
                </a:extLst>
              </p:cNvPr>
              <p:cNvPicPr/>
              <p:nvPr/>
            </p:nvPicPr>
            <p:blipFill>
              <a:blip r:embed="rId8"/>
              <a:stretch>
                <a:fillRect/>
              </a:stretch>
            </p:blipFill>
            <p:spPr>
              <a:xfrm>
                <a:off x="4353775" y="2919862"/>
                <a:ext cx="3679200" cy="162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A625AFBE-6757-4B44-8F4D-04B44FCBDE47}"/>
                  </a:ext>
                </a:extLst>
              </p14:cNvPr>
              <p14:cNvContentPartPr/>
              <p14:nvPr/>
            </p14:nvContentPartPr>
            <p14:xfrm>
              <a:off x="4478695" y="3518902"/>
              <a:ext cx="2921400" cy="942120"/>
            </p14:xfrm>
          </p:contentPart>
        </mc:Choice>
        <mc:Fallback xmlns="">
          <p:pic>
            <p:nvPicPr>
              <p:cNvPr id="5" name="Freihand 4">
                <a:extLst>
                  <a:ext uri="{FF2B5EF4-FFF2-40B4-BE49-F238E27FC236}">
                    <a16:creationId xmlns:a16="http://schemas.microsoft.com/office/drawing/2014/main" id="{A625AFBE-6757-4B44-8F4D-04B44FCBDE47}"/>
                  </a:ext>
                </a:extLst>
              </p:cNvPr>
              <p:cNvPicPr/>
              <p:nvPr/>
            </p:nvPicPr>
            <p:blipFill>
              <a:blip r:embed="rId10"/>
              <a:stretch>
                <a:fillRect/>
              </a:stretch>
            </p:blipFill>
            <p:spPr>
              <a:xfrm>
                <a:off x="4470055" y="3509902"/>
                <a:ext cx="2939040" cy="959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39B06933-6E08-FA09-C4F4-751744BB39D4}"/>
                  </a:ext>
                </a:extLst>
              </p14:cNvPr>
              <p14:cNvContentPartPr/>
              <p14:nvPr/>
            </p14:nvContentPartPr>
            <p14:xfrm>
              <a:off x="5013295" y="5227822"/>
              <a:ext cx="2953440" cy="100800"/>
            </p14:xfrm>
          </p:contentPart>
        </mc:Choice>
        <mc:Fallback xmlns="">
          <p:pic>
            <p:nvPicPr>
              <p:cNvPr id="6" name="Freihand 5">
                <a:extLst>
                  <a:ext uri="{FF2B5EF4-FFF2-40B4-BE49-F238E27FC236}">
                    <a16:creationId xmlns:a16="http://schemas.microsoft.com/office/drawing/2014/main" id="{39B06933-6E08-FA09-C4F4-751744BB39D4}"/>
                  </a:ext>
                </a:extLst>
              </p:cNvPr>
              <p:cNvPicPr/>
              <p:nvPr/>
            </p:nvPicPr>
            <p:blipFill>
              <a:blip r:embed="rId12"/>
              <a:stretch>
                <a:fillRect/>
              </a:stretch>
            </p:blipFill>
            <p:spPr>
              <a:xfrm>
                <a:off x="5004295" y="5218822"/>
                <a:ext cx="29710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81BA6793-2BF7-74D4-0FCB-30020D649998}"/>
                  </a:ext>
                </a:extLst>
              </p14:cNvPr>
              <p14:cNvContentPartPr/>
              <p14:nvPr/>
            </p14:nvContentPartPr>
            <p14:xfrm>
              <a:off x="6029935" y="5232142"/>
              <a:ext cx="3047400" cy="496440"/>
            </p14:xfrm>
          </p:contentPart>
        </mc:Choice>
        <mc:Fallback xmlns="">
          <p:pic>
            <p:nvPicPr>
              <p:cNvPr id="8" name="Freihand 7">
                <a:extLst>
                  <a:ext uri="{FF2B5EF4-FFF2-40B4-BE49-F238E27FC236}">
                    <a16:creationId xmlns:a16="http://schemas.microsoft.com/office/drawing/2014/main" id="{81BA6793-2BF7-74D4-0FCB-30020D649998}"/>
                  </a:ext>
                </a:extLst>
              </p:cNvPr>
              <p:cNvPicPr/>
              <p:nvPr/>
            </p:nvPicPr>
            <p:blipFill>
              <a:blip r:embed="rId14"/>
              <a:stretch>
                <a:fillRect/>
              </a:stretch>
            </p:blipFill>
            <p:spPr>
              <a:xfrm>
                <a:off x="6020935" y="5223142"/>
                <a:ext cx="3065040" cy="514080"/>
              </a:xfrm>
              <a:prstGeom prst="rect">
                <a:avLst/>
              </a:prstGeom>
            </p:spPr>
          </p:pic>
        </mc:Fallback>
      </mc:AlternateContent>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ChangeArrowheads="1"/>
          </p:cNvSpPr>
          <p:nvPr/>
        </p:nvSpPr>
        <p:spPr bwMode="auto">
          <a:xfrm>
            <a:off x="1631951" y="156864"/>
            <a:ext cx="96259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Verteilungsrechnung: Entwicklung der Lohnquote (Deutschland)</a:t>
            </a:r>
          </a:p>
        </p:txBody>
      </p:sp>
      <p:sp>
        <p:nvSpPr>
          <p:cNvPr id="58372" name="Text Box 4"/>
          <p:cNvSpPr txBox="1">
            <a:spLocks noChangeArrowheads="1"/>
          </p:cNvSpPr>
          <p:nvPr/>
        </p:nvSpPr>
        <p:spPr bwMode="auto">
          <a:xfrm>
            <a:off x="207124" y="5455861"/>
            <a:ext cx="1338263"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endParaRPr lang="de-DE" altLang="de-DE" sz="1400" dirty="0"/>
          </a:p>
        </p:txBody>
      </p:sp>
      <p:sp>
        <p:nvSpPr>
          <p:cNvPr id="8" name="Rechteck 7">
            <a:extLst>
              <a:ext uri="{FF2B5EF4-FFF2-40B4-BE49-F238E27FC236}">
                <a16:creationId xmlns:a16="http://schemas.microsoft.com/office/drawing/2014/main" id="{BA384232-9C66-4D07-B241-7135F72D44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259BE5F9-32E9-970A-861C-E8F0BF00FF29}"/>
              </a:ext>
            </a:extLst>
          </p:cNvPr>
          <p:cNvPicPr>
            <a:picLocks noChangeAspect="1"/>
          </p:cNvPicPr>
          <p:nvPr/>
        </p:nvPicPr>
        <p:blipFill>
          <a:blip r:embed="rId3"/>
          <a:stretch>
            <a:fillRect/>
          </a:stretch>
        </p:blipFill>
        <p:spPr>
          <a:xfrm>
            <a:off x="0" y="770914"/>
            <a:ext cx="8391304" cy="4539216"/>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6E285FCC-0DDC-3E5C-25B1-382917C3C50E}"/>
                  </a:ext>
                </a:extLst>
              </p14:cNvPr>
              <p14:cNvContentPartPr/>
              <p14:nvPr/>
            </p14:nvContentPartPr>
            <p14:xfrm>
              <a:off x="828295" y="2354302"/>
              <a:ext cx="7487280" cy="83160"/>
            </p14:xfrm>
          </p:contentPart>
        </mc:Choice>
        <mc:Fallback xmlns="">
          <p:pic>
            <p:nvPicPr>
              <p:cNvPr id="2" name="Freihand 1">
                <a:extLst>
                  <a:ext uri="{FF2B5EF4-FFF2-40B4-BE49-F238E27FC236}">
                    <a16:creationId xmlns:a16="http://schemas.microsoft.com/office/drawing/2014/main" id="{6E285FCC-0DDC-3E5C-25B1-382917C3C50E}"/>
                  </a:ext>
                </a:extLst>
              </p:cNvPr>
              <p:cNvPicPr/>
              <p:nvPr/>
            </p:nvPicPr>
            <p:blipFill>
              <a:blip r:embed="rId5"/>
              <a:stretch>
                <a:fillRect/>
              </a:stretch>
            </p:blipFill>
            <p:spPr>
              <a:xfrm>
                <a:off x="819295" y="2345662"/>
                <a:ext cx="7504920" cy="100800"/>
              </a:xfrm>
              <a:prstGeom prst="rect">
                <a:avLst/>
              </a:prstGeom>
            </p:spPr>
          </p:pic>
        </mc:Fallback>
      </mc:AlternateContent>
      <p:grpSp>
        <p:nvGrpSpPr>
          <p:cNvPr id="19" name="Gruppieren 18">
            <a:extLst>
              <a:ext uri="{FF2B5EF4-FFF2-40B4-BE49-F238E27FC236}">
                <a16:creationId xmlns:a16="http://schemas.microsoft.com/office/drawing/2014/main" id="{59257708-99D6-4AE3-D4F9-CA0A3D94AD32}"/>
              </a:ext>
            </a:extLst>
          </p:cNvPr>
          <p:cNvGrpSpPr/>
          <p:nvPr/>
        </p:nvGrpSpPr>
        <p:grpSpPr>
          <a:xfrm>
            <a:off x="8744695" y="2087902"/>
            <a:ext cx="3147840" cy="707760"/>
            <a:chOff x="8744695" y="2087902"/>
            <a:chExt cx="3147840" cy="707760"/>
          </a:xfrm>
        </p:grpSpPr>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C831D286-AB9D-34DB-A825-10B01C602A5A}"/>
                    </a:ext>
                  </a:extLst>
                </p14:cNvPr>
                <p14:cNvContentPartPr/>
                <p14:nvPr/>
              </p14:nvContentPartPr>
              <p14:xfrm>
                <a:off x="8744695" y="2305342"/>
                <a:ext cx="132480" cy="161280"/>
              </p14:xfrm>
            </p:contentPart>
          </mc:Choice>
          <mc:Fallback xmlns="">
            <p:pic>
              <p:nvPicPr>
                <p:cNvPr id="4" name="Freihand 3">
                  <a:extLst>
                    <a:ext uri="{FF2B5EF4-FFF2-40B4-BE49-F238E27FC236}">
                      <a16:creationId xmlns:a16="http://schemas.microsoft.com/office/drawing/2014/main" id="{C831D286-AB9D-34DB-A825-10B01C602A5A}"/>
                    </a:ext>
                  </a:extLst>
                </p:cNvPr>
                <p:cNvPicPr/>
                <p:nvPr/>
              </p:nvPicPr>
              <p:blipFill>
                <a:blip r:embed="rId7"/>
                <a:stretch>
                  <a:fillRect/>
                </a:stretch>
              </p:blipFill>
              <p:spPr>
                <a:xfrm>
                  <a:off x="8736055" y="2296702"/>
                  <a:ext cx="1501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3DB7CC4B-93D3-7300-8CEC-148AAA50257D}"/>
                    </a:ext>
                  </a:extLst>
                </p14:cNvPr>
                <p14:cNvContentPartPr/>
                <p14:nvPr/>
              </p14:nvContentPartPr>
              <p14:xfrm>
                <a:off x="8942335" y="2340982"/>
                <a:ext cx="226440" cy="109080"/>
              </p14:xfrm>
            </p:contentPart>
          </mc:Choice>
          <mc:Fallback xmlns="">
            <p:pic>
              <p:nvPicPr>
                <p:cNvPr id="5" name="Freihand 4">
                  <a:extLst>
                    <a:ext uri="{FF2B5EF4-FFF2-40B4-BE49-F238E27FC236}">
                      <a16:creationId xmlns:a16="http://schemas.microsoft.com/office/drawing/2014/main" id="{3DB7CC4B-93D3-7300-8CEC-148AAA50257D}"/>
                    </a:ext>
                  </a:extLst>
                </p:cNvPr>
                <p:cNvPicPr/>
                <p:nvPr/>
              </p:nvPicPr>
              <p:blipFill>
                <a:blip r:embed="rId9"/>
                <a:stretch>
                  <a:fillRect/>
                </a:stretch>
              </p:blipFill>
              <p:spPr>
                <a:xfrm>
                  <a:off x="8933695" y="2332342"/>
                  <a:ext cx="2440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DCB81E0A-47F2-B75B-3FD9-544CCB538EE1}"/>
                    </a:ext>
                  </a:extLst>
                </p14:cNvPr>
                <p14:cNvContentPartPr/>
                <p14:nvPr/>
              </p14:nvContentPartPr>
              <p14:xfrm>
                <a:off x="9481255" y="2087902"/>
                <a:ext cx="193320" cy="205560"/>
              </p14:xfrm>
            </p:contentPart>
          </mc:Choice>
          <mc:Fallback xmlns="">
            <p:pic>
              <p:nvPicPr>
                <p:cNvPr id="7" name="Freihand 6">
                  <a:extLst>
                    <a:ext uri="{FF2B5EF4-FFF2-40B4-BE49-F238E27FC236}">
                      <a16:creationId xmlns:a16="http://schemas.microsoft.com/office/drawing/2014/main" id="{DCB81E0A-47F2-B75B-3FD9-544CCB538EE1}"/>
                    </a:ext>
                  </a:extLst>
                </p:cNvPr>
                <p:cNvPicPr/>
                <p:nvPr/>
              </p:nvPicPr>
              <p:blipFill>
                <a:blip r:embed="rId11"/>
                <a:stretch>
                  <a:fillRect/>
                </a:stretch>
              </p:blipFill>
              <p:spPr>
                <a:xfrm>
                  <a:off x="9472255" y="2078902"/>
                  <a:ext cx="2109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52879472-F73D-62A6-155D-22020C94395D}"/>
                    </a:ext>
                  </a:extLst>
                </p14:cNvPr>
                <p14:cNvContentPartPr/>
                <p14:nvPr/>
              </p14:nvContentPartPr>
              <p14:xfrm>
                <a:off x="9497095" y="2330542"/>
                <a:ext cx="209160" cy="19800"/>
              </p14:xfrm>
            </p:contentPart>
          </mc:Choice>
          <mc:Fallback xmlns="">
            <p:pic>
              <p:nvPicPr>
                <p:cNvPr id="9" name="Freihand 8">
                  <a:extLst>
                    <a:ext uri="{FF2B5EF4-FFF2-40B4-BE49-F238E27FC236}">
                      <a16:creationId xmlns:a16="http://schemas.microsoft.com/office/drawing/2014/main" id="{52879472-F73D-62A6-155D-22020C94395D}"/>
                    </a:ext>
                  </a:extLst>
                </p:cNvPr>
                <p:cNvPicPr/>
                <p:nvPr/>
              </p:nvPicPr>
              <p:blipFill>
                <a:blip r:embed="rId13"/>
                <a:stretch>
                  <a:fillRect/>
                </a:stretch>
              </p:blipFill>
              <p:spPr>
                <a:xfrm>
                  <a:off x="9488455" y="2321902"/>
                  <a:ext cx="2268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72415B6A-4358-DD86-59C9-7027D9C9F2CA}"/>
                    </a:ext>
                  </a:extLst>
                </p14:cNvPr>
                <p14:cNvContentPartPr/>
                <p14:nvPr/>
              </p14:nvContentPartPr>
              <p14:xfrm>
                <a:off x="9518335" y="2451502"/>
                <a:ext cx="113040" cy="198360"/>
              </p14:xfrm>
            </p:contentPart>
          </mc:Choice>
          <mc:Fallback xmlns="">
            <p:pic>
              <p:nvPicPr>
                <p:cNvPr id="10" name="Freihand 9">
                  <a:extLst>
                    <a:ext uri="{FF2B5EF4-FFF2-40B4-BE49-F238E27FC236}">
                      <a16:creationId xmlns:a16="http://schemas.microsoft.com/office/drawing/2014/main" id="{72415B6A-4358-DD86-59C9-7027D9C9F2CA}"/>
                    </a:ext>
                  </a:extLst>
                </p:cNvPr>
                <p:cNvPicPr/>
                <p:nvPr/>
              </p:nvPicPr>
              <p:blipFill>
                <a:blip r:embed="rId15"/>
                <a:stretch>
                  <a:fillRect/>
                </a:stretch>
              </p:blipFill>
              <p:spPr>
                <a:xfrm>
                  <a:off x="9509695" y="2442502"/>
                  <a:ext cx="1306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F821EED9-A0E1-872B-6B55-1BFC3152F871}"/>
                    </a:ext>
                  </a:extLst>
                </p14:cNvPr>
                <p14:cNvContentPartPr/>
                <p14:nvPr/>
              </p14:nvContentPartPr>
              <p14:xfrm>
                <a:off x="10153375" y="2316502"/>
                <a:ext cx="116640" cy="114840"/>
              </p14:xfrm>
            </p:contentPart>
          </mc:Choice>
          <mc:Fallback xmlns="">
            <p:pic>
              <p:nvPicPr>
                <p:cNvPr id="11" name="Freihand 10">
                  <a:extLst>
                    <a:ext uri="{FF2B5EF4-FFF2-40B4-BE49-F238E27FC236}">
                      <a16:creationId xmlns:a16="http://schemas.microsoft.com/office/drawing/2014/main" id="{F821EED9-A0E1-872B-6B55-1BFC3152F871}"/>
                    </a:ext>
                  </a:extLst>
                </p:cNvPr>
                <p:cNvPicPr/>
                <p:nvPr/>
              </p:nvPicPr>
              <p:blipFill>
                <a:blip r:embed="rId17"/>
                <a:stretch>
                  <a:fillRect/>
                </a:stretch>
              </p:blipFill>
              <p:spPr>
                <a:xfrm>
                  <a:off x="10144735" y="2307862"/>
                  <a:ext cx="1342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B3166A70-5C17-8356-74BC-AEC90109E0D0}"/>
                    </a:ext>
                  </a:extLst>
                </p14:cNvPr>
                <p14:cNvContentPartPr/>
                <p14:nvPr/>
              </p14:nvContentPartPr>
              <p14:xfrm>
                <a:off x="10365415" y="2228302"/>
                <a:ext cx="475200" cy="153000"/>
              </p14:xfrm>
            </p:contentPart>
          </mc:Choice>
          <mc:Fallback xmlns="">
            <p:pic>
              <p:nvPicPr>
                <p:cNvPr id="12" name="Freihand 11">
                  <a:extLst>
                    <a:ext uri="{FF2B5EF4-FFF2-40B4-BE49-F238E27FC236}">
                      <a16:creationId xmlns:a16="http://schemas.microsoft.com/office/drawing/2014/main" id="{B3166A70-5C17-8356-74BC-AEC90109E0D0}"/>
                    </a:ext>
                  </a:extLst>
                </p:cNvPr>
                <p:cNvPicPr/>
                <p:nvPr/>
              </p:nvPicPr>
              <p:blipFill>
                <a:blip r:embed="rId19"/>
                <a:stretch>
                  <a:fillRect/>
                </a:stretch>
              </p:blipFill>
              <p:spPr>
                <a:xfrm>
                  <a:off x="10356775" y="2219302"/>
                  <a:ext cx="4928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2D5736EC-9329-E769-453D-4308B48C505E}"/>
                    </a:ext>
                  </a:extLst>
                </p14:cNvPr>
                <p14:cNvContentPartPr/>
                <p14:nvPr/>
              </p14:nvContentPartPr>
              <p14:xfrm>
                <a:off x="11087575" y="2122102"/>
                <a:ext cx="168120" cy="252000"/>
              </p14:xfrm>
            </p:contentPart>
          </mc:Choice>
          <mc:Fallback xmlns="">
            <p:pic>
              <p:nvPicPr>
                <p:cNvPr id="13" name="Freihand 12">
                  <a:extLst>
                    <a:ext uri="{FF2B5EF4-FFF2-40B4-BE49-F238E27FC236}">
                      <a16:creationId xmlns:a16="http://schemas.microsoft.com/office/drawing/2014/main" id="{2D5736EC-9329-E769-453D-4308B48C505E}"/>
                    </a:ext>
                  </a:extLst>
                </p:cNvPr>
                <p:cNvPicPr/>
                <p:nvPr/>
              </p:nvPicPr>
              <p:blipFill>
                <a:blip r:embed="rId21"/>
                <a:stretch>
                  <a:fillRect/>
                </a:stretch>
              </p:blipFill>
              <p:spPr>
                <a:xfrm>
                  <a:off x="11078575" y="2113102"/>
                  <a:ext cx="18576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F40F2813-CB3B-8AF8-29C5-76C7FB610BD5}"/>
                    </a:ext>
                  </a:extLst>
                </p14:cNvPr>
                <p14:cNvContentPartPr/>
                <p14:nvPr/>
              </p14:nvContentPartPr>
              <p14:xfrm>
                <a:off x="11120335" y="2281222"/>
                <a:ext cx="182160" cy="23040"/>
              </p14:xfrm>
            </p:contentPart>
          </mc:Choice>
          <mc:Fallback xmlns="">
            <p:pic>
              <p:nvPicPr>
                <p:cNvPr id="14" name="Freihand 13">
                  <a:extLst>
                    <a:ext uri="{FF2B5EF4-FFF2-40B4-BE49-F238E27FC236}">
                      <a16:creationId xmlns:a16="http://schemas.microsoft.com/office/drawing/2014/main" id="{F40F2813-CB3B-8AF8-29C5-76C7FB610BD5}"/>
                    </a:ext>
                  </a:extLst>
                </p:cNvPr>
                <p:cNvPicPr/>
                <p:nvPr/>
              </p:nvPicPr>
              <p:blipFill>
                <a:blip r:embed="rId23"/>
                <a:stretch>
                  <a:fillRect/>
                </a:stretch>
              </p:blipFill>
              <p:spPr>
                <a:xfrm>
                  <a:off x="11111695" y="2272222"/>
                  <a:ext cx="1998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C0E78E40-8F98-B0A8-4B2C-A95B9CC38C68}"/>
                    </a:ext>
                  </a:extLst>
                </p14:cNvPr>
                <p14:cNvContentPartPr/>
                <p14:nvPr/>
              </p14:nvContentPartPr>
              <p14:xfrm>
                <a:off x="11334895" y="2175022"/>
                <a:ext cx="525960" cy="198000"/>
              </p14:xfrm>
            </p:contentPart>
          </mc:Choice>
          <mc:Fallback xmlns="">
            <p:pic>
              <p:nvPicPr>
                <p:cNvPr id="15" name="Freihand 14">
                  <a:extLst>
                    <a:ext uri="{FF2B5EF4-FFF2-40B4-BE49-F238E27FC236}">
                      <a16:creationId xmlns:a16="http://schemas.microsoft.com/office/drawing/2014/main" id="{C0E78E40-8F98-B0A8-4B2C-A95B9CC38C68}"/>
                    </a:ext>
                  </a:extLst>
                </p:cNvPr>
                <p:cNvPicPr/>
                <p:nvPr/>
              </p:nvPicPr>
              <p:blipFill>
                <a:blip r:embed="rId25"/>
                <a:stretch>
                  <a:fillRect/>
                </a:stretch>
              </p:blipFill>
              <p:spPr>
                <a:xfrm>
                  <a:off x="11325895" y="2166382"/>
                  <a:ext cx="5436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38618D69-91B0-A663-8E20-1C16B79A6CB4}"/>
                    </a:ext>
                  </a:extLst>
                </p14:cNvPr>
                <p14:cNvContentPartPr/>
                <p14:nvPr/>
              </p14:nvContentPartPr>
              <p14:xfrm>
                <a:off x="11687695" y="2090062"/>
                <a:ext cx="204840" cy="324720"/>
              </p14:xfrm>
            </p:contentPart>
          </mc:Choice>
          <mc:Fallback xmlns="">
            <p:pic>
              <p:nvPicPr>
                <p:cNvPr id="16" name="Freihand 15">
                  <a:extLst>
                    <a:ext uri="{FF2B5EF4-FFF2-40B4-BE49-F238E27FC236}">
                      <a16:creationId xmlns:a16="http://schemas.microsoft.com/office/drawing/2014/main" id="{38618D69-91B0-A663-8E20-1C16B79A6CB4}"/>
                    </a:ext>
                  </a:extLst>
                </p:cNvPr>
                <p:cNvPicPr/>
                <p:nvPr/>
              </p:nvPicPr>
              <p:blipFill>
                <a:blip r:embed="rId27"/>
                <a:stretch>
                  <a:fillRect/>
                </a:stretch>
              </p:blipFill>
              <p:spPr>
                <a:xfrm>
                  <a:off x="11678695" y="2081062"/>
                  <a:ext cx="22248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EF7F59E9-A114-EC34-A319-0976DFE3520E}"/>
                    </a:ext>
                  </a:extLst>
                </p14:cNvPr>
                <p14:cNvContentPartPr/>
                <p14:nvPr/>
              </p14:nvContentPartPr>
              <p14:xfrm>
                <a:off x="8882215" y="2577142"/>
                <a:ext cx="2946600" cy="218520"/>
              </p14:xfrm>
            </p:contentPart>
          </mc:Choice>
          <mc:Fallback xmlns="">
            <p:pic>
              <p:nvPicPr>
                <p:cNvPr id="17" name="Freihand 16">
                  <a:extLst>
                    <a:ext uri="{FF2B5EF4-FFF2-40B4-BE49-F238E27FC236}">
                      <a16:creationId xmlns:a16="http://schemas.microsoft.com/office/drawing/2014/main" id="{EF7F59E9-A114-EC34-A319-0976DFE3520E}"/>
                    </a:ext>
                  </a:extLst>
                </p:cNvPr>
                <p:cNvPicPr/>
                <p:nvPr/>
              </p:nvPicPr>
              <p:blipFill>
                <a:blip r:embed="rId29"/>
                <a:stretch>
                  <a:fillRect/>
                </a:stretch>
              </p:blipFill>
              <p:spPr>
                <a:xfrm>
                  <a:off x="8873215" y="2568502"/>
                  <a:ext cx="2964240" cy="236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0169D90D-7DFB-C978-7B33-010305C7830B}"/>
                  </a:ext>
                </a:extLst>
              </p14:cNvPr>
              <p14:cNvContentPartPr/>
              <p14:nvPr/>
            </p14:nvContentPartPr>
            <p14:xfrm>
              <a:off x="615175" y="3242422"/>
              <a:ext cx="491400" cy="45360"/>
            </p14:xfrm>
          </p:contentPart>
        </mc:Choice>
        <mc:Fallback xmlns="">
          <p:pic>
            <p:nvPicPr>
              <p:cNvPr id="20" name="Freihand 19">
                <a:extLst>
                  <a:ext uri="{FF2B5EF4-FFF2-40B4-BE49-F238E27FC236}">
                    <a16:creationId xmlns:a16="http://schemas.microsoft.com/office/drawing/2014/main" id="{0169D90D-7DFB-C978-7B33-010305C7830B}"/>
                  </a:ext>
                </a:extLst>
              </p:cNvPr>
              <p:cNvPicPr/>
              <p:nvPr/>
            </p:nvPicPr>
            <p:blipFill>
              <a:blip r:embed="rId31"/>
              <a:stretch>
                <a:fillRect/>
              </a:stretch>
            </p:blipFill>
            <p:spPr>
              <a:xfrm>
                <a:off x="606175" y="3233422"/>
                <a:ext cx="5090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86495A2D-3C0F-D20D-D4C7-49083FE8B164}"/>
                  </a:ext>
                </a:extLst>
              </p14:cNvPr>
              <p14:cNvContentPartPr/>
              <p14:nvPr/>
            </p14:nvContentPartPr>
            <p14:xfrm>
              <a:off x="1982455" y="1326502"/>
              <a:ext cx="466920" cy="60120"/>
            </p14:xfrm>
          </p:contentPart>
        </mc:Choice>
        <mc:Fallback xmlns="">
          <p:pic>
            <p:nvPicPr>
              <p:cNvPr id="21" name="Freihand 20">
                <a:extLst>
                  <a:ext uri="{FF2B5EF4-FFF2-40B4-BE49-F238E27FC236}">
                    <a16:creationId xmlns:a16="http://schemas.microsoft.com/office/drawing/2014/main" id="{86495A2D-3C0F-D20D-D4C7-49083FE8B164}"/>
                  </a:ext>
                </a:extLst>
              </p:cNvPr>
              <p:cNvPicPr/>
              <p:nvPr/>
            </p:nvPicPr>
            <p:blipFill>
              <a:blip r:embed="rId33"/>
              <a:stretch>
                <a:fillRect/>
              </a:stretch>
            </p:blipFill>
            <p:spPr>
              <a:xfrm>
                <a:off x="1973455" y="1317862"/>
                <a:ext cx="484560" cy="77760"/>
              </a:xfrm>
              <a:prstGeom prst="rect">
                <a:avLst/>
              </a:prstGeom>
            </p:spPr>
          </p:pic>
        </mc:Fallback>
      </mc:AlternateContent>
      <p:grpSp>
        <p:nvGrpSpPr>
          <p:cNvPr id="35" name="Gruppieren 34">
            <a:extLst>
              <a:ext uri="{FF2B5EF4-FFF2-40B4-BE49-F238E27FC236}">
                <a16:creationId xmlns:a16="http://schemas.microsoft.com/office/drawing/2014/main" id="{A8F0BCA0-98B8-9281-B66E-B615483FD403}"/>
              </a:ext>
            </a:extLst>
          </p:cNvPr>
          <p:cNvGrpSpPr/>
          <p:nvPr/>
        </p:nvGrpSpPr>
        <p:grpSpPr>
          <a:xfrm>
            <a:off x="9936655" y="2841382"/>
            <a:ext cx="2137680" cy="532800"/>
            <a:chOff x="9936655" y="2841382"/>
            <a:chExt cx="2137680" cy="532800"/>
          </a:xfrm>
        </p:grpSpPr>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685DE642-884B-FAE5-7C19-8C3D83D89840}"/>
                    </a:ext>
                  </a:extLst>
                </p14:cNvPr>
                <p14:cNvContentPartPr/>
                <p14:nvPr/>
              </p14:nvContentPartPr>
              <p14:xfrm>
                <a:off x="10101535" y="2882062"/>
                <a:ext cx="10080" cy="235080"/>
              </p14:xfrm>
            </p:contentPart>
          </mc:Choice>
          <mc:Fallback xmlns="">
            <p:pic>
              <p:nvPicPr>
                <p:cNvPr id="22" name="Freihand 21">
                  <a:extLst>
                    <a:ext uri="{FF2B5EF4-FFF2-40B4-BE49-F238E27FC236}">
                      <a16:creationId xmlns:a16="http://schemas.microsoft.com/office/drawing/2014/main" id="{685DE642-884B-FAE5-7C19-8C3D83D89840}"/>
                    </a:ext>
                  </a:extLst>
                </p:cNvPr>
                <p:cNvPicPr/>
                <p:nvPr/>
              </p:nvPicPr>
              <p:blipFill>
                <a:blip r:embed="rId35"/>
                <a:stretch>
                  <a:fillRect/>
                </a:stretch>
              </p:blipFill>
              <p:spPr>
                <a:xfrm>
                  <a:off x="10092535" y="2873422"/>
                  <a:ext cx="277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2103FF12-AA6D-186E-8C4B-E7B3DDF54CCA}"/>
                    </a:ext>
                  </a:extLst>
                </p14:cNvPr>
                <p14:cNvContentPartPr/>
                <p14:nvPr/>
              </p14:nvContentPartPr>
              <p14:xfrm>
                <a:off x="9989935" y="3008062"/>
                <a:ext cx="160200" cy="14760"/>
              </p14:xfrm>
            </p:contentPart>
          </mc:Choice>
          <mc:Fallback xmlns="">
            <p:pic>
              <p:nvPicPr>
                <p:cNvPr id="23" name="Freihand 22">
                  <a:extLst>
                    <a:ext uri="{FF2B5EF4-FFF2-40B4-BE49-F238E27FC236}">
                      <a16:creationId xmlns:a16="http://schemas.microsoft.com/office/drawing/2014/main" id="{2103FF12-AA6D-186E-8C4B-E7B3DDF54CCA}"/>
                    </a:ext>
                  </a:extLst>
                </p:cNvPr>
                <p:cNvPicPr/>
                <p:nvPr/>
              </p:nvPicPr>
              <p:blipFill>
                <a:blip r:embed="rId37"/>
                <a:stretch>
                  <a:fillRect/>
                </a:stretch>
              </p:blipFill>
              <p:spPr>
                <a:xfrm>
                  <a:off x="9981295" y="2999422"/>
                  <a:ext cx="1778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B616DE41-74D0-CEEE-D63B-454BA0FFA519}"/>
                    </a:ext>
                  </a:extLst>
                </p14:cNvPr>
                <p14:cNvContentPartPr/>
                <p14:nvPr/>
              </p14:nvContentPartPr>
              <p14:xfrm>
                <a:off x="9936655" y="3201742"/>
                <a:ext cx="274320" cy="37080"/>
              </p14:xfrm>
            </p:contentPart>
          </mc:Choice>
          <mc:Fallback xmlns="">
            <p:pic>
              <p:nvPicPr>
                <p:cNvPr id="24" name="Freihand 23">
                  <a:extLst>
                    <a:ext uri="{FF2B5EF4-FFF2-40B4-BE49-F238E27FC236}">
                      <a16:creationId xmlns:a16="http://schemas.microsoft.com/office/drawing/2014/main" id="{B616DE41-74D0-CEEE-D63B-454BA0FFA519}"/>
                    </a:ext>
                  </a:extLst>
                </p:cNvPr>
                <p:cNvPicPr/>
                <p:nvPr/>
              </p:nvPicPr>
              <p:blipFill>
                <a:blip r:embed="rId39"/>
                <a:stretch>
                  <a:fillRect/>
                </a:stretch>
              </p:blipFill>
              <p:spPr>
                <a:xfrm>
                  <a:off x="9928015" y="3192742"/>
                  <a:ext cx="2919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2D6264E8-30E3-2361-37D3-34FAE9A03ACF}"/>
                    </a:ext>
                  </a:extLst>
                </p14:cNvPr>
                <p14:cNvContentPartPr/>
                <p14:nvPr/>
              </p14:nvContentPartPr>
              <p14:xfrm>
                <a:off x="10466575" y="2990422"/>
                <a:ext cx="176040" cy="191520"/>
              </p14:xfrm>
            </p:contentPart>
          </mc:Choice>
          <mc:Fallback xmlns="">
            <p:pic>
              <p:nvPicPr>
                <p:cNvPr id="25" name="Freihand 24">
                  <a:extLst>
                    <a:ext uri="{FF2B5EF4-FFF2-40B4-BE49-F238E27FC236}">
                      <a16:creationId xmlns:a16="http://schemas.microsoft.com/office/drawing/2014/main" id="{2D6264E8-30E3-2361-37D3-34FAE9A03ACF}"/>
                    </a:ext>
                  </a:extLst>
                </p:cNvPr>
                <p:cNvPicPr/>
                <p:nvPr/>
              </p:nvPicPr>
              <p:blipFill>
                <a:blip r:embed="rId41"/>
                <a:stretch>
                  <a:fillRect/>
                </a:stretch>
              </p:blipFill>
              <p:spPr>
                <a:xfrm>
                  <a:off x="10457935" y="2981782"/>
                  <a:ext cx="1936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BBB6C1A8-C543-8138-7C25-A57D774D530D}"/>
                    </a:ext>
                  </a:extLst>
                </p14:cNvPr>
                <p14:cNvContentPartPr/>
                <p14:nvPr/>
              </p14:nvContentPartPr>
              <p14:xfrm>
                <a:off x="10535335" y="2948662"/>
                <a:ext cx="476640" cy="202680"/>
              </p14:xfrm>
            </p:contentPart>
          </mc:Choice>
          <mc:Fallback xmlns="">
            <p:pic>
              <p:nvPicPr>
                <p:cNvPr id="26" name="Freihand 25">
                  <a:extLst>
                    <a:ext uri="{FF2B5EF4-FFF2-40B4-BE49-F238E27FC236}">
                      <a16:creationId xmlns:a16="http://schemas.microsoft.com/office/drawing/2014/main" id="{BBB6C1A8-C543-8138-7C25-A57D774D530D}"/>
                    </a:ext>
                  </a:extLst>
                </p:cNvPr>
                <p:cNvPicPr/>
                <p:nvPr/>
              </p:nvPicPr>
              <p:blipFill>
                <a:blip r:embed="rId43"/>
                <a:stretch>
                  <a:fillRect/>
                </a:stretch>
              </p:blipFill>
              <p:spPr>
                <a:xfrm>
                  <a:off x="10526695" y="2940022"/>
                  <a:ext cx="4942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319F89E3-ADED-A0E4-3433-166A0C5D0E8F}"/>
                    </a:ext>
                  </a:extLst>
                </p14:cNvPr>
                <p14:cNvContentPartPr/>
                <p14:nvPr/>
              </p14:nvContentPartPr>
              <p14:xfrm>
                <a:off x="10810015" y="2864782"/>
                <a:ext cx="103320" cy="101520"/>
              </p14:xfrm>
            </p:contentPart>
          </mc:Choice>
          <mc:Fallback xmlns="">
            <p:pic>
              <p:nvPicPr>
                <p:cNvPr id="27" name="Freihand 26">
                  <a:extLst>
                    <a:ext uri="{FF2B5EF4-FFF2-40B4-BE49-F238E27FC236}">
                      <a16:creationId xmlns:a16="http://schemas.microsoft.com/office/drawing/2014/main" id="{319F89E3-ADED-A0E4-3433-166A0C5D0E8F}"/>
                    </a:ext>
                  </a:extLst>
                </p:cNvPr>
                <p:cNvPicPr/>
                <p:nvPr/>
              </p:nvPicPr>
              <p:blipFill>
                <a:blip r:embed="rId45"/>
                <a:stretch>
                  <a:fillRect/>
                </a:stretch>
              </p:blipFill>
              <p:spPr>
                <a:xfrm>
                  <a:off x="10801015" y="2856142"/>
                  <a:ext cx="1209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2390BF81-6DBD-7A19-1309-FEEE7BDDB781}"/>
                    </a:ext>
                  </a:extLst>
                </p14:cNvPr>
                <p14:cNvContentPartPr/>
                <p14:nvPr/>
              </p14:nvContentPartPr>
              <p14:xfrm>
                <a:off x="10964095" y="3119302"/>
                <a:ext cx="101880" cy="117360"/>
              </p14:xfrm>
            </p:contentPart>
          </mc:Choice>
          <mc:Fallback xmlns="">
            <p:pic>
              <p:nvPicPr>
                <p:cNvPr id="28" name="Freihand 27">
                  <a:extLst>
                    <a:ext uri="{FF2B5EF4-FFF2-40B4-BE49-F238E27FC236}">
                      <a16:creationId xmlns:a16="http://schemas.microsoft.com/office/drawing/2014/main" id="{2390BF81-6DBD-7A19-1309-FEEE7BDDB781}"/>
                    </a:ext>
                  </a:extLst>
                </p:cNvPr>
                <p:cNvPicPr/>
                <p:nvPr/>
              </p:nvPicPr>
              <p:blipFill>
                <a:blip r:embed="rId47"/>
                <a:stretch>
                  <a:fillRect/>
                </a:stretch>
              </p:blipFill>
              <p:spPr>
                <a:xfrm>
                  <a:off x="10955455" y="3110662"/>
                  <a:ext cx="1195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0B3FC9EF-08C3-6873-5662-120DD2051C3D}"/>
                    </a:ext>
                  </a:extLst>
                </p14:cNvPr>
                <p14:cNvContentPartPr/>
                <p14:nvPr/>
              </p14:nvContentPartPr>
              <p14:xfrm>
                <a:off x="11181895" y="3046942"/>
                <a:ext cx="128880" cy="9000"/>
              </p14:xfrm>
            </p:contentPart>
          </mc:Choice>
          <mc:Fallback xmlns="">
            <p:pic>
              <p:nvPicPr>
                <p:cNvPr id="29" name="Freihand 28">
                  <a:extLst>
                    <a:ext uri="{FF2B5EF4-FFF2-40B4-BE49-F238E27FC236}">
                      <a16:creationId xmlns:a16="http://schemas.microsoft.com/office/drawing/2014/main" id="{0B3FC9EF-08C3-6873-5662-120DD2051C3D}"/>
                    </a:ext>
                  </a:extLst>
                </p:cNvPr>
                <p:cNvPicPr/>
                <p:nvPr/>
              </p:nvPicPr>
              <p:blipFill>
                <a:blip r:embed="rId49"/>
                <a:stretch>
                  <a:fillRect/>
                </a:stretch>
              </p:blipFill>
              <p:spPr>
                <a:xfrm>
                  <a:off x="11172895" y="3037942"/>
                  <a:ext cx="1465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25147904-CCBE-8446-9035-B4578CF2EECA}"/>
                    </a:ext>
                  </a:extLst>
                </p14:cNvPr>
                <p14:cNvContentPartPr/>
                <p14:nvPr/>
              </p14:nvContentPartPr>
              <p14:xfrm>
                <a:off x="11383495" y="2941462"/>
                <a:ext cx="20520" cy="186480"/>
              </p14:xfrm>
            </p:contentPart>
          </mc:Choice>
          <mc:Fallback xmlns="">
            <p:pic>
              <p:nvPicPr>
                <p:cNvPr id="30" name="Freihand 29">
                  <a:extLst>
                    <a:ext uri="{FF2B5EF4-FFF2-40B4-BE49-F238E27FC236}">
                      <a16:creationId xmlns:a16="http://schemas.microsoft.com/office/drawing/2014/main" id="{25147904-CCBE-8446-9035-B4578CF2EECA}"/>
                    </a:ext>
                  </a:extLst>
                </p:cNvPr>
                <p:cNvPicPr/>
                <p:nvPr/>
              </p:nvPicPr>
              <p:blipFill>
                <a:blip r:embed="rId51"/>
                <a:stretch>
                  <a:fillRect/>
                </a:stretch>
              </p:blipFill>
              <p:spPr>
                <a:xfrm>
                  <a:off x="11374855" y="2932822"/>
                  <a:ext cx="381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8E4A131F-3B54-FE0E-712F-1FD998C13716}"/>
                    </a:ext>
                  </a:extLst>
                </p14:cNvPr>
                <p14:cNvContentPartPr/>
                <p14:nvPr/>
              </p14:nvContentPartPr>
              <p14:xfrm>
                <a:off x="11308975" y="2841382"/>
                <a:ext cx="176040" cy="186480"/>
              </p14:xfrm>
            </p:contentPart>
          </mc:Choice>
          <mc:Fallback xmlns="">
            <p:pic>
              <p:nvPicPr>
                <p:cNvPr id="31" name="Freihand 30">
                  <a:extLst>
                    <a:ext uri="{FF2B5EF4-FFF2-40B4-BE49-F238E27FC236}">
                      <a16:creationId xmlns:a16="http://schemas.microsoft.com/office/drawing/2014/main" id="{8E4A131F-3B54-FE0E-712F-1FD998C13716}"/>
                    </a:ext>
                  </a:extLst>
                </p:cNvPr>
                <p:cNvPicPr/>
                <p:nvPr/>
              </p:nvPicPr>
              <p:blipFill>
                <a:blip r:embed="rId53"/>
                <a:stretch>
                  <a:fillRect/>
                </a:stretch>
              </p:blipFill>
              <p:spPr>
                <a:xfrm>
                  <a:off x="11299975" y="2832382"/>
                  <a:ext cx="1936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4117512B-EFEA-92FE-B3EA-FAA8CBF82C5A}"/>
                    </a:ext>
                  </a:extLst>
                </p14:cNvPr>
                <p14:cNvContentPartPr/>
                <p14:nvPr/>
              </p14:nvContentPartPr>
              <p14:xfrm>
                <a:off x="11486455" y="3002302"/>
                <a:ext cx="171000" cy="75240"/>
              </p14:xfrm>
            </p:contentPart>
          </mc:Choice>
          <mc:Fallback xmlns="">
            <p:pic>
              <p:nvPicPr>
                <p:cNvPr id="32" name="Freihand 31">
                  <a:extLst>
                    <a:ext uri="{FF2B5EF4-FFF2-40B4-BE49-F238E27FC236}">
                      <a16:creationId xmlns:a16="http://schemas.microsoft.com/office/drawing/2014/main" id="{4117512B-EFEA-92FE-B3EA-FAA8CBF82C5A}"/>
                    </a:ext>
                  </a:extLst>
                </p:cNvPr>
                <p:cNvPicPr/>
                <p:nvPr/>
              </p:nvPicPr>
              <p:blipFill>
                <a:blip r:embed="rId55"/>
                <a:stretch>
                  <a:fillRect/>
                </a:stretch>
              </p:blipFill>
              <p:spPr>
                <a:xfrm>
                  <a:off x="11477455" y="2993662"/>
                  <a:ext cx="188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6315B9ED-1FB7-1D17-EA1C-7C7A4C519823}"/>
                    </a:ext>
                  </a:extLst>
                </p14:cNvPr>
                <p14:cNvContentPartPr/>
                <p14:nvPr/>
              </p14:nvContentPartPr>
              <p14:xfrm>
                <a:off x="11679415" y="2883862"/>
                <a:ext cx="328680" cy="260640"/>
              </p14:xfrm>
            </p:contentPart>
          </mc:Choice>
          <mc:Fallback xmlns="">
            <p:pic>
              <p:nvPicPr>
                <p:cNvPr id="33" name="Freihand 32">
                  <a:extLst>
                    <a:ext uri="{FF2B5EF4-FFF2-40B4-BE49-F238E27FC236}">
                      <a16:creationId xmlns:a16="http://schemas.microsoft.com/office/drawing/2014/main" id="{6315B9ED-1FB7-1D17-EA1C-7C7A4C519823}"/>
                    </a:ext>
                  </a:extLst>
                </p:cNvPr>
                <p:cNvPicPr/>
                <p:nvPr/>
              </p:nvPicPr>
              <p:blipFill>
                <a:blip r:embed="rId57"/>
                <a:stretch>
                  <a:fillRect/>
                </a:stretch>
              </p:blipFill>
              <p:spPr>
                <a:xfrm>
                  <a:off x="11670775" y="2874862"/>
                  <a:ext cx="34632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42B00B61-BCDA-A3B8-C29C-5C7D1DDFDBBA}"/>
                    </a:ext>
                  </a:extLst>
                </p14:cNvPr>
                <p14:cNvContentPartPr/>
                <p14:nvPr/>
              </p14:nvContentPartPr>
              <p14:xfrm>
                <a:off x="10514815" y="3294622"/>
                <a:ext cx="1559520" cy="79560"/>
              </p14:xfrm>
            </p:contentPart>
          </mc:Choice>
          <mc:Fallback xmlns="">
            <p:pic>
              <p:nvPicPr>
                <p:cNvPr id="34" name="Freihand 33">
                  <a:extLst>
                    <a:ext uri="{FF2B5EF4-FFF2-40B4-BE49-F238E27FC236}">
                      <a16:creationId xmlns:a16="http://schemas.microsoft.com/office/drawing/2014/main" id="{42B00B61-BCDA-A3B8-C29C-5C7D1DDFDBBA}"/>
                    </a:ext>
                  </a:extLst>
                </p:cNvPr>
                <p:cNvPicPr/>
                <p:nvPr/>
              </p:nvPicPr>
              <p:blipFill>
                <a:blip r:embed="rId59"/>
                <a:stretch>
                  <a:fillRect/>
                </a:stretch>
              </p:blipFill>
              <p:spPr>
                <a:xfrm>
                  <a:off x="10505815" y="3285622"/>
                  <a:ext cx="1577160" cy="97200"/>
                </a:xfrm>
                <a:prstGeom prst="rect">
                  <a:avLst/>
                </a:prstGeom>
              </p:spPr>
            </p:pic>
          </mc:Fallback>
        </mc:AlternateContent>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255704"/>
            <a:ext cx="12172951" cy="6505936"/>
          </a:xfrm>
          <a:prstGeom prst="rect">
            <a:avLst/>
          </a:prstGeom>
          <a:noFill/>
        </p:spPr>
        <p:txBody>
          <a:bodyPr wrap="square" rtlCol="0">
            <a:no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a:t>
            </a:r>
            <a:r>
              <a:rPr lang="en-US" b="1" dirty="0" err="1">
                <a:latin typeface="Times New Roman" panose="02020603050405020304" pitchFamily="18" charset="0"/>
                <a:cs typeface="Times New Roman" panose="02020603050405020304" pitchFamily="18" charset="0"/>
              </a:rPr>
              <a:t>Illing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Makroökonomie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Bofinger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Mankiw/Taylor,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Ben J. </a:t>
            </a:r>
            <a:r>
              <a:rPr lang="en-US" b="1" dirty="0" err="1">
                <a:latin typeface="Times New Roman" panose="02020603050405020304" pitchFamily="18" charset="0"/>
                <a:cs typeface="Times New Roman" panose="02020603050405020304" pitchFamily="18" charset="0"/>
              </a:rPr>
              <a:t>Heijdra</a:t>
            </a:r>
            <a:r>
              <a:rPr lang="en-US" b="1" dirty="0">
                <a:latin typeface="Times New Roman" panose="02020603050405020304" pitchFamily="18" charset="0"/>
                <a:cs typeface="Times New Roman" panose="02020603050405020304" pitchFamily="18" charset="0"/>
              </a:rPr>
              <a:t> Foundations of Modern Macroeconomics</a:t>
            </a: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Peter B. </a:t>
            </a:r>
            <a:r>
              <a:rPr lang="en-US" b="1" dirty="0" err="1">
                <a:latin typeface="Times New Roman" panose="02020603050405020304" pitchFamily="18" charset="0"/>
                <a:cs typeface="Times New Roman" panose="02020603050405020304" pitchFamily="18" charset="0"/>
              </a:rPr>
              <a:t>Sørensen</a:t>
            </a:r>
            <a:r>
              <a:rPr lang="en-US" b="1" dirty="0">
                <a:latin typeface="Times New Roman" panose="02020603050405020304" pitchFamily="18" charset="0"/>
                <a:cs typeface="Times New Roman" panose="02020603050405020304" pitchFamily="18" charset="0"/>
              </a:rPr>
              <a:t>/Hans J. </a:t>
            </a:r>
            <a:r>
              <a:rPr lang="en-US" b="1" dirty="0" err="1">
                <a:latin typeface="Times New Roman" panose="02020603050405020304" pitchFamily="18" charset="0"/>
                <a:cs typeface="Times New Roman" panose="02020603050405020304" pitchFamily="18" charset="0"/>
              </a:rPr>
              <a:t>Whitta</a:t>
            </a:r>
            <a:r>
              <a:rPr lang="en-US" b="1" dirty="0">
                <a:latin typeface="Times New Roman" panose="02020603050405020304" pitchFamily="18" charset="0"/>
                <a:cs typeface="Times New Roman" panose="02020603050405020304" pitchFamily="18" charset="0"/>
              </a:rPr>
              <a:t>-Jacobsen Introducing Advanced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Brümmerhoff</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Gesamtrechnungen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Stobbe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Rechnungswesen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sp>
        <p:nvSpPr>
          <p:cNvPr id="16" name="Rechteck 15">
            <a:extLst>
              <a:ext uri="{FF2B5EF4-FFF2-40B4-BE49-F238E27FC236}">
                <a16:creationId xmlns:a16="http://schemas.microsoft.com/office/drawing/2014/main" id="{800E449C-B50E-40D2-B9BE-91DD8FAAB9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23116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B6FF8C8-7F9C-1A13-715A-A32019C5B296}"/>
                  </a:ext>
                </a:extLst>
              </p14:cNvPr>
              <p14:cNvContentPartPr/>
              <p14:nvPr/>
            </p14:nvContentPartPr>
            <p14:xfrm>
              <a:off x="-16265" y="4857022"/>
              <a:ext cx="3119040" cy="958320"/>
            </p14:xfrm>
          </p:contentPart>
        </mc:Choice>
        <mc:Fallback xmlns="">
          <p:pic>
            <p:nvPicPr>
              <p:cNvPr id="2" name="Freihand 1">
                <a:extLst>
                  <a:ext uri="{FF2B5EF4-FFF2-40B4-BE49-F238E27FC236}">
                    <a16:creationId xmlns:a16="http://schemas.microsoft.com/office/drawing/2014/main" id="{DB6FF8C8-7F9C-1A13-715A-A32019C5B296}"/>
                  </a:ext>
                </a:extLst>
              </p:cNvPr>
              <p:cNvPicPr/>
              <p:nvPr/>
            </p:nvPicPr>
            <p:blipFill>
              <a:blip r:embed="rId4"/>
              <a:stretch>
                <a:fillRect/>
              </a:stretch>
            </p:blipFill>
            <p:spPr>
              <a:xfrm>
                <a:off x="-24905" y="4848382"/>
                <a:ext cx="3136680" cy="975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F4A9348-1698-DFBD-0AAD-A8D9BED15940}"/>
                  </a:ext>
                </a:extLst>
              </p14:cNvPr>
              <p14:cNvContentPartPr/>
              <p14:nvPr/>
            </p14:nvContentPartPr>
            <p14:xfrm>
              <a:off x="4950655" y="1005742"/>
              <a:ext cx="3612240" cy="1214280"/>
            </p14:xfrm>
          </p:contentPart>
        </mc:Choice>
        <mc:Fallback xmlns="">
          <p:pic>
            <p:nvPicPr>
              <p:cNvPr id="3" name="Freihand 2">
                <a:extLst>
                  <a:ext uri="{FF2B5EF4-FFF2-40B4-BE49-F238E27FC236}">
                    <a16:creationId xmlns:a16="http://schemas.microsoft.com/office/drawing/2014/main" id="{4F4A9348-1698-DFBD-0AAD-A8D9BED15940}"/>
                  </a:ext>
                </a:extLst>
              </p:cNvPr>
              <p:cNvPicPr/>
              <p:nvPr/>
            </p:nvPicPr>
            <p:blipFill>
              <a:blip r:embed="rId6"/>
              <a:stretch>
                <a:fillRect/>
              </a:stretch>
            </p:blipFill>
            <p:spPr>
              <a:xfrm>
                <a:off x="4941655" y="997102"/>
                <a:ext cx="3629880" cy="1231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5ADDDFD9-567F-94AC-593F-F087CCE039D7}"/>
                  </a:ext>
                </a:extLst>
              </p14:cNvPr>
              <p14:cNvContentPartPr/>
              <p14:nvPr/>
            </p14:nvContentPartPr>
            <p14:xfrm>
              <a:off x="23335" y="1135342"/>
              <a:ext cx="3754800" cy="933480"/>
            </p14:xfrm>
          </p:contentPart>
        </mc:Choice>
        <mc:Fallback xmlns="">
          <p:pic>
            <p:nvPicPr>
              <p:cNvPr id="4" name="Freihand 3">
                <a:extLst>
                  <a:ext uri="{FF2B5EF4-FFF2-40B4-BE49-F238E27FC236}">
                    <a16:creationId xmlns:a16="http://schemas.microsoft.com/office/drawing/2014/main" id="{5ADDDFD9-567F-94AC-593F-F087CCE039D7}"/>
                  </a:ext>
                </a:extLst>
              </p:cNvPr>
              <p:cNvPicPr/>
              <p:nvPr/>
            </p:nvPicPr>
            <p:blipFill>
              <a:blip r:embed="rId8"/>
              <a:stretch>
                <a:fillRect/>
              </a:stretch>
            </p:blipFill>
            <p:spPr>
              <a:xfrm>
                <a:off x="14695" y="1126702"/>
                <a:ext cx="3772440" cy="951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05DB4C3D-AE0B-1870-028C-4EF9DDE83471}"/>
                  </a:ext>
                </a:extLst>
              </p14:cNvPr>
              <p14:cNvContentPartPr/>
              <p14:nvPr/>
            </p14:nvContentPartPr>
            <p14:xfrm>
              <a:off x="4565815" y="4871782"/>
              <a:ext cx="3988800" cy="1092960"/>
            </p14:xfrm>
          </p:contentPart>
        </mc:Choice>
        <mc:Fallback xmlns="">
          <p:pic>
            <p:nvPicPr>
              <p:cNvPr id="5" name="Freihand 4">
                <a:extLst>
                  <a:ext uri="{FF2B5EF4-FFF2-40B4-BE49-F238E27FC236}">
                    <a16:creationId xmlns:a16="http://schemas.microsoft.com/office/drawing/2014/main" id="{05DB4C3D-AE0B-1870-028C-4EF9DDE83471}"/>
                  </a:ext>
                </a:extLst>
              </p:cNvPr>
              <p:cNvPicPr/>
              <p:nvPr/>
            </p:nvPicPr>
            <p:blipFill>
              <a:blip r:embed="rId10"/>
              <a:stretch>
                <a:fillRect/>
              </a:stretch>
            </p:blipFill>
            <p:spPr>
              <a:xfrm>
                <a:off x="4556815" y="4862782"/>
                <a:ext cx="4006440" cy="1110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297223D1-9EF0-F95B-A525-861BBEB0FF3E}"/>
                  </a:ext>
                </a:extLst>
              </p14:cNvPr>
              <p14:cNvContentPartPr/>
              <p14:nvPr/>
            </p14:nvContentPartPr>
            <p14:xfrm>
              <a:off x="339055" y="1966222"/>
              <a:ext cx="3000240" cy="73440"/>
            </p14:xfrm>
          </p:contentPart>
        </mc:Choice>
        <mc:Fallback xmlns="">
          <p:pic>
            <p:nvPicPr>
              <p:cNvPr id="6" name="Freihand 5">
                <a:extLst>
                  <a:ext uri="{FF2B5EF4-FFF2-40B4-BE49-F238E27FC236}">
                    <a16:creationId xmlns:a16="http://schemas.microsoft.com/office/drawing/2014/main" id="{297223D1-9EF0-F95B-A525-861BBEB0FF3E}"/>
                  </a:ext>
                </a:extLst>
              </p:cNvPr>
              <p:cNvPicPr/>
              <p:nvPr/>
            </p:nvPicPr>
            <p:blipFill>
              <a:blip r:embed="rId12"/>
              <a:stretch>
                <a:fillRect/>
              </a:stretch>
            </p:blipFill>
            <p:spPr>
              <a:xfrm>
                <a:off x="330055" y="1957582"/>
                <a:ext cx="30178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27E76BBE-A4EE-4230-F79F-A2F4F7E241F5}"/>
                  </a:ext>
                </a:extLst>
              </p14:cNvPr>
              <p14:cNvContentPartPr/>
              <p14:nvPr/>
            </p14:nvContentPartPr>
            <p14:xfrm>
              <a:off x="5006815" y="1008262"/>
              <a:ext cx="3443040" cy="1121760"/>
            </p14:xfrm>
          </p:contentPart>
        </mc:Choice>
        <mc:Fallback xmlns="">
          <p:pic>
            <p:nvPicPr>
              <p:cNvPr id="7" name="Freihand 6">
                <a:extLst>
                  <a:ext uri="{FF2B5EF4-FFF2-40B4-BE49-F238E27FC236}">
                    <a16:creationId xmlns:a16="http://schemas.microsoft.com/office/drawing/2014/main" id="{27E76BBE-A4EE-4230-F79F-A2F4F7E241F5}"/>
                  </a:ext>
                </a:extLst>
              </p:cNvPr>
              <p:cNvPicPr/>
              <p:nvPr/>
            </p:nvPicPr>
            <p:blipFill>
              <a:blip r:embed="rId14"/>
              <a:stretch>
                <a:fillRect/>
              </a:stretch>
            </p:blipFill>
            <p:spPr>
              <a:xfrm>
                <a:off x="4998175" y="999622"/>
                <a:ext cx="3460680" cy="1139400"/>
              </a:xfrm>
              <a:prstGeom prst="rect">
                <a:avLst/>
              </a:prstGeom>
            </p:spPr>
          </p:pic>
        </mc:Fallback>
      </mc:AlternateContent>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31D700-F615-4737-B55A-810A2DF756A3}"/>
              </a:ext>
            </a:extLst>
          </p:cNvPr>
          <p:cNvSpPr>
            <a:spLocks noChangeArrowheads="1"/>
          </p:cNvSpPr>
          <p:nvPr/>
        </p:nvSpPr>
        <p:spPr bwMode="auto">
          <a:xfrm>
            <a:off x="2207941" y="135524"/>
            <a:ext cx="6790009"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Gesetz zur Förderung der Stabilität und des Wachstums der Wirtschaft (</a:t>
            </a:r>
            <a:r>
              <a:rPr lang="de-DE" sz="2800" b="1" dirty="0" err="1"/>
              <a:t>StabG</a:t>
            </a:r>
            <a:r>
              <a:rPr lang="de-DE" sz="2800" b="1" dirty="0"/>
              <a:t> 1967)</a:t>
            </a:r>
          </a:p>
        </p:txBody>
      </p:sp>
      <p:sp>
        <p:nvSpPr>
          <p:cNvPr id="2" name="Textfeld 1">
            <a:extLst>
              <a:ext uri="{FF2B5EF4-FFF2-40B4-BE49-F238E27FC236}">
                <a16:creationId xmlns:a16="http://schemas.microsoft.com/office/drawing/2014/main" id="{41292832-50DD-4BEA-8F7D-66EE46CD7C38}"/>
              </a:ext>
            </a:extLst>
          </p:cNvPr>
          <p:cNvSpPr txBox="1"/>
          <p:nvPr/>
        </p:nvSpPr>
        <p:spPr>
          <a:xfrm>
            <a:off x="460167" y="1498619"/>
            <a:ext cx="10195420" cy="3046988"/>
          </a:xfrm>
          <a:prstGeom prst="rect">
            <a:avLst/>
          </a:prstGeom>
          <a:noFill/>
        </p:spPr>
        <p:txBody>
          <a:bodyPr wrap="square" rtlCol="0">
            <a:spAutoFit/>
          </a:bodyPr>
          <a:lstStyle/>
          <a:p>
            <a:pPr algn="ctr"/>
            <a:r>
              <a:rPr lang="de-DE" sz="2400" dirty="0"/>
              <a:t>§ 1</a:t>
            </a:r>
          </a:p>
          <a:p>
            <a:endParaRPr lang="de-DE" sz="2400" dirty="0"/>
          </a:p>
          <a:p>
            <a:r>
              <a:rPr lang="de-DE" sz="2400" dirty="0"/>
              <a:t>Bund und Länder haben bei ihren wirtschafts- und finanzpolitischen Maßnahmen die Erfordernisse des </a:t>
            </a:r>
            <a:r>
              <a:rPr lang="de-DE" sz="2400" b="1" dirty="0"/>
              <a:t>gesamtwirtschaftlichen Gleichgewichts</a:t>
            </a:r>
            <a:r>
              <a:rPr lang="de-DE" sz="2400" dirty="0"/>
              <a:t> zu beachten. Die Maßnahmen sind so zu treffen, dass sie im Rahmen der  marktwirtschaftlichen Ordnung gleichzeitig zur </a:t>
            </a:r>
            <a:r>
              <a:rPr lang="de-DE" sz="2400" b="1" dirty="0"/>
              <a:t>Stabilität des Preisniveaus</a:t>
            </a:r>
            <a:r>
              <a:rPr lang="de-DE" sz="2400" dirty="0"/>
              <a:t>, zu  einem </a:t>
            </a:r>
            <a:r>
              <a:rPr lang="de-DE" sz="2400" b="1" dirty="0"/>
              <a:t>hohen Beschäftigungsstand </a:t>
            </a:r>
            <a:r>
              <a:rPr lang="de-DE" sz="2400" dirty="0"/>
              <a:t>und </a:t>
            </a:r>
            <a:r>
              <a:rPr lang="de-DE" sz="2400" b="1" dirty="0"/>
              <a:t>außenwirtschaftlichem Gleichgewicht  </a:t>
            </a:r>
            <a:r>
              <a:rPr lang="de-DE" sz="2400" dirty="0"/>
              <a:t>bei </a:t>
            </a:r>
            <a:r>
              <a:rPr lang="de-DE" sz="2400" b="1" dirty="0"/>
              <a:t>stetigem und angemessenem Wirtschaftswachstum</a:t>
            </a:r>
            <a:r>
              <a:rPr lang="de-DE" sz="2400" dirty="0"/>
              <a:t>.</a:t>
            </a:r>
          </a:p>
        </p:txBody>
      </p:sp>
      <p:sp>
        <p:nvSpPr>
          <p:cNvPr id="11" name="Rechteck 10">
            <a:extLst>
              <a:ext uri="{FF2B5EF4-FFF2-40B4-BE49-F238E27FC236}">
                <a16:creationId xmlns:a16="http://schemas.microsoft.com/office/drawing/2014/main" id="{A4F415C7-2C5E-417C-8871-0D86DF18ABF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441AA6FB-2B21-82D0-23CA-3D509833AB9A}"/>
              </a:ext>
            </a:extLst>
          </p:cNvPr>
          <p:cNvGrpSpPr/>
          <p:nvPr/>
        </p:nvGrpSpPr>
        <p:grpSpPr>
          <a:xfrm>
            <a:off x="2494375" y="1009342"/>
            <a:ext cx="6435720" cy="160920"/>
            <a:chOff x="2494375" y="1009342"/>
            <a:chExt cx="6435720" cy="16092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D37E1DD4-26B1-82B5-D590-51ADDBE14549}"/>
                    </a:ext>
                  </a:extLst>
                </p14:cNvPr>
                <p14:cNvContentPartPr/>
                <p14:nvPr/>
              </p14:nvContentPartPr>
              <p14:xfrm>
                <a:off x="2494375" y="1029502"/>
                <a:ext cx="1734120" cy="75600"/>
              </p14:xfrm>
            </p:contentPart>
          </mc:Choice>
          <mc:Fallback xmlns="">
            <p:pic>
              <p:nvPicPr>
                <p:cNvPr id="3" name="Freihand 2">
                  <a:extLst>
                    <a:ext uri="{FF2B5EF4-FFF2-40B4-BE49-F238E27FC236}">
                      <a16:creationId xmlns:a16="http://schemas.microsoft.com/office/drawing/2014/main" id="{D37E1DD4-26B1-82B5-D590-51ADDBE14549}"/>
                    </a:ext>
                  </a:extLst>
                </p:cNvPr>
                <p:cNvPicPr/>
                <p:nvPr/>
              </p:nvPicPr>
              <p:blipFill>
                <a:blip r:embed="rId4"/>
                <a:stretch>
                  <a:fillRect/>
                </a:stretch>
              </p:blipFill>
              <p:spPr>
                <a:xfrm>
                  <a:off x="2485735" y="1020862"/>
                  <a:ext cx="1751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3AEE49B9-5918-E65E-641B-952B39AB5FC5}"/>
                    </a:ext>
                  </a:extLst>
                </p14:cNvPr>
                <p14:cNvContentPartPr/>
                <p14:nvPr/>
              </p14:nvContentPartPr>
              <p14:xfrm>
                <a:off x="4995295" y="1009342"/>
                <a:ext cx="3934800" cy="160920"/>
              </p14:xfrm>
            </p:contentPart>
          </mc:Choice>
          <mc:Fallback xmlns="">
            <p:pic>
              <p:nvPicPr>
                <p:cNvPr id="5" name="Freihand 4">
                  <a:extLst>
                    <a:ext uri="{FF2B5EF4-FFF2-40B4-BE49-F238E27FC236}">
                      <a16:creationId xmlns:a16="http://schemas.microsoft.com/office/drawing/2014/main" id="{3AEE49B9-5918-E65E-641B-952B39AB5FC5}"/>
                    </a:ext>
                  </a:extLst>
                </p:cNvPr>
                <p:cNvPicPr/>
                <p:nvPr/>
              </p:nvPicPr>
              <p:blipFill>
                <a:blip r:embed="rId6"/>
                <a:stretch>
                  <a:fillRect/>
                </a:stretch>
              </p:blipFill>
              <p:spPr>
                <a:xfrm>
                  <a:off x="4986295" y="1000342"/>
                  <a:ext cx="3952440" cy="17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DE63517A-009E-CC0B-6495-C1A99BE3733D}"/>
                  </a:ext>
                </a:extLst>
              </p14:cNvPr>
              <p14:cNvContentPartPr/>
              <p14:nvPr/>
            </p14:nvContentPartPr>
            <p14:xfrm>
              <a:off x="4807375" y="2951542"/>
              <a:ext cx="5056920" cy="101520"/>
            </p14:xfrm>
          </p:contentPart>
        </mc:Choice>
        <mc:Fallback xmlns="">
          <p:pic>
            <p:nvPicPr>
              <p:cNvPr id="7" name="Freihand 6">
                <a:extLst>
                  <a:ext uri="{FF2B5EF4-FFF2-40B4-BE49-F238E27FC236}">
                    <a16:creationId xmlns:a16="http://schemas.microsoft.com/office/drawing/2014/main" id="{DE63517A-009E-CC0B-6495-C1A99BE3733D}"/>
                  </a:ext>
                </a:extLst>
              </p:cNvPr>
              <p:cNvPicPr/>
              <p:nvPr/>
            </p:nvPicPr>
            <p:blipFill>
              <a:blip r:embed="rId8"/>
              <a:stretch>
                <a:fillRect/>
              </a:stretch>
            </p:blipFill>
            <p:spPr>
              <a:xfrm>
                <a:off x="4798735" y="2942542"/>
                <a:ext cx="50745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FD6B14E0-79EA-9342-FC11-D610A472AD8B}"/>
                  </a:ext>
                </a:extLst>
              </p14:cNvPr>
              <p14:cNvContentPartPr/>
              <p14:nvPr/>
            </p14:nvContentPartPr>
            <p14:xfrm>
              <a:off x="360655" y="3237382"/>
              <a:ext cx="4377240" cy="530640"/>
            </p14:xfrm>
          </p:contentPart>
        </mc:Choice>
        <mc:Fallback xmlns="">
          <p:pic>
            <p:nvPicPr>
              <p:cNvPr id="8" name="Freihand 7">
                <a:extLst>
                  <a:ext uri="{FF2B5EF4-FFF2-40B4-BE49-F238E27FC236}">
                    <a16:creationId xmlns:a16="http://schemas.microsoft.com/office/drawing/2014/main" id="{FD6B14E0-79EA-9342-FC11-D610A472AD8B}"/>
                  </a:ext>
                </a:extLst>
              </p:cNvPr>
              <p:cNvPicPr/>
              <p:nvPr/>
            </p:nvPicPr>
            <p:blipFill>
              <a:blip r:embed="rId10"/>
              <a:stretch>
                <a:fillRect/>
              </a:stretch>
            </p:blipFill>
            <p:spPr>
              <a:xfrm>
                <a:off x="351655" y="3228742"/>
                <a:ext cx="4394880" cy="548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D045E4C6-FF87-9041-04BF-2DAB60DDF522}"/>
                  </a:ext>
                </a:extLst>
              </p14:cNvPr>
              <p14:cNvContentPartPr/>
              <p14:nvPr/>
            </p14:nvContentPartPr>
            <p14:xfrm>
              <a:off x="6415855" y="3658222"/>
              <a:ext cx="3309480" cy="106920"/>
            </p14:xfrm>
          </p:contentPart>
        </mc:Choice>
        <mc:Fallback xmlns="">
          <p:pic>
            <p:nvPicPr>
              <p:cNvPr id="9" name="Freihand 8">
                <a:extLst>
                  <a:ext uri="{FF2B5EF4-FFF2-40B4-BE49-F238E27FC236}">
                    <a16:creationId xmlns:a16="http://schemas.microsoft.com/office/drawing/2014/main" id="{D045E4C6-FF87-9041-04BF-2DAB60DDF522}"/>
                  </a:ext>
                </a:extLst>
              </p:cNvPr>
              <p:cNvPicPr/>
              <p:nvPr/>
            </p:nvPicPr>
            <p:blipFill>
              <a:blip r:embed="rId12"/>
              <a:stretch>
                <a:fillRect/>
              </a:stretch>
            </p:blipFill>
            <p:spPr>
              <a:xfrm>
                <a:off x="6406855" y="3649582"/>
                <a:ext cx="3327120" cy="124560"/>
              </a:xfrm>
              <a:prstGeom prst="rect">
                <a:avLst/>
              </a:prstGeom>
            </p:spPr>
          </p:pic>
        </mc:Fallback>
      </mc:AlternateContent>
      <p:grpSp>
        <p:nvGrpSpPr>
          <p:cNvPr id="13" name="Gruppieren 12">
            <a:extLst>
              <a:ext uri="{FF2B5EF4-FFF2-40B4-BE49-F238E27FC236}">
                <a16:creationId xmlns:a16="http://schemas.microsoft.com/office/drawing/2014/main" id="{F2B082CE-D768-B4E2-B08C-13F6E8954A21}"/>
              </a:ext>
            </a:extLst>
          </p:cNvPr>
          <p:cNvGrpSpPr/>
          <p:nvPr/>
        </p:nvGrpSpPr>
        <p:grpSpPr>
          <a:xfrm>
            <a:off x="1369375" y="3967462"/>
            <a:ext cx="8872200" cy="199440"/>
            <a:chOff x="1369375" y="3967462"/>
            <a:chExt cx="8872200" cy="19944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AB9EB7B3-27F3-6E9D-92D0-6B95D81594AC}"/>
                    </a:ext>
                  </a:extLst>
                </p14:cNvPr>
                <p14:cNvContentPartPr/>
                <p14:nvPr/>
              </p14:nvContentPartPr>
              <p14:xfrm>
                <a:off x="1369375" y="4015702"/>
                <a:ext cx="3278520" cy="138240"/>
              </p14:xfrm>
            </p:contentPart>
          </mc:Choice>
          <mc:Fallback xmlns="">
            <p:pic>
              <p:nvPicPr>
                <p:cNvPr id="10" name="Freihand 9">
                  <a:extLst>
                    <a:ext uri="{FF2B5EF4-FFF2-40B4-BE49-F238E27FC236}">
                      <a16:creationId xmlns:a16="http://schemas.microsoft.com/office/drawing/2014/main" id="{AB9EB7B3-27F3-6E9D-92D0-6B95D81594AC}"/>
                    </a:ext>
                  </a:extLst>
                </p:cNvPr>
                <p:cNvPicPr/>
                <p:nvPr/>
              </p:nvPicPr>
              <p:blipFill>
                <a:blip r:embed="rId14"/>
                <a:stretch>
                  <a:fillRect/>
                </a:stretch>
              </p:blipFill>
              <p:spPr>
                <a:xfrm>
                  <a:off x="1360735" y="4007062"/>
                  <a:ext cx="32961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1407F046-413B-1FD7-D6DC-1CF9228199A7}"/>
                    </a:ext>
                  </a:extLst>
                </p14:cNvPr>
                <p14:cNvContentPartPr/>
                <p14:nvPr/>
              </p14:nvContentPartPr>
              <p14:xfrm>
                <a:off x="5388415" y="3967462"/>
                <a:ext cx="4853160" cy="199440"/>
              </p14:xfrm>
            </p:contentPart>
          </mc:Choice>
          <mc:Fallback xmlns="">
            <p:pic>
              <p:nvPicPr>
                <p:cNvPr id="12" name="Freihand 11">
                  <a:extLst>
                    <a:ext uri="{FF2B5EF4-FFF2-40B4-BE49-F238E27FC236}">
                      <a16:creationId xmlns:a16="http://schemas.microsoft.com/office/drawing/2014/main" id="{1407F046-413B-1FD7-D6DC-1CF9228199A7}"/>
                    </a:ext>
                  </a:extLst>
                </p:cNvPr>
                <p:cNvPicPr/>
                <p:nvPr/>
              </p:nvPicPr>
              <p:blipFill>
                <a:blip r:embed="rId16"/>
                <a:stretch>
                  <a:fillRect/>
                </a:stretch>
              </p:blipFill>
              <p:spPr>
                <a:xfrm>
                  <a:off x="5379415" y="3958462"/>
                  <a:ext cx="4870800" cy="21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B9DA431D-5C4B-5956-E436-9BCDC0F5CA55}"/>
                  </a:ext>
                </a:extLst>
              </p14:cNvPr>
              <p14:cNvContentPartPr/>
              <p14:nvPr/>
            </p14:nvContentPartPr>
            <p14:xfrm>
              <a:off x="987415" y="4404142"/>
              <a:ext cx="7046640" cy="102240"/>
            </p14:xfrm>
          </p:contentPart>
        </mc:Choice>
        <mc:Fallback xmlns="">
          <p:pic>
            <p:nvPicPr>
              <p:cNvPr id="14" name="Freihand 13">
                <a:extLst>
                  <a:ext uri="{FF2B5EF4-FFF2-40B4-BE49-F238E27FC236}">
                    <a16:creationId xmlns:a16="http://schemas.microsoft.com/office/drawing/2014/main" id="{B9DA431D-5C4B-5956-E436-9BCDC0F5CA55}"/>
                  </a:ext>
                </a:extLst>
              </p:cNvPr>
              <p:cNvPicPr/>
              <p:nvPr/>
            </p:nvPicPr>
            <p:blipFill>
              <a:blip r:embed="rId18"/>
              <a:stretch>
                <a:fillRect/>
              </a:stretch>
            </p:blipFill>
            <p:spPr>
              <a:xfrm>
                <a:off x="978775" y="4395502"/>
                <a:ext cx="70642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067F0AE7-2D6D-9896-C16D-089F1FD9F72B}"/>
                  </a:ext>
                </a:extLst>
              </p14:cNvPr>
              <p14:cNvContentPartPr/>
              <p14:nvPr/>
            </p14:nvContentPartPr>
            <p14:xfrm>
              <a:off x="6410815" y="501742"/>
              <a:ext cx="2413080" cy="742680"/>
            </p14:xfrm>
          </p:contentPart>
        </mc:Choice>
        <mc:Fallback>
          <p:pic>
            <p:nvPicPr>
              <p:cNvPr id="15" name="Freihand 14">
                <a:extLst>
                  <a:ext uri="{FF2B5EF4-FFF2-40B4-BE49-F238E27FC236}">
                    <a16:creationId xmlns:a16="http://schemas.microsoft.com/office/drawing/2014/main" id="{067F0AE7-2D6D-9896-C16D-089F1FD9F72B}"/>
                  </a:ext>
                </a:extLst>
              </p:cNvPr>
              <p:cNvPicPr/>
              <p:nvPr/>
            </p:nvPicPr>
            <p:blipFill>
              <a:blip r:embed="rId20"/>
              <a:stretch>
                <a:fillRect/>
              </a:stretch>
            </p:blipFill>
            <p:spPr>
              <a:xfrm>
                <a:off x="6401815" y="492742"/>
                <a:ext cx="2430720" cy="760320"/>
              </a:xfrm>
              <a:prstGeom prst="rect">
                <a:avLst/>
              </a:prstGeom>
            </p:spPr>
          </p:pic>
        </mc:Fallback>
      </mc:AlternateContent>
      <p:grpSp>
        <p:nvGrpSpPr>
          <p:cNvPr id="18" name="Gruppieren 17">
            <a:extLst>
              <a:ext uri="{FF2B5EF4-FFF2-40B4-BE49-F238E27FC236}">
                <a16:creationId xmlns:a16="http://schemas.microsoft.com/office/drawing/2014/main" id="{6204C498-B405-04B8-4B17-8570A03BF0F6}"/>
              </a:ext>
            </a:extLst>
          </p:cNvPr>
          <p:cNvGrpSpPr/>
          <p:nvPr/>
        </p:nvGrpSpPr>
        <p:grpSpPr>
          <a:xfrm>
            <a:off x="8846215" y="711982"/>
            <a:ext cx="514800" cy="246600"/>
            <a:chOff x="8846215" y="711982"/>
            <a:chExt cx="514800" cy="246600"/>
          </a:xfrm>
        </p:grpSpPr>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76BA1A6F-CE8C-9029-DAD7-5E1FF983AA2C}"/>
                    </a:ext>
                  </a:extLst>
                </p14:cNvPr>
                <p14:cNvContentPartPr/>
                <p14:nvPr/>
              </p14:nvContentPartPr>
              <p14:xfrm>
                <a:off x="8952415" y="718822"/>
                <a:ext cx="408600" cy="120240"/>
              </p14:xfrm>
            </p:contentPart>
          </mc:Choice>
          <mc:Fallback>
            <p:pic>
              <p:nvPicPr>
                <p:cNvPr id="16" name="Freihand 15">
                  <a:extLst>
                    <a:ext uri="{FF2B5EF4-FFF2-40B4-BE49-F238E27FC236}">
                      <a16:creationId xmlns:a16="http://schemas.microsoft.com/office/drawing/2014/main" id="{76BA1A6F-CE8C-9029-DAD7-5E1FF983AA2C}"/>
                    </a:ext>
                  </a:extLst>
                </p:cNvPr>
                <p:cNvPicPr/>
                <p:nvPr/>
              </p:nvPicPr>
              <p:blipFill>
                <a:blip r:embed="rId22"/>
                <a:stretch>
                  <a:fillRect/>
                </a:stretch>
              </p:blipFill>
              <p:spPr>
                <a:xfrm>
                  <a:off x="8943415" y="709822"/>
                  <a:ext cx="4262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1C3FEC51-7F25-DA7F-79F7-2871D9A6B5B8}"/>
                    </a:ext>
                  </a:extLst>
                </p14:cNvPr>
                <p14:cNvContentPartPr/>
                <p14:nvPr/>
              </p14:nvContentPartPr>
              <p14:xfrm>
                <a:off x="8846215" y="711982"/>
                <a:ext cx="307440" cy="246600"/>
              </p14:xfrm>
            </p:contentPart>
          </mc:Choice>
          <mc:Fallback>
            <p:pic>
              <p:nvPicPr>
                <p:cNvPr id="17" name="Freihand 16">
                  <a:extLst>
                    <a:ext uri="{FF2B5EF4-FFF2-40B4-BE49-F238E27FC236}">
                      <a16:creationId xmlns:a16="http://schemas.microsoft.com/office/drawing/2014/main" id="{1C3FEC51-7F25-DA7F-79F7-2871D9A6B5B8}"/>
                    </a:ext>
                  </a:extLst>
                </p:cNvPr>
                <p:cNvPicPr/>
                <p:nvPr/>
              </p:nvPicPr>
              <p:blipFill>
                <a:blip r:embed="rId24"/>
                <a:stretch>
                  <a:fillRect/>
                </a:stretch>
              </p:blipFill>
              <p:spPr>
                <a:xfrm>
                  <a:off x="8837575" y="703342"/>
                  <a:ext cx="325080" cy="264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7949265A-7315-CAB3-DFC4-4C093CEB772D}"/>
                  </a:ext>
                </a:extLst>
              </p14:cNvPr>
              <p14:cNvContentPartPr/>
              <p14:nvPr/>
            </p14:nvContentPartPr>
            <p14:xfrm>
              <a:off x="205495" y="1422982"/>
              <a:ext cx="10584360" cy="4123080"/>
            </p14:xfrm>
          </p:contentPart>
        </mc:Choice>
        <mc:Fallback>
          <p:pic>
            <p:nvPicPr>
              <p:cNvPr id="19" name="Freihand 18">
                <a:extLst>
                  <a:ext uri="{FF2B5EF4-FFF2-40B4-BE49-F238E27FC236}">
                    <a16:creationId xmlns:a16="http://schemas.microsoft.com/office/drawing/2014/main" id="{7949265A-7315-CAB3-DFC4-4C093CEB772D}"/>
                  </a:ext>
                </a:extLst>
              </p:cNvPr>
              <p:cNvPicPr/>
              <p:nvPr/>
            </p:nvPicPr>
            <p:blipFill>
              <a:blip r:embed="rId26"/>
              <a:stretch>
                <a:fillRect/>
              </a:stretch>
            </p:blipFill>
            <p:spPr>
              <a:xfrm>
                <a:off x="196855" y="1414342"/>
                <a:ext cx="10602000" cy="4140720"/>
              </a:xfrm>
              <a:prstGeom prst="rect">
                <a:avLst/>
              </a:prstGeom>
            </p:spPr>
          </p:pic>
        </mc:Fallback>
      </mc:AlternateContent>
    </p:spTree>
    <p:extLst>
      <p:ext uri="{BB962C8B-B14F-4D97-AF65-F5344CB8AC3E}">
        <p14:creationId xmlns:p14="http://schemas.microsoft.com/office/powerpoint/2010/main" val="17542357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478211" name="Text Box 3"/>
          <p:cNvSpPr txBox="1">
            <a:spLocks noChangeArrowheads="1"/>
          </p:cNvSpPr>
          <p:nvPr/>
        </p:nvSpPr>
        <p:spPr bwMode="auto">
          <a:xfrm>
            <a:off x="552202" y="290319"/>
            <a:ext cx="10160608" cy="3787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sz="2000" u="sng" dirty="0">
                <a:solidFill>
                  <a:schemeClr val="tx1"/>
                </a:solidFill>
              </a:rPr>
              <a:t>Indikatoren</a:t>
            </a:r>
          </a:p>
          <a:p>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Bruttoinlandsprodukts</a:t>
            </a:r>
          </a:p>
          <a:p>
            <a:pPr>
              <a:buFontTx/>
              <a:buNone/>
            </a:pPr>
            <a:r>
              <a:rPr lang="de-DE" sz="2000" dirty="0">
                <a:solidFill>
                  <a:schemeClr val="tx1"/>
                </a:solidFill>
              </a:rPr>
              <a:t>		d.h. eine Veränderung der gesamtwirtschaftlichen Leistung bereinigt um die </a:t>
            </a:r>
            <a:r>
              <a:rPr lang="de-DE" sz="2000">
                <a:solidFill>
                  <a:schemeClr val="tx1"/>
                </a:solidFill>
              </a:rPr>
              <a:t>reine Preisentwicklung</a:t>
            </a:r>
            <a:endParaRPr lang="de-DE" sz="2000" dirty="0">
              <a:solidFill>
                <a:schemeClr val="tx1"/>
              </a:solidFill>
            </a:endParaRPr>
          </a:p>
          <a:p>
            <a:pPr>
              <a:buFontTx/>
              <a:buChar char="•"/>
            </a:pPr>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Pro-Kopf-Einkommens</a:t>
            </a:r>
          </a:p>
          <a:p>
            <a:pPr>
              <a:buFontTx/>
              <a:buNone/>
            </a:pPr>
            <a:r>
              <a:rPr lang="de-DE" sz="2000" dirty="0">
                <a:solidFill>
                  <a:schemeClr val="tx1"/>
                </a:solidFill>
              </a:rPr>
              <a:t>		d.h. eine Bereinigung um das Bevölkerungswachstum in der betrachteten Periode</a:t>
            </a:r>
          </a:p>
          <a:p>
            <a:endParaRPr lang="de-DE" sz="2000" dirty="0">
              <a:solidFill>
                <a:schemeClr val="tx1"/>
              </a:solidFill>
            </a:endParaRPr>
          </a:p>
          <a:p>
            <a:r>
              <a:rPr lang="de-DE" sz="2000" dirty="0">
                <a:solidFill>
                  <a:schemeClr val="tx1"/>
                </a:solidFill>
                <a:cs typeface="Times New Roman" pitchFamily="18" charset="0"/>
              </a:rPr>
              <a:t>→	</a:t>
            </a:r>
            <a:r>
              <a:rPr lang="de-DE" sz="2000" dirty="0">
                <a:solidFill>
                  <a:schemeClr val="tx1"/>
                </a:solidFill>
              </a:rPr>
              <a:t>In entwickelten Volkswirtschaften kann man eine 1%-3% Zunahme dieser Indikatoren als angemessen bezeichnen. Zudem ist von allzu großen konjunkturellen Schwankungen im Zeitverlauf abzusehen</a:t>
            </a:r>
          </a:p>
        </p:txBody>
      </p:sp>
      <p:sp>
        <p:nvSpPr>
          <p:cNvPr id="10" name="Textfeld 9"/>
          <p:cNvSpPr txBox="1"/>
          <p:nvPr/>
        </p:nvSpPr>
        <p:spPr>
          <a:xfrm>
            <a:off x="28650" y="6531017"/>
            <a:ext cx="2313063" cy="237246"/>
          </a:xfrm>
          <a:prstGeom prst="rect">
            <a:avLst/>
          </a:prstGeom>
          <a:noFill/>
        </p:spPr>
        <p:txBody>
          <a:bodyPr wrap="square" rtlCol="0">
            <a:noAutofit/>
          </a:bodyPr>
          <a:lstStyle/>
          <a:p>
            <a:r>
              <a:rPr lang="de-DE" sz="1400" dirty="0"/>
              <a:t>Quelle: IMF</a:t>
            </a:r>
          </a:p>
        </p:txBody>
      </p:sp>
      <p:sp>
        <p:nvSpPr>
          <p:cNvPr id="18" name="Rechteck 17">
            <a:extLst>
              <a:ext uri="{FF2B5EF4-FFF2-40B4-BE49-F238E27FC236}">
                <a16:creationId xmlns:a16="http://schemas.microsoft.com/office/drawing/2014/main" id="{6E26D9F9-CEC4-4F93-ACE7-A6F04CEC94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47775FCC-1464-365A-FA13-6AF05A521979}"/>
              </a:ext>
            </a:extLst>
          </p:cNvPr>
          <p:cNvPicPr>
            <a:picLocks noChangeAspect="1"/>
          </p:cNvPicPr>
          <p:nvPr/>
        </p:nvPicPr>
        <p:blipFill>
          <a:blip r:embed="rId3"/>
          <a:stretch>
            <a:fillRect/>
          </a:stretch>
        </p:blipFill>
        <p:spPr>
          <a:xfrm>
            <a:off x="1162659" y="3976053"/>
            <a:ext cx="6047756" cy="279221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05630E8C-2789-9B92-2F06-DA1A08825D24}"/>
                  </a:ext>
                </a:extLst>
              </p14:cNvPr>
              <p14:cNvContentPartPr/>
              <p14:nvPr/>
            </p14:nvContentPartPr>
            <p14:xfrm>
              <a:off x="1012255" y="1243767"/>
              <a:ext cx="4803840" cy="86040"/>
            </p14:xfrm>
          </p:contentPart>
        </mc:Choice>
        <mc:Fallback xmlns="">
          <p:pic>
            <p:nvPicPr>
              <p:cNvPr id="2" name="Freihand 1">
                <a:extLst>
                  <a:ext uri="{FF2B5EF4-FFF2-40B4-BE49-F238E27FC236}">
                    <a16:creationId xmlns:a16="http://schemas.microsoft.com/office/drawing/2014/main" id="{05630E8C-2789-9B92-2F06-DA1A08825D24}"/>
                  </a:ext>
                </a:extLst>
              </p:cNvPr>
              <p:cNvPicPr/>
              <p:nvPr/>
            </p:nvPicPr>
            <p:blipFill>
              <a:blip r:embed="rId5"/>
              <a:stretch>
                <a:fillRect/>
              </a:stretch>
            </p:blipFill>
            <p:spPr>
              <a:xfrm>
                <a:off x="1003615" y="1234767"/>
                <a:ext cx="48214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7C473F35-6989-5992-77D1-6CAD4651D13E}"/>
                  </a:ext>
                </a:extLst>
              </p14:cNvPr>
              <p14:cNvContentPartPr/>
              <p14:nvPr/>
            </p14:nvContentPartPr>
            <p14:xfrm>
              <a:off x="2421295" y="807807"/>
              <a:ext cx="954360" cy="653400"/>
            </p14:xfrm>
          </p:contentPart>
        </mc:Choice>
        <mc:Fallback xmlns="">
          <p:pic>
            <p:nvPicPr>
              <p:cNvPr id="3" name="Freihand 2">
                <a:extLst>
                  <a:ext uri="{FF2B5EF4-FFF2-40B4-BE49-F238E27FC236}">
                    <a16:creationId xmlns:a16="http://schemas.microsoft.com/office/drawing/2014/main" id="{7C473F35-6989-5992-77D1-6CAD4651D13E}"/>
                  </a:ext>
                </a:extLst>
              </p:cNvPr>
              <p:cNvPicPr/>
              <p:nvPr/>
            </p:nvPicPr>
            <p:blipFill>
              <a:blip r:embed="rId7"/>
              <a:stretch>
                <a:fillRect/>
              </a:stretch>
            </p:blipFill>
            <p:spPr>
              <a:xfrm>
                <a:off x="2412655" y="798807"/>
                <a:ext cx="972000" cy="671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985D3D57-63B4-6930-A8CD-1E2A24BAA8ED}"/>
                  </a:ext>
                </a:extLst>
              </p14:cNvPr>
              <p14:cNvContentPartPr/>
              <p14:nvPr/>
            </p14:nvContentPartPr>
            <p14:xfrm>
              <a:off x="1091455" y="1875567"/>
              <a:ext cx="2049480" cy="84960"/>
            </p14:xfrm>
          </p:contentPart>
        </mc:Choice>
        <mc:Fallback xmlns="">
          <p:pic>
            <p:nvPicPr>
              <p:cNvPr id="5" name="Freihand 4">
                <a:extLst>
                  <a:ext uri="{FF2B5EF4-FFF2-40B4-BE49-F238E27FC236}">
                    <a16:creationId xmlns:a16="http://schemas.microsoft.com/office/drawing/2014/main" id="{985D3D57-63B4-6930-A8CD-1E2A24BAA8ED}"/>
                  </a:ext>
                </a:extLst>
              </p:cNvPr>
              <p:cNvPicPr/>
              <p:nvPr/>
            </p:nvPicPr>
            <p:blipFill>
              <a:blip r:embed="rId9"/>
              <a:stretch>
                <a:fillRect/>
              </a:stretch>
            </p:blipFill>
            <p:spPr>
              <a:xfrm>
                <a:off x="1082455" y="1866567"/>
                <a:ext cx="2067120" cy="102600"/>
              </a:xfrm>
              <a:prstGeom prst="rect">
                <a:avLst/>
              </a:prstGeom>
            </p:spPr>
          </p:pic>
        </mc:Fallback>
      </mc:AlternateContent>
      <p:grpSp>
        <p:nvGrpSpPr>
          <p:cNvPr id="8" name="Gruppieren 7">
            <a:extLst>
              <a:ext uri="{FF2B5EF4-FFF2-40B4-BE49-F238E27FC236}">
                <a16:creationId xmlns:a16="http://schemas.microsoft.com/office/drawing/2014/main" id="{3F9EB959-64FB-44C0-7A5D-955980AFAE5B}"/>
              </a:ext>
            </a:extLst>
          </p:cNvPr>
          <p:cNvGrpSpPr/>
          <p:nvPr/>
        </p:nvGrpSpPr>
        <p:grpSpPr>
          <a:xfrm>
            <a:off x="2582575" y="1972767"/>
            <a:ext cx="2896560" cy="655200"/>
            <a:chOff x="2582575" y="1972767"/>
            <a:chExt cx="2896560" cy="655200"/>
          </a:xfrm>
        </p:grpSpPr>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96B9CEF5-C929-395D-6C84-CD4F8397B416}"/>
                    </a:ext>
                  </a:extLst>
                </p14:cNvPr>
                <p14:cNvContentPartPr/>
                <p14:nvPr/>
              </p14:nvContentPartPr>
              <p14:xfrm>
                <a:off x="2582575" y="2460207"/>
                <a:ext cx="2896560" cy="65880"/>
              </p14:xfrm>
            </p:contentPart>
          </mc:Choice>
          <mc:Fallback xmlns="">
            <p:pic>
              <p:nvPicPr>
                <p:cNvPr id="6" name="Freihand 5">
                  <a:extLst>
                    <a:ext uri="{FF2B5EF4-FFF2-40B4-BE49-F238E27FC236}">
                      <a16:creationId xmlns:a16="http://schemas.microsoft.com/office/drawing/2014/main" id="{96B9CEF5-C929-395D-6C84-CD4F8397B416}"/>
                    </a:ext>
                  </a:extLst>
                </p:cNvPr>
                <p:cNvPicPr/>
                <p:nvPr/>
              </p:nvPicPr>
              <p:blipFill>
                <a:blip r:embed="rId11"/>
                <a:stretch>
                  <a:fillRect/>
                </a:stretch>
              </p:blipFill>
              <p:spPr>
                <a:xfrm>
                  <a:off x="2573575" y="2451567"/>
                  <a:ext cx="29142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577BCD40-C743-3412-9D41-9209017E4CE0}"/>
                    </a:ext>
                  </a:extLst>
                </p14:cNvPr>
                <p14:cNvContentPartPr/>
                <p14:nvPr/>
              </p14:nvContentPartPr>
              <p14:xfrm>
                <a:off x="3113575" y="1972767"/>
                <a:ext cx="1388160" cy="655200"/>
              </p14:xfrm>
            </p:contentPart>
          </mc:Choice>
          <mc:Fallback xmlns="">
            <p:pic>
              <p:nvPicPr>
                <p:cNvPr id="7" name="Freihand 6">
                  <a:extLst>
                    <a:ext uri="{FF2B5EF4-FFF2-40B4-BE49-F238E27FC236}">
                      <a16:creationId xmlns:a16="http://schemas.microsoft.com/office/drawing/2014/main" id="{577BCD40-C743-3412-9D41-9209017E4CE0}"/>
                    </a:ext>
                  </a:extLst>
                </p:cNvPr>
                <p:cNvPicPr/>
                <p:nvPr/>
              </p:nvPicPr>
              <p:blipFill>
                <a:blip r:embed="rId13"/>
                <a:stretch>
                  <a:fillRect/>
                </a:stretch>
              </p:blipFill>
              <p:spPr>
                <a:xfrm>
                  <a:off x="3104575" y="1963767"/>
                  <a:ext cx="1405800" cy="67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882A5106-914B-C89D-9D2D-DB8C6A960CB0}"/>
                  </a:ext>
                </a:extLst>
              </p14:cNvPr>
              <p14:cNvContentPartPr/>
              <p14:nvPr/>
            </p14:nvContentPartPr>
            <p14:xfrm>
              <a:off x="1294495" y="6733407"/>
              <a:ext cx="2756880" cy="52920"/>
            </p14:xfrm>
          </p:contentPart>
        </mc:Choice>
        <mc:Fallback xmlns="">
          <p:pic>
            <p:nvPicPr>
              <p:cNvPr id="9" name="Freihand 8">
                <a:extLst>
                  <a:ext uri="{FF2B5EF4-FFF2-40B4-BE49-F238E27FC236}">
                    <a16:creationId xmlns:a16="http://schemas.microsoft.com/office/drawing/2014/main" id="{882A5106-914B-C89D-9D2D-DB8C6A960CB0}"/>
                  </a:ext>
                </a:extLst>
              </p:cNvPr>
              <p:cNvPicPr/>
              <p:nvPr/>
            </p:nvPicPr>
            <p:blipFill>
              <a:blip r:embed="rId15"/>
              <a:stretch>
                <a:fillRect/>
              </a:stretch>
            </p:blipFill>
            <p:spPr>
              <a:xfrm>
                <a:off x="1285855" y="6724407"/>
                <a:ext cx="27745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2E053318-0EAC-CD03-F8B2-C169330339FA}"/>
                  </a:ext>
                </a:extLst>
              </p14:cNvPr>
              <p14:cNvContentPartPr/>
              <p14:nvPr/>
            </p14:nvContentPartPr>
            <p14:xfrm>
              <a:off x="1777615" y="5765727"/>
              <a:ext cx="41040" cy="40680"/>
            </p14:xfrm>
          </p:contentPart>
        </mc:Choice>
        <mc:Fallback xmlns="">
          <p:pic>
            <p:nvPicPr>
              <p:cNvPr id="11" name="Freihand 10">
                <a:extLst>
                  <a:ext uri="{FF2B5EF4-FFF2-40B4-BE49-F238E27FC236}">
                    <a16:creationId xmlns:a16="http://schemas.microsoft.com/office/drawing/2014/main" id="{2E053318-0EAC-CD03-F8B2-C169330339FA}"/>
                  </a:ext>
                </a:extLst>
              </p:cNvPr>
              <p:cNvPicPr/>
              <p:nvPr/>
            </p:nvPicPr>
            <p:blipFill>
              <a:blip r:embed="rId17"/>
              <a:stretch>
                <a:fillRect/>
              </a:stretch>
            </p:blipFill>
            <p:spPr>
              <a:xfrm>
                <a:off x="1768615" y="5756727"/>
                <a:ext cx="58680" cy="58320"/>
              </a:xfrm>
              <a:prstGeom prst="rect">
                <a:avLst/>
              </a:prstGeom>
            </p:spPr>
          </p:pic>
        </mc:Fallback>
      </mc:AlternateContent>
      <p:grpSp>
        <p:nvGrpSpPr>
          <p:cNvPr id="21" name="Gruppieren 20">
            <a:extLst>
              <a:ext uri="{FF2B5EF4-FFF2-40B4-BE49-F238E27FC236}">
                <a16:creationId xmlns:a16="http://schemas.microsoft.com/office/drawing/2014/main" id="{386A0A1B-4DCB-3077-F73C-B5682B06E183}"/>
              </a:ext>
            </a:extLst>
          </p:cNvPr>
          <p:cNvGrpSpPr/>
          <p:nvPr/>
        </p:nvGrpSpPr>
        <p:grpSpPr>
          <a:xfrm>
            <a:off x="1991815" y="4551807"/>
            <a:ext cx="2387880" cy="1234440"/>
            <a:chOff x="1991815" y="4551807"/>
            <a:chExt cx="2387880" cy="1234440"/>
          </a:xfrm>
        </p:grpSpPr>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D051E638-4C6E-6196-2C85-83DAAADE0AD3}"/>
                    </a:ext>
                  </a:extLst>
                </p14:cNvPr>
                <p14:cNvContentPartPr/>
                <p14:nvPr/>
              </p14:nvContentPartPr>
              <p14:xfrm>
                <a:off x="1991815" y="4551807"/>
                <a:ext cx="1926360" cy="1234440"/>
              </p14:xfrm>
            </p:contentPart>
          </mc:Choice>
          <mc:Fallback xmlns="">
            <p:pic>
              <p:nvPicPr>
                <p:cNvPr id="12" name="Freihand 11">
                  <a:extLst>
                    <a:ext uri="{FF2B5EF4-FFF2-40B4-BE49-F238E27FC236}">
                      <a16:creationId xmlns:a16="http://schemas.microsoft.com/office/drawing/2014/main" id="{D051E638-4C6E-6196-2C85-83DAAADE0AD3}"/>
                    </a:ext>
                  </a:extLst>
                </p:cNvPr>
                <p:cNvPicPr/>
                <p:nvPr/>
              </p:nvPicPr>
              <p:blipFill>
                <a:blip r:embed="rId19"/>
                <a:stretch>
                  <a:fillRect/>
                </a:stretch>
              </p:blipFill>
              <p:spPr>
                <a:xfrm>
                  <a:off x="1982815" y="4543167"/>
                  <a:ext cx="1944000" cy="1252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79A769B9-E256-BBFE-8047-A87BBC1AC166}"/>
                    </a:ext>
                  </a:extLst>
                </p14:cNvPr>
                <p14:cNvContentPartPr/>
                <p14:nvPr/>
              </p14:nvContentPartPr>
              <p14:xfrm>
                <a:off x="2064535" y="5102607"/>
                <a:ext cx="2315160" cy="672480"/>
              </p14:xfrm>
            </p:contentPart>
          </mc:Choice>
          <mc:Fallback xmlns="">
            <p:pic>
              <p:nvPicPr>
                <p:cNvPr id="13" name="Freihand 12">
                  <a:extLst>
                    <a:ext uri="{FF2B5EF4-FFF2-40B4-BE49-F238E27FC236}">
                      <a16:creationId xmlns:a16="http://schemas.microsoft.com/office/drawing/2014/main" id="{79A769B9-E256-BBFE-8047-A87BBC1AC166}"/>
                    </a:ext>
                  </a:extLst>
                </p:cNvPr>
                <p:cNvPicPr/>
                <p:nvPr/>
              </p:nvPicPr>
              <p:blipFill>
                <a:blip r:embed="rId21"/>
                <a:stretch>
                  <a:fillRect/>
                </a:stretch>
              </p:blipFill>
              <p:spPr>
                <a:xfrm>
                  <a:off x="2055535" y="5093967"/>
                  <a:ext cx="2332800" cy="690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8F6A0322-F135-46A9-86DD-27FC6B6DA0AD}"/>
                    </a:ext>
                  </a:extLst>
                </p14:cNvPr>
                <p14:cNvContentPartPr/>
                <p14:nvPr/>
              </p14:nvContentPartPr>
              <p14:xfrm>
                <a:off x="2500855" y="5657367"/>
                <a:ext cx="1012680" cy="78120"/>
              </p14:xfrm>
            </p:contentPart>
          </mc:Choice>
          <mc:Fallback xmlns="">
            <p:pic>
              <p:nvPicPr>
                <p:cNvPr id="15" name="Freihand 14">
                  <a:extLst>
                    <a:ext uri="{FF2B5EF4-FFF2-40B4-BE49-F238E27FC236}">
                      <a16:creationId xmlns:a16="http://schemas.microsoft.com/office/drawing/2014/main" id="{8F6A0322-F135-46A9-86DD-27FC6B6DA0AD}"/>
                    </a:ext>
                  </a:extLst>
                </p:cNvPr>
                <p:cNvPicPr/>
                <p:nvPr/>
              </p:nvPicPr>
              <p:blipFill>
                <a:blip r:embed="rId23"/>
                <a:stretch>
                  <a:fillRect/>
                </a:stretch>
              </p:blipFill>
              <p:spPr>
                <a:xfrm>
                  <a:off x="2492215" y="5648367"/>
                  <a:ext cx="10303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B0077163-9872-84E8-D4B6-397CE626ED34}"/>
                    </a:ext>
                  </a:extLst>
                </p14:cNvPr>
                <p14:cNvContentPartPr/>
                <p14:nvPr/>
              </p14:nvContentPartPr>
              <p14:xfrm>
                <a:off x="3522535" y="5512287"/>
                <a:ext cx="487440" cy="203400"/>
              </p14:xfrm>
            </p:contentPart>
          </mc:Choice>
          <mc:Fallback xmlns="">
            <p:pic>
              <p:nvPicPr>
                <p:cNvPr id="17" name="Freihand 16">
                  <a:extLst>
                    <a:ext uri="{FF2B5EF4-FFF2-40B4-BE49-F238E27FC236}">
                      <a16:creationId xmlns:a16="http://schemas.microsoft.com/office/drawing/2014/main" id="{B0077163-9872-84E8-D4B6-397CE626ED34}"/>
                    </a:ext>
                  </a:extLst>
                </p:cNvPr>
                <p:cNvPicPr/>
                <p:nvPr/>
              </p:nvPicPr>
              <p:blipFill>
                <a:blip r:embed="rId25"/>
                <a:stretch>
                  <a:fillRect/>
                </a:stretch>
              </p:blipFill>
              <p:spPr>
                <a:xfrm>
                  <a:off x="3513895" y="5503647"/>
                  <a:ext cx="5050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A1600A66-3B5D-148A-8B78-EBF44BED1AD4}"/>
                    </a:ext>
                  </a:extLst>
                </p14:cNvPr>
                <p14:cNvContentPartPr/>
                <p14:nvPr/>
              </p14:nvContentPartPr>
              <p14:xfrm>
                <a:off x="2488975" y="5603007"/>
                <a:ext cx="1023480" cy="122040"/>
              </p14:xfrm>
            </p:contentPart>
          </mc:Choice>
          <mc:Fallback xmlns="">
            <p:pic>
              <p:nvPicPr>
                <p:cNvPr id="20" name="Freihand 19">
                  <a:extLst>
                    <a:ext uri="{FF2B5EF4-FFF2-40B4-BE49-F238E27FC236}">
                      <a16:creationId xmlns:a16="http://schemas.microsoft.com/office/drawing/2014/main" id="{A1600A66-3B5D-148A-8B78-EBF44BED1AD4}"/>
                    </a:ext>
                  </a:extLst>
                </p:cNvPr>
                <p:cNvPicPr/>
                <p:nvPr/>
              </p:nvPicPr>
              <p:blipFill>
                <a:blip r:embed="rId27"/>
                <a:stretch>
                  <a:fillRect/>
                </a:stretch>
              </p:blipFill>
              <p:spPr>
                <a:xfrm>
                  <a:off x="2480335" y="5594367"/>
                  <a:ext cx="1041120" cy="13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11EA53E3-3F70-00C3-FEFC-48633CEC85D2}"/>
                  </a:ext>
                </a:extLst>
              </p14:cNvPr>
              <p14:cNvContentPartPr/>
              <p14:nvPr/>
            </p14:nvContentPartPr>
            <p14:xfrm>
              <a:off x="5716735" y="6011967"/>
              <a:ext cx="784440" cy="65520"/>
            </p14:xfrm>
          </p:contentPart>
        </mc:Choice>
        <mc:Fallback xmlns="">
          <p:pic>
            <p:nvPicPr>
              <p:cNvPr id="22" name="Freihand 21">
                <a:extLst>
                  <a:ext uri="{FF2B5EF4-FFF2-40B4-BE49-F238E27FC236}">
                    <a16:creationId xmlns:a16="http://schemas.microsoft.com/office/drawing/2014/main" id="{11EA53E3-3F70-00C3-FEFC-48633CEC85D2}"/>
                  </a:ext>
                </a:extLst>
              </p:cNvPr>
              <p:cNvPicPr/>
              <p:nvPr/>
            </p:nvPicPr>
            <p:blipFill>
              <a:blip r:embed="rId29"/>
              <a:stretch>
                <a:fillRect/>
              </a:stretch>
            </p:blipFill>
            <p:spPr>
              <a:xfrm>
                <a:off x="5707735" y="6002967"/>
                <a:ext cx="8020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18036E7B-5543-C511-6A5B-E932939A47E7}"/>
                  </a:ext>
                </a:extLst>
              </p14:cNvPr>
              <p14:cNvContentPartPr/>
              <p14:nvPr/>
            </p14:nvContentPartPr>
            <p14:xfrm>
              <a:off x="6548695" y="5344887"/>
              <a:ext cx="534240" cy="681120"/>
            </p14:xfrm>
          </p:contentPart>
        </mc:Choice>
        <mc:Fallback xmlns="">
          <p:pic>
            <p:nvPicPr>
              <p:cNvPr id="23" name="Freihand 22">
                <a:extLst>
                  <a:ext uri="{FF2B5EF4-FFF2-40B4-BE49-F238E27FC236}">
                    <a16:creationId xmlns:a16="http://schemas.microsoft.com/office/drawing/2014/main" id="{18036E7B-5543-C511-6A5B-E932939A47E7}"/>
                  </a:ext>
                </a:extLst>
              </p:cNvPr>
              <p:cNvPicPr/>
              <p:nvPr/>
            </p:nvPicPr>
            <p:blipFill>
              <a:blip r:embed="rId31"/>
              <a:stretch>
                <a:fillRect/>
              </a:stretch>
            </p:blipFill>
            <p:spPr>
              <a:xfrm>
                <a:off x="6540055" y="5335887"/>
                <a:ext cx="551880" cy="698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4" name="Freihand 13">
                <a:extLst>
                  <a:ext uri="{FF2B5EF4-FFF2-40B4-BE49-F238E27FC236}">
                    <a16:creationId xmlns:a16="http://schemas.microsoft.com/office/drawing/2014/main" id="{C1EA4233-8F48-9A51-9784-B5B6418C94C9}"/>
                  </a:ext>
                </a:extLst>
              </p14:cNvPr>
              <p14:cNvContentPartPr/>
              <p14:nvPr/>
            </p14:nvContentPartPr>
            <p14:xfrm>
              <a:off x="2469895" y="1245567"/>
              <a:ext cx="3403800" cy="46440"/>
            </p14:xfrm>
          </p:contentPart>
        </mc:Choice>
        <mc:Fallback>
          <p:pic>
            <p:nvPicPr>
              <p:cNvPr id="14" name="Freihand 13">
                <a:extLst>
                  <a:ext uri="{FF2B5EF4-FFF2-40B4-BE49-F238E27FC236}">
                    <a16:creationId xmlns:a16="http://schemas.microsoft.com/office/drawing/2014/main" id="{C1EA4233-8F48-9A51-9784-B5B6418C94C9}"/>
                  </a:ext>
                </a:extLst>
              </p:cNvPr>
              <p:cNvPicPr/>
              <p:nvPr/>
            </p:nvPicPr>
            <p:blipFill>
              <a:blip r:embed="rId33"/>
              <a:stretch>
                <a:fillRect/>
              </a:stretch>
            </p:blipFill>
            <p:spPr>
              <a:xfrm>
                <a:off x="2460895" y="1236927"/>
                <a:ext cx="34214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6" name="Freihand 15">
                <a:extLst>
                  <a:ext uri="{FF2B5EF4-FFF2-40B4-BE49-F238E27FC236}">
                    <a16:creationId xmlns:a16="http://schemas.microsoft.com/office/drawing/2014/main" id="{E20CBE3B-0329-E11A-D186-FB933E6E2CAD}"/>
                  </a:ext>
                </a:extLst>
              </p14:cNvPr>
              <p14:cNvContentPartPr/>
              <p14:nvPr/>
            </p14:nvContentPartPr>
            <p14:xfrm>
              <a:off x="2393935" y="816807"/>
              <a:ext cx="1015560" cy="575280"/>
            </p14:xfrm>
          </p:contentPart>
        </mc:Choice>
        <mc:Fallback>
          <p:pic>
            <p:nvPicPr>
              <p:cNvPr id="16" name="Freihand 15">
                <a:extLst>
                  <a:ext uri="{FF2B5EF4-FFF2-40B4-BE49-F238E27FC236}">
                    <a16:creationId xmlns:a16="http://schemas.microsoft.com/office/drawing/2014/main" id="{E20CBE3B-0329-E11A-D186-FB933E6E2CAD}"/>
                  </a:ext>
                </a:extLst>
              </p:cNvPr>
              <p:cNvPicPr/>
              <p:nvPr/>
            </p:nvPicPr>
            <p:blipFill>
              <a:blip r:embed="rId35"/>
              <a:stretch>
                <a:fillRect/>
              </a:stretch>
            </p:blipFill>
            <p:spPr>
              <a:xfrm>
                <a:off x="2385295" y="808167"/>
                <a:ext cx="1033200" cy="592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9" name="Freihand 18">
                <a:extLst>
                  <a:ext uri="{FF2B5EF4-FFF2-40B4-BE49-F238E27FC236}">
                    <a16:creationId xmlns:a16="http://schemas.microsoft.com/office/drawing/2014/main" id="{06FC2B49-3988-3775-8C65-F96AD0124B5D}"/>
                  </a:ext>
                </a:extLst>
              </p14:cNvPr>
              <p14:cNvContentPartPr/>
              <p14:nvPr/>
            </p14:nvContentPartPr>
            <p14:xfrm>
              <a:off x="5694775" y="6026727"/>
              <a:ext cx="842400" cy="89280"/>
            </p14:xfrm>
          </p:contentPart>
        </mc:Choice>
        <mc:Fallback>
          <p:pic>
            <p:nvPicPr>
              <p:cNvPr id="19" name="Freihand 18">
                <a:extLst>
                  <a:ext uri="{FF2B5EF4-FFF2-40B4-BE49-F238E27FC236}">
                    <a16:creationId xmlns:a16="http://schemas.microsoft.com/office/drawing/2014/main" id="{06FC2B49-3988-3775-8C65-F96AD0124B5D}"/>
                  </a:ext>
                </a:extLst>
              </p:cNvPr>
              <p:cNvPicPr/>
              <p:nvPr/>
            </p:nvPicPr>
            <p:blipFill>
              <a:blip r:embed="rId37"/>
              <a:stretch>
                <a:fillRect/>
              </a:stretch>
            </p:blipFill>
            <p:spPr>
              <a:xfrm>
                <a:off x="5686135" y="6018087"/>
                <a:ext cx="860040" cy="106920"/>
              </a:xfrm>
              <a:prstGeom prst="rect">
                <a:avLst/>
              </a:prstGeom>
            </p:spPr>
          </p:pic>
        </mc:Fallback>
      </mc:AlternateContent>
    </p:spTree>
    <p:extLst>
      <p:ext uri="{BB962C8B-B14F-4D97-AF65-F5344CB8AC3E}">
        <p14:creationId xmlns:p14="http://schemas.microsoft.com/office/powerpoint/2010/main" val="409770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397" y="104181"/>
            <a:ext cx="7761950" cy="744941"/>
          </a:xfrm>
          <a:prstGeom prst="rect">
            <a:avLst/>
          </a:prstGeom>
          <a:noFill/>
          <a:ln>
            <a:noFill/>
          </a:ln>
        </p:spPr>
        <p:txBody>
          <a:bodyPr lIns="81646" tIns="40823" rIns="81646" bIns="40823" anchor="ctr" anchorCtr="1"/>
          <a:lstStyle/>
          <a:p>
            <a:r>
              <a:rPr lang="de-DE" sz="2800" b="1" dirty="0"/>
              <a:t>Nominales und reales Wirtschaftswachstum</a:t>
            </a:r>
          </a:p>
        </p:txBody>
      </p:sp>
      <p:sp>
        <p:nvSpPr>
          <p:cNvPr id="7" name="Text Box 3"/>
          <p:cNvSpPr txBox="1">
            <a:spLocks noChangeArrowheads="1"/>
          </p:cNvSpPr>
          <p:nvPr/>
        </p:nvSpPr>
        <p:spPr bwMode="auto">
          <a:xfrm>
            <a:off x="22649" y="1207972"/>
            <a:ext cx="8995797"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Die relative Veränderung des nominalen BIP gegenüber der Vorperiode (Vorjahr)</a:t>
            </a:r>
          </a:p>
        </p:txBody>
      </p:sp>
      <p:sp>
        <p:nvSpPr>
          <p:cNvPr id="8" name="Text Box 3"/>
          <p:cNvSpPr txBox="1">
            <a:spLocks noChangeArrowheads="1"/>
          </p:cNvSpPr>
          <p:nvPr/>
        </p:nvSpPr>
        <p:spPr bwMode="auto">
          <a:xfrm>
            <a:off x="87749" y="2681586"/>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aufgrund von Preisänderungen</a:t>
            </a:r>
          </a:p>
        </p:txBody>
      </p:sp>
      <p:sp>
        <p:nvSpPr>
          <p:cNvPr id="9" name="Text Box 3"/>
          <p:cNvSpPr txBox="1">
            <a:spLocks noChangeArrowheads="1"/>
          </p:cNvSpPr>
          <p:nvPr/>
        </p:nvSpPr>
        <p:spPr bwMode="auto">
          <a:xfrm>
            <a:off x="4856426" y="2710432"/>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der Produktionsmenge</a:t>
            </a:r>
          </a:p>
        </p:txBody>
      </p:sp>
      <p:sp>
        <p:nvSpPr>
          <p:cNvPr id="10" name="Text Box 3"/>
          <p:cNvSpPr txBox="1">
            <a:spLocks noChangeArrowheads="1"/>
          </p:cNvSpPr>
          <p:nvPr/>
        </p:nvSpPr>
        <p:spPr bwMode="auto">
          <a:xfrm>
            <a:off x="22650" y="4212892"/>
            <a:ext cx="8213674" cy="230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400" dirty="0">
                <a:solidFill>
                  <a:srgbClr val="000000"/>
                </a:solidFill>
              </a:rPr>
              <a:t>Um den Effekt von Preisänderungen auszuschließen, wird das </a:t>
            </a:r>
            <a:r>
              <a:rPr lang="de-DE" altLang="de-DE" sz="2400" b="1" dirty="0">
                <a:solidFill>
                  <a:srgbClr val="000000"/>
                </a:solidFill>
              </a:rPr>
              <a:t>reale BIP </a:t>
            </a:r>
            <a:r>
              <a:rPr lang="de-DE" altLang="de-DE" sz="2400" dirty="0">
                <a:solidFill>
                  <a:srgbClr val="000000"/>
                </a:solidFill>
              </a:rPr>
              <a:t>mithilfe der Preise des Vorjahres berechnet.</a:t>
            </a:r>
          </a:p>
          <a:p>
            <a:pPr algn="ctr" eaLnBrk="1" hangingPunct="1">
              <a:buClrTx/>
            </a:pPr>
            <a:endParaRPr lang="de-DE" altLang="de-DE" sz="2400" dirty="0">
              <a:solidFill>
                <a:srgbClr val="000000"/>
              </a:solidFill>
            </a:endParaRPr>
          </a:p>
          <a:p>
            <a:pPr algn="ctr" eaLnBrk="1" hangingPunct="1">
              <a:buClrTx/>
            </a:pPr>
            <a:r>
              <a:rPr lang="de-DE" altLang="de-DE" sz="2400" dirty="0">
                <a:solidFill>
                  <a:srgbClr val="000000"/>
                </a:solidFill>
              </a:rPr>
              <a:t>Denn ein wertmäßiger Anstieg des BIP allein aufgrund von Preissteigerungen stellt keine Erhöhung der Wirtschaftsleistung bzw. einen Wohlstandszuwachs dar</a:t>
            </a:r>
          </a:p>
        </p:txBody>
      </p:sp>
      <p:cxnSp>
        <p:nvCxnSpPr>
          <p:cNvPr id="4" name="Gerade Verbindung mit Pfeil 3"/>
          <p:cNvCxnSpPr/>
          <p:nvPr/>
        </p:nvCxnSpPr>
        <p:spPr>
          <a:xfrm flipH="1">
            <a:off x="2635399" y="207549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2104346"/>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488274" y="357795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2691271" y="3527383"/>
            <a:ext cx="1119966"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E95A176-E50B-4E1F-B2CC-304C7C647C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F23E6D6-9BBB-74D7-025E-C7276A54D2F9}"/>
                  </a:ext>
                </a:extLst>
              </p14:cNvPr>
              <p14:cNvContentPartPr/>
              <p14:nvPr/>
            </p14:nvContentPartPr>
            <p14:xfrm>
              <a:off x="3162535" y="636022"/>
              <a:ext cx="730440" cy="74160"/>
            </p14:xfrm>
          </p:contentPart>
        </mc:Choice>
        <mc:Fallback>
          <p:pic>
            <p:nvPicPr>
              <p:cNvPr id="2" name="Freihand 1">
                <a:extLst>
                  <a:ext uri="{FF2B5EF4-FFF2-40B4-BE49-F238E27FC236}">
                    <a16:creationId xmlns:a16="http://schemas.microsoft.com/office/drawing/2014/main" id="{8F23E6D6-9BBB-74D7-025E-C7276A54D2F9}"/>
                  </a:ext>
                </a:extLst>
              </p:cNvPr>
              <p:cNvPicPr/>
              <p:nvPr/>
            </p:nvPicPr>
            <p:blipFill>
              <a:blip r:embed="rId4"/>
              <a:stretch>
                <a:fillRect/>
              </a:stretch>
            </p:blipFill>
            <p:spPr>
              <a:xfrm>
                <a:off x="3153535" y="627022"/>
                <a:ext cx="7480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DCAFD121-CE18-ED3B-51C5-C0513A02D461}"/>
                  </a:ext>
                </a:extLst>
              </p14:cNvPr>
              <p14:cNvContentPartPr/>
              <p14:nvPr/>
            </p14:nvContentPartPr>
            <p14:xfrm>
              <a:off x="744775" y="633502"/>
              <a:ext cx="1491840" cy="43200"/>
            </p14:xfrm>
          </p:contentPart>
        </mc:Choice>
        <mc:Fallback>
          <p:pic>
            <p:nvPicPr>
              <p:cNvPr id="3" name="Freihand 2">
                <a:extLst>
                  <a:ext uri="{FF2B5EF4-FFF2-40B4-BE49-F238E27FC236}">
                    <a16:creationId xmlns:a16="http://schemas.microsoft.com/office/drawing/2014/main" id="{DCAFD121-CE18-ED3B-51C5-C0513A02D461}"/>
                  </a:ext>
                </a:extLst>
              </p:cNvPr>
              <p:cNvPicPr/>
              <p:nvPr/>
            </p:nvPicPr>
            <p:blipFill>
              <a:blip r:embed="rId6"/>
              <a:stretch>
                <a:fillRect/>
              </a:stretch>
            </p:blipFill>
            <p:spPr>
              <a:xfrm>
                <a:off x="736135" y="624862"/>
                <a:ext cx="15094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55DADB39-D4FD-6F7E-5AC7-5DD9BB5C05D5}"/>
                  </a:ext>
                </a:extLst>
              </p14:cNvPr>
              <p14:cNvContentPartPr/>
              <p14:nvPr/>
            </p14:nvContentPartPr>
            <p14:xfrm>
              <a:off x="1160575" y="1655182"/>
              <a:ext cx="2894400" cy="104400"/>
            </p14:xfrm>
          </p:contentPart>
        </mc:Choice>
        <mc:Fallback>
          <p:pic>
            <p:nvPicPr>
              <p:cNvPr id="5" name="Freihand 4">
                <a:extLst>
                  <a:ext uri="{FF2B5EF4-FFF2-40B4-BE49-F238E27FC236}">
                    <a16:creationId xmlns:a16="http://schemas.microsoft.com/office/drawing/2014/main" id="{55DADB39-D4FD-6F7E-5AC7-5DD9BB5C05D5}"/>
                  </a:ext>
                </a:extLst>
              </p:cNvPr>
              <p:cNvPicPr/>
              <p:nvPr/>
            </p:nvPicPr>
            <p:blipFill>
              <a:blip r:embed="rId8"/>
              <a:stretch>
                <a:fillRect/>
              </a:stretch>
            </p:blipFill>
            <p:spPr>
              <a:xfrm>
                <a:off x="1151575" y="1646182"/>
                <a:ext cx="2912040" cy="122040"/>
              </a:xfrm>
              <a:prstGeom prst="rect">
                <a:avLst/>
              </a:prstGeom>
            </p:spPr>
          </p:pic>
        </mc:Fallback>
      </mc:AlternateContent>
      <p:grpSp>
        <p:nvGrpSpPr>
          <p:cNvPr id="24" name="Gruppieren 23">
            <a:extLst>
              <a:ext uri="{FF2B5EF4-FFF2-40B4-BE49-F238E27FC236}">
                <a16:creationId xmlns:a16="http://schemas.microsoft.com/office/drawing/2014/main" id="{4997BE4B-FDFF-6927-7E31-13C252CA8F90}"/>
              </a:ext>
            </a:extLst>
          </p:cNvPr>
          <p:cNvGrpSpPr/>
          <p:nvPr/>
        </p:nvGrpSpPr>
        <p:grpSpPr>
          <a:xfrm>
            <a:off x="1900015" y="5162662"/>
            <a:ext cx="5875920" cy="591120"/>
            <a:chOff x="1900015" y="5162662"/>
            <a:chExt cx="5875920" cy="591120"/>
          </a:xfrm>
        </p:grpSpPr>
        <mc:AlternateContent xmlns:mc="http://schemas.openxmlformats.org/markup-compatibility/2006">
          <mc:Choice xmlns:p14="http://schemas.microsoft.com/office/powerpoint/2010/main" Requires="p14">
            <p:contentPart p14:bwMode="auto" r:id="rId9">
              <p14:nvContentPartPr>
                <p14:cNvPr id="21" name="Freihand 20">
                  <a:extLst>
                    <a:ext uri="{FF2B5EF4-FFF2-40B4-BE49-F238E27FC236}">
                      <a16:creationId xmlns:a16="http://schemas.microsoft.com/office/drawing/2014/main" id="{67CF8157-31DD-821D-B978-C382D931F45C}"/>
                    </a:ext>
                  </a:extLst>
                </p14:cNvPr>
                <p14:cNvContentPartPr/>
                <p14:nvPr/>
              </p14:nvContentPartPr>
              <p14:xfrm>
                <a:off x="1900015" y="5652982"/>
                <a:ext cx="5875920" cy="100800"/>
              </p14:xfrm>
            </p:contentPart>
          </mc:Choice>
          <mc:Fallback>
            <p:pic>
              <p:nvPicPr>
                <p:cNvPr id="21" name="Freihand 20">
                  <a:extLst>
                    <a:ext uri="{FF2B5EF4-FFF2-40B4-BE49-F238E27FC236}">
                      <a16:creationId xmlns:a16="http://schemas.microsoft.com/office/drawing/2014/main" id="{67CF8157-31DD-821D-B978-C382D931F45C}"/>
                    </a:ext>
                  </a:extLst>
                </p:cNvPr>
                <p:cNvPicPr/>
                <p:nvPr/>
              </p:nvPicPr>
              <p:blipFill>
                <a:blip r:embed="rId10"/>
                <a:stretch>
                  <a:fillRect/>
                </a:stretch>
              </p:blipFill>
              <p:spPr>
                <a:xfrm>
                  <a:off x="1891015" y="5643982"/>
                  <a:ext cx="58935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2" name="Freihand 21">
                  <a:extLst>
                    <a:ext uri="{FF2B5EF4-FFF2-40B4-BE49-F238E27FC236}">
                      <a16:creationId xmlns:a16="http://schemas.microsoft.com/office/drawing/2014/main" id="{F3A34626-A99F-C946-4C2D-06769CA37F5F}"/>
                    </a:ext>
                  </a:extLst>
                </p14:cNvPr>
                <p14:cNvContentPartPr/>
                <p14:nvPr/>
              </p14:nvContentPartPr>
              <p14:xfrm>
                <a:off x="5197615" y="5162662"/>
                <a:ext cx="1076040" cy="573120"/>
              </p14:xfrm>
            </p:contentPart>
          </mc:Choice>
          <mc:Fallback>
            <p:pic>
              <p:nvPicPr>
                <p:cNvPr id="22" name="Freihand 21">
                  <a:extLst>
                    <a:ext uri="{FF2B5EF4-FFF2-40B4-BE49-F238E27FC236}">
                      <a16:creationId xmlns:a16="http://schemas.microsoft.com/office/drawing/2014/main" id="{F3A34626-A99F-C946-4C2D-06769CA37F5F}"/>
                    </a:ext>
                  </a:extLst>
                </p:cNvPr>
                <p:cNvPicPr/>
                <p:nvPr/>
              </p:nvPicPr>
              <p:blipFill>
                <a:blip r:embed="rId12"/>
                <a:stretch>
                  <a:fillRect/>
                </a:stretch>
              </p:blipFill>
              <p:spPr>
                <a:xfrm>
                  <a:off x="5188615" y="5154022"/>
                  <a:ext cx="1093680" cy="590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23" name="Freihand 22">
                <a:extLst>
                  <a:ext uri="{FF2B5EF4-FFF2-40B4-BE49-F238E27FC236}">
                    <a16:creationId xmlns:a16="http://schemas.microsoft.com/office/drawing/2014/main" id="{17041363-E926-57F3-8A48-FC91285DE5AD}"/>
                  </a:ext>
                </a:extLst>
              </p14:cNvPr>
              <p14:cNvContentPartPr/>
              <p14:nvPr/>
            </p14:nvContentPartPr>
            <p14:xfrm>
              <a:off x="259495" y="6034582"/>
              <a:ext cx="2216160" cy="115200"/>
            </p14:xfrm>
          </p:contentPart>
        </mc:Choice>
        <mc:Fallback>
          <p:pic>
            <p:nvPicPr>
              <p:cNvPr id="23" name="Freihand 22">
                <a:extLst>
                  <a:ext uri="{FF2B5EF4-FFF2-40B4-BE49-F238E27FC236}">
                    <a16:creationId xmlns:a16="http://schemas.microsoft.com/office/drawing/2014/main" id="{17041363-E926-57F3-8A48-FC91285DE5AD}"/>
                  </a:ext>
                </a:extLst>
              </p:cNvPr>
              <p:cNvPicPr/>
              <p:nvPr/>
            </p:nvPicPr>
            <p:blipFill>
              <a:blip r:embed="rId14"/>
              <a:stretch>
                <a:fillRect/>
              </a:stretch>
            </p:blipFill>
            <p:spPr>
              <a:xfrm>
                <a:off x="250855" y="6025942"/>
                <a:ext cx="22338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5" name="Freihand 24">
                <a:extLst>
                  <a:ext uri="{FF2B5EF4-FFF2-40B4-BE49-F238E27FC236}">
                    <a16:creationId xmlns:a16="http://schemas.microsoft.com/office/drawing/2014/main" id="{B5FBF1C8-C6A7-C8ED-0ADC-683A166E6741}"/>
                  </a:ext>
                </a:extLst>
              </p14:cNvPr>
              <p14:cNvContentPartPr/>
              <p14:nvPr/>
            </p14:nvContentPartPr>
            <p14:xfrm>
              <a:off x="3410215" y="6473422"/>
              <a:ext cx="2188800" cy="111600"/>
            </p14:xfrm>
          </p:contentPart>
        </mc:Choice>
        <mc:Fallback>
          <p:pic>
            <p:nvPicPr>
              <p:cNvPr id="25" name="Freihand 24">
                <a:extLst>
                  <a:ext uri="{FF2B5EF4-FFF2-40B4-BE49-F238E27FC236}">
                    <a16:creationId xmlns:a16="http://schemas.microsoft.com/office/drawing/2014/main" id="{B5FBF1C8-C6A7-C8ED-0ADC-683A166E6741}"/>
                  </a:ext>
                </a:extLst>
              </p:cNvPr>
              <p:cNvPicPr/>
              <p:nvPr/>
            </p:nvPicPr>
            <p:blipFill>
              <a:blip r:embed="rId16"/>
              <a:stretch>
                <a:fillRect/>
              </a:stretch>
            </p:blipFill>
            <p:spPr>
              <a:xfrm>
                <a:off x="3401215" y="6464422"/>
                <a:ext cx="22064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3" name="Freihand 132">
                <a:extLst>
                  <a:ext uri="{FF2B5EF4-FFF2-40B4-BE49-F238E27FC236}">
                    <a16:creationId xmlns:a16="http://schemas.microsoft.com/office/drawing/2014/main" id="{7DCF4626-43A5-42A5-8B01-629639DA87E5}"/>
                  </a:ext>
                </a:extLst>
              </p14:cNvPr>
              <p14:cNvContentPartPr/>
              <p14:nvPr/>
            </p14:nvContentPartPr>
            <p14:xfrm>
              <a:off x="5388415" y="2426662"/>
              <a:ext cx="2932560" cy="1535400"/>
            </p14:xfrm>
          </p:contentPart>
        </mc:Choice>
        <mc:Fallback>
          <p:pic>
            <p:nvPicPr>
              <p:cNvPr id="133" name="Freihand 132">
                <a:extLst>
                  <a:ext uri="{FF2B5EF4-FFF2-40B4-BE49-F238E27FC236}">
                    <a16:creationId xmlns:a16="http://schemas.microsoft.com/office/drawing/2014/main" id="{7DCF4626-43A5-42A5-8B01-629639DA87E5}"/>
                  </a:ext>
                </a:extLst>
              </p:cNvPr>
              <p:cNvPicPr/>
              <p:nvPr/>
            </p:nvPicPr>
            <p:blipFill>
              <a:blip r:embed="rId18"/>
              <a:stretch>
                <a:fillRect/>
              </a:stretch>
            </p:blipFill>
            <p:spPr>
              <a:xfrm>
                <a:off x="5379775" y="2418022"/>
                <a:ext cx="2950200" cy="1553040"/>
              </a:xfrm>
              <a:prstGeom prst="rect">
                <a:avLst/>
              </a:prstGeom>
            </p:spPr>
          </p:pic>
        </mc:Fallback>
      </mc:AlternateContent>
      <p:grpSp>
        <p:nvGrpSpPr>
          <p:cNvPr id="141" name="Gruppieren 140">
            <a:extLst>
              <a:ext uri="{FF2B5EF4-FFF2-40B4-BE49-F238E27FC236}">
                <a16:creationId xmlns:a16="http://schemas.microsoft.com/office/drawing/2014/main" id="{8EE9884D-2EDB-24DB-FA4F-597059D2CFF8}"/>
              </a:ext>
            </a:extLst>
          </p:cNvPr>
          <p:cNvGrpSpPr/>
          <p:nvPr/>
        </p:nvGrpSpPr>
        <p:grpSpPr>
          <a:xfrm>
            <a:off x="719215" y="853822"/>
            <a:ext cx="11375640" cy="3304800"/>
            <a:chOff x="719215" y="853822"/>
            <a:chExt cx="11375640" cy="3304800"/>
          </a:xfrm>
        </p:grpSpPr>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30F6BF68-D3DC-9C9B-5277-4459ECA62EEF}"/>
                    </a:ext>
                  </a:extLst>
                </p14:cNvPr>
                <p14:cNvContentPartPr/>
                <p14:nvPr/>
              </p14:nvContentPartPr>
              <p14:xfrm>
                <a:off x="1026655" y="3613222"/>
                <a:ext cx="2507400" cy="79560"/>
              </p14:xfrm>
            </p:contentPart>
          </mc:Choice>
          <mc:Fallback>
            <p:pic>
              <p:nvPicPr>
                <p:cNvPr id="12" name="Freihand 11">
                  <a:extLst>
                    <a:ext uri="{FF2B5EF4-FFF2-40B4-BE49-F238E27FC236}">
                      <a16:creationId xmlns:a16="http://schemas.microsoft.com/office/drawing/2014/main" id="{30F6BF68-D3DC-9C9B-5277-4459ECA62EEF}"/>
                    </a:ext>
                  </a:extLst>
                </p:cNvPr>
                <p:cNvPicPr/>
                <p:nvPr/>
              </p:nvPicPr>
              <p:blipFill>
                <a:blip r:embed="rId20"/>
                <a:stretch>
                  <a:fillRect/>
                </a:stretch>
              </p:blipFill>
              <p:spPr>
                <a:xfrm>
                  <a:off x="1018015" y="3604582"/>
                  <a:ext cx="25250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632F51D2-92B0-EC70-561B-6A8C5CFEA253}"/>
                    </a:ext>
                  </a:extLst>
                </p14:cNvPr>
                <p14:cNvContentPartPr/>
                <p14:nvPr/>
              </p14:nvContentPartPr>
              <p14:xfrm>
                <a:off x="5619175" y="3517822"/>
                <a:ext cx="2735640" cy="118440"/>
              </p14:xfrm>
            </p:contentPart>
          </mc:Choice>
          <mc:Fallback>
            <p:pic>
              <p:nvPicPr>
                <p:cNvPr id="15" name="Freihand 14">
                  <a:extLst>
                    <a:ext uri="{FF2B5EF4-FFF2-40B4-BE49-F238E27FC236}">
                      <a16:creationId xmlns:a16="http://schemas.microsoft.com/office/drawing/2014/main" id="{632F51D2-92B0-EC70-561B-6A8C5CFEA253}"/>
                    </a:ext>
                  </a:extLst>
                </p:cNvPr>
                <p:cNvPicPr/>
                <p:nvPr/>
              </p:nvPicPr>
              <p:blipFill>
                <a:blip r:embed="rId22"/>
                <a:stretch>
                  <a:fillRect/>
                </a:stretch>
              </p:blipFill>
              <p:spPr>
                <a:xfrm>
                  <a:off x="5610175" y="3509182"/>
                  <a:ext cx="27532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7843A5E1-3898-5E00-5012-A165C7A5174D}"/>
                    </a:ext>
                  </a:extLst>
                </p14:cNvPr>
                <p14:cNvContentPartPr/>
                <p14:nvPr/>
              </p14:nvContentPartPr>
              <p14:xfrm>
                <a:off x="1087135" y="2517382"/>
                <a:ext cx="1590120" cy="1046880"/>
              </p14:xfrm>
            </p:contentPart>
          </mc:Choice>
          <mc:Fallback>
            <p:pic>
              <p:nvPicPr>
                <p:cNvPr id="18" name="Freihand 17">
                  <a:extLst>
                    <a:ext uri="{FF2B5EF4-FFF2-40B4-BE49-F238E27FC236}">
                      <a16:creationId xmlns:a16="http://schemas.microsoft.com/office/drawing/2014/main" id="{7843A5E1-3898-5E00-5012-A165C7A5174D}"/>
                    </a:ext>
                  </a:extLst>
                </p:cNvPr>
                <p:cNvPicPr/>
                <p:nvPr/>
              </p:nvPicPr>
              <p:blipFill>
                <a:blip r:embed="rId24"/>
                <a:stretch>
                  <a:fillRect/>
                </a:stretch>
              </p:blipFill>
              <p:spPr>
                <a:xfrm>
                  <a:off x="1078135" y="2508742"/>
                  <a:ext cx="1607760" cy="10645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B40948AF-9490-F3F0-BCC4-F821330F4C39}"/>
                    </a:ext>
                  </a:extLst>
                </p14:cNvPr>
                <p14:cNvContentPartPr/>
                <p14:nvPr/>
              </p14:nvContentPartPr>
              <p14:xfrm>
                <a:off x="1239415" y="2142982"/>
                <a:ext cx="1812960" cy="1837800"/>
              </p14:xfrm>
            </p:contentPart>
          </mc:Choice>
          <mc:Fallback>
            <p:pic>
              <p:nvPicPr>
                <p:cNvPr id="19" name="Freihand 18">
                  <a:extLst>
                    <a:ext uri="{FF2B5EF4-FFF2-40B4-BE49-F238E27FC236}">
                      <a16:creationId xmlns:a16="http://schemas.microsoft.com/office/drawing/2014/main" id="{B40948AF-9490-F3F0-BCC4-F821330F4C39}"/>
                    </a:ext>
                  </a:extLst>
                </p:cNvPr>
                <p:cNvPicPr/>
                <p:nvPr/>
              </p:nvPicPr>
              <p:blipFill>
                <a:blip r:embed="rId26"/>
                <a:stretch>
                  <a:fillRect/>
                </a:stretch>
              </p:blipFill>
              <p:spPr>
                <a:xfrm>
                  <a:off x="1230415" y="2133982"/>
                  <a:ext cx="1830600" cy="18554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6" name="Freihand 25">
                  <a:extLst>
                    <a:ext uri="{FF2B5EF4-FFF2-40B4-BE49-F238E27FC236}">
                      <a16:creationId xmlns:a16="http://schemas.microsoft.com/office/drawing/2014/main" id="{F79CC5EC-33C4-E10F-B043-C3CE673829C0}"/>
                    </a:ext>
                  </a:extLst>
                </p14:cNvPr>
                <p14:cNvContentPartPr/>
                <p14:nvPr/>
              </p14:nvContentPartPr>
              <p14:xfrm>
                <a:off x="9342655" y="1002142"/>
                <a:ext cx="195480" cy="246240"/>
              </p14:xfrm>
            </p:contentPart>
          </mc:Choice>
          <mc:Fallback>
            <p:pic>
              <p:nvPicPr>
                <p:cNvPr id="26" name="Freihand 25">
                  <a:extLst>
                    <a:ext uri="{FF2B5EF4-FFF2-40B4-BE49-F238E27FC236}">
                      <a16:creationId xmlns:a16="http://schemas.microsoft.com/office/drawing/2014/main" id="{F79CC5EC-33C4-E10F-B043-C3CE673829C0}"/>
                    </a:ext>
                  </a:extLst>
                </p:cNvPr>
                <p:cNvPicPr/>
                <p:nvPr/>
              </p:nvPicPr>
              <p:blipFill>
                <a:blip r:embed="rId28"/>
                <a:stretch>
                  <a:fillRect/>
                </a:stretch>
              </p:blipFill>
              <p:spPr>
                <a:xfrm>
                  <a:off x="9333655" y="993502"/>
                  <a:ext cx="21312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7" name="Freihand 26">
                  <a:extLst>
                    <a:ext uri="{FF2B5EF4-FFF2-40B4-BE49-F238E27FC236}">
                      <a16:creationId xmlns:a16="http://schemas.microsoft.com/office/drawing/2014/main" id="{B39D621B-18C0-AD73-917E-36CE4448FCDF}"/>
                    </a:ext>
                  </a:extLst>
                </p14:cNvPr>
                <p14:cNvContentPartPr/>
                <p14:nvPr/>
              </p14:nvContentPartPr>
              <p14:xfrm>
                <a:off x="9535255" y="1104022"/>
                <a:ext cx="636120" cy="106920"/>
              </p14:xfrm>
            </p:contentPart>
          </mc:Choice>
          <mc:Fallback>
            <p:pic>
              <p:nvPicPr>
                <p:cNvPr id="27" name="Freihand 26">
                  <a:extLst>
                    <a:ext uri="{FF2B5EF4-FFF2-40B4-BE49-F238E27FC236}">
                      <a16:creationId xmlns:a16="http://schemas.microsoft.com/office/drawing/2014/main" id="{B39D621B-18C0-AD73-917E-36CE4448FCDF}"/>
                    </a:ext>
                  </a:extLst>
                </p:cNvPr>
                <p:cNvPicPr/>
                <p:nvPr/>
              </p:nvPicPr>
              <p:blipFill>
                <a:blip r:embed="rId30"/>
                <a:stretch>
                  <a:fillRect/>
                </a:stretch>
              </p:blipFill>
              <p:spPr>
                <a:xfrm>
                  <a:off x="9526615" y="1095022"/>
                  <a:ext cx="6537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8" name="Freihand 27">
                  <a:extLst>
                    <a:ext uri="{FF2B5EF4-FFF2-40B4-BE49-F238E27FC236}">
                      <a16:creationId xmlns:a16="http://schemas.microsoft.com/office/drawing/2014/main" id="{B42754D8-6192-1B96-AA36-C4AB299ED4DE}"/>
                    </a:ext>
                  </a:extLst>
                </p14:cNvPr>
                <p14:cNvContentPartPr/>
                <p14:nvPr/>
              </p14:nvContentPartPr>
              <p14:xfrm>
                <a:off x="10230415" y="1037782"/>
                <a:ext cx="461880" cy="233640"/>
              </p14:xfrm>
            </p:contentPart>
          </mc:Choice>
          <mc:Fallback>
            <p:pic>
              <p:nvPicPr>
                <p:cNvPr id="28" name="Freihand 27">
                  <a:extLst>
                    <a:ext uri="{FF2B5EF4-FFF2-40B4-BE49-F238E27FC236}">
                      <a16:creationId xmlns:a16="http://schemas.microsoft.com/office/drawing/2014/main" id="{B42754D8-6192-1B96-AA36-C4AB299ED4DE}"/>
                    </a:ext>
                  </a:extLst>
                </p:cNvPr>
                <p:cNvPicPr/>
                <p:nvPr/>
              </p:nvPicPr>
              <p:blipFill>
                <a:blip r:embed="rId32"/>
                <a:stretch>
                  <a:fillRect/>
                </a:stretch>
              </p:blipFill>
              <p:spPr>
                <a:xfrm>
                  <a:off x="10221415" y="1028782"/>
                  <a:ext cx="47952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9" name="Freihand 28">
                  <a:extLst>
                    <a:ext uri="{FF2B5EF4-FFF2-40B4-BE49-F238E27FC236}">
                      <a16:creationId xmlns:a16="http://schemas.microsoft.com/office/drawing/2014/main" id="{7998E867-B43D-6B53-8E3C-CE04112C6043}"/>
                    </a:ext>
                  </a:extLst>
                </p14:cNvPr>
                <p14:cNvContentPartPr/>
                <p14:nvPr/>
              </p14:nvContentPartPr>
              <p14:xfrm>
                <a:off x="10749895" y="1103302"/>
                <a:ext cx="72720" cy="79200"/>
              </p14:xfrm>
            </p:contentPart>
          </mc:Choice>
          <mc:Fallback>
            <p:pic>
              <p:nvPicPr>
                <p:cNvPr id="29" name="Freihand 28">
                  <a:extLst>
                    <a:ext uri="{FF2B5EF4-FFF2-40B4-BE49-F238E27FC236}">
                      <a16:creationId xmlns:a16="http://schemas.microsoft.com/office/drawing/2014/main" id="{7998E867-B43D-6B53-8E3C-CE04112C6043}"/>
                    </a:ext>
                  </a:extLst>
                </p:cNvPr>
                <p:cNvPicPr/>
                <p:nvPr/>
              </p:nvPicPr>
              <p:blipFill>
                <a:blip r:embed="rId34"/>
                <a:stretch>
                  <a:fillRect/>
                </a:stretch>
              </p:blipFill>
              <p:spPr>
                <a:xfrm>
                  <a:off x="10740895" y="1094302"/>
                  <a:ext cx="903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0" name="Freihand 29">
                  <a:extLst>
                    <a:ext uri="{FF2B5EF4-FFF2-40B4-BE49-F238E27FC236}">
                      <a16:creationId xmlns:a16="http://schemas.microsoft.com/office/drawing/2014/main" id="{057084D3-0FCD-E905-69BE-AF90228FFA97}"/>
                    </a:ext>
                  </a:extLst>
                </p14:cNvPr>
                <p14:cNvContentPartPr/>
                <p14:nvPr/>
              </p14:nvContentPartPr>
              <p14:xfrm>
                <a:off x="10855735" y="1073422"/>
                <a:ext cx="57240" cy="105480"/>
              </p14:xfrm>
            </p:contentPart>
          </mc:Choice>
          <mc:Fallback>
            <p:pic>
              <p:nvPicPr>
                <p:cNvPr id="30" name="Freihand 29">
                  <a:extLst>
                    <a:ext uri="{FF2B5EF4-FFF2-40B4-BE49-F238E27FC236}">
                      <a16:creationId xmlns:a16="http://schemas.microsoft.com/office/drawing/2014/main" id="{057084D3-0FCD-E905-69BE-AF90228FFA97}"/>
                    </a:ext>
                  </a:extLst>
                </p:cNvPr>
                <p:cNvPicPr/>
                <p:nvPr/>
              </p:nvPicPr>
              <p:blipFill>
                <a:blip r:embed="rId36"/>
                <a:stretch>
                  <a:fillRect/>
                </a:stretch>
              </p:blipFill>
              <p:spPr>
                <a:xfrm>
                  <a:off x="10847095" y="1064422"/>
                  <a:ext cx="748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1" name="Freihand 30">
                  <a:extLst>
                    <a:ext uri="{FF2B5EF4-FFF2-40B4-BE49-F238E27FC236}">
                      <a16:creationId xmlns:a16="http://schemas.microsoft.com/office/drawing/2014/main" id="{764023BD-4E7E-D869-179F-600214EC8AE2}"/>
                    </a:ext>
                  </a:extLst>
                </p14:cNvPr>
                <p14:cNvContentPartPr/>
                <p14:nvPr/>
              </p14:nvContentPartPr>
              <p14:xfrm>
                <a:off x="10985335" y="979822"/>
                <a:ext cx="340560" cy="188640"/>
              </p14:xfrm>
            </p:contentPart>
          </mc:Choice>
          <mc:Fallback>
            <p:pic>
              <p:nvPicPr>
                <p:cNvPr id="31" name="Freihand 30">
                  <a:extLst>
                    <a:ext uri="{FF2B5EF4-FFF2-40B4-BE49-F238E27FC236}">
                      <a16:creationId xmlns:a16="http://schemas.microsoft.com/office/drawing/2014/main" id="{764023BD-4E7E-D869-179F-600214EC8AE2}"/>
                    </a:ext>
                  </a:extLst>
                </p:cNvPr>
                <p:cNvPicPr/>
                <p:nvPr/>
              </p:nvPicPr>
              <p:blipFill>
                <a:blip r:embed="rId38"/>
                <a:stretch>
                  <a:fillRect/>
                </a:stretch>
              </p:blipFill>
              <p:spPr>
                <a:xfrm>
                  <a:off x="10976335" y="970822"/>
                  <a:ext cx="3582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2" name="Freihand 31">
                  <a:extLst>
                    <a:ext uri="{FF2B5EF4-FFF2-40B4-BE49-F238E27FC236}">
                      <a16:creationId xmlns:a16="http://schemas.microsoft.com/office/drawing/2014/main" id="{3DB14695-7DCD-74FD-8BFA-2A990EB09F8D}"/>
                    </a:ext>
                  </a:extLst>
                </p14:cNvPr>
                <p14:cNvContentPartPr/>
                <p14:nvPr/>
              </p14:nvContentPartPr>
              <p14:xfrm>
                <a:off x="11366575" y="1043542"/>
                <a:ext cx="90360" cy="123120"/>
              </p14:xfrm>
            </p:contentPart>
          </mc:Choice>
          <mc:Fallback>
            <p:pic>
              <p:nvPicPr>
                <p:cNvPr id="32" name="Freihand 31">
                  <a:extLst>
                    <a:ext uri="{FF2B5EF4-FFF2-40B4-BE49-F238E27FC236}">
                      <a16:creationId xmlns:a16="http://schemas.microsoft.com/office/drawing/2014/main" id="{3DB14695-7DCD-74FD-8BFA-2A990EB09F8D}"/>
                    </a:ext>
                  </a:extLst>
                </p:cNvPr>
                <p:cNvPicPr/>
                <p:nvPr/>
              </p:nvPicPr>
              <p:blipFill>
                <a:blip r:embed="rId40"/>
                <a:stretch>
                  <a:fillRect/>
                </a:stretch>
              </p:blipFill>
              <p:spPr>
                <a:xfrm>
                  <a:off x="11357935" y="1034542"/>
                  <a:ext cx="1080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3" name="Freihand 32">
                  <a:extLst>
                    <a:ext uri="{FF2B5EF4-FFF2-40B4-BE49-F238E27FC236}">
                      <a16:creationId xmlns:a16="http://schemas.microsoft.com/office/drawing/2014/main" id="{E6D0C0BA-150B-7760-7074-27BD6ADDCF8C}"/>
                    </a:ext>
                  </a:extLst>
                </p14:cNvPr>
                <p14:cNvContentPartPr/>
                <p14:nvPr/>
              </p14:nvContentPartPr>
              <p14:xfrm>
                <a:off x="11304295" y="853822"/>
                <a:ext cx="6120" cy="69120"/>
              </p14:xfrm>
            </p:contentPart>
          </mc:Choice>
          <mc:Fallback>
            <p:pic>
              <p:nvPicPr>
                <p:cNvPr id="33" name="Freihand 32">
                  <a:extLst>
                    <a:ext uri="{FF2B5EF4-FFF2-40B4-BE49-F238E27FC236}">
                      <a16:creationId xmlns:a16="http://schemas.microsoft.com/office/drawing/2014/main" id="{E6D0C0BA-150B-7760-7074-27BD6ADDCF8C}"/>
                    </a:ext>
                  </a:extLst>
                </p:cNvPr>
                <p:cNvPicPr/>
                <p:nvPr/>
              </p:nvPicPr>
              <p:blipFill>
                <a:blip r:embed="rId42"/>
                <a:stretch>
                  <a:fillRect/>
                </a:stretch>
              </p:blipFill>
              <p:spPr>
                <a:xfrm>
                  <a:off x="11295295" y="845182"/>
                  <a:ext cx="237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4" name="Freihand 33">
                  <a:extLst>
                    <a:ext uri="{FF2B5EF4-FFF2-40B4-BE49-F238E27FC236}">
                      <a16:creationId xmlns:a16="http://schemas.microsoft.com/office/drawing/2014/main" id="{7CF2C4B4-5301-AE4C-881B-564D40F58079}"/>
                    </a:ext>
                  </a:extLst>
                </p14:cNvPr>
                <p14:cNvContentPartPr/>
                <p14:nvPr/>
              </p14:nvContentPartPr>
              <p14:xfrm>
                <a:off x="10206655" y="1527382"/>
                <a:ext cx="27360" cy="105480"/>
              </p14:xfrm>
            </p:contentPart>
          </mc:Choice>
          <mc:Fallback>
            <p:pic>
              <p:nvPicPr>
                <p:cNvPr id="34" name="Freihand 33">
                  <a:extLst>
                    <a:ext uri="{FF2B5EF4-FFF2-40B4-BE49-F238E27FC236}">
                      <a16:creationId xmlns:a16="http://schemas.microsoft.com/office/drawing/2014/main" id="{7CF2C4B4-5301-AE4C-881B-564D40F58079}"/>
                    </a:ext>
                  </a:extLst>
                </p:cNvPr>
                <p:cNvPicPr/>
                <p:nvPr/>
              </p:nvPicPr>
              <p:blipFill>
                <a:blip r:embed="rId44"/>
                <a:stretch>
                  <a:fillRect/>
                </a:stretch>
              </p:blipFill>
              <p:spPr>
                <a:xfrm>
                  <a:off x="10198015" y="1518382"/>
                  <a:ext cx="450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5" name="Freihand 34">
                  <a:extLst>
                    <a:ext uri="{FF2B5EF4-FFF2-40B4-BE49-F238E27FC236}">
                      <a16:creationId xmlns:a16="http://schemas.microsoft.com/office/drawing/2014/main" id="{17BBD2AA-7CE3-8A51-58E2-990B9DA28716}"/>
                    </a:ext>
                  </a:extLst>
                </p14:cNvPr>
                <p14:cNvContentPartPr/>
                <p14:nvPr/>
              </p14:nvContentPartPr>
              <p14:xfrm>
                <a:off x="10138255" y="1441702"/>
                <a:ext cx="417600" cy="203040"/>
              </p14:xfrm>
            </p:contentPart>
          </mc:Choice>
          <mc:Fallback>
            <p:pic>
              <p:nvPicPr>
                <p:cNvPr id="35" name="Freihand 34">
                  <a:extLst>
                    <a:ext uri="{FF2B5EF4-FFF2-40B4-BE49-F238E27FC236}">
                      <a16:creationId xmlns:a16="http://schemas.microsoft.com/office/drawing/2014/main" id="{17BBD2AA-7CE3-8A51-58E2-990B9DA28716}"/>
                    </a:ext>
                  </a:extLst>
                </p:cNvPr>
                <p:cNvPicPr/>
                <p:nvPr/>
              </p:nvPicPr>
              <p:blipFill>
                <a:blip r:embed="rId46"/>
                <a:stretch>
                  <a:fillRect/>
                </a:stretch>
              </p:blipFill>
              <p:spPr>
                <a:xfrm>
                  <a:off x="10129615" y="1433062"/>
                  <a:ext cx="4352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6" name="Freihand 35">
                  <a:extLst>
                    <a:ext uri="{FF2B5EF4-FFF2-40B4-BE49-F238E27FC236}">
                      <a16:creationId xmlns:a16="http://schemas.microsoft.com/office/drawing/2014/main" id="{586FF044-A732-72E5-FAD3-346F0F71B726}"/>
                    </a:ext>
                  </a:extLst>
                </p14:cNvPr>
                <p14:cNvContentPartPr/>
                <p14:nvPr/>
              </p14:nvContentPartPr>
              <p14:xfrm>
                <a:off x="10603015" y="1446382"/>
                <a:ext cx="243360" cy="179280"/>
              </p14:xfrm>
            </p:contentPart>
          </mc:Choice>
          <mc:Fallback>
            <p:pic>
              <p:nvPicPr>
                <p:cNvPr id="36" name="Freihand 35">
                  <a:extLst>
                    <a:ext uri="{FF2B5EF4-FFF2-40B4-BE49-F238E27FC236}">
                      <a16:creationId xmlns:a16="http://schemas.microsoft.com/office/drawing/2014/main" id="{586FF044-A732-72E5-FAD3-346F0F71B726}"/>
                    </a:ext>
                  </a:extLst>
                </p:cNvPr>
                <p:cNvPicPr/>
                <p:nvPr/>
              </p:nvPicPr>
              <p:blipFill>
                <a:blip r:embed="rId48"/>
                <a:stretch>
                  <a:fillRect/>
                </a:stretch>
              </p:blipFill>
              <p:spPr>
                <a:xfrm>
                  <a:off x="10594015" y="1437382"/>
                  <a:ext cx="2610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9" name="Freihand 38">
                  <a:extLst>
                    <a:ext uri="{FF2B5EF4-FFF2-40B4-BE49-F238E27FC236}">
                      <a16:creationId xmlns:a16="http://schemas.microsoft.com/office/drawing/2014/main" id="{F19CA6FE-D2CD-5E15-506F-A3798A1D8913}"/>
                    </a:ext>
                  </a:extLst>
                </p14:cNvPr>
                <p14:cNvContentPartPr/>
                <p14:nvPr/>
              </p14:nvContentPartPr>
              <p14:xfrm>
                <a:off x="9181015" y="2193742"/>
                <a:ext cx="143640" cy="320040"/>
              </p14:xfrm>
            </p:contentPart>
          </mc:Choice>
          <mc:Fallback>
            <p:pic>
              <p:nvPicPr>
                <p:cNvPr id="39" name="Freihand 38">
                  <a:extLst>
                    <a:ext uri="{FF2B5EF4-FFF2-40B4-BE49-F238E27FC236}">
                      <a16:creationId xmlns:a16="http://schemas.microsoft.com/office/drawing/2014/main" id="{F19CA6FE-D2CD-5E15-506F-A3798A1D8913}"/>
                    </a:ext>
                  </a:extLst>
                </p:cNvPr>
                <p:cNvPicPr/>
                <p:nvPr/>
              </p:nvPicPr>
              <p:blipFill>
                <a:blip r:embed="rId50"/>
                <a:stretch>
                  <a:fillRect/>
                </a:stretch>
              </p:blipFill>
              <p:spPr>
                <a:xfrm>
                  <a:off x="9172015" y="2185102"/>
                  <a:ext cx="16128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0" name="Freihand 39">
                  <a:extLst>
                    <a:ext uri="{FF2B5EF4-FFF2-40B4-BE49-F238E27FC236}">
                      <a16:creationId xmlns:a16="http://schemas.microsoft.com/office/drawing/2014/main" id="{A332AE18-88D9-3A32-AD31-0A47AD5F385F}"/>
                    </a:ext>
                  </a:extLst>
                </p14:cNvPr>
                <p14:cNvContentPartPr/>
                <p14:nvPr/>
              </p14:nvContentPartPr>
              <p14:xfrm>
                <a:off x="9338695" y="2299582"/>
                <a:ext cx="87120" cy="142200"/>
              </p14:xfrm>
            </p:contentPart>
          </mc:Choice>
          <mc:Fallback>
            <p:pic>
              <p:nvPicPr>
                <p:cNvPr id="40" name="Freihand 39">
                  <a:extLst>
                    <a:ext uri="{FF2B5EF4-FFF2-40B4-BE49-F238E27FC236}">
                      <a16:creationId xmlns:a16="http://schemas.microsoft.com/office/drawing/2014/main" id="{A332AE18-88D9-3A32-AD31-0A47AD5F385F}"/>
                    </a:ext>
                  </a:extLst>
                </p:cNvPr>
                <p:cNvPicPr/>
                <p:nvPr/>
              </p:nvPicPr>
              <p:blipFill>
                <a:blip r:embed="rId52"/>
                <a:stretch>
                  <a:fillRect/>
                </a:stretch>
              </p:blipFill>
              <p:spPr>
                <a:xfrm>
                  <a:off x="9329695" y="2290942"/>
                  <a:ext cx="1047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1" name="Freihand 40">
                  <a:extLst>
                    <a:ext uri="{FF2B5EF4-FFF2-40B4-BE49-F238E27FC236}">
                      <a16:creationId xmlns:a16="http://schemas.microsoft.com/office/drawing/2014/main" id="{E7A1AFED-65A7-4D38-404E-D5BF8C65C472}"/>
                    </a:ext>
                  </a:extLst>
                </p14:cNvPr>
                <p14:cNvContentPartPr/>
                <p14:nvPr/>
              </p14:nvContentPartPr>
              <p14:xfrm>
                <a:off x="9438055" y="2305342"/>
                <a:ext cx="115200" cy="102240"/>
              </p14:xfrm>
            </p:contentPart>
          </mc:Choice>
          <mc:Fallback>
            <p:pic>
              <p:nvPicPr>
                <p:cNvPr id="41" name="Freihand 40">
                  <a:extLst>
                    <a:ext uri="{FF2B5EF4-FFF2-40B4-BE49-F238E27FC236}">
                      <a16:creationId xmlns:a16="http://schemas.microsoft.com/office/drawing/2014/main" id="{E7A1AFED-65A7-4D38-404E-D5BF8C65C472}"/>
                    </a:ext>
                  </a:extLst>
                </p:cNvPr>
                <p:cNvPicPr/>
                <p:nvPr/>
              </p:nvPicPr>
              <p:blipFill>
                <a:blip r:embed="rId54"/>
                <a:stretch>
                  <a:fillRect/>
                </a:stretch>
              </p:blipFill>
              <p:spPr>
                <a:xfrm>
                  <a:off x="9429415" y="2296342"/>
                  <a:ext cx="1328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2" name="Freihand 41">
                  <a:extLst>
                    <a:ext uri="{FF2B5EF4-FFF2-40B4-BE49-F238E27FC236}">
                      <a16:creationId xmlns:a16="http://schemas.microsoft.com/office/drawing/2014/main" id="{E61F1B50-A58F-AB16-45EC-B0042EBA0B47}"/>
                    </a:ext>
                  </a:extLst>
                </p14:cNvPr>
                <p14:cNvContentPartPr/>
                <p14:nvPr/>
              </p14:nvContentPartPr>
              <p14:xfrm>
                <a:off x="9498895" y="2366902"/>
                <a:ext cx="39600" cy="23040"/>
              </p14:xfrm>
            </p:contentPart>
          </mc:Choice>
          <mc:Fallback>
            <p:pic>
              <p:nvPicPr>
                <p:cNvPr id="42" name="Freihand 41">
                  <a:extLst>
                    <a:ext uri="{FF2B5EF4-FFF2-40B4-BE49-F238E27FC236}">
                      <a16:creationId xmlns:a16="http://schemas.microsoft.com/office/drawing/2014/main" id="{E61F1B50-A58F-AB16-45EC-B0042EBA0B47}"/>
                    </a:ext>
                  </a:extLst>
                </p:cNvPr>
                <p:cNvPicPr/>
                <p:nvPr/>
              </p:nvPicPr>
              <p:blipFill>
                <a:blip r:embed="rId56"/>
                <a:stretch>
                  <a:fillRect/>
                </a:stretch>
              </p:blipFill>
              <p:spPr>
                <a:xfrm>
                  <a:off x="9489895" y="2357902"/>
                  <a:ext cx="572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3" name="Freihand 42">
                  <a:extLst>
                    <a:ext uri="{FF2B5EF4-FFF2-40B4-BE49-F238E27FC236}">
                      <a16:creationId xmlns:a16="http://schemas.microsoft.com/office/drawing/2014/main" id="{CBE87A53-275B-FF4D-FDCD-5CFC0993181D}"/>
                    </a:ext>
                  </a:extLst>
                </p14:cNvPr>
                <p14:cNvContentPartPr/>
                <p14:nvPr/>
              </p14:nvContentPartPr>
              <p14:xfrm>
                <a:off x="9657295" y="2206342"/>
                <a:ext cx="19080" cy="37080"/>
              </p14:xfrm>
            </p:contentPart>
          </mc:Choice>
          <mc:Fallback>
            <p:pic>
              <p:nvPicPr>
                <p:cNvPr id="43" name="Freihand 42">
                  <a:extLst>
                    <a:ext uri="{FF2B5EF4-FFF2-40B4-BE49-F238E27FC236}">
                      <a16:creationId xmlns:a16="http://schemas.microsoft.com/office/drawing/2014/main" id="{CBE87A53-275B-FF4D-FDCD-5CFC0993181D}"/>
                    </a:ext>
                  </a:extLst>
                </p:cNvPr>
                <p:cNvPicPr/>
                <p:nvPr/>
              </p:nvPicPr>
              <p:blipFill>
                <a:blip r:embed="rId58"/>
                <a:stretch>
                  <a:fillRect/>
                </a:stretch>
              </p:blipFill>
              <p:spPr>
                <a:xfrm>
                  <a:off x="9648295" y="2197342"/>
                  <a:ext cx="367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4" name="Freihand 43">
                  <a:extLst>
                    <a:ext uri="{FF2B5EF4-FFF2-40B4-BE49-F238E27FC236}">
                      <a16:creationId xmlns:a16="http://schemas.microsoft.com/office/drawing/2014/main" id="{449DEB33-D455-97AF-71B9-C63A71C4008D}"/>
                    </a:ext>
                  </a:extLst>
                </p14:cNvPr>
                <p14:cNvContentPartPr/>
                <p14:nvPr/>
              </p14:nvContentPartPr>
              <p14:xfrm>
                <a:off x="9795535" y="2128942"/>
                <a:ext cx="25560" cy="162360"/>
              </p14:xfrm>
            </p:contentPart>
          </mc:Choice>
          <mc:Fallback>
            <p:pic>
              <p:nvPicPr>
                <p:cNvPr id="44" name="Freihand 43">
                  <a:extLst>
                    <a:ext uri="{FF2B5EF4-FFF2-40B4-BE49-F238E27FC236}">
                      <a16:creationId xmlns:a16="http://schemas.microsoft.com/office/drawing/2014/main" id="{449DEB33-D455-97AF-71B9-C63A71C4008D}"/>
                    </a:ext>
                  </a:extLst>
                </p:cNvPr>
                <p:cNvPicPr/>
                <p:nvPr/>
              </p:nvPicPr>
              <p:blipFill>
                <a:blip r:embed="rId60"/>
                <a:stretch>
                  <a:fillRect/>
                </a:stretch>
              </p:blipFill>
              <p:spPr>
                <a:xfrm>
                  <a:off x="9786535" y="2119942"/>
                  <a:ext cx="432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5" name="Freihand 44">
                  <a:extLst>
                    <a:ext uri="{FF2B5EF4-FFF2-40B4-BE49-F238E27FC236}">
                      <a16:creationId xmlns:a16="http://schemas.microsoft.com/office/drawing/2014/main" id="{7F3A91E6-41A2-00B3-1202-3D8F7418C7E2}"/>
                    </a:ext>
                  </a:extLst>
                </p14:cNvPr>
                <p14:cNvContentPartPr/>
                <p14:nvPr/>
              </p14:nvContentPartPr>
              <p14:xfrm>
                <a:off x="9717415" y="2069182"/>
                <a:ext cx="191880" cy="101160"/>
              </p14:xfrm>
            </p:contentPart>
          </mc:Choice>
          <mc:Fallback>
            <p:pic>
              <p:nvPicPr>
                <p:cNvPr id="45" name="Freihand 44">
                  <a:extLst>
                    <a:ext uri="{FF2B5EF4-FFF2-40B4-BE49-F238E27FC236}">
                      <a16:creationId xmlns:a16="http://schemas.microsoft.com/office/drawing/2014/main" id="{7F3A91E6-41A2-00B3-1202-3D8F7418C7E2}"/>
                    </a:ext>
                  </a:extLst>
                </p:cNvPr>
                <p:cNvPicPr/>
                <p:nvPr/>
              </p:nvPicPr>
              <p:blipFill>
                <a:blip r:embed="rId62"/>
                <a:stretch>
                  <a:fillRect/>
                </a:stretch>
              </p:blipFill>
              <p:spPr>
                <a:xfrm>
                  <a:off x="9708775" y="2060542"/>
                  <a:ext cx="2095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6" name="Freihand 45">
                  <a:extLst>
                    <a:ext uri="{FF2B5EF4-FFF2-40B4-BE49-F238E27FC236}">
                      <a16:creationId xmlns:a16="http://schemas.microsoft.com/office/drawing/2014/main" id="{58AC3E5C-B7F6-0E2D-92DA-F764A6E025F3}"/>
                    </a:ext>
                  </a:extLst>
                </p14:cNvPr>
                <p14:cNvContentPartPr/>
                <p14:nvPr/>
              </p14:nvContentPartPr>
              <p14:xfrm>
                <a:off x="9940975" y="2063422"/>
                <a:ext cx="167760" cy="158760"/>
              </p14:xfrm>
            </p:contentPart>
          </mc:Choice>
          <mc:Fallback>
            <p:pic>
              <p:nvPicPr>
                <p:cNvPr id="46" name="Freihand 45">
                  <a:extLst>
                    <a:ext uri="{FF2B5EF4-FFF2-40B4-BE49-F238E27FC236}">
                      <a16:creationId xmlns:a16="http://schemas.microsoft.com/office/drawing/2014/main" id="{58AC3E5C-B7F6-0E2D-92DA-F764A6E025F3}"/>
                    </a:ext>
                  </a:extLst>
                </p:cNvPr>
                <p:cNvPicPr/>
                <p:nvPr/>
              </p:nvPicPr>
              <p:blipFill>
                <a:blip r:embed="rId64"/>
                <a:stretch>
                  <a:fillRect/>
                </a:stretch>
              </p:blipFill>
              <p:spPr>
                <a:xfrm>
                  <a:off x="9931975" y="2054422"/>
                  <a:ext cx="1854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8" name="Freihand 47">
                  <a:extLst>
                    <a:ext uri="{FF2B5EF4-FFF2-40B4-BE49-F238E27FC236}">
                      <a16:creationId xmlns:a16="http://schemas.microsoft.com/office/drawing/2014/main" id="{A1F39A8F-B08A-9774-B67B-F05F6ED93C73}"/>
                    </a:ext>
                  </a:extLst>
                </p14:cNvPr>
                <p14:cNvContentPartPr/>
                <p14:nvPr/>
              </p14:nvContentPartPr>
              <p14:xfrm>
                <a:off x="10249855" y="2108782"/>
                <a:ext cx="19080" cy="167400"/>
              </p14:xfrm>
            </p:contentPart>
          </mc:Choice>
          <mc:Fallback>
            <p:pic>
              <p:nvPicPr>
                <p:cNvPr id="48" name="Freihand 47">
                  <a:extLst>
                    <a:ext uri="{FF2B5EF4-FFF2-40B4-BE49-F238E27FC236}">
                      <a16:creationId xmlns:a16="http://schemas.microsoft.com/office/drawing/2014/main" id="{A1F39A8F-B08A-9774-B67B-F05F6ED93C73}"/>
                    </a:ext>
                  </a:extLst>
                </p:cNvPr>
                <p:cNvPicPr/>
                <p:nvPr/>
              </p:nvPicPr>
              <p:blipFill>
                <a:blip r:embed="rId66"/>
                <a:stretch>
                  <a:fillRect/>
                </a:stretch>
              </p:blipFill>
              <p:spPr>
                <a:xfrm>
                  <a:off x="10241215" y="2100142"/>
                  <a:ext cx="367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9" name="Freihand 48">
                  <a:extLst>
                    <a:ext uri="{FF2B5EF4-FFF2-40B4-BE49-F238E27FC236}">
                      <a16:creationId xmlns:a16="http://schemas.microsoft.com/office/drawing/2014/main" id="{CFAAB3B6-25C7-EA90-DF77-ABDFFC2AB0BD}"/>
                    </a:ext>
                  </a:extLst>
                </p14:cNvPr>
                <p14:cNvContentPartPr/>
                <p14:nvPr/>
              </p14:nvContentPartPr>
              <p14:xfrm>
                <a:off x="10194775" y="2164582"/>
                <a:ext cx="145440" cy="12240"/>
              </p14:xfrm>
            </p:contentPart>
          </mc:Choice>
          <mc:Fallback>
            <p:pic>
              <p:nvPicPr>
                <p:cNvPr id="49" name="Freihand 48">
                  <a:extLst>
                    <a:ext uri="{FF2B5EF4-FFF2-40B4-BE49-F238E27FC236}">
                      <a16:creationId xmlns:a16="http://schemas.microsoft.com/office/drawing/2014/main" id="{CFAAB3B6-25C7-EA90-DF77-ABDFFC2AB0BD}"/>
                    </a:ext>
                  </a:extLst>
                </p:cNvPr>
                <p:cNvPicPr/>
                <p:nvPr/>
              </p:nvPicPr>
              <p:blipFill>
                <a:blip r:embed="rId68"/>
                <a:stretch>
                  <a:fillRect/>
                </a:stretch>
              </p:blipFill>
              <p:spPr>
                <a:xfrm>
                  <a:off x="10186135" y="2155582"/>
                  <a:ext cx="1630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0" name="Freihand 49">
                  <a:extLst>
                    <a:ext uri="{FF2B5EF4-FFF2-40B4-BE49-F238E27FC236}">
                      <a16:creationId xmlns:a16="http://schemas.microsoft.com/office/drawing/2014/main" id="{7BA2062D-0D3D-6E93-1181-58E30A7F014B}"/>
                    </a:ext>
                  </a:extLst>
                </p14:cNvPr>
                <p14:cNvContentPartPr/>
                <p14:nvPr/>
              </p14:nvContentPartPr>
              <p14:xfrm>
                <a:off x="10459735" y="2112742"/>
                <a:ext cx="168120" cy="297000"/>
              </p14:xfrm>
            </p:contentPart>
          </mc:Choice>
          <mc:Fallback>
            <p:pic>
              <p:nvPicPr>
                <p:cNvPr id="50" name="Freihand 49">
                  <a:extLst>
                    <a:ext uri="{FF2B5EF4-FFF2-40B4-BE49-F238E27FC236}">
                      <a16:creationId xmlns:a16="http://schemas.microsoft.com/office/drawing/2014/main" id="{7BA2062D-0D3D-6E93-1181-58E30A7F014B}"/>
                    </a:ext>
                  </a:extLst>
                </p:cNvPr>
                <p:cNvPicPr/>
                <p:nvPr/>
              </p:nvPicPr>
              <p:blipFill>
                <a:blip r:embed="rId70"/>
                <a:stretch>
                  <a:fillRect/>
                </a:stretch>
              </p:blipFill>
              <p:spPr>
                <a:xfrm>
                  <a:off x="10451095" y="2104102"/>
                  <a:ext cx="18576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1" name="Freihand 50">
                  <a:extLst>
                    <a:ext uri="{FF2B5EF4-FFF2-40B4-BE49-F238E27FC236}">
                      <a16:creationId xmlns:a16="http://schemas.microsoft.com/office/drawing/2014/main" id="{B17EE1BF-BCDB-2D86-ABDA-4CEA3E13ABBB}"/>
                    </a:ext>
                  </a:extLst>
                </p14:cNvPr>
                <p14:cNvContentPartPr/>
                <p14:nvPr/>
              </p14:nvContentPartPr>
              <p14:xfrm>
                <a:off x="10641175" y="2232262"/>
                <a:ext cx="65880" cy="83160"/>
              </p14:xfrm>
            </p:contentPart>
          </mc:Choice>
          <mc:Fallback>
            <p:pic>
              <p:nvPicPr>
                <p:cNvPr id="51" name="Freihand 50">
                  <a:extLst>
                    <a:ext uri="{FF2B5EF4-FFF2-40B4-BE49-F238E27FC236}">
                      <a16:creationId xmlns:a16="http://schemas.microsoft.com/office/drawing/2014/main" id="{B17EE1BF-BCDB-2D86-ABDA-4CEA3E13ABBB}"/>
                    </a:ext>
                  </a:extLst>
                </p:cNvPr>
                <p:cNvPicPr/>
                <p:nvPr/>
              </p:nvPicPr>
              <p:blipFill>
                <a:blip r:embed="rId72"/>
                <a:stretch>
                  <a:fillRect/>
                </a:stretch>
              </p:blipFill>
              <p:spPr>
                <a:xfrm>
                  <a:off x="10632175" y="2223262"/>
                  <a:ext cx="835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2" name="Freihand 51">
                  <a:extLst>
                    <a:ext uri="{FF2B5EF4-FFF2-40B4-BE49-F238E27FC236}">
                      <a16:creationId xmlns:a16="http://schemas.microsoft.com/office/drawing/2014/main" id="{8EFCBBEF-3AF8-D157-1082-65BE8D7F7A45}"/>
                    </a:ext>
                  </a:extLst>
                </p14:cNvPr>
                <p14:cNvContentPartPr/>
                <p14:nvPr/>
              </p14:nvContentPartPr>
              <p14:xfrm>
                <a:off x="10741615" y="2225422"/>
                <a:ext cx="93240" cy="102240"/>
              </p14:xfrm>
            </p:contentPart>
          </mc:Choice>
          <mc:Fallback>
            <p:pic>
              <p:nvPicPr>
                <p:cNvPr id="52" name="Freihand 51">
                  <a:extLst>
                    <a:ext uri="{FF2B5EF4-FFF2-40B4-BE49-F238E27FC236}">
                      <a16:creationId xmlns:a16="http://schemas.microsoft.com/office/drawing/2014/main" id="{8EFCBBEF-3AF8-D157-1082-65BE8D7F7A45}"/>
                    </a:ext>
                  </a:extLst>
                </p:cNvPr>
                <p:cNvPicPr/>
                <p:nvPr/>
              </p:nvPicPr>
              <p:blipFill>
                <a:blip r:embed="rId74"/>
                <a:stretch>
                  <a:fillRect/>
                </a:stretch>
              </p:blipFill>
              <p:spPr>
                <a:xfrm>
                  <a:off x="10732975" y="2216422"/>
                  <a:ext cx="1108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3" name="Freihand 52">
                  <a:extLst>
                    <a:ext uri="{FF2B5EF4-FFF2-40B4-BE49-F238E27FC236}">
                      <a16:creationId xmlns:a16="http://schemas.microsoft.com/office/drawing/2014/main" id="{87E3AC94-2E8F-2396-5CBA-5851ADD430C3}"/>
                    </a:ext>
                  </a:extLst>
                </p14:cNvPr>
                <p14:cNvContentPartPr/>
                <p14:nvPr/>
              </p14:nvContentPartPr>
              <p14:xfrm>
                <a:off x="10796335" y="2163862"/>
                <a:ext cx="158400" cy="173160"/>
              </p14:xfrm>
            </p:contentPart>
          </mc:Choice>
          <mc:Fallback>
            <p:pic>
              <p:nvPicPr>
                <p:cNvPr id="53" name="Freihand 52">
                  <a:extLst>
                    <a:ext uri="{FF2B5EF4-FFF2-40B4-BE49-F238E27FC236}">
                      <a16:creationId xmlns:a16="http://schemas.microsoft.com/office/drawing/2014/main" id="{87E3AC94-2E8F-2396-5CBA-5851ADD430C3}"/>
                    </a:ext>
                  </a:extLst>
                </p:cNvPr>
                <p:cNvPicPr/>
                <p:nvPr/>
              </p:nvPicPr>
              <p:blipFill>
                <a:blip r:embed="rId76"/>
                <a:stretch>
                  <a:fillRect/>
                </a:stretch>
              </p:blipFill>
              <p:spPr>
                <a:xfrm>
                  <a:off x="10787695" y="2155222"/>
                  <a:ext cx="1760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4" name="Freihand 53">
                  <a:extLst>
                    <a:ext uri="{FF2B5EF4-FFF2-40B4-BE49-F238E27FC236}">
                      <a16:creationId xmlns:a16="http://schemas.microsoft.com/office/drawing/2014/main" id="{E1B16C17-3AC1-2DED-4059-D0E9F57DAC39}"/>
                    </a:ext>
                  </a:extLst>
                </p14:cNvPr>
                <p14:cNvContentPartPr/>
                <p14:nvPr/>
              </p14:nvContentPartPr>
              <p14:xfrm>
                <a:off x="11011975" y="2027062"/>
                <a:ext cx="110880" cy="176040"/>
              </p14:xfrm>
            </p:contentPart>
          </mc:Choice>
          <mc:Fallback>
            <p:pic>
              <p:nvPicPr>
                <p:cNvPr id="54" name="Freihand 53">
                  <a:extLst>
                    <a:ext uri="{FF2B5EF4-FFF2-40B4-BE49-F238E27FC236}">
                      <a16:creationId xmlns:a16="http://schemas.microsoft.com/office/drawing/2014/main" id="{E1B16C17-3AC1-2DED-4059-D0E9F57DAC39}"/>
                    </a:ext>
                  </a:extLst>
                </p:cNvPr>
                <p:cNvPicPr/>
                <p:nvPr/>
              </p:nvPicPr>
              <p:blipFill>
                <a:blip r:embed="rId78"/>
                <a:stretch>
                  <a:fillRect/>
                </a:stretch>
              </p:blipFill>
              <p:spPr>
                <a:xfrm>
                  <a:off x="11002975" y="2018062"/>
                  <a:ext cx="1285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5" name="Freihand 54">
                  <a:extLst>
                    <a:ext uri="{FF2B5EF4-FFF2-40B4-BE49-F238E27FC236}">
                      <a16:creationId xmlns:a16="http://schemas.microsoft.com/office/drawing/2014/main" id="{DFC25547-FFF8-4FAC-4192-34FB1416E037}"/>
                    </a:ext>
                  </a:extLst>
                </p14:cNvPr>
                <p14:cNvContentPartPr/>
                <p14:nvPr/>
              </p14:nvContentPartPr>
              <p14:xfrm>
                <a:off x="11187655" y="2018062"/>
                <a:ext cx="135720" cy="137880"/>
              </p14:xfrm>
            </p:contentPart>
          </mc:Choice>
          <mc:Fallback>
            <p:pic>
              <p:nvPicPr>
                <p:cNvPr id="55" name="Freihand 54">
                  <a:extLst>
                    <a:ext uri="{FF2B5EF4-FFF2-40B4-BE49-F238E27FC236}">
                      <a16:creationId xmlns:a16="http://schemas.microsoft.com/office/drawing/2014/main" id="{DFC25547-FFF8-4FAC-4192-34FB1416E037}"/>
                    </a:ext>
                  </a:extLst>
                </p:cNvPr>
                <p:cNvPicPr/>
                <p:nvPr/>
              </p:nvPicPr>
              <p:blipFill>
                <a:blip r:embed="rId80"/>
                <a:stretch>
                  <a:fillRect/>
                </a:stretch>
              </p:blipFill>
              <p:spPr>
                <a:xfrm>
                  <a:off x="11178655" y="2009062"/>
                  <a:ext cx="1533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6" name="Freihand 55">
                  <a:extLst>
                    <a:ext uri="{FF2B5EF4-FFF2-40B4-BE49-F238E27FC236}">
                      <a16:creationId xmlns:a16="http://schemas.microsoft.com/office/drawing/2014/main" id="{245F1E26-6F90-3383-96B8-BFEA71E84304}"/>
                    </a:ext>
                  </a:extLst>
                </p14:cNvPr>
                <p14:cNvContentPartPr/>
                <p14:nvPr/>
              </p14:nvContentPartPr>
              <p14:xfrm>
                <a:off x="11292775" y="2099062"/>
                <a:ext cx="43560" cy="62280"/>
              </p14:xfrm>
            </p:contentPart>
          </mc:Choice>
          <mc:Fallback>
            <p:pic>
              <p:nvPicPr>
                <p:cNvPr id="56" name="Freihand 55">
                  <a:extLst>
                    <a:ext uri="{FF2B5EF4-FFF2-40B4-BE49-F238E27FC236}">
                      <a16:creationId xmlns:a16="http://schemas.microsoft.com/office/drawing/2014/main" id="{245F1E26-6F90-3383-96B8-BFEA71E84304}"/>
                    </a:ext>
                  </a:extLst>
                </p:cNvPr>
                <p:cNvPicPr/>
                <p:nvPr/>
              </p:nvPicPr>
              <p:blipFill>
                <a:blip r:embed="rId82"/>
                <a:stretch>
                  <a:fillRect/>
                </a:stretch>
              </p:blipFill>
              <p:spPr>
                <a:xfrm>
                  <a:off x="11284135" y="2090062"/>
                  <a:ext cx="612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7" name="Freihand 56">
                  <a:extLst>
                    <a:ext uri="{FF2B5EF4-FFF2-40B4-BE49-F238E27FC236}">
                      <a16:creationId xmlns:a16="http://schemas.microsoft.com/office/drawing/2014/main" id="{54FA3319-3A2D-E9F1-41AB-3772952F786E}"/>
                    </a:ext>
                  </a:extLst>
                </p14:cNvPr>
                <p14:cNvContentPartPr/>
                <p14:nvPr/>
              </p14:nvContentPartPr>
              <p14:xfrm>
                <a:off x="9407815" y="2828422"/>
                <a:ext cx="12600" cy="174600"/>
              </p14:xfrm>
            </p:contentPart>
          </mc:Choice>
          <mc:Fallback>
            <p:pic>
              <p:nvPicPr>
                <p:cNvPr id="57" name="Freihand 56">
                  <a:extLst>
                    <a:ext uri="{FF2B5EF4-FFF2-40B4-BE49-F238E27FC236}">
                      <a16:creationId xmlns:a16="http://schemas.microsoft.com/office/drawing/2014/main" id="{54FA3319-3A2D-E9F1-41AB-3772952F786E}"/>
                    </a:ext>
                  </a:extLst>
                </p:cNvPr>
                <p:cNvPicPr/>
                <p:nvPr/>
              </p:nvPicPr>
              <p:blipFill>
                <a:blip r:embed="rId84"/>
                <a:stretch>
                  <a:fillRect/>
                </a:stretch>
              </p:blipFill>
              <p:spPr>
                <a:xfrm>
                  <a:off x="9399175" y="2819782"/>
                  <a:ext cx="302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8" name="Freihand 57">
                  <a:extLst>
                    <a:ext uri="{FF2B5EF4-FFF2-40B4-BE49-F238E27FC236}">
                      <a16:creationId xmlns:a16="http://schemas.microsoft.com/office/drawing/2014/main" id="{D5CC3F93-5DC2-0DBD-90AF-7DBE662F185E}"/>
                    </a:ext>
                  </a:extLst>
                </p14:cNvPr>
                <p14:cNvContentPartPr/>
                <p14:nvPr/>
              </p14:nvContentPartPr>
              <p14:xfrm>
                <a:off x="9334735" y="2874502"/>
                <a:ext cx="150120" cy="38160"/>
              </p14:xfrm>
            </p:contentPart>
          </mc:Choice>
          <mc:Fallback>
            <p:pic>
              <p:nvPicPr>
                <p:cNvPr id="58" name="Freihand 57">
                  <a:extLst>
                    <a:ext uri="{FF2B5EF4-FFF2-40B4-BE49-F238E27FC236}">
                      <a16:creationId xmlns:a16="http://schemas.microsoft.com/office/drawing/2014/main" id="{D5CC3F93-5DC2-0DBD-90AF-7DBE662F185E}"/>
                    </a:ext>
                  </a:extLst>
                </p:cNvPr>
                <p:cNvPicPr/>
                <p:nvPr/>
              </p:nvPicPr>
              <p:blipFill>
                <a:blip r:embed="rId86"/>
                <a:stretch>
                  <a:fillRect/>
                </a:stretch>
              </p:blipFill>
              <p:spPr>
                <a:xfrm>
                  <a:off x="9325735" y="2865502"/>
                  <a:ext cx="1677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9" name="Freihand 58">
                  <a:extLst>
                    <a:ext uri="{FF2B5EF4-FFF2-40B4-BE49-F238E27FC236}">
                      <a16:creationId xmlns:a16="http://schemas.microsoft.com/office/drawing/2014/main" id="{E924CED2-5DB8-8DB5-E433-84D3797163E7}"/>
                    </a:ext>
                  </a:extLst>
                </p14:cNvPr>
                <p14:cNvContentPartPr/>
                <p14:nvPr/>
              </p14:nvContentPartPr>
              <p14:xfrm>
                <a:off x="9611575" y="2799262"/>
                <a:ext cx="129960" cy="333360"/>
              </p14:xfrm>
            </p:contentPart>
          </mc:Choice>
          <mc:Fallback>
            <p:pic>
              <p:nvPicPr>
                <p:cNvPr id="59" name="Freihand 58">
                  <a:extLst>
                    <a:ext uri="{FF2B5EF4-FFF2-40B4-BE49-F238E27FC236}">
                      <a16:creationId xmlns:a16="http://schemas.microsoft.com/office/drawing/2014/main" id="{E924CED2-5DB8-8DB5-E433-84D3797163E7}"/>
                    </a:ext>
                  </a:extLst>
                </p:cNvPr>
                <p:cNvPicPr/>
                <p:nvPr/>
              </p:nvPicPr>
              <p:blipFill>
                <a:blip r:embed="rId88"/>
                <a:stretch>
                  <a:fillRect/>
                </a:stretch>
              </p:blipFill>
              <p:spPr>
                <a:xfrm>
                  <a:off x="9602935" y="2790622"/>
                  <a:ext cx="14760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0" name="Freihand 59">
                  <a:extLst>
                    <a:ext uri="{FF2B5EF4-FFF2-40B4-BE49-F238E27FC236}">
                      <a16:creationId xmlns:a16="http://schemas.microsoft.com/office/drawing/2014/main" id="{997099D6-417D-2A1F-30B7-A6CE254EB42C}"/>
                    </a:ext>
                  </a:extLst>
                </p14:cNvPr>
                <p14:cNvContentPartPr/>
                <p14:nvPr/>
              </p14:nvContentPartPr>
              <p14:xfrm>
                <a:off x="9813535" y="2911222"/>
                <a:ext cx="33840" cy="114840"/>
              </p14:xfrm>
            </p:contentPart>
          </mc:Choice>
          <mc:Fallback>
            <p:pic>
              <p:nvPicPr>
                <p:cNvPr id="60" name="Freihand 59">
                  <a:extLst>
                    <a:ext uri="{FF2B5EF4-FFF2-40B4-BE49-F238E27FC236}">
                      <a16:creationId xmlns:a16="http://schemas.microsoft.com/office/drawing/2014/main" id="{997099D6-417D-2A1F-30B7-A6CE254EB42C}"/>
                    </a:ext>
                  </a:extLst>
                </p:cNvPr>
                <p:cNvPicPr/>
                <p:nvPr/>
              </p:nvPicPr>
              <p:blipFill>
                <a:blip r:embed="rId90"/>
                <a:stretch>
                  <a:fillRect/>
                </a:stretch>
              </p:blipFill>
              <p:spPr>
                <a:xfrm>
                  <a:off x="9804535" y="2902222"/>
                  <a:ext cx="514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1" name="Freihand 60">
                  <a:extLst>
                    <a:ext uri="{FF2B5EF4-FFF2-40B4-BE49-F238E27FC236}">
                      <a16:creationId xmlns:a16="http://schemas.microsoft.com/office/drawing/2014/main" id="{205BEE5F-A026-7E1C-F231-B073086A0DA8}"/>
                    </a:ext>
                  </a:extLst>
                </p14:cNvPr>
                <p14:cNvContentPartPr/>
                <p14:nvPr/>
              </p14:nvContentPartPr>
              <p14:xfrm>
                <a:off x="9764935" y="2878462"/>
                <a:ext cx="160200" cy="147240"/>
              </p14:xfrm>
            </p:contentPart>
          </mc:Choice>
          <mc:Fallback>
            <p:pic>
              <p:nvPicPr>
                <p:cNvPr id="61" name="Freihand 60">
                  <a:extLst>
                    <a:ext uri="{FF2B5EF4-FFF2-40B4-BE49-F238E27FC236}">
                      <a16:creationId xmlns:a16="http://schemas.microsoft.com/office/drawing/2014/main" id="{205BEE5F-A026-7E1C-F231-B073086A0DA8}"/>
                    </a:ext>
                  </a:extLst>
                </p:cNvPr>
                <p:cNvPicPr/>
                <p:nvPr/>
              </p:nvPicPr>
              <p:blipFill>
                <a:blip r:embed="rId92"/>
                <a:stretch>
                  <a:fillRect/>
                </a:stretch>
              </p:blipFill>
              <p:spPr>
                <a:xfrm>
                  <a:off x="9756295" y="2869822"/>
                  <a:ext cx="1778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2" name="Freihand 61">
                  <a:extLst>
                    <a:ext uri="{FF2B5EF4-FFF2-40B4-BE49-F238E27FC236}">
                      <a16:creationId xmlns:a16="http://schemas.microsoft.com/office/drawing/2014/main" id="{14956927-2A37-ABD1-6846-FB1F2F1B565A}"/>
                    </a:ext>
                  </a:extLst>
                </p14:cNvPr>
                <p14:cNvContentPartPr/>
                <p14:nvPr/>
              </p14:nvContentPartPr>
              <p14:xfrm>
                <a:off x="10018375" y="2847142"/>
                <a:ext cx="6120" cy="16920"/>
              </p14:xfrm>
            </p:contentPart>
          </mc:Choice>
          <mc:Fallback>
            <p:pic>
              <p:nvPicPr>
                <p:cNvPr id="62" name="Freihand 61">
                  <a:extLst>
                    <a:ext uri="{FF2B5EF4-FFF2-40B4-BE49-F238E27FC236}">
                      <a16:creationId xmlns:a16="http://schemas.microsoft.com/office/drawing/2014/main" id="{14956927-2A37-ABD1-6846-FB1F2F1B565A}"/>
                    </a:ext>
                  </a:extLst>
                </p:cNvPr>
                <p:cNvPicPr/>
                <p:nvPr/>
              </p:nvPicPr>
              <p:blipFill>
                <a:blip r:embed="rId94"/>
                <a:stretch>
                  <a:fillRect/>
                </a:stretch>
              </p:blipFill>
              <p:spPr>
                <a:xfrm>
                  <a:off x="10009375" y="2838142"/>
                  <a:ext cx="237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5" name="Freihand 64">
                  <a:extLst>
                    <a:ext uri="{FF2B5EF4-FFF2-40B4-BE49-F238E27FC236}">
                      <a16:creationId xmlns:a16="http://schemas.microsoft.com/office/drawing/2014/main" id="{41A6820A-697B-9630-8360-B56780FAE365}"/>
                    </a:ext>
                  </a:extLst>
                </p14:cNvPr>
                <p14:cNvContentPartPr/>
                <p14:nvPr/>
              </p14:nvContentPartPr>
              <p14:xfrm>
                <a:off x="10212415" y="2739142"/>
                <a:ext cx="29160" cy="177480"/>
              </p14:xfrm>
            </p:contentPart>
          </mc:Choice>
          <mc:Fallback>
            <p:pic>
              <p:nvPicPr>
                <p:cNvPr id="65" name="Freihand 64">
                  <a:extLst>
                    <a:ext uri="{FF2B5EF4-FFF2-40B4-BE49-F238E27FC236}">
                      <a16:creationId xmlns:a16="http://schemas.microsoft.com/office/drawing/2014/main" id="{41A6820A-697B-9630-8360-B56780FAE365}"/>
                    </a:ext>
                  </a:extLst>
                </p:cNvPr>
                <p:cNvPicPr/>
                <p:nvPr/>
              </p:nvPicPr>
              <p:blipFill>
                <a:blip r:embed="rId96"/>
                <a:stretch>
                  <a:fillRect/>
                </a:stretch>
              </p:blipFill>
              <p:spPr>
                <a:xfrm>
                  <a:off x="10203415" y="2730502"/>
                  <a:ext cx="468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6" name="Freihand 65">
                  <a:extLst>
                    <a:ext uri="{FF2B5EF4-FFF2-40B4-BE49-F238E27FC236}">
                      <a16:creationId xmlns:a16="http://schemas.microsoft.com/office/drawing/2014/main" id="{21BE6911-2EAE-8E20-333B-15E67588CCD0}"/>
                    </a:ext>
                  </a:extLst>
                </p14:cNvPr>
                <p14:cNvContentPartPr/>
                <p14:nvPr/>
              </p14:nvContentPartPr>
              <p14:xfrm>
                <a:off x="10113055" y="2688022"/>
                <a:ext cx="220680" cy="95760"/>
              </p14:xfrm>
            </p:contentPart>
          </mc:Choice>
          <mc:Fallback>
            <p:pic>
              <p:nvPicPr>
                <p:cNvPr id="66" name="Freihand 65">
                  <a:extLst>
                    <a:ext uri="{FF2B5EF4-FFF2-40B4-BE49-F238E27FC236}">
                      <a16:creationId xmlns:a16="http://schemas.microsoft.com/office/drawing/2014/main" id="{21BE6911-2EAE-8E20-333B-15E67588CCD0}"/>
                    </a:ext>
                  </a:extLst>
                </p:cNvPr>
                <p:cNvPicPr/>
                <p:nvPr/>
              </p:nvPicPr>
              <p:blipFill>
                <a:blip r:embed="rId98"/>
                <a:stretch>
                  <a:fillRect/>
                </a:stretch>
              </p:blipFill>
              <p:spPr>
                <a:xfrm>
                  <a:off x="10104415" y="2679382"/>
                  <a:ext cx="2383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7" name="Freihand 66">
                  <a:extLst>
                    <a:ext uri="{FF2B5EF4-FFF2-40B4-BE49-F238E27FC236}">
                      <a16:creationId xmlns:a16="http://schemas.microsoft.com/office/drawing/2014/main" id="{67FA259A-3E47-B3EC-491C-87EBE42D2404}"/>
                    </a:ext>
                  </a:extLst>
                </p14:cNvPr>
                <p14:cNvContentPartPr/>
                <p14:nvPr/>
              </p14:nvContentPartPr>
              <p14:xfrm>
                <a:off x="10372975" y="2902942"/>
                <a:ext cx="11880" cy="93600"/>
              </p14:xfrm>
            </p:contentPart>
          </mc:Choice>
          <mc:Fallback>
            <p:pic>
              <p:nvPicPr>
                <p:cNvPr id="67" name="Freihand 66">
                  <a:extLst>
                    <a:ext uri="{FF2B5EF4-FFF2-40B4-BE49-F238E27FC236}">
                      <a16:creationId xmlns:a16="http://schemas.microsoft.com/office/drawing/2014/main" id="{67FA259A-3E47-B3EC-491C-87EBE42D2404}"/>
                    </a:ext>
                  </a:extLst>
                </p:cNvPr>
                <p:cNvPicPr/>
                <p:nvPr/>
              </p:nvPicPr>
              <p:blipFill>
                <a:blip r:embed="rId100"/>
                <a:stretch>
                  <a:fillRect/>
                </a:stretch>
              </p:blipFill>
              <p:spPr>
                <a:xfrm>
                  <a:off x="10363975" y="2893942"/>
                  <a:ext cx="295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8" name="Freihand 67">
                  <a:extLst>
                    <a:ext uri="{FF2B5EF4-FFF2-40B4-BE49-F238E27FC236}">
                      <a16:creationId xmlns:a16="http://schemas.microsoft.com/office/drawing/2014/main" id="{020233CB-1E01-E44C-8E40-3BC36BDB7097}"/>
                    </a:ext>
                  </a:extLst>
                </p14:cNvPr>
                <p14:cNvContentPartPr/>
                <p14:nvPr/>
              </p14:nvContentPartPr>
              <p14:xfrm>
                <a:off x="10315375" y="2851822"/>
                <a:ext cx="153720" cy="169560"/>
              </p14:xfrm>
            </p:contentPart>
          </mc:Choice>
          <mc:Fallback>
            <p:pic>
              <p:nvPicPr>
                <p:cNvPr id="68" name="Freihand 67">
                  <a:extLst>
                    <a:ext uri="{FF2B5EF4-FFF2-40B4-BE49-F238E27FC236}">
                      <a16:creationId xmlns:a16="http://schemas.microsoft.com/office/drawing/2014/main" id="{020233CB-1E01-E44C-8E40-3BC36BDB7097}"/>
                    </a:ext>
                  </a:extLst>
                </p:cNvPr>
                <p:cNvPicPr/>
                <p:nvPr/>
              </p:nvPicPr>
              <p:blipFill>
                <a:blip r:embed="rId102"/>
                <a:stretch>
                  <a:fillRect/>
                </a:stretch>
              </p:blipFill>
              <p:spPr>
                <a:xfrm>
                  <a:off x="10306735" y="2842822"/>
                  <a:ext cx="1713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0" name="Freihand 69">
                  <a:extLst>
                    <a:ext uri="{FF2B5EF4-FFF2-40B4-BE49-F238E27FC236}">
                      <a16:creationId xmlns:a16="http://schemas.microsoft.com/office/drawing/2014/main" id="{C5D86CA7-6300-4A63-DAC9-B7486DB36FB4}"/>
                    </a:ext>
                  </a:extLst>
                </p14:cNvPr>
                <p14:cNvContentPartPr/>
                <p14:nvPr/>
              </p14:nvContentPartPr>
              <p14:xfrm>
                <a:off x="10664215" y="2779462"/>
                <a:ext cx="31320" cy="111240"/>
              </p14:xfrm>
            </p:contentPart>
          </mc:Choice>
          <mc:Fallback>
            <p:pic>
              <p:nvPicPr>
                <p:cNvPr id="70" name="Freihand 69">
                  <a:extLst>
                    <a:ext uri="{FF2B5EF4-FFF2-40B4-BE49-F238E27FC236}">
                      <a16:creationId xmlns:a16="http://schemas.microsoft.com/office/drawing/2014/main" id="{C5D86CA7-6300-4A63-DAC9-B7486DB36FB4}"/>
                    </a:ext>
                  </a:extLst>
                </p:cNvPr>
                <p:cNvPicPr/>
                <p:nvPr/>
              </p:nvPicPr>
              <p:blipFill>
                <a:blip r:embed="rId104"/>
                <a:stretch>
                  <a:fillRect/>
                </a:stretch>
              </p:blipFill>
              <p:spPr>
                <a:xfrm>
                  <a:off x="10655575" y="2770822"/>
                  <a:ext cx="489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1" name="Freihand 70">
                  <a:extLst>
                    <a:ext uri="{FF2B5EF4-FFF2-40B4-BE49-F238E27FC236}">
                      <a16:creationId xmlns:a16="http://schemas.microsoft.com/office/drawing/2014/main" id="{8DB5F786-28C8-B37C-7F94-4D23A46CA436}"/>
                    </a:ext>
                  </a:extLst>
                </p14:cNvPr>
                <p14:cNvContentPartPr/>
                <p14:nvPr/>
              </p14:nvContentPartPr>
              <p14:xfrm>
                <a:off x="10618855" y="2817262"/>
                <a:ext cx="113760" cy="10080"/>
              </p14:xfrm>
            </p:contentPart>
          </mc:Choice>
          <mc:Fallback>
            <p:pic>
              <p:nvPicPr>
                <p:cNvPr id="71" name="Freihand 70">
                  <a:extLst>
                    <a:ext uri="{FF2B5EF4-FFF2-40B4-BE49-F238E27FC236}">
                      <a16:creationId xmlns:a16="http://schemas.microsoft.com/office/drawing/2014/main" id="{8DB5F786-28C8-B37C-7F94-4D23A46CA436}"/>
                    </a:ext>
                  </a:extLst>
                </p:cNvPr>
                <p:cNvPicPr/>
                <p:nvPr/>
              </p:nvPicPr>
              <p:blipFill>
                <a:blip r:embed="rId106"/>
                <a:stretch>
                  <a:fillRect/>
                </a:stretch>
              </p:blipFill>
              <p:spPr>
                <a:xfrm>
                  <a:off x="10610215" y="2808262"/>
                  <a:ext cx="1314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3" name="Freihand 72">
                  <a:extLst>
                    <a:ext uri="{FF2B5EF4-FFF2-40B4-BE49-F238E27FC236}">
                      <a16:creationId xmlns:a16="http://schemas.microsoft.com/office/drawing/2014/main" id="{E7483383-476B-84F0-A201-5240373B2A35}"/>
                    </a:ext>
                  </a:extLst>
                </p14:cNvPr>
                <p14:cNvContentPartPr/>
                <p14:nvPr/>
              </p14:nvContentPartPr>
              <p14:xfrm>
                <a:off x="10919815" y="2726542"/>
                <a:ext cx="42480" cy="151560"/>
              </p14:xfrm>
            </p:contentPart>
          </mc:Choice>
          <mc:Fallback>
            <p:pic>
              <p:nvPicPr>
                <p:cNvPr id="73" name="Freihand 72">
                  <a:extLst>
                    <a:ext uri="{FF2B5EF4-FFF2-40B4-BE49-F238E27FC236}">
                      <a16:creationId xmlns:a16="http://schemas.microsoft.com/office/drawing/2014/main" id="{E7483383-476B-84F0-A201-5240373B2A35}"/>
                    </a:ext>
                  </a:extLst>
                </p:cNvPr>
                <p:cNvPicPr/>
                <p:nvPr/>
              </p:nvPicPr>
              <p:blipFill>
                <a:blip r:embed="rId108"/>
                <a:stretch>
                  <a:fillRect/>
                </a:stretch>
              </p:blipFill>
              <p:spPr>
                <a:xfrm>
                  <a:off x="10910815" y="2717542"/>
                  <a:ext cx="601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4" name="Freihand 73">
                  <a:extLst>
                    <a:ext uri="{FF2B5EF4-FFF2-40B4-BE49-F238E27FC236}">
                      <a16:creationId xmlns:a16="http://schemas.microsoft.com/office/drawing/2014/main" id="{67563C65-9130-66F6-40D5-F6855A8D3CD0}"/>
                    </a:ext>
                  </a:extLst>
                </p14:cNvPr>
                <p14:cNvContentPartPr/>
                <p14:nvPr/>
              </p14:nvContentPartPr>
              <p14:xfrm>
                <a:off x="10862575" y="2680102"/>
                <a:ext cx="125280" cy="29160"/>
              </p14:xfrm>
            </p:contentPart>
          </mc:Choice>
          <mc:Fallback>
            <p:pic>
              <p:nvPicPr>
                <p:cNvPr id="74" name="Freihand 73">
                  <a:extLst>
                    <a:ext uri="{FF2B5EF4-FFF2-40B4-BE49-F238E27FC236}">
                      <a16:creationId xmlns:a16="http://schemas.microsoft.com/office/drawing/2014/main" id="{67563C65-9130-66F6-40D5-F6855A8D3CD0}"/>
                    </a:ext>
                  </a:extLst>
                </p:cNvPr>
                <p:cNvPicPr/>
                <p:nvPr/>
              </p:nvPicPr>
              <p:blipFill>
                <a:blip r:embed="rId110"/>
                <a:stretch>
                  <a:fillRect/>
                </a:stretch>
              </p:blipFill>
              <p:spPr>
                <a:xfrm>
                  <a:off x="10853575" y="2671102"/>
                  <a:ext cx="1429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5" name="Freihand 74">
                  <a:extLst>
                    <a:ext uri="{FF2B5EF4-FFF2-40B4-BE49-F238E27FC236}">
                      <a16:creationId xmlns:a16="http://schemas.microsoft.com/office/drawing/2014/main" id="{7F833C2A-3EB2-9463-E863-238FEBEB8636}"/>
                    </a:ext>
                  </a:extLst>
                </p14:cNvPr>
                <p14:cNvContentPartPr/>
                <p14:nvPr/>
              </p14:nvContentPartPr>
              <p14:xfrm>
                <a:off x="11001895" y="2804302"/>
                <a:ext cx="65880" cy="88920"/>
              </p14:xfrm>
            </p:contentPart>
          </mc:Choice>
          <mc:Fallback>
            <p:pic>
              <p:nvPicPr>
                <p:cNvPr id="75" name="Freihand 74">
                  <a:extLst>
                    <a:ext uri="{FF2B5EF4-FFF2-40B4-BE49-F238E27FC236}">
                      <a16:creationId xmlns:a16="http://schemas.microsoft.com/office/drawing/2014/main" id="{7F833C2A-3EB2-9463-E863-238FEBEB8636}"/>
                    </a:ext>
                  </a:extLst>
                </p:cNvPr>
                <p:cNvPicPr/>
                <p:nvPr/>
              </p:nvPicPr>
              <p:blipFill>
                <a:blip r:embed="rId112"/>
                <a:stretch>
                  <a:fillRect/>
                </a:stretch>
              </p:blipFill>
              <p:spPr>
                <a:xfrm>
                  <a:off x="10992895" y="2795302"/>
                  <a:ext cx="835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6" name="Freihand 75">
                  <a:extLst>
                    <a:ext uri="{FF2B5EF4-FFF2-40B4-BE49-F238E27FC236}">
                      <a16:creationId xmlns:a16="http://schemas.microsoft.com/office/drawing/2014/main" id="{7617964B-F01F-E45D-8523-638726BC5CAC}"/>
                    </a:ext>
                  </a:extLst>
                </p14:cNvPr>
                <p14:cNvContentPartPr/>
                <p14:nvPr/>
              </p14:nvContentPartPr>
              <p14:xfrm>
                <a:off x="11126815" y="2739142"/>
                <a:ext cx="30240" cy="133200"/>
              </p14:xfrm>
            </p:contentPart>
          </mc:Choice>
          <mc:Fallback>
            <p:pic>
              <p:nvPicPr>
                <p:cNvPr id="76" name="Freihand 75">
                  <a:extLst>
                    <a:ext uri="{FF2B5EF4-FFF2-40B4-BE49-F238E27FC236}">
                      <a16:creationId xmlns:a16="http://schemas.microsoft.com/office/drawing/2014/main" id="{7617964B-F01F-E45D-8523-638726BC5CAC}"/>
                    </a:ext>
                  </a:extLst>
                </p:cNvPr>
                <p:cNvPicPr/>
                <p:nvPr/>
              </p:nvPicPr>
              <p:blipFill>
                <a:blip r:embed="rId114"/>
                <a:stretch>
                  <a:fillRect/>
                </a:stretch>
              </p:blipFill>
              <p:spPr>
                <a:xfrm>
                  <a:off x="11117815" y="2730502"/>
                  <a:ext cx="478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7" name="Freihand 76">
                  <a:extLst>
                    <a:ext uri="{FF2B5EF4-FFF2-40B4-BE49-F238E27FC236}">
                      <a16:creationId xmlns:a16="http://schemas.microsoft.com/office/drawing/2014/main" id="{A10BF3E8-A915-3E4A-7264-DB60FC50996B}"/>
                    </a:ext>
                  </a:extLst>
                </p14:cNvPr>
                <p14:cNvContentPartPr/>
                <p14:nvPr/>
              </p14:nvContentPartPr>
              <p14:xfrm>
                <a:off x="11092615" y="2682982"/>
                <a:ext cx="142200" cy="51480"/>
              </p14:xfrm>
            </p:contentPart>
          </mc:Choice>
          <mc:Fallback>
            <p:pic>
              <p:nvPicPr>
                <p:cNvPr id="77" name="Freihand 76">
                  <a:extLst>
                    <a:ext uri="{FF2B5EF4-FFF2-40B4-BE49-F238E27FC236}">
                      <a16:creationId xmlns:a16="http://schemas.microsoft.com/office/drawing/2014/main" id="{A10BF3E8-A915-3E4A-7264-DB60FC50996B}"/>
                    </a:ext>
                  </a:extLst>
                </p:cNvPr>
                <p:cNvPicPr/>
                <p:nvPr/>
              </p:nvPicPr>
              <p:blipFill>
                <a:blip r:embed="rId116"/>
                <a:stretch>
                  <a:fillRect/>
                </a:stretch>
              </p:blipFill>
              <p:spPr>
                <a:xfrm>
                  <a:off x="11083975" y="2674342"/>
                  <a:ext cx="1598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8" name="Freihand 77">
                  <a:extLst>
                    <a:ext uri="{FF2B5EF4-FFF2-40B4-BE49-F238E27FC236}">
                      <a16:creationId xmlns:a16="http://schemas.microsoft.com/office/drawing/2014/main" id="{4D62F6B0-CCCF-ED59-AC00-9AAEEDF97EB0}"/>
                    </a:ext>
                  </a:extLst>
                </p14:cNvPr>
                <p14:cNvContentPartPr/>
                <p14:nvPr/>
              </p14:nvContentPartPr>
              <p14:xfrm>
                <a:off x="11297455" y="2603062"/>
                <a:ext cx="58680" cy="270000"/>
              </p14:xfrm>
            </p:contentPart>
          </mc:Choice>
          <mc:Fallback>
            <p:pic>
              <p:nvPicPr>
                <p:cNvPr id="78" name="Freihand 77">
                  <a:extLst>
                    <a:ext uri="{FF2B5EF4-FFF2-40B4-BE49-F238E27FC236}">
                      <a16:creationId xmlns:a16="http://schemas.microsoft.com/office/drawing/2014/main" id="{4D62F6B0-CCCF-ED59-AC00-9AAEEDF97EB0}"/>
                    </a:ext>
                  </a:extLst>
                </p:cNvPr>
                <p:cNvPicPr/>
                <p:nvPr/>
              </p:nvPicPr>
              <p:blipFill>
                <a:blip r:embed="rId118"/>
                <a:stretch>
                  <a:fillRect/>
                </a:stretch>
              </p:blipFill>
              <p:spPr>
                <a:xfrm>
                  <a:off x="11288815" y="2594422"/>
                  <a:ext cx="7632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9" name="Freihand 78">
                  <a:extLst>
                    <a:ext uri="{FF2B5EF4-FFF2-40B4-BE49-F238E27FC236}">
                      <a16:creationId xmlns:a16="http://schemas.microsoft.com/office/drawing/2014/main" id="{9FAA9734-16C6-5520-CCA0-582B0655C1D7}"/>
                    </a:ext>
                  </a:extLst>
                </p14:cNvPr>
                <p14:cNvContentPartPr/>
                <p14:nvPr/>
              </p14:nvContentPartPr>
              <p14:xfrm>
                <a:off x="11411935" y="2683702"/>
                <a:ext cx="20880" cy="139320"/>
              </p14:xfrm>
            </p:contentPart>
          </mc:Choice>
          <mc:Fallback>
            <p:pic>
              <p:nvPicPr>
                <p:cNvPr id="79" name="Freihand 78">
                  <a:extLst>
                    <a:ext uri="{FF2B5EF4-FFF2-40B4-BE49-F238E27FC236}">
                      <a16:creationId xmlns:a16="http://schemas.microsoft.com/office/drawing/2014/main" id="{9FAA9734-16C6-5520-CCA0-582B0655C1D7}"/>
                    </a:ext>
                  </a:extLst>
                </p:cNvPr>
                <p:cNvPicPr/>
                <p:nvPr/>
              </p:nvPicPr>
              <p:blipFill>
                <a:blip r:embed="rId120"/>
                <a:stretch>
                  <a:fillRect/>
                </a:stretch>
              </p:blipFill>
              <p:spPr>
                <a:xfrm>
                  <a:off x="11403295" y="2674702"/>
                  <a:ext cx="385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0" name="Freihand 79">
                  <a:extLst>
                    <a:ext uri="{FF2B5EF4-FFF2-40B4-BE49-F238E27FC236}">
                      <a16:creationId xmlns:a16="http://schemas.microsoft.com/office/drawing/2014/main" id="{29ABE7FD-2DD3-E62E-904D-97BED420D2D9}"/>
                    </a:ext>
                  </a:extLst>
                </p14:cNvPr>
                <p14:cNvContentPartPr/>
                <p14:nvPr/>
              </p14:nvContentPartPr>
              <p14:xfrm>
                <a:off x="11400775" y="2687662"/>
                <a:ext cx="106200" cy="75600"/>
              </p14:xfrm>
            </p:contentPart>
          </mc:Choice>
          <mc:Fallback>
            <p:pic>
              <p:nvPicPr>
                <p:cNvPr id="80" name="Freihand 79">
                  <a:extLst>
                    <a:ext uri="{FF2B5EF4-FFF2-40B4-BE49-F238E27FC236}">
                      <a16:creationId xmlns:a16="http://schemas.microsoft.com/office/drawing/2014/main" id="{29ABE7FD-2DD3-E62E-904D-97BED420D2D9}"/>
                    </a:ext>
                  </a:extLst>
                </p:cNvPr>
                <p:cNvPicPr/>
                <p:nvPr/>
              </p:nvPicPr>
              <p:blipFill>
                <a:blip r:embed="rId122"/>
                <a:stretch>
                  <a:fillRect/>
                </a:stretch>
              </p:blipFill>
              <p:spPr>
                <a:xfrm>
                  <a:off x="11391775" y="2679022"/>
                  <a:ext cx="1238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1" name="Freihand 80">
                  <a:extLst>
                    <a:ext uri="{FF2B5EF4-FFF2-40B4-BE49-F238E27FC236}">
                      <a16:creationId xmlns:a16="http://schemas.microsoft.com/office/drawing/2014/main" id="{99EFD239-B59E-AC63-EBE7-E823ACADBF11}"/>
                    </a:ext>
                  </a:extLst>
                </p14:cNvPr>
                <p14:cNvContentPartPr/>
                <p14:nvPr/>
              </p14:nvContentPartPr>
              <p14:xfrm>
                <a:off x="11386735" y="2706382"/>
                <a:ext cx="242280" cy="137160"/>
              </p14:xfrm>
            </p:contentPart>
          </mc:Choice>
          <mc:Fallback>
            <p:pic>
              <p:nvPicPr>
                <p:cNvPr id="81" name="Freihand 80">
                  <a:extLst>
                    <a:ext uri="{FF2B5EF4-FFF2-40B4-BE49-F238E27FC236}">
                      <a16:creationId xmlns:a16="http://schemas.microsoft.com/office/drawing/2014/main" id="{99EFD239-B59E-AC63-EBE7-E823ACADBF11}"/>
                    </a:ext>
                  </a:extLst>
                </p:cNvPr>
                <p:cNvPicPr/>
                <p:nvPr/>
              </p:nvPicPr>
              <p:blipFill>
                <a:blip r:embed="rId124"/>
                <a:stretch>
                  <a:fillRect/>
                </a:stretch>
              </p:blipFill>
              <p:spPr>
                <a:xfrm>
                  <a:off x="11377735" y="2697382"/>
                  <a:ext cx="2599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2" name="Freihand 81">
                  <a:extLst>
                    <a:ext uri="{FF2B5EF4-FFF2-40B4-BE49-F238E27FC236}">
                      <a16:creationId xmlns:a16="http://schemas.microsoft.com/office/drawing/2014/main" id="{5B235E1D-98FA-D936-5744-470D24587768}"/>
                    </a:ext>
                  </a:extLst>
                </p14:cNvPr>
                <p14:cNvContentPartPr/>
                <p14:nvPr/>
              </p14:nvContentPartPr>
              <p14:xfrm>
                <a:off x="11530735" y="2746342"/>
                <a:ext cx="234720" cy="54000"/>
              </p14:xfrm>
            </p:contentPart>
          </mc:Choice>
          <mc:Fallback>
            <p:pic>
              <p:nvPicPr>
                <p:cNvPr id="82" name="Freihand 81">
                  <a:extLst>
                    <a:ext uri="{FF2B5EF4-FFF2-40B4-BE49-F238E27FC236}">
                      <a16:creationId xmlns:a16="http://schemas.microsoft.com/office/drawing/2014/main" id="{5B235E1D-98FA-D936-5744-470D24587768}"/>
                    </a:ext>
                  </a:extLst>
                </p:cNvPr>
                <p:cNvPicPr/>
                <p:nvPr/>
              </p:nvPicPr>
              <p:blipFill>
                <a:blip r:embed="rId126"/>
                <a:stretch>
                  <a:fillRect/>
                </a:stretch>
              </p:blipFill>
              <p:spPr>
                <a:xfrm>
                  <a:off x="11521735" y="2737702"/>
                  <a:ext cx="2523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3" name="Freihand 82">
                  <a:extLst>
                    <a:ext uri="{FF2B5EF4-FFF2-40B4-BE49-F238E27FC236}">
                      <a16:creationId xmlns:a16="http://schemas.microsoft.com/office/drawing/2014/main" id="{A5E97A8C-BF21-46CA-B135-9C3388E0A66C}"/>
                    </a:ext>
                  </a:extLst>
                </p14:cNvPr>
                <p14:cNvContentPartPr/>
                <p14:nvPr/>
              </p14:nvContentPartPr>
              <p14:xfrm>
                <a:off x="11798935" y="2673262"/>
                <a:ext cx="101880" cy="146880"/>
              </p14:xfrm>
            </p:contentPart>
          </mc:Choice>
          <mc:Fallback>
            <p:pic>
              <p:nvPicPr>
                <p:cNvPr id="83" name="Freihand 82">
                  <a:extLst>
                    <a:ext uri="{FF2B5EF4-FFF2-40B4-BE49-F238E27FC236}">
                      <a16:creationId xmlns:a16="http://schemas.microsoft.com/office/drawing/2014/main" id="{A5E97A8C-BF21-46CA-B135-9C3388E0A66C}"/>
                    </a:ext>
                  </a:extLst>
                </p:cNvPr>
                <p:cNvPicPr/>
                <p:nvPr/>
              </p:nvPicPr>
              <p:blipFill>
                <a:blip r:embed="rId128"/>
                <a:stretch>
                  <a:fillRect/>
                </a:stretch>
              </p:blipFill>
              <p:spPr>
                <a:xfrm>
                  <a:off x="11790295" y="2664262"/>
                  <a:ext cx="1195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4" name="Freihand 83">
                  <a:extLst>
                    <a:ext uri="{FF2B5EF4-FFF2-40B4-BE49-F238E27FC236}">
                      <a16:creationId xmlns:a16="http://schemas.microsoft.com/office/drawing/2014/main" id="{606DBD4E-A323-793B-F6B7-6A25CAD446A7}"/>
                    </a:ext>
                  </a:extLst>
                </p14:cNvPr>
                <p14:cNvContentPartPr/>
                <p14:nvPr/>
              </p14:nvContentPartPr>
              <p14:xfrm>
                <a:off x="11769055" y="2660302"/>
                <a:ext cx="165600" cy="7920"/>
              </p14:xfrm>
            </p:contentPart>
          </mc:Choice>
          <mc:Fallback>
            <p:pic>
              <p:nvPicPr>
                <p:cNvPr id="84" name="Freihand 83">
                  <a:extLst>
                    <a:ext uri="{FF2B5EF4-FFF2-40B4-BE49-F238E27FC236}">
                      <a16:creationId xmlns:a16="http://schemas.microsoft.com/office/drawing/2014/main" id="{606DBD4E-A323-793B-F6B7-6A25CAD446A7}"/>
                    </a:ext>
                  </a:extLst>
                </p:cNvPr>
                <p:cNvPicPr/>
                <p:nvPr/>
              </p:nvPicPr>
              <p:blipFill>
                <a:blip r:embed="rId130"/>
                <a:stretch>
                  <a:fillRect/>
                </a:stretch>
              </p:blipFill>
              <p:spPr>
                <a:xfrm>
                  <a:off x="11760415" y="2651662"/>
                  <a:ext cx="1832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5" name="Freihand 84">
                  <a:extLst>
                    <a:ext uri="{FF2B5EF4-FFF2-40B4-BE49-F238E27FC236}">
                      <a16:creationId xmlns:a16="http://schemas.microsoft.com/office/drawing/2014/main" id="{EDA9CD5A-B53D-C4BB-9C3E-E20B0332BC58}"/>
                    </a:ext>
                  </a:extLst>
                </p14:cNvPr>
                <p14:cNvContentPartPr/>
                <p14:nvPr/>
              </p14:nvContentPartPr>
              <p14:xfrm>
                <a:off x="11951575" y="2663902"/>
                <a:ext cx="76680" cy="141120"/>
              </p14:xfrm>
            </p:contentPart>
          </mc:Choice>
          <mc:Fallback>
            <p:pic>
              <p:nvPicPr>
                <p:cNvPr id="85" name="Freihand 84">
                  <a:extLst>
                    <a:ext uri="{FF2B5EF4-FFF2-40B4-BE49-F238E27FC236}">
                      <a16:creationId xmlns:a16="http://schemas.microsoft.com/office/drawing/2014/main" id="{EDA9CD5A-B53D-C4BB-9C3E-E20B0332BC58}"/>
                    </a:ext>
                  </a:extLst>
                </p:cNvPr>
                <p:cNvPicPr/>
                <p:nvPr/>
              </p:nvPicPr>
              <p:blipFill>
                <a:blip r:embed="rId132"/>
                <a:stretch>
                  <a:fillRect/>
                </a:stretch>
              </p:blipFill>
              <p:spPr>
                <a:xfrm>
                  <a:off x="11942935" y="2655262"/>
                  <a:ext cx="943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6" name="Freihand 85">
                  <a:extLst>
                    <a:ext uri="{FF2B5EF4-FFF2-40B4-BE49-F238E27FC236}">
                      <a16:creationId xmlns:a16="http://schemas.microsoft.com/office/drawing/2014/main" id="{53D37F41-FBA2-561C-2532-F95E0D9FED34}"/>
                    </a:ext>
                  </a:extLst>
                </p14:cNvPr>
                <p14:cNvContentPartPr/>
                <p14:nvPr/>
              </p14:nvContentPartPr>
              <p14:xfrm>
                <a:off x="11997655" y="2594782"/>
                <a:ext cx="97200" cy="274680"/>
              </p14:xfrm>
            </p:contentPart>
          </mc:Choice>
          <mc:Fallback>
            <p:pic>
              <p:nvPicPr>
                <p:cNvPr id="86" name="Freihand 85">
                  <a:extLst>
                    <a:ext uri="{FF2B5EF4-FFF2-40B4-BE49-F238E27FC236}">
                      <a16:creationId xmlns:a16="http://schemas.microsoft.com/office/drawing/2014/main" id="{53D37F41-FBA2-561C-2532-F95E0D9FED34}"/>
                    </a:ext>
                  </a:extLst>
                </p:cNvPr>
                <p:cNvPicPr/>
                <p:nvPr/>
              </p:nvPicPr>
              <p:blipFill>
                <a:blip r:embed="rId134"/>
                <a:stretch>
                  <a:fillRect/>
                </a:stretch>
              </p:blipFill>
              <p:spPr>
                <a:xfrm>
                  <a:off x="11989015" y="2586142"/>
                  <a:ext cx="11484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8" name="Freihand 87">
                  <a:extLst>
                    <a:ext uri="{FF2B5EF4-FFF2-40B4-BE49-F238E27FC236}">
                      <a16:creationId xmlns:a16="http://schemas.microsoft.com/office/drawing/2014/main" id="{4EEAD14B-0AFA-6594-ED30-75B1334A4DDA}"/>
                    </a:ext>
                  </a:extLst>
                </p14:cNvPr>
                <p14:cNvContentPartPr/>
                <p14:nvPr/>
              </p14:nvContentPartPr>
              <p14:xfrm>
                <a:off x="10775455" y="2444302"/>
                <a:ext cx="429120" cy="608400"/>
              </p14:xfrm>
            </p:contentPart>
          </mc:Choice>
          <mc:Fallback>
            <p:pic>
              <p:nvPicPr>
                <p:cNvPr id="88" name="Freihand 87">
                  <a:extLst>
                    <a:ext uri="{FF2B5EF4-FFF2-40B4-BE49-F238E27FC236}">
                      <a16:creationId xmlns:a16="http://schemas.microsoft.com/office/drawing/2014/main" id="{4EEAD14B-0AFA-6594-ED30-75B1334A4DDA}"/>
                    </a:ext>
                  </a:extLst>
                </p:cNvPr>
                <p:cNvPicPr/>
                <p:nvPr/>
              </p:nvPicPr>
              <p:blipFill>
                <a:blip r:embed="rId136"/>
                <a:stretch>
                  <a:fillRect/>
                </a:stretch>
              </p:blipFill>
              <p:spPr>
                <a:xfrm>
                  <a:off x="10766455" y="2435662"/>
                  <a:ext cx="446760" cy="6260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9" name="Freihand 88">
                  <a:extLst>
                    <a:ext uri="{FF2B5EF4-FFF2-40B4-BE49-F238E27FC236}">
                      <a16:creationId xmlns:a16="http://schemas.microsoft.com/office/drawing/2014/main" id="{5A63A015-8129-B03F-D2B9-B1C98AB2E8B2}"/>
                    </a:ext>
                  </a:extLst>
                </p14:cNvPr>
                <p14:cNvContentPartPr/>
                <p14:nvPr/>
              </p14:nvContentPartPr>
              <p14:xfrm>
                <a:off x="9478735" y="2610622"/>
                <a:ext cx="502560" cy="644040"/>
              </p14:xfrm>
            </p:contentPart>
          </mc:Choice>
          <mc:Fallback>
            <p:pic>
              <p:nvPicPr>
                <p:cNvPr id="89" name="Freihand 88">
                  <a:extLst>
                    <a:ext uri="{FF2B5EF4-FFF2-40B4-BE49-F238E27FC236}">
                      <a16:creationId xmlns:a16="http://schemas.microsoft.com/office/drawing/2014/main" id="{5A63A015-8129-B03F-D2B9-B1C98AB2E8B2}"/>
                    </a:ext>
                  </a:extLst>
                </p:cNvPr>
                <p:cNvPicPr/>
                <p:nvPr/>
              </p:nvPicPr>
              <p:blipFill>
                <a:blip r:embed="rId138"/>
                <a:stretch>
                  <a:fillRect/>
                </a:stretch>
              </p:blipFill>
              <p:spPr>
                <a:xfrm>
                  <a:off x="9470095" y="2601622"/>
                  <a:ext cx="520200" cy="6616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0" name="Freihand 89">
                  <a:extLst>
                    <a:ext uri="{FF2B5EF4-FFF2-40B4-BE49-F238E27FC236}">
                      <a16:creationId xmlns:a16="http://schemas.microsoft.com/office/drawing/2014/main" id="{461D1D94-BABC-5A80-3E16-1B695EB216EB}"/>
                    </a:ext>
                  </a:extLst>
                </p14:cNvPr>
                <p14:cNvContentPartPr/>
                <p14:nvPr/>
              </p14:nvContentPartPr>
              <p14:xfrm>
                <a:off x="9020455" y="2076382"/>
                <a:ext cx="676800" cy="542520"/>
              </p14:xfrm>
            </p:contentPart>
          </mc:Choice>
          <mc:Fallback>
            <p:pic>
              <p:nvPicPr>
                <p:cNvPr id="90" name="Freihand 89">
                  <a:extLst>
                    <a:ext uri="{FF2B5EF4-FFF2-40B4-BE49-F238E27FC236}">
                      <a16:creationId xmlns:a16="http://schemas.microsoft.com/office/drawing/2014/main" id="{461D1D94-BABC-5A80-3E16-1B695EB216EB}"/>
                    </a:ext>
                  </a:extLst>
                </p:cNvPr>
                <p:cNvPicPr/>
                <p:nvPr/>
              </p:nvPicPr>
              <p:blipFill>
                <a:blip r:embed="rId140"/>
                <a:stretch>
                  <a:fillRect/>
                </a:stretch>
              </p:blipFill>
              <p:spPr>
                <a:xfrm>
                  <a:off x="9011815" y="2067742"/>
                  <a:ext cx="694440" cy="5601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1" name="Freihand 90">
                  <a:extLst>
                    <a:ext uri="{FF2B5EF4-FFF2-40B4-BE49-F238E27FC236}">
                      <a16:creationId xmlns:a16="http://schemas.microsoft.com/office/drawing/2014/main" id="{7BA8A5FE-8745-3695-0811-3B913C08A4D0}"/>
                    </a:ext>
                  </a:extLst>
                </p14:cNvPr>
                <p14:cNvContentPartPr/>
                <p14:nvPr/>
              </p14:nvContentPartPr>
              <p14:xfrm>
                <a:off x="10391695" y="1916542"/>
                <a:ext cx="465480" cy="536760"/>
              </p14:xfrm>
            </p:contentPart>
          </mc:Choice>
          <mc:Fallback>
            <p:pic>
              <p:nvPicPr>
                <p:cNvPr id="91" name="Freihand 90">
                  <a:extLst>
                    <a:ext uri="{FF2B5EF4-FFF2-40B4-BE49-F238E27FC236}">
                      <a16:creationId xmlns:a16="http://schemas.microsoft.com/office/drawing/2014/main" id="{7BA8A5FE-8745-3695-0811-3B913C08A4D0}"/>
                    </a:ext>
                  </a:extLst>
                </p:cNvPr>
                <p:cNvPicPr/>
                <p:nvPr/>
              </p:nvPicPr>
              <p:blipFill>
                <a:blip r:embed="rId142"/>
                <a:stretch>
                  <a:fillRect/>
                </a:stretch>
              </p:blipFill>
              <p:spPr>
                <a:xfrm>
                  <a:off x="10383055" y="1907902"/>
                  <a:ext cx="483120" cy="5544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2" name="Freihand 91">
                  <a:extLst>
                    <a:ext uri="{FF2B5EF4-FFF2-40B4-BE49-F238E27FC236}">
                      <a16:creationId xmlns:a16="http://schemas.microsoft.com/office/drawing/2014/main" id="{54ABBE5D-3440-E030-4C23-9AAFCB53F110}"/>
                    </a:ext>
                  </a:extLst>
                </p14:cNvPr>
                <p14:cNvContentPartPr/>
                <p14:nvPr/>
              </p14:nvContentPartPr>
              <p14:xfrm>
                <a:off x="8767015" y="2251702"/>
                <a:ext cx="130320" cy="10080"/>
              </p14:xfrm>
            </p:contentPart>
          </mc:Choice>
          <mc:Fallback>
            <p:pic>
              <p:nvPicPr>
                <p:cNvPr id="92" name="Freihand 91">
                  <a:extLst>
                    <a:ext uri="{FF2B5EF4-FFF2-40B4-BE49-F238E27FC236}">
                      <a16:creationId xmlns:a16="http://schemas.microsoft.com/office/drawing/2014/main" id="{54ABBE5D-3440-E030-4C23-9AAFCB53F110}"/>
                    </a:ext>
                  </a:extLst>
                </p:cNvPr>
                <p:cNvPicPr/>
                <p:nvPr/>
              </p:nvPicPr>
              <p:blipFill>
                <a:blip r:embed="rId144"/>
                <a:stretch>
                  <a:fillRect/>
                </a:stretch>
              </p:blipFill>
              <p:spPr>
                <a:xfrm>
                  <a:off x="8758375" y="2243062"/>
                  <a:ext cx="1479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3" name="Freihand 92">
                  <a:extLst>
                    <a:ext uri="{FF2B5EF4-FFF2-40B4-BE49-F238E27FC236}">
                      <a16:creationId xmlns:a16="http://schemas.microsoft.com/office/drawing/2014/main" id="{A2DDE2D8-3107-E010-2D04-28AA538A4D8B}"/>
                    </a:ext>
                  </a:extLst>
                </p14:cNvPr>
                <p14:cNvContentPartPr/>
                <p14:nvPr/>
              </p14:nvContentPartPr>
              <p14:xfrm>
                <a:off x="8748655" y="2300302"/>
                <a:ext cx="137520" cy="31320"/>
              </p14:xfrm>
            </p:contentPart>
          </mc:Choice>
          <mc:Fallback>
            <p:pic>
              <p:nvPicPr>
                <p:cNvPr id="93" name="Freihand 92">
                  <a:extLst>
                    <a:ext uri="{FF2B5EF4-FFF2-40B4-BE49-F238E27FC236}">
                      <a16:creationId xmlns:a16="http://schemas.microsoft.com/office/drawing/2014/main" id="{A2DDE2D8-3107-E010-2D04-28AA538A4D8B}"/>
                    </a:ext>
                  </a:extLst>
                </p:cNvPr>
                <p:cNvPicPr/>
                <p:nvPr/>
              </p:nvPicPr>
              <p:blipFill>
                <a:blip r:embed="rId146"/>
                <a:stretch>
                  <a:fillRect/>
                </a:stretch>
              </p:blipFill>
              <p:spPr>
                <a:xfrm>
                  <a:off x="8739655" y="2291302"/>
                  <a:ext cx="15516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4" name="Freihand 93">
                  <a:extLst>
                    <a:ext uri="{FF2B5EF4-FFF2-40B4-BE49-F238E27FC236}">
                      <a16:creationId xmlns:a16="http://schemas.microsoft.com/office/drawing/2014/main" id="{1F13B823-15CF-3BBE-C550-C168307ED9EB}"/>
                    </a:ext>
                  </a:extLst>
                </p14:cNvPr>
                <p14:cNvContentPartPr/>
                <p14:nvPr/>
              </p14:nvContentPartPr>
              <p14:xfrm>
                <a:off x="8304775" y="2187622"/>
                <a:ext cx="15480" cy="220680"/>
              </p14:xfrm>
            </p:contentPart>
          </mc:Choice>
          <mc:Fallback>
            <p:pic>
              <p:nvPicPr>
                <p:cNvPr id="94" name="Freihand 93">
                  <a:extLst>
                    <a:ext uri="{FF2B5EF4-FFF2-40B4-BE49-F238E27FC236}">
                      <a16:creationId xmlns:a16="http://schemas.microsoft.com/office/drawing/2014/main" id="{1F13B823-15CF-3BBE-C550-C168307ED9EB}"/>
                    </a:ext>
                  </a:extLst>
                </p:cNvPr>
                <p:cNvPicPr/>
                <p:nvPr/>
              </p:nvPicPr>
              <p:blipFill>
                <a:blip r:embed="rId148"/>
                <a:stretch>
                  <a:fillRect/>
                </a:stretch>
              </p:blipFill>
              <p:spPr>
                <a:xfrm>
                  <a:off x="8295775" y="2178982"/>
                  <a:ext cx="3312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5" name="Freihand 94">
                  <a:extLst>
                    <a:ext uri="{FF2B5EF4-FFF2-40B4-BE49-F238E27FC236}">
                      <a16:creationId xmlns:a16="http://schemas.microsoft.com/office/drawing/2014/main" id="{77FFC0ED-EBAF-9D88-40FE-6B5ECDB8C219}"/>
                    </a:ext>
                  </a:extLst>
                </p14:cNvPr>
                <p14:cNvContentPartPr/>
                <p14:nvPr/>
              </p14:nvContentPartPr>
              <p14:xfrm>
                <a:off x="8186695" y="2138302"/>
                <a:ext cx="244080" cy="292680"/>
              </p14:xfrm>
            </p:contentPart>
          </mc:Choice>
          <mc:Fallback>
            <p:pic>
              <p:nvPicPr>
                <p:cNvPr id="95" name="Freihand 94">
                  <a:extLst>
                    <a:ext uri="{FF2B5EF4-FFF2-40B4-BE49-F238E27FC236}">
                      <a16:creationId xmlns:a16="http://schemas.microsoft.com/office/drawing/2014/main" id="{77FFC0ED-EBAF-9D88-40FE-6B5ECDB8C219}"/>
                    </a:ext>
                  </a:extLst>
                </p:cNvPr>
                <p:cNvPicPr/>
                <p:nvPr/>
              </p:nvPicPr>
              <p:blipFill>
                <a:blip r:embed="rId150"/>
                <a:stretch>
                  <a:fillRect/>
                </a:stretch>
              </p:blipFill>
              <p:spPr>
                <a:xfrm>
                  <a:off x="8177695" y="2129302"/>
                  <a:ext cx="26172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6" name="Freihand 95">
                  <a:extLst>
                    <a:ext uri="{FF2B5EF4-FFF2-40B4-BE49-F238E27FC236}">
                      <a16:creationId xmlns:a16="http://schemas.microsoft.com/office/drawing/2014/main" id="{738BF331-545C-5424-CDE8-0180401A6C0F}"/>
                    </a:ext>
                  </a:extLst>
                </p14:cNvPr>
                <p14:cNvContentPartPr/>
                <p14:nvPr/>
              </p14:nvContentPartPr>
              <p14:xfrm>
                <a:off x="8503495" y="2159902"/>
                <a:ext cx="99360" cy="222840"/>
              </p14:xfrm>
            </p:contentPart>
          </mc:Choice>
          <mc:Fallback>
            <p:pic>
              <p:nvPicPr>
                <p:cNvPr id="96" name="Freihand 95">
                  <a:extLst>
                    <a:ext uri="{FF2B5EF4-FFF2-40B4-BE49-F238E27FC236}">
                      <a16:creationId xmlns:a16="http://schemas.microsoft.com/office/drawing/2014/main" id="{738BF331-545C-5424-CDE8-0180401A6C0F}"/>
                    </a:ext>
                  </a:extLst>
                </p:cNvPr>
                <p:cNvPicPr/>
                <p:nvPr/>
              </p:nvPicPr>
              <p:blipFill>
                <a:blip r:embed="rId152"/>
                <a:stretch>
                  <a:fillRect/>
                </a:stretch>
              </p:blipFill>
              <p:spPr>
                <a:xfrm>
                  <a:off x="8494495" y="2150902"/>
                  <a:ext cx="11700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7" name="Freihand 96">
                  <a:extLst>
                    <a:ext uri="{FF2B5EF4-FFF2-40B4-BE49-F238E27FC236}">
                      <a16:creationId xmlns:a16="http://schemas.microsoft.com/office/drawing/2014/main" id="{A1238482-A651-1A59-9C20-F9D442CAC7A2}"/>
                    </a:ext>
                  </a:extLst>
                </p14:cNvPr>
                <p14:cNvContentPartPr/>
                <p14:nvPr/>
              </p14:nvContentPartPr>
              <p14:xfrm>
                <a:off x="8500255" y="2117422"/>
                <a:ext cx="238680" cy="149040"/>
              </p14:xfrm>
            </p:contentPart>
          </mc:Choice>
          <mc:Fallback>
            <p:pic>
              <p:nvPicPr>
                <p:cNvPr id="97" name="Freihand 96">
                  <a:extLst>
                    <a:ext uri="{FF2B5EF4-FFF2-40B4-BE49-F238E27FC236}">
                      <a16:creationId xmlns:a16="http://schemas.microsoft.com/office/drawing/2014/main" id="{A1238482-A651-1A59-9C20-F9D442CAC7A2}"/>
                    </a:ext>
                  </a:extLst>
                </p:cNvPr>
                <p:cNvPicPr/>
                <p:nvPr/>
              </p:nvPicPr>
              <p:blipFill>
                <a:blip r:embed="rId154"/>
                <a:stretch>
                  <a:fillRect/>
                </a:stretch>
              </p:blipFill>
              <p:spPr>
                <a:xfrm>
                  <a:off x="8491615" y="2108422"/>
                  <a:ext cx="2563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9" name="Freihand 98">
                  <a:extLst>
                    <a:ext uri="{FF2B5EF4-FFF2-40B4-BE49-F238E27FC236}">
                      <a16:creationId xmlns:a16="http://schemas.microsoft.com/office/drawing/2014/main" id="{C0B8B9D4-22CC-550D-7F9A-89945A6EA872}"/>
                    </a:ext>
                  </a:extLst>
                </p14:cNvPr>
                <p14:cNvContentPartPr/>
                <p14:nvPr/>
              </p14:nvContentPartPr>
              <p14:xfrm>
                <a:off x="9082015" y="2627182"/>
                <a:ext cx="222120" cy="810360"/>
              </p14:xfrm>
            </p:contentPart>
          </mc:Choice>
          <mc:Fallback>
            <p:pic>
              <p:nvPicPr>
                <p:cNvPr id="99" name="Freihand 98">
                  <a:extLst>
                    <a:ext uri="{FF2B5EF4-FFF2-40B4-BE49-F238E27FC236}">
                      <a16:creationId xmlns:a16="http://schemas.microsoft.com/office/drawing/2014/main" id="{C0B8B9D4-22CC-550D-7F9A-89945A6EA872}"/>
                    </a:ext>
                  </a:extLst>
                </p:cNvPr>
                <p:cNvPicPr/>
                <p:nvPr/>
              </p:nvPicPr>
              <p:blipFill>
                <a:blip r:embed="rId156"/>
                <a:stretch>
                  <a:fillRect/>
                </a:stretch>
              </p:blipFill>
              <p:spPr>
                <a:xfrm>
                  <a:off x="9073375" y="2618542"/>
                  <a:ext cx="239760" cy="828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0" name="Freihand 99">
                  <a:extLst>
                    <a:ext uri="{FF2B5EF4-FFF2-40B4-BE49-F238E27FC236}">
                      <a16:creationId xmlns:a16="http://schemas.microsoft.com/office/drawing/2014/main" id="{02712F3C-3D96-EA47-0D3B-50A1571BB083}"/>
                    </a:ext>
                  </a:extLst>
                </p14:cNvPr>
                <p14:cNvContentPartPr/>
                <p14:nvPr/>
              </p14:nvContentPartPr>
              <p14:xfrm>
                <a:off x="9354895" y="3271222"/>
                <a:ext cx="351360" cy="209880"/>
              </p14:xfrm>
            </p:contentPart>
          </mc:Choice>
          <mc:Fallback>
            <p:pic>
              <p:nvPicPr>
                <p:cNvPr id="100" name="Freihand 99">
                  <a:extLst>
                    <a:ext uri="{FF2B5EF4-FFF2-40B4-BE49-F238E27FC236}">
                      <a16:creationId xmlns:a16="http://schemas.microsoft.com/office/drawing/2014/main" id="{02712F3C-3D96-EA47-0D3B-50A1571BB083}"/>
                    </a:ext>
                  </a:extLst>
                </p:cNvPr>
                <p:cNvPicPr/>
                <p:nvPr/>
              </p:nvPicPr>
              <p:blipFill>
                <a:blip r:embed="rId158"/>
                <a:stretch>
                  <a:fillRect/>
                </a:stretch>
              </p:blipFill>
              <p:spPr>
                <a:xfrm>
                  <a:off x="9345895" y="3262582"/>
                  <a:ext cx="3690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1" name="Freihand 100">
                  <a:extLst>
                    <a:ext uri="{FF2B5EF4-FFF2-40B4-BE49-F238E27FC236}">
                      <a16:creationId xmlns:a16="http://schemas.microsoft.com/office/drawing/2014/main" id="{EE336C0D-C962-A451-D8CA-2FA7FD6C3AEE}"/>
                    </a:ext>
                  </a:extLst>
                </p14:cNvPr>
                <p14:cNvContentPartPr/>
                <p14:nvPr/>
              </p14:nvContentPartPr>
              <p14:xfrm>
                <a:off x="9675655" y="2416942"/>
                <a:ext cx="916920" cy="1022040"/>
              </p14:xfrm>
            </p:contentPart>
          </mc:Choice>
          <mc:Fallback>
            <p:pic>
              <p:nvPicPr>
                <p:cNvPr id="101" name="Freihand 100">
                  <a:extLst>
                    <a:ext uri="{FF2B5EF4-FFF2-40B4-BE49-F238E27FC236}">
                      <a16:creationId xmlns:a16="http://schemas.microsoft.com/office/drawing/2014/main" id="{EE336C0D-C962-A451-D8CA-2FA7FD6C3AEE}"/>
                    </a:ext>
                  </a:extLst>
                </p:cNvPr>
                <p:cNvPicPr/>
                <p:nvPr/>
              </p:nvPicPr>
              <p:blipFill>
                <a:blip r:embed="rId160"/>
                <a:stretch>
                  <a:fillRect/>
                </a:stretch>
              </p:blipFill>
              <p:spPr>
                <a:xfrm>
                  <a:off x="9666655" y="2408302"/>
                  <a:ext cx="934560" cy="10396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2" name="Freihand 101">
                  <a:extLst>
                    <a:ext uri="{FF2B5EF4-FFF2-40B4-BE49-F238E27FC236}">
                      <a16:creationId xmlns:a16="http://schemas.microsoft.com/office/drawing/2014/main" id="{4B2CBD38-847E-A533-75FD-7F78C478FFE8}"/>
                    </a:ext>
                  </a:extLst>
                </p14:cNvPr>
                <p14:cNvContentPartPr/>
                <p14:nvPr/>
              </p14:nvContentPartPr>
              <p14:xfrm>
                <a:off x="9604735" y="3048382"/>
                <a:ext cx="1241280" cy="442800"/>
              </p14:xfrm>
            </p:contentPart>
          </mc:Choice>
          <mc:Fallback>
            <p:pic>
              <p:nvPicPr>
                <p:cNvPr id="102" name="Freihand 101">
                  <a:extLst>
                    <a:ext uri="{FF2B5EF4-FFF2-40B4-BE49-F238E27FC236}">
                      <a16:creationId xmlns:a16="http://schemas.microsoft.com/office/drawing/2014/main" id="{4B2CBD38-847E-A533-75FD-7F78C478FFE8}"/>
                    </a:ext>
                  </a:extLst>
                </p:cNvPr>
                <p:cNvPicPr/>
                <p:nvPr/>
              </p:nvPicPr>
              <p:blipFill>
                <a:blip r:embed="rId162"/>
                <a:stretch>
                  <a:fillRect/>
                </a:stretch>
              </p:blipFill>
              <p:spPr>
                <a:xfrm>
                  <a:off x="9596095" y="3039382"/>
                  <a:ext cx="1258920" cy="4604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3" name="Freihand 102">
                  <a:extLst>
                    <a:ext uri="{FF2B5EF4-FFF2-40B4-BE49-F238E27FC236}">
                      <a16:creationId xmlns:a16="http://schemas.microsoft.com/office/drawing/2014/main" id="{51B13809-EFE4-B8EE-0BF2-F33F2EE1482F}"/>
                    </a:ext>
                  </a:extLst>
                </p14:cNvPr>
                <p14:cNvContentPartPr/>
                <p14:nvPr/>
              </p14:nvContentPartPr>
              <p14:xfrm>
                <a:off x="9344815" y="3612142"/>
                <a:ext cx="346320" cy="312480"/>
              </p14:xfrm>
            </p:contentPart>
          </mc:Choice>
          <mc:Fallback>
            <p:pic>
              <p:nvPicPr>
                <p:cNvPr id="103" name="Freihand 102">
                  <a:extLst>
                    <a:ext uri="{FF2B5EF4-FFF2-40B4-BE49-F238E27FC236}">
                      <a16:creationId xmlns:a16="http://schemas.microsoft.com/office/drawing/2014/main" id="{51B13809-EFE4-B8EE-0BF2-F33F2EE1482F}"/>
                    </a:ext>
                  </a:extLst>
                </p:cNvPr>
                <p:cNvPicPr/>
                <p:nvPr/>
              </p:nvPicPr>
              <p:blipFill>
                <a:blip r:embed="rId164"/>
                <a:stretch>
                  <a:fillRect/>
                </a:stretch>
              </p:blipFill>
              <p:spPr>
                <a:xfrm>
                  <a:off x="9336175" y="3603142"/>
                  <a:ext cx="36396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4" name="Freihand 103">
                  <a:extLst>
                    <a:ext uri="{FF2B5EF4-FFF2-40B4-BE49-F238E27FC236}">
                      <a16:creationId xmlns:a16="http://schemas.microsoft.com/office/drawing/2014/main" id="{9F42AA6D-3B5C-F6A0-EADE-47BBBDFB28E5}"/>
                    </a:ext>
                  </a:extLst>
                </p14:cNvPr>
                <p14:cNvContentPartPr/>
                <p14:nvPr/>
              </p14:nvContentPartPr>
              <p14:xfrm>
                <a:off x="9672775" y="3707182"/>
                <a:ext cx="342360" cy="136440"/>
              </p14:xfrm>
            </p:contentPart>
          </mc:Choice>
          <mc:Fallback>
            <p:pic>
              <p:nvPicPr>
                <p:cNvPr id="104" name="Freihand 103">
                  <a:extLst>
                    <a:ext uri="{FF2B5EF4-FFF2-40B4-BE49-F238E27FC236}">
                      <a16:creationId xmlns:a16="http://schemas.microsoft.com/office/drawing/2014/main" id="{9F42AA6D-3B5C-F6A0-EADE-47BBBDFB28E5}"/>
                    </a:ext>
                  </a:extLst>
                </p:cNvPr>
                <p:cNvPicPr/>
                <p:nvPr/>
              </p:nvPicPr>
              <p:blipFill>
                <a:blip r:embed="rId166"/>
                <a:stretch>
                  <a:fillRect/>
                </a:stretch>
              </p:blipFill>
              <p:spPr>
                <a:xfrm>
                  <a:off x="9664135" y="3698182"/>
                  <a:ext cx="3600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5" name="Freihand 104">
                  <a:extLst>
                    <a:ext uri="{FF2B5EF4-FFF2-40B4-BE49-F238E27FC236}">
                      <a16:creationId xmlns:a16="http://schemas.microsoft.com/office/drawing/2014/main" id="{2BEA76C6-3079-37BE-ECD2-5CC2FCD18F0C}"/>
                    </a:ext>
                  </a:extLst>
                </p14:cNvPr>
                <p14:cNvContentPartPr/>
                <p14:nvPr/>
              </p14:nvContentPartPr>
              <p14:xfrm>
                <a:off x="10065895" y="3598822"/>
                <a:ext cx="28800" cy="64440"/>
              </p14:xfrm>
            </p:contentPart>
          </mc:Choice>
          <mc:Fallback>
            <p:pic>
              <p:nvPicPr>
                <p:cNvPr id="105" name="Freihand 104">
                  <a:extLst>
                    <a:ext uri="{FF2B5EF4-FFF2-40B4-BE49-F238E27FC236}">
                      <a16:creationId xmlns:a16="http://schemas.microsoft.com/office/drawing/2014/main" id="{2BEA76C6-3079-37BE-ECD2-5CC2FCD18F0C}"/>
                    </a:ext>
                  </a:extLst>
                </p:cNvPr>
                <p:cNvPicPr/>
                <p:nvPr/>
              </p:nvPicPr>
              <p:blipFill>
                <a:blip r:embed="rId168"/>
                <a:stretch>
                  <a:fillRect/>
                </a:stretch>
              </p:blipFill>
              <p:spPr>
                <a:xfrm>
                  <a:off x="10056895" y="3590182"/>
                  <a:ext cx="464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6" name="Freihand 105">
                  <a:extLst>
                    <a:ext uri="{FF2B5EF4-FFF2-40B4-BE49-F238E27FC236}">
                      <a16:creationId xmlns:a16="http://schemas.microsoft.com/office/drawing/2014/main" id="{0976834E-7918-B32B-3F95-158516057B39}"/>
                    </a:ext>
                  </a:extLst>
                </p14:cNvPr>
                <p14:cNvContentPartPr/>
                <p14:nvPr/>
              </p14:nvContentPartPr>
              <p14:xfrm>
                <a:off x="10119535" y="3656422"/>
                <a:ext cx="270000" cy="174960"/>
              </p14:xfrm>
            </p:contentPart>
          </mc:Choice>
          <mc:Fallback>
            <p:pic>
              <p:nvPicPr>
                <p:cNvPr id="106" name="Freihand 105">
                  <a:extLst>
                    <a:ext uri="{FF2B5EF4-FFF2-40B4-BE49-F238E27FC236}">
                      <a16:creationId xmlns:a16="http://schemas.microsoft.com/office/drawing/2014/main" id="{0976834E-7918-B32B-3F95-158516057B39}"/>
                    </a:ext>
                  </a:extLst>
                </p:cNvPr>
                <p:cNvPicPr/>
                <p:nvPr/>
              </p:nvPicPr>
              <p:blipFill>
                <a:blip r:embed="rId170"/>
                <a:stretch>
                  <a:fillRect/>
                </a:stretch>
              </p:blipFill>
              <p:spPr>
                <a:xfrm>
                  <a:off x="10110895" y="3647782"/>
                  <a:ext cx="2876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7" name="Freihand 106">
                  <a:extLst>
                    <a:ext uri="{FF2B5EF4-FFF2-40B4-BE49-F238E27FC236}">
                      <a16:creationId xmlns:a16="http://schemas.microsoft.com/office/drawing/2014/main" id="{37623BF5-C97D-2E4B-E68E-ED1161FDE2FA}"/>
                    </a:ext>
                  </a:extLst>
                </p14:cNvPr>
                <p14:cNvContentPartPr/>
                <p14:nvPr/>
              </p14:nvContentPartPr>
              <p14:xfrm>
                <a:off x="9301255" y="3954862"/>
                <a:ext cx="1209240" cy="115560"/>
              </p14:xfrm>
            </p:contentPart>
          </mc:Choice>
          <mc:Fallback>
            <p:pic>
              <p:nvPicPr>
                <p:cNvPr id="107" name="Freihand 106">
                  <a:extLst>
                    <a:ext uri="{FF2B5EF4-FFF2-40B4-BE49-F238E27FC236}">
                      <a16:creationId xmlns:a16="http://schemas.microsoft.com/office/drawing/2014/main" id="{37623BF5-C97D-2E4B-E68E-ED1161FDE2FA}"/>
                    </a:ext>
                  </a:extLst>
                </p:cNvPr>
                <p:cNvPicPr/>
                <p:nvPr/>
              </p:nvPicPr>
              <p:blipFill>
                <a:blip r:embed="rId172"/>
                <a:stretch>
                  <a:fillRect/>
                </a:stretch>
              </p:blipFill>
              <p:spPr>
                <a:xfrm>
                  <a:off x="9292255" y="3946222"/>
                  <a:ext cx="12268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0" name="Freihand 109">
                  <a:extLst>
                    <a:ext uri="{FF2B5EF4-FFF2-40B4-BE49-F238E27FC236}">
                      <a16:creationId xmlns:a16="http://schemas.microsoft.com/office/drawing/2014/main" id="{A0B608BA-0886-ABDE-1790-080A4AF458DD}"/>
                    </a:ext>
                  </a:extLst>
                </p14:cNvPr>
                <p14:cNvContentPartPr/>
                <p14:nvPr/>
              </p14:nvContentPartPr>
              <p14:xfrm>
                <a:off x="10912615" y="3488302"/>
                <a:ext cx="92520" cy="556920"/>
              </p14:xfrm>
            </p:contentPart>
          </mc:Choice>
          <mc:Fallback>
            <p:pic>
              <p:nvPicPr>
                <p:cNvPr id="110" name="Freihand 109">
                  <a:extLst>
                    <a:ext uri="{FF2B5EF4-FFF2-40B4-BE49-F238E27FC236}">
                      <a16:creationId xmlns:a16="http://schemas.microsoft.com/office/drawing/2014/main" id="{A0B608BA-0886-ABDE-1790-080A4AF458DD}"/>
                    </a:ext>
                  </a:extLst>
                </p:cNvPr>
                <p:cNvPicPr/>
                <p:nvPr/>
              </p:nvPicPr>
              <p:blipFill>
                <a:blip r:embed="rId174"/>
                <a:stretch>
                  <a:fillRect/>
                </a:stretch>
              </p:blipFill>
              <p:spPr>
                <a:xfrm>
                  <a:off x="10903975" y="3479662"/>
                  <a:ext cx="110160" cy="5745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1" name="Freihand 110">
                  <a:extLst>
                    <a:ext uri="{FF2B5EF4-FFF2-40B4-BE49-F238E27FC236}">
                      <a16:creationId xmlns:a16="http://schemas.microsoft.com/office/drawing/2014/main" id="{B9F63D4F-1701-E952-7CB0-1AACCD925773}"/>
                    </a:ext>
                  </a:extLst>
                </p14:cNvPr>
                <p14:cNvContentPartPr/>
                <p14:nvPr/>
              </p14:nvContentPartPr>
              <p14:xfrm>
                <a:off x="10840615" y="3854422"/>
                <a:ext cx="805320" cy="184320"/>
              </p14:xfrm>
            </p:contentPart>
          </mc:Choice>
          <mc:Fallback>
            <p:pic>
              <p:nvPicPr>
                <p:cNvPr id="111" name="Freihand 110">
                  <a:extLst>
                    <a:ext uri="{FF2B5EF4-FFF2-40B4-BE49-F238E27FC236}">
                      <a16:creationId xmlns:a16="http://schemas.microsoft.com/office/drawing/2014/main" id="{B9F63D4F-1701-E952-7CB0-1AACCD925773}"/>
                    </a:ext>
                  </a:extLst>
                </p:cNvPr>
                <p:cNvPicPr/>
                <p:nvPr/>
              </p:nvPicPr>
              <p:blipFill>
                <a:blip r:embed="rId176"/>
                <a:stretch>
                  <a:fillRect/>
                </a:stretch>
              </p:blipFill>
              <p:spPr>
                <a:xfrm>
                  <a:off x="10831975" y="3845422"/>
                  <a:ext cx="8229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2" name="Freihand 111">
                  <a:extLst>
                    <a:ext uri="{FF2B5EF4-FFF2-40B4-BE49-F238E27FC236}">
                      <a16:creationId xmlns:a16="http://schemas.microsoft.com/office/drawing/2014/main" id="{B3F69C15-48E6-9957-5578-453B18018EEF}"/>
                    </a:ext>
                  </a:extLst>
                </p14:cNvPr>
                <p14:cNvContentPartPr/>
                <p14:nvPr/>
              </p14:nvContentPartPr>
              <p14:xfrm>
                <a:off x="11634415" y="3796102"/>
                <a:ext cx="254880" cy="207000"/>
              </p14:xfrm>
            </p:contentPart>
          </mc:Choice>
          <mc:Fallback>
            <p:pic>
              <p:nvPicPr>
                <p:cNvPr id="112" name="Freihand 111">
                  <a:extLst>
                    <a:ext uri="{FF2B5EF4-FFF2-40B4-BE49-F238E27FC236}">
                      <a16:creationId xmlns:a16="http://schemas.microsoft.com/office/drawing/2014/main" id="{B3F69C15-48E6-9957-5578-453B18018EEF}"/>
                    </a:ext>
                  </a:extLst>
                </p:cNvPr>
                <p:cNvPicPr/>
                <p:nvPr/>
              </p:nvPicPr>
              <p:blipFill>
                <a:blip r:embed="rId178"/>
                <a:stretch>
                  <a:fillRect/>
                </a:stretch>
              </p:blipFill>
              <p:spPr>
                <a:xfrm>
                  <a:off x="11625415" y="3787102"/>
                  <a:ext cx="2725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3" name="Freihand 112">
                  <a:extLst>
                    <a:ext uri="{FF2B5EF4-FFF2-40B4-BE49-F238E27FC236}">
                      <a16:creationId xmlns:a16="http://schemas.microsoft.com/office/drawing/2014/main" id="{08D3D8AA-058F-0D06-BD5E-A26E239D5056}"/>
                    </a:ext>
                  </a:extLst>
                </p14:cNvPr>
                <p14:cNvContentPartPr/>
                <p14:nvPr/>
              </p14:nvContentPartPr>
              <p14:xfrm>
                <a:off x="10784455" y="3283462"/>
                <a:ext cx="177840" cy="208080"/>
              </p14:xfrm>
            </p:contentPart>
          </mc:Choice>
          <mc:Fallback>
            <p:pic>
              <p:nvPicPr>
                <p:cNvPr id="113" name="Freihand 112">
                  <a:extLst>
                    <a:ext uri="{FF2B5EF4-FFF2-40B4-BE49-F238E27FC236}">
                      <a16:creationId xmlns:a16="http://schemas.microsoft.com/office/drawing/2014/main" id="{08D3D8AA-058F-0D06-BD5E-A26E239D5056}"/>
                    </a:ext>
                  </a:extLst>
                </p:cNvPr>
                <p:cNvPicPr/>
                <p:nvPr/>
              </p:nvPicPr>
              <p:blipFill>
                <a:blip r:embed="rId180"/>
                <a:stretch>
                  <a:fillRect/>
                </a:stretch>
              </p:blipFill>
              <p:spPr>
                <a:xfrm>
                  <a:off x="10775455" y="3274822"/>
                  <a:ext cx="1954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4" name="Freihand 113">
                  <a:extLst>
                    <a:ext uri="{FF2B5EF4-FFF2-40B4-BE49-F238E27FC236}">
                      <a16:creationId xmlns:a16="http://schemas.microsoft.com/office/drawing/2014/main" id="{DA3B2784-E67A-4F44-C2B3-A0C420BB90CB}"/>
                    </a:ext>
                  </a:extLst>
                </p14:cNvPr>
                <p14:cNvContentPartPr/>
                <p14:nvPr/>
              </p14:nvContentPartPr>
              <p14:xfrm>
                <a:off x="10578535" y="3301822"/>
                <a:ext cx="108000" cy="301320"/>
              </p14:xfrm>
            </p:contentPart>
          </mc:Choice>
          <mc:Fallback>
            <p:pic>
              <p:nvPicPr>
                <p:cNvPr id="114" name="Freihand 113">
                  <a:extLst>
                    <a:ext uri="{FF2B5EF4-FFF2-40B4-BE49-F238E27FC236}">
                      <a16:creationId xmlns:a16="http://schemas.microsoft.com/office/drawing/2014/main" id="{DA3B2784-E67A-4F44-C2B3-A0C420BB90CB}"/>
                    </a:ext>
                  </a:extLst>
                </p:cNvPr>
                <p:cNvPicPr/>
                <p:nvPr/>
              </p:nvPicPr>
              <p:blipFill>
                <a:blip r:embed="rId182"/>
                <a:stretch>
                  <a:fillRect/>
                </a:stretch>
              </p:blipFill>
              <p:spPr>
                <a:xfrm>
                  <a:off x="10569895" y="3292822"/>
                  <a:ext cx="12564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5" name="Freihand 114">
                  <a:extLst>
                    <a:ext uri="{FF2B5EF4-FFF2-40B4-BE49-F238E27FC236}">
                      <a16:creationId xmlns:a16="http://schemas.microsoft.com/office/drawing/2014/main" id="{102A46FC-8746-0DE1-CF70-7594D5066591}"/>
                    </a:ext>
                  </a:extLst>
                </p14:cNvPr>
                <p14:cNvContentPartPr/>
                <p14:nvPr/>
              </p14:nvContentPartPr>
              <p14:xfrm>
                <a:off x="11567095" y="3990502"/>
                <a:ext cx="174960" cy="168120"/>
              </p14:xfrm>
            </p:contentPart>
          </mc:Choice>
          <mc:Fallback>
            <p:pic>
              <p:nvPicPr>
                <p:cNvPr id="115" name="Freihand 114">
                  <a:extLst>
                    <a:ext uri="{FF2B5EF4-FFF2-40B4-BE49-F238E27FC236}">
                      <a16:creationId xmlns:a16="http://schemas.microsoft.com/office/drawing/2014/main" id="{102A46FC-8746-0DE1-CF70-7594D5066591}"/>
                    </a:ext>
                  </a:extLst>
                </p:cNvPr>
                <p:cNvPicPr/>
                <p:nvPr/>
              </p:nvPicPr>
              <p:blipFill>
                <a:blip r:embed="rId184"/>
                <a:stretch>
                  <a:fillRect/>
                </a:stretch>
              </p:blipFill>
              <p:spPr>
                <a:xfrm>
                  <a:off x="11558095" y="3981862"/>
                  <a:ext cx="1926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6" name="Freihand 115">
                  <a:extLst>
                    <a:ext uri="{FF2B5EF4-FFF2-40B4-BE49-F238E27FC236}">
                      <a16:creationId xmlns:a16="http://schemas.microsoft.com/office/drawing/2014/main" id="{C66F1C97-FF3E-B1DF-8B5D-88F92393109D}"/>
                    </a:ext>
                  </a:extLst>
                </p14:cNvPr>
                <p14:cNvContentPartPr/>
                <p14:nvPr/>
              </p14:nvContentPartPr>
              <p14:xfrm>
                <a:off x="11140135" y="3400462"/>
                <a:ext cx="425520" cy="407160"/>
              </p14:xfrm>
            </p:contentPart>
          </mc:Choice>
          <mc:Fallback>
            <p:pic>
              <p:nvPicPr>
                <p:cNvPr id="116" name="Freihand 115">
                  <a:extLst>
                    <a:ext uri="{FF2B5EF4-FFF2-40B4-BE49-F238E27FC236}">
                      <a16:creationId xmlns:a16="http://schemas.microsoft.com/office/drawing/2014/main" id="{C66F1C97-FF3E-B1DF-8B5D-88F92393109D}"/>
                    </a:ext>
                  </a:extLst>
                </p:cNvPr>
                <p:cNvPicPr/>
                <p:nvPr/>
              </p:nvPicPr>
              <p:blipFill>
                <a:blip r:embed="rId186"/>
                <a:stretch>
                  <a:fillRect/>
                </a:stretch>
              </p:blipFill>
              <p:spPr>
                <a:xfrm>
                  <a:off x="11131135" y="3391462"/>
                  <a:ext cx="443160" cy="4248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7" name="Freihand 116">
                  <a:extLst>
                    <a:ext uri="{FF2B5EF4-FFF2-40B4-BE49-F238E27FC236}">
                      <a16:creationId xmlns:a16="http://schemas.microsoft.com/office/drawing/2014/main" id="{E4358143-1BA4-0ED4-B50E-3DF93BDD017F}"/>
                    </a:ext>
                  </a:extLst>
                </p14:cNvPr>
                <p14:cNvContentPartPr/>
                <p14:nvPr/>
              </p14:nvContentPartPr>
              <p14:xfrm>
                <a:off x="11227615" y="3317662"/>
                <a:ext cx="351360" cy="405720"/>
              </p14:xfrm>
            </p:contentPart>
          </mc:Choice>
          <mc:Fallback>
            <p:pic>
              <p:nvPicPr>
                <p:cNvPr id="117" name="Freihand 116">
                  <a:extLst>
                    <a:ext uri="{FF2B5EF4-FFF2-40B4-BE49-F238E27FC236}">
                      <a16:creationId xmlns:a16="http://schemas.microsoft.com/office/drawing/2014/main" id="{E4358143-1BA4-0ED4-B50E-3DF93BDD017F}"/>
                    </a:ext>
                  </a:extLst>
                </p:cNvPr>
                <p:cNvPicPr/>
                <p:nvPr/>
              </p:nvPicPr>
              <p:blipFill>
                <a:blip r:embed="rId188"/>
                <a:stretch>
                  <a:fillRect/>
                </a:stretch>
              </p:blipFill>
              <p:spPr>
                <a:xfrm>
                  <a:off x="11218615" y="3308662"/>
                  <a:ext cx="369000" cy="4233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8" name="Freihand 117">
                  <a:extLst>
                    <a:ext uri="{FF2B5EF4-FFF2-40B4-BE49-F238E27FC236}">
                      <a16:creationId xmlns:a16="http://schemas.microsoft.com/office/drawing/2014/main" id="{7289A531-F133-28E5-D582-283EEC7A34E8}"/>
                    </a:ext>
                  </a:extLst>
                </p14:cNvPr>
                <p14:cNvContentPartPr/>
                <p14:nvPr/>
              </p14:nvContentPartPr>
              <p14:xfrm>
                <a:off x="11716495" y="3189142"/>
                <a:ext cx="81000" cy="142920"/>
              </p14:xfrm>
            </p:contentPart>
          </mc:Choice>
          <mc:Fallback>
            <p:pic>
              <p:nvPicPr>
                <p:cNvPr id="118" name="Freihand 117">
                  <a:extLst>
                    <a:ext uri="{FF2B5EF4-FFF2-40B4-BE49-F238E27FC236}">
                      <a16:creationId xmlns:a16="http://schemas.microsoft.com/office/drawing/2014/main" id="{7289A531-F133-28E5-D582-283EEC7A34E8}"/>
                    </a:ext>
                  </a:extLst>
                </p:cNvPr>
                <p:cNvPicPr/>
                <p:nvPr/>
              </p:nvPicPr>
              <p:blipFill>
                <a:blip r:embed="rId190"/>
                <a:stretch>
                  <a:fillRect/>
                </a:stretch>
              </p:blipFill>
              <p:spPr>
                <a:xfrm>
                  <a:off x="11707495" y="3180502"/>
                  <a:ext cx="986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9" name="Freihand 118">
                  <a:extLst>
                    <a:ext uri="{FF2B5EF4-FFF2-40B4-BE49-F238E27FC236}">
                      <a16:creationId xmlns:a16="http://schemas.microsoft.com/office/drawing/2014/main" id="{5A2C7C49-723F-C408-883A-742CCDB197C9}"/>
                    </a:ext>
                  </a:extLst>
                </p14:cNvPr>
                <p14:cNvContentPartPr/>
                <p14:nvPr/>
              </p14:nvContentPartPr>
              <p14:xfrm>
                <a:off x="11734855" y="3203542"/>
                <a:ext cx="76680" cy="151200"/>
              </p14:xfrm>
            </p:contentPart>
          </mc:Choice>
          <mc:Fallback>
            <p:pic>
              <p:nvPicPr>
                <p:cNvPr id="119" name="Freihand 118">
                  <a:extLst>
                    <a:ext uri="{FF2B5EF4-FFF2-40B4-BE49-F238E27FC236}">
                      <a16:creationId xmlns:a16="http://schemas.microsoft.com/office/drawing/2014/main" id="{5A2C7C49-723F-C408-883A-742CCDB197C9}"/>
                    </a:ext>
                  </a:extLst>
                </p:cNvPr>
                <p:cNvPicPr/>
                <p:nvPr/>
              </p:nvPicPr>
              <p:blipFill>
                <a:blip r:embed="rId192"/>
                <a:stretch>
                  <a:fillRect/>
                </a:stretch>
              </p:blipFill>
              <p:spPr>
                <a:xfrm>
                  <a:off x="11726215" y="3194902"/>
                  <a:ext cx="943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0" name="Freihand 119">
                  <a:extLst>
                    <a:ext uri="{FF2B5EF4-FFF2-40B4-BE49-F238E27FC236}">
                      <a16:creationId xmlns:a16="http://schemas.microsoft.com/office/drawing/2014/main" id="{D19EFE26-8F58-95D2-DD11-1ACE2600D78F}"/>
                    </a:ext>
                  </a:extLst>
                </p14:cNvPr>
                <p14:cNvContentPartPr/>
                <p14:nvPr/>
              </p14:nvContentPartPr>
              <p14:xfrm>
                <a:off x="11699215" y="3593062"/>
                <a:ext cx="103320" cy="190080"/>
              </p14:xfrm>
            </p:contentPart>
          </mc:Choice>
          <mc:Fallback>
            <p:pic>
              <p:nvPicPr>
                <p:cNvPr id="120" name="Freihand 119">
                  <a:extLst>
                    <a:ext uri="{FF2B5EF4-FFF2-40B4-BE49-F238E27FC236}">
                      <a16:creationId xmlns:a16="http://schemas.microsoft.com/office/drawing/2014/main" id="{D19EFE26-8F58-95D2-DD11-1ACE2600D78F}"/>
                    </a:ext>
                  </a:extLst>
                </p:cNvPr>
                <p:cNvPicPr/>
                <p:nvPr/>
              </p:nvPicPr>
              <p:blipFill>
                <a:blip r:embed="rId194"/>
                <a:stretch>
                  <a:fillRect/>
                </a:stretch>
              </p:blipFill>
              <p:spPr>
                <a:xfrm>
                  <a:off x="11690575" y="3584062"/>
                  <a:ext cx="1209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2" name="Freihand 121">
                  <a:extLst>
                    <a:ext uri="{FF2B5EF4-FFF2-40B4-BE49-F238E27FC236}">
                      <a16:creationId xmlns:a16="http://schemas.microsoft.com/office/drawing/2014/main" id="{5AFE94EF-5044-F935-DFC6-C40253422EC4}"/>
                    </a:ext>
                  </a:extLst>
                </p14:cNvPr>
                <p14:cNvContentPartPr/>
                <p14:nvPr/>
              </p14:nvContentPartPr>
              <p14:xfrm>
                <a:off x="11202775" y="2898982"/>
                <a:ext cx="241560" cy="233640"/>
              </p14:xfrm>
            </p:contentPart>
          </mc:Choice>
          <mc:Fallback>
            <p:pic>
              <p:nvPicPr>
                <p:cNvPr id="122" name="Freihand 121">
                  <a:extLst>
                    <a:ext uri="{FF2B5EF4-FFF2-40B4-BE49-F238E27FC236}">
                      <a16:creationId xmlns:a16="http://schemas.microsoft.com/office/drawing/2014/main" id="{5AFE94EF-5044-F935-DFC6-C40253422EC4}"/>
                    </a:ext>
                  </a:extLst>
                </p:cNvPr>
                <p:cNvPicPr/>
                <p:nvPr/>
              </p:nvPicPr>
              <p:blipFill>
                <a:blip r:embed="rId196"/>
                <a:stretch>
                  <a:fillRect/>
                </a:stretch>
              </p:blipFill>
              <p:spPr>
                <a:xfrm>
                  <a:off x="11194135" y="2890342"/>
                  <a:ext cx="25920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3" name="Freihand 122">
                  <a:extLst>
                    <a:ext uri="{FF2B5EF4-FFF2-40B4-BE49-F238E27FC236}">
                      <a16:creationId xmlns:a16="http://schemas.microsoft.com/office/drawing/2014/main" id="{D242F67A-8AE3-E93E-3EB9-D0DE6FE668A8}"/>
                    </a:ext>
                  </a:extLst>
                </p14:cNvPr>
                <p14:cNvContentPartPr/>
                <p14:nvPr/>
              </p14:nvContentPartPr>
              <p14:xfrm>
                <a:off x="11481415" y="2951902"/>
                <a:ext cx="192960" cy="124200"/>
              </p14:xfrm>
            </p:contentPart>
          </mc:Choice>
          <mc:Fallback>
            <p:pic>
              <p:nvPicPr>
                <p:cNvPr id="123" name="Freihand 122">
                  <a:extLst>
                    <a:ext uri="{FF2B5EF4-FFF2-40B4-BE49-F238E27FC236}">
                      <a16:creationId xmlns:a16="http://schemas.microsoft.com/office/drawing/2014/main" id="{D242F67A-8AE3-E93E-3EB9-D0DE6FE668A8}"/>
                    </a:ext>
                  </a:extLst>
                </p:cNvPr>
                <p:cNvPicPr/>
                <p:nvPr/>
              </p:nvPicPr>
              <p:blipFill>
                <a:blip r:embed="rId198"/>
                <a:stretch>
                  <a:fillRect/>
                </a:stretch>
              </p:blipFill>
              <p:spPr>
                <a:xfrm>
                  <a:off x="11472775" y="2942902"/>
                  <a:ext cx="2106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6" name="Freihand 125">
                  <a:extLst>
                    <a:ext uri="{FF2B5EF4-FFF2-40B4-BE49-F238E27FC236}">
                      <a16:creationId xmlns:a16="http://schemas.microsoft.com/office/drawing/2014/main" id="{50159E7F-CFC9-118B-A02B-1C5D219659C2}"/>
                    </a:ext>
                  </a:extLst>
                </p14:cNvPr>
                <p14:cNvContentPartPr/>
                <p14:nvPr/>
              </p14:nvContentPartPr>
              <p14:xfrm>
                <a:off x="11506615" y="2942182"/>
                <a:ext cx="242280" cy="138960"/>
              </p14:xfrm>
            </p:contentPart>
          </mc:Choice>
          <mc:Fallback>
            <p:pic>
              <p:nvPicPr>
                <p:cNvPr id="126" name="Freihand 125">
                  <a:extLst>
                    <a:ext uri="{FF2B5EF4-FFF2-40B4-BE49-F238E27FC236}">
                      <a16:creationId xmlns:a16="http://schemas.microsoft.com/office/drawing/2014/main" id="{50159E7F-CFC9-118B-A02B-1C5D219659C2}"/>
                    </a:ext>
                  </a:extLst>
                </p:cNvPr>
                <p:cNvPicPr/>
                <p:nvPr/>
              </p:nvPicPr>
              <p:blipFill>
                <a:blip r:embed="rId200"/>
                <a:stretch>
                  <a:fillRect/>
                </a:stretch>
              </p:blipFill>
              <p:spPr>
                <a:xfrm>
                  <a:off x="11497975" y="2933182"/>
                  <a:ext cx="2599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7" name="Freihand 126">
                  <a:extLst>
                    <a:ext uri="{FF2B5EF4-FFF2-40B4-BE49-F238E27FC236}">
                      <a16:creationId xmlns:a16="http://schemas.microsoft.com/office/drawing/2014/main" id="{6915F0EB-CC17-1782-BDF7-4AF3C45436D3}"/>
                    </a:ext>
                  </a:extLst>
                </p14:cNvPr>
                <p14:cNvContentPartPr/>
                <p14:nvPr/>
              </p14:nvContentPartPr>
              <p14:xfrm>
                <a:off x="11735935" y="2853982"/>
                <a:ext cx="131040" cy="210240"/>
              </p14:xfrm>
            </p:contentPart>
          </mc:Choice>
          <mc:Fallback>
            <p:pic>
              <p:nvPicPr>
                <p:cNvPr id="127" name="Freihand 126">
                  <a:extLst>
                    <a:ext uri="{FF2B5EF4-FFF2-40B4-BE49-F238E27FC236}">
                      <a16:creationId xmlns:a16="http://schemas.microsoft.com/office/drawing/2014/main" id="{6915F0EB-CC17-1782-BDF7-4AF3C45436D3}"/>
                    </a:ext>
                  </a:extLst>
                </p:cNvPr>
                <p:cNvPicPr/>
                <p:nvPr/>
              </p:nvPicPr>
              <p:blipFill>
                <a:blip r:embed="rId202"/>
                <a:stretch>
                  <a:fillRect/>
                </a:stretch>
              </p:blipFill>
              <p:spPr>
                <a:xfrm>
                  <a:off x="11726935" y="2844982"/>
                  <a:ext cx="1486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8" name="Freihand 127">
                  <a:extLst>
                    <a:ext uri="{FF2B5EF4-FFF2-40B4-BE49-F238E27FC236}">
                      <a16:creationId xmlns:a16="http://schemas.microsoft.com/office/drawing/2014/main" id="{6E99091B-ECFA-DDD9-3FB5-439E4BF64A43}"/>
                    </a:ext>
                  </a:extLst>
                </p14:cNvPr>
                <p14:cNvContentPartPr/>
                <p14:nvPr/>
              </p14:nvContentPartPr>
              <p14:xfrm>
                <a:off x="11798935" y="3043342"/>
                <a:ext cx="52920" cy="43560"/>
              </p14:xfrm>
            </p:contentPart>
          </mc:Choice>
          <mc:Fallback>
            <p:pic>
              <p:nvPicPr>
                <p:cNvPr id="128" name="Freihand 127">
                  <a:extLst>
                    <a:ext uri="{FF2B5EF4-FFF2-40B4-BE49-F238E27FC236}">
                      <a16:creationId xmlns:a16="http://schemas.microsoft.com/office/drawing/2014/main" id="{6E99091B-ECFA-DDD9-3FB5-439E4BF64A43}"/>
                    </a:ext>
                  </a:extLst>
                </p:cNvPr>
                <p:cNvPicPr/>
                <p:nvPr/>
              </p:nvPicPr>
              <p:blipFill>
                <a:blip r:embed="rId204"/>
                <a:stretch>
                  <a:fillRect/>
                </a:stretch>
              </p:blipFill>
              <p:spPr>
                <a:xfrm>
                  <a:off x="11790295" y="3034342"/>
                  <a:ext cx="705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9" name="Freihand 128">
                  <a:extLst>
                    <a:ext uri="{FF2B5EF4-FFF2-40B4-BE49-F238E27FC236}">
                      <a16:creationId xmlns:a16="http://schemas.microsoft.com/office/drawing/2014/main" id="{C59A347F-6759-5DBB-7AD8-5D3CADEF6E04}"/>
                    </a:ext>
                  </a:extLst>
                </p14:cNvPr>
                <p14:cNvContentPartPr/>
                <p14:nvPr/>
              </p14:nvContentPartPr>
              <p14:xfrm>
                <a:off x="11907655" y="2859382"/>
                <a:ext cx="170280" cy="218160"/>
              </p14:xfrm>
            </p:contentPart>
          </mc:Choice>
          <mc:Fallback>
            <p:pic>
              <p:nvPicPr>
                <p:cNvPr id="129" name="Freihand 128">
                  <a:extLst>
                    <a:ext uri="{FF2B5EF4-FFF2-40B4-BE49-F238E27FC236}">
                      <a16:creationId xmlns:a16="http://schemas.microsoft.com/office/drawing/2014/main" id="{C59A347F-6759-5DBB-7AD8-5D3CADEF6E04}"/>
                    </a:ext>
                  </a:extLst>
                </p:cNvPr>
                <p:cNvPicPr/>
                <p:nvPr/>
              </p:nvPicPr>
              <p:blipFill>
                <a:blip r:embed="rId206"/>
                <a:stretch>
                  <a:fillRect/>
                </a:stretch>
              </p:blipFill>
              <p:spPr>
                <a:xfrm>
                  <a:off x="11898655" y="2850742"/>
                  <a:ext cx="18792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0" name="Freihand 129">
                  <a:extLst>
                    <a:ext uri="{FF2B5EF4-FFF2-40B4-BE49-F238E27FC236}">
                      <a16:creationId xmlns:a16="http://schemas.microsoft.com/office/drawing/2014/main" id="{4300DB76-C1A0-1BC3-F8E5-461CEC624E47}"/>
                    </a:ext>
                  </a:extLst>
                </p14:cNvPr>
                <p14:cNvContentPartPr/>
                <p14:nvPr/>
              </p14:nvContentPartPr>
              <p14:xfrm>
                <a:off x="11572135" y="2904742"/>
                <a:ext cx="61920" cy="37080"/>
              </p14:xfrm>
            </p:contentPart>
          </mc:Choice>
          <mc:Fallback>
            <p:pic>
              <p:nvPicPr>
                <p:cNvPr id="130" name="Freihand 129">
                  <a:extLst>
                    <a:ext uri="{FF2B5EF4-FFF2-40B4-BE49-F238E27FC236}">
                      <a16:creationId xmlns:a16="http://schemas.microsoft.com/office/drawing/2014/main" id="{4300DB76-C1A0-1BC3-F8E5-461CEC624E47}"/>
                    </a:ext>
                  </a:extLst>
                </p:cNvPr>
                <p:cNvPicPr/>
                <p:nvPr/>
              </p:nvPicPr>
              <p:blipFill>
                <a:blip r:embed="rId208"/>
                <a:stretch>
                  <a:fillRect/>
                </a:stretch>
              </p:blipFill>
              <p:spPr>
                <a:xfrm>
                  <a:off x="11563135" y="2896102"/>
                  <a:ext cx="795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1" name="Freihand 130">
                  <a:extLst>
                    <a:ext uri="{FF2B5EF4-FFF2-40B4-BE49-F238E27FC236}">
                      <a16:creationId xmlns:a16="http://schemas.microsoft.com/office/drawing/2014/main" id="{82896916-8FC4-ED91-00B8-D9080F7EB193}"/>
                    </a:ext>
                  </a:extLst>
                </p14:cNvPr>
                <p14:cNvContentPartPr/>
                <p14:nvPr/>
              </p14:nvContentPartPr>
              <p14:xfrm>
                <a:off x="11240575" y="3143422"/>
                <a:ext cx="836280" cy="70200"/>
              </p14:xfrm>
            </p:contentPart>
          </mc:Choice>
          <mc:Fallback>
            <p:pic>
              <p:nvPicPr>
                <p:cNvPr id="131" name="Freihand 130">
                  <a:extLst>
                    <a:ext uri="{FF2B5EF4-FFF2-40B4-BE49-F238E27FC236}">
                      <a16:creationId xmlns:a16="http://schemas.microsoft.com/office/drawing/2014/main" id="{82896916-8FC4-ED91-00B8-D9080F7EB193}"/>
                    </a:ext>
                  </a:extLst>
                </p:cNvPr>
                <p:cNvPicPr/>
                <p:nvPr/>
              </p:nvPicPr>
              <p:blipFill>
                <a:blip r:embed="rId210"/>
                <a:stretch>
                  <a:fillRect/>
                </a:stretch>
              </p:blipFill>
              <p:spPr>
                <a:xfrm>
                  <a:off x="11231935" y="3134422"/>
                  <a:ext cx="8539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5" name="Freihand 134">
                  <a:extLst>
                    <a:ext uri="{FF2B5EF4-FFF2-40B4-BE49-F238E27FC236}">
                      <a16:creationId xmlns:a16="http://schemas.microsoft.com/office/drawing/2014/main" id="{94F7D345-2142-14CB-3466-EF548AFED3A7}"/>
                    </a:ext>
                  </a:extLst>
                </p14:cNvPr>
                <p14:cNvContentPartPr/>
                <p14:nvPr/>
              </p14:nvContentPartPr>
              <p14:xfrm>
                <a:off x="9210895" y="2486062"/>
                <a:ext cx="710280" cy="109080"/>
              </p14:xfrm>
            </p:contentPart>
          </mc:Choice>
          <mc:Fallback>
            <p:pic>
              <p:nvPicPr>
                <p:cNvPr id="135" name="Freihand 134">
                  <a:extLst>
                    <a:ext uri="{FF2B5EF4-FFF2-40B4-BE49-F238E27FC236}">
                      <a16:creationId xmlns:a16="http://schemas.microsoft.com/office/drawing/2014/main" id="{94F7D345-2142-14CB-3466-EF548AFED3A7}"/>
                    </a:ext>
                  </a:extLst>
                </p:cNvPr>
                <p:cNvPicPr/>
                <p:nvPr/>
              </p:nvPicPr>
              <p:blipFill>
                <a:blip r:embed="rId212"/>
                <a:stretch>
                  <a:fillRect/>
                </a:stretch>
              </p:blipFill>
              <p:spPr>
                <a:xfrm>
                  <a:off x="9201895" y="2477062"/>
                  <a:ext cx="7279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6" name="Freihand 135">
                  <a:extLst>
                    <a:ext uri="{FF2B5EF4-FFF2-40B4-BE49-F238E27FC236}">
                      <a16:creationId xmlns:a16="http://schemas.microsoft.com/office/drawing/2014/main" id="{B72F248D-56D2-CC42-B265-7895E708D48C}"/>
                    </a:ext>
                  </a:extLst>
                </p14:cNvPr>
                <p14:cNvContentPartPr/>
                <p14:nvPr/>
              </p14:nvContentPartPr>
              <p14:xfrm>
                <a:off x="10426975" y="2393182"/>
                <a:ext cx="295920" cy="19440"/>
              </p14:xfrm>
            </p:contentPart>
          </mc:Choice>
          <mc:Fallback>
            <p:pic>
              <p:nvPicPr>
                <p:cNvPr id="136" name="Freihand 135">
                  <a:extLst>
                    <a:ext uri="{FF2B5EF4-FFF2-40B4-BE49-F238E27FC236}">
                      <a16:creationId xmlns:a16="http://schemas.microsoft.com/office/drawing/2014/main" id="{B72F248D-56D2-CC42-B265-7895E708D48C}"/>
                    </a:ext>
                  </a:extLst>
                </p:cNvPr>
                <p:cNvPicPr/>
                <p:nvPr/>
              </p:nvPicPr>
              <p:blipFill>
                <a:blip r:embed="rId214"/>
                <a:stretch>
                  <a:fillRect/>
                </a:stretch>
              </p:blipFill>
              <p:spPr>
                <a:xfrm>
                  <a:off x="10418335" y="2384182"/>
                  <a:ext cx="3135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7" name="Freihand 136">
                  <a:extLst>
                    <a:ext uri="{FF2B5EF4-FFF2-40B4-BE49-F238E27FC236}">
                      <a16:creationId xmlns:a16="http://schemas.microsoft.com/office/drawing/2014/main" id="{3E67A673-3B49-9AAC-BBC9-FB39D9DF20AF}"/>
                    </a:ext>
                  </a:extLst>
                </p14:cNvPr>
                <p14:cNvContentPartPr/>
                <p14:nvPr/>
              </p14:nvContentPartPr>
              <p14:xfrm>
                <a:off x="9574495" y="3167182"/>
                <a:ext cx="331560" cy="84600"/>
              </p14:xfrm>
            </p:contentPart>
          </mc:Choice>
          <mc:Fallback>
            <p:pic>
              <p:nvPicPr>
                <p:cNvPr id="137" name="Freihand 136">
                  <a:extLst>
                    <a:ext uri="{FF2B5EF4-FFF2-40B4-BE49-F238E27FC236}">
                      <a16:creationId xmlns:a16="http://schemas.microsoft.com/office/drawing/2014/main" id="{3E67A673-3B49-9AAC-BBC9-FB39D9DF20AF}"/>
                    </a:ext>
                  </a:extLst>
                </p:cNvPr>
                <p:cNvPicPr/>
                <p:nvPr/>
              </p:nvPicPr>
              <p:blipFill>
                <a:blip r:embed="rId216"/>
                <a:stretch>
                  <a:fillRect/>
                </a:stretch>
              </p:blipFill>
              <p:spPr>
                <a:xfrm>
                  <a:off x="9565855" y="3158182"/>
                  <a:ext cx="3492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8" name="Freihand 137">
                  <a:extLst>
                    <a:ext uri="{FF2B5EF4-FFF2-40B4-BE49-F238E27FC236}">
                      <a16:creationId xmlns:a16="http://schemas.microsoft.com/office/drawing/2014/main" id="{FDB3A728-13F2-D326-8E43-1C54A2E60DDB}"/>
                    </a:ext>
                  </a:extLst>
                </p14:cNvPr>
                <p14:cNvContentPartPr/>
                <p14:nvPr/>
              </p14:nvContentPartPr>
              <p14:xfrm>
                <a:off x="10865095" y="3138742"/>
                <a:ext cx="209160" cy="45360"/>
              </p14:xfrm>
            </p:contentPart>
          </mc:Choice>
          <mc:Fallback>
            <p:pic>
              <p:nvPicPr>
                <p:cNvPr id="138" name="Freihand 137">
                  <a:extLst>
                    <a:ext uri="{FF2B5EF4-FFF2-40B4-BE49-F238E27FC236}">
                      <a16:creationId xmlns:a16="http://schemas.microsoft.com/office/drawing/2014/main" id="{FDB3A728-13F2-D326-8E43-1C54A2E60DDB}"/>
                    </a:ext>
                  </a:extLst>
                </p:cNvPr>
                <p:cNvPicPr/>
                <p:nvPr/>
              </p:nvPicPr>
              <p:blipFill>
                <a:blip r:embed="rId218"/>
                <a:stretch>
                  <a:fillRect/>
                </a:stretch>
              </p:blipFill>
              <p:spPr>
                <a:xfrm>
                  <a:off x="10856095" y="3129742"/>
                  <a:ext cx="2268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0" name="Freihand 139">
                  <a:extLst>
                    <a:ext uri="{FF2B5EF4-FFF2-40B4-BE49-F238E27FC236}">
                      <a16:creationId xmlns:a16="http://schemas.microsoft.com/office/drawing/2014/main" id="{D823478A-2854-63C2-F3F1-C96CC7EB1207}"/>
                    </a:ext>
                  </a:extLst>
                </p14:cNvPr>
                <p14:cNvContentPartPr/>
                <p14:nvPr/>
              </p14:nvContentPartPr>
              <p14:xfrm>
                <a:off x="719215" y="2213182"/>
                <a:ext cx="2983680" cy="1770480"/>
              </p14:xfrm>
            </p:contentPart>
          </mc:Choice>
          <mc:Fallback>
            <p:pic>
              <p:nvPicPr>
                <p:cNvPr id="140" name="Freihand 139">
                  <a:extLst>
                    <a:ext uri="{FF2B5EF4-FFF2-40B4-BE49-F238E27FC236}">
                      <a16:creationId xmlns:a16="http://schemas.microsoft.com/office/drawing/2014/main" id="{D823478A-2854-63C2-F3F1-C96CC7EB1207}"/>
                    </a:ext>
                  </a:extLst>
                </p:cNvPr>
                <p:cNvPicPr/>
                <p:nvPr/>
              </p:nvPicPr>
              <p:blipFill>
                <a:blip r:embed="rId220"/>
                <a:stretch>
                  <a:fillRect/>
                </a:stretch>
              </p:blipFill>
              <p:spPr>
                <a:xfrm>
                  <a:off x="710575" y="2204542"/>
                  <a:ext cx="3001320" cy="1788120"/>
                </a:xfrm>
                <a:prstGeom prst="rect">
                  <a:avLst/>
                </a:prstGeom>
              </p:spPr>
            </p:pic>
          </mc:Fallback>
        </mc:AlternateContent>
      </p:grpSp>
    </p:spTree>
    <p:extLst>
      <p:ext uri="{BB962C8B-B14F-4D97-AF65-F5344CB8AC3E}">
        <p14:creationId xmlns:p14="http://schemas.microsoft.com/office/powerpoint/2010/main" val="20803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Genaue Berechnung des realen BIP</a:t>
            </a:r>
            <a:endParaRPr sz="2540" dirty="0"/>
          </a:p>
        </p:txBody>
      </p:sp>
      <p:sp>
        <p:nvSpPr>
          <p:cNvPr id="7" name="Text Box 3"/>
          <p:cNvSpPr txBox="1">
            <a:spLocks noChangeArrowheads="1"/>
          </p:cNvSpPr>
          <p:nvPr/>
        </p:nvSpPr>
        <p:spPr bwMode="auto">
          <a:xfrm>
            <a:off x="488740" y="490135"/>
            <a:ext cx="7155193" cy="534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Das reale BIP wird seit 2005 als Kettenindex berechnet (Achtung in vielen Leerbüchern und Erklärungen im web steht hier noch die alte Festpreisbasis als Erklärung!).</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Es beschreibt die Produktionsleistung zu konstanten Preisen des Vorjahres. Das Basisjahr t wird gleich Index</a:t>
            </a:r>
            <a:r>
              <a:rPr lang="de-DE" altLang="de-DE" sz="1800" baseline="-25000" dirty="0">
                <a:solidFill>
                  <a:srgbClr val="000000"/>
                </a:solidFill>
              </a:rPr>
              <a:t>real</a:t>
            </a:r>
            <a:r>
              <a:rPr lang="de-DE" altLang="de-DE" sz="1800" dirty="0">
                <a:solidFill>
                  <a:srgbClr val="000000"/>
                </a:solidFill>
              </a:rPr>
              <a:t>(t)=100 gesetzt und die Folgejahre ergeben sich dann rekursiv als</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BIP(t+1)	zu Preisen von t</a:t>
            </a:r>
          </a:p>
          <a:p>
            <a:pPr eaLnBrk="1" hangingPunct="1">
              <a:buClrTx/>
            </a:pPr>
            <a:r>
              <a:rPr lang="de-DE" altLang="de-DE" sz="1800" dirty="0">
                <a:solidFill>
                  <a:srgbClr val="000000"/>
                </a:solidFill>
              </a:rPr>
              <a:t>Index</a:t>
            </a:r>
            <a:r>
              <a:rPr lang="de-DE" altLang="de-DE" sz="1800" baseline="-25000" dirty="0">
                <a:solidFill>
                  <a:srgbClr val="000000"/>
                </a:solidFill>
              </a:rPr>
              <a:t>real</a:t>
            </a:r>
            <a:r>
              <a:rPr lang="de-DE" altLang="de-DE" sz="1800" dirty="0">
                <a:solidFill>
                  <a:srgbClr val="000000"/>
                </a:solidFill>
              </a:rPr>
              <a:t>(t+1)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BIP(t) zu Preisen von 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(t)•X</a:t>
            </a:r>
            <a:r>
              <a:rPr lang="de-DE" altLang="de-DE" sz="1800" baseline="-25000" dirty="0">
                <a:solidFill>
                  <a:srgbClr val="000000"/>
                </a:solidFill>
              </a:rPr>
              <a:t>1</a:t>
            </a:r>
            <a:r>
              <a:rPr lang="de-DE" altLang="de-DE" sz="1800" dirty="0">
                <a:solidFill>
                  <a:srgbClr val="000000"/>
                </a:solidFill>
              </a:rPr>
              <a:t>(t+1)+P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(t+1)+…</a:t>
            </a:r>
          </a:p>
          <a:p>
            <a:pPr eaLnBrk="1" hangingPunct="1">
              <a:buClrTx/>
            </a:pP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 •X</a:t>
            </a:r>
            <a:r>
              <a:rPr lang="de-DE" altLang="de-DE" sz="1800" baseline="-25000" dirty="0">
                <a:solidFill>
                  <a:srgbClr val="000000"/>
                </a:solidFill>
              </a:rPr>
              <a:t>1</a:t>
            </a:r>
            <a:r>
              <a:rPr lang="de-DE" altLang="de-DE" sz="1800" dirty="0">
                <a:solidFill>
                  <a:srgbClr val="000000"/>
                </a:solidFill>
              </a:rPr>
              <a:t>(t)+P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mit 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dirty="0">
                <a:solidFill>
                  <a:srgbClr val="000000"/>
                </a:solidFill>
              </a:rPr>
              <a:t>… Preise der Güter 1,2,… ;X</a:t>
            </a:r>
            <a:r>
              <a:rPr lang="de-DE" altLang="de-DE" sz="1800" baseline="-25000" dirty="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dirty="0">
                <a:solidFill>
                  <a:srgbClr val="000000"/>
                </a:solidFill>
              </a:rPr>
              <a:t>,…  Mengen der Güter 1,2,…  und t: Zeitindex</a:t>
            </a:r>
          </a:p>
        </p:txBody>
      </p:sp>
      <p:cxnSp>
        <p:nvCxnSpPr>
          <p:cNvPr id="4" name="Gerade Verbindung 3"/>
          <p:cNvCxnSpPr/>
          <p:nvPr/>
        </p:nvCxnSpPr>
        <p:spPr>
          <a:xfrm>
            <a:off x="3500100" y="324671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418692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93BA297-718A-4B74-9C56-93ED74B98B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4697FA0-DEEA-0855-679C-25F8701ECCE3}"/>
                  </a:ext>
                </a:extLst>
              </p14:cNvPr>
              <p14:cNvContentPartPr/>
              <p14:nvPr/>
            </p14:nvContentPartPr>
            <p14:xfrm>
              <a:off x="1320055" y="439102"/>
              <a:ext cx="5763600" cy="169560"/>
            </p14:xfrm>
          </p:contentPart>
        </mc:Choice>
        <mc:Fallback>
          <p:pic>
            <p:nvPicPr>
              <p:cNvPr id="2" name="Freihand 1">
                <a:extLst>
                  <a:ext uri="{FF2B5EF4-FFF2-40B4-BE49-F238E27FC236}">
                    <a16:creationId xmlns:a16="http://schemas.microsoft.com/office/drawing/2014/main" id="{A4697FA0-DEEA-0855-679C-25F8701ECCE3}"/>
                  </a:ext>
                </a:extLst>
              </p:cNvPr>
              <p:cNvPicPr/>
              <p:nvPr/>
            </p:nvPicPr>
            <p:blipFill>
              <a:blip r:embed="rId4"/>
              <a:stretch>
                <a:fillRect/>
              </a:stretch>
            </p:blipFill>
            <p:spPr>
              <a:xfrm>
                <a:off x="1311415" y="430462"/>
                <a:ext cx="57812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0" name="Freihand 9">
                <a:extLst>
                  <a:ext uri="{FF2B5EF4-FFF2-40B4-BE49-F238E27FC236}">
                    <a16:creationId xmlns:a16="http://schemas.microsoft.com/office/drawing/2014/main" id="{AED06B46-8CF4-9F3F-9A13-99E0A8443A11}"/>
                  </a:ext>
                </a:extLst>
              </p14:cNvPr>
              <p14:cNvContentPartPr/>
              <p14:nvPr/>
            </p14:nvContentPartPr>
            <p14:xfrm>
              <a:off x="5860015" y="1095022"/>
              <a:ext cx="1825920" cy="63000"/>
            </p14:xfrm>
          </p:contentPart>
        </mc:Choice>
        <mc:Fallback>
          <p:pic>
            <p:nvPicPr>
              <p:cNvPr id="10" name="Freihand 9">
                <a:extLst>
                  <a:ext uri="{FF2B5EF4-FFF2-40B4-BE49-F238E27FC236}">
                    <a16:creationId xmlns:a16="http://schemas.microsoft.com/office/drawing/2014/main" id="{AED06B46-8CF4-9F3F-9A13-99E0A8443A11}"/>
                  </a:ext>
                </a:extLst>
              </p:cNvPr>
              <p:cNvPicPr/>
              <p:nvPr/>
            </p:nvPicPr>
            <p:blipFill>
              <a:blip r:embed="rId6"/>
              <a:stretch>
                <a:fillRect/>
              </a:stretch>
            </p:blipFill>
            <p:spPr>
              <a:xfrm>
                <a:off x="5851375" y="1086382"/>
                <a:ext cx="18435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9" name="Freihand 18">
                <a:extLst>
                  <a:ext uri="{FF2B5EF4-FFF2-40B4-BE49-F238E27FC236}">
                    <a16:creationId xmlns:a16="http://schemas.microsoft.com/office/drawing/2014/main" id="{46D00A55-6C14-C435-8849-EA8B42FB2CCB}"/>
                  </a:ext>
                </a:extLst>
              </p14:cNvPr>
              <p14:cNvContentPartPr/>
              <p14:nvPr/>
            </p14:nvContentPartPr>
            <p14:xfrm>
              <a:off x="4743655" y="2542222"/>
              <a:ext cx="1702440" cy="618480"/>
            </p14:xfrm>
          </p:contentPart>
        </mc:Choice>
        <mc:Fallback>
          <p:pic>
            <p:nvPicPr>
              <p:cNvPr id="19" name="Freihand 18">
                <a:extLst>
                  <a:ext uri="{FF2B5EF4-FFF2-40B4-BE49-F238E27FC236}">
                    <a16:creationId xmlns:a16="http://schemas.microsoft.com/office/drawing/2014/main" id="{46D00A55-6C14-C435-8849-EA8B42FB2CCB}"/>
                  </a:ext>
                </a:extLst>
              </p:cNvPr>
              <p:cNvPicPr/>
              <p:nvPr/>
            </p:nvPicPr>
            <p:blipFill>
              <a:blip r:embed="rId8"/>
              <a:stretch>
                <a:fillRect/>
              </a:stretch>
            </p:blipFill>
            <p:spPr>
              <a:xfrm>
                <a:off x="4734655" y="2533582"/>
                <a:ext cx="1720080" cy="636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1" name="Freihand 40">
                <a:extLst>
                  <a:ext uri="{FF2B5EF4-FFF2-40B4-BE49-F238E27FC236}">
                    <a16:creationId xmlns:a16="http://schemas.microsoft.com/office/drawing/2014/main" id="{FF434087-A506-237D-4830-92EDC37719A1}"/>
                  </a:ext>
                </a:extLst>
              </p14:cNvPr>
              <p14:cNvContentPartPr/>
              <p14:nvPr/>
            </p14:nvContentPartPr>
            <p14:xfrm>
              <a:off x="3692095" y="3226222"/>
              <a:ext cx="2431800" cy="406800"/>
            </p14:xfrm>
          </p:contentPart>
        </mc:Choice>
        <mc:Fallback>
          <p:pic>
            <p:nvPicPr>
              <p:cNvPr id="41" name="Freihand 40">
                <a:extLst>
                  <a:ext uri="{FF2B5EF4-FFF2-40B4-BE49-F238E27FC236}">
                    <a16:creationId xmlns:a16="http://schemas.microsoft.com/office/drawing/2014/main" id="{FF434087-A506-237D-4830-92EDC37719A1}"/>
                  </a:ext>
                </a:extLst>
              </p:cNvPr>
              <p:cNvPicPr/>
              <p:nvPr/>
            </p:nvPicPr>
            <p:blipFill>
              <a:blip r:embed="rId10"/>
              <a:stretch>
                <a:fillRect/>
              </a:stretch>
            </p:blipFill>
            <p:spPr>
              <a:xfrm>
                <a:off x="3683455" y="3217222"/>
                <a:ext cx="2449440" cy="424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7" name="Freihand 66">
                <a:extLst>
                  <a:ext uri="{FF2B5EF4-FFF2-40B4-BE49-F238E27FC236}">
                    <a16:creationId xmlns:a16="http://schemas.microsoft.com/office/drawing/2014/main" id="{939A4BAE-8BD0-165D-3188-C1E77FE10EC8}"/>
                  </a:ext>
                </a:extLst>
              </p14:cNvPr>
              <p14:cNvContentPartPr/>
              <p14:nvPr/>
            </p14:nvContentPartPr>
            <p14:xfrm>
              <a:off x="3642415" y="479782"/>
              <a:ext cx="1037880" cy="502560"/>
            </p14:xfrm>
          </p:contentPart>
        </mc:Choice>
        <mc:Fallback>
          <p:pic>
            <p:nvPicPr>
              <p:cNvPr id="67" name="Freihand 66">
                <a:extLst>
                  <a:ext uri="{FF2B5EF4-FFF2-40B4-BE49-F238E27FC236}">
                    <a16:creationId xmlns:a16="http://schemas.microsoft.com/office/drawing/2014/main" id="{939A4BAE-8BD0-165D-3188-C1E77FE10EC8}"/>
                  </a:ext>
                </a:extLst>
              </p:cNvPr>
              <p:cNvPicPr/>
              <p:nvPr/>
            </p:nvPicPr>
            <p:blipFill>
              <a:blip r:embed="rId12"/>
              <a:stretch>
                <a:fillRect/>
              </a:stretch>
            </p:blipFill>
            <p:spPr>
              <a:xfrm>
                <a:off x="3633415" y="471142"/>
                <a:ext cx="1055520" cy="520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9" name="Freihand 68">
                <a:extLst>
                  <a:ext uri="{FF2B5EF4-FFF2-40B4-BE49-F238E27FC236}">
                    <a16:creationId xmlns:a16="http://schemas.microsoft.com/office/drawing/2014/main" id="{003B73F6-ADE9-3FE2-371C-0A56BD12D421}"/>
                  </a:ext>
                </a:extLst>
              </p14:cNvPr>
              <p14:cNvContentPartPr/>
              <p14:nvPr/>
            </p14:nvContentPartPr>
            <p14:xfrm>
              <a:off x="2255335" y="3391822"/>
              <a:ext cx="1189440" cy="39240"/>
            </p14:xfrm>
          </p:contentPart>
        </mc:Choice>
        <mc:Fallback>
          <p:pic>
            <p:nvPicPr>
              <p:cNvPr id="69" name="Freihand 68">
                <a:extLst>
                  <a:ext uri="{FF2B5EF4-FFF2-40B4-BE49-F238E27FC236}">
                    <a16:creationId xmlns:a16="http://schemas.microsoft.com/office/drawing/2014/main" id="{003B73F6-ADE9-3FE2-371C-0A56BD12D421}"/>
                  </a:ext>
                </a:extLst>
              </p:cNvPr>
              <p:cNvPicPr/>
              <p:nvPr/>
            </p:nvPicPr>
            <p:blipFill>
              <a:blip r:embed="rId14"/>
              <a:stretch>
                <a:fillRect/>
              </a:stretch>
            </p:blipFill>
            <p:spPr>
              <a:xfrm>
                <a:off x="2246695" y="3383182"/>
                <a:ext cx="12070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3" name="Freihand 122">
                <a:extLst>
                  <a:ext uri="{FF2B5EF4-FFF2-40B4-BE49-F238E27FC236}">
                    <a16:creationId xmlns:a16="http://schemas.microsoft.com/office/drawing/2014/main" id="{E66B8EAC-B531-D8C8-FCA4-B5AF8EA2FAC8}"/>
                  </a:ext>
                </a:extLst>
              </p14:cNvPr>
              <p14:cNvContentPartPr/>
              <p14:nvPr/>
            </p14:nvContentPartPr>
            <p14:xfrm>
              <a:off x="10688695" y="2323342"/>
              <a:ext cx="1045440" cy="147960"/>
            </p14:xfrm>
          </p:contentPart>
        </mc:Choice>
        <mc:Fallback>
          <p:pic>
            <p:nvPicPr>
              <p:cNvPr id="123" name="Freihand 122">
                <a:extLst>
                  <a:ext uri="{FF2B5EF4-FFF2-40B4-BE49-F238E27FC236}">
                    <a16:creationId xmlns:a16="http://schemas.microsoft.com/office/drawing/2014/main" id="{E66B8EAC-B531-D8C8-FCA4-B5AF8EA2FAC8}"/>
                  </a:ext>
                </a:extLst>
              </p:cNvPr>
              <p:cNvPicPr/>
              <p:nvPr/>
            </p:nvPicPr>
            <p:blipFill>
              <a:blip r:embed="rId16"/>
              <a:stretch>
                <a:fillRect/>
              </a:stretch>
            </p:blipFill>
            <p:spPr>
              <a:xfrm>
                <a:off x="10679695" y="2314702"/>
                <a:ext cx="10630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7F0461AA-C3DE-1413-E968-ED282F2CDF58}"/>
                  </a:ext>
                </a:extLst>
              </p14:cNvPr>
              <p14:cNvContentPartPr/>
              <p14:nvPr/>
            </p14:nvContentPartPr>
            <p14:xfrm>
              <a:off x="3746455" y="3041542"/>
              <a:ext cx="2564640" cy="59040"/>
            </p14:xfrm>
          </p:contentPart>
        </mc:Choice>
        <mc:Fallback>
          <p:pic>
            <p:nvPicPr>
              <p:cNvPr id="11" name="Freihand 10">
                <a:extLst>
                  <a:ext uri="{FF2B5EF4-FFF2-40B4-BE49-F238E27FC236}">
                    <a16:creationId xmlns:a16="http://schemas.microsoft.com/office/drawing/2014/main" id="{7F0461AA-C3DE-1413-E968-ED282F2CDF58}"/>
                  </a:ext>
                </a:extLst>
              </p:cNvPr>
              <p:cNvPicPr/>
              <p:nvPr/>
            </p:nvPicPr>
            <p:blipFill>
              <a:blip r:embed="rId18"/>
              <a:stretch>
                <a:fillRect/>
              </a:stretch>
            </p:blipFill>
            <p:spPr>
              <a:xfrm>
                <a:off x="3737815" y="3032902"/>
                <a:ext cx="25822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EF6887FC-12B5-65C9-8F28-649A5FAEDDB3}"/>
                  </a:ext>
                </a:extLst>
              </p14:cNvPr>
              <p14:cNvContentPartPr/>
              <p14:nvPr/>
            </p14:nvContentPartPr>
            <p14:xfrm>
              <a:off x="3550975" y="2564542"/>
              <a:ext cx="1104840" cy="571320"/>
            </p14:xfrm>
          </p:contentPart>
        </mc:Choice>
        <mc:Fallback>
          <p:pic>
            <p:nvPicPr>
              <p:cNvPr id="12" name="Freihand 11">
                <a:extLst>
                  <a:ext uri="{FF2B5EF4-FFF2-40B4-BE49-F238E27FC236}">
                    <a16:creationId xmlns:a16="http://schemas.microsoft.com/office/drawing/2014/main" id="{EF6887FC-12B5-65C9-8F28-649A5FAEDDB3}"/>
                  </a:ext>
                </a:extLst>
              </p:cNvPr>
              <p:cNvPicPr/>
              <p:nvPr/>
            </p:nvPicPr>
            <p:blipFill>
              <a:blip r:embed="rId20"/>
              <a:stretch>
                <a:fillRect/>
              </a:stretch>
            </p:blipFill>
            <p:spPr>
              <a:xfrm>
                <a:off x="3541975" y="2555542"/>
                <a:ext cx="1122480" cy="588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CD000DD8-E1D7-E4EA-F168-B47594BD358D}"/>
                  </a:ext>
                </a:extLst>
              </p14:cNvPr>
              <p14:cNvContentPartPr/>
              <p14:nvPr/>
            </p14:nvContentPartPr>
            <p14:xfrm>
              <a:off x="4071535" y="2256382"/>
              <a:ext cx="158040" cy="269280"/>
            </p14:xfrm>
          </p:contentPart>
        </mc:Choice>
        <mc:Fallback>
          <p:pic>
            <p:nvPicPr>
              <p:cNvPr id="15" name="Freihand 14">
                <a:extLst>
                  <a:ext uri="{FF2B5EF4-FFF2-40B4-BE49-F238E27FC236}">
                    <a16:creationId xmlns:a16="http://schemas.microsoft.com/office/drawing/2014/main" id="{CD000DD8-E1D7-E4EA-F168-B47594BD358D}"/>
                  </a:ext>
                </a:extLst>
              </p:cNvPr>
              <p:cNvPicPr/>
              <p:nvPr/>
            </p:nvPicPr>
            <p:blipFill>
              <a:blip r:embed="rId22"/>
              <a:stretch>
                <a:fillRect/>
              </a:stretch>
            </p:blipFill>
            <p:spPr>
              <a:xfrm>
                <a:off x="4062535" y="2247382"/>
                <a:ext cx="17568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3DBC427F-7EC0-0E43-B0EA-3980F4B2289D}"/>
                  </a:ext>
                </a:extLst>
              </p14:cNvPr>
              <p14:cNvContentPartPr/>
              <p14:nvPr/>
            </p14:nvContentPartPr>
            <p14:xfrm>
              <a:off x="4256215" y="2317942"/>
              <a:ext cx="322560" cy="98640"/>
            </p14:xfrm>
          </p:contentPart>
        </mc:Choice>
        <mc:Fallback>
          <p:pic>
            <p:nvPicPr>
              <p:cNvPr id="16" name="Freihand 15">
                <a:extLst>
                  <a:ext uri="{FF2B5EF4-FFF2-40B4-BE49-F238E27FC236}">
                    <a16:creationId xmlns:a16="http://schemas.microsoft.com/office/drawing/2014/main" id="{3DBC427F-7EC0-0E43-B0EA-3980F4B2289D}"/>
                  </a:ext>
                </a:extLst>
              </p:cNvPr>
              <p:cNvPicPr/>
              <p:nvPr/>
            </p:nvPicPr>
            <p:blipFill>
              <a:blip r:embed="rId24"/>
              <a:stretch>
                <a:fillRect/>
              </a:stretch>
            </p:blipFill>
            <p:spPr>
              <a:xfrm>
                <a:off x="4247215" y="2309302"/>
                <a:ext cx="3402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AE87D701-F58A-963A-851B-689F3082DE83}"/>
                  </a:ext>
                </a:extLst>
              </p14:cNvPr>
              <p14:cNvContentPartPr/>
              <p14:nvPr/>
            </p14:nvContentPartPr>
            <p14:xfrm>
              <a:off x="4591015" y="2287702"/>
              <a:ext cx="372960" cy="234720"/>
            </p14:xfrm>
          </p:contentPart>
        </mc:Choice>
        <mc:Fallback>
          <p:pic>
            <p:nvPicPr>
              <p:cNvPr id="17" name="Freihand 16">
                <a:extLst>
                  <a:ext uri="{FF2B5EF4-FFF2-40B4-BE49-F238E27FC236}">
                    <a16:creationId xmlns:a16="http://schemas.microsoft.com/office/drawing/2014/main" id="{AE87D701-F58A-963A-851B-689F3082DE83}"/>
                  </a:ext>
                </a:extLst>
              </p:cNvPr>
              <p:cNvPicPr/>
              <p:nvPr/>
            </p:nvPicPr>
            <p:blipFill>
              <a:blip r:embed="rId26"/>
              <a:stretch>
                <a:fillRect/>
              </a:stretch>
            </p:blipFill>
            <p:spPr>
              <a:xfrm>
                <a:off x="4582375" y="2278702"/>
                <a:ext cx="39060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E60313C2-6D8B-914B-F3EE-40B4047AB349}"/>
                  </a:ext>
                </a:extLst>
              </p14:cNvPr>
              <p14:cNvContentPartPr/>
              <p14:nvPr/>
            </p14:nvContentPartPr>
            <p14:xfrm>
              <a:off x="5212375" y="2296342"/>
              <a:ext cx="243000" cy="95760"/>
            </p14:xfrm>
          </p:contentPart>
        </mc:Choice>
        <mc:Fallback>
          <p:pic>
            <p:nvPicPr>
              <p:cNvPr id="21" name="Freihand 20">
                <a:extLst>
                  <a:ext uri="{FF2B5EF4-FFF2-40B4-BE49-F238E27FC236}">
                    <a16:creationId xmlns:a16="http://schemas.microsoft.com/office/drawing/2014/main" id="{E60313C2-6D8B-914B-F3EE-40B4047AB349}"/>
                  </a:ext>
                </a:extLst>
              </p:cNvPr>
              <p:cNvPicPr/>
              <p:nvPr/>
            </p:nvPicPr>
            <p:blipFill>
              <a:blip r:embed="rId28"/>
              <a:stretch>
                <a:fillRect/>
              </a:stretch>
            </p:blipFill>
            <p:spPr>
              <a:xfrm>
                <a:off x="5203735" y="2287342"/>
                <a:ext cx="2606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AF4B042D-C0CA-DFCB-6CE5-913496539648}"/>
                  </a:ext>
                </a:extLst>
              </p14:cNvPr>
              <p14:cNvContentPartPr/>
              <p14:nvPr/>
            </p14:nvContentPartPr>
            <p14:xfrm>
              <a:off x="5710615" y="2147662"/>
              <a:ext cx="194040" cy="203040"/>
            </p14:xfrm>
          </p:contentPart>
        </mc:Choice>
        <mc:Fallback>
          <p:pic>
            <p:nvPicPr>
              <p:cNvPr id="22" name="Freihand 21">
                <a:extLst>
                  <a:ext uri="{FF2B5EF4-FFF2-40B4-BE49-F238E27FC236}">
                    <a16:creationId xmlns:a16="http://schemas.microsoft.com/office/drawing/2014/main" id="{AF4B042D-C0CA-DFCB-6CE5-913496539648}"/>
                  </a:ext>
                </a:extLst>
              </p:cNvPr>
              <p:cNvPicPr/>
              <p:nvPr/>
            </p:nvPicPr>
            <p:blipFill>
              <a:blip r:embed="rId30"/>
              <a:stretch>
                <a:fillRect/>
              </a:stretch>
            </p:blipFill>
            <p:spPr>
              <a:xfrm>
                <a:off x="5701975" y="2138662"/>
                <a:ext cx="2116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AFBB18E8-8EDE-5277-36C0-325FEFEB1FA1}"/>
                  </a:ext>
                </a:extLst>
              </p14:cNvPr>
              <p14:cNvContentPartPr/>
              <p14:nvPr/>
            </p14:nvContentPartPr>
            <p14:xfrm>
              <a:off x="4644295" y="2436022"/>
              <a:ext cx="174960" cy="141840"/>
            </p14:xfrm>
          </p:contentPart>
        </mc:Choice>
        <mc:Fallback>
          <p:pic>
            <p:nvPicPr>
              <p:cNvPr id="23" name="Freihand 22">
                <a:extLst>
                  <a:ext uri="{FF2B5EF4-FFF2-40B4-BE49-F238E27FC236}">
                    <a16:creationId xmlns:a16="http://schemas.microsoft.com/office/drawing/2014/main" id="{AFBB18E8-8EDE-5277-36C0-325FEFEB1FA1}"/>
                  </a:ext>
                </a:extLst>
              </p:cNvPr>
              <p:cNvPicPr/>
              <p:nvPr/>
            </p:nvPicPr>
            <p:blipFill>
              <a:blip r:embed="rId32"/>
              <a:stretch>
                <a:fillRect/>
              </a:stretch>
            </p:blipFill>
            <p:spPr>
              <a:xfrm>
                <a:off x="4635655" y="2427022"/>
                <a:ext cx="1926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137A8FE8-5D64-1552-9855-2FA4D4129435}"/>
                  </a:ext>
                </a:extLst>
              </p14:cNvPr>
              <p14:cNvContentPartPr/>
              <p14:nvPr/>
            </p14:nvContentPartPr>
            <p14:xfrm>
              <a:off x="4600375" y="2503342"/>
              <a:ext cx="179640" cy="176400"/>
            </p14:xfrm>
          </p:contentPart>
        </mc:Choice>
        <mc:Fallback>
          <p:pic>
            <p:nvPicPr>
              <p:cNvPr id="24" name="Freihand 23">
                <a:extLst>
                  <a:ext uri="{FF2B5EF4-FFF2-40B4-BE49-F238E27FC236}">
                    <a16:creationId xmlns:a16="http://schemas.microsoft.com/office/drawing/2014/main" id="{137A8FE8-5D64-1552-9855-2FA4D4129435}"/>
                  </a:ext>
                </a:extLst>
              </p:cNvPr>
              <p:cNvPicPr/>
              <p:nvPr/>
            </p:nvPicPr>
            <p:blipFill>
              <a:blip r:embed="rId34"/>
              <a:stretch>
                <a:fillRect/>
              </a:stretch>
            </p:blipFill>
            <p:spPr>
              <a:xfrm>
                <a:off x="4591375" y="2494342"/>
                <a:ext cx="1972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B0FC6E14-59F0-361F-F640-25D4B46E8BA4}"/>
                  </a:ext>
                </a:extLst>
              </p14:cNvPr>
              <p14:cNvContentPartPr/>
              <p14:nvPr/>
            </p14:nvContentPartPr>
            <p14:xfrm>
              <a:off x="5846695" y="2332702"/>
              <a:ext cx="16920" cy="112320"/>
            </p14:xfrm>
          </p:contentPart>
        </mc:Choice>
        <mc:Fallback>
          <p:pic>
            <p:nvPicPr>
              <p:cNvPr id="26" name="Freihand 25">
                <a:extLst>
                  <a:ext uri="{FF2B5EF4-FFF2-40B4-BE49-F238E27FC236}">
                    <a16:creationId xmlns:a16="http://schemas.microsoft.com/office/drawing/2014/main" id="{B0FC6E14-59F0-361F-F640-25D4B46E8BA4}"/>
                  </a:ext>
                </a:extLst>
              </p:cNvPr>
              <p:cNvPicPr/>
              <p:nvPr/>
            </p:nvPicPr>
            <p:blipFill>
              <a:blip r:embed="rId36"/>
              <a:stretch>
                <a:fillRect/>
              </a:stretch>
            </p:blipFill>
            <p:spPr>
              <a:xfrm>
                <a:off x="5838055" y="2324062"/>
                <a:ext cx="345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D15EAFCA-1225-90AB-2E2C-F865B8F84DA9}"/>
                  </a:ext>
                </a:extLst>
              </p14:cNvPr>
              <p14:cNvContentPartPr/>
              <p14:nvPr/>
            </p14:nvContentPartPr>
            <p14:xfrm>
              <a:off x="5916535" y="2275102"/>
              <a:ext cx="647280" cy="115200"/>
            </p14:xfrm>
          </p:contentPart>
        </mc:Choice>
        <mc:Fallback>
          <p:pic>
            <p:nvPicPr>
              <p:cNvPr id="27" name="Freihand 26">
                <a:extLst>
                  <a:ext uri="{FF2B5EF4-FFF2-40B4-BE49-F238E27FC236}">
                    <a16:creationId xmlns:a16="http://schemas.microsoft.com/office/drawing/2014/main" id="{D15EAFCA-1225-90AB-2E2C-F865B8F84DA9}"/>
                  </a:ext>
                </a:extLst>
              </p:cNvPr>
              <p:cNvPicPr/>
              <p:nvPr/>
            </p:nvPicPr>
            <p:blipFill>
              <a:blip r:embed="rId38"/>
              <a:stretch>
                <a:fillRect/>
              </a:stretch>
            </p:blipFill>
            <p:spPr>
              <a:xfrm>
                <a:off x="5907535" y="2266102"/>
                <a:ext cx="6649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A005FF6C-B124-6BED-DCF5-B3212C98F2EE}"/>
                  </a:ext>
                </a:extLst>
              </p14:cNvPr>
              <p14:cNvContentPartPr/>
              <p14:nvPr/>
            </p14:nvContentPartPr>
            <p14:xfrm>
              <a:off x="6754975" y="2313622"/>
              <a:ext cx="298440" cy="58320"/>
            </p14:xfrm>
          </p:contentPart>
        </mc:Choice>
        <mc:Fallback>
          <p:pic>
            <p:nvPicPr>
              <p:cNvPr id="28" name="Freihand 27">
                <a:extLst>
                  <a:ext uri="{FF2B5EF4-FFF2-40B4-BE49-F238E27FC236}">
                    <a16:creationId xmlns:a16="http://schemas.microsoft.com/office/drawing/2014/main" id="{A005FF6C-B124-6BED-DCF5-B3212C98F2EE}"/>
                  </a:ext>
                </a:extLst>
              </p:cNvPr>
              <p:cNvPicPr/>
              <p:nvPr/>
            </p:nvPicPr>
            <p:blipFill>
              <a:blip r:embed="rId40"/>
              <a:stretch>
                <a:fillRect/>
              </a:stretch>
            </p:blipFill>
            <p:spPr>
              <a:xfrm>
                <a:off x="6746335" y="2304622"/>
                <a:ext cx="3160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726ECEBC-4BE8-F95C-DCA0-34AFBCB65B46}"/>
                  </a:ext>
                </a:extLst>
              </p14:cNvPr>
              <p14:cNvContentPartPr/>
              <p14:nvPr/>
            </p14:nvContentPartPr>
            <p14:xfrm>
              <a:off x="7098415" y="2308942"/>
              <a:ext cx="71280" cy="59040"/>
            </p14:xfrm>
          </p:contentPart>
        </mc:Choice>
        <mc:Fallback>
          <p:pic>
            <p:nvPicPr>
              <p:cNvPr id="29" name="Freihand 28">
                <a:extLst>
                  <a:ext uri="{FF2B5EF4-FFF2-40B4-BE49-F238E27FC236}">
                    <a16:creationId xmlns:a16="http://schemas.microsoft.com/office/drawing/2014/main" id="{726ECEBC-4BE8-F95C-DCA0-34AFBCB65B46}"/>
                  </a:ext>
                </a:extLst>
              </p:cNvPr>
              <p:cNvPicPr/>
              <p:nvPr/>
            </p:nvPicPr>
            <p:blipFill>
              <a:blip r:embed="rId42"/>
              <a:stretch>
                <a:fillRect/>
              </a:stretch>
            </p:blipFill>
            <p:spPr>
              <a:xfrm>
                <a:off x="7089775" y="2300302"/>
                <a:ext cx="889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3F87B402-59FA-117F-E734-AB803B9C1342}"/>
                  </a:ext>
                </a:extLst>
              </p14:cNvPr>
              <p14:cNvContentPartPr/>
              <p14:nvPr/>
            </p14:nvContentPartPr>
            <p14:xfrm>
              <a:off x="7382455" y="2219662"/>
              <a:ext cx="355320" cy="123480"/>
            </p14:xfrm>
          </p:contentPart>
        </mc:Choice>
        <mc:Fallback>
          <p:pic>
            <p:nvPicPr>
              <p:cNvPr id="30" name="Freihand 29">
                <a:extLst>
                  <a:ext uri="{FF2B5EF4-FFF2-40B4-BE49-F238E27FC236}">
                    <a16:creationId xmlns:a16="http://schemas.microsoft.com/office/drawing/2014/main" id="{3F87B402-59FA-117F-E734-AB803B9C1342}"/>
                  </a:ext>
                </a:extLst>
              </p:cNvPr>
              <p:cNvPicPr/>
              <p:nvPr/>
            </p:nvPicPr>
            <p:blipFill>
              <a:blip r:embed="rId44"/>
              <a:stretch>
                <a:fillRect/>
              </a:stretch>
            </p:blipFill>
            <p:spPr>
              <a:xfrm>
                <a:off x="7373455" y="2211022"/>
                <a:ext cx="3729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4A5EB833-72BE-1BE9-0810-ED87A9509C60}"/>
                  </a:ext>
                </a:extLst>
              </p14:cNvPr>
              <p14:cNvContentPartPr/>
              <p14:nvPr/>
            </p14:nvContentPartPr>
            <p14:xfrm>
              <a:off x="7967455" y="2122822"/>
              <a:ext cx="186120" cy="197640"/>
            </p14:xfrm>
          </p:contentPart>
        </mc:Choice>
        <mc:Fallback>
          <p:pic>
            <p:nvPicPr>
              <p:cNvPr id="31" name="Freihand 30">
                <a:extLst>
                  <a:ext uri="{FF2B5EF4-FFF2-40B4-BE49-F238E27FC236}">
                    <a16:creationId xmlns:a16="http://schemas.microsoft.com/office/drawing/2014/main" id="{4A5EB833-72BE-1BE9-0810-ED87A9509C60}"/>
                  </a:ext>
                </a:extLst>
              </p:cNvPr>
              <p:cNvPicPr/>
              <p:nvPr/>
            </p:nvPicPr>
            <p:blipFill>
              <a:blip r:embed="rId46"/>
              <a:stretch>
                <a:fillRect/>
              </a:stretch>
            </p:blipFill>
            <p:spPr>
              <a:xfrm>
                <a:off x="7958455" y="2113822"/>
                <a:ext cx="2037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538B2A49-DE61-83BC-03CE-A1B359416497}"/>
                  </a:ext>
                </a:extLst>
              </p14:cNvPr>
              <p14:cNvContentPartPr/>
              <p14:nvPr/>
            </p14:nvContentPartPr>
            <p14:xfrm>
              <a:off x="8110015" y="2225062"/>
              <a:ext cx="228600" cy="92160"/>
            </p14:xfrm>
          </p:contentPart>
        </mc:Choice>
        <mc:Fallback>
          <p:pic>
            <p:nvPicPr>
              <p:cNvPr id="32" name="Freihand 31">
                <a:extLst>
                  <a:ext uri="{FF2B5EF4-FFF2-40B4-BE49-F238E27FC236}">
                    <a16:creationId xmlns:a16="http://schemas.microsoft.com/office/drawing/2014/main" id="{538B2A49-DE61-83BC-03CE-A1B359416497}"/>
                  </a:ext>
                </a:extLst>
              </p:cNvPr>
              <p:cNvPicPr/>
              <p:nvPr/>
            </p:nvPicPr>
            <p:blipFill>
              <a:blip r:embed="rId48"/>
              <a:stretch>
                <a:fillRect/>
              </a:stretch>
            </p:blipFill>
            <p:spPr>
              <a:xfrm>
                <a:off x="8101015" y="2216062"/>
                <a:ext cx="2462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3C8FECDB-D015-0054-2C91-0621A21884BB}"/>
                  </a:ext>
                </a:extLst>
              </p14:cNvPr>
              <p14:cNvContentPartPr/>
              <p14:nvPr/>
            </p14:nvContentPartPr>
            <p14:xfrm>
              <a:off x="8299015" y="2208142"/>
              <a:ext cx="118080" cy="197280"/>
            </p14:xfrm>
          </p:contentPart>
        </mc:Choice>
        <mc:Fallback>
          <p:pic>
            <p:nvPicPr>
              <p:cNvPr id="33" name="Freihand 32">
                <a:extLst>
                  <a:ext uri="{FF2B5EF4-FFF2-40B4-BE49-F238E27FC236}">
                    <a16:creationId xmlns:a16="http://schemas.microsoft.com/office/drawing/2014/main" id="{3C8FECDB-D015-0054-2C91-0621A21884BB}"/>
                  </a:ext>
                </a:extLst>
              </p:cNvPr>
              <p:cNvPicPr/>
              <p:nvPr/>
            </p:nvPicPr>
            <p:blipFill>
              <a:blip r:embed="rId50"/>
              <a:stretch>
                <a:fillRect/>
              </a:stretch>
            </p:blipFill>
            <p:spPr>
              <a:xfrm>
                <a:off x="8290015" y="2199142"/>
                <a:ext cx="1357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C09171CA-875C-33A4-CC16-67E582F39F2B}"/>
                  </a:ext>
                </a:extLst>
              </p14:cNvPr>
              <p14:cNvContentPartPr/>
              <p14:nvPr/>
            </p14:nvContentPartPr>
            <p14:xfrm>
              <a:off x="8455255" y="2198422"/>
              <a:ext cx="289080" cy="75600"/>
            </p14:xfrm>
          </p:contentPart>
        </mc:Choice>
        <mc:Fallback>
          <p:pic>
            <p:nvPicPr>
              <p:cNvPr id="34" name="Freihand 33">
                <a:extLst>
                  <a:ext uri="{FF2B5EF4-FFF2-40B4-BE49-F238E27FC236}">
                    <a16:creationId xmlns:a16="http://schemas.microsoft.com/office/drawing/2014/main" id="{C09171CA-875C-33A4-CC16-67E582F39F2B}"/>
                  </a:ext>
                </a:extLst>
              </p:cNvPr>
              <p:cNvPicPr/>
              <p:nvPr/>
            </p:nvPicPr>
            <p:blipFill>
              <a:blip r:embed="rId52"/>
              <a:stretch>
                <a:fillRect/>
              </a:stretch>
            </p:blipFill>
            <p:spPr>
              <a:xfrm>
                <a:off x="8446255" y="2189782"/>
                <a:ext cx="3067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06471ACD-FA8E-A8F6-D153-73A6BACCA29D}"/>
                  </a:ext>
                </a:extLst>
              </p14:cNvPr>
              <p14:cNvContentPartPr/>
              <p14:nvPr/>
            </p14:nvContentPartPr>
            <p14:xfrm>
              <a:off x="8752615" y="2107702"/>
              <a:ext cx="31320" cy="42840"/>
            </p14:xfrm>
          </p:contentPart>
        </mc:Choice>
        <mc:Fallback>
          <p:pic>
            <p:nvPicPr>
              <p:cNvPr id="35" name="Freihand 34">
                <a:extLst>
                  <a:ext uri="{FF2B5EF4-FFF2-40B4-BE49-F238E27FC236}">
                    <a16:creationId xmlns:a16="http://schemas.microsoft.com/office/drawing/2014/main" id="{06471ACD-FA8E-A8F6-D153-73A6BACCA29D}"/>
                  </a:ext>
                </a:extLst>
              </p:cNvPr>
              <p:cNvPicPr/>
              <p:nvPr/>
            </p:nvPicPr>
            <p:blipFill>
              <a:blip r:embed="rId54"/>
              <a:stretch>
                <a:fillRect/>
              </a:stretch>
            </p:blipFill>
            <p:spPr>
              <a:xfrm>
                <a:off x="8743975" y="2099062"/>
                <a:ext cx="489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C9643875-327D-B5E8-1425-D473C566DF0E}"/>
                  </a:ext>
                </a:extLst>
              </p14:cNvPr>
              <p14:cNvContentPartPr/>
              <p14:nvPr/>
            </p14:nvContentPartPr>
            <p14:xfrm>
              <a:off x="8774215" y="2139742"/>
              <a:ext cx="259920" cy="136800"/>
            </p14:xfrm>
          </p:contentPart>
        </mc:Choice>
        <mc:Fallback>
          <p:pic>
            <p:nvPicPr>
              <p:cNvPr id="36" name="Freihand 35">
                <a:extLst>
                  <a:ext uri="{FF2B5EF4-FFF2-40B4-BE49-F238E27FC236}">
                    <a16:creationId xmlns:a16="http://schemas.microsoft.com/office/drawing/2014/main" id="{C9643875-327D-B5E8-1425-D473C566DF0E}"/>
                  </a:ext>
                </a:extLst>
              </p:cNvPr>
              <p:cNvPicPr/>
              <p:nvPr/>
            </p:nvPicPr>
            <p:blipFill>
              <a:blip r:embed="rId56"/>
              <a:stretch>
                <a:fillRect/>
              </a:stretch>
            </p:blipFill>
            <p:spPr>
              <a:xfrm>
                <a:off x="8765215" y="2131102"/>
                <a:ext cx="2775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45C85264-5F96-1107-6B30-7721790D64E5}"/>
                  </a:ext>
                </a:extLst>
              </p14:cNvPr>
              <p14:cNvContentPartPr/>
              <p14:nvPr/>
            </p14:nvContentPartPr>
            <p14:xfrm>
              <a:off x="9060055" y="2160262"/>
              <a:ext cx="146520" cy="107640"/>
            </p14:xfrm>
          </p:contentPart>
        </mc:Choice>
        <mc:Fallback>
          <p:pic>
            <p:nvPicPr>
              <p:cNvPr id="37" name="Freihand 36">
                <a:extLst>
                  <a:ext uri="{FF2B5EF4-FFF2-40B4-BE49-F238E27FC236}">
                    <a16:creationId xmlns:a16="http://schemas.microsoft.com/office/drawing/2014/main" id="{45C85264-5F96-1107-6B30-7721790D64E5}"/>
                  </a:ext>
                </a:extLst>
              </p:cNvPr>
              <p:cNvPicPr/>
              <p:nvPr/>
            </p:nvPicPr>
            <p:blipFill>
              <a:blip r:embed="rId58"/>
              <a:stretch>
                <a:fillRect/>
              </a:stretch>
            </p:blipFill>
            <p:spPr>
              <a:xfrm>
                <a:off x="9051415" y="2151622"/>
                <a:ext cx="1641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3C33CB09-FDCF-1270-4AAF-035CCE011AC8}"/>
                  </a:ext>
                </a:extLst>
              </p14:cNvPr>
              <p14:cNvContentPartPr/>
              <p14:nvPr/>
            </p14:nvContentPartPr>
            <p14:xfrm>
              <a:off x="6444655" y="2460862"/>
              <a:ext cx="228960" cy="181800"/>
            </p14:xfrm>
          </p:contentPart>
        </mc:Choice>
        <mc:Fallback>
          <p:pic>
            <p:nvPicPr>
              <p:cNvPr id="38" name="Freihand 37">
                <a:extLst>
                  <a:ext uri="{FF2B5EF4-FFF2-40B4-BE49-F238E27FC236}">
                    <a16:creationId xmlns:a16="http://schemas.microsoft.com/office/drawing/2014/main" id="{3C33CB09-FDCF-1270-4AAF-035CCE011AC8}"/>
                  </a:ext>
                </a:extLst>
              </p:cNvPr>
              <p:cNvPicPr/>
              <p:nvPr/>
            </p:nvPicPr>
            <p:blipFill>
              <a:blip r:embed="rId60"/>
              <a:stretch>
                <a:fillRect/>
              </a:stretch>
            </p:blipFill>
            <p:spPr>
              <a:xfrm>
                <a:off x="6435655" y="2451862"/>
                <a:ext cx="2466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509DC345-F73D-18D5-F68B-FAFD5DFEF050}"/>
                  </a:ext>
                </a:extLst>
              </p14:cNvPr>
              <p14:cNvContentPartPr/>
              <p14:nvPr/>
            </p14:nvContentPartPr>
            <p14:xfrm>
              <a:off x="6382735" y="2535022"/>
              <a:ext cx="183960" cy="184680"/>
            </p14:xfrm>
          </p:contentPart>
        </mc:Choice>
        <mc:Fallback>
          <p:pic>
            <p:nvPicPr>
              <p:cNvPr id="39" name="Freihand 38">
                <a:extLst>
                  <a:ext uri="{FF2B5EF4-FFF2-40B4-BE49-F238E27FC236}">
                    <a16:creationId xmlns:a16="http://schemas.microsoft.com/office/drawing/2014/main" id="{509DC345-F73D-18D5-F68B-FAFD5DFEF050}"/>
                  </a:ext>
                </a:extLst>
              </p:cNvPr>
              <p:cNvPicPr/>
              <p:nvPr/>
            </p:nvPicPr>
            <p:blipFill>
              <a:blip r:embed="rId62"/>
              <a:stretch>
                <a:fillRect/>
              </a:stretch>
            </p:blipFill>
            <p:spPr>
              <a:xfrm>
                <a:off x="6373735" y="2526022"/>
                <a:ext cx="20160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AC0584F7-0FD3-5978-E16D-59092B7588C8}"/>
                  </a:ext>
                </a:extLst>
              </p14:cNvPr>
              <p14:cNvContentPartPr/>
              <p14:nvPr/>
            </p14:nvContentPartPr>
            <p14:xfrm>
              <a:off x="6285535" y="3392542"/>
              <a:ext cx="376560" cy="81000"/>
            </p14:xfrm>
          </p:contentPart>
        </mc:Choice>
        <mc:Fallback>
          <p:pic>
            <p:nvPicPr>
              <p:cNvPr id="42" name="Freihand 41">
                <a:extLst>
                  <a:ext uri="{FF2B5EF4-FFF2-40B4-BE49-F238E27FC236}">
                    <a16:creationId xmlns:a16="http://schemas.microsoft.com/office/drawing/2014/main" id="{AC0584F7-0FD3-5978-E16D-59092B7588C8}"/>
                  </a:ext>
                </a:extLst>
              </p:cNvPr>
              <p:cNvPicPr/>
              <p:nvPr/>
            </p:nvPicPr>
            <p:blipFill>
              <a:blip r:embed="rId64"/>
              <a:stretch>
                <a:fillRect/>
              </a:stretch>
            </p:blipFill>
            <p:spPr>
              <a:xfrm>
                <a:off x="6276895" y="3383542"/>
                <a:ext cx="3942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E60C5BAA-8F1A-A092-2F99-7588D6EDDA58}"/>
                  </a:ext>
                </a:extLst>
              </p14:cNvPr>
              <p14:cNvContentPartPr/>
              <p14:nvPr/>
            </p14:nvContentPartPr>
            <p14:xfrm>
              <a:off x="6222535" y="3376342"/>
              <a:ext cx="213480" cy="151560"/>
            </p14:xfrm>
          </p:contentPart>
        </mc:Choice>
        <mc:Fallback>
          <p:pic>
            <p:nvPicPr>
              <p:cNvPr id="43" name="Freihand 42">
                <a:extLst>
                  <a:ext uri="{FF2B5EF4-FFF2-40B4-BE49-F238E27FC236}">
                    <a16:creationId xmlns:a16="http://schemas.microsoft.com/office/drawing/2014/main" id="{E60C5BAA-8F1A-A092-2F99-7588D6EDDA58}"/>
                  </a:ext>
                </a:extLst>
              </p:cNvPr>
              <p:cNvPicPr/>
              <p:nvPr/>
            </p:nvPicPr>
            <p:blipFill>
              <a:blip r:embed="rId66"/>
              <a:stretch>
                <a:fillRect/>
              </a:stretch>
            </p:blipFill>
            <p:spPr>
              <a:xfrm>
                <a:off x="6213895" y="3367702"/>
                <a:ext cx="2311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5" name="Freihand 44">
                <a:extLst>
                  <a:ext uri="{FF2B5EF4-FFF2-40B4-BE49-F238E27FC236}">
                    <a16:creationId xmlns:a16="http://schemas.microsoft.com/office/drawing/2014/main" id="{46F459C3-CE1A-437A-E2AF-782E22D3BD72}"/>
                  </a:ext>
                </a:extLst>
              </p14:cNvPr>
              <p14:cNvContentPartPr/>
              <p14:nvPr/>
            </p14:nvContentPartPr>
            <p14:xfrm>
              <a:off x="6796375" y="3382822"/>
              <a:ext cx="135000" cy="106560"/>
            </p14:xfrm>
          </p:contentPart>
        </mc:Choice>
        <mc:Fallback>
          <p:pic>
            <p:nvPicPr>
              <p:cNvPr id="45" name="Freihand 44">
                <a:extLst>
                  <a:ext uri="{FF2B5EF4-FFF2-40B4-BE49-F238E27FC236}">
                    <a16:creationId xmlns:a16="http://schemas.microsoft.com/office/drawing/2014/main" id="{46F459C3-CE1A-437A-E2AF-782E22D3BD72}"/>
                  </a:ext>
                </a:extLst>
              </p:cNvPr>
              <p:cNvPicPr/>
              <p:nvPr/>
            </p:nvPicPr>
            <p:blipFill>
              <a:blip r:embed="rId68"/>
              <a:stretch>
                <a:fillRect/>
              </a:stretch>
            </p:blipFill>
            <p:spPr>
              <a:xfrm>
                <a:off x="6787735" y="3373822"/>
                <a:ext cx="1526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7" name="Freihand 46">
                <a:extLst>
                  <a:ext uri="{FF2B5EF4-FFF2-40B4-BE49-F238E27FC236}">
                    <a16:creationId xmlns:a16="http://schemas.microsoft.com/office/drawing/2014/main" id="{A30FC097-9F4E-77F9-2ECD-7ACD1990F66C}"/>
                  </a:ext>
                </a:extLst>
              </p14:cNvPr>
              <p14:cNvContentPartPr/>
              <p14:nvPr/>
            </p14:nvContentPartPr>
            <p14:xfrm>
              <a:off x="7010935" y="3384982"/>
              <a:ext cx="340200" cy="87120"/>
            </p14:xfrm>
          </p:contentPart>
        </mc:Choice>
        <mc:Fallback>
          <p:pic>
            <p:nvPicPr>
              <p:cNvPr id="47" name="Freihand 46">
                <a:extLst>
                  <a:ext uri="{FF2B5EF4-FFF2-40B4-BE49-F238E27FC236}">
                    <a16:creationId xmlns:a16="http://schemas.microsoft.com/office/drawing/2014/main" id="{A30FC097-9F4E-77F9-2ECD-7ACD1990F66C}"/>
                  </a:ext>
                </a:extLst>
              </p:cNvPr>
              <p:cNvPicPr/>
              <p:nvPr/>
            </p:nvPicPr>
            <p:blipFill>
              <a:blip r:embed="rId70"/>
              <a:stretch>
                <a:fillRect/>
              </a:stretch>
            </p:blipFill>
            <p:spPr>
              <a:xfrm>
                <a:off x="7002295" y="3376342"/>
                <a:ext cx="3578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8" name="Freihand 47">
                <a:extLst>
                  <a:ext uri="{FF2B5EF4-FFF2-40B4-BE49-F238E27FC236}">
                    <a16:creationId xmlns:a16="http://schemas.microsoft.com/office/drawing/2014/main" id="{3AC96007-8B74-D15F-392B-B31075E35154}"/>
                  </a:ext>
                </a:extLst>
              </p14:cNvPr>
              <p14:cNvContentPartPr/>
              <p14:nvPr/>
            </p14:nvContentPartPr>
            <p14:xfrm>
              <a:off x="7375615" y="3352222"/>
              <a:ext cx="205560" cy="85320"/>
            </p14:xfrm>
          </p:contentPart>
        </mc:Choice>
        <mc:Fallback>
          <p:pic>
            <p:nvPicPr>
              <p:cNvPr id="48" name="Freihand 47">
                <a:extLst>
                  <a:ext uri="{FF2B5EF4-FFF2-40B4-BE49-F238E27FC236}">
                    <a16:creationId xmlns:a16="http://schemas.microsoft.com/office/drawing/2014/main" id="{3AC96007-8B74-D15F-392B-B31075E35154}"/>
                  </a:ext>
                </a:extLst>
              </p:cNvPr>
              <p:cNvPicPr/>
              <p:nvPr/>
            </p:nvPicPr>
            <p:blipFill>
              <a:blip r:embed="rId72"/>
              <a:stretch>
                <a:fillRect/>
              </a:stretch>
            </p:blipFill>
            <p:spPr>
              <a:xfrm>
                <a:off x="7366615" y="3343582"/>
                <a:ext cx="2232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9" name="Freihand 48">
                <a:extLst>
                  <a:ext uri="{FF2B5EF4-FFF2-40B4-BE49-F238E27FC236}">
                    <a16:creationId xmlns:a16="http://schemas.microsoft.com/office/drawing/2014/main" id="{F3A696CE-C581-2436-17AE-42FFF33DED12}"/>
                  </a:ext>
                </a:extLst>
              </p14:cNvPr>
              <p14:cNvContentPartPr/>
              <p14:nvPr/>
            </p14:nvContentPartPr>
            <p14:xfrm>
              <a:off x="7590535" y="3270862"/>
              <a:ext cx="296280" cy="142920"/>
            </p14:xfrm>
          </p:contentPart>
        </mc:Choice>
        <mc:Fallback>
          <p:pic>
            <p:nvPicPr>
              <p:cNvPr id="49" name="Freihand 48">
                <a:extLst>
                  <a:ext uri="{FF2B5EF4-FFF2-40B4-BE49-F238E27FC236}">
                    <a16:creationId xmlns:a16="http://schemas.microsoft.com/office/drawing/2014/main" id="{F3A696CE-C581-2436-17AE-42FFF33DED12}"/>
                  </a:ext>
                </a:extLst>
              </p:cNvPr>
              <p:cNvPicPr/>
              <p:nvPr/>
            </p:nvPicPr>
            <p:blipFill>
              <a:blip r:embed="rId74"/>
              <a:stretch>
                <a:fillRect/>
              </a:stretch>
            </p:blipFill>
            <p:spPr>
              <a:xfrm>
                <a:off x="7581535" y="3262222"/>
                <a:ext cx="3139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0" name="Freihand 49">
                <a:extLst>
                  <a:ext uri="{FF2B5EF4-FFF2-40B4-BE49-F238E27FC236}">
                    <a16:creationId xmlns:a16="http://schemas.microsoft.com/office/drawing/2014/main" id="{732D9B2E-36EC-221E-7DA9-E23AD0EB18D8}"/>
                  </a:ext>
                </a:extLst>
              </p14:cNvPr>
              <p14:cNvContentPartPr/>
              <p14:nvPr/>
            </p14:nvContentPartPr>
            <p14:xfrm>
              <a:off x="7888255" y="3295702"/>
              <a:ext cx="106200" cy="118440"/>
            </p14:xfrm>
          </p:contentPart>
        </mc:Choice>
        <mc:Fallback>
          <p:pic>
            <p:nvPicPr>
              <p:cNvPr id="50" name="Freihand 49">
                <a:extLst>
                  <a:ext uri="{FF2B5EF4-FFF2-40B4-BE49-F238E27FC236}">
                    <a16:creationId xmlns:a16="http://schemas.microsoft.com/office/drawing/2014/main" id="{732D9B2E-36EC-221E-7DA9-E23AD0EB18D8}"/>
                  </a:ext>
                </a:extLst>
              </p:cNvPr>
              <p:cNvPicPr/>
              <p:nvPr/>
            </p:nvPicPr>
            <p:blipFill>
              <a:blip r:embed="rId76"/>
              <a:stretch>
                <a:fillRect/>
              </a:stretch>
            </p:blipFill>
            <p:spPr>
              <a:xfrm>
                <a:off x="7879255" y="3287062"/>
                <a:ext cx="1238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1" name="Freihand 50">
                <a:extLst>
                  <a:ext uri="{FF2B5EF4-FFF2-40B4-BE49-F238E27FC236}">
                    <a16:creationId xmlns:a16="http://schemas.microsoft.com/office/drawing/2014/main" id="{4FB1D79C-28E2-A5F3-2F8D-9F1B796156DA}"/>
                  </a:ext>
                </a:extLst>
              </p14:cNvPr>
              <p14:cNvContentPartPr/>
              <p14:nvPr/>
            </p14:nvContentPartPr>
            <p14:xfrm>
              <a:off x="7841095" y="3356542"/>
              <a:ext cx="64800" cy="72360"/>
            </p14:xfrm>
          </p:contentPart>
        </mc:Choice>
        <mc:Fallback>
          <p:pic>
            <p:nvPicPr>
              <p:cNvPr id="51" name="Freihand 50">
                <a:extLst>
                  <a:ext uri="{FF2B5EF4-FFF2-40B4-BE49-F238E27FC236}">
                    <a16:creationId xmlns:a16="http://schemas.microsoft.com/office/drawing/2014/main" id="{4FB1D79C-28E2-A5F3-2F8D-9F1B796156DA}"/>
                  </a:ext>
                </a:extLst>
              </p:cNvPr>
              <p:cNvPicPr/>
              <p:nvPr/>
            </p:nvPicPr>
            <p:blipFill>
              <a:blip r:embed="rId78"/>
              <a:stretch>
                <a:fillRect/>
              </a:stretch>
            </p:blipFill>
            <p:spPr>
              <a:xfrm>
                <a:off x="7832095" y="3347542"/>
                <a:ext cx="824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2" name="Freihand 51">
                <a:extLst>
                  <a:ext uri="{FF2B5EF4-FFF2-40B4-BE49-F238E27FC236}">
                    <a16:creationId xmlns:a16="http://schemas.microsoft.com/office/drawing/2014/main" id="{185DE565-A825-BFC9-10F8-D4DDF11CAC43}"/>
                  </a:ext>
                </a:extLst>
              </p14:cNvPr>
              <p14:cNvContentPartPr/>
              <p14:nvPr/>
            </p14:nvContentPartPr>
            <p14:xfrm>
              <a:off x="8184895" y="3242782"/>
              <a:ext cx="26640" cy="129960"/>
            </p14:xfrm>
          </p:contentPart>
        </mc:Choice>
        <mc:Fallback>
          <p:pic>
            <p:nvPicPr>
              <p:cNvPr id="52" name="Freihand 51">
                <a:extLst>
                  <a:ext uri="{FF2B5EF4-FFF2-40B4-BE49-F238E27FC236}">
                    <a16:creationId xmlns:a16="http://schemas.microsoft.com/office/drawing/2014/main" id="{185DE565-A825-BFC9-10F8-D4DDF11CAC43}"/>
                  </a:ext>
                </a:extLst>
              </p:cNvPr>
              <p:cNvPicPr/>
              <p:nvPr/>
            </p:nvPicPr>
            <p:blipFill>
              <a:blip r:embed="rId80"/>
              <a:stretch>
                <a:fillRect/>
              </a:stretch>
            </p:blipFill>
            <p:spPr>
              <a:xfrm>
                <a:off x="8176255" y="3234142"/>
                <a:ext cx="442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3" name="Freihand 52">
                <a:extLst>
                  <a:ext uri="{FF2B5EF4-FFF2-40B4-BE49-F238E27FC236}">
                    <a16:creationId xmlns:a16="http://schemas.microsoft.com/office/drawing/2014/main" id="{25B954CD-71C8-7128-3305-F99B15863BC1}"/>
                  </a:ext>
                </a:extLst>
              </p14:cNvPr>
              <p14:cNvContentPartPr/>
              <p14:nvPr/>
            </p14:nvContentPartPr>
            <p14:xfrm>
              <a:off x="8134495" y="3171142"/>
              <a:ext cx="149760" cy="227520"/>
            </p14:xfrm>
          </p:contentPart>
        </mc:Choice>
        <mc:Fallback>
          <p:pic>
            <p:nvPicPr>
              <p:cNvPr id="53" name="Freihand 52">
                <a:extLst>
                  <a:ext uri="{FF2B5EF4-FFF2-40B4-BE49-F238E27FC236}">
                    <a16:creationId xmlns:a16="http://schemas.microsoft.com/office/drawing/2014/main" id="{25B954CD-71C8-7128-3305-F99B15863BC1}"/>
                  </a:ext>
                </a:extLst>
              </p:cNvPr>
              <p:cNvPicPr/>
              <p:nvPr/>
            </p:nvPicPr>
            <p:blipFill>
              <a:blip r:embed="rId82"/>
              <a:stretch>
                <a:fillRect/>
              </a:stretch>
            </p:blipFill>
            <p:spPr>
              <a:xfrm>
                <a:off x="8125495" y="3162142"/>
                <a:ext cx="16740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4" name="Freihand 53">
                <a:extLst>
                  <a:ext uri="{FF2B5EF4-FFF2-40B4-BE49-F238E27FC236}">
                    <a16:creationId xmlns:a16="http://schemas.microsoft.com/office/drawing/2014/main" id="{387764BD-BA96-680C-493B-988FB7C7C4C5}"/>
                  </a:ext>
                </a:extLst>
              </p14:cNvPr>
              <p14:cNvContentPartPr/>
              <p14:nvPr/>
            </p14:nvContentPartPr>
            <p14:xfrm>
              <a:off x="8370295" y="3200662"/>
              <a:ext cx="173880" cy="162720"/>
            </p14:xfrm>
          </p:contentPart>
        </mc:Choice>
        <mc:Fallback>
          <p:pic>
            <p:nvPicPr>
              <p:cNvPr id="54" name="Freihand 53">
                <a:extLst>
                  <a:ext uri="{FF2B5EF4-FFF2-40B4-BE49-F238E27FC236}">
                    <a16:creationId xmlns:a16="http://schemas.microsoft.com/office/drawing/2014/main" id="{387764BD-BA96-680C-493B-988FB7C7C4C5}"/>
                  </a:ext>
                </a:extLst>
              </p:cNvPr>
              <p:cNvPicPr/>
              <p:nvPr/>
            </p:nvPicPr>
            <p:blipFill>
              <a:blip r:embed="rId84"/>
              <a:stretch>
                <a:fillRect/>
              </a:stretch>
            </p:blipFill>
            <p:spPr>
              <a:xfrm>
                <a:off x="8361295" y="3191662"/>
                <a:ext cx="1915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5" name="Freihand 54">
                <a:extLst>
                  <a:ext uri="{FF2B5EF4-FFF2-40B4-BE49-F238E27FC236}">
                    <a16:creationId xmlns:a16="http://schemas.microsoft.com/office/drawing/2014/main" id="{6A61A0AE-18CD-28F1-06CA-582180EC5992}"/>
                  </a:ext>
                </a:extLst>
              </p14:cNvPr>
              <p14:cNvContentPartPr/>
              <p14:nvPr/>
            </p14:nvContentPartPr>
            <p14:xfrm>
              <a:off x="8425375" y="3150982"/>
              <a:ext cx="200880" cy="112320"/>
            </p14:xfrm>
          </p:contentPart>
        </mc:Choice>
        <mc:Fallback>
          <p:pic>
            <p:nvPicPr>
              <p:cNvPr id="55" name="Freihand 54">
                <a:extLst>
                  <a:ext uri="{FF2B5EF4-FFF2-40B4-BE49-F238E27FC236}">
                    <a16:creationId xmlns:a16="http://schemas.microsoft.com/office/drawing/2014/main" id="{6A61A0AE-18CD-28F1-06CA-582180EC5992}"/>
                  </a:ext>
                </a:extLst>
              </p:cNvPr>
              <p:cNvPicPr/>
              <p:nvPr/>
            </p:nvPicPr>
            <p:blipFill>
              <a:blip r:embed="rId86"/>
              <a:stretch>
                <a:fillRect/>
              </a:stretch>
            </p:blipFill>
            <p:spPr>
              <a:xfrm>
                <a:off x="8416735" y="3142342"/>
                <a:ext cx="2185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6" name="Freihand 55">
                <a:extLst>
                  <a:ext uri="{FF2B5EF4-FFF2-40B4-BE49-F238E27FC236}">
                    <a16:creationId xmlns:a16="http://schemas.microsoft.com/office/drawing/2014/main" id="{78D057CA-CB9A-E5F5-48EA-C4FEF60C0AE9}"/>
                  </a:ext>
                </a:extLst>
              </p14:cNvPr>
              <p14:cNvContentPartPr/>
              <p14:nvPr/>
            </p14:nvContentPartPr>
            <p14:xfrm>
              <a:off x="8752255" y="3237742"/>
              <a:ext cx="322920" cy="82440"/>
            </p14:xfrm>
          </p:contentPart>
        </mc:Choice>
        <mc:Fallback>
          <p:pic>
            <p:nvPicPr>
              <p:cNvPr id="56" name="Freihand 55">
                <a:extLst>
                  <a:ext uri="{FF2B5EF4-FFF2-40B4-BE49-F238E27FC236}">
                    <a16:creationId xmlns:a16="http://schemas.microsoft.com/office/drawing/2014/main" id="{78D057CA-CB9A-E5F5-48EA-C4FEF60C0AE9}"/>
                  </a:ext>
                </a:extLst>
              </p:cNvPr>
              <p:cNvPicPr/>
              <p:nvPr/>
            </p:nvPicPr>
            <p:blipFill>
              <a:blip r:embed="rId88"/>
              <a:stretch>
                <a:fillRect/>
              </a:stretch>
            </p:blipFill>
            <p:spPr>
              <a:xfrm>
                <a:off x="8743615" y="3228742"/>
                <a:ext cx="3405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7" name="Freihand 56">
                <a:extLst>
                  <a:ext uri="{FF2B5EF4-FFF2-40B4-BE49-F238E27FC236}">
                    <a16:creationId xmlns:a16="http://schemas.microsoft.com/office/drawing/2014/main" id="{578949E4-6AA4-EA83-55DD-ACCED589C793}"/>
                  </a:ext>
                </a:extLst>
              </p14:cNvPr>
              <p14:cNvContentPartPr/>
              <p14:nvPr/>
            </p14:nvContentPartPr>
            <p14:xfrm>
              <a:off x="9112615" y="3226222"/>
              <a:ext cx="108720" cy="85320"/>
            </p14:xfrm>
          </p:contentPart>
        </mc:Choice>
        <mc:Fallback>
          <p:pic>
            <p:nvPicPr>
              <p:cNvPr id="57" name="Freihand 56">
                <a:extLst>
                  <a:ext uri="{FF2B5EF4-FFF2-40B4-BE49-F238E27FC236}">
                    <a16:creationId xmlns:a16="http://schemas.microsoft.com/office/drawing/2014/main" id="{578949E4-6AA4-EA83-55DD-ACCED589C793}"/>
                  </a:ext>
                </a:extLst>
              </p:cNvPr>
              <p:cNvPicPr/>
              <p:nvPr/>
            </p:nvPicPr>
            <p:blipFill>
              <a:blip r:embed="rId90"/>
              <a:stretch>
                <a:fillRect/>
              </a:stretch>
            </p:blipFill>
            <p:spPr>
              <a:xfrm>
                <a:off x="9103975" y="3217222"/>
                <a:ext cx="1263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8" name="Freihand 57">
                <a:extLst>
                  <a:ext uri="{FF2B5EF4-FFF2-40B4-BE49-F238E27FC236}">
                    <a16:creationId xmlns:a16="http://schemas.microsoft.com/office/drawing/2014/main" id="{51F216ED-ABA7-312D-1141-A0315110A4CA}"/>
                  </a:ext>
                </a:extLst>
              </p14:cNvPr>
              <p14:cNvContentPartPr/>
              <p14:nvPr/>
            </p14:nvContentPartPr>
            <p14:xfrm>
              <a:off x="9338695" y="3156382"/>
              <a:ext cx="159480" cy="131400"/>
            </p14:xfrm>
          </p:contentPart>
        </mc:Choice>
        <mc:Fallback>
          <p:pic>
            <p:nvPicPr>
              <p:cNvPr id="58" name="Freihand 57">
                <a:extLst>
                  <a:ext uri="{FF2B5EF4-FFF2-40B4-BE49-F238E27FC236}">
                    <a16:creationId xmlns:a16="http://schemas.microsoft.com/office/drawing/2014/main" id="{51F216ED-ABA7-312D-1141-A0315110A4CA}"/>
                  </a:ext>
                </a:extLst>
              </p:cNvPr>
              <p:cNvPicPr/>
              <p:nvPr/>
            </p:nvPicPr>
            <p:blipFill>
              <a:blip r:embed="rId92"/>
              <a:stretch>
                <a:fillRect/>
              </a:stretch>
            </p:blipFill>
            <p:spPr>
              <a:xfrm>
                <a:off x="9329695" y="3147742"/>
                <a:ext cx="1771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9" name="Freihand 58">
                <a:extLst>
                  <a:ext uri="{FF2B5EF4-FFF2-40B4-BE49-F238E27FC236}">
                    <a16:creationId xmlns:a16="http://schemas.microsoft.com/office/drawing/2014/main" id="{06D53EEE-7C43-CA86-628F-CFC31EC371ED}"/>
                  </a:ext>
                </a:extLst>
              </p14:cNvPr>
              <p14:cNvContentPartPr/>
              <p14:nvPr/>
            </p14:nvContentPartPr>
            <p14:xfrm>
              <a:off x="9502135" y="3213622"/>
              <a:ext cx="350280" cy="67680"/>
            </p14:xfrm>
          </p:contentPart>
        </mc:Choice>
        <mc:Fallback>
          <p:pic>
            <p:nvPicPr>
              <p:cNvPr id="59" name="Freihand 58">
                <a:extLst>
                  <a:ext uri="{FF2B5EF4-FFF2-40B4-BE49-F238E27FC236}">
                    <a16:creationId xmlns:a16="http://schemas.microsoft.com/office/drawing/2014/main" id="{06D53EEE-7C43-CA86-628F-CFC31EC371ED}"/>
                  </a:ext>
                </a:extLst>
              </p:cNvPr>
              <p:cNvPicPr/>
              <p:nvPr/>
            </p:nvPicPr>
            <p:blipFill>
              <a:blip r:embed="rId94"/>
              <a:stretch>
                <a:fillRect/>
              </a:stretch>
            </p:blipFill>
            <p:spPr>
              <a:xfrm>
                <a:off x="9493495" y="3204622"/>
                <a:ext cx="3679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0" name="Freihand 59">
                <a:extLst>
                  <a:ext uri="{FF2B5EF4-FFF2-40B4-BE49-F238E27FC236}">
                    <a16:creationId xmlns:a16="http://schemas.microsoft.com/office/drawing/2014/main" id="{5D85175A-1D38-D7C6-176B-36FC54C44EB8}"/>
                  </a:ext>
                </a:extLst>
              </p14:cNvPr>
              <p14:cNvContentPartPr/>
              <p14:nvPr/>
            </p14:nvContentPartPr>
            <p14:xfrm>
              <a:off x="10087855" y="3104902"/>
              <a:ext cx="172440" cy="172440"/>
            </p14:xfrm>
          </p:contentPart>
        </mc:Choice>
        <mc:Fallback>
          <p:pic>
            <p:nvPicPr>
              <p:cNvPr id="60" name="Freihand 59">
                <a:extLst>
                  <a:ext uri="{FF2B5EF4-FFF2-40B4-BE49-F238E27FC236}">
                    <a16:creationId xmlns:a16="http://schemas.microsoft.com/office/drawing/2014/main" id="{5D85175A-1D38-D7C6-176B-36FC54C44EB8}"/>
                  </a:ext>
                </a:extLst>
              </p:cNvPr>
              <p:cNvPicPr/>
              <p:nvPr/>
            </p:nvPicPr>
            <p:blipFill>
              <a:blip r:embed="rId96"/>
              <a:stretch>
                <a:fillRect/>
              </a:stretch>
            </p:blipFill>
            <p:spPr>
              <a:xfrm>
                <a:off x="10078855" y="3096262"/>
                <a:ext cx="1900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Freihand 60">
                <a:extLst>
                  <a:ext uri="{FF2B5EF4-FFF2-40B4-BE49-F238E27FC236}">
                    <a16:creationId xmlns:a16="http://schemas.microsoft.com/office/drawing/2014/main" id="{1AB01A74-40E9-0DFE-0A39-5F81028C4379}"/>
                  </a:ext>
                </a:extLst>
              </p14:cNvPr>
              <p14:cNvContentPartPr/>
              <p14:nvPr/>
            </p14:nvContentPartPr>
            <p14:xfrm>
              <a:off x="10212775" y="3157462"/>
              <a:ext cx="444240" cy="286920"/>
            </p14:xfrm>
          </p:contentPart>
        </mc:Choice>
        <mc:Fallback>
          <p:pic>
            <p:nvPicPr>
              <p:cNvPr id="61" name="Freihand 60">
                <a:extLst>
                  <a:ext uri="{FF2B5EF4-FFF2-40B4-BE49-F238E27FC236}">
                    <a16:creationId xmlns:a16="http://schemas.microsoft.com/office/drawing/2014/main" id="{1AB01A74-40E9-0DFE-0A39-5F81028C4379}"/>
                  </a:ext>
                </a:extLst>
              </p:cNvPr>
              <p:cNvPicPr/>
              <p:nvPr/>
            </p:nvPicPr>
            <p:blipFill>
              <a:blip r:embed="rId98"/>
              <a:stretch>
                <a:fillRect/>
              </a:stretch>
            </p:blipFill>
            <p:spPr>
              <a:xfrm>
                <a:off x="10203775" y="3148462"/>
                <a:ext cx="46188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2" name="Freihand 61">
                <a:extLst>
                  <a:ext uri="{FF2B5EF4-FFF2-40B4-BE49-F238E27FC236}">
                    <a16:creationId xmlns:a16="http://schemas.microsoft.com/office/drawing/2014/main" id="{10FF210B-9468-7F96-A776-3CD20772BF7D}"/>
                  </a:ext>
                </a:extLst>
              </p14:cNvPr>
              <p14:cNvContentPartPr/>
              <p14:nvPr/>
            </p14:nvContentPartPr>
            <p14:xfrm>
              <a:off x="10701655" y="3026782"/>
              <a:ext cx="70920" cy="195840"/>
            </p14:xfrm>
          </p:contentPart>
        </mc:Choice>
        <mc:Fallback>
          <p:pic>
            <p:nvPicPr>
              <p:cNvPr id="62" name="Freihand 61">
                <a:extLst>
                  <a:ext uri="{FF2B5EF4-FFF2-40B4-BE49-F238E27FC236}">
                    <a16:creationId xmlns:a16="http://schemas.microsoft.com/office/drawing/2014/main" id="{10FF210B-9468-7F96-A776-3CD20772BF7D}"/>
                  </a:ext>
                </a:extLst>
              </p:cNvPr>
              <p:cNvPicPr/>
              <p:nvPr/>
            </p:nvPicPr>
            <p:blipFill>
              <a:blip r:embed="rId100"/>
              <a:stretch>
                <a:fillRect/>
              </a:stretch>
            </p:blipFill>
            <p:spPr>
              <a:xfrm>
                <a:off x="10692655" y="3017782"/>
                <a:ext cx="885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3" name="Freihand 62">
                <a:extLst>
                  <a:ext uri="{FF2B5EF4-FFF2-40B4-BE49-F238E27FC236}">
                    <a16:creationId xmlns:a16="http://schemas.microsoft.com/office/drawing/2014/main" id="{F7EAD549-1FA0-F3B1-0528-24E07E3E245A}"/>
                  </a:ext>
                </a:extLst>
              </p14:cNvPr>
              <p14:cNvContentPartPr/>
              <p14:nvPr/>
            </p14:nvContentPartPr>
            <p14:xfrm>
              <a:off x="10702375" y="3157822"/>
              <a:ext cx="74160" cy="91440"/>
            </p14:xfrm>
          </p:contentPart>
        </mc:Choice>
        <mc:Fallback>
          <p:pic>
            <p:nvPicPr>
              <p:cNvPr id="63" name="Freihand 62">
                <a:extLst>
                  <a:ext uri="{FF2B5EF4-FFF2-40B4-BE49-F238E27FC236}">
                    <a16:creationId xmlns:a16="http://schemas.microsoft.com/office/drawing/2014/main" id="{F7EAD549-1FA0-F3B1-0528-24E07E3E245A}"/>
                  </a:ext>
                </a:extLst>
              </p:cNvPr>
              <p:cNvPicPr/>
              <p:nvPr/>
            </p:nvPicPr>
            <p:blipFill>
              <a:blip r:embed="rId102"/>
              <a:stretch>
                <a:fillRect/>
              </a:stretch>
            </p:blipFill>
            <p:spPr>
              <a:xfrm>
                <a:off x="10693735" y="3148822"/>
                <a:ext cx="918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4" name="Freihand 63">
                <a:extLst>
                  <a:ext uri="{FF2B5EF4-FFF2-40B4-BE49-F238E27FC236}">
                    <a16:creationId xmlns:a16="http://schemas.microsoft.com/office/drawing/2014/main" id="{7A59F2B8-8DD3-2E51-172B-6DD6B4D66F99}"/>
                  </a:ext>
                </a:extLst>
              </p14:cNvPr>
              <p14:cNvContentPartPr/>
              <p14:nvPr/>
            </p14:nvContentPartPr>
            <p14:xfrm>
              <a:off x="10831975" y="3150262"/>
              <a:ext cx="108000" cy="84240"/>
            </p14:xfrm>
          </p:contentPart>
        </mc:Choice>
        <mc:Fallback>
          <p:pic>
            <p:nvPicPr>
              <p:cNvPr id="64" name="Freihand 63">
                <a:extLst>
                  <a:ext uri="{FF2B5EF4-FFF2-40B4-BE49-F238E27FC236}">
                    <a16:creationId xmlns:a16="http://schemas.microsoft.com/office/drawing/2014/main" id="{7A59F2B8-8DD3-2E51-172B-6DD6B4D66F99}"/>
                  </a:ext>
                </a:extLst>
              </p:cNvPr>
              <p:cNvPicPr/>
              <p:nvPr/>
            </p:nvPicPr>
            <p:blipFill>
              <a:blip r:embed="rId104"/>
              <a:stretch>
                <a:fillRect/>
              </a:stretch>
            </p:blipFill>
            <p:spPr>
              <a:xfrm>
                <a:off x="10822975" y="3141262"/>
                <a:ext cx="1256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0" name="Freihand 69">
                <a:extLst>
                  <a:ext uri="{FF2B5EF4-FFF2-40B4-BE49-F238E27FC236}">
                    <a16:creationId xmlns:a16="http://schemas.microsoft.com/office/drawing/2014/main" id="{E8DFB963-63D5-243D-1E0C-CCC3F80BE7EF}"/>
                  </a:ext>
                </a:extLst>
              </p14:cNvPr>
              <p14:cNvContentPartPr/>
              <p14:nvPr/>
            </p14:nvContentPartPr>
            <p14:xfrm>
              <a:off x="2895055" y="958222"/>
              <a:ext cx="5256720" cy="1968120"/>
            </p14:xfrm>
          </p:contentPart>
        </mc:Choice>
        <mc:Fallback>
          <p:pic>
            <p:nvPicPr>
              <p:cNvPr id="70" name="Freihand 69">
                <a:extLst>
                  <a:ext uri="{FF2B5EF4-FFF2-40B4-BE49-F238E27FC236}">
                    <a16:creationId xmlns:a16="http://schemas.microsoft.com/office/drawing/2014/main" id="{E8DFB963-63D5-243D-1E0C-CCC3F80BE7EF}"/>
                  </a:ext>
                </a:extLst>
              </p:cNvPr>
              <p:cNvPicPr/>
              <p:nvPr/>
            </p:nvPicPr>
            <p:blipFill>
              <a:blip r:embed="rId106"/>
              <a:stretch>
                <a:fillRect/>
              </a:stretch>
            </p:blipFill>
            <p:spPr>
              <a:xfrm>
                <a:off x="2886415" y="949222"/>
                <a:ext cx="5274360" cy="19857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1" name="Freihand 70">
                <a:extLst>
                  <a:ext uri="{FF2B5EF4-FFF2-40B4-BE49-F238E27FC236}">
                    <a16:creationId xmlns:a16="http://schemas.microsoft.com/office/drawing/2014/main" id="{E897AADC-C81D-7814-292B-FC5979FFE080}"/>
                  </a:ext>
                </a:extLst>
              </p14:cNvPr>
              <p14:cNvContentPartPr/>
              <p14:nvPr/>
            </p14:nvContentPartPr>
            <p14:xfrm>
              <a:off x="2688415" y="2512342"/>
              <a:ext cx="902160" cy="376200"/>
            </p14:xfrm>
          </p:contentPart>
        </mc:Choice>
        <mc:Fallback>
          <p:pic>
            <p:nvPicPr>
              <p:cNvPr id="71" name="Freihand 70">
                <a:extLst>
                  <a:ext uri="{FF2B5EF4-FFF2-40B4-BE49-F238E27FC236}">
                    <a16:creationId xmlns:a16="http://schemas.microsoft.com/office/drawing/2014/main" id="{E897AADC-C81D-7814-292B-FC5979FFE080}"/>
                  </a:ext>
                </a:extLst>
              </p:cNvPr>
              <p:cNvPicPr/>
              <p:nvPr/>
            </p:nvPicPr>
            <p:blipFill>
              <a:blip r:embed="rId108"/>
              <a:stretch>
                <a:fillRect/>
              </a:stretch>
            </p:blipFill>
            <p:spPr>
              <a:xfrm>
                <a:off x="2679415" y="2503702"/>
                <a:ext cx="919800" cy="3938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2" name="Freihand 71">
                <a:extLst>
                  <a:ext uri="{FF2B5EF4-FFF2-40B4-BE49-F238E27FC236}">
                    <a16:creationId xmlns:a16="http://schemas.microsoft.com/office/drawing/2014/main" id="{0CA1AA55-5EC8-0405-80E3-7A522E6FBD4C}"/>
                  </a:ext>
                </a:extLst>
              </p14:cNvPr>
              <p14:cNvContentPartPr/>
              <p14:nvPr/>
            </p14:nvContentPartPr>
            <p14:xfrm>
              <a:off x="8403775" y="766702"/>
              <a:ext cx="51480" cy="234720"/>
            </p14:xfrm>
          </p:contentPart>
        </mc:Choice>
        <mc:Fallback>
          <p:pic>
            <p:nvPicPr>
              <p:cNvPr id="72" name="Freihand 71">
                <a:extLst>
                  <a:ext uri="{FF2B5EF4-FFF2-40B4-BE49-F238E27FC236}">
                    <a16:creationId xmlns:a16="http://schemas.microsoft.com/office/drawing/2014/main" id="{0CA1AA55-5EC8-0405-80E3-7A522E6FBD4C}"/>
                  </a:ext>
                </a:extLst>
              </p:cNvPr>
              <p:cNvPicPr/>
              <p:nvPr/>
            </p:nvPicPr>
            <p:blipFill>
              <a:blip r:embed="rId110"/>
              <a:stretch>
                <a:fillRect/>
              </a:stretch>
            </p:blipFill>
            <p:spPr>
              <a:xfrm>
                <a:off x="8395135" y="758062"/>
                <a:ext cx="6912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3" name="Freihand 72">
                <a:extLst>
                  <a:ext uri="{FF2B5EF4-FFF2-40B4-BE49-F238E27FC236}">
                    <a16:creationId xmlns:a16="http://schemas.microsoft.com/office/drawing/2014/main" id="{AC67182D-2DEA-1882-3051-B09327B0562B}"/>
                  </a:ext>
                </a:extLst>
              </p14:cNvPr>
              <p14:cNvContentPartPr/>
              <p14:nvPr/>
            </p14:nvContentPartPr>
            <p14:xfrm>
              <a:off x="8286775" y="742942"/>
              <a:ext cx="281160" cy="244800"/>
            </p14:xfrm>
          </p:contentPart>
        </mc:Choice>
        <mc:Fallback>
          <p:pic>
            <p:nvPicPr>
              <p:cNvPr id="73" name="Freihand 72">
                <a:extLst>
                  <a:ext uri="{FF2B5EF4-FFF2-40B4-BE49-F238E27FC236}">
                    <a16:creationId xmlns:a16="http://schemas.microsoft.com/office/drawing/2014/main" id="{AC67182D-2DEA-1882-3051-B09327B0562B}"/>
                  </a:ext>
                </a:extLst>
              </p:cNvPr>
              <p:cNvPicPr/>
              <p:nvPr/>
            </p:nvPicPr>
            <p:blipFill>
              <a:blip r:embed="rId112"/>
              <a:stretch>
                <a:fillRect/>
              </a:stretch>
            </p:blipFill>
            <p:spPr>
              <a:xfrm>
                <a:off x="8277775" y="734302"/>
                <a:ext cx="29880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4" name="Freihand 73">
                <a:extLst>
                  <a:ext uri="{FF2B5EF4-FFF2-40B4-BE49-F238E27FC236}">
                    <a16:creationId xmlns:a16="http://schemas.microsoft.com/office/drawing/2014/main" id="{35FABEC8-8F7B-FB78-2EA8-75274FC278AA}"/>
                  </a:ext>
                </a:extLst>
              </p14:cNvPr>
              <p14:cNvContentPartPr/>
              <p14:nvPr/>
            </p14:nvContentPartPr>
            <p14:xfrm>
              <a:off x="8603575" y="847702"/>
              <a:ext cx="181800" cy="101520"/>
            </p14:xfrm>
          </p:contentPart>
        </mc:Choice>
        <mc:Fallback>
          <p:pic>
            <p:nvPicPr>
              <p:cNvPr id="74" name="Freihand 73">
                <a:extLst>
                  <a:ext uri="{FF2B5EF4-FFF2-40B4-BE49-F238E27FC236}">
                    <a16:creationId xmlns:a16="http://schemas.microsoft.com/office/drawing/2014/main" id="{35FABEC8-8F7B-FB78-2EA8-75274FC278AA}"/>
                  </a:ext>
                </a:extLst>
              </p:cNvPr>
              <p:cNvPicPr/>
              <p:nvPr/>
            </p:nvPicPr>
            <p:blipFill>
              <a:blip r:embed="rId114"/>
              <a:stretch>
                <a:fillRect/>
              </a:stretch>
            </p:blipFill>
            <p:spPr>
              <a:xfrm>
                <a:off x="8594935" y="839062"/>
                <a:ext cx="1994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5" name="Freihand 74">
                <a:extLst>
                  <a:ext uri="{FF2B5EF4-FFF2-40B4-BE49-F238E27FC236}">
                    <a16:creationId xmlns:a16="http://schemas.microsoft.com/office/drawing/2014/main" id="{9FCA3571-6B23-82C9-5ED1-FD7834597C26}"/>
                  </a:ext>
                </a:extLst>
              </p14:cNvPr>
              <p14:cNvContentPartPr/>
              <p14:nvPr/>
            </p14:nvContentPartPr>
            <p14:xfrm>
              <a:off x="8907775" y="762382"/>
              <a:ext cx="353880" cy="187560"/>
            </p14:xfrm>
          </p:contentPart>
        </mc:Choice>
        <mc:Fallback>
          <p:pic>
            <p:nvPicPr>
              <p:cNvPr id="75" name="Freihand 74">
                <a:extLst>
                  <a:ext uri="{FF2B5EF4-FFF2-40B4-BE49-F238E27FC236}">
                    <a16:creationId xmlns:a16="http://schemas.microsoft.com/office/drawing/2014/main" id="{9FCA3571-6B23-82C9-5ED1-FD7834597C26}"/>
                  </a:ext>
                </a:extLst>
              </p:cNvPr>
              <p:cNvPicPr/>
              <p:nvPr/>
            </p:nvPicPr>
            <p:blipFill>
              <a:blip r:embed="rId116"/>
              <a:stretch>
                <a:fillRect/>
              </a:stretch>
            </p:blipFill>
            <p:spPr>
              <a:xfrm>
                <a:off x="8898775" y="753382"/>
                <a:ext cx="3715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6" name="Freihand 75">
                <a:extLst>
                  <a:ext uri="{FF2B5EF4-FFF2-40B4-BE49-F238E27FC236}">
                    <a16:creationId xmlns:a16="http://schemas.microsoft.com/office/drawing/2014/main" id="{57452CA1-EC6A-DE64-09D8-911D9B737822}"/>
                  </a:ext>
                </a:extLst>
              </p14:cNvPr>
              <p14:cNvContentPartPr/>
              <p14:nvPr/>
            </p14:nvContentPartPr>
            <p14:xfrm>
              <a:off x="9290815" y="825022"/>
              <a:ext cx="67320" cy="68760"/>
            </p14:xfrm>
          </p:contentPart>
        </mc:Choice>
        <mc:Fallback>
          <p:pic>
            <p:nvPicPr>
              <p:cNvPr id="76" name="Freihand 75">
                <a:extLst>
                  <a:ext uri="{FF2B5EF4-FFF2-40B4-BE49-F238E27FC236}">
                    <a16:creationId xmlns:a16="http://schemas.microsoft.com/office/drawing/2014/main" id="{57452CA1-EC6A-DE64-09D8-911D9B737822}"/>
                  </a:ext>
                </a:extLst>
              </p:cNvPr>
              <p:cNvPicPr/>
              <p:nvPr/>
            </p:nvPicPr>
            <p:blipFill>
              <a:blip r:embed="rId118"/>
              <a:stretch>
                <a:fillRect/>
              </a:stretch>
            </p:blipFill>
            <p:spPr>
              <a:xfrm>
                <a:off x="9281815" y="816382"/>
                <a:ext cx="849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7" name="Freihand 76">
                <a:extLst>
                  <a:ext uri="{FF2B5EF4-FFF2-40B4-BE49-F238E27FC236}">
                    <a16:creationId xmlns:a16="http://schemas.microsoft.com/office/drawing/2014/main" id="{FB7C71EE-24A0-771D-7A86-57C2425385E6}"/>
                  </a:ext>
                </a:extLst>
              </p14:cNvPr>
              <p14:cNvContentPartPr/>
              <p14:nvPr/>
            </p14:nvContentPartPr>
            <p14:xfrm>
              <a:off x="9270295" y="787582"/>
              <a:ext cx="150480" cy="148680"/>
            </p14:xfrm>
          </p:contentPart>
        </mc:Choice>
        <mc:Fallback>
          <p:pic>
            <p:nvPicPr>
              <p:cNvPr id="77" name="Freihand 76">
                <a:extLst>
                  <a:ext uri="{FF2B5EF4-FFF2-40B4-BE49-F238E27FC236}">
                    <a16:creationId xmlns:a16="http://schemas.microsoft.com/office/drawing/2014/main" id="{FB7C71EE-24A0-771D-7A86-57C2425385E6}"/>
                  </a:ext>
                </a:extLst>
              </p:cNvPr>
              <p:cNvPicPr/>
              <p:nvPr/>
            </p:nvPicPr>
            <p:blipFill>
              <a:blip r:embed="rId120"/>
              <a:stretch>
                <a:fillRect/>
              </a:stretch>
            </p:blipFill>
            <p:spPr>
              <a:xfrm>
                <a:off x="9261295" y="778942"/>
                <a:ext cx="1681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8" name="Freihand 77">
                <a:extLst>
                  <a:ext uri="{FF2B5EF4-FFF2-40B4-BE49-F238E27FC236}">
                    <a16:creationId xmlns:a16="http://schemas.microsoft.com/office/drawing/2014/main" id="{DB17F189-C492-419D-DCC0-E6920325F74F}"/>
                  </a:ext>
                </a:extLst>
              </p14:cNvPr>
              <p14:cNvContentPartPr/>
              <p14:nvPr/>
            </p14:nvContentPartPr>
            <p14:xfrm>
              <a:off x="9564775" y="731422"/>
              <a:ext cx="444240" cy="169920"/>
            </p14:xfrm>
          </p:contentPart>
        </mc:Choice>
        <mc:Fallback>
          <p:pic>
            <p:nvPicPr>
              <p:cNvPr id="78" name="Freihand 77">
                <a:extLst>
                  <a:ext uri="{FF2B5EF4-FFF2-40B4-BE49-F238E27FC236}">
                    <a16:creationId xmlns:a16="http://schemas.microsoft.com/office/drawing/2014/main" id="{DB17F189-C492-419D-DCC0-E6920325F74F}"/>
                  </a:ext>
                </a:extLst>
              </p:cNvPr>
              <p:cNvPicPr/>
              <p:nvPr/>
            </p:nvPicPr>
            <p:blipFill>
              <a:blip r:embed="rId122"/>
              <a:stretch>
                <a:fillRect/>
              </a:stretch>
            </p:blipFill>
            <p:spPr>
              <a:xfrm>
                <a:off x="9556135" y="722422"/>
                <a:ext cx="4618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9" name="Freihand 78">
                <a:extLst>
                  <a:ext uri="{FF2B5EF4-FFF2-40B4-BE49-F238E27FC236}">
                    <a16:creationId xmlns:a16="http://schemas.microsoft.com/office/drawing/2014/main" id="{2BDE4080-1AC0-45D9-A69A-7E5C2833E384}"/>
                  </a:ext>
                </a:extLst>
              </p14:cNvPr>
              <p14:cNvContentPartPr/>
              <p14:nvPr/>
            </p14:nvContentPartPr>
            <p14:xfrm>
              <a:off x="10213855" y="769582"/>
              <a:ext cx="178200" cy="153720"/>
            </p14:xfrm>
          </p:contentPart>
        </mc:Choice>
        <mc:Fallback>
          <p:pic>
            <p:nvPicPr>
              <p:cNvPr id="79" name="Freihand 78">
                <a:extLst>
                  <a:ext uri="{FF2B5EF4-FFF2-40B4-BE49-F238E27FC236}">
                    <a16:creationId xmlns:a16="http://schemas.microsoft.com/office/drawing/2014/main" id="{2BDE4080-1AC0-45D9-A69A-7E5C2833E384}"/>
                  </a:ext>
                </a:extLst>
              </p:cNvPr>
              <p:cNvPicPr/>
              <p:nvPr/>
            </p:nvPicPr>
            <p:blipFill>
              <a:blip r:embed="rId124"/>
              <a:stretch>
                <a:fillRect/>
              </a:stretch>
            </p:blipFill>
            <p:spPr>
              <a:xfrm>
                <a:off x="10205215" y="760582"/>
                <a:ext cx="1958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0" name="Freihand 79">
                <a:extLst>
                  <a:ext uri="{FF2B5EF4-FFF2-40B4-BE49-F238E27FC236}">
                    <a16:creationId xmlns:a16="http://schemas.microsoft.com/office/drawing/2014/main" id="{407BA03A-AF3C-097C-E0BB-36EF2EBD175A}"/>
                  </a:ext>
                </a:extLst>
              </p14:cNvPr>
              <p14:cNvContentPartPr/>
              <p14:nvPr/>
            </p14:nvContentPartPr>
            <p14:xfrm>
              <a:off x="10451455" y="774982"/>
              <a:ext cx="146160" cy="104760"/>
            </p14:xfrm>
          </p:contentPart>
        </mc:Choice>
        <mc:Fallback>
          <p:pic>
            <p:nvPicPr>
              <p:cNvPr id="80" name="Freihand 79">
                <a:extLst>
                  <a:ext uri="{FF2B5EF4-FFF2-40B4-BE49-F238E27FC236}">
                    <a16:creationId xmlns:a16="http://schemas.microsoft.com/office/drawing/2014/main" id="{407BA03A-AF3C-097C-E0BB-36EF2EBD175A}"/>
                  </a:ext>
                </a:extLst>
              </p:cNvPr>
              <p:cNvPicPr/>
              <p:nvPr/>
            </p:nvPicPr>
            <p:blipFill>
              <a:blip r:embed="rId126"/>
              <a:stretch>
                <a:fillRect/>
              </a:stretch>
            </p:blipFill>
            <p:spPr>
              <a:xfrm>
                <a:off x="10442455" y="766342"/>
                <a:ext cx="1638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1" name="Freihand 80">
                <a:extLst>
                  <a:ext uri="{FF2B5EF4-FFF2-40B4-BE49-F238E27FC236}">
                    <a16:creationId xmlns:a16="http://schemas.microsoft.com/office/drawing/2014/main" id="{CF00B6E5-4D50-AA03-9ED5-3D868AD1A942}"/>
                  </a:ext>
                </a:extLst>
              </p14:cNvPr>
              <p14:cNvContentPartPr/>
              <p14:nvPr/>
            </p14:nvContentPartPr>
            <p14:xfrm>
              <a:off x="10620655" y="661582"/>
              <a:ext cx="61200" cy="204840"/>
            </p14:xfrm>
          </p:contentPart>
        </mc:Choice>
        <mc:Fallback>
          <p:pic>
            <p:nvPicPr>
              <p:cNvPr id="81" name="Freihand 80">
                <a:extLst>
                  <a:ext uri="{FF2B5EF4-FFF2-40B4-BE49-F238E27FC236}">
                    <a16:creationId xmlns:a16="http://schemas.microsoft.com/office/drawing/2014/main" id="{CF00B6E5-4D50-AA03-9ED5-3D868AD1A942}"/>
                  </a:ext>
                </a:extLst>
              </p:cNvPr>
              <p:cNvPicPr/>
              <p:nvPr/>
            </p:nvPicPr>
            <p:blipFill>
              <a:blip r:embed="rId128"/>
              <a:stretch>
                <a:fillRect/>
              </a:stretch>
            </p:blipFill>
            <p:spPr>
              <a:xfrm>
                <a:off x="10611655" y="652582"/>
                <a:ext cx="788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2" name="Freihand 81">
                <a:extLst>
                  <a:ext uri="{FF2B5EF4-FFF2-40B4-BE49-F238E27FC236}">
                    <a16:creationId xmlns:a16="http://schemas.microsoft.com/office/drawing/2014/main" id="{2CD97969-AAE3-BE12-E299-FEFD2B876398}"/>
                  </a:ext>
                </a:extLst>
              </p14:cNvPr>
              <p14:cNvContentPartPr/>
              <p14:nvPr/>
            </p14:nvContentPartPr>
            <p14:xfrm>
              <a:off x="10686895" y="751942"/>
              <a:ext cx="281520" cy="106560"/>
            </p14:xfrm>
          </p:contentPart>
        </mc:Choice>
        <mc:Fallback>
          <p:pic>
            <p:nvPicPr>
              <p:cNvPr id="82" name="Freihand 81">
                <a:extLst>
                  <a:ext uri="{FF2B5EF4-FFF2-40B4-BE49-F238E27FC236}">
                    <a16:creationId xmlns:a16="http://schemas.microsoft.com/office/drawing/2014/main" id="{2CD97969-AAE3-BE12-E299-FEFD2B876398}"/>
                  </a:ext>
                </a:extLst>
              </p:cNvPr>
              <p:cNvPicPr/>
              <p:nvPr/>
            </p:nvPicPr>
            <p:blipFill>
              <a:blip r:embed="rId130"/>
              <a:stretch>
                <a:fillRect/>
              </a:stretch>
            </p:blipFill>
            <p:spPr>
              <a:xfrm>
                <a:off x="10678255" y="743302"/>
                <a:ext cx="2991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3" name="Freihand 82">
                <a:extLst>
                  <a:ext uri="{FF2B5EF4-FFF2-40B4-BE49-F238E27FC236}">
                    <a16:creationId xmlns:a16="http://schemas.microsoft.com/office/drawing/2014/main" id="{6B88AF43-DAE3-A841-AA67-A1A172D1DFC7}"/>
                  </a:ext>
                </a:extLst>
              </p14:cNvPr>
              <p14:cNvContentPartPr/>
              <p14:nvPr/>
            </p14:nvContentPartPr>
            <p14:xfrm>
              <a:off x="11279815" y="727102"/>
              <a:ext cx="60120" cy="151200"/>
            </p14:xfrm>
          </p:contentPart>
        </mc:Choice>
        <mc:Fallback>
          <p:pic>
            <p:nvPicPr>
              <p:cNvPr id="83" name="Freihand 82">
                <a:extLst>
                  <a:ext uri="{FF2B5EF4-FFF2-40B4-BE49-F238E27FC236}">
                    <a16:creationId xmlns:a16="http://schemas.microsoft.com/office/drawing/2014/main" id="{6B88AF43-DAE3-A841-AA67-A1A172D1DFC7}"/>
                  </a:ext>
                </a:extLst>
              </p:cNvPr>
              <p:cNvPicPr/>
              <p:nvPr/>
            </p:nvPicPr>
            <p:blipFill>
              <a:blip r:embed="rId132"/>
              <a:stretch>
                <a:fillRect/>
              </a:stretch>
            </p:blipFill>
            <p:spPr>
              <a:xfrm>
                <a:off x="11271175" y="718102"/>
                <a:ext cx="777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4" name="Freihand 83">
                <a:extLst>
                  <a:ext uri="{FF2B5EF4-FFF2-40B4-BE49-F238E27FC236}">
                    <a16:creationId xmlns:a16="http://schemas.microsoft.com/office/drawing/2014/main" id="{34297A1F-6EA9-8A29-10D9-C2439EA4EA76}"/>
                  </a:ext>
                </a:extLst>
              </p14:cNvPr>
              <p14:cNvContentPartPr/>
              <p14:nvPr/>
            </p14:nvContentPartPr>
            <p14:xfrm>
              <a:off x="11218975" y="672742"/>
              <a:ext cx="181080" cy="237960"/>
            </p14:xfrm>
          </p:contentPart>
        </mc:Choice>
        <mc:Fallback>
          <p:pic>
            <p:nvPicPr>
              <p:cNvPr id="84" name="Freihand 83">
                <a:extLst>
                  <a:ext uri="{FF2B5EF4-FFF2-40B4-BE49-F238E27FC236}">
                    <a16:creationId xmlns:a16="http://schemas.microsoft.com/office/drawing/2014/main" id="{34297A1F-6EA9-8A29-10D9-C2439EA4EA76}"/>
                  </a:ext>
                </a:extLst>
              </p:cNvPr>
              <p:cNvPicPr/>
              <p:nvPr/>
            </p:nvPicPr>
            <p:blipFill>
              <a:blip r:embed="rId134"/>
              <a:stretch>
                <a:fillRect/>
              </a:stretch>
            </p:blipFill>
            <p:spPr>
              <a:xfrm>
                <a:off x="11210335" y="664102"/>
                <a:ext cx="19872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5" name="Freihand 84">
                <a:extLst>
                  <a:ext uri="{FF2B5EF4-FFF2-40B4-BE49-F238E27FC236}">
                    <a16:creationId xmlns:a16="http://schemas.microsoft.com/office/drawing/2014/main" id="{7D3644BB-6764-1DE0-2877-078CE423C2FB}"/>
                  </a:ext>
                </a:extLst>
              </p14:cNvPr>
              <p14:cNvContentPartPr/>
              <p14:nvPr/>
            </p14:nvContentPartPr>
            <p14:xfrm>
              <a:off x="11484655" y="721342"/>
              <a:ext cx="152640" cy="172800"/>
            </p14:xfrm>
          </p:contentPart>
        </mc:Choice>
        <mc:Fallback>
          <p:pic>
            <p:nvPicPr>
              <p:cNvPr id="85" name="Freihand 84">
                <a:extLst>
                  <a:ext uri="{FF2B5EF4-FFF2-40B4-BE49-F238E27FC236}">
                    <a16:creationId xmlns:a16="http://schemas.microsoft.com/office/drawing/2014/main" id="{7D3644BB-6764-1DE0-2877-078CE423C2FB}"/>
                  </a:ext>
                </a:extLst>
              </p:cNvPr>
              <p:cNvPicPr/>
              <p:nvPr/>
            </p:nvPicPr>
            <p:blipFill>
              <a:blip r:embed="rId136"/>
              <a:stretch>
                <a:fillRect/>
              </a:stretch>
            </p:blipFill>
            <p:spPr>
              <a:xfrm>
                <a:off x="11476015" y="712702"/>
                <a:ext cx="1702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6" name="Freihand 85">
                <a:extLst>
                  <a:ext uri="{FF2B5EF4-FFF2-40B4-BE49-F238E27FC236}">
                    <a16:creationId xmlns:a16="http://schemas.microsoft.com/office/drawing/2014/main" id="{FD52CED8-AA1E-9E3C-2FEF-BEE36438D9D2}"/>
                  </a:ext>
                </a:extLst>
              </p14:cNvPr>
              <p14:cNvContentPartPr/>
              <p14:nvPr/>
            </p14:nvContentPartPr>
            <p14:xfrm>
              <a:off x="11521015" y="673102"/>
              <a:ext cx="209880" cy="102600"/>
            </p14:xfrm>
          </p:contentPart>
        </mc:Choice>
        <mc:Fallback>
          <p:pic>
            <p:nvPicPr>
              <p:cNvPr id="86" name="Freihand 85">
                <a:extLst>
                  <a:ext uri="{FF2B5EF4-FFF2-40B4-BE49-F238E27FC236}">
                    <a16:creationId xmlns:a16="http://schemas.microsoft.com/office/drawing/2014/main" id="{FD52CED8-AA1E-9E3C-2FEF-BEE36438D9D2}"/>
                  </a:ext>
                </a:extLst>
              </p:cNvPr>
              <p:cNvPicPr/>
              <p:nvPr/>
            </p:nvPicPr>
            <p:blipFill>
              <a:blip r:embed="rId138"/>
              <a:stretch>
                <a:fillRect/>
              </a:stretch>
            </p:blipFill>
            <p:spPr>
              <a:xfrm>
                <a:off x="11512015" y="664102"/>
                <a:ext cx="2275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7" name="Freihand 86">
                <a:extLst>
                  <a:ext uri="{FF2B5EF4-FFF2-40B4-BE49-F238E27FC236}">
                    <a16:creationId xmlns:a16="http://schemas.microsoft.com/office/drawing/2014/main" id="{86430610-C160-7AD8-D660-CFAF59A54CE9}"/>
                  </a:ext>
                </a:extLst>
              </p14:cNvPr>
              <p14:cNvContentPartPr/>
              <p14:nvPr/>
            </p14:nvContentPartPr>
            <p14:xfrm>
              <a:off x="8860615" y="1198342"/>
              <a:ext cx="439560" cy="144000"/>
            </p14:xfrm>
          </p:contentPart>
        </mc:Choice>
        <mc:Fallback>
          <p:pic>
            <p:nvPicPr>
              <p:cNvPr id="87" name="Freihand 86">
                <a:extLst>
                  <a:ext uri="{FF2B5EF4-FFF2-40B4-BE49-F238E27FC236}">
                    <a16:creationId xmlns:a16="http://schemas.microsoft.com/office/drawing/2014/main" id="{86430610-C160-7AD8-D660-CFAF59A54CE9}"/>
                  </a:ext>
                </a:extLst>
              </p:cNvPr>
              <p:cNvPicPr/>
              <p:nvPr/>
            </p:nvPicPr>
            <p:blipFill>
              <a:blip r:embed="rId140"/>
              <a:stretch>
                <a:fillRect/>
              </a:stretch>
            </p:blipFill>
            <p:spPr>
              <a:xfrm>
                <a:off x="8851615" y="1189342"/>
                <a:ext cx="4572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8" name="Freihand 87">
                <a:extLst>
                  <a:ext uri="{FF2B5EF4-FFF2-40B4-BE49-F238E27FC236}">
                    <a16:creationId xmlns:a16="http://schemas.microsoft.com/office/drawing/2014/main" id="{A59E9D5E-A95F-D55F-8A3A-63EC4AEB975B}"/>
                  </a:ext>
                </a:extLst>
              </p14:cNvPr>
              <p14:cNvContentPartPr/>
              <p14:nvPr/>
            </p14:nvContentPartPr>
            <p14:xfrm>
              <a:off x="9375055" y="1179622"/>
              <a:ext cx="92160" cy="152640"/>
            </p14:xfrm>
          </p:contentPart>
        </mc:Choice>
        <mc:Fallback>
          <p:pic>
            <p:nvPicPr>
              <p:cNvPr id="88" name="Freihand 87">
                <a:extLst>
                  <a:ext uri="{FF2B5EF4-FFF2-40B4-BE49-F238E27FC236}">
                    <a16:creationId xmlns:a16="http://schemas.microsoft.com/office/drawing/2014/main" id="{A59E9D5E-A95F-D55F-8A3A-63EC4AEB975B}"/>
                  </a:ext>
                </a:extLst>
              </p:cNvPr>
              <p:cNvPicPr/>
              <p:nvPr/>
            </p:nvPicPr>
            <p:blipFill>
              <a:blip r:embed="rId142"/>
              <a:stretch>
                <a:fillRect/>
              </a:stretch>
            </p:blipFill>
            <p:spPr>
              <a:xfrm>
                <a:off x="9366055" y="1170622"/>
                <a:ext cx="1098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9" name="Freihand 88">
                <a:extLst>
                  <a:ext uri="{FF2B5EF4-FFF2-40B4-BE49-F238E27FC236}">
                    <a16:creationId xmlns:a16="http://schemas.microsoft.com/office/drawing/2014/main" id="{A72E951E-AA78-727B-1C53-E8DAACF1D937}"/>
                  </a:ext>
                </a:extLst>
              </p14:cNvPr>
              <p14:cNvContentPartPr/>
              <p14:nvPr/>
            </p14:nvContentPartPr>
            <p14:xfrm>
              <a:off x="9658375" y="1125622"/>
              <a:ext cx="216000" cy="127440"/>
            </p14:xfrm>
          </p:contentPart>
        </mc:Choice>
        <mc:Fallback>
          <p:pic>
            <p:nvPicPr>
              <p:cNvPr id="89" name="Freihand 88">
                <a:extLst>
                  <a:ext uri="{FF2B5EF4-FFF2-40B4-BE49-F238E27FC236}">
                    <a16:creationId xmlns:a16="http://schemas.microsoft.com/office/drawing/2014/main" id="{A72E951E-AA78-727B-1C53-E8DAACF1D937}"/>
                  </a:ext>
                </a:extLst>
              </p:cNvPr>
              <p:cNvPicPr/>
              <p:nvPr/>
            </p:nvPicPr>
            <p:blipFill>
              <a:blip r:embed="rId144"/>
              <a:stretch>
                <a:fillRect/>
              </a:stretch>
            </p:blipFill>
            <p:spPr>
              <a:xfrm>
                <a:off x="9649735" y="1116622"/>
                <a:ext cx="2336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0" name="Freihand 89">
                <a:extLst>
                  <a:ext uri="{FF2B5EF4-FFF2-40B4-BE49-F238E27FC236}">
                    <a16:creationId xmlns:a16="http://schemas.microsoft.com/office/drawing/2014/main" id="{4E9F4EE6-0B3F-E09E-DBF7-BBCBC4EABF98}"/>
                  </a:ext>
                </a:extLst>
              </p14:cNvPr>
              <p14:cNvContentPartPr/>
              <p14:nvPr/>
            </p14:nvContentPartPr>
            <p14:xfrm>
              <a:off x="9896335" y="1178542"/>
              <a:ext cx="422640" cy="69480"/>
            </p14:xfrm>
          </p:contentPart>
        </mc:Choice>
        <mc:Fallback>
          <p:pic>
            <p:nvPicPr>
              <p:cNvPr id="90" name="Freihand 89">
                <a:extLst>
                  <a:ext uri="{FF2B5EF4-FFF2-40B4-BE49-F238E27FC236}">
                    <a16:creationId xmlns:a16="http://schemas.microsoft.com/office/drawing/2014/main" id="{4E9F4EE6-0B3F-E09E-DBF7-BBCBC4EABF98}"/>
                  </a:ext>
                </a:extLst>
              </p:cNvPr>
              <p:cNvPicPr/>
              <p:nvPr/>
            </p:nvPicPr>
            <p:blipFill>
              <a:blip r:embed="rId146"/>
              <a:stretch>
                <a:fillRect/>
              </a:stretch>
            </p:blipFill>
            <p:spPr>
              <a:xfrm>
                <a:off x="9887335" y="1169902"/>
                <a:ext cx="4402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1" name="Freihand 90">
                <a:extLst>
                  <a:ext uri="{FF2B5EF4-FFF2-40B4-BE49-F238E27FC236}">
                    <a16:creationId xmlns:a16="http://schemas.microsoft.com/office/drawing/2014/main" id="{768CFAB5-AC17-0AA1-DD75-A7C2817D8EB0}"/>
                  </a:ext>
                </a:extLst>
              </p14:cNvPr>
              <p14:cNvContentPartPr/>
              <p14:nvPr/>
            </p14:nvContentPartPr>
            <p14:xfrm>
              <a:off x="10534255" y="1093222"/>
              <a:ext cx="204840" cy="183960"/>
            </p14:xfrm>
          </p:contentPart>
        </mc:Choice>
        <mc:Fallback>
          <p:pic>
            <p:nvPicPr>
              <p:cNvPr id="91" name="Freihand 90">
                <a:extLst>
                  <a:ext uri="{FF2B5EF4-FFF2-40B4-BE49-F238E27FC236}">
                    <a16:creationId xmlns:a16="http://schemas.microsoft.com/office/drawing/2014/main" id="{768CFAB5-AC17-0AA1-DD75-A7C2817D8EB0}"/>
                  </a:ext>
                </a:extLst>
              </p:cNvPr>
              <p:cNvPicPr/>
              <p:nvPr/>
            </p:nvPicPr>
            <p:blipFill>
              <a:blip r:embed="rId148"/>
              <a:stretch>
                <a:fillRect/>
              </a:stretch>
            </p:blipFill>
            <p:spPr>
              <a:xfrm>
                <a:off x="10525615" y="1084582"/>
                <a:ext cx="2224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2" name="Freihand 91">
                <a:extLst>
                  <a:ext uri="{FF2B5EF4-FFF2-40B4-BE49-F238E27FC236}">
                    <a16:creationId xmlns:a16="http://schemas.microsoft.com/office/drawing/2014/main" id="{D2AA6121-D33D-638B-F749-26D2472647DC}"/>
                  </a:ext>
                </a:extLst>
              </p14:cNvPr>
              <p14:cNvContentPartPr/>
              <p14:nvPr/>
            </p14:nvContentPartPr>
            <p14:xfrm>
              <a:off x="10675375" y="1170262"/>
              <a:ext cx="231120" cy="92520"/>
            </p14:xfrm>
          </p:contentPart>
        </mc:Choice>
        <mc:Fallback>
          <p:pic>
            <p:nvPicPr>
              <p:cNvPr id="92" name="Freihand 91">
                <a:extLst>
                  <a:ext uri="{FF2B5EF4-FFF2-40B4-BE49-F238E27FC236}">
                    <a16:creationId xmlns:a16="http://schemas.microsoft.com/office/drawing/2014/main" id="{D2AA6121-D33D-638B-F749-26D2472647DC}"/>
                  </a:ext>
                </a:extLst>
              </p:cNvPr>
              <p:cNvPicPr/>
              <p:nvPr/>
            </p:nvPicPr>
            <p:blipFill>
              <a:blip r:embed="rId150"/>
              <a:stretch>
                <a:fillRect/>
              </a:stretch>
            </p:blipFill>
            <p:spPr>
              <a:xfrm>
                <a:off x="10666375" y="1161622"/>
                <a:ext cx="2487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3" name="Freihand 92">
                <a:extLst>
                  <a:ext uri="{FF2B5EF4-FFF2-40B4-BE49-F238E27FC236}">
                    <a16:creationId xmlns:a16="http://schemas.microsoft.com/office/drawing/2014/main" id="{8C02EDEE-CC0B-BA33-64C4-78187FC5FE73}"/>
                  </a:ext>
                </a:extLst>
              </p14:cNvPr>
              <p14:cNvContentPartPr/>
              <p14:nvPr/>
            </p14:nvContentPartPr>
            <p14:xfrm>
              <a:off x="10892815" y="1154782"/>
              <a:ext cx="109800" cy="297360"/>
            </p14:xfrm>
          </p:contentPart>
        </mc:Choice>
        <mc:Fallback>
          <p:pic>
            <p:nvPicPr>
              <p:cNvPr id="93" name="Freihand 92">
                <a:extLst>
                  <a:ext uri="{FF2B5EF4-FFF2-40B4-BE49-F238E27FC236}">
                    <a16:creationId xmlns:a16="http://schemas.microsoft.com/office/drawing/2014/main" id="{8C02EDEE-CC0B-BA33-64C4-78187FC5FE73}"/>
                  </a:ext>
                </a:extLst>
              </p:cNvPr>
              <p:cNvPicPr/>
              <p:nvPr/>
            </p:nvPicPr>
            <p:blipFill>
              <a:blip r:embed="rId152"/>
              <a:stretch>
                <a:fillRect/>
              </a:stretch>
            </p:blipFill>
            <p:spPr>
              <a:xfrm>
                <a:off x="10883815" y="1146142"/>
                <a:ext cx="12744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4" name="Freihand 93">
                <a:extLst>
                  <a:ext uri="{FF2B5EF4-FFF2-40B4-BE49-F238E27FC236}">
                    <a16:creationId xmlns:a16="http://schemas.microsoft.com/office/drawing/2014/main" id="{4B2EF67B-BE59-7C26-EC0E-BE05E694462B}"/>
                  </a:ext>
                </a:extLst>
              </p14:cNvPr>
              <p14:cNvContentPartPr/>
              <p14:nvPr/>
            </p14:nvContentPartPr>
            <p14:xfrm>
              <a:off x="11047255" y="1172782"/>
              <a:ext cx="102960" cy="64080"/>
            </p14:xfrm>
          </p:contentPart>
        </mc:Choice>
        <mc:Fallback>
          <p:pic>
            <p:nvPicPr>
              <p:cNvPr id="94" name="Freihand 93">
                <a:extLst>
                  <a:ext uri="{FF2B5EF4-FFF2-40B4-BE49-F238E27FC236}">
                    <a16:creationId xmlns:a16="http://schemas.microsoft.com/office/drawing/2014/main" id="{4B2EF67B-BE59-7C26-EC0E-BE05E694462B}"/>
                  </a:ext>
                </a:extLst>
              </p:cNvPr>
              <p:cNvPicPr/>
              <p:nvPr/>
            </p:nvPicPr>
            <p:blipFill>
              <a:blip r:embed="rId154"/>
              <a:stretch>
                <a:fillRect/>
              </a:stretch>
            </p:blipFill>
            <p:spPr>
              <a:xfrm>
                <a:off x="11038615" y="1163782"/>
                <a:ext cx="1206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5" name="Freihand 94">
                <a:extLst>
                  <a:ext uri="{FF2B5EF4-FFF2-40B4-BE49-F238E27FC236}">
                    <a16:creationId xmlns:a16="http://schemas.microsoft.com/office/drawing/2014/main" id="{946386D7-A308-2646-80B1-6A8C2D94E535}"/>
                  </a:ext>
                </a:extLst>
              </p14:cNvPr>
              <p14:cNvContentPartPr/>
              <p14:nvPr/>
            </p14:nvContentPartPr>
            <p14:xfrm>
              <a:off x="11186575" y="1045342"/>
              <a:ext cx="107280" cy="190080"/>
            </p14:xfrm>
          </p:contentPart>
        </mc:Choice>
        <mc:Fallback>
          <p:pic>
            <p:nvPicPr>
              <p:cNvPr id="95" name="Freihand 94">
                <a:extLst>
                  <a:ext uri="{FF2B5EF4-FFF2-40B4-BE49-F238E27FC236}">
                    <a16:creationId xmlns:a16="http://schemas.microsoft.com/office/drawing/2014/main" id="{946386D7-A308-2646-80B1-6A8C2D94E535}"/>
                  </a:ext>
                </a:extLst>
              </p:cNvPr>
              <p:cNvPicPr/>
              <p:nvPr/>
            </p:nvPicPr>
            <p:blipFill>
              <a:blip r:embed="rId156"/>
              <a:stretch>
                <a:fillRect/>
              </a:stretch>
            </p:blipFill>
            <p:spPr>
              <a:xfrm>
                <a:off x="11177575" y="1036702"/>
                <a:ext cx="1249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6" name="Freihand 95">
                <a:extLst>
                  <a:ext uri="{FF2B5EF4-FFF2-40B4-BE49-F238E27FC236}">
                    <a16:creationId xmlns:a16="http://schemas.microsoft.com/office/drawing/2014/main" id="{2C875C10-7421-8680-AAB1-CA9AA468EEA9}"/>
                  </a:ext>
                </a:extLst>
              </p14:cNvPr>
              <p14:cNvContentPartPr/>
              <p14:nvPr/>
            </p14:nvContentPartPr>
            <p14:xfrm>
              <a:off x="11324455" y="1120222"/>
              <a:ext cx="155160" cy="124920"/>
            </p14:xfrm>
          </p:contentPart>
        </mc:Choice>
        <mc:Fallback>
          <p:pic>
            <p:nvPicPr>
              <p:cNvPr id="96" name="Freihand 95">
                <a:extLst>
                  <a:ext uri="{FF2B5EF4-FFF2-40B4-BE49-F238E27FC236}">
                    <a16:creationId xmlns:a16="http://schemas.microsoft.com/office/drawing/2014/main" id="{2C875C10-7421-8680-AAB1-CA9AA468EEA9}"/>
                  </a:ext>
                </a:extLst>
              </p:cNvPr>
              <p:cNvPicPr/>
              <p:nvPr/>
            </p:nvPicPr>
            <p:blipFill>
              <a:blip r:embed="rId158"/>
              <a:stretch>
                <a:fillRect/>
              </a:stretch>
            </p:blipFill>
            <p:spPr>
              <a:xfrm>
                <a:off x="11315815" y="1111222"/>
                <a:ext cx="1728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7" name="Freihand 96">
                <a:extLst>
                  <a:ext uri="{FF2B5EF4-FFF2-40B4-BE49-F238E27FC236}">
                    <a16:creationId xmlns:a16="http://schemas.microsoft.com/office/drawing/2014/main" id="{2E729D5A-9453-958E-226C-21E840BA3420}"/>
                  </a:ext>
                </a:extLst>
              </p14:cNvPr>
              <p14:cNvContentPartPr/>
              <p14:nvPr/>
            </p14:nvContentPartPr>
            <p14:xfrm>
              <a:off x="10394575" y="1345942"/>
              <a:ext cx="1334520" cy="112680"/>
            </p14:xfrm>
          </p:contentPart>
        </mc:Choice>
        <mc:Fallback>
          <p:pic>
            <p:nvPicPr>
              <p:cNvPr id="97" name="Freihand 96">
                <a:extLst>
                  <a:ext uri="{FF2B5EF4-FFF2-40B4-BE49-F238E27FC236}">
                    <a16:creationId xmlns:a16="http://schemas.microsoft.com/office/drawing/2014/main" id="{2E729D5A-9453-958E-226C-21E840BA3420}"/>
                  </a:ext>
                </a:extLst>
              </p:cNvPr>
              <p:cNvPicPr/>
              <p:nvPr/>
            </p:nvPicPr>
            <p:blipFill>
              <a:blip r:embed="rId160"/>
              <a:stretch>
                <a:fillRect/>
              </a:stretch>
            </p:blipFill>
            <p:spPr>
              <a:xfrm>
                <a:off x="10385575" y="1336942"/>
                <a:ext cx="13521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1" name="Freihand 100">
                <a:extLst>
                  <a:ext uri="{FF2B5EF4-FFF2-40B4-BE49-F238E27FC236}">
                    <a16:creationId xmlns:a16="http://schemas.microsoft.com/office/drawing/2014/main" id="{211EDCBC-FA13-739C-33D9-A6BFBDD62A40}"/>
                  </a:ext>
                </a:extLst>
              </p14:cNvPr>
              <p14:cNvContentPartPr/>
              <p14:nvPr/>
            </p14:nvContentPartPr>
            <p14:xfrm>
              <a:off x="8496295" y="1637542"/>
              <a:ext cx="209160" cy="195840"/>
            </p14:xfrm>
          </p:contentPart>
        </mc:Choice>
        <mc:Fallback>
          <p:pic>
            <p:nvPicPr>
              <p:cNvPr id="101" name="Freihand 100">
                <a:extLst>
                  <a:ext uri="{FF2B5EF4-FFF2-40B4-BE49-F238E27FC236}">
                    <a16:creationId xmlns:a16="http://schemas.microsoft.com/office/drawing/2014/main" id="{211EDCBC-FA13-739C-33D9-A6BFBDD62A40}"/>
                  </a:ext>
                </a:extLst>
              </p:cNvPr>
              <p:cNvPicPr/>
              <p:nvPr/>
            </p:nvPicPr>
            <p:blipFill>
              <a:blip r:embed="rId162"/>
              <a:stretch>
                <a:fillRect/>
              </a:stretch>
            </p:blipFill>
            <p:spPr>
              <a:xfrm>
                <a:off x="8487655" y="1628542"/>
                <a:ext cx="2268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2" name="Freihand 101">
                <a:extLst>
                  <a:ext uri="{FF2B5EF4-FFF2-40B4-BE49-F238E27FC236}">
                    <a16:creationId xmlns:a16="http://schemas.microsoft.com/office/drawing/2014/main" id="{421A6A19-0C9E-4DD1-440D-9658EA5B3EAE}"/>
                  </a:ext>
                </a:extLst>
              </p14:cNvPr>
              <p14:cNvContentPartPr/>
              <p14:nvPr/>
            </p14:nvContentPartPr>
            <p14:xfrm>
              <a:off x="8863495" y="1616302"/>
              <a:ext cx="146880" cy="169920"/>
            </p14:xfrm>
          </p:contentPart>
        </mc:Choice>
        <mc:Fallback>
          <p:pic>
            <p:nvPicPr>
              <p:cNvPr id="102" name="Freihand 101">
                <a:extLst>
                  <a:ext uri="{FF2B5EF4-FFF2-40B4-BE49-F238E27FC236}">
                    <a16:creationId xmlns:a16="http://schemas.microsoft.com/office/drawing/2014/main" id="{421A6A19-0C9E-4DD1-440D-9658EA5B3EAE}"/>
                  </a:ext>
                </a:extLst>
              </p:cNvPr>
              <p:cNvPicPr/>
              <p:nvPr/>
            </p:nvPicPr>
            <p:blipFill>
              <a:blip r:embed="rId164"/>
              <a:stretch>
                <a:fillRect/>
              </a:stretch>
            </p:blipFill>
            <p:spPr>
              <a:xfrm>
                <a:off x="8854855" y="1607662"/>
                <a:ext cx="1645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3" name="Freihand 102">
                <a:extLst>
                  <a:ext uri="{FF2B5EF4-FFF2-40B4-BE49-F238E27FC236}">
                    <a16:creationId xmlns:a16="http://schemas.microsoft.com/office/drawing/2014/main" id="{7E2147E9-A511-974E-FD60-30C498DDAF46}"/>
                  </a:ext>
                </a:extLst>
              </p14:cNvPr>
              <p14:cNvContentPartPr/>
              <p14:nvPr/>
            </p14:nvContentPartPr>
            <p14:xfrm>
              <a:off x="9045295" y="1611622"/>
              <a:ext cx="148320" cy="118440"/>
            </p14:xfrm>
          </p:contentPart>
        </mc:Choice>
        <mc:Fallback>
          <p:pic>
            <p:nvPicPr>
              <p:cNvPr id="103" name="Freihand 102">
                <a:extLst>
                  <a:ext uri="{FF2B5EF4-FFF2-40B4-BE49-F238E27FC236}">
                    <a16:creationId xmlns:a16="http://schemas.microsoft.com/office/drawing/2014/main" id="{7E2147E9-A511-974E-FD60-30C498DDAF46}"/>
                  </a:ext>
                </a:extLst>
              </p:cNvPr>
              <p:cNvPicPr/>
              <p:nvPr/>
            </p:nvPicPr>
            <p:blipFill>
              <a:blip r:embed="rId166"/>
              <a:stretch>
                <a:fillRect/>
              </a:stretch>
            </p:blipFill>
            <p:spPr>
              <a:xfrm>
                <a:off x="9036295" y="1602982"/>
                <a:ext cx="1659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4" name="Freihand 103">
                <a:extLst>
                  <a:ext uri="{FF2B5EF4-FFF2-40B4-BE49-F238E27FC236}">
                    <a16:creationId xmlns:a16="http://schemas.microsoft.com/office/drawing/2014/main" id="{1E703EF9-5D06-D544-7EA1-EAC844BE6388}"/>
                  </a:ext>
                </a:extLst>
              </p14:cNvPr>
              <p14:cNvContentPartPr/>
              <p14:nvPr/>
            </p14:nvContentPartPr>
            <p14:xfrm>
              <a:off x="9218455" y="1452502"/>
              <a:ext cx="195480" cy="310680"/>
            </p14:xfrm>
          </p:contentPart>
        </mc:Choice>
        <mc:Fallback>
          <p:pic>
            <p:nvPicPr>
              <p:cNvPr id="104" name="Freihand 103">
                <a:extLst>
                  <a:ext uri="{FF2B5EF4-FFF2-40B4-BE49-F238E27FC236}">
                    <a16:creationId xmlns:a16="http://schemas.microsoft.com/office/drawing/2014/main" id="{1E703EF9-5D06-D544-7EA1-EAC844BE6388}"/>
                  </a:ext>
                </a:extLst>
              </p:cNvPr>
              <p:cNvPicPr/>
              <p:nvPr/>
            </p:nvPicPr>
            <p:blipFill>
              <a:blip r:embed="rId168"/>
              <a:stretch>
                <a:fillRect/>
              </a:stretch>
            </p:blipFill>
            <p:spPr>
              <a:xfrm>
                <a:off x="9209815" y="1443862"/>
                <a:ext cx="21312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5" name="Freihand 104">
                <a:extLst>
                  <a:ext uri="{FF2B5EF4-FFF2-40B4-BE49-F238E27FC236}">
                    <a16:creationId xmlns:a16="http://schemas.microsoft.com/office/drawing/2014/main" id="{F4C6E5F8-6A15-5242-59EA-535D536FF5D7}"/>
                  </a:ext>
                </a:extLst>
              </p14:cNvPr>
              <p14:cNvContentPartPr/>
              <p14:nvPr/>
            </p14:nvContentPartPr>
            <p14:xfrm>
              <a:off x="9187495" y="1554022"/>
              <a:ext cx="123840" cy="30240"/>
            </p14:xfrm>
          </p:contentPart>
        </mc:Choice>
        <mc:Fallback>
          <p:pic>
            <p:nvPicPr>
              <p:cNvPr id="105" name="Freihand 104">
                <a:extLst>
                  <a:ext uri="{FF2B5EF4-FFF2-40B4-BE49-F238E27FC236}">
                    <a16:creationId xmlns:a16="http://schemas.microsoft.com/office/drawing/2014/main" id="{F4C6E5F8-6A15-5242-59EA-535D536FF5D7}"/>
                  </a:ext>
                </a:extLst>
              </p:cNvPr>
              <p:cNvPicPr/>
              <p:nvPr/>
            </p:nvPicPr>
            <p:blipFill>
              <a:blip r:embed="rId170"/>
              <a:stretch>
                <a:fillRect/>
              </a:stretch>
            </p:blipFill>
            <p:spPr>
              <a:xfrm>
                <a:off x="9178855" y="1545382"/>
                <a:ext cx="1414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6" name="Freihand 105">
                <a:extLst>
                  <a:ext uri="{FF2B5EF4-FFF2-40B4-BE49-F238E27FC236}">
                    <a16:creationId xmlns:a16="http://schemas.microsoft.com/office/drawing/2014/main" id="{8D2463F6-735D-5B72-FF41-9AD3BEBCD439}"/>
                  </a:ext>
                </a:extLst>
              </p14:cNvPr>
              <p14:cNvContentPartPr/>
              <p14:nvPr/>
            </p14:nvContentPartPr>
            <p14:xfrm>
              <a:off x="9397735" y="1610182"/>
              <a:ext cx="146880" cy="91080"/>
            </p14:xfrm>
          </p:contentPart>
        </mc:Choice>
        <mc:Fallback>
          <p:pic>
            <p:nvPicPr>
              <p:cNvPr id="106" name="Freihand 105">
                <a:extLst>
                  <a:ext uri="{FF2B5EF4-FFF2-40B4-BE49-F238E27FC236}">
                    <a16:creationId xmlns:a16="http://schemas.microsoft.com/office/drawing/2014/main" id="{8D2463F6-735D-5B72-FF41-9AD3BEBCD439}"/>
                  </a:ext>
                </a:extLst>
              </p:cNvPr>
              <p:cNvPicPr/>
              <p:nvPr/>
            </p:nvPicPr>
            <p:blipFill>
              <a:blip r:embed="rId172"/>
              <a:stretch>
                <a:fillRect/>
              </a:stretch>
            </p:blipFill>
            <p:spPr>
              <a:xfrm>
                <a:off x="9388735" y="1601182"/>
                <a:ext cx="1645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7" name="Freihand 106">
                <a:extLst>
                  <a:ext uri="{FF2B5EF4-FFF2-40B4-BE49-F238E27FC236}">
                    <a16:creationId xmlns:a16="http://schemas.microsoft.com/office/drawing/2014/main" id="{718DA4DB-088F-FB1D-56A5-481F897FE617}"/>
                  </a:ext>
                </a:extLst>
              </p14:cNvPr>
              <p14:cNvContentPartPr/>
              <p14:nvPr/>
            </p14:nvContentPartPr>
            <p14:xfrm>
              <a:off x="9763495" y="1637902"/>
              <a:ext cx="440640" cy="113760"/>
            </p14:xfrm>
          </p:contentPart>
        </mc:Choice>
        <mc:Fallback>
          <p:pic>
            <p:nvPicPr>
              <p:cNvPr id="107" name="Freihand 106">
                <a:extLst>
                  <a:ext uri="{FF2B5EF4-FFF2-40B4-BE49-F238E27FC236}">
                    <a16:creationId xmlns:a16="http://schemas.microsoft.com/office/drawing/2014/main" id="{718DA4DB-088F-FB1D-56A5-481F897FE617}"/>
                  </a:ext>
                </a:extLst>
              </p:cNvPr>
              <p:cNvPicPr/>
              <p:nvPr/>
            </p:nvPicPr>
            <p:blipFill>
              <a:blip r:embed="rId174"/>
              <a:stretch>
                <a:fillRect/>
              </a:stretch>
            </p:blipFill>
            <p:spPr>
              <a:xfrm>
                <a:off x="9754855" y="1628902"/>
                <a:ext cx="4582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8" name="Freihand 107">
                <a:extLst>
                  <a:ext uri="{FF2B5EF4-FFF2-40B4-BE49-F238E27FC236}">
                    <a16:creationId xmlns:a16="http://schemas.microsoft.com/office/drawing/2014/main" id="{3D220566-6C6D-0849-C4C1-2EA868656B5D}"/>
                  </a:ext>
                </a:extLst>
              </p14:cNvPr>
              <p14:cNvContentPartPr/>
              <p14:nvPr/>
            </p14:nvContentPartPr>
            <p14:xfrm>
              <a:off x="10179295" y="1542142"/>
              <a:ext cx="7920" cy="8640"/>
            </p14:xfrm>
          </p:contentPart>
        </mc:Choice>
        <mc:Fallback>
          <p:pic>
            <p:nvPicPr>
              <p:cNvPr id="108" name="Freihand 107">
                <a:extLst>
                  <a:ext uri="{FF2B5EF4-FFF2-40B4-BE49-F238E27FC236}">
                    <a16:creationId xmlns:a16="http://schemas.microsoft.com/office/drawing/2014/main" id="{3D220566-6C6D-0849-C4C1-2EA868656B5D}"/>
                  </a:ext>
                </a:extLst>
              </p:cNvPr>
              <p:cNvPicPr/>
              <p:nvPr/>
            </p:nvPicPr>
            <p:blipFill>
              <a:blip r:embed="rId176"/>
              <a:stretch>
                <a:fillRect/>
              </a:stretch>
            </p:blipFill>
            <p:spPr>
              <a:xfrm>
                <a:off x="10170655" y="1533502"/>
                <a:ext cx="255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9" name="Freihand 108">
                <a:extLst>
                  <a:ext uri="{FF2B5EF4-FFF2-40B4-BE49-F238E27FC236}">
                    <a16:creationId xmlns:a16="http://schemas.microsoft.com/office/drawing/2014/main" id="{15A4FC73-E771-4E19-A453-15064B46916C}"/>
                  </a:ext>
                </a:extLst>
              </p14:cNvPr>
              <p14:cNvContentPartPr/>
              <p14:nvPr/>
            </p14:nvContentPartPr>
            <p14:xfrm>
              <a:off x="10521295" y="1601182"/>
              <a:ext cx="60120" cy="198360"/>
            </p14:xfrm>
          </p:contentPart>
        </mc:Choice>
        <mc:Fallback>
          <p:pic>
            <p:nvPicPr>
              <p:cNvPr id="109" name="Freihand 108">
                <a:extLst>
                  <a:ext uri="{FF2B5EF4-FFF2-40B4-BE49-F238E27FC236}">
                    <a16:creationId xmlns:a16="http://schemas.microsoft.com/office/drawing/2014/main" id="{15A4FC73-E771-4E19-A453-15064B46916C}"/>
                  </a:ext>
                </a:extLst>
              </p:cNvPr>
              <p:cNvPicPr/>
              <p:nvPr/>
            </p:nvPicPr>
            <p:blipFill>
              <a:blip r:embed="rId178"/>
              <a:stretch>
                <a:fillRect/>
              </a:stretch>
            </p:blipFill>
            <p:spPr>
              <a:xfrm>
                <a:off x="10512655" y="1592182"/>
                <a:ext cx="777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0" name="Freihand 109">
                <a:extLst>
                  <a:ext uri="{FF2B5EF4-FFF2-40B4-BE49-F238E27FC236}">
                    <a16:creationId xmlns:a16="http://schemas.microsoft.com/office/drawing/2014/main" id="{B25A14EC-AE08-8A5F-148D-C9F85232BB58}"/>
                  </a:ext>
                </a:extLst>
              </p14:cNvPr>
              <p14:cNvContentPartPr/>
              <p14:nvPr/>
            </p14:nvContentPartPr>
            <p14:xfrm>
              <a:off x="10444975" y="1538902"/>
              <a:ext cx="228600" cy="284400"/>
            </p14:xfrm>
          </p:contentPart>
        </mc:Choice>
        <mc:Fallback>
          <p:pic>
            <p:nvPicPr>
              <p:cNvPr id="110" name="Freihand 109">
                <a:extLst>
                  <a:ext uri="{FF2B5EF4-FFF2-40B4-BE49-F238E27FC236}">
                    <a16:creationId xmlns:a16="http://schemas.microsoft.com/office/drawing/2014/main" id="{B25A14EC-AE08-8A5F-148D-C9F85232BB58}"/>
                  </a:ext>
                </a:extLst>
              </p:cNvPr>
              <p:cNvPicPr/>
              <p:nvPr/>
            </p:nvPicPr>
            <p:blipFill>
              <a:blip r:embed="rId180"/>
              <a:stretch>
                <a:fillRect/>
              </a:stretch>
            </p:blipFill>
            <p:spPr>
              <a:xfrm>
                <a:off x="10436335" y="1530262"/>
                <a:ext cx="24624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1" name="Freihand 110">
                <a:extLst>
                  <a:ext uri="{FF2B5EF4-FFF2-40B4-BE49-F238E27FC236}">
                    <a16:creationId xmlns:a16="http://schemas.microsoft.com/office/drawing/2014/main" id="{A60CFAF0-D9E6-F5E5-503F-29CD60B7214D}"/>
                  </a:ext>
                </a:extLst>
              </p14:cNvPr>
              <p14:cNvContentPartPr/>
              <p14:nvPr/>
            </p14:nvContentPartPr>
            <p14:xfrm>
              <a:off x="10690135" y="1640422"/>
              <a:ext cx="285480" cy="153000"/>
            </p14:xfrm>
          </p:contentPart>
        </mc:Choice>
        <mc:Fallback>
          <p:pic>
            <p:nvPicPr>
              <p:cNvPr id="111" name="Freihand 110">
                <a:extLst>
                  <a:ext uri="{FF2B5EF4-FFF2-40B4-BE49-F238E27FC236}">
                    <a16:creationId xmlns:a16="http://schemas.microsoft.com/office/drawing/2014/main" id="{A60CFAF0-D9E6-F5E5-503F-29CD60B7214D}"/>
                  </a:ext>
                </a:extLst>
              </p:cNvPr>
              <p:cNvPicPr/>
              <p:nvPr/>
            </p:nvPicPr>
            <p:blipFill>
              <a:blip r:embed="rId182"/>
              <a:stretch>
                <a:fillRect/>
              </a:stretch>
            </p:blipFill>
            <p:spPr>
              <a:xfrm>
                <a:off x="10681135" y="1631422"/>
                <a:ext cx="3031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2" name="Freihand 111">
                <a:extLst>
                  <a:ext uri="{FF2B5EF4-FFF2-40B4-BE49-F238E27FC236}">
                    <a16:creationId xmlns:a16="http://schemas.microsoft.com/office/drawing/2014/main" id="{1676C850-3112-6249-6EC4-1857768AC119}"/>
                  </a:ext>
                </a:extLst>
              </p14:cNvPr>
              <p14:cNvContentPartPr/>
              <p14:nvPr/>
            </p14:nvContentPartPr>
            <p14:xfrm>
              <a:off x="11043655" y="1667782"/>
              <a:ext cx="20880" cy="97200"/>
            </p14:xfrm>
          </p:contentPart>
        </mc:Choice>
        <mc:Fallback>
          <p:pic>
            <p:nvPicPr>
              <p:cNvPr id="112" name="Freihand 111">
                <a:extLst>
                  <a:ext uri="{FF2B5EF4-FFF2-40B4-BE49-F238E27FC236}">
                    <a16:creationId xmlns:a16="http://schemas.microsoft.com/office/drawing/2014/main" id="{1676C850-3112-6249-6EC4-1857768AC119}"/>
                  </a:ext>
                </a:extLst>
              </p:cNvPr>
              <p:cNvPicPr/>
              <p:nvPr/>
            </p:nvPicPr>
            <p:blipFill>
              <a:blip r:embed="rId184"/>
              <a:stretch>
                <a:fillRect/>
              </a:stretch>
            </p:blipFill>
            <p:spPr>
              <a:xfrm>
                <a:off x="11034655" y="1658782"/>
                <a:ext cx="385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3" name="Freihand 112">
                <a:extLst>
                  <a:ext uri="{FF2B5EF4-FFF2-40B4-BE49-F238E27FC236}">
                    <a16:creationId xmlns:a16="http://schemas.microsoft.com/office/drawing/2014/main" id="{E7CB27D6-6DA7-2CE8-E348-8E062BF30D3D}"/>
                  </a:ext>
                </a:extLst>
              </p14:cNvPr>
              <p14:cNvContentPartPr/>
              <p14:nvPr/>
            </p14:nvContentPartPr>
            <p14:xfrm>
              <a:off x="11071015" y="1611262"/>
              <a:ext cx="122760" cy="175320"/>
            </p14:xfrm>
          </p:contentPart>
        </mc:Choice>
        <mc:Fallback>
          <p:pic>
            <p:nvPicPr>
              <p:cNvPr id="113" name="Freihand 112">
                <a:extLst>
                  <a:ext uri="{FF2B5EF4-FFF2-40B4-BE49-F238E27FC236}">
                    <a16:creationId xmlns:a16="http://schemas.microsoft.com/office/drawing/2014/main" id="{E7CB27D6-6DA7-2CE8-E348-8E062BF30D3D}"/>
                  </a:ext>
                </a:extLst>
              </p:cNvPr>
              <p:cNvPicPr/>
              <p:nvPr/>
            </p:nvPicPr>
            <p:blipFill>
              <a:blip r:embed="rId186"/>
              <a:stretch>
                <a:fillRect/>
              </a:stretch>
            </p:blipFill>
            <p:spPr>
              <a:xfrm>
                <a:off x="11062015" y="1602622"/>
                <a:ext cx="1404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4" name="Freihand 113">
                <a:extLst>
                  <a:ext uri="{FF2B5EF4-FFF2-40B4-BE49-F238E27FC236}">
                    <a16:creationId xmlns:a16="http://schemas.microsoft.com/office/drawing/2014/main" id="{70557DEE-69AD-1D2A-B34E-A0E7823DB6AD}"/>
                  </a:ext>
                </a:extLst>
              </p14:cNvPr>
              <p14:cNvContentPartPr/>
              <p14:nvPr/>
            </p14:nvContentPartPr>
            <p14:xfrm>
              <a:off x="11164615" y="1629982"/>
              <a:ext cx="130680" cy="322920"/>
            </p14:xfrm>
          </p:contentPart>
        </mc:Choice>
        <mc:Fallback>
          <p:pic>
            <p:nvPicPr>
              <p:cNvPr id="114" name="Freihand 113">
                <a:extLst>
                  <a:ext uri="{FF2B5EF4-FFF2-40B4-BE49-F238E27FC236}">
                    <a16:creationId xmlns:a16="http://schemas.microsoft.com/office/drawing/2014/main" id="{70557DEE-69AD-1D2A-B34E-A0E7823DB6AD}"/>
                  </a:ext>
                </a:extLst>
              </p:cNvPr>
              <p:cNvPicPr/>
              <p:nvPr/>
            </p:nvPicPr>
            <p:blipFill>
              <a:blip r:embed="rId188"/>
              <a:stretch>
                <a:fillRect/>
              </a:stretch>
            </p:blipFill>
            <p:spPr>
              <a:xfrm>
                <a:off x="11155975" y="1620982"/>
                <a:ext cx="14832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5" name="Freihand 114">
                <a:extLst>
                  <a:ext uri="{FF2B5EF4-FFF2-40B4-BE49-F238E27FC236}">
                    <a16:creationId xmlns:a16="http://schemas.microsoft.com/office/drawing/2014/main" id="{12864787-AB49-8B86-312F-BE7F4F8B3BE9}"/>
                  </a:ext>
                </a:extLst>
              </p14:cNvPr>
              <p14:cNvContentPartPr/>
              <p14:nvPr/>
            </p14:nvContentPartPr>
            <p14:xfrm>
              <a:off x="11322655" y="1666702"/>
              <a:ext cx="151920" cy="100080"/>
            </p14:xfrm>
          </p:contentPart>
        </mc:Choice>
        <mc:Fallback>
          <p:pic>
            <p:nvPicPr>
              <p:cNvPr id="115" name="Freihand 114">
                <a:extLst>
                  <a:ext uri="{FF2B5EF4-FFF2-40B4-BE49-F238E27FC236}">
                    <a16:creationId xmlns:a16="http://schemas.microsoft.com/office/drawing/2014/main" id="{12864787-AB49-8B86-312F-BE7F4F8B3BE9}"/>
                  </a:ext>
                </a:extLst>
              </p:cNvPr>
              <p:cNvPicPr/>
              <p:nvPr/>
            </p:nvPicPr>
            <p:blipFill>
              <a:blip r:embed="rId190"/>
              <a:stretch>
                <a:fillRect/>
              </a:stretch>
            </p:blipFill>
            <p:spPr>
              <a:xfrm>
                <a:off x="11314015" y="1658062"/>
                <a:ext cx="1695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6" name="Freihand 115">
                <a:extLst>
                  <a:ext uri="{FF2B5EF4-FFF2-40B4-BE49-F238E27FC236}">
                    <a16:creationId xmlns:a16="http://schemas.microsoft.com/office/drawing/2014/main" id="{B2505E5B-5012-2645-8878-B914B6780D68}"/>
                  </a:ext>
                </a:extLst>
              </p14:cNvPr>
              <p14:cNvContentPartPr/>
              <p14:nvPr/>
            </p14:nvContentPartPr>
            <p14:xfrm>
              <a:off x="11509495" y="1541062"/>
              <a:ext cx="270000" cy="221400"/>
            </p14:xfrm>
          </p:contentPart>
        </mc:Choice>
        <mc:Fallback>
          <p:pic>
            <p:nvPicPr>
              <p:cNvPr id="116" name="Freihand 115">
                <a:extLst>
                  <a:ext uri="{FF2B5EF4-FFF2-40B4-BE49-F238E27FC236}">
                    <a16:creationId xmlns:a16="http://schemas.microsoft.com/office/drawing/2014/main" id="{B2505E5B-5012-2645-8878-B914B6780D68}"/>
                  </a:ext>
                </a:extLst>
              </p:cNvPr>
              <p:cNvPicPr/>
              <p:nvPr/>
            </p:nvPicPr>
            <p:blipFill>
              <a:blip r:embed="rId192"/>
              <a:stretch>
                <a:fillRect/>
              </a:stretch>
            </p:blipFill>
            <p:spPr>
              <a:xfrm>
                <a:off x="11500855" y="1532422"/>
                <a:ext cx="2876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7" name="Freihand 116">
                <a:extLst>
                  <a:ext uri="{FF2B5EF4-FFF2-40B4-BE49-F238E27FC236}">
                    <a16:creationId xmlns:a16="http://schemas.microsoft.com/office/drawing/2014/main" id="{A25F1B9C-46CF-8946-0E20-344C59422919}"/>
                  </a:ext>
                </a:extLst>
              </p14:cNvPr>
              <p14:cNvContentPartPr/>
              <p14:nvPr/>
            </p14:nvContentPartPr>
            <p14:xfrm>
              <a:off x="9904615" y="2090062"/>
              <a:ext cx="429840" cy="126720"/>
            </p14:xfrm>
          </p:contentPart>
        </mc:Choice>
        <mc:Fallback>
          <p:pic>
            <p:nvPicPr>
              <p:cNvPr id="117" name="Freihand 116">
                <a:extLst>
                  <a:ext uri="{FF2B5EF4-FFF2-40B4-BE49-F238E27FC236}">
                    <a16:creationId xmlns:a16="http://schemas.microsoft.com/office/drawing/2014/main" id="{A25F1B9C-46CF-8946-0E20-344C59422919}"/>
                  </a:ext>
                </a:extLst>
              </p:cNvPr>
              <p:cNvPicPr/>
              <p:nvPr/>
            </p:nvPicPr>
            <p:blipFill>
              <a:blip r:embed="rId194"/>
              <a:stretch>
                <a:fillRect/>
              </a:stretch>
            </p:blipFill>
            <p:spPr>
              <a:xfrm>
                <a:off x="9895615" y="2081422"/>
                <a:ext cx="4474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8" name="Freihand 117">
                <a:extLst>
                  <a:ext uri="{FF2B5EF4-FFF2-40B4-BE49-F238E27FC236}">
                    <a16:creationId xmlns:a16="http://schemas.microsoft.com/office/drawing/2014/main" id="{E3709B37-8D96-B128-A7BD-7AD410C29AB3}"/>
                  </a:ext>
                </a:extLst>
              </p14:cNvPr>
              <p14:cNvContentPartPr/>
              <p14:nvPr/>
            </p14:nvContentPartPr>
            <p14:xfrm>
              <a:off x="10399975" y="2036422"/>
              <a:ext cx="127080" cy="306720"/>
            </p14:xfrm>
          </p:contentPart>
        </mc:Choice>
        <mc:Fallback>
          <p:pic>
            <p:nvPicPr>
              <p:cNvPr id="118" name="Freihand 117">
                <a:extLst>
                  <a:ext uri="{FF2B5EF4-FFF2-40B4-BE49-F238E27FC236}">
                    <a16:creationId xmlns:a16="http://schemas.microsoft.com/office/drawing/2014/main" id="{E3709B37-8D96-B128-A7BD-7AD410C29AB3}"/>
                  </a:ext>
                </a:extLst>
              </p:cNvPr>
              <p:cNvPicPr/>
              <p:nvPr/>
            </p:nvPicPr>
            <p:blipFill>
              <a:blip r:embed="rId196"/>
              <a:stretch>
                <a:fillRect/>
              </a:stretch>
            </p:blipFill>
            <p:spPr>
              <a:xfrm>
                <a:off x="10390975" y="2027782"/>
                <a:ext cx="14472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9" name="Freihand 118">
                <a:extLst>
                  <a:ext uri="{FF2B5EF4-FFF2-40B4-BE49-F238E27FC236}">
                    <a16:creationId xmlns:a16="http://schemas.microsoft.com/office/drawing/2014/main" id="{B30E2A15-D55D-C427-FFAD-0B60F96B8C2D}"/>
                  </a:ext>
                </a:extLst>
              </p14:cNvPr>
              <p14:cNvContentPartPr/>
              <p14:nvPr/>
            </p14:nvContentPartPr>
            <p14:xfrm>
              <a:off x="10735855" y="2052982"/>
              <a:ext cx="274680" cy="187920"/>
            </p14:xfrm>
          </p:contentPart>
        </mc:Choice>
        <mc:Fallback>
          <p:pic>
            <p:nvPicPr>
              <p:cNvPr id="119" name="Freihand 118">
                <a:extLst>
                  <a:ext uri="{FF2B5EF4-FFF2-40B4-BE49-F238E27FC236}">
                    <a16:creationId xmlns:a16="http://schemas.microsoft.com/office/drawing/2014/main" id="{B30E2A15-D55D-C427-FFAD-0B60F96B8C2D}"/>
                  </a:ext>
                </a:extLst>
              </p:cNvPr>
              <p:cNvPicPr/>
              <p:nvPr/>
            </p:nvPicPr>
            <p:blipFill>
              <a:blip r:embed="rId198"/>
              <a:stretch>
                <a:fillRect/>
              </a:stretch>
            </p:blipFill>
            <p:spPr>
              <a:xfrm>
                <a:off x="10726855" y="2043982"/>
                <a:ext cx="2923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0" name="Freihand 119">
                <a:extLst>
                  <a:ext uri="{FF2B5EF4-FFF2-40B4-BE49-F238E27FC236}">
                    <a16:creationId xmlns:a16="http://schemas.microsoft.com/office/drawing/2014/main" id="{AEF109E3-E833-2632-8AFF-BAB6FB95B0F5}"/>
                  </a:ext>
                </a:extLst>
              </p14:cNvPr>
              <p14:cNvContentPartPr/>
              <p14:nvPr/>
            </p14:nvContentPartPr>
            <p14:xfrm>
              <a:off x="11039695" y="2032822"/>
              <a:ext cx="406080" cy="176040"/>
            </p14:xfrm>
          </p:contentPart>
        </mc:Choice>
        <mc:Fallback>
          <p:pic>
            <p:nvPicPr>
              <p:cNvPr id="120" name="Freihand 119">
                <a:extLst>
                  <a:ext uri="{FF2B5EF4-FFF2-40B4-BE49-F238E27FC236}">
                    <a16:creationId xmlns:a16="http://schemas.microsoft.com/office/drawing/2014/main" id="{AEF109E3-E833-2632-8AFF-BAB6FB95B0F5}"/>
                  </a:ext>
                </a:extLst>
              </p:cNvPr>
              <p:cNvPicPr/>
              <p:nvPr/>
            </p:nvPicPr>
            <p:blipFill>
              <a:blip r:embed="rId200"/>
              <a:stretch>
                <a:fillRect/>
              </a:stretch>
            </p:blipFill>
            <p:spPr>
              <a:xfrm>
                <a:off x="11030695" y="2023822"/>
                <a:ext cx="4237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1" name="Freihand 120">
                <a:extLst>
                  <a:ext uri="{FF2B5EF4-FFF2-40B4-BE49-F238E27FC236}">
                    <a16:creationId xmlns:a16="http://schemas.microsoft.com/office/drawing/2014/main" id="{A3E0301E-EF71-6FC0-E575-626C54D88D8D}"/>
                  </a:ext>
                </a:extLst>
              </p14:cNvPr>
              <p14:cNvContentPartPr/>
              <p14:nvPr/>
            </p14:nvContentPartPr>
            <p14:xfrm>
              <a:off x="10547575" y="2306422"/>
              <a:ext cx="1164960" cy="79200"/>
            </p14:xfrm>
          </p:contentPart>
        </mc:Choice>
        <mc:Fallback>
          <p:pic>
            <p:nvPicPr>
              <p:cNvPr id="121" name="Freihand 120">
                <a:extLst>
                  <a:ext uri="{FF2B5EF4-FFF2-40B4-BE49-F238E27FC236}">
                    <a16:creationId xmlns:a16="http://schemas.microsoft.com/office/drawing/2014/main" id="{A3E0301E-EF71-6FC0-E575-626C54D88D8D}"/>
                  </a:ext>
                </a:extLst>
              </p:cNvPr>
              <p:cNvPicPr/>
              <p:nvPr/>
            </p:nvPicPr>
            <p:blipFill>
              <a:blip r:embed="rId202"/>
              <a:stretch>
                <a:fillRect/>
              </a:stretch>
            </p:blipFill>
            <p:spPr>
              <a:xfrm>
                <a:off x="10538935" y="2297422"/>
                <a:ext cx="11826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5" name="Freihand 124">
                <a:extLst>
                  <a:ext uri="{FF2B5EF4-FFF2-40B4-BE49-F238E27FC236}">
                    <a16:creationId xmlns:a16="http://schemas.microsoft.com/office/drawing/2014/main" id="{563A9F18-B991-A1E6-1D85-5CD69E7CD472}"/>
                  </a:ext>
                </a:extLst>
              </p14:cNvPr>
              <p14:cNvContentPartPr/>
              <p14:nvPr/>
            </p14:nvContentPartPr>
            <p14:xfrm>
              <a:off x="10120975" y="2582542"/>
              <a:ext cx="365760" cy="135720"/>
            </p14:xfrm>
          </p:contentPart>
        </mc:Choice>
        <mc:Fallback>
          <p:pic>
            <p:nvPicPr>
              <p:cNvPr id="125" name="Freihand 124">
                <a:extLst>
                  <a:ext uri="{FF2B5EF4-FFF2-40B4-BE49-F238E27FC236}">
                    <a16:creationId xmlns:a16="http://schemas.microsoft.com/office/drawing/2014/main" id="{563A9F18-B991-A1E6-1D85-5CD69E7CD472}"/>
                  </a:ext>
                </a:extLst>
              </p:cNvPr>
              <p:cNvPicPr/>
              <p:nvPr/>
            </p:nvPicPr>
            <p:blipFill>
              <a:blip r:embed="rId204"/>
              <a:stretch>
                <a:fillRect/>
              </a:stretch>
            </p:blipFill>
            <p:spPr>
              <a:xfrm>
                <a:off x="10112335" y="2573542"/>
                <a:ext cx="3834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6" name="Freihand 125">
                <a:extLst>
                  <a:ext uri="{FF2B5EF4-FFF2-40B4-BE49-F238E27FC236}">
                    <a16:creationId xmlns:a16="http://schemas.microsoft.com/office/drawing/2014/main" id="{2FF9AA47-1DC6-0382-712C-0A21B6DDDA23}"/>
                  </a:ext>
                </a:extLst>
              </p14:cNvPr>
              <p14:cNvContentPartPr/>
              <p14:nvPr/>
            </p14:nvContentPartPr>
            <p14:xfrm>
              <a:off x="10396375" y="2487502"/>
              <a:ext cx="290520" cy="116280"/>
            </p14:xfrm>
          </p:contentPart>
        </mc:Choice>
        <mc:Fallback>
          <p:pic>
            <p:nvPicPr>
              <p:cNvPr id="126" name="Freihand 125">
                <a:extLst>
                  <a:ext uri="{FF2B5EF4-FFF2-40B4-BE49-F238E27FC236}">
                    <a16:creationId xmlns:a16="http://schemas.microsoft.com/office/drawing/2014/main" id="{2FF9AA47-1DC6-0382-712C-0A21B6DDDA23}"/>
                  </a:ext>
                </a:extLst>
              </p:cNvPr>
              <p:cNvPicPr/>
              <p:nvPr/>
            </p:nvPicPr>
            <p:blipFill>
              <a:blip r:embed="rId206"/>
              <a:stretch>
                <a:fillRect/>
              </a:stretch>
            </p:blipFill>
            <p:spPr>
              <a:xfrm>
                <a:off x="10387735" y="2478862"/>
                <a:ext cx="3081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8" name="Freihand 127">
                <a:extLst>
                  <a:ext uri="{FF2B5EF4-FFF2-40B4-BE49-F238E27FC236}">
                    <a16:creationId xmlns:a16="http://schemas.microsoft.com/office/drawing/2014/main" id="{A1CC1D19-EE33-046E-F5CA-FA7E579C8CCB}"/>
                  </a:ext>
                </a:extLst>
              </p14:cNvPr>
              <p14:cNvContentPartPr/>
              <p14:nvPr/>
            </p14:nvContentPartPr>
            <p14:xfrm>
              <a:off x="8868895" y="2666062"/>
              <a:ext cx="191880" cy="183240"/>
            </p14:xfrm>
          </p:contentPart>
        </mc:Choice>
        <mc:Fallback>
          <p:pic>
            <p:nvPicPr>
              <p:cNvPr id="128" name="Freihand 127">
                <a:extLst>
                  <a:ext uri="{FF2B5EF4-FFF2-40B4-BE49-F238E27FC236}">
                    <a16:creationId xmlns:a16="http://schemas.microsoft.com/office/drawing/2014/main" id="{A1CC1D19-EE33-046E-F5CA-FA7E579C8CCB}"/>
                  </a:ext>
                </a:extLst>
              </p:cNvPr>
              <p:cNvPicPr/>
              <p:nvPr/>
            </p:nvPicPr>
            <p:blipFill>
              <a:blip r:embed="rId208"/>
              <a:stretch>
                <a:fillRect/>
              </a:stretch>
            </p:blipFill>
            <p:spPr>
              <a:xfrm>
                <a:off x="8859895" y="2657422"/>
                <a:ext cx="2095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9" name="Freihand 128">
                <a:extLst>
                  <a:ext uri="{FF2B5EF4-FFF2-40B4-BE49-F238E27FC236}">
                    <a16:creationId xmlns:a16="http://schemas.microsoft.com/office/drawing/2014/main" id="{20863037-B645-0BF1-6EA5-378E4A6C602D}"/>
                  </a:ext>
                </a:extLst>
              </p14:cNvPr>
              <p14:cNvContentPartPr/>
              <p14:nvPr/>
            </p14:nvContentPartPr>
            <p14:xfrm>
              <a:off x="9071575" y="2627542"/>
              <a:ext cx="622080" cy="192960"/>
            </p14:xfrm>
          </p:contentPart>
        </mc:Choice>
        <mc:Fallback>
          <p:pic>
            <p:nvPicPr>
              <p:cNvPr id="129" name="Freihand 128">
                <a:extLst>
                  <a:ext uri="{FF2B5EF4-FFF2-40B4-BE49-F238E27FC236}">
                    <a16:creationId xmlns:a16="http://schemas.microsoft.com/office/drawing/2014/main" id="{20863037-B645-0BF1-6EA5-378E4A6C602D}"/>
                  </a:ext>
                </a:extLst>
              </p:cNvPr>
              <p:cNvPicPr/>
              <p:nvPr/>
            </p:nvPicPr>
            <p:blipFill>
              <a:blip r:embed="rId210"/>
              <a:stretch>
                <a:fillRect/>
              </a:stretch>
            </p:blipFill>
            <p:spPr>
              <a:xfrm>
                <a:off x="9062575" y="2618542"/>
                <a:ext cx="6397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0" name="Freihand 129">
                <a:extLst>
                  <a:ext uri="{FF2B5EF4-FFF2-40B4-BE49-F238E27FC236}">
                    <a16:creationId xmlns:a16="http://schemas.microsoft.com/office/drawing/2014/main" id="{53F1FA69-B96A-ABBD-816F-F0697D7E8731}"/>
                  </a:ext>
                </a:extLst>
              </p14:cNvPr>
              <p14:cNvContentPartPr/>
              <p14:nvPr/>
            </p14:nvContentPartPr>
            <p14:xfrm>
              <a:off x="9709495" y="2598382"/>
              <a:ext cx="194040" cy="178920"/>
            </p14:xfrm>
          </p:contentPart>
        </mc:Choice>
        <mc:Fallback>
          <p:pic>
            <p:nvPicPr>
              <p:cNvPr id="130" name="Freihand 129">
                <a:extLst>
                  <a:ext uri="{FF2B5EF4-FFF2-40B4-BE49-F238E27FC236}">
                    <a16:creationId xmlns:a16="http://schemas.microsoft.com/office/drawing/2014/main" id="{53F1FA69-B96A-ABBD-816F-F0697D7E8731}"/>
                  </a:ext>
                </a:extLst>
              </p:cNvPr>
              <p:cNvPicPr/>
              <p:nvPr/>
            </p:nvPicPr>
            <p:blipFill>
              <a:blip r:embed="rId212"/>
              <a:stretch>
                <a:fillRect/>
              </a:stretch>
            </p:blipFill>
            <p:spPr>
              <a:xfrm>
                <a:off x="9700855" y="2589742"/>
                <a:ext cx="2116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1" name="Freihand 130">
                <a:extLst>
                  <a:ext uri="{FF2B5EF4-FFF2-40B4-BE49-F238E27FC236}">
                    <a16:creationId xmlns:a16="http://schemas.microsoft.com/office/drawing/2014/main" id="{C51A17B7-32FA-1A95-D6AD-B8C492780D90}"/>
                  </a:ext>
                </a:extLst>
              </p14:cNvPr>
              <p14:cNvContentPartPr/>
              <p14:nvPr/>
            </p14:nvContentPartPr>
            <p14:xfrm>
              <a:off x="10043935" y="2716102"/>
              <a:ext cx="434160" cy="109080"/>
            </p14:xfrm>
          </p:contentPart>
        </mc:Choice>
        <mc:Fallback>
          <p:pic>
            <p:nvPicPr>
              <p:cNvPr id="131" name="Freihand 130">
                <a:extLst>
                  <a:ext uri="{FF2B5EF4-FFF2-40B4-BE49-F238E27FC236}">
                    <a16:creationId xmlns:a16="http://schemas.microsoft.com/office/drawing/2014/main" id="{C51A17B7-32FA-1A95-D6AD-B8C492780D90}"/>
                  </a:ext>
                </a:extLst>
              </p:cNvPr>
              <p:cNvPicPr/>
              <p:nvPr/>
            </p:nvPicPr>
            <p:blipFill>
              <a:blip r:embed="rId214"/>
              <a:stretch>
                <a:fillRect/>
              </a:stretch>
            </p:blipFill>
            <p:spPr>
              <a:xfrm>
                <a:off x="10034935" y="2707102"/>
                <a:ext cx="4518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2" name="Freihand 131">
                <a:extLst>
                  <a:ext uri="{FF2B5EF4-FFF2-40B4-BE49-F238E27FC236}">
                    <a16:creationId xmlns:a16="http://schemas.microsoft.com/office/drawing/2014/main" id="{DE2FF33D-56DC-DF12-C3A6-081C922B2190}"/>
                  </a:ext>
                </a:extLst>
              </p14:cNvPr>
              <p14:cNvContentPartPr/>
              <p14:nvPr/>
            </p14:nvContentPartPr>
            <p14:xfrm>
              <a:off x="10387735" y="2613502"/>
              <a:ext cx="76680" cy="20880"/>
            </p14:xfrm>
          </p:contentPart>
        </mc:Choice>
        <mc:Fallback>
          <p:pic>
            <p:nvPicPr>
              <p:cNvPr id="132" name="Freihand 131">
                <a:extLst>
                  <a:ext uri="{FF2B5EF4-FFF2-40B4-BE49-F238E27FC236}">
                    <a16:creationId xmlns:a16="http://schemas.microsoft.com/office/drawing/2014/main" id="{DE2FF33D-56DC-DF12-C3A6-081C922B2190}"/>
                  </a:ext>
                </a:extLst>
              </p:cNvPr>
              <p:cNvPicPr/>
              <p:nvPr/>
            </p:nvPicPr>
            <p:blipFill>
              <a:blip r:embed="rId216"/>
              <a:stretch>
                <a:fillRect/>
              </a:stretch>
            </p:blipFill>
            <p:spPr>
              <a:xfrm>
                <a:off x="10379095" y="2604502"/>
                <a:ext cx="9432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3" name="Freihand 132">
                <a:extLst>
                  <a:ext uri="{FF2B5EF4-FFF2-40B4-BE49-F238E27FC236}">
                    <a16:creationId xmlns:a16="http://schemas.microsoft.com/office/drawing/2014/main" id="{496CFB44-8037-3316-5DED-8C7FD907E5BC}"/>
                  </a:ext>
                </a:extLst>
              </p14:cNvPr>
              <p14:cNvContentPartPr/>
              <p14:nvPr/>
            </p14:nvContentPartPr>
            <p14:xfrm>
              <a:off x="10530655" y="2634742"/>
              <a:ext cx="151920" cy="138240"/>
            </p14:xfrm>
          </p:contentPart>
        </mc:Choice>
        <mc:Fallback>
          <p:pic>
            <p:nvPicPr>
              <p:cNvPr id="133" name="Freihand 132">
                <a:extLst>
                  <a:ext uri="{FF2B5EF4-FFF2-40B4-BE49-F238E27FC236}">
                    <a16:creationId xmlns:a16="http://schemas.microsoft.com/office/drawing/2014/main" id="{496CFB44-8037-3316-5DED-8C7FD907E5BC}"/>
                  </a:ext>
                </a:extLst>
              </p:cNvPr>
              <p:cNvPicPr/>
              <p:nvPr/>
            </p:nvPicPr>
            <p:blipFill>
              <a:blip r:embed="rId218"/>
              <a:stretch>
                <a:fillRect/>
              </a:stretch>
            </p:blipFill>
            <p:spPr>
              <a:xfrm>
                <a:off x="10522015" y="2626102"/>
                <a:ext cx="1695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4" name="Freihand 133">
                <a:extLst>
                  <a:ext uri="{FF2B5EF4-FFF2-40B4-BE49-F238E27FC236}">
                    <a16:creationId xmlns:a16="http://schemas.microsoft.com/office/drawing/2014/main" id="{34E39917-71B3-F241-8B9C-71F37C134E72}"/>
                  </a:ext>
                </a:extLst>
              </p14:cNvPr>
              <p14:cNvContentPartPr/>
              <p14:nvPr/>
            </p14:nvContentPartPr>
            <p14:xfrm>
              <a:off x="10951495" y="2612782"/>
              <a:ext cx="426960" cy="128520"/>
            </p14:xfrm>
          </p:contentPart>
        </mc:Choice>
        <mc:Fallback>
          <p:pic>
            <p:nvPicPr>
              <p:cNvPr id="134" name="Freihand 133">
                <a:extLst>
                  <a:ext uri="{FF2B5EF4-FFF2-40B4-BE49-F238E27FC236}">
                    <a16:creationId xmlns:a16="http://schemas.microsoft.com/office/drawing/2014/main" id="{34E39917-71B3-F241-8B9C-71F37C134E72}"/>
                  </a:ext>
                </a:extLst>
              </p:cNvPr>
              <p:cNvPicPr/>
              <p:nvPr/>
            </p:nvPicPr>
            <p:blipFill>
              <a:blip r:embed="rId220"/>
              <a:stretch>
                <a:fillRect/>
              </a:stretch>
            </p:blipFill>
            <p:spPr>
              <a:xfrm>
                <a:off x="10942495" y="2604142"/>
                <a:ext cx="4446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5" name="Freihand 134">
                <a:extLst>
                  <a:ext uri="{FF2B5EF4-FFF2-40B4-BE49-F238E27FC236}">
                    <a16:creationId xmlns:a16="http://schemas.microsoft.com/office/drawing/2014/main" id="{888647F5-4DA0-310D-8186-E36909800689}"/>
                  </a:ext>
                </a:extLst>
              </p14:cNvPr>
              <p14:cNvContentPartPr/>
              <p14:nvPr/>
            </p14:nvContentPartPr>
            <p14:xfrm>
              <a:off x="11353615" y="2531422"/>
              <a:ext cx="7560" cy="12240"/>
            </p14:xfrm>
          </p:contentPart>
        </mc:Choice>
        <mc:Fallback>
          <p:pic>
            <p:nvPicPr>
              <p:cNvPr id="135" name="Freihand 134">
                <a:extLst>
                  <a:ext uri="{FF2B5EF4-FFF2-40B4-BE49-F238E27FC236}">
                    <a16:creationId xmlns:a16="http://schemas.microsoft.com/office/drawing/2014/main" id="{888647F5-4DA0-310D-8186-E36909800689}"/>
                  </a:ext>
                </a:extLst>
              </p:cNvPr>
              <p:cNvPicPr/>
              <p:nvPr/>
            </p:nvPicPr>
            <p:blipFill>
              <a:blip r:embed="rId222"/>
              <a:stretch>
                <a:fillRect/>
              </a:stretch>
            </p:blipFill>
            <p:spPr>
              <a:xfrm>
                <a:off x="11344975" y="2522422"/>
                <a:ext cx="252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6" name="Freihand 135">
                <a:extLst>
                  <a:ext uri="{FF2B5EF4-FFF2-40B4-BE49-F238E27FC236}">
                    <a16:creationId xmlns:a16="http://schemas.microsoft.com/office/drawing/2014/main" id="{DD6A8B60-0946-07EA-EC27-1529A7C7CEA0}"/>
                  </a:ext>
                </a:extLst>
              </p14:cNvPr>
              <p14:cNvContentPartPr/>
              <p14:nvPr/>
            </p14:nvContentPartPr>
            <p14:xfrm>
              <a:off x="9440575" y="2877022"/>
              <a:ext cx="262080" cy="169200"/>
            </p14:xfrm>
          </p:contentPart>
        </mc:Choice>
        <mc:Fallback>
          <p:pic>
            <p:nvPicPr>
              <p:cNvPr id="136" name="Freihand 135">
                <a:extLst>
                  <a:ext uri="{FF2B5EF4-FFF2-40B4-BE49-F238E27FC236}">
                    <a16:creationId xmlns:a16="http://schemas.microsoft.com/office/drawing/2014/main" id="{DD6A8B60-0946-07EA-EC27-1529A7C7CEA0}"/>
                  </a:ext>
                </a:extLst>
              </p:cNvPr>
              <p:cNvPicPr/>
              <p:nvPr/>
            </p:nvPicPr>
            <p:blipFill>
              <a:blip r:embed="rId224"/>
              <a:stretch>
                <a:fillRect/>
              </a:stretch>
            </p:blipFill>
            <p:spPr>
              <a:xfrm>
                <a:off x="9431575" y="2868022"/>
                <a:ext cx="2797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7" name="Freihand 136">
                <a:extLst>
                  <a:ext uri="{FF2B5EF4-FFF2-40B4-BE49-F238E27FC236}">
                    <a16:creationId xmlns:a16="http://schemas.microsoft.com/office/drawing/2014/main" id="{9B7E66B3-CCB6-BB00-991C-50A7BC16EBFB}"/>
                  </a:ext>
                </a:extLst>
              </p14:cNvPr>
              <p14:cNvContentPartPr/>
              <p14:nvPr/>
            </p14:nvContentPartPr>
            <p14:xfrm>
              <a:off x="9760975" y="2842462"/>
              <a:ext cx="352800" cy="180720"/>
            </p14:xfrm>
          </p:contentPart>
        </mc:Choice>
        <mc:Fallback>
          <p:pic>
            <p:nvPicPr>
              <p:cNvPr id="137" name="Freihand 136">
                <a:extLst>
                  <a:ext uri="{FF2B5EF4-FFF2-40B4-BE49-F238E27FC236}">
                    <a16:creationId xmlns:a16="http://schemas.microsoft.com/office/drawing/2014/main" id="{9B7E66B3-CCB6-BB00-991C-50A7BC16EBFB}"/>
                  </a:ext>
                </a:extLst>
              </p:cNvPr>
              <p:cNvPicPr/>
              <p:nvPr/>
            </p:nvPicPr>
            <p:blipFill>
              <a:blip r:embed="rId226"/>
              <a:stretch>
                <a:fillRect/>
              </a:stretch>
            </p:blipFill>
            <p:spPr>
              <a:xfrm>
                <a:off x="9752335" y="2833822"/>
                <a:ext cx="3704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8" name="Freihand 137">
                <a:extLst>
                  <a:ext uri="{FF2B5EF4-FFF2-40B4-BE49-F238E27FC236}">
                    <a16:creationId xmlns:a16="http://schemas.microsoft.com/office/drawing/2014/main" id="{21BC3258-D5A5-4252-02B3-474BB31B9721}"/>
                  </a:ext>
                </a:extLst>
              </p14:cNvPr>
              <p14:cNvContentPartPr/>
              <p14:nvPr/>
            </p14:nvContentPartPr>
            <p14:xfrm>
              <a:off x="10159495" y="2945062"/>
              <a:ext cx="48240" cy="76320"/>
            </p14:xfrm>
          </p:contentPart>
        </mc:Choice>
        <mc:Fallback>
          <p:pic>
            <p:nvPicPr>
              <p:cNvPr id="138" name="Freihand 137">
                <a:extLst>
                  <a:ext uri="{FF2B5EF4-FFF2-40B4-BE49-F238E27FC236}">
                    <a16:creationId xmlns:a16="http://schemas.microsoft.com/office/drawing/2014/main" id="{21BC3258-D5A5-4252-02B3-474BB31B9721}"/>
                  </a:ext>
                </a:extLst>
              </p:cNvPr>
              <p:cNvPicPr/>
              <p:nvPr/>
            </p:nvPicPr>
            <p:blipFill>
              <a:blip r:embed="rId228"/>
              <a:stretch>
                <a:fillRect/>
              </a:stretch>
            </p:blipFill>
            <p:spPr>
              <a:xfrm>
                <a:off x="10150495" y="2936422"/>
                <a:ext cx="658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9" name="Freihand 138">
                <a:extLst>
                  <a:ext uri="{FF2B5EF4-FFF2-40B4-BE49-F238E27FC236}">
                    <a16:creationId xmlns:a16="http://schemas.microsoft.com/office/drawing/2014/main" id="{2058BB4C-27B8-10C9-0953-9FF686F98150}"/>
                  </a:ext>
                </a:extLst>
              </p14:cNvPr>
              <p14:cNvContentPartPr/>
              <p14:nvPr/>
            </p14:nvContentPartPr>
            <p14:xfrm>
              <a:off x="10222135" y="2851822"/>
              <a:ext cx="521280" cy="156960"/>
            </p14:xfrm>
          </p:contentPart>
        </mc:Choice>
        <mc:Fallback>
          <p:pic>
            <p:nvPicPr>
              <p:cNvPr id="139" name="Freihand 138">
                <a:extLst>
                  <a:ext uri="{FF2B5EF4-FFF2-40B4-BE49-F238E27FC236}">
                    <a16:creationId xmlns:a16="http://schemas.microsoft.com/office/drawing/2014/main" id="{2058BB4C-27B8-10C9-0953-9FF686F98150}"/>
                  </a:ext>
                </a:extLst>
              </p:cNvPr>
              <p:cNvPicPr/>
              <p:nvPr/>
            </p:nvPicPr>
            <p:blipFill>
              <a:blip r:embed="rId230"/>
              <a:stretch>
                <a:fillRect/>
              </a:stretch>
            </p:blipFill>
            <p:spPr>
              <a:xfrm>
                <a:off x="10213495" y="2842822"/>
                <a:ext cx="5389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0" name="Freihand 139">
                <a:extLst>
                  <a:ext uri="{FF2B5EF4-FFF2-40B4-BE49-F238E27FC236}">
                    <a16:creationId xmlns:a16="http://schemas.microsoft.com/office/drawing/2014/main" id="{D71E9532-F13E-982F-8242-6EFF06871007}"/>
                  </a:ext>
                </a:extLst>
              </p14:cNvPr>
              <p14:cNvContentPartPr/>
              <p14:nvPr/>
            </p14:nvContentPartPr>
            <p14:xfrm>
              <a:off x="10778335" y="2893222"/>
              <a:ext cx="105120" cy="100080"/>
            </p14:xfrm>
          </p:contentPart>
        </mc:Choice>
        <mc:Fallback>
          <p:pic>
            <p:nvPicPr>
              <p:cNvPr id="140" name="Freihand 139">
                <a:extLst>
                  <a:ext uri="{FF2B5EF4-FFF2-40B4-BE49-F238E27FC236}">
                    <a16:creationId xmlns:a16="http://schemas.microsoft.com/office/drawing/2014/main" id="{D71E9532-F13E-982F-8242-6EFF06871007}"/>
                  </a:ext>
                </a:extLst>
              </p:cNvPr>
              <p:cNvPicPr/>
              <p:nvPr/>
            </p:nvPicPr>
            <p:blipFill>
              <a:blip r:embed="rId232"/>
              <a:stretch>
                <a:fillRect/>
              </a:stretch>
            </p:blipFill>
            <p:spPr>
              <a:xfrm>
                <a:off x="10769695" y="2884222"/>
                <a:ext cx="1227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1" name="Freihand 140">
                <a:extLst>
                  <a:ext uri="{FF2B5EF4-FFF2-40B4-BE49-F238E27FC236}">
                    <a16:creationId xmlns:a16="http://schemas.microsoft.com/office/drawing/2014/main" id="{9A4B9EFD-8D04-B6ED-E972-FF3C0D61B067}"/>
                  </a:ext>
                </a:extLst>
              </p14:cNvPr>
              <p14:cNvContentPartPr/>
              <p14:nvPr/>
            </p14:nvContentPartPr>
            <p14:xfrm>
              <a:off x="10866895" y="2818342"/>
              <a:ext cx="405720" cy="160200"/>
            </p14:xfrm>
          </p:contentPart>
        </mc:Choice>
        <mc:Fallback>
          <p:pic>
            <p:nvPicPr>
              <p:cNvPr id="141" name="Freihand 140">
                <a:extLst>
                  <a:ext uri="{FF2B5EF4-FFF2-40B4-BE49-F238E27FC236}">
                    <a16:creationId xmlns:a16="http://schemas.microsoft.com/office/drawing/2014/main" id="{9A4B9EFD-8D04-B6ED-E972-FF3C0D61B067}"/>
                  </a:ext>
                </a:extLst>
              </p:cNvPr>
              <p:cNvPicPr/>
              <p:nvPr/>
            </p:nvPicPr>
            <p:blipFill>
              <a:blip r:embed="rId234"/>
              <a:stretch>
                <a:fillRect/>
              </a:stretch>
            </p:blipFill>
            <p:spPr>
              <a:xfrm>
                <a:off x="10857895" y="2809702"/>
                <a:ext cx="4233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2" name="Freihand 141">
                <a:extLst>
                  <a:ext uri="{FF2B5EF4-FFF2-40B4-BE49-F238E27FC236}">
                    <a16:creationId xmlns:a16="http://schemas.microsoft.com/office/drawing/2014/main" id="{FEF68FD6-B56D-39F6-0F9C-FD00BFCE9DE3}"/>
                  </a:ext>
                </a:extLst>
              </p14:cNvPr>
              <p14:cNvContentPartPr/>
              <p14:nvPr/>
            </p14:nvContentPartPr>
            <p14:xfrm>
              <a:off x="9499255" y="3085822"/>
              <a:ext cx="1530000" cy="490680"/>
            </p14:xfrm>
          </p:contentPart>
        </mc:Choice>
        <mc:Fallback>
          <p:pic>
            <p:nvPicPr>
              <p:cNvPr id="142" name="Freihand 141">
                <a:extLst>
                  <a:ext uri="{FF2B5EF4-FFF2-40B4-BE49-F238E27FC236}">
                    <a16:creationId xmlns:a16="http://schemas.microsoft.com/office/drawing/2014/main" id="{FEF68FD6-B56D-39F6-0F9C-FD00BFCE9DE3}"/>
                  </a:ext>
                </a:extLst>
              </p:cNvPr>
              <p:cNvPicPr/>
              <p:nvPr/>
            </p:nvPicPr>
            <p:blipFill>
              <a:blip r:embed="rId236"/>
              <a:stretch>
                <a:fillRect/>
              </a:stretch>
            </p:blipFill>
            <p:spPr>
              <a:xfrm>
                <a:off x="9490615" y="3076822"/>
                <a:ext cx="1547640" cy="5083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3" name="Freihand 142">
                <a:extLst>
                  <a:ext uri="{FF2B5EF4-FFF2-40B4-BE49-F238E27FC236}">
                    <a16:creationId xmlns:a16="http://schemas.microsoft.com/office/drawing/2014/main" id="{2B4E86D8-A05E-74BE-40F0-7C1F528BEB98}"/>
                  </a:ext>
                </a:extLst>
              </p14:cNvPr>
              <p14:cNvContentPartPr/>
              <p14:nvPr/>
            </p14:nvContentPartPr>
            <p14:xfrm>
              <a:off x="11276935" y="3072502"/>
              <a:ext cx="221760" cy="107280"/>
            </p14:xfrm>
          </p:contentPart>
        </mc:Choice>
        <mc:Fallback>
          <p:pic>
            <p:nvPicPr>
              <p:cNvPr id="143" name="Freihand 142">
                <a:extLst>
                  <a:ext uri="{FF2B5EF4-FFF2-40B4-BE49-F238E27FC236}">
                    <a16:creationId xmlns:a16="http://schemas.microsoft.com/office/drawing/2014/main" id="{2B4E86D8-A05E-74BE-40F0-7C1F528BEB98}"/>
                  </a:ext>
                </a:extLst>
              </p:cNvPr>
              <p:cNvPicPr/>
              <p:nvPr/>
            </p:nvPicPr>
            <p:blipFill>
              <a:blip r:embed="rId238"/>
              <a:stretch>
                <a:fillRect/>
              </a:stretch>
            </p:blipFill>
            <p:spPr>
              <a:xfrm>
                <a:off x="11267935" y="3063862"/>
                <a:ext cx="2394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4" name="Freihand 143">
                <a:extLst>
                  <a:ext uri="{FF2B5EF4-FFF2-40B4-BE49-F238E27FC236}">
                    <a16:creationId xmlns:a16="http://schemas.microsoft.com/office/drawing/2014/main" id="{AC16EB9A-7721-7FF0-65C3-59859919546A}"/>
                  </a:ext>
                </a:extLst>
              </p14:cNvPr>
              <p14:cNvContentPartPr/>
              <p14:nvPr/>
            </p14:nvContentPartPr>
            <p14:xfrm>
              <a:off x="11536495" y="2976742"/>
              <a:ext cx="12240" cy="36360"/>
            </p14:xfrm>
          </p:contentPart>
        </mc:Choice>
        <mc:Fallback>
          <p:pic>
            <p:nvPicPr>
              <p:cNvPr id="144" name="Freihand 143">
                <a:extLst>
                  <a:ext uri="{FF2B5EF4-FFF2-40B4-BE49-F238E27FC236}">
                    <a16:creationId xmlns:a16="http://schemas.microsoft.com/office/drawing/2014/main" id="{AC16EB9A-7721-7FF0-65C3-59859919546A}"/>
                  </a:ext>
                </a:extLst>
              </p:cNvPr>
              <p:cNvPicPr/>
              <p:nvPr/>
            </p:nvPicPr>
            <p:blipFill>
              <a:blip r:embed="rId240"/>
              <a:stretch>
                <a:fillRect/>
              </a:stretch>
            </p:blipFill>
            <p:spPr>
              <a:xfrm>
                <a:off x="11527495" y="2967742"/>
                <a:ext cx="298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5" name="Freihand 144">
                <a:extLst>
                  <a:ext uri="{FF2B5EF4-FFF2-40B4-BE49-F238E27FC236}">
                    <a16:creationId xmlns:a16="http://schemas.microsoft.com/office/drawing/2014/main" id="{EA599B73-C872-C134-083C-6B5F28D6ECA4}"/>
                  </a:ext>
                </a:extLst>
              </p14:cNvPr>
              <p14:cNvContentPartPr/>
              <p14:nvPr/>
            </p14:nvContentPartPr>
            <p14:xfrm>
              <a:off x="11543695" y="2936782"/>
              <a:ext cx="241560" cy="211680"/>
            </p14:xfrm>
          </p:contentPart>
        </mc:Choice>
        <mc:Fallback>
          <p:pic>
            <p:nvPicPr>
              <p:cNvPr id="145" name="Freihand 144">
                <a:extLst>
                  <a:ext uri="{FF2B5EF4-FFF2-40B4-BE49-F238E27FC236}">
                    <a16:creationId xmlns:a16="http://schemas.microsoft.com/office/drawing/2014/main" id="{EA599B73-C872-C134-083C-6B5F28D6ECA4}"/>
                  </a:ext>
                </a:extLst>
              </p:cNvPr>
              <p:cNvPicPr/>
              <p:nvPr/>
            </p:nvPicPr>
            <p:blipFill>
              <a:blip r:embed="rId242"/>
              <a:stretch>
                <a:fillRect/>
              </a:stretch>
            </p:blipFill>
            <p:spPr>
              <a:xfrm>
                <a:off x="11535055" y="2927782"/>
                <a:ext cx="2592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6" name="Freihand 145">
                <a:extLst>
                  <a:ext uri="{FF2B5EF4-FFF2-40B4-BE49-F238E27FC236}">
                    <a16:creationId xmlns:a16="http://schemas.microsoft.com/office/drawing/2014/main" id="{12895F14-0598-790E-997E-14A3F5430FB0}"/>
                  </a:ext>
                </a:extLst>
              </p14:cNvPr>
              <p14:cNvContentPartPr/>
              <p14:nvPr/>
            </p14:nvContentPartPr>
            <p14:xfrm>
              <a:off x="11789215" y="2859022"/>
              <a:ext cx="152640" cy="243360"/>
            </p14:xfrm>
          </p:contentPart>
        </mc:Choice>
        <mc:Fallback>
          <p:pic>
            <p:nvPicPr>
              <p:cNvPr id="146" name="Freihand 145">
                <a:extLst>
                  <a:ext uri="{FF2B5EF4-FFF2-40B4-BE49-F238E27FC236}">
                    <a16:creationId xmlns:a16="http://schemas.microsoft.com/office/drawing/2014/main" id="{12895F14-0598-790E-997E-14A3F5430FB0}"/>
                  </a:ext>
                </a:extLst>
              </p:cNvPr>
              <p:cNvPicPr/>
              <p:nvPr/>
            </p:nvPicPr>
            <p:blipFill>
              <a:blip r:embed="rId244"/>
              <a:stretch>
                <a:fillRect/>
              </a:stretch>
            </p:blipFill>
            <p:spPr>
              <a:xfrm>
                <a:off x="11780215" y="2850022"/>
                <a:ext cx="17028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7" name="Freihand 146">
                <a:extLst>
                  <a:ext uri="{FF2B5EF4-FFF2-40B4-BE49-F238E27FC236}">
                    <a16:creationId xmlns:a16="http://schemas.microsoft.com/office/drawing/2014/main" id="{2FBDB249-C458-B8BF-4385-F02C651B2966}"/>
                  </a:ext>
                </a:extLst>
              </p14:cNvPr>
              <p14:cNvContentPartPr/>
              <p14:nvPr/>
            </p14:nvContentPartPr>
            <p14:xfrm>
              <a:off x="11248855" y="3201022"/>
              <a:ext cx="620280" cy="47160"/>
            </p14:xfrm>
          </p:contentPart>
        </mc:Choice>
        <mc:Fallback>
          <p:pic>
            <p:nvPicPr>
              <p:cNvPr id="147" name="Freihand 146">
                <a:extLst>
                  <a:ext uri="{FF2B5EF4-FFF2-40B4-BE49-F238E27FC236}">
                    <a16:creationId xmlns:a16="http://schemas.microsoft.com/office/drawing/2014/main" id="{2FBDB249-C458-B8BF-4385-F02C651B2966}"/>
                  </a:ext>
                </a:extLst>
              </p:cNvPr>
              <p:cNvPicPr/>
              <p:nvPr/>
            </p:nvPicPr>
            <p:blipFill>
              <a:blip r:embed="rId246"/>
              <a:stretch>
                <a:fillRect/>
              </a:stretch>
            </p:blipFill>
            <p:spPr>
              <a:xfrm>
                <a:off x="11240215" y="3192382"/>
                <a:ext cx="6379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8" name="Freihand 147">
                <a:extLst>
                  <a:ext uri="{FF2B5EF4-FFF2-40B4-BE49-F238E27FC236}">
                    <a16:creationId xmlns:a16="http://schemas.microsoft.com/office/drawing/2014/main" id="{6DE40539-F3F9-8ADA-1BAE-839B33CBABB9}"/>
                  </a:ext>
                </a:extLst>
              </p14:cNvPr>
              <p14:cNvContentPartPr/>
              <p14:nvPr/>
            </p14:nvContentPartPr>
            <p14:xfrm>
              <a:off x="10562695" y="3609622"/>
              <a:ext cx="113040" cy="141120"/>
            </p14:xfrm>
          </p:contentPart>
        </mc:Choice>
        <mc:Fallback>
          <p:pic>
            <p:nvPicPr>
              <p:cNvPr id="148" name="Freihand 147">
                <a:extLst>
                  <a:ext uri="{FF2B5EF4-FFF2-40B4-BE49-F238E27FC236}">
                    <a16:creationId xmlns:a16="http://schemas.microsoft.com/office/drawing/2014/main" id="{6DE40539-F3F9-8ADA-1BAE-839B33CBABB9}"/>
                  </a:ext>
                </a:extLst>
              </p:cNvPr>
              <p:cNvPicPr/>
              <p:nvPr/>
            </p:nvPicPr>
            <p:blipFill>
              <a:blip r:embed="rId248"/>
              <a:stretch>
                <a:fillRect/>
              </a:stretch>
            </p:blipFill>
            <p:spPr>
              <a:xfrm>
                <a:off x="10553695" y="3600622"/>
                <a:ext cx="1306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9" name="Freihand 148">
                <a:extLst>
                  <a:ext uri="{FF2B5EF4-FFF2-40B4-BE49-F238E27FC236}">
                    <a16:creationId xmlns:a16="http://schemas.microsoft.com/office/drawing/2014/main" id="{00D2A849-5075-5417-88AF-E421EAA93C38}"/>
                  </a:ext>
                </a:extLst>
              </p14:cNvPr>
              <p14:cNvContentPartPr/>
              <p14:nvPr/>
            </p14:nvContentPartPr>
            <p14:xfrm>
              <a:off x="10720735" y="3652102"/>
              <a:ext cx="120240" cy="87120"/>
            </p14:xfrm>
          </p:contentPart>
        </mc:Choice>
        <mc:Fallback>
          <p:pic>
            <p:nvPicPr>
              <p:cNvPr id="149" name="Freihand 148">
                <a:extLst>
                  <a:ext uri="{FF2B5EF4-FFF2-40B4-BE49-F238E27FC236}">
                    <a16:creationId xmlns:a16="http://schemas.microsoft.com/office/drawing/2014/main" id="{00D2A849-5075-5417-88AF-E421EAA93C38}"/>
                  </a:ext>
                </a:extLst>
              </p:cNvPr>
              <p:cNvPicPr/>
              <p:nvPr/>
            </p:nvPicPr>
            <p:blipFill>
              <a:blip r:embed="rId250"/>
              <a:stretch>
                <a:fillRect/>
              </a:stretch>
            </p:blipFill>
            <p:spPr>
              <a:xfrm>
                <a:off x="10711735" y="3643102"/>
                <a:ext cx="1378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0" name="Freihand 149">
                <a:extLst>
                  <a:ext uri="{FF2B5EF4-FFF2-40B4-BE49-F238E27FC236}">
                    <a16:creationId xmlns:a16="http://schemas.microsoft.com/office/drawing/2014/main" id="{EA125654-0FC4-3C79-0D0E-F0513C661937}"/>
                  </a:ext>
                </a:extLst>
              </p14:cNvPr>
              <p14:cNvContentPartPr/>
              <p14:nvPr/>
            </p14:nvContentPartPr>
            <p14:xfrm>
              <a:off x="10884895" y="3633022"/>
              <a:ext cx="316440" cy="93240"/>
            </p14:xfrm>
          </p:contentPart>
        </mc:Choice>
        <mc:Fallback>
          <p:pic>
            <p:nvPicPr>
              <p:cNvPr id="150" name="Freihand 149">
                <a:extLst>
                  <a:ext uri="{FF2B5EF4-FFF2-40B4-BE49-F238E27FC236}">
                    <a16:creationId xmlns:a16="http://schemas.microsoft.com/office/drawing/2014/main" id="{EA125654-0FC4-3C79-0D0E-F0513C661937}"/>
                  </a:ext>
                </a:extLst>
              </p:cNvPr>
              <p:cNvPicPr/>
              <p:nvPr/>
            </p:nvPicPr>
            <p:blipFill>
              <a:blip r:embed="rId252"/>
              <a:stretch>
                <a:fillRect/>
              </a:stretch>
            </p:blipFill>
            <p:spPr>
              <a:xfrm>
                <a:off x="10875895" y="3624382"/>
                <a:ext cx="3340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1" name="Freihand 150">
                <a:extLst>
                  <a:ext uri="{FF2B5EF4-FFF2-40B4-BE49-F238E27FC236}">
                    <a16:creationId xmlns:a16="http://schemas.microsoft.com/office/drawing/2014/main" id="{28C55714-2DF9-BCDD-8EFD-13DF4F89136A}"/>
                  </a:ext>
                </a:extLst>
              </p14:cNvPr>
              <p14:cNvContentPartPr/>
              <p14:nvPr/>
            </p14:nvContentPartPr>
            <p14:xfrm>
              <a:off x="11194135" y="3482902"/>
              <a:ext cx="7560" cy="25560"/>
            </p14:xfrm>
          </p:contentPart>
        </mc:Choice>
        <mc:Fallback>
          <p:pic>
            <p:nvPicPr>
              <p:cNvPr id="151" name="Freihand 150">
                <a:extLst>
                  <a:ext uri="{FF2B5EF4-FFF2-40B4-BE49-F238E27FC236}">
                    <a16:creationId xmlns:a16="http://schemas.microsoft.com/office/drawing/2014/main" id="{28C55714-2DF9-BCDD-8EFD-13DF4F89136A}"/>
                  </a:ext>
                </a:extLst>
              </p:cNvPr>
              <p:cNvPicPr/>
              <p:nvPr/>
            </p:nvPicPr>
            <p:blipFill>
              <a:blip r:embed="rId254"/>
              <a:stretch>
                <a:fillRect/>
              </a:stretch>
            </p:blipFill>
            <p:spPr>
              <a:xfrm>
                <a:off x="11185495" y="3473902"/>
                <a:ext cx="252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2" name="Freihand 151">
                <a:extLst>
                  <a:ext uri="{FF2B5EF4-FFF2-40B4-BE49-F238E27FC236}">
                    <a16:creationId xmlns:a16="http://schemas.microsoft.com/office/drawing/2014/main" id="{0133E021-ED49-A67F-0830-BE5DA3735633}"/>
                  </a:ext>
                </a:extLst>
              </p14:cNvPr>
              <p14:cNvContentPartPr/>
              <p14:nvPr/>
            </p14:nvContentPartPr>
            <p14:xfrm>
              <a:off x="11229055" y="3482182"/>
              <a:ext cx="276120" cy="340920"/>
            </p14:xfrm>
          </p:contentPart>
        </mc:Choice>
        <mc:Fallback>
          <p:pic>
            <p:nvPicPr>
              <p:cNvPr id="152" name="Freihand 151">
                <a:extLst>
                  <a:ext uri="{FF2B5EF4-FFF2-40B4-BE49-F238E27FC236}">
                    <a16:creationId xmlns:a16="http://schemas.microsoft.com/office/drawing/2014/main" id="{0133E021-ED49-A67F-0830-BE5DA3735633}"/>
                  </a:ext>
                </a:extLst>
              </p:cNvPr>
              <p:cNvPicPr/>
              <p:nvPr/>
            </p:nvPicPr>
            <p:blipFill>
              <a:blip r:embed="rId256"/>
              <a:stretch>
                <a:fillRect/>
              </a:stretch>
            </p:blipFill>
            <p:spPr>
              <a:xfrm>
                <a:off x="11220415" y="3473182"/>
                <a:ext cx="293760" cy="3585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3" name="Freihand 152">
                <a:extLst>
                  <a:ext uri="{FF2B5EF4-FFF2-40B4-BE49-F238E27FC236}">
                    <a16:creationId xmlns:a16="http://schemas.microsoft.com/office/drawing/2014/main" id="{17121E15-5595-ED7C-694C-F8C690F82DF5}"/>
                  </a:ext>
                </a:extLst>
              </p14:cNvPr>
              <p14:cNvContentPartPr/>
              <p14:nvPr/>
            </p14:nvContentPartPr>
            <p14:xfrm>
              <a:off x="11551255" y="3562462"/>
              <a:ext cx="107640" cy="97920"/>
            </p14:xfrm>
          </p:contentPart>
        </mc:Choice>
        <mc:Fallback>
          <p:pic>
            <p:nvPicPr>
              <p:cNvPr id="153" name="Freihand 152">
                <a:extLst>
                  <a:ext uri="{FF2B5EF4-FFF2-40B4-BE49-F238E27FC236}">
                    <a16:creationId xmlns:a16="http://schemas.microsoft.com/office/drawing/2014/main" id="{17121E15-5595-ED7C-694C-F8C690F82DF5}"/>
                  </a:ext>
                </a:extLst>
              </p:cNvPr>
              <p:cNvPicPr/>
              <p:nvPr/>
            </p:nvPicPr>
            <p:blipFill>
              <a:blip r:embed="rId258"/>
              <a:stretch>
                <a:fillRect/>
              </a:stretch>
            </p:blipFill>
            <p:spPr>
              <a:xfrm>
                <a:off x="11542615" y="3553822"/>
                <a:ext cx="1252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4" name="Freihand 153">
                <a:extLst>
                  <a:ext uri="{FF2B5EF4-FFF2-40B4-BE49-F238E27FC236}">
                    <a16:creationId xmlns:a16="http://schemas.microsoft.com/office/drawing/2014/main" id="{F94E8763-4D9F-B84E-23FE-4407D95CDA19}"/>
                  </a:ext>
                </a:extLst>
              </p14:cNvPr>
              <p14:cNvContentPartPr/>
              <p14:nvPr/>
            </p14:nvContentPartPr>
            <p14:xfrm>
              <a:off x="11671855" y="3547702"/>
              <a:ext cx="83880" cy="120240"/>
            </p14:xfrm>
          </p:contentPart>
        </mc:Choice>
        <mc:Fallback>
          <p:pic>
            <p:nvPicPr>
              <p:cNvPr id="154" name="Freihand 153">
                <a:extLst>
                  <a:ext uri="{FF2B5EF4-FFF2-40B4-BE49-F238E27FC236}">
                    <a16:creationId xmlns:a16="http://schemas.microsoft.com/office/drawing/2014/main" id="{F94E8763-4D9F-B84E-23FE-4407D95CDA19}"/>
                  </a:ext>
                </a:extLst>
              </p:cNvPr>
              <p:cNvPicPr/>
              <p:nvPr/>
            </p:nvPicPr>
            <p:blipFill>
              <a:blip r:embed="rId260"/>
              <a:stretch>
                <a:fillRect/>
              </a:stretch>
            </p:blipFill>
            <p:spPr>
              <a:xfrm>
                <a:off x="11663215" y="3538702"/>
                <a:ext cx="1015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5" name="Freihand 154">
                <a:extLst>
                  <a:ext uri="{FF2B5EF4-FFF2-40B4-BE49-F238E27FC236}">
                    <a16:creationId xmlns:a16="http://schemas.microsoft.com/office/drawing/2014/main" id="{CE83CB25-3B75-B5B2-EBF1-B817E9441CC5}"/>
                  </a:ext>
                </a:extLst>
              </p14:cNvPr>
              <p14:cNvContentPartPr/>
              <p14:nvPr/>
            </p14:nvContentPartPr>
            <p14:xfrm>
              <a:off x="11733415" y="3410542"/>
              <a:ext cx="160200" cy="261000"/>
            </p14:xfrm>
          </p:contentPart>
        </mc:Choice>
        <mc:Fallback>
          <p:pic>
            <p:nvPicPr>
              <p:cNvPr id="155" name="Freihand 154">
                <a:extLst>
                  <a:ext uri="{FF2B5EF4-FFF2-40B4-BE49-F238E27FC236}">
                    <a16:creationId xmlns:a16="http://schemas.microsoft.com/office/drawing/2014/main" id="{CE83CB25-3B75-B5B2-EBF1-B817E9441CC5}"/>
                  </a:ext>
                </a:extLst>
              </p:cNvPr>
              <p:cNvPicPr/>
              <p:nvPr/>
            </p:nvPicPr>
            <p:blipFill>
              <a:blip r:embed="rId262"/>
              <a:stretch>
                <a:fillRect/>
              </a:stretch>
            </p:blipFill>
            <p:spPr>
              <a:xfrm>
                <a:off x="11724775" y="3401902"/>
                <a:ext cx="17784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6" name="Freihand 155">
                <a:extLst>
                  <a:ext uri="{FF2B5EF4-FFF2-40B4-BE49-F238E27FC236}">
                    <a16:creationId xmlns:a16="http://schemas.microsoft.com/office/drawing/2014/main" id="{6AE77777-31E9-FD00-1A8F-D3A80EEDED28}"/>
                  </a:ext>
                </a:extLst>
              </p14:cNvPr>
              <p14:cNvContentPartPr/>
              <p14:nvPr/>
            </p14:nvContentPartPr>
            <p14:xfrm>
              <a:off x="11990455" y="3294622"/>
              <a:ext cx="90720" cy="252720"/>
            </p14:xfrm>
          </p:contentPart>
        </mc:Choice>
        <mc:Fallback>
          <p:pic>
            <p:nvPicPr>
              <p:cNvPr id="156" name="Freihand 155">
                <a:extLst>
                  <a:ext uri="{FF2B5EF4-FFF2-40B4-BE49-F238E27FC236}">
                    <a16:creationId xmlns:a16="http://schemas.microsoft.com/office/drawing/2014/main" id="{6AE77777-31E9-FD00-1A8F-D3A80EEDED28}"/>
                  </a:ext>
                </a:extLst>
              </p:cNvPr>
              <p:cNvPicPr/>
              <p:nvPr/>
            </p:nvPicPr>
            <p:blipFill>
              <a:blip r:embed="rId264"/>
              <a:stretch>
                <a:fillRect/>
              </a:stretch>
            </p:blipFill>
            <p:spPr>
              <a:xfrm>
                <a:off x="11981455" y="3285982"/>
                <a:ext cx="10836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7" name="Freihand 156">
                <a:extLst>
                  <a:ext uri="{FF2B5EF4-FFF2-40B4-BE49-F238E27FC236}">
                    <a16:creationId xmlns:a16="http://schemas.microsoft.com/office/drawing/2014/main" id="{2968DAA3-00E8-FE1A-2EFD-9872F378199A}"/>
                  </a:ext>
                </a:extLst>
              </p14:cNvPr>
              <p14:cNvContentPartPr/>
              <p14:nvPr/>
            </p14:nvContentPartPr>
            <p14:xfrm>
              <a:off x="11906215" y="3615022"/>
              <a:ext cx="115560" cy="117360"/>
            </p14:xfrm>
          </p:contentPart>
        </mc:Choice>
        <mc:Fallback>
          <p:pic>
            <p:nvPicPr>
              <p:cNvPr id="157" name="Freihand 156">
                <a:extLst>
                  <a:ext uri="{FF2B5EF4-FFF2-40B4-BE49-F238E27FC236}">
                    <a16:creationId xmlns:a16="http://schemas.microsoft.com/office/drawing/2014/main" id="{2968DAA3-00E8-FE1A-2EFD-9872F378199A}"/>
                  </a:ext>
                </a:extLst>
              </p:cNvPr>
              <p:cNvPicPr/>
              <p:nvPr/>
            </p:nvPicPr>
            <p:blipFill>
              <a:blip r:embed="rId266"/>
              <a:stretch>
                <a:fillRect/>
              </a:stretch>
            </p:blipFill>
            <p:spPr>
              <a:xfrm>
                <a:off x="11897575" y="3606022"/>
                <a:ext cx="1332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9" name="Freihand 158">
                <a:extLst>
                  <a:ext uri="{FF2B5EF4-FFF2-40B4-BE49-F238E27FC236}">
                    <a16:creationId xmlns:a16="http://schemas.microsoft.com/office/drawing/2014/main" id="{F63555A0-5ADF-0C10-6E5C-B8398785998F}"/>
                  </a:ext>
                </a:extLst>
              </p14:cNvPr>
              <p14:cNvContentPartPr/>
              <p14:nvPr/>
            </p14:nvContentPartPr>
            <p14:xfrm>
              <a:off x="3656455" y="4158262"/>
              <a:ext cx="460800" cy="21240"/>
            </p14:xfrm>
          </p:contentPart>
        </mc:Choice>
        <mc:Fallback>
          <p:pic>
            <p:nvPicPr>
              <p:cNvPr id="159" name="Freihand 158">
                <a:extLst>
                  <a:ext uri="{FF2B5EF4-FFF2-40B4-BE49-F238E27FC236}">
                    <a16:creationId xmlns:a16="http://schemas.microsoft.com/office/drawing/2014/main" id="{F63555A0-5ADF-0C10-6E5C-B8398785998F}"/>
                  </a:ext>
                </a:extLst>
              </p:cNvPr>
              <p:cNvPicPr/>
              <p:nvPr/>
            </p:nvPicPr>
            <p:blipFill>
              <a:blip r:embed="rId268"/>
              <a:stretch>
                <a:fillRect/>
              </a:stretch>
            </p:blipFill>
            <p:spPr>
              <a:xfrm>
                <a:off x="3647815" y="4149262"/>
                <a:ext cx="4784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0" name="Freihand 159">
                <a:extLst>
                  <a:ext uri="{FF2B5EF4-FFF2-40B4-BE49-F238E27FC236}">
                    <a16:creationId xmlns:a16="http://schemas.microsoft.com/office/drawing/2014/main" id="{2448B0B0-9056-3E19-E58B-4A35CAA2C1FD}"/>
                  </a:ext>
                </a:extLst>
              </p14:cNvPr>
              <p14:cNvContentPartPr/>
              <p14:nvPr/>
            </p14:nvContentPartPr>
            <p14:xfrm>
              <a:off x="4207255" y="4080142"/>
              <a:ext cx="726120" cy="104040"/>
            </p14:xfrm>
          </p:contentPart>
        </mc:Choice>
        <mc:Fallback>
          <p:pic>
            <p:nvPicPr>
              <p:cNvPr id="160" name="Freihand 159">
                <a:extLst>
                  <a:ext uri="{FF2B5EF4-FFF2-40B4-BE49-F238E27FC236}">
                    <a16:creationId xmlns:a16="http://schemas.microsoft.com/office/drawing/2014/main" id="{2448B0B0-9056-3E19-E58B-4A35CAA2C1FD}"/>
                  </a:ext>
                </a:extLst>
              </p:cNvPr>
              <p:cNvPicPr/>
              <p:nvPr/>
            </p:nvPicPr>
            <p:blipFill>
              <a:blip r:embed="rId270"/>
              <a:stretch>
                <a:fillRect/>
              </a:stretch>
            </p:blipFill>
            <p:spPr>
              <a:xfrm>
                <a:off x="4198615" y="4071502"/>
                <a:ext cx="7437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1" name="Freihand 160">
                <a:extLst>
                  <a:ext uri="{FF2B5EF4-FFF2-40B4-BE49-F238E27FC236}">
                    <a16:creationId xmlns:a16="http://schemas.microsoft.com/office/drawing/2014/main" id="{8107F995-EAD4-4ABD-4A6A-2068CB747F30}"/>
                  </a:ext>
                </a:extLst>
              </p14:cNvPr>
              <p14:cNvContentPartPr/>
              <p14:nvPr/>
            </p14:nvContentPartPr>
            <p14:xfrm>
              <a:off x="4991695" y="4160782"/>
              <a:ext cx="439920" cy="39600"/>
            </p14:xfrm>
          </p:contentPart>
        </mc:Choice>
        <mc:Fallback>
          <p:pic>
            <p:nvPicPr>
              <p:cNvPr id="161" name="Freihand 160">
                <a:extLst>
                  <a:ext uri="{FF2B5EF4-FFF2-40B4-BE49-F238E27FC236}">
                    <a16:creationId xmlns:a16="http://schemas.microsoft.com/office/drawing/2014/main" id="{8107F995-EAD4-4ABD-4A6A-2068CB747F30}"/>
                  </a:ext>
                </a:extLst>
              </p:cNvPr>
              <p:cNvPicPr/>
              <p:nvPr/>
            </p:nvPicPr>
            <p:blipFill>
              <a:blip r:embed="rId272"/>
              <a:stretch>
                <a:fillRect/>
              </a:stretch>
            </p:blipFill>
            <p:spPr>
              <a:xfrm>
                <a:off x="4982695" y="4151782"/>
                <a:ext cx="45756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2" name="Freihand 161">
                <a:extLst>
                  <a:ext uri="{FF2B5EF4-FFF2-40B4-BE49-F238E27FC236}">
                    <a16:creationId xmlns:a16="http://schemas.microsoft.com/office/drawing/2014/main" id="{CC41ED27-4F1D-C5E1-719C-E140CDB78F08}"/>
                  </a:ext>
                </a:extLst>
              </p14:cNvPr>
              <p14:cNvContentPartPr/>
              <p14:nvPr/>
            </p14:nvContentPartPr>
            <p14:xfrm>
              <a:off x="5613415" y="4106062"/>
              <a:ext cx="718200" cy="50040"/>
            </p14:xfrm>
          </p:contentPart>
        </mc:Choice>
        <mc:Fallback>
          <p:pic>
            <p:nvPicPr>
              <p:cNvPr id="162" name="Freihand 161">
                <a:extLst>
                  <a:ext uri="{FF2B5EF4-FFF2-40B4-BE49-F238E27FC236}">
                    <a16:creationId xmlns:a16="http://schemas.microsoft.com/office/drawing/2014/main" id="{CC41ED27-4F1D-C5E1-719C-E140CDB78F08}"/>
                  </a:ext>
                </a:extLst>
              </p:cNvPr>
              <p:cNvPicPr/>
              <p:nvPr/>
            </p:nvPicPr>
            <p:blipFill>
              <a:blip r:embed="rId274"/>
              <a:stretch>
                <a:fillRect/>
              </a:stretch>
            </p:blipFill>
            <p:spPr>
              <a:xfrm>
                <a:off x="5604415" y="4097422"/>
                <a:ext cx="7358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3" name="Freihand 162">
                <a:extLst>
                  <a:ext uri="{FF2B5EF4-FFF2-40B4-BE49-F238E27FC236}">
                    <a16:creationId xmlns:a16="http://schemas.microsoft.com/office/drawing/2014/main" id="{95EFBF52-B9C5-FF3A-2885-CB61980E5E2D}"/>
                  </a:ext>
                </a:extLst>
              </p14:cNvPr>
              <p14:cNvContentPartPr/>
              <p14:nvPr/>
            </p14:nvContentPartPr>
            <p14:xfrm>
              <a:off x="3869935" y="4757662"/>
              <a:ext cx="2770920" cy="68400"/>
            </p14:xfrm>
          </p:contentPart>
        </mc:Choice>
        <mc:Fallback>
          <p:pic>
            <p:nvPicPr>
              <p:cNvPr id="163" name="Freihand 162">
                <a:extLst>
                  <a:ext uri="{FF2B5EF4-FFF2-40B4-BE49-F238E27FC236}">
                    <a16:creationId xmlns:a16="http://schemas.microsoft.com/office/drawing/2014/main" id="{95EFBF52-B9C5-FF3A-2885-CB61980E5E2D}"/>
                  </a:ext>
                </a:extLst>
              </p:cNvPr>
              <p:cNvPicPr/>
              <p:nvPr/>
            </p:nvPicPr>
            <p:blipFill>
              <a:blip r:embed="rId276"/>
              <a:stretch>
                <a:fillRect/>
              </a:stretch>
            </p:blipFill>
            <p:spPr>
              <a:xfrm>
                <a:off x="3861295" y="4749022"/>
                <a:ext cx="27885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4" name="Freihand 163">
                <a:extLst>
                  <a:ext uri="{FF2B5EF4-FFF2-40B4-BE49-F238E27FC236}">
                    <a16:creationId xmlns:a16="http://schemas.microsoft.com/office/drawing/2014/main" id="{43E05EB1-3D44-A55C-4DB7-D36F25EA69A2}"/>
                  </a:ext>
                </a:extLst>
              </p14:cNvPr>
              <p14:cNvContentPartPr/>
              <p14:nvPr/>
            </p14:nvContentPartPr>
            <p14:xfrm>
              <a:off x="1661335" y="3924622"/>
              <a:ext cx="1839240" cy="826200"/>
            </p14:xfrm>
          </p:contentPart>
        </mc:Choice>
        <mc:Fallback>
          <p:pic>
            <p:nvPicPr>
              <p:cNvPr id="164" name="Freihand 163">
                <a:extLst>
                  <a:ext uri="{FF2B5EF4-FFF2-40B4-BE49-F238E27FC236}">
                    <a16:creationId xmlns:a16="http://schemas.microsoft.com/office/drawing/2014/main" id="{43E05EB1-3D44-A55C-4DB7-D36F25EA69A2}"/>
                  </a:ext>
                </a:extLst>
              </p:cNvPr>
              <p:cNvPicPr/>
              <p:nvPr/>
            </p:nvPicPr>
            <p:blipFill>
              <a:blip r:embed="rId278"/>
              <a:stretch>
                <a:fillRect/>
              </a:stretch>
            </p:blipFill>
            <p:spPr>
              <a:xfrm>
                <a:off x="1652335" y="3915622"/>
                <a:ext cx="1856880" cy="843840"/>
              </a:xfrm>
              <a:prstGeom prst="rect">
                <a:avLst/>
              </a:prstGeom>
            </p:spPr>
          </p:pic>
        </mc:Fallback>
      </mc:AlternateContent>
      <p:grpSp>
        <p:nvGrpSpPr>
          <p:cNvPr id="166" name="Gruppieren 165">
            <a:extLst>
              <a:ext uri="{FF2B5EF4-FFF2-40B4-BE49-F238E27FC236}">
                <a16:creationId xmlns:a16="http://schemas.microsoft.com/office/drawing/2014/main" id="{F672133E-9272-5E6A-11DB-15600396ACFD}"/>
              </a:ext>
            </a:extLst>
          </p:cNvPr>
          <p:cNvGrpSpPr/>
          <p:nvPr/>
        </p:nvGrpSpPr>
        <p:grpSpPr>
          <a:xfrm>
            <a:off x="3401575" y="385102"/>
            <a:ext cx="4178520" cy="840600"/>
            <a:chOff x="3401575" y="385102"/>
            <a:chExt cx="4178520" cy="840600"/>
          </a:xfrm>
        </p:grpSpPr>
        <mc:AlternateContent xmlns:mc="http://schemas.openxmlformats.org/markup-compatibility/2006">
          <mc:Choice xmlns:p14="http://schemas.microsoft.com/office/powerpoint/2010/main" Requires="p14">
            <p:contentPart p14:bwMode="auto" r:id="rId279">
              <p14:nvContentPartPr>
                <p14:cNvPr id="3" name="Freihand 2">
                  <a:extLst>
                    <a:ext uri="{FF2B5EF4-FFF2-40B4-BE49-F238E27FC236}">
                      <a16:creationId xmlns:a16="http://schemas.microsoft.com/office/drawing/2014/main" id="{DF6D6210-A782-8EA1-71FE-E256B838E1F6}"/>
                    </a:ext>
                  </a:extLst>
                </p14:cNvPr>
                <p14:cNvContentPartPr/>
                <p14:nvPr/>
              </p14:nvContentPartPr>
              <p14:xfrm>
                <a:off x="3612535" y="814582"/>
                <a:ext cx="2724840" cy="78120"/>
              </p14:xfrm>
            </p:contentPart>
          </mc:Choice>
          <mc:Fallback>
            <p:pic>
              <p:nvPicPr>
                <p:cNvPr id="3" name="Freihand 2">
                  <a:extLst>
                    <a:ext uri="{FF2B5EF4-FFF2-40B4-BE49-F238E27FC236}">
                      <a16:creationId xmlns:a16="http://schemas.microsoft.com/office/drawing/2014/main" id="{DF6D6210-A782-8EA1-71FE-E256B838E1F6}"/>
                    </a:ext>
                  </a:extLst>
                </p:cNvPr>
                <p:cNvPicPr/>
                <p:nvPr/>
              </p:nvPicPr>
              <p:blipFill>
                <a:blip r:embed="rId280"/>
                <a:stretch>
                  <a:fillRect/>
                </a:stretch>
              </p:blipFill>
              <p:spPr>
                <a:xfrm>
                  <a:off x="3603535" y="805582"/>
                  <a:ext cx="27424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5" name="Freihand 4">
                  <a:extLst>
                    <a:ext uri="{FF2B5EF4-FFF2-40B4-BE49-F238E27FC236}">
                      <a16:creationId xmlns:a16="http://schemas.microsoft.com/office/drawing/2014/main" id="{553B4D2E-0FF8-6D25-C0D4-83102ABA4980}"/>
                    </a:ext>
                  </a:extLst>
                </p14:cNvPr>
                <p14:cNvContentPartPr/>
                <p14:nvPr/>
              </p14:nvContentPartPr>
              <p14:xfrm>
                <a:off x="3401575" y="385102"/>
                <a:ext cx="1276200" cy="366840"/>
              </p14:xfrm>
            </p:contentPart>
          </mc:Choice>
          <mc:Fallback>
            <p:pic>
              <p:nvPicPr>
                <p:cNvPr id="5" name="Freihand 4">
                  <a:extLst>
                    <a:ext uri="{FF2B5EF4-FFF2-40B4-BE49-F238E27FC236}">
                      <a16:creationId xmlns:a16="http://schemas.microsoft.com/office/drawing/2014/main" id="{553B4D2E-0FF8-6D25-C0D4-83102ABA4980}"/>
                    </a:ext>
                  </a:extLst>
                </p:cNvPr>
                <p:cNvPicPr/>
                <p:nvPr/>
              </p:nvPicPr>
              <p:blipFill>
                <a:blip r:embed="rId282"/>
                <a:stretch>
                  <a:fillRect/>
                </a:stretch>
              </p:blipFill>
              <p:spPr>
                <a:xfrm>
                  <a:off x="3392575" y="376462"/>
                  <a:ext cx="1293840" cy="3844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65" name="Freihand 164">
                  <a:extLst>
                    <a:ext uri="{FF2B5EF4-FFF2-40B4-BE49-F238E27FC236}">
                      <a16:creationId xmlns:a16="http://schemas.microsoft.com/office/drawing/2014/main" id="{1DF81705-7151-2458-0508-179AE00982DF}"/>
                    </a:ext>
                  </a:extLst>
                </p14:cNvPr>
                <p14:cNvContentPartPr/>
                <p14:nvPr/>
              </p14:nvContentPartPr>
              <p14:xfrm>
                <a:off x="5071255" y="715222"/>
                <a:ext cx="2508840" cy="510480"/>
              </p14:xfrm>
            </p:contentPart>
          </mc:Choice>
          <mc:Fallback>
            <p:pic>
              <p:nvPicPr>
                <p:cNvPr id="165" name="Freihand 164">
                  <a:extLst>
                    <a:ext uri="{FF2B5EF4-FFF2-40B4-BE49-F238E27FC236}">
                      <a16:creationId xmlns:a16="http://schemas.microsoft.com/office/drawing/2014/main" id="{1DF81705-7151-2458-0508-179AE00982DF}"/>
                    </a:ext>
                  </a:extLst>
                </p:cNvPr>
                <p:cNvPicPr/>
                <p:nvPr/>
              </p:nvPicPr>
              <p:blipFill>
                <a:blip r:embed="rId284"/>
                <a:stretch>
                  <a:fillRect/>
                </a:stretch>
              </p:blipFill>
              <p:spPr>
                <a:xfrm>
                  <a:off x="5062615" y="706582"/>
                  <a:ext cx="2526480" cy="528120"/>
                </a:xfrm>
                <a:prstGeom prst="rect">
                  <a:avLst/>
                </a:prstGeom>
              </p:spPr>
            </p:pic>
          </mc:Fallback>
        </mc:AlternateContent>
      </p:grpSp>
    </p:spTree>
    <p:extLst>
      <p:ext uri="{BB962C8B-B14F-4D97-AF65-F5344CB8AC3E}">
        <p14:creationId xmlns:p14="http://schemas.microsoft.com/office/powerpoint/2010/main" val="1947078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Reales Wirtschaftswachstums und BIP-</a:t>
            </a:r>
            <a:r>
              <a:rPr lang="de-DE" sz="2540" b="1" dirty="0" err="1">
                <a:solidFill>
                  <a:srgbClr val="000000"/>
                </a:solidFill>
                <a:latin typeface="Arial"/>
              </a:rPr>
              <a:t>Deflator</a:t>
            </a:r>
            <a:endParaRPr sz="2540" dirty="0"/>
          </a:p>
        </p:txBody>
      </p:sp>
      <p:sp>
        <p:nvSpPr>
          <p:cNvPr id="7" name="Text Box 3"/>
          <p:cNvSpPr txBox="1">
            <a:spLocks noChangeArrowheads="1"/>
          </p:cNvSpPr>
          <p:nvPr/>
        </p:nvSpPr>
        <p:spPr bwMode="auto">
          <a:xfrm>
            <a:off x="178932" y="794899"/>
            <a:ext cx="8397032" cy="5037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dirty="0">
                <a:solidFill>
                  <a:srgbClr val="000000"/>
                </a:solidFill>
              </a:rPr>
              <a:t>Das reale Wirtschaftswachstum ergibt sich als die Veränderungsrate des realen Kettenindex:</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 – BIP-Index</a:t>
            </a:r>
            <a:r>
              <a:rPr lang="de-DE" altLang="de-DE" sz="2000" baseline="-25000" dirty="0">
                <a:solidFill>
                  <a:srgbClr val="000000"/>
                </a:solidFill>
              </a:rPr>
              <a:t>real</a:t>
            </a:r>
            <a:r>
              <a:rPr lang="de-DE" altLang="de-DE" sz="2000" dirty="0">
                <a:solidFill>
                  <a:srgbClr val="000000"/>
                </a:solidFill>
              </a:rPr>
              <a:t>(t-1)</a:t>
            </a:r>
          </a:p>
          <a:p>
            <a:pPr eaLnBrk="1" hangingPunct="1">
              <a:buClrTx/>
            </a:pPr>
            <a:r>
              <a:rPr lang="de-DE" altLang="de-DE" sz="2000" dirty="0">
                <a:solidFill>
                  <a:srgbClr val="000000"/>
                </a:solidFill>
              </a:rPr>
              <a:t>Wirtschaftswachstum = g(t)=   </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a:t>
            </a:r>
            <a:r>
              <a:rPr lang="de-DE" altLang="de-DE" sz="2000" dirty="0" err="1">
                <a:solidFill>
                  <a:srgbClr val="000000"/>
                </a:solidFill>
              </a:rPr>
              <a:t>Index</a:t>
            </a:r>
            <a:r>
              <a:rPr lang="de-DE" altLang="de-DE" sz="2000" baseline="-25000" dirty="0" err="1">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BIP-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dirty="0">
                <a:solidFill>
                  <a:srgbClr val="000000"/>
                </a:solidFill>
              </a:rPr>
              <a:t>Die </a:t>
            </a:r>
            <a:r>
              <a:rPr lang="de-DE" altLang="de-DE" sz="2000" b="1" dirty="0">
                <a:solidFill>
                  <a:srgbClr val="000000"/>
                </a:solidFill>
              </a:rPr>
              <a:t>Veränderungsrate</a:t>
            </a:r>
            <a:r>
              <a:rPr lang="de-DE" altLang="de-DE" sz="2000" dirty="0">
                <a:solidFill>
                  <a:srgbClr val="000000"/>
                </a:solidFill>
              </a:rPr>
              <a:t> des BIP-</a:t>
            </a:r>
            <a:r>
              <a:rPr lang="de-DE" altLang="de-DE" sz="2000" dirty="0" err="1">
                <a:solidFill>
                  <a:srgbClr val="000000"/>
                </a:solidFill>
              </a:rPr>
              <a:t>Deflators</a:t>
            </a:r>
            <a:r>
              <a:rPr lang="de-DE" altLang="de-DE" sz="2000" dirty="0">
                <a:solidFill>
                  <a:srgbClr val="000000"/>
                </a:solidFill>
              </a:rPr>
              <a:t> wiederspiegelt den reinen Preiseffekt in der Veränderung des nominalen BIP (nicht der BIP-</a:t>
            </a:r>
            <a:r>
              <a:rPr lang="de-DE" altLang="de-DE" sz="2000" dirty="0" err="1">
                <a:solidFill>
                  <a:srgbClr val="000000"/>
                </a:solidFill>
              </a:rPr>
              <a:t>Deflator</a:t>
            </a:r>
            <a:r>
              <a:rPr lang="de-DE" altLang="de-DE" sz="2000" dirty="0">
                <a:solidFill>
                  <a:srgbClr val="000000"/>
                </a:solidFill>
              </a:rPr>
              <a:t> selbst wie in einer Berechnung mit Festpreisbasis)</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1" name="Gruppieren 30">
            <a:extLst>
              <a:ext uri="{FF2B5EF4-FFF2-40B4-BE49-F238E27FC236}">
                <a16:creationId xmlns:a16="http://schemas.microsoft.com/office/drawing/2014/main" id="{BD6D918F-654B-AB98-27B4-D52FC5C32CB8}"/>
              </a:ext>
            </a:extLst>
          </p:cNvPr>
          <p:cNvGrpSpPr/>
          <p:nvPr/>
        </p:nvGrpSpPr>
        <p:grpSpPr>
          <a:xfrm>
            <a:off x="4290775" y="1245142"/>
            <a:ext cx="3615120" cy="435600"/>
            <a:chOff x="4290775" y="1245142"/>
            <a:chExt cx="3615120" cy="43560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7268FB5C-805D-BBCE-A0E6-5D37A12B1CAB}"/>
                    </a:ext>
                  </a:extLst>
                </p14:cNvPr>
                <p14:cNvContentPartPr/>
                <p14:nvPr/>
              </p14:nvContentPartPr>
              <p14:xfrm>
                <a:off x="4293655" y="1306702"/>
                <a:ext cx="263520" cy="215280"/>
              </p14:xfrm>
            </p:contentPart>
          </mc:Choice>
          <mc:Fallback>
            <p:pic>
              <p:nvPicPr>
                <p:cNvPr id="2" name="Freihand 1">
                  <a:extLst>
                    <a:ext uri="{FF2B5EF4-FFF2-40B4-BE49-F238E27FC236}">
                      <a16:creationId xmlns:a16="http://schemas.microsoft.com/office/drawing/2014/main" id="{7268FB5C-805D-BBCE-A0E6-5D37A12B1CAB}"/>
                    </a:ext>
                  </a:extLst>
                </p:cNvPr>
                <p:cNvPicPr/>
                <p:nvPr/>
              </p:nvPicPr>
              <p:blipFill>
                <a:blip r:embed="rId4"/>
                <a:stretch>
                  <a:fillRect/>
                </a:stretch>
              </p:blipFill>
              <p:spPr>
                <a:xfrm>
                  <a:off x="4285015" y="1297702"/>
                  <a:ext cx="28116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5A532682-316D-7D18-F998-2A7AAAD450E3}"/>
                    </a:ext>
                  </a:extLst>
                </p14:cNvPr>
                <p14:cNvContentPartPr/>
                <p14:nvPr/>
              </p14:nvContentPartPr>
              <p14:xfrm>
                <a:off x="4547455" y="1251982"/>
                <a:ext cx="266400" cy="284760"/>
              </p14:xfrm>
            </p:contentPart>
          </mc:Choice>
          <mc:Fallback>
            <p:pic>
              <p:nvPicPr>
                <p:cNvPr id="3" name="Freihand 2">
                  <a:extLst>
                    <a:ext uri="{FF2B5EF4-FFF2-40B4-BE49-F238E27FC236}">
                      <a16:creationId xmlns:a16="http://schemas.microsoft.com/office/drawing/2014/main" id="{5A532682-316D-7D18-F998-2A7AAAD450E3}"/>
                    </a:ext>
                  </a:extLst>
                </p:cNvPr>
                <p:cNvPicPr/>
                <p:nvPr/>
              </p:nvPicPr>
              <p:blipFill>
                <a:blip r:embed="rId6"/>
                <a:stretch>
                  <a:fillRect/>
                </a:stretch>
              </p:blipFill>
              <p:spPr>
                <a:xfrm>
                  <a:off x="4538455" y="1243342"/>
                  <a:ext cx="28404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2A76AEDB-BC7E-5230-6696-0D5933AF7EDC}"/>
                    </a:ext>
                  </a:extLst>
                </p14:cNvPr>
                <p14:cNvContentPartPr/>
                <p14:nvPr/>
              </p14:nvContentPartPr>
              <p14:xfrm>
                <a:off x="4993135" y="1260982"/>
                <a:ext cx="109440" cy="264960"/>
              </p14:xfrm>
            </p:contentPart>
          </mc:Choice>
          <mc:Fallback>
            <p:pic>
              <p:nvPicPr>
                <p:cNvPr id="8" name="Freihand 7">
                  <a:extLst>
                    <a:ext uri="{FF2B5EF4-FFF2-40B4-BE49-F238E27FC236}">
                      <a16:creationId xmlns:a16="http://schemas.microsoft.com/office/drawing/2014/main" id="{2A76AEDB-BC7E-5230-6696-0D5933AF7EDC}"/>
                    </a:ext>
                  </a:extLst>
                </p:cNvPr>
                <p:cNvPicPr/>
                <p:nvPr/>
              </p:nvPicPr>
              <p:blipFill>
                <a:blip r:embed="rId8"/>
                <a:stretch>
                  <a:fillRect/>
                </a:stretch>
              </p:blipFill>
              <p:spPr>
                <a:xfrm>
                  <a:off x="4984135" y="1252342"/>
                  <a:ext cx="12708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654A5DEC-2896-B16E-F13F-5C9E76F20D08}"/>
                    </a:ext>
                  </a:extLst>
                </p14:cNvPr>
                <p14:cNvContentPartPr/>
                <p14:nvPr/>
              </p14:nvContentPartPr>
              <p14:xfrm>
                <a:off x="5174215" y="1363222"/>
                <a:ext cx="243000" cy="127800"/>
              </p14:xfrm>
            </p:contentPart>
          </mc:Choice>
          <mc:Fallback>
            <p:pic>
              <p:nvPicPr>
                <p:cNvPr id="9" name="Freihand 8">
                  <a:extLst>
                    <a:ext uri="{FF2B5EF4-FFF2-40B4-BE49-F238E27FC236}">
                      <a16:creationId xmlns:a16="http://schemas.microsoft.com/office/drawing/2014/main" id="{654A5DEC-2896-B16E-F13F-5C9E76F20D08}"/>
                    </a:ext>
                  </a:extLst>
                </p:cNvPr>
                <p:cNvPicPr/>
                <p:nvPr/>
              </p:nvPicPr>
              <p:blipFill>
                <a:blip r:embed="rId10"/>
                <a:stretch>
                  <a:fillRect/>
                </a:stretch>
              </p:blipFill>
              <p:spPr>
                <a:xfrm>
                  <a:off x="5165575" y="1354582"/>
                  <a:ext cx="2606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92AED052-38D0-ED73-A259-74F200D7AF0C}"/>
                    </a:ext>
                  </a:extLst>
                </p14:cNvPr>
                <p14:cNvContentPartPr/>
                <p14:nvPr/>
              </p14:nvContentPartPr>
              <p14:xfrm>
                <a:off x="5433775" y="1277902"/>
                <a:ext cx="169920" cy="248400"/>
              </p14:xfrm>
            </p:contentPart>
          </mc:Choice>
          <mc:Fallback>
            <p:pic>
              <p:nvPicPr>
                <p:cNvPr id="10" name="Freihand 9">
                  <a:extLst>
                    <a:ext uri="{FF2B5EF4-FFF2-40B4-BE49-F238E27FC236}">
                      <a16:creationId xmlns:a16="http://schemas.microsoft.com/office/drawing/2014/main" id="{92AED052-38D0-ED73-A259-74F200D7AF0C}"/>
                    </a:ext>
                  </a:extLst>
                </p:cNvPr>
                <p:cNvPicPr/>
                <p:nvPr/>
              </p:nvPicPr>
              <p:blipFill>
                <a:blip r:embed="rId12"/>
                <a:stretch>
                  <a:fillRect/>
                </a:stretch>
              </p:blipFill>
              <p:spPr>
                <a:xfrm>
                  <a:off x="5424775" y="1269262"/>
                  <a:ext cx="18756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E300C083-F6BA-16E4-C422-7AC2EF6B31F5}"/>
                    </a:ext>
                  </a:extLst>
                </p14:cNvPr>
                <p14:cNvContentPartPr/>
                <p14:nvPr/>
              </p14:nvContentPartPr>
              <p14:xfrm>
                <a:off x="6027055" y="1443142"/>
                <a:ext cx="106560" cy="19080"/>
              </p14:xfrm>
            </p:contentPart>
          </mc:Choice>
          <mc:Fallback>
            <p:pic>
              <p:nvPicPr>
                <p:cNvPr id="12" name="Freihand 11">
                  <a:extLst>
                    <a:ext uri="{FF2B5EF4-FFF2-40B4-BE49-F238E27FC236}">
                      <a16:creationId xmlns:a16="http://schemas.microsoft.com/office/drawing/2014/main" id="{E300C083-F6BA-16E4-C422-7AC2EF6B31F5}"/>
                    </a:ext>
                  </a:extLst>
                </p:cNvPr>
                <p:cNvPicPr/>
                <p:nvPr/>
              </p:nvPicPr>
              <p:blipFill>
                <a:blip r:embed="rId14"/>
                <a:stretch>
                  <a:fillRect/>
                </a:stretch>
              </p:blipFill>
              <p:spPr>
                <a:xfrm>
                  <a:off x="6018415" y="1434502"/>
                  <a:ext cx="1242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F87A5410-B161-2349-971B-DEE205B324C1}"/>
                    </a:ext>
                  </a:extLst>
                </p14:cNvPr>
                <p14:cNvContentPartPr/>
                <p14:nvPr/>
              </p14:nvContentPartPr>
              <p14:xfrm>
                <a:off x="6400735" y="1252342"/>
                <a:ext cx="265320" cy="225360"/>
              </p14:xfrm>
            </p:contentPart>
          </mc:Choice>
          <mc:Fallback>
            <p:pic>
              <p:nvPicPr>
                <p:cNvPr id="14" name="Freihand 13">
                  <a:extLst>
                    <a:ext uri="{FF2B5EF4-FFF2-40B4-BE49-F238E27FC236}">
                      <a16:creationId xmlns:a16="http://schemas.microsoft.com/office/drawing/2014/main" id="{F87A5410-B161-2349-971B-DEE205B324C1}"/>
                    </a:ext>
                  </a:extLst>
                </p:cNvPr>
                <p:cNvPicPr/>
                <p:nvPr/>
              </p:nvPicPr>
              <p:blipFill>
                <a:blip r:embed="rId16"/>
                <a:stretch>
                  <a:fillRect/>
                </a:stretch>
              </p:blipFill>
              <p:spPr>
                <a:xfrm>
                  <a:off x="6392095" y="1243702"/>
                  <a:ext cx="28296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7586478F-620E-E3B6-F070-06AB3C456D37}"/>
                    </a:ext>
                  </a:extLst>
                </p14:cNvPr>
                <p14:cNvContentPartPr/>
                <p14:nvPr/>
              </p14:nvContentPartPr>
              <p14:xfrm>
                <a:off x="6669655" y="1245142"/>
                <a:ext cx="325440" cy="199800"/>
              </p14:xfrm>
            </p:contentPart>
          </mc:Choice>
          <mc:Fallback>
            <p:pic>
              <p:nvPicPr>
                <p:cNvPr id="15" name="Freihand 14">
                  <a:extLst>
                    <a:ext uri="{FF2B5EF4-FFF2-40B4-BE49-F238E27FC236}">
                      <a16:creationId xmlns:a16="http://schemas.microsoft.com/office/drawing/2014/main" id="{7586478F-620E-E3B6-F070-06AB3C456D37}"/>
                    </a:ext>
                  </a:extLst>
                </p:cNvPr>
                <p:cNvPicPr/>
                <p:nvPr/>
              </p:nvPicPr>
              <p:blipFill>
                <a:blip r:embed="rId18"/>
                <a:stretch>
                  <a:fillRect/>
                </a:stretch>
              </p:blipFill>
              <p:spPr>
                <a:xfrm>
                  <a:off x="6661015" y="1236142"/>
                  <a:ext cx="3430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3424CB71-C8D4-3E11-38BB-AA9DFEBA6BC4}"/>
                    </a:ext>
                  </a:extLst>
                </p14:cNvPr>
                <p14:cNvContentPartPr/>
                <p14:nvPr/>
              </p14:nvContentPartPr>
              <p14:xfrm>
                <a:off x="7108855" y="1344142"/>
                <a:ext cx="237240" cy="258120"/>
              </p14:xfrm>
            </p:contentPart>
          </mc:Choice>
          <mc:Fallback>
            <p:pic>
              <p:nvPicPr>
                <p:cNvPr id="16" name="Freihand 15">
                  <a:extLst>
                    <a:ext uri="{FF2B5EF4-FFF2-40B4-BE49-F238E27FC236}">
                      <a16:creationId xmlns:a16="http://schemas.microsoft.com/office/drawing/2014/main" id="{3424CB71-C8D4-3E11-38BB-AA9DFEBA6BC4}"/>
                    </a:ext>
                  </a:extLst>
                </p:cNvPr>
                <p:cNvPicPr/>
                <p:nvPr/>
              </p:nvPicPr>
              <p:blipFill>
                <a:blip r:embed="rId20"/>
                <a:stretch>
                  <a:fillRect/>
                </a:stretch>
              </p:blipFill>
              <p:spPr>
                <a:xfrm>
                  <a:off x="7099855" y="1335502"/>
                  <a:ext cx="25488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BA4283C6-B5C0-1886-6984-B219BC8C9437}"/>
                    </a:ext>
                  </a:extLst>
                </p14:cNvPr>
                <p14:cNvContentPartPr/>
                <p14:nvPr/>
              </p14:nvContentPartPr>
              <p14:xfrm>
                <a:off x="7374175" y="1250542"/>
                <a:ext cx="531720" cy="219960"/>
              </p14:xfrm>
            </p:contentPart>
          </mc:Choice>
          <mc:Fallback>
            <p:pic>
              <p:nvPicPr>
                <p:cNvPr id="17" name="Freihand 16">
                  <a:extLst>
                    <a:ext uri="{FF2B5EF4-FFF2-40B4-BE49-F238E27FC236}">
                      <a16:creationId xmlns:a16="http://schemas.microsoft.com/office/drawing/2014/main" id="{BA4283C6-B5C0-1886-6984-B219BC8C9437}"/>
                    </a:ext>
                  </a:extLst>
                </p:cNvPr>
                <p:cNvPicPr/>
                <p:nvPr/>
              </p:nvPicPr>
              <p:blipFill>
                <a:blip r:embed="rId22"/>
                <a:stretch>
                  <a:fillRect/>
                </a:stretch>
              </p:blipFill>
              <p:spPr>
                <a:xfrm>
                  <a:off x="7365535" y="1241542"/>
                  <a:ext cx="54936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7" name="Freihand 26">
                  <a:extLst>
                    <a:ext uri="{FF2B5EF4-FFF2-40B4-BE49-F238E27FC236}">
                      <a16:creationId xmlns:a16="http://schemas.microsoft.com/office/drawing/2014/main" id="{3DC8B2EB-D023-0CE5-85B5-CDE1571FC940}"/>
                    </a:ext>
                  </a:extLst>
                </p14:cNvPr>
                <p14:cNvContentPartPr/>
                <p14:nvPr/>
              </p14:nvContentPartPr>
              <p14:xfrm>
                <a:off x="6436735" y="1503622"/>
                <a:ext cx="1320120" cy="106920"/>
              </p14:xfrm>
            </p:contentPart>
          </mc:Choice>
          <mc:Fallback>
            <p:pic>
              <p:nvPicPr>
                <p:cNvPr id="27" name="Freihand 26">
                  <a:extLst>
                    <a:ext uri="{FF2B5EF4-FFF2-40B4-BE49-F238E27FC236}">
                      <a16:creationId xmlns:a16="http://schemas.microsoft.com/office/drawing/2014/main" id="{3DC8B2EB-D023-0CE5-85B5-CDE1571FC940}"/>
                    </a:ext>
                  </a:extLst>
                </p:cNvPr>
                <p:cNvPicPr/>
                <p:nvPr/>
              </p:nvPicPr>
              <p:blipFill>
                <a:blip r:embed="rId24"/>
                <a:stretch>
                  <a:fillRect/>
                </a:stretch>
              </p:blipFill>
              <p:spPr>
                <a:xfrm>
                  <a:off x="6428095" y="1494622"/>
                  <a:ext cx="13377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8" name="Freihand 27">
                  <a:extLst>
                    <a:ext uri="{FF2B5EF4-FFF2-40B4-BE49-F238E27FC236}">
                      <a16:creationId xmlns:a16="http://schemas.microsoft.com/office/drawing/2014/main" id="{37A0181E-4746-2349-89FD-74BBD7A41B78}"/>
                    </a:ext>
                  </a:extLst>
                </p14:cNvPr>
                <p14:cNvContentPartPr/>
                <p14:nvPr/>
              </p14:nvContentPartPr>
              <p14:xfrm>
                <a:off x="4290775" y="1627462"/>
                <a:ext cx="1430640" cy="53280"/>
              </p14:xfrm>
            </p:contentPart>
          </mc:Choice>
          <mc:Fallback>
            <p:pic>
              <p:nvPicPr>
                <p:cNvPr id="28" name="Freihand 27">
                  <a:extLst>
                    <a:ext uri="{FF2B5EF4-FFF2-40B4-BE49-F238E27FC236}">
                      <a16:creationId xmlns:a16="http://schemas.microsoft.com/office/drawing/2014/main" id="{37A0181E-4746-2349-89FD-74BBD7A41B78}"/>
                    </a:ext>
                  </a:extLst>
                </p:cNvPr>
                <p:cNvPicPr/>
                <p:nvPr/>
              </p:nvPicPr>
              <p:blipFill>
                <a:blip r:embed="rId26"/>
                <a:stretch>
                  <a:fillRect/>
                </a:stretch>
              </p:blipFill>
              <p:spPr>
                <a:xfrm>
                  <a:off x="4282135" y="1618822"/>
                  <a:ext cx="1448280" cy="70920"/>
                </a:xfrm>
                <a:prstGeom prst="rect">
                  <a:avLst/>
                </a:prstGeom>
              </p:spPr>
            </p:pic>
          </mc:Fallback>
        </mc:AlternateContent>
      </p:grpSp>
      <p:grpSp>
        <p:nvGrpSpPr>
          <p:cNvPr id="30" name="Gruppieren 29">
            <a:extLst>
              <a:ext uri="{FF2B5EF4-FFF2-40B4-BE49-F238E27FC236}">
                <a16:creationId xmlns:a16="http://schemas.microsoft.com/office/drawing/2014/main" id="{02EA30D4-CB12-343F-A4A7-2E9D0FD338FA}"/>
              </a:ext>
            </a:extLst>
          </p:cNvPr>
          <p:cNvGrpSpPr/>
          <p:nvPr/>
        </p:nvGrpSpPr>
        <p:grpSpPr>
          <a:xfrm>
            <a:off x="5628175" y="2680822"/>
            <a:ext cx="1771920" cy="354960"/>
            <a:chOff x="5628175" y="2680822"/>
            <a:chExt cx="1771920" cy="354960"/>
          </a:xfrm>
        </p:grpSpPr>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78963EAB-CBEA-73F7-5E91-0B881774368F}"/>
                    </a:ext>
                  </a:extLst>
                </p14:cNvPr>
                <p14:cNvContentPartPr/>
                <p14:nvPr/>
              </p14:nvContentPartPr>
              <p14:xfrm>
                <a:off x="5691535" y="2685502"/>
                <a:ext cx="278280" cy="213840"/>
              </p14:xfrm>
            </p:contentPart>
          </mc:Choice>
          <mc:Fallback>
            <p:pic>
              <p:nvPicPr>
                <p:cNvPr id="20" name="Freihand 19">
                  <a:extLst>
                    <a:ext uri="{FF2B5EF4-FFF2-40B4-BE49-F238E27FC236}">
                      <a16:creationId xmlns:a16="http://schemas.microsoft.com/office/drawing/2014/main" id="{78963EAB-CBEA-73F7-5E91-0B881774368F}"/>
                    </a:ext>
                  </a:extLst>
                </p:cNvPr>
                <p:cNvPicPr/>
                <p:nvPr/>
              </p:nvPicPr>
              <p:blipFill>
                <a:blip r:embed="rId28"/>
                <a:stretch>
                  <a:fillRect/>
                </a:stretch>
              </p:blipFill>
              <p:spPr>
                <a:xfrm>
                  <a:off x="5682895" y="2676862"/>
                  <a:ext cx="2959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558CCBAD-FB2A-D168-679E-215057C395AA}"/>
                    </a:ext>
                  </a:extLst>
                </p14:cNvPr>
                <p14:cNvContentPartPr/>
                <p14:nvPr/>
              </p14:nvContentPartPr>
              <p14:xfrm>
                <a:off x="6030295" y="2783782"/>
                <a:ext cx="171000" cy="82800"/>
              </p14:xfrm>
            </p:contentPart>
          </mc:Choice>
          <mc:Fallback>
            <p:pic>
              <p:nvPicPr>
                <p:cNvPr id="21" name="Freihand 20">
                  <a:extLst>
                    <a:ext uri="{FF2B5EF4-FFF2-40B4-BE49-F238E27FC236}">
                      <a16:creationId xmlns:a16="http://schemas.microsoft.com/office/drawing/2014/main" id="{558CCBAD-FB2A-D168-679E-215057C395AA}"/>
                    </a:ext>
                  </a:extLst>
                </p:cNvPr>
                <p:cNvPicPr/>
                <p:nvPr/>
              </p:nvPicPr>
              <p:blipFill>
                <a:blip r:embed="rId30"/>
                <a:stretch>
                  <a:fillRect/>
                </a:stretch>
              </p:blipFill>
              <p:spPr>
                <a:xfrm>
                  <a:off x="6021655" y="2774782"/>
                  <a:ext cx="1886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A42088B9-6585-026C-AFC1-C981F6A75310}"/>
                    </a:ext>
                  </a:extLst>
                </p14:cNvPr>
                <p14:cNvContentPartPr/>
                <p14:nvPr/>
              </p14:nvContentPartPr>
              <p14:xfrm>
                <a:off x="6198775" y="2702062"/>
                <a:ext cx="112320" cy="142200"/>
              </p14:xfrm>
            </p:contentPart>
          </mc:Choice>
          <mc:Fallback>
            <p:pic>
              <p:nvPicPr>
                <p:cNvPr id="22" name="Freihand 21">
                  <a:extLst>
                    <a:ext uri="{FF2B5EF4-FFF2-40B4-BE49-F238E27FC236}">
                      <a16:creationId xmlns:a16="http://schemas.microsoft.com/office/drawing/2014/main" id="{A42088B9-6585-026C-AFC1-C981F6A75310}"/>
                    </a:ext>
                  </a:extLst>
                </p:cNvPr>
                <p:cNvPicPr/>
                <p:nvPr/>
              </p:nvPicPr>
              <p:blipFill>
                <a:blip r:embed="rId32"/>
                <a:stretch>
                  <a:fillRect/>
                </a:stretch>
              </p:blipFill>
              <p:spPr>
                <a:xfrm>
                  <a:off x="6190135" y="2693062"/>
                  <a:ext cx="1299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F51A74AD-25AF-AF10-3559-2711C2E9A974}"/>
                    </a:ext>
                  </a:extLst>
                </p14:cNvPr>
                <p14:cNvContentPartPr/>
                <p14:nvPr/>
              </p14:nvContentPartPr>
              <p14:xfrm>
                <a:off x="6505495" y="2754622"/>
                <a:ext cx="201600" cy="281160"/>
              </p14:xfrm>
            </p:contentPart>
          </mc:Choice>
          <mc:Fallback>
            <p:pic>
              <p:nvPicPr>
                <p:cNvPr id="23" name="Freihand 22">
                  <a:extLst>
                    <a:ext uri="{FF2B5EF4-FFF2-40B4-BE49-F238E27FC236}">
                      <a16:creationId xmlns:a16="http://schemas.microsoft.com/office/drawing/2014/main" id="{F51A74AD-25AF-AF10-3559-2711C2E9A974}"/>
                    </a:ext>
                  </a:extLst>
                </p:cNvPr>
                <p:cNvPicPr/>
                <p:nvPr/>
              </p:nvPicPr>
              <p:blipFill>
                <a:blip r:embed="rId34"/>
                <a:stretch>
                  <a:fillRect/>
                </a:stretch>
              </p:blipFill>
              <p:spPr>
                <a:xfrm>
                  <a:off x="6496495" y="2745622"/>
                  <a:ext cx="21924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2D0B2A21-1CCC-9A3F-9AA8-9519FB4A2116}"/>
                    </a:ext>
                  </a:extLst>
                </p14:cNvPr>
                <p14:cNvContentPartPr/>
                <p14:nvPr/>
              </p14:nvContentPartPr>
              <p14:xfrm>
                <a:off x="6738415" y="2754982"/>
                <a:ext cx="94680" cy="145800"/>
              </p14:xfrm>
            </p:contentPart>
          </mc:Choice>
          <mc:Fallback>
            <p:pic>
              <p:nvPicPr>
                <p:cNvPr id="24" name="Freihand 23">
                  <a:extLst>
                    <a:ext uri="{FF2B5EF4-FFF2-40B4-BE49-F238E27FC236}">
                      <a16:creationId xmlns:a16="http://schemas.microsoft.com/office/drawing/2014/main" id="{2D0B2A21-1CCC-9A3F-9AA8-9519FB4A2116}"/>
                    </a:ext>
                  </a:extLst>
                </p:cNvPr>
                <p:cNvPicPr/>
                <p:nvPr/>
              </p:nvPicPr>
              <p:blipFill>
                <a:blip r:embed="rId36"/>
                <a:stretch>
                  <a:fillRect/>
                </a:stretch>
              </p:blipFill>
              <p:spPr>
                <a:xfrm>
                  <a:off x="6729775" y="2745982"/>
                  <a:ext cx="1123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A5269702-CB48-2CF1-16D5-83AF9BD11E64}"/>
                    </a:ext>
                  </a:extLst>
                </p14:cNvPr>
                <p14:cNvContentPartPr/>
                <p14:nvPr/>
              </p14:nvContentPartPr>
              <p14:xfrm>
                <a:off x="6859015" y="2680822"/>
                <a:ext cx="407880" cy="196200"/>
              </p14:xfrm>
            </p:contentPart>
          </mc:Choice>
          <mc:Fallback>
            <p:pic>
              <p:nvPicPr>
                <p:cNvPr id="25" name="Freihand 24">
                  <a:extLst>
                    <a:ext uri="{FF2B5EF4-FFF2-40B4-BE49-F238E27FC236}">
                      <a16:creationId xmlns:a16="http://schemas.microsoft.com/office/drawing/2014/main" id="{A5269702-CB48-2CF1-16D5-83AF9BD11E64}"/>
                    </a:ext>
                  </a:extLst>
                </p:cNvPr>
                <p:cNvPicPr/>
                <p:nvPr/>
              </p:nvPicPr>
              <p:blipFill>
                <a:blip r:embed="rId38"/>
                <a:stretch>
                  <a:fillRect/>
                </a:stretch>
              </p:blipFill>
              <p:spPr>
                <a:xfrm>
                  <a:off x="6850375" y="2672182"/>
                  <a:ext cx="4255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BCB391C3-8BB7-71F1-78F3-EB3A9E0DC900}"/>
                    </a:ext>
                  </a:extLst>
                </p14:cNvPr>
                <p14:cNvContentPartPr/>
                <p14:nvPr/>
              </p14:nvContentPartPr>
              <p14:xfrm>
                <a:off x="7342855" y="2977822"/>
                <a:ext cx="39960" cy="21600"/>
              </p14:xfrm>
            </p:contentPart>
          </mc:Choice>
          <mc:Fallback>
            <p:pic>
              <p:nvPicPr>
                <p:cNvPr id="26" name="Freihand 25">
                  <a:extLst>
                    <a:ext uri="{FF2B5EF4-FFF2-40B4-BE49-F238E27FC236}">
                      <a16:creationId xmlns:a16="http://schemas.microsoft.com/office/drawing/2014/main" id="{BCB391C3-8BB7-71F1-78F3-EB3A9E0DC900}"/>
                    </a:ext>
                  </a:extLst>
                </p:cNvPr>
                <p:cNvPicPr/>
                <p:nvPr/>
              </p:nvPicPr>
              <p:blipFill>
                <a:blip r:embed="rId40"/>
                <a:stretch>
                  <a:fillRect/>
                </a:stretch>
              </p:blipFill>
              <p:spPr>
                <a:xfrm>
                  <a:off x="7334215" y="2968822"/>
                  <a:ext cx="576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3DAE1524-05B2-4471-4B0B-916A0C549CD7}"/>
                    </a:ext>
                  </a:extLst>
                </p14:cNvPr>
                <p14:cNvContentPartPr/>
                <p14:nvPr/>
              </p14:nvContentPartPr>
              <p14:xfrm>
                <a:off x="5628175" y="2979262"/>
                <a:ext cx="1771920" cy="38520"/>
              </p14:xfrm>
            </p:contentPart>
          </mc:Choice>
          <mc:Fallback>
            <p:pic>
              <p:nvPicPr>
                <p:cNvPr id="29" name="Freihand 28">
                  <a:extLst>
                    <a:ext uri="{FF2B5EF4-FFF2-40B4-BE49-F238E27FC236}">
                      <a16:creationId xmlns:a16="http://schemas.microsoft.com/office/drawing/2014/main" id="{3DAE1524-05B2-4471-4B0B-916A0C549CD7}"/>
                    </a:ext>
                  </a:extLst>
                </p:cNvPr>
                <p:cNvPicPr/>
                <p:nvPr/>
              </p:nvPicPr>
              <p:blipFill>
                <a:blip r:embed="rId42"/>
                <a:stretch>
                  <a:fillRect/>
                </a:stretch>
              </p:blipFill>
              <p:spPr>
                <a:xfrm>
                  <a:off x="5619175" y="2970622"/>
                  <a:ext cx="1789560" cy="56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
            <p14:nvContentPartPr>
              <p14:cNvPr id="32" name="Freihand 31">
                <a:extLst>
                  <a:ext uri="{FF2B5EF4-FFF2-40B4-BE49-F238E27FC236}">
                    <a16:creationId xmlns:a16="http://schemas.microsoft.com/office/drawing/2014/main" id="{5F25DB7C-E4A0-2E2D-05A8-1D2F1FF810ED}"/>
                  </a:ext>
                </a:extLst>
              </p14:cNvPr>
              <p14:cNvContentPartPr/>
              <p14:nvPr/>
            </p14:nvContentPartPr>
            <p14:xfrm>
              <a:off x="4402735" y="3647422"/>
              <a:ext cx="1430640" cy="32760"/>
            </p14:xfrm>
          </p:contentPart>
        </mc:Choice>
        <mc:Fallback>
          <p:pic>
            <p:nvPicPr>
              <p:cNvPr id="32" name="Freihand 31">
                <a:extLst>
                  <a:ext uri="{FF2B5EF4-FFF2-40B4-BE49-F238E27FC236}">
                    <a16:creationId xmlns:a16="http://schemas.microsoft.com/office/drawing/2014/main" id="{5F25DB7C-E4A0-2E2D-05A8-1D2F1FF810ED}"/>
                  </a:ext>
                </a:extLst>
              </p:cNvPr>
              <p:cNvPicPr/>
              <p:nvPr/>
            </p:nvPicPr>
            <p:blipFill>
              <a:blip r:embed="rId44"/>
              <a:stretch>
                <a:fillRect/>
              </a:stretch>
            </p:blipFill>
            <p:spPr>
              <a:xfrm>
                <a:off x="4394095" y="3638422"/>
                <a:ext cx="14482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3" name="Freihand 32">
                <a:extLst>
                  <a:ext uri="{FF2B5EF4-FFF2-40B4-BE49-F238E27FC236}">
                    <a16:creationId xmlns:a16="http://schemas.microsoft.com/office/drawing/2014/main" id="{9E17481E-8DE9-CF99-FCC1-05D4E16FA441}"/>
                  </a:ext>
                </a:extLst>
              </p14:cNvPr>
              <p14:cNvContentPartPr/>
              <p14:nvPr/>
            </p14:nvContentPartPr>
            <p14:xfrm>
              <a:off x="4281775" y="4223782"/>
              <a:ext cx="1928160" cy="120240"/>
            </p14:xfrm>
          </p:contentPart>
        </mc:Choice>
        <mc:Fallback>
          <p:pic>
            <p:nvPicPr>
              <p:cNvPr id="33" name="Freihand 32">
                <a:extLst>
                  <a:ext uri="{FF2B5EF4-FFF2-40B4-BE49-F238E27FC236}">
                    <a16:creationId xmlns:a16="http://schemas.microsoft.com/office/drawing/2014/main" id="{9E17481E-8DE9-CF99-FCC1-05D4E16FA441}"/>
                  </a:ext>
                </a:extLst>
              </p:cNvPr>
              <p:cNvPicPr/>
              <p:nvPr/>
            </p:nvPicPr>
            <p:blipFill>
              <a:blip r:embed="rId46"/>
              <a:stretch>
                <a:fillRect/>
              </a:stretch>
            </p:blipFill>
            <p:spPr>
              <a:xfrm>
                <a:off x="4272775" y="4214782"/>
                <a:ext cx="19458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4" name="Freihand 33">
                <a:extLst>
                  <a:ext uri="{FF2B5EF4-FFF2-40B4-BE49-F238E27FC236}">
                    <a16:creationId xmlns:a16="http://schemas.microsoft.com/office/drawing/2014/main" id="{F6AC9F32-58E4-1B75-A8A6-37BEC4660E17}"/>
                  </a:ext>
                </a:extLst>
              </p14:cNvPr>
              <p14:cNvContentPartPr/>
              <p14:nvPr/>
            </p14:nvContentPartPr>
            <p14:xfrm>
              <a:off x="3323095" y="3921382"/>
              <a:ext cx="579600" cy="67320"/>
            </p14:xfrm>
          </p:contentPart>
        </mc:Choice>
        <mc:Fallback>
          <p:pic>
            <p:nvPicPr>
              <p:cNvPr id="34" name="Freihand 33">
                <a:extLst>
                  <a:ext uri="{FF2B5EF4-FFF2-40B4-BE49-F238E27FC236}">
                    <a16:creationId xmlns:a16="http://schemas.microsoft.com/office/drawing/2014/main" id="{F6AC9F32-58E4-1B75-A8A6-37BEC4660E17}"/>
                  </a:ext>
                </a:extLst>
              </p:cNvPr>
              <p:cNvPicPr/>
              <p:nvPr/>
            </p:nvPicPr>
            <p:blipFill>
              <a:blip r:embed="rId48"/>
              <a:stretch>
                <a:fillRect/>
              </a:stretch>
            </p:blipFill>
            <p:spPr>
              <a:xfrm>
                <a:off x="3314455" y="3912742"/>
                <a:ext cx="5972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5" name="Freihand 34">
                <a:extLst>
                  <a:ext uri="{FF2B5EF4-FFF2-40B4-BE49-F238E27FC236}">
                    <a16:creationId xmlns:a16="http://schemas.microsoft.com/office/drawing/2014/main" id="{3774A4D1-C7F7-F9E5-5A7D-FDF97D9CBE24}"/>
                  </a:ext>
                </a:extLst>
              </p14:cNvPr>
              <p14:cNvContentPartPr/>
              <p14:nvPr/>
            </p14:nvContentPartPr>
            <p14:xfrm>
              <a:off x="3004135" y="4403422"/>
              <a:ext cx="3498840" cy="41400"/>
            </p14:xfrm>
          </p:contentPart>
        </mc:Choice>
        <mc:Fallback>
          <p:pic>
            <p:nvPicPr>
              <p:cNvPr id="35" name="Freihand 34">
                <a:extLst>
                  <a:ext uri="{FF2B5EF4-FFF2-40B4-BE49-F238E27FC236}">
                    <a16:creationId xmlns:a16="http://schemas.microsoft.com/office/drawing/2014/main" id="{3774A4D1-C7F7-F9E5-5A7D-FDF97D9CBE24}"/>
                  </a:ext>
                </a:extLst>
              </p:cNvPr>
              <p:cNvPicPr/>
              <p:nvPr/>
            </p:nvPicPr>
            <p:blipFill>
              <a:blip r:embed="rId50"/>
              <a:stretch>
                <a:fillRect/>
              </a:stretch>
            </p:blipFill>
            <p:spPr>
              <a:xfrm>
                <a:off x="2995135" y="4394422"/>
                <a:ext cx="3516480" cy="59040"/>
              </a:xfrm>
              <a:prstGeom prst="rect">
                <a:avLst/>
              </a:prstGeom>
            </p:spPr>
          </p:pic>
        </mc:Fallback>
      </mc:AlternateContent>
    </p:spTree>
    <p:extLst>
      <p:ext uri="{BB962C8B-B14F-4D97-AF65-F5344CB8AC3E}">
        <p14:creationId xmlns:p14="http://schemas.microsoft.com/office/powerpoint/2010/main" val="2299071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Beispiel</a:t>
            </a:r>
            <a:endParaRPr sz="3266" dirty="0"/>
          </a:p>
        </p:txBody>
      </p:sp>
      <p:graphicFrame>
        <p:nvGraphicFramePr>
          <p:cNvPr id="2" name="Objekt 1"/>
          <p:cNvGraphicFramePr>
            <a:graphicFrameLocks noChangeAspect="1"/>
          </p:cNvGraphicFramePr>
          <p:nvPr/>
        </p:nvGraphicFramePr>
        <p:xfrm>
          <a:off x="1279525" y="1192213"/>
          <a:ext cx="9921875" cy="2071687"/>
        </p:xfrm>
        <a:graphic>
          <a:graphicData uri="http://schemas.openxmlformats.org/presentationml/2006/ole">
            <mc:AlternateContent xmlns:mc="http://schemas.openxmlformats.org/markup-compatibility/2006">
              <mc:Choice xmlns:v="urn:schemas-microsoft-com:vml" Requires="v">
                <p:oleObj name="Worksheet" r:id="rId3" imgW="9911002" imgH="2071935" progId="Excel.Sheet.12">
                  <p:embed/>
                </p:oleObj>
              </mc:Choice>
              <mc:Fallback>
                <p:oleObj name="Worksheet" r:id="rId3" imgW="9911002" imgH="2071935" progId="Excel.Sheet.12">
                  <p:embed/>
                  <p:pic>
                    <p:nvPicPr>
                      <p:cNvPr id="2" name="Objekt 1"/>
                      <p:cNvPicPr/>
                      <p:nvPr/>
                    </p:nvPicPr>
                    <p:blipFill>
                      <a:blip r:embed="rId4"/>
                      <a:stretch>
                        <a:fillRect/>
                      </a:stretch>
                    </p:blipFill>
                    <p:spPr>
                      <a:xfrm>
                        <a:off x="1279525" y="1192213"/>
                        <a:ext cx="9921875" cy="2071687"/>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AE626305-C204-FE6F-C974-80F432D56437}"/>
                  </a:ext>
                </a:extLst>
              </p14:cNvPr>
              <p14:cNvContentPartPr/>
              <p14:nvPr/>
            </p14:nvContentPartPr>
            <p14:xfrm>
              <a:off x="3079735" y="1597942"/>
              <a:ext cx="200520" cy="26640"/>
            </p14:xfrm>
          </p:contentPart>
        </mc:Choice>
        <mc:Fallback>
          <p:pic>
            <p:nvPicPr>
              <p:cNvPr id="3" name="Freihand 2">
                <a:extLst>
                  <a:ext uri="{FF2B5EF4-FFF2-40B4-BE49-F238E27FC236}">
                    <a16:creationId xmlns:a16="http://schemas.microsoft.com/office/drawing/2014/main" id="{AE626305-C204-FE6F-C974-80F432D56437}"/>
                  </a:ext>
                </a:extLst>
              </p:cNvPr>
              <p:cNvPicPr/>
              <p:nvPr/>
            </p:nvPicPr>
            <p:blipFill>
              <a:blip r:embed="rId6"/>
              <a:stretch>
                <a:fillRect/>
              </a:stretch>
            </p:blipFill>
            <p:spPr>
              <a:xfrm>
                <a:off x="3071095" y="1589302"/>
                <a:ext cx="2181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AA6E644A-6302-5C49-54CC-9E19631A0105}"/>
                  </a:ext>
                </a:extLst>
              </p14:cNvPr>
              <p14:cNvContentPartPr/>
              <p14:nvPr/>
            </p14:nvContentPartPr>
            <p14:xfrm>
              <a:off x="4626295" y="1579582"/>
              <a:ext cx="159840" cy="22680"/>
            </p14:xfrm>
          </p:contentPart>
        </mc:Choice>
        <mc:Fallback>
          <p:pic>
            <p:nvPicPr>
              <p:cNvPr id="4" name="Freihand 3">
                <a:extLst>
                  <a:ext uri="{FF2B5EF4-FFF2-40B4-BE49-F238E27FC236}">
                    <a16:creationId xmlns:a16="http://schemas.microsoft.com/office/drawing/2014/main" id="{AA6E644A-6302-5C49-54CC-9E19631A0105}"/>
                  </a:ext>
                </a:extLst>
              </p:cNvPr>
              <p:cNvPicPr/>
              <p:nvPr/>
            </p:nvPicPr>
            <p:blipFill>
              <a:blip r:embed="rId8"/>
              <a:stretch>
                <a:fillRect/>
              </a:stretch>
            </p:blipFill>
            <p:spPr>
              <a:xfrm>
                <a:off x="4617655" y="1570582"/>
                <a:ext cx="177480" cy="40320"/>
              </a:xfrm>
              <a:prstGeom prst="rect">
                <a:avLst/>
              </a:prstGeom>
            </p:spPr>
          </p:pic>
        </mc:Fallback>
      </mc:AlternateContent>
      <p:grpSp>
        <p:nvGrpSpPr>
          <p:cNvPr id="19" name="Gruppieren 18">
            <a:extLst>
              <a:ext uri="{FF2B5EF4-FFF2-40B4-BE49-F238E27FC236}">
                <a16:creationId xmlns:a16="http://schemas.microsoft.com/office/drawing/2014/main" id="{8D0D0332-306A-8446-FF40-F7C4704A62FC}"/>
              </a:ext>
            </a:extLst>
          </p:cNvPr>
          <p:cNvGrpSpPr/>
          <p:nvPr/>
        </p:nvGrpSpPr>
        <p:grpSpPr>
          <a:xfrm>
            <a:off x="2155975" y="273142"/>
            <a:ext cx="2611080" cy="928080"/>
            <a:chOff x="2155975" y="273142"/>
            <a:chExt cx="2611080" cy="928080"/>
          </a:xfrm>
        </p:grpSpPr>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99BF2F85-C202-CA80-9D60-8432E22C8EFC}"/>
                    </a:ext>
                  </a:extLst>
                </p14:cNvPr>
                <p14:cNvContentPartPr/>
                <p14:nvPr/>
              </p14:nvContentPartPr>
              <p14:xfrm>
                <a:off x="3218335" y="882262"/>
                <a:ext cx="73080" cy="280080"/>
              </p14:xfrm>
            </p:contentPart>
          </mc:Choice>
          <mc:Fallback>
            <p:pic>
              <p:nvPicPr>
                <p:cNvPr id="5" name="Freihand 4">
                  <a:extLst>
                    <a:ext uri="{FF2B5EF4-FFF2-40B4-BE49-F238E27FC236}">
                      <a16:creationId xmlns:a16="http://schemas.microsoft.com/office/drawing/2014/main" id="{99BF2F85-C202-CA80-9D60-8432E22C8EFC}"/>
                    </a:ext>
                  </a:extLst>
                </p:cNvPr>
                <p:cNvPicPr/>
                <p:nvPr/>
              </p:nvPicPr>
              <p:blipFill>
                <a:blip r:embed="rId10"/>
                <a:stretch>
                  <a:fillRect/>
                </a:stretch>
              </p:blipFill>
              <p:spPr>
                <a:xfrm>
                  <a:off x="3209335" y="873622"/>
                  <a:ext cx="9072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DF06BE9F-DCC8-DEA6-B4D2-36A62654B291}"/>
                    </a:ext>
                  </a:extLst>
                </p14:cNvPr>
                <p14:cNvContentPartPr/>
                <p14:nvPr/>
              </p14:nvContentPartPr>
              <p14:xfrm>
                <a:off x="3224815" y="813142"/>
                <a:ext cx="1542240" cy="259200"/>
              </p14:xfrm>
            </p:contentPart>
          </mc:Choice>
          <mc:Fallback>
            <p:pic>
              <p:nvPicPr>
                <p:cNvPr id="8" name="Freihand 7">
                  <a:extLst>
                    <a:ext uri="{FF2B5EF4-FFF2-40B4-BE49-F238E27FC236}">
                      <a16:creationId xmlns:a16="http://schemas.microsoft.com/office/drawing/2014/main" id="{DF06BE9F-DCC8-DEA6-B4D2-36A62654B291}"/>
                    </a:ext>
                  </a:extLst>
                </p:cNvPr>
                <p:cNvPicPr/>
                <p:nvPr/>
              </p:nvPicPr>
              <p:blipFill>
                <a:blip r:embed="rId12"/>
                <a:stretch>
                  <a:fillRect/>
                </a:stretch>
              </p:blipFill>
              <p:spPr>
                <a:xfrm>
                  <a:off x="3216175" y="804142"/>
                  <a:ext cx="155988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91F6195C-561B-DD6E-FC71-040C33711E46}"/>
                    </a:ext>
                  </a:extLst>
                </p14:cNvPr>
                <p14:cNvContentPartPr/>
                <p14:nvPr/>
              </p14:nvContentPartPr>
              <p14:xfrm>
                <a:off x="3696415" y="498502"/>
                <a:ext cx="153360" cy="196920"/>
              </p14:xfrm>
            </p:contentPart>
          </mc:Choice>
          <mc:Fallback>
            <p:pic>
              <p:nvPicPr>
                <p:cNvPr id="9" name="Freihand 8">
                  <a:extLst>
                    <a:ext uri="{FF2B5EF4-FFF2-40B4-BE49-F238E27FC236}">
                      <a16:creationId xmlns:a16="http://schemas.microsoft.com/office/drawing/2014/main" id="{91F6195C-561B-DD6E-FC71-040C33711E46}"/>
                    </a:ext>
                  </a:extLst>
                </p:cNvPr>
                <p:cNvPicPr/>
                <p:nvPr/>
              </p:nvPicPr>
              <p:blipFill>
                <a:blip r:embed="rId14"/>
                <a:stretch>
                  <a:fillRect/>
                </a:stretch>
              </p:blipFill>
              <p:spPr>
                <a:xfrm>
                  <a:off x="3687775" y="489862"/>
                  <a:ext cx="1710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D8B82B7F-0C5B-5842-A296-6A1566B0C4EC}"/>
                    </a:ext>
                  </a:extLst>
                </p14:cNvPr>
                <p14:cNvContentPartPr/>
                <p14:nvPr/>
              </p14:nvContentPartPr>
              <p14:xfrm>
                <a:off x="3892975" y="590302"/>
                <a:ext cx="290160" cy="82080"/>
              </p14:xfrm>
            </p:contentPart>
          </mc:Choice>
          <mc:Fallback>
            <p:pic>
              <p:nvPicPr>
                <p:cNvPr id="10" name="Freihand 9">
                  <a:extLst>
                    <a:ext uri="{FF2B5EF4-FFF2-40B4-BE49-F238E27FC236}">
                      <a16:creationId xmlns:a16="http://schemas.microsoft.com/office/drawing/2014/main" id="{D8B82B7F-0C5B-5842-A296-6A1566B0C4EC}"/>
                    </a:ext>
                  </a:extLst>
                </p:cNvPr>
                <p:cNvPicPr/>
                <p:nvPr/>
              </p:nvPicPr>
              <p:blipFill>
                <a:blip r:embed="rId16"/>
                <a:stretch>
                  <a:fillRect/>
                </a:stretch>
              </p:blipFill>
              <p:spPr>
                <a:xfrm>
                  <a:off x="3883975" y="581662"/>
                  <a:ext cx="3078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2AABCC64-05D3-FCFA-194E-735C233C08E7}"/>
                    </a:ext>
                  </a:extLst>
                </p14:cNvPr>
                <p14:cNvContentPartPr/>
                <p14:nvPr/>
              </p14:nvContentPartPr>
              <p14:xfrm>
                <a:off x="4180975" y="596062"/>
                <a:ext cx="266760" cy="186120"/>
              </p14:xfrm>
            </p:contentPart>
          </mc:Choice>
          <mc:Fallback>
            <p:pic>
              <p:nvPicPr>
                <p:cNvPr id="11" name="Freihand 10">
                  <a:extLst>
                    <a:ext uri="{FF2B5EF4-FFF2-40B4-BE49-F238E27FC236}">
                      <a16:creationId xmlns:a16="http://schemas.microsoft.com/office/drawing/2014/main" id="{2AABCC64-05D3-FCFA-194E-735C233C08E7}"/>
                    </a:ext>
                  </a:extLst>
                </p:cNvPr>
                <p:cNvPicPr/>
                <p:nvPr/>
              </p:nvPicPr>
              <p:blipFill>
                <a:blip r:embed="rId18"/>
                <a:stretch>
                  <a:fillRect/>
                </a:stretch>
              </p:blipFill>
              <p:spPr>
                <a:xfrm>
                  <a:off x="4172335" y="587062"/>
                  <a:ext cx="2844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C2EE7507-6BD2-8398-736E-75F9FD59F42B}"/>
                    </a:ext>
                  </a:extLst>
                </p14:cNvPr>
                <p14:cNvContentPartPr/>
                <p14:nvPr/>
              </p14:nvContentPartPr>
              <p14:xfrm>
                <a:off x="2561695" y="947062"/>
                <a:ext cx="1325160" cy="254160"/>
              </p14:xfrm>
            </p:contentPart>
          </mc:Choice>
          <mc:Fallback>
            <p:pic>
              <p:nvPicPr>
                <p:cNvPr id="12" name="Freihand 11">
                  <a:extLst>
                    <a:ext uri="{FF2B5EF4-FFF2-40B4-BE49-F238E27FC236}">
                      <a16:creationId xmlns:a16="http://schemas.microsoft.com/office/drawing/2014/main" id="{C2EE7507-6BD2-8398-736E-75F9FD59F42B}"/>
                    </a:ext>
                  </a:extLst>
                </p:cNvPr>
                <p:cNvPicPr/>
                <p:nvPr/>
              </p:nvPicPr>
              <p:blipFill>
                <a:blip r:embed="rId20"/>
                <a:stretch>
                  <a:fillRect/>
                </a:stretch>
              </p:blipFill>
              <p:spPr>
                <a:xfrm>
                  <a:off x="2552695" y="938062"/>
                  <a:ext cx="134280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9B08CC4D-C35D-E058-5717-4FD2CB28842F}"/>
                    </a:ext>
                  </a:extLst>
                </p14:cNvPr>
                <p14:cNvContentPartPr/>
                <p14:nvPr/>
              </p14:nvContentPartPr>
              <p14:xfrm>
                <a:off x="2762575" y="641062"/>
                <a:ext cx="127800" cy="250200"/>
              </p14:xfrm>
            </p:contentPart>
          </mc:Choice>
          <mc:Fallback>
            <p:pic>
              <p:nvPicPr>
                <p:cNvPr id="13" name="Freihand 12">
                  <a:extLst>
                    <a:ext uri="{FF2B5EF4-FFF2-40B4-BE49-F238E27FC236}">
                      <a16:creationId xmlns:a16="http://schemas.microsoft.com/office/drawing/2014/main" id="{9B08CC4D-C35D-E058-5717-4FD2CB28842F}"/>
                    </a:ext>
                  </a:extLst>
                </p:cNvPr>
                <p:cNvPicPr/>
                <p:nvPr/>
              </p:nvPicPr>
              <p:blipFill>
                <a:blip r:embed="rId22"/>
                <a:stretch>
                  <a:fillRect/>
                </a:stretch>
              </p:blipFill>
              <p:spPr>
                <a:xfrm>
                  <a:off x="2753935" y="632422"/>
                  <a:ext cx="14544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FBE7D667-2746-ADA0-028D-E1F6C59001D8}"/>
                    </a:ext>
                  </a:extLst>
                </p14:cNvPr>
                <p14:cNvContentPartPr/>
                <p14:nvPr/>
              </p14:nvContentPartPr>
              <p14:xfrm>
                <a:off x="2230135" y="435862"/>
                <a:ext cx="48960" cy="241920"/>
              </p14:xfrm>
            </p:contentPart>
          </mc:Choice>
          <mc:Fallback>
            <p:pic>
              <p:nvPicPr>
                <p:cNvPr id="14" name="Freihand 13">
                  <a:extLst>
                    <a:ext uri="{FF2B5EF4-FFF2-40B4-BE49-F238E27FC236}">
                      <a16:creationId xmlns:a16="http://schemas.microsoft.com/office/drawing/2014/main" id="{FBE7D667-2746-ADA0-028D-E1F6C59001D8}"/>
                    </a:ext>
                  </a:extLst>
                </p:cNvPr>
                <p:cNvPicPr/>
                <p:nvPr/>
              </p:nvPicPr>
              <p:blipFill>
                <a:blip r:embed="rId24"/>
                <a:stretch>
                  <a:fillRect/>
                </a:stretch>
              </p:blipFill>
              <p:spPr>
                <a:xfrm>
                  <a:off x="2221135" y="427222"/>
                  <a:ext cx="6660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A55109E1-E3A2-E265-B798-ACE6C73FA637}"/>
                    </a:ext>
                  </a:extLst>
                </p14:cNvPr>
                <p14:cNvContentPartPr/>
                <p14:nvPr/>
              </p14:nvContentPartPr>
              <p14:xfrm>
                <a:off x="2155975" y="375742"/>
                <a:ext cx="174960" cy="166320"/>
              </p14:xfrm>
            </p:contentPart>
          </mc:Choice>
          <mc:Fallback>
            <p:pic>
              <p:nvPicPr>
                <p:cNvPr id="15" name="Freihand 14">
                  <a:extLst>
                    <a:ext uri="{FF2B5EF4-FFF2-40B4-BE49-F238E27FC236}">
                      <a16:creationId xmlns:a16="http://schemas.microsoft.com/office/drawing/2014/main" id="{A55109E1-E3A2-E265-B798-ACE6C73FA637}"/>
                    </a:ext>
                  </a:extLst>
                </p:cNvPr>
                <p:cNvPicPr/>
                <p:nvPr/>
              </p:nvPicPr>
              <p:blipFill>
                <a:blip r:embed="rId26"/>
                <a:stretch>
                  <a:fillRect/>
                </a:stretch>
              </p:blipFill>
              <p:spPr>
                <a:xfrm>
                  <a:off x="2146975" y="366742"/>
                  <a:ext cx="1926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34D08917-833F-BBDC-E78D-CCC1F66B448F}"/>
                    </a:ext>
                  </a:extLst>
                </p14:cNvPr>
                <p14:cNvContentPartPr/>
                <p14:nvPr/>
              </p14:nvContentPartPr>
              <p14:xfrm>
                <a:off x="2421295" y="413182"/>
                <a:ext cx="264240" cy="193680"/>
              </p14:xfrm>
            </p:contentPart>
          </mc:Choice>
          <mc:Fallback>
            <p:pic>
              <p:nvPicPr>
                <p:cNvPr id="16" name="Freihand 15">
                  <a:extLst>
                    <a:ext uri="{FF2B5EF4-FFF2-40B4-BE49-F238E27FC236}">
                      <a16:creationId xmlns:a16="http://schemas.microsoft.com/office/drawing/2014/main" id="{34D08917-833F-BBDC-E78D-CCC1F66B448F}"/>
                    </a:ext>
                  </a:extLst>
                </p:cNvPr>
                <p:cNvPicPr/>
                <p:nvPr/>
              </p:nvPicPr>
              <p:blipFill>
                <a:blip r:embed="rId28"/>
                <a:stretch>
                  <a:fillRect/>
                </a:stretch>
              </p:blipFill>
              <p:spPr>
                <a:xfrm>
                  <a:off x="2412655" y="404182"/>
                  <a:ext cx="2818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BB796683-2D8C-58BA-86AA-0060AF73A05A}"/>
                    </a:ext>
                  </a:extLst>
                </p14:cNvPr>
                <p14:cNvContentPartPr/>
                <p14:nvPr/>
              </p14:nvContentPartPr>
              <p14:xfrm>
                <a:off x="2650255" y="313822"/>
                <a:ext cx="91080" cy="36000"/>
              </p14:xfrm>
            </p:contentPart>
          </mc:Choice>
          <mc:Fallback>
            <p:pic>
              <p:nvPicPr>
                <p:cNvPr id="17" name="Freihand 16">
                  <a:extLst>
                    <a:ext uri="{FF2B5EF4-FFF2-40B4-BE49-F238E27FC236}">
                      <a16:creationId xmlns:a16="http://schemas.microsoft.com/office/drawing/2014/main" id="{BB796683-2D8C-58BA-86AA-0060AF73A05A}"/>
                    </a:ext>
                  </a:extLst>
                </p:cNvPr>
                <p:cNvPicPr/>
                <p:nvPr/>
              </p:nvPicPr>
              <p:blipFill>
                <a:blip r:embed="rId30"/>
                <a:stretch>
                  <a:fillRect/>
                </a:stretch>
              </p:blipFill>
              <p:spPr>
                <a:xfrm>
                  <a:off x="2641255" y="304822"/>
                  <a:ext cx="1087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5E007ACB-13C6-FD26-09E2-4F92E08EDF93}"/>
                    </a:ext>
                  </a:extLst>
                </p14:cNvPr>
                <p14:cNvContentPartPr/>
                <p14:nvPr/>
              </p14:nvContentPartPr>
              <p14:xfrm>
                <a:off x="2743855" y="273142"/>
                <a:ext cx="336240" cy="220320"/>
              </p14:xfrm>
            </p:contentPart>
          </mc:Choice>
          <mc:Fallback>
            <p:pic>
              <p:nvPicPr>
                <p:cNvPr id="18" name="Freihand 17">
                  <a:extLst>
                    <a:ext uri="{FF2B5EF4-FFF2-40B4-BE49-F238E27FC236}">
                      <a16:creationId xmlns:a16="http://schemas.microsoft.com/office/drawing/2014/main" id="{5E007ACB-13C6-FD26-09E2-4F92E08EDF93}"/>
                    </a:ext>
                  </a:extLst>
                </p:cNvPr>
                <p:cNvPicPr/>
                <p:nvPr/>
              </p:nvPicPr>
              <p:blipFill>
                <a:blip r:embed="rId32"/>
                <a:stretch>
                  <a:fillRect/>
                </a:stretch>
              </p:blipFill>
              <p:spPr>
                <a:xfrm>
                  <a:off x="2735215" y="264142"/>
                  <a:ext cx="353880" cy="237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3EF2F1AC-9ED2-C9CF-B305-B753AAF8A4AE}"/>
                  </a:ext>
                </a:extLst>
              </p14:cNvPr>
              <p14:cNvContentPartPr/>
              <p14:nvPr/>
            </p14:nvContentPartPr>
            <p14:xfrm>
              <a:off x="1516975" y="2034262"/>
              <a:ext cx="383760" cy="45360"/>
            </p14:xfrm>
          </p:contentPart>
        </mc:Choice>
        <mc:Fallback>
          <p:pic>
            <p:nvPicPr>
              <p:cNvPr id="20" name="Freihand 19">
                <a:extLst>
                  <a:ext uri="{FF2B5EF4-FFF2-40B4-BE49-F238E27FC236}">
                    <a16:creationId xmlns:a16="http://schemas.microsoft.com/office/drawing/2014/main" id="{3EF2F1AC-9ED2-C9CF-B305-B753AAF8A4AE}"/>
                  </a:ext>
                </a:extLst>
              </p:cNvPr>
              <p:cNvPicPr/>
              <p:nvPr/>
            </p:nvPicPr>
            <p:blipFill>
              <a:blip r:embed="rId34"/>
              <a:stretch>
                <a:fillRect/>
              </a:stretch>
            </p:blipFill>
            <p:spPr>
              <a:xfrm>
                <a:off x="1507975" y="2025622"/>
                <a:ext cx="401400" cy="63000"/>
              </a:xfrm>
              <a:prstGeom prst="rect">
                <a:avLst/>
              </a:prstGeom>
            </p:spPr>
          </p:pic>
        </mc:Fallback>
      </mc:AlternateContent>
      <p:grpSp>
        <p:nvGrpSpPr>
          <p:cNvPr id="24" name="Gruppieren 23">
            <a:extLst>
              <a:ext uri="{FF2B5EF4-FFF2-40B4-BE49-F238E27FC236}">
                <a16:creationId xmlns:a16="http://schemas.microsoft.com/office/drawing/2014/main" id="{7ED43BF8-4D1A-3722-36B7-EA353A78767E}"/>
              </a:ext>
            </a:extLst>
          </p:cNvPr>
          <p:cNvGrpSpPr/>
          <p:nvPr/>
        </p:nvGrpSpPr>
        <p:grpSpPr>
          <a:xfrm>
            <a:off x="9765655" y="1850662"/>
            <a:ext cx="474480" cy="173160"/>
            <a:chOff x="9765655" y="1850662"/>
            <a:chExt cx="474480" cy="173160"/>
          </a:xfrm>
        </p:grpSpPr>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87CF6B79-2F28-2B20-D6C6-0349AF211531}"/>
                    </a:ext>
                  </a:extLst>
                </p14:cNvPr>
                <p14:cNvContentPartPr/>
                <p14:nvPr/>
              </p14:nvContentPartPr>
              <p14:xfrm>
                <a:off x="9765655" y="1862902"/>
                <a:ext cx="132840" cy="160920"/>
              </p14:xfrm>
            </p:contentPart>
          </mc:Choice>
          <mc:Fallback>
            <p:pic>
              <p:nvPicPr>
                <p:cNvPr id="21" name="Freihand 20">
                  <a:extLst>
                    <a:ext uri="{FF2B5EF4-FFF2-40B4-BE49-F238E27FC236}">
                      <a16:creationId xmlns:a16="http://schemas.microsoft.com/office/drawing/2014/main" id="{87CF6B79-2F28-2B20-D6C6-0349AF211531}"/>
                    </a:ext>
                  </a:extLst>
                </p:cNvPr>
                <p:cNvPicPr/>
                <p:nvPr/>
              </p:nvPicPr>
              <p:blipFill>
                <a:blip r:embed="rId36"/>
                <a:stretch>
                  <a:fillRect/>
                </a:stretch>
              </p:blipFill>
              <p:spPr>
                <a:xfrm>
                  <a:off x="9756655" y="1854262"/>
                  <a:ext cx="1504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027EA1B9-D555-DA00-5A85-DC29EDB8D91B}"/>
                    </a:ext>
                  </a:extLst>
                </p14:cNvPr>
                <p14:cNvContentPartPr/>
                <p14:nvPr/>
              </p14:nvContentPartPr>
              <p14:xfrm>
                <a:off x="9960055" y="1850662"/>
                <a:ext cx="86400" cy="138240"/>
              </p14:xfrm>
            </p:contentPart>
          </mc:Choice>
          <mc:Fallback>
            <p:pic>
              <p:nvPicPr>
                <p:cNvPr id="22" name="Freihand 21">
                  <a:extLst>
                    <a:ext uri="{FF2B5EF4-FFF2-40B4-BE49-F238E27FC236}">
                      <a16:creationId xmlns:a16="http://schemas.microsoft.com/office/drawing/2014/main" id="{027EA1B9-D555-DA00-5A85-DC29EDB8D91B}"/>
                    </a:ext>
                  </a:extLst>
                </p:cNvPr>
                <p:cNvPicPr/>
                <p:nvPr/>
              </p:nvPicPr>
              <p:blipFill>
                <a:blip r:embed="rId38"/>
                <a:stretch>
                  <a:fillRect/>
                </a:stretch>
              </p:blipFill>
              <p:spPr>
                <a:xfrm>
                  <a:off x="9951415" y="1841662"/>
                  <a:ext cx="1040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37E63949-4AFE-47F6-4133-4953E6E5FEED}"/>
                    </a:ext>
                  </a:extLst>
                </p14:cNvPr>
                <p14:cNvContentPartPr/>
                <p14:nvPr/>
              </p14:nvContentPartPr>
              <p14:xfrm>
                <a:off x="10128175" y="1867582"/>
                <a:ext cx="111960" cy="134280"/>
              </p14:xfrm>
            </p:contentPart>
          </mc:Choice>
          <mc:Fallback>
            <p:pic>
              <p:nvPicPr>
                <p:cNvPr id="23" name="Freihand 22">
                  <a:extLst>
                    <a:ext uri="{FF2B5EF4-FFF2-40B4-BE49-F238E27FC236}">
                      <a16:creationId xmlns:a16="http://schemas.microsoft.com/office/drawing/2014/main" id="{37E63949-4AFE-47F6-4133-4953E6E5FEED}"/>
                    </a:ext>
                  </a:extLst>
                </p:cNvPr>
                <p:cNvPicPr/>
                <p:nvPr/>
              </p:nvPicPr>
              <p:blipFill>
                <a:blip r:embed="rId40"/>
                <a:stretch>
                  <a:fillRect/>
                </a:stretch>
              </p:blipFill>
              <p:spPr>
                <a:xfrm>
                  <a:off x="10119175" y="1858582"/>
                  <a:ext cx="129600" cy="151920"/>
                </a:xfrm>
                <a:prstGeom prst="rect">
                  <a:avLst/>
                </a:prstGeom>
              </p:spPr>
            </p:pic>
          </mc:Fallback>
        </mc:AlternateContent>
      </p:grpSp>
      <p:grpSp>
        <p:nvGrpSpPr>
          <p:cNvPr id="33" name="Gruppieren 32">
            <a:extLst>
              <a:ext uri="{FF2B5EF4-FFF2-40B4-BE49-F238E27FC236}">
                <a16:creationId xmlns:a16="http://schemas.microsoft.com/office/drawing/2014/main" id="{419F7FF2-B33F-A0EC-7302-44B63EA2E999}"/>
              </a:ext>
            </a:extLst>
          </p:cNvPr>
          <p:cNvGrpSpPr/>
          <p:nvPr/>
        </p:nvGrpSpPr>
        <p:grpSpPr>
          <a:xfrm>
            <a:off x="6947215" y="936982"/>
            <a:ext cx="117000" cy="113760"/>
            <a:chOff x="6947215" y="936982"/>
            <a:chExt cx="117000" cy="113760"/>
          </a:xfrm>
        </p:grpSpPr>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57C8F144-9D17-DC3A-8CFE-C3E796A713A1}"/>
                    </a:ext>
                  </a:extLst>
                </p14:cNvPr>
                <p14:cNvContentPartPr/>
                <p14:nvPr/>
              </p14:nvContentPartPr>
              <p14:xfrm>
                <a:off x="6990415" y="936982"/>
                <a:ext cx="48960" cy="113760"/>
              </p14:xfrm>
            </p:contentPart>
          </mc:Choice>
          <mc:Fallback>
            <p:pic>
              <p:nvPicPr>
                <p:cNvPr id="25" name="Freihand 24">
                  <a:extLst>
                    <a:ext uri="{FF2B5EF4-FFF2-40B4-BE49-F238E27FC236}">
                      <a16:creationId xmlns:a16="http://schemas.microsoft.com/office/drawing/2014/main" id="{57C8F144-9D17-DC3A-8CFE-C3E796A713A1}"/>
                    </a:ext>
                  </a:extLst>
                </p:cNvPr>
                <p:cNvPicPr/>
                <p:nvPr/>
              </p:nvPicPr>
              <p:blipFill>
                <a:blip r:embed="rId42"/>
                <a:stretch>
                  <a:fillRect/>
                </a:stretch>
              </p:blipFill>
              <p:spPr>
                <a:xfrm>
                  <a:off x="6981775" y="928342"/>
                  <a:ext cx="666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0293EDF8-FC70-EDEA-AC7D-9F58B9B3B442}"/>
                    </a:ext>
                  </a:extLst>
                </p14:cNvPr>
                <p14:cNvContentPartPr/>
                <p14:nvPr/>
              </p14:nvContentPartPr>
              <p14:xfrm>
                <a:off x="6947215" y="958582"/>
                <a:ext cx="117000" cy="91800"/>
              </p14:xfrm>
            </p:contentPart>
          </mc:Choice>
          <mc:Fallback>
            <p:pic>
              <p:nvPicPr>
                <p:cNvPr id="26" name="Freihand 25">
                  <a:extLst>
                    <a:ext uri="{FF2B5EF4-FFF2-40B4-BE49-F238E27FC236}">
                      <a16:creationId xmlns:a16="http://schemas.microsoft.com/office/drawing/2014/main" id="{0293EDF8-FC70-EDEA-AC7D-9F58B9B3B442}"/>
                    </a:ext>
                  </a:extLst>
                </p:cNvPr>
                <p:cNvPicPr/>
                <p:nvPr/>
              </p:nvPicPr>
              <p:blipFill>
                <a:blip r:embed="rId44"/>
                <a:stretch>
                  <a:fillRect/>
                </a:stretch>
              </p:blipFill>
              <p:spPr>
                <a:xfrm>
                  <a:off x="6938215" y="949942"/>
                  <a:ext cx="134640" cy="109440"/>
                </a:xfrm>
                <a:prstGeom prst="rect">
                  <a:avLst/>
                </a:prstGeom>
              </p:spPr>
            </p:pic>
          </mc:Fallback>
        </mc:AlternateContent>
      </p:grpSp>
      <p:grpSp>
        <p:nvGrpSpPr>
          <p:cNvPr id="32" name="Gruppieren 31">
            <a:extLst>
              <a:ext uri="{FF2B5EF4-FFF2-40B4-BE49-F238E27FC236}">
                <a16:creationId xmlns:a16="http://schemas.microsoft.com/office/drawing/2014/main" id="{39438CB1-8718-81E5-C3E2-CCB2FAE62E67}"/>
              </a:ext>
            </a:extLst>
          </p:cNvPr>
          <p:cNvGrpSpPr/>
          <p:nvPr/>
        </p:nvGrpSpPr>
        <p:grpSpPr>
          <a:xfrm>
            <a:off x="9278935" y="985582"/>
            <a:ext cx="149040" cy="98280"/>
            <a:chOff x="9278935" y="985582"/>
            <a:chExt cx="149040" cy="98280"/>
          </a:xfrm>
        </p:grpSpPr>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EC494FF4-C3DD-AAA2-E8CC-3AB58E618AEF}"/>
                    </a:ext>
                  </a:extLst>
                </p14:cNvPr>
                <p14:cNvContentPartPr/>
                <p14:nvPr/>
              </p14:nvContentPartPr>
              <p14:xfrm>
                <a:off x="9290815" y="1007182"/>
                <a:ext cx="97920" cy="32760"/>
              </p14:xfrm>
            </p:contentPart>
          </mc:Choice>
          <mc:Fallback>
            <p:pic>
              <p:nvPicPr>
                <p:cNvPr id="27" name="Freihand 26">
                  <a:extLst>
                    <a:ext uri="{FF2B5EF4-FFF2-40B4-BE49-F238E27FC236}">
                      <a16:creationId xmlns:a16="http://schemas.microsoft.com/office/drawing/2014/main" id="{EC494FF4-C3DD-AAA2-E8CC-3AB58E618AEF}"/>
                    </a:ext>
                  </a:extLst>
                </p:cNvPr>
                <p:cNvPicPr/>
                <p:nvPr/>
              </p:nvPicPr>
              <p:blipFill>
                <a:blip r:embed="rId46"/>
                <a:stretch>
                  <a:fillRect/>
                </a:stretch>
              </p:blipFill>
              <p:spPr>
                <a:xfrm>
                  <a:off x="9281815" y="998542"/>
                  <a:ext cx="1155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4641EDD4-AAAC-DBB5-684B-ADF52B4FEC71}"/>
                    </a:ext>
                  </a:extLst>
                </p14:cNvPr>
                <p14:cNvContentPartPr/>
                <p14:nvPr/>
              </p14:nvContentPartPr>
              <p14:xfrm>
                <a:off x="9278935" y="985582"/>
                <a:ext cx="149040" cy="98280"/>
              </p14:xfrm>
            </p:contentPart>
          </mc:Choice>
          <mc:Fallback>
            <p:pic>
              <p:nvPicPr>
                <p:cNvPr id="28" name="Freihand 27">
                  <a:extLst>
                    <a:ext uri="{FF2B5EF4-FFF2-40B4-BE49-F238E27FC236}">
                      <a16:creationId xmlns:a16="http://schemas.microsoft.com/office/drawing/2014/main" id="{4641EDD4-AAAC-DBB5-684B-ADF52B4FEC71}"/>
                    </a:ext>
                  </a:extLst>
                </p:cNvPr>
                <p:cNvPicPr/>
                <p:nvPr/>
              </p:nvPicPr>
              <p:blipFill>
                <a:blip r:embed="rId48"/>
                <a:stretch>
                  <a:fillRect/>
                </a:stretch>
              </p:blipFill>
              <p:spPr>
                <a:xfrm>
                  <a:off x="9270295" y="976582"/>
                  <a:ext cx="166680" cy="115920"/>
                </a:xfrm>
                <a:prstGeom prst="rect">
                  <a:avLst/>
                </a:prstGeom>
              </p:spPr>
            </p:pic>
          </mc:Fallback>
        </mc:AlternateContent>
      </p:grpSp>
      <p:grpSp>
        <p:nvGrpSpPr>
          <p:cNvPr id="31" name="Gruppieren 30">
            <a:extLst>
              <a:ext uri="{FF2B5EF4-FFF2-40B4-BE49-F238E27FC236}">
                <a16:creationId xmlns:a16="http://schemas.microsoft.com/office/drawing/2014/main" id="{37FD3ACB-0A01-B7FD-EDC2-777C4CACB0D3}"/>
              </a:ext>
            </a:extLst>
          </p:cNvPr>
          <p:cNvGrpSpPr/>
          <p:nvPr/>
        </p:nvGrpSpPr>
        <p:grpSpPr>
          <a:xfrm>
            <a:off x="10779775" y="1003222"/>
            <a:ext cx="136080" cy="140400"/>
            <a:chOff x="10779775" y="1003222"/>
            <a:chExt cx="136080" cy="140400"/>
          </a:xfrm>
        </p:grpSpPr>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F556917B-CE2C-02A0-7747-1FC92814A0A4}"/>
                    </a:ext>
                  </a:extLst>
                </p14:cNvPr>
                <p14:cNvContentPartPr/>
                <p14:nvPr/>
              </p14:nvContentPartPr>
              <p14:xfrm>
                <a:off x="10808215" y="1003222"/>
                <a:ext cx="64440" cy="83880"/>
              </p14:xfrm>
            </p:contentPart>
          </mc:Choice>
          <mc:Fallback>
            <p:pic>
              <p:nvPicPr>
                <p:cNvPr id="29" name="Freihand 28">
                  <a:extLst>
                    <a:ext uri="{FF2B5EF4-FFF2-40B4-BE49-F238E27FC236}">
                      <a16:creationId xmlns:a16="http://schemas.microsoft.com/office/drawing/2014/main" id="{F556917B-CE2C-02A0-7747-1FC92814A0A4}"/>
                    </a:ext>
                  </a:extLst>
                </p:cNvPr>
                <p:cNvPicPr/>
                <p:nvPr/>
              </p:nvPicPr>
              <p:blipFill>
                <a:blip r:embed="rId50"/>
                <a:stretch>
                  <a:fillRect/>
                </a:stretch>
              </p:blipFill>
              <p:spPr>
                <a:xfrm>
                  <a:off x="10799575" y="994222"/>
                  <a:ext cx="820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FD2ADB17-A21C-D70F-A6BD-92D10F800A1B}"/>
                    </a:ext>
                  </a:extLst>
                </p14:cNvPr>
                <p14:cNvContentPartPr/>
                <p14:nvPr/>
              </p14:nvContentPartPr>
              <p14:xfrm>
                <a:off x="10779775" y="1029862"/>
                <a:ext cx="136080" cy="113760"/>
              </p14:xfrm>
            </p:contentPart>
          </mc:Choice>
          <mc:Fallback>
            <p:pic>
              <p:nvPicPr>
                <p:cNvPr id="30" name="Freihand 29">
                  <a:extLst>
                    <a:ext uri="{FF2B5EF4-FFF2-40B4-BE49-F238E27FC236}">
                      <a16:creationId xmlns:a16="http://schemas.microsoft.com/office/drawing/2014/main" id="{FD2ADB17-A21C-D70F-A6BD-92D10F800A1B}"/>
                    </a:ext>
                  </a:extLst>
                </p:cNvPr>
                <p:cNvPicPr/>
                <p:nvPr/>
              </p:nvPicPr>
              <p:blipFill>
                <a:blip r:embed="rId52"/>
                <a:stretch>
                  <a:fillRect/>
                </a:stretch>
              </p:blipFill>
              <p:spPr>
                <a:xfrm>
                  <a:off x="10771135" y="1021222"/>
                  <a:ext cx="153720" cy="131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FE078319-1E6E-9BB0-CD95-00B427DAC62A}"/>
                  </a:ext>
                </a:extLst>
              </p14:cNvPr>
              <p14:cNvContentPartPr/>
              <p14:nvPr/>
            </p14:nvContentPartPr>
            <p14:xfrm>
              <a:off x="6913015" y="1860022"/>
              <a:ext cx="208800" cy="52560"/>
            </p14:xfrm>
          </p:contentPart>
        </mc:Choice>
        <mc:Fallback>
          <p:pic>
            <p:nvPicPr>
              <p:cNvPr id="34" name="Freihand 33">
                <a:extLst>
                  <a:ext uri="{FF2B5EF4-FFF2-40B4-BE49-F238E27FC236}">
                    <a16:creationId xmlns:a16="http://schemas.microsoft.com/office/drawing/2014/main" id="{FE078319-1E6E-9BB0-CD95-00B427DAC62A}"/>
                  </a:ext>
                </a:extLst>
              </p:cNvPr>
              <p:cNvPicPr/>
              <p:nvPr/>
            </p:nvPicPr>
            <p:blipFill>
              <a:blip r:embed="rId54"/>
              <a:stretch>
                <a:fillRect/>
              </a:stretch>
            </p:blipFill>
            <p:spPr>
              <a:xfrm>
                <a:off x="6904375" y="1851382"/>
                <a:ext cx="2264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FFCB4700-E739-FB5B-98C2-FB2C40E6FC25}"/>
                  </a:ext>
                </a:extLst>
              </p14:cNvPr>
              <p14:cNvContentPartPr/>
              <p14:nvPr/>
            </p14:nvContentPartPr>
            <p14:xfrm>
              <a:off x="9251215" y="1895662"/>
              <a:ext cx="163440" cy="89280"/>
            </p14:xfrm>
          </p:contentPart>
        </mc:Choice>
        <mc:Fallback>
          <p:pic>
            <p:nvPicPr>
              <p:cNvPr id="35" name="Freihand 34">
                <a:extLst>
                  <a:ext uri="{FF2B5EF4-FFF2-40B4-BE49-F238E27FC236}">
                    <a16:creationId xmlns:a16="http://schemas.microsoft.com/office/drawing/2014/main" id="{FFCB4700-E739-FB5B-98C2-FB2C40E6FC25}"/>
                  </a:ext>
                </a:extLst>
              </p:cNvPr>
              <p:cNvPicPr/>
              <p:nvPr/>
            </p:nvPicPr>
            <p:blipFill>
              <a:blip r:embed="rId56"/>
              <a:stretch>
                <a:fillRect/>
              </a:stretch>
            </p:blipFill>
            <p:spPr>
              <a:xfrm>
                <a:off x="9242215" y="1887022"/>
                <a:ext cx="1810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4BB55F76-0DD2-B300-7F69-E9205413777B}"/>
                  </a:ext>
                </a:extLst>
              </p14:cNvPr>
              <p14:cNvContentPartPr/>
              <p14:nvPr/>
            </p14:nvContentPartPr>
            <p14:xfrm>
              <a:off x="10763575" y="1867222"/>
              <a:ext cx="221760" cy="81720"/>
            </p14:xfrm>
          </p:contentPart>
        </mc:Choice>
        <mc:Fallback>
          <p:pic>
            <p:nvPicPr>
              <p:cNvPr id="36" name="Freihand 35">
                <a:extLst>
                  <a:ext uri="{FF2B5EF4-FFF2-40B4-BE49-F238E27FC236}">
                    <a16:creationId xmlns:a16="http://schemas.microsoft.com/office/drawing/2014/main" id="{4BB55F76-0DD2-B300-7F69-E9205413777B}"/>
                  </a:ext>
                </a:extLst>
              </p:cNvPr>
              <p:cNvPicPr/>
              <p:nvPr/>
            </p:nvPicPr>
            <p:blipFill>
              <a:blip r:embed="rId58"/>
              <a:stretch>
                <a:fillRect/>
              </a:stretch>
            </p:blipFill>
            <p:spPr>
              <a:xfrm>
                <a:off x="10754575" y="1858582"/>
                <a:ext cx="239400" cy="99360"/>
              </a:xfrm>
              <a:prstGeom prst="rect">
                <a:avLst/>
              </a:prstGeom>
            </p:spPr>
          </p:pic>
        </mc:Fallback>
      </mc:AlternateContent>
      <p:grpSp>
        <p:nvGrpSpPr>
          <p:cNvPr id="43" name="Gruppieren 42">
            <a:extLst>
              <a:ext uri="{FF2B5EF4-FFF2-40B4-BE49-F238E27FC236}">
                <a16:creationId xmlns:a16="http://schemas.microsoft.com/office/drawing/2014/main" id="{38EFF1FD-4DB8-9598-8852-0173C66B2932}"/>
              </a:ext>
            </a:extLst>
          </p:cNvPr>
          <p:cNvGrpSpPr/>
          <p:nvPr/>
        </p:nvGrpSpPr>
        <p:grpSpPr>
          <a:xfrm>
            <a:off x="5131375" y="1762462"/>
            <a:ext cx="588240" cy="267120"/>
            <a:chOff x="5131375" y="1762462"/>
            <a:chExt cx="588240" cy="267120"/>
          </a:xfrm>
        </p:grpSpPr>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44F81F34-F34A-C9EA-AAD3-E447BFDEC0F9}"/>
                    </a:ext>
                  </a:extLst>
                </p14:cNvPr>
                <p14:cNvContentPartPr/>
                <p14:nvPr/>
              </p14:nvContentPartPr>
              <p14:xfrm>
                <a:off x="5157295" y="1827622"/>
                <a:ext cx="37440" cy="44640"/>
              </p14:xfrm>
            </p:contentPart>
          </mc:Choice>
          <mc:Fallback>
            <p:pic>
              <p:nvPicPr>
                <p:cNvPr id="37" name="Freihand 36">
                  <a:extLst>
                    <a:ext uri="{FF2B5EF4-FFF2-40B4-BE49-F238E27FC236}">
                      <a16:creationId xmlns:a16="http://schemas.microsoft.com/office/drawing/2014/main" id="{44F81F34-F34A-C9EA-AAD3-E447BFDEC0F9}"/>
                    </a:ext>
                  </a:extLst>
                </p:cNvPr>
                <p:cNvPicPr/>
                <p:nvPr/>
              </p:nvPicPr>
              <p:blipFill>
                <a:blip r:embed="rId60"/>
                <a:stretch>
                  <a:fillRect/>
                </a:stretch>
              </p:blipFill>
              <p:spPr>
                <a:xfrm>
                  <a:off x="5148295" y="1818622"/>
                  <a:ext cx="550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F925EEBD-1668-0D1E-3EF2-141CDD456A80}"/>
                    </a:ext>
                  </a:extLst>
                </p14:cNvPr>
                <p14:cNvContentPartPr/>
                <p14:nvPr/>
              </p14:nvContentPartPr>
              <p14:xfrm>
                <a:off x="5131375" y="1762462"/>
                <a:ext cx="136440" cy="157680"/>
              </p14:xfrm>
            </p:contentPart>
          </mc:Choice>
          <mc:Fallback>
            <p:pic>
              <p:nvPicPr>
                <p:cNvPr id="38" name="Freihand 37">
                  <a:extLst>
                    <a:ext uri="{FF2B5EF4-FFF2-40B4-BE49-F238E27FC236}">
                      <a16:creationId xmlns:a16="http://schemas.microsoft.com/office/drawing/2014/main" id="{F925EEBD-1668-0D1E-3EF2-141CDD456A80}"/>
                    </a:ext>
                  </a:extLst>
                </p:cNvPr>
                <p:cNvPicPr/>
                <p:nvPr/>
              </p:nvPicPr>
              <p:blipFill>
                <a:blip r:embed="rId62"/>
                <a:stretch>
                  <a:fillRect/>
                </a:stretch>
              </p:blipFill>
              <p:spPr>
                <a:xfrm>
                  <a:off x="5122735" y="1753822"/>
                  <a:ext cx="1540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6E02BEDC-66C4-CEB0-4BBB-D42115BEE375}"/>
                    </a:ext>
                  </a:extLst>
                </p14:cNvPr>
                <p14:cNvContentPartPr/>
                <p14:nvPr/>
              </p14:nvContentPartPr>
              <p14:xfrm>
                <a:off x="5319655" y="1834462"/>
                <a:ext cx="91080" cy="195120"/>
              </p14:xfrm>
            </p:contentPart>
          </mc:Choice>
          <mc:Fallback>
            <p:pic>
              <p:nvPicPr>
                <p:cNvPr id="40" name="Freihand 39">
                  <a:extLst>
                    <a:ext uri="{FF2B5EF4-FFF2-40B4-BE49-F238E27FC236}">
                      <a16:creationId xmlns:a16="http://schemas.microsoft.com/office/drawing/2014/main" id="{6E02BEDC-66C4-CEB0-4BBB-D42115BEE375}"/>
                    </a:ext>
                  </a:extLst>
                </p:cNvPr>
                <p:cNvPicPr/>
                <p:nvPr/>
              </p:nvPicPr>
              <p:blipFill>
                <a:blip r:embed="rId64"/>
                <a:stretch>
                  <a:fillRect/>
                </a:stretch>
              </p:blipFill>
              <p:spPr>
                <a:xfrm>
                  <a:off x="5311015" y="1825822"/>
                  <a:ext cx="1087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0733D51A-C256-5A04-35C4-3E5403BCDCEA}"/>
                    </a:ext>
                  </a:extLst>
                </p14:cNvPr>
                <p14:cNvContentPartPr/>
                <p14:nvPr/>
              </p14:nvContentPartPr>
              <p14:xfrm>
                <a:off x="5467255" y="1835902"/>
                <a:ext cx="123840" cy="181080"/>
              </p14:xfrm>
            </p:contentPart>
          </mc:Choice>
          <mc:Fallback>
            <p:pic>
              <p:nvPicPr>
                <p:cNvPr id="41" name="Freihand 40">
                  <a:extLst>
                    <a:ext uri="{FF2B5EF4-FFF2-40B4-BE49-F238E27FC236}">
                      <a16:creationId xmlns:a16="http://schemas.microsoft.com/office/drawing/2014/main" id="{0733D51A-C256-5A04-35C4-3E5403BCDCEA}"/>
                    </a:ext>
                  </a:extLst>
                </p:cNvPr>
                <p:cNvPicPr/>
                <p:nvPr/>
              </p:nvPicPr>
              <p:blipFill>
                <a:blip r:embed="rId66"/>
                <a:stretch>
                  <a:fillRect/>
                </a:stretch>
              </p:blipFill>
              <p:spPr>
                <a:xfrm>
                  <a:off x="5458255" y="1827262"/>
                  <a:ext cx="1414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EBBD94A5-7235-9D6A-7AC5-FFC1970DA938}"/>
                    </a:ext>
                  </a:extLst>
                </p14:cNvPr>
                <p14:cNvContentPartPr/>
                <p14:nvPr/>
              </p14:nvContentPartPr>
              <p14:xfrm>
                <a:off x="5654095" y="1860742"/>
                <a:ext cx="65520" cy="100800"/>
              </p14:xfrm>
            </p:contentPart>
          </mc:Choice>
          <mc:Fallback>
            <p:pic>
              <p:nvPicPr>
                <p:cNvPr id="42" name="Freihand 41">
                  <a:extLst>
                    <a:ext uri="{FF2B5EF4-FFF2-40B4-BE49-F238E27FC236}">
                      <a16:creationId xmlns:a16="http://schemas.microsoft.com/office/drawing/2014/main" id="{EBBD94A5-7235-9D6A-7AC5-FFC1970DA938}"/>
                    </a:ext>
                  </a:extLst>
                </p:cNvPr>
                <p:cNvPicPr/>
                <p:nvPr/>
              </p:nvPicPr>
              <p:blipFill>
                <a:blip r:embed="rId68"/>
                <a:stretch>
                  <a:fillRect/>
                </a:stretch>
              </p:blipFill>
              <p:spPr>
                <a:xfrm>
                  <a:off x="5645455" y="1852102"/>
                  <a:ext cx="83160" cy="118440"/>
                </a:xfrm>
                <a:prstGeom prst="rect">
                  <a:avLst/>
                </a:prstGeom>
              </p:spPr>
            </p:pic>
          </mc:Fallback>
        </mc:AlternateContent>
      </p:grpSp>
      <p:grpSp>
        <p:nvGrpSpPr>
          <p:cNvPr id="69" name="Gruppieren 68">
            <a:extLst>
              <a:ext uri="{FF2B5EF4-FFF2-40B4-BE49-F238E27FC236}">
                <a16:creationId xmlns:a16="http://schemas.microsoft.com/office/drawing/2014/main" id="{E7E5816A-9DA2-25E0-1903-C1CF0E1935A6}"/>
              </a:ext>
            </a:extLst>
          </p:cNvPr>
          <p:cNvGrpSpPr/>
          <p:nvPr/>
        </p:nvGrpSpPr>
        <p:grpSpPr>
          <a:xfrm>
            <a:off x="5191135" y="2587222"/>
            <a:ext cx="559800" cy="194040"/>
            <a:chOff x="5191135" y="2587222"/>
            <a:chExt cx="559800" cy="194040"/>
          </a:xfrm>
        </p:grpSpPr>
        <mc:AlternateContent xmlns:mc="http://schemas.openxmlformats.org/markup-compatibility/2006">
          <mc:Choice xmlns:p14="http://schemas.microsoft.com/office/powerpoint/2010/main" Requires="p14">
            <p:contentPart p14:bwMode="auto" r:id="rId69">
              <p14:nvContentPartPr>
                <p14:cNvPr id="66" name="Freihand 65">
                  <a:extLst>
                    <a:ext uri="{FF2B5EF4-FFF2-40B4-BE49-F238E27FC236}">
                      <a16:creationId xmlns:a16="http://schemas.microsoft.com/office/drawing/2014/main" id="{99CB531E-F7A1-341C-4300-E957360A080D}"/>
                    </a:ext>
                  </a:extLst>
                </p14:cNvPr>
                <p14:cNvContentPartPr/>
                <p14:nvPr/>
              </p14:nvContentPartPr>
              <p14:xfrm>
                <a:off x="5191135" y="2594782"/>
                <a:ext cx="118800" cy="186480"/>
              </p14:xfrm>
            </p:contentPart>
          </mc:Choice>
          <mc:Fallback>
            <p:pic>
              <p:nvPicPr>
                <p:cNvPr id="66" name="Freihand 65">
                  <a:extLst>
                    <a:ext uri="{FF2B5EF4-FFF2-40B4-BE49-F238E27FC236}">
                      <a16:creationId xmlns:a16="http://schemas.microsoft.com/office/drawing/2014/main" id="{99CB531E-F7A1-341C-4300-E957360A080D}"/>
                    </a:ext>
                  </a:extLst>
                </p:cNvPr>
                <p:cNvPicPr/>
                <p:nvPr/>
              </p:nvPicPr>
              <p:blipFill>
                <a:blip r:embed="rId70"/>
                <a:stretch>
                  <a:fillRect/>
                </a:stretch>
              </p:blipFill>
              <p:spPr>
                <a:xfrm>
                  <a:off x="5182135" y="2586142"/>
                  <a:ext cx="1364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7" name="Freihand 66">
                  <a:extLst>
                    <a:ext uri="{FF2B5EF4-FFF2-40B4-BE49-F238E27FC236}">
                      <a16:creationId xmlns:a16="http://schemas.microsoft.com/office/drawing/2014/main" id="{7821B7A8-29A2-757B-F37D-D35C1EDC95C6}"/>
                    </a:ext>
                  </a:extLst>
                </p14:cNvPr>
                <p14:cNvContentPartPr/>
                <p14:nvPr/>
              </p14:nvContentPartPr>
              <p14:xfrm>
                <a:off x="5377615" y="2587222"/>
                <a:ext cx="144360" cy="153360"/>
              </p14:xfrm>
            </p:contentPart>
          </mc:Choice>
          <mc:Fallback>
            <p:pic>
              <p:nvPicPr>
                <p:cNvPr id="67" name="Freihand 66">
                  <a:extLst>
                    <a:ext uri="{FF2B5EF4-FFF2-40B4-BE49-F238E27FC236}">
                      <a16:creationId xmlns:a16="http://schemas.microsoft.com/office/drawing/2014/main" id="{7821B7A8-29A2-757B-F37D-D35C1EDC95C6}"/>
                    </a:ext>
                  </a:extLst>
                </p:cNvPr>
                <p:cNvPicPr/>
                <p:nvPr/>
              </p:nvPicPr>
              <p:blipFill>
                <a:blip r:embed="rId72"/>
                <a:stretch>
                  <a:fillRect/>
                </a:stretch>
              </p:blipFill>
              <p:spPr>
                <a:xfrm>
                  <a:off x="5368615" y="2578582"/>
                  <a:ext cx="1620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8" name="Freihand 67">
                  <a:extLst>
                    <a:ext uri="{FF2B5EF4-FFF2-40B4-BE49-F238E27FC236}">
                      <a16:creationId xmlns:a16="http://schemas.microsoft.com/office/drawing/2014/main" id="{DC425A6F-AFF2-C663-A504-7FF8821C558F}"/>
                    </a:ext>
                  </a:extLst>
                </p14:cNvPr>
                <p14:cNvContentPartPr/>
                <p14:nvPr/>
              </p14:nvContentPartPr>
              <p14:xfrm>
                <a:off x="5595055" y="2605582"/>
                <a:ext cx="155880" cy="149760"/>
              </p14:xfrm>
            </p:contentPart>
          </mc:Choice>
          <mc:Fallback>
            <p:pic>
              <p:nvPicPr>
                <p:cNvPr id="68" name="Freihand 67">
                  <a:extLst>
                    <a:ext uri="{FF2B5EF4-FFF2-40B4-BE49-F238E27FC236}">
                      <a16:creationId xmlns:a16="http://schemas.microsoft.com/office/drawing/2014/main" id="{DC425A6F-AFF2-C663-A504-7FF8821C558F}"/>
                    </a:ext>
                  </a:extLst>
                </p:cNvPr>
                <p:cNvPicPr/>
                <p:nvPr/>
              </p:nvPicPr>
              <p:blipFill>
                <a:blip r:embed="rId74"/>
                <a:stretch>
                  <a:fillRect/>
                </a:stretch>
              </p:blipFill>
              <p:spPr>
                <a:xfrm>
                  <a:off x="5586415" y="2596942"/>
                  <a:ext cx="173520" cy="167400"/>
                </a:xfrm>
                <a:prstGeom prst="rect">
                  <a:avLst/>
                </a:prstGeom>
              </p:spPr>
            </p:pic>
          </mc:Fallback>
        </mc:AlternateContent>
      </p:grpSp>
      <p:grpSp>
        <p:nvGrpSpPr>
          <p:cNvPr id="75" name="Gruppieren 74">
            <a:extLst>
              <a:ext uri="{FF2B5EF4-FFF2-40B4-BE49-F238E27FC236}">
                <a16:creationId xmlns:a16="http://schemas.microsoft.com/office/drawing/2014/main" id="{5DC82BDD-ED0C-E2D1-5A15-61CA9C5A58A4}"/>
              </a:ext>
            </a:extLst>
          </p:cNvPr>
          <p:cNvGrpSpPr/>
          <p:nvPr/>
        </p:nvGrpSpPr>
        <p:grpSpPr>
          <a:xfrm>
            <a:off x="5203735" y="2950822"/>
            <a:ext cx="561960" cy="227160"/>
            <a:chOff x="5203735" y="2950822"/>
            <a:chExt cx="561960" cy="227160"/>
          </a:xfrm>
        </p:grpSpPr>
        <mc:AlternateContent xmlns:mc="http://schemas.openxmlformats.org/markup-compatibility/2006">
          <mc:Choice xmlns:p14="http://schemas.microsoft.com/office/powerpoint/2010/main" Requires="p14">
            <p:contentPart p14:bwMode="auto" r:id="rId75">
              <p14:nvContentPartPr>
                <p14:cNvPr id="71" name="Freihand 70">
                  <a:extLst>
                    <a:ext uri="{FF2B5EF4-FFF2-40B4-BE49-F238E27FC236}">
                      <a16:creationId xmlns:a16="http://schemas.microsoft.com/office/drawing/2014/main" id="{81216B38-2F5A-DD3B-1A70-3BF9EC9AABCC}"/>
                    </a:ext>
                  </a:extLst>
                </p14:cNvPr>
                <p14:cNvContentPartPr/>
                <p14:nvPr/>
              </p14:nvContentPartPr>
              <p14:xfrm>
                <a:off x="5203735" y="2981062"/>
                <a:ext cx="107280" cy="196920"/>
              </p14:xfrm>
            </p:contentPart>
          </mc:Choice>
          <mc:Fallback>
            <p:pic>
              <p:nvPicPr>
                <p:cNvPr id="71" name="Freihand 70">
                  <a:extLst>
                    <a:ext uri="{FF2B5EF4-FFF2-40B4-BE49-F238E27FC236}">
                      <a16:creationId xmlns:a16="http://schemas.microsoft.com/office/drawing/2014/main" id="{81216B38-2F5A-DD3B-1A70-3BF9EC9AABCC}"/>
                    </a:ext>
                  </a:extLst>
                </p:cNvPr>
                <p:cNvPicPr/>
                <p:nvPr/>
              </p:nvPicPr>
              <p:blipFill>
                <a:blip r:embed="rId76"/>
                <a:stretch>
                  <a:fillRect/>
                </a:stretch>
              </p:blipFill>
              <p:spPr>
                <a:xfrm>
                  <a:off x="5195095" y="2972062"/>
                  <a:ext cx="1249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2" name="Freihand 71">
                  <a:extLst>
                    <a:ext uri="{FF2B5EF4-FFF2-40B4-BE49-F238E27FC236}">
                      <a16:creationId xmlns:a16="http://schemas.microsoft.com/office/drawing/2014/main" id="{577E7A37-4A2A-EC9F-DEDE-685A63472865}"/>
                    </a:ext>
                  </a:extLst>
                </p14:cNvPr>
                <p14:cNvContentPartPr/>
                <p14:nvPr/>
              </p14:nvContentPartPr>
              <p14:xfrm>
                <a:off x="5373295" y="2986462"/>
                <a:ext cx="133200" cy="159480"/>
              </p14:xfrm>
            </p:contentPart>
          </mc:Choice>
          <mc:Fallback>
            <p:pic>
              <p:nvPicPr>
                <p:cNvPr id="72" name="Freihand 71">
                  <a:extLst>
                    <a:ext uri="{FF2B5EF4-FFF2-40B4-BE49-F238E27FC236}">
                      <a16:creationId xmlns:a16="http://schemas.microsoft.com/office/drawing/2014/main" id="{577E7A37-4A2A-EC9F-DEDE-685A63472865}"/>
                    </a:ext>
                  </a:extLst>
                </p:cNvPr>
                <p:cNvPicPr/>
                <p:nvPr/>
              </p:nvPicPr>
              <p:blipFill>
                <a:blip r:embed="rId78"/>
                <a:stretch>
                  <a:fillRect/>
                </a:stretch>
              </p:blipFill>
              <p:spPr>
                <a:xfrm>
                  <a:off x="5364655" y="2977462"/>
                  <a:ext cx="1508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3" name="Freihand 72">
                  <a:extLst>
                    <a:ext uri="{FF2B5EF4-FFF2-40B4-BE49-F238E27FC236}">
                      <a16:creationId xmlns:a16="http://schemas.microsoft.com/office/drawing/2014/main" id="{1D6CDFF1-A153-2FA6-C49A-E9A543207B3F}"/>
                    </a:ext>
                  </a:extLst>
                </p14:cNvPr>
                <p14:cNvContentPartPr/>
                <p14:nvPr/>
              </p14:nvContentPartPr>
              <p14:xfrm>
                <a:off x="5641135" y="2950822"/>
                <a:ext cx="102240" cy="189720"/>
              </p14:xfrm>
            </p:contentPart>
          </mc:Choice>
          <mc:Fallback>
            <p:pic>
              <p:nvPicPr>
                <p:cNvPr id="73" name="Freihand 72">
                  <a:extLst>
                    <a:ext uri="{FF2B5EF4-FFF2-40B4-BE49-F238E27FC236}">
                      <a16:creationId xmlns:a16="http://schemas.microsoft.com/office/drawing/2014/main" id="{1D6CDFF1-A153-2FA6-C49A-E9A543207B3F}"/>
                    </a:ext>
                  </a:extLst>
                </p:cNvPr>
                <p:cNvPicPr/>
                <p:nvPr/>
              </p:nvPicPr>
              <p:blipFill>
                <a:blip r:embed="rId80"/>
                <a:stretch>
                  <a:fillRect/>
                </a:stretch>
              </p:blipFill>
              <p:spPr>
                <a:xfrm>
                  <a:off x="5632495" y="2942182"/>
                  <a:ext cx="1198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4" name="Freihand 73">
                  <a:extLst>
                    <a:ext uri="{FF2B5EF4-FFF2-40B4-BE49-F238E27FC236}">
                      <a16:creationId xmlns:a16="http://schemas.microsoft.com/office/drawing/2014/main" id="{ADDAF837-2820-00BA-AA9B-1113EC8FB214}"/>
                    </a:ext>
                  </a:extLst>
                </p14:cNvPr>
                <p14:cNvContentPartPr/>
                <p14:nvPr/>
              </p14:nvContentPartPr>
              <p14:xfrm>
                <a:off x="5656615" y="3039022"/>
                <a:ext cx="109080" cy="11880"/>
              </p14:xfrm>
            </p:contentPart>
          </mc:Choice>
          <mc:Fallback>
            <p:pic>
              <p:nvPicPr>
                <p:cNvPr id="74" name="Freihand 73">
                  <a:extLst>
                    <a:ext uri="{FF2B5EF4-FFF2-40B4-BE49-F238E27FC236}">
                      <a16:creationId xmlns:a16="http://schemas.microsoft.com/office/drawing/2014/main" id="{ADDAF837-2820-00BA-AA9B-1113EC8FB214}"/>
                    </a:ext>
                  </a:extLst>
                </p:cNvPr>
                <p:cNvPicPr/>
                <p:nvPr/>
              </p:nvPicPr>
              <p:blipFill>
                <a:blip r:embed="rId82"/>
                <a:stretch>
                  <a:fillRect/>
                </a:stretch>
              </p:blipFill>
              <p:spPr>
                <a:xfrm>
                  <a:off x="5647975" y="3030382"/>
                  <a:ext cx="126720" cy="29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3">
            <p14:nvContentPartPr>
              <p14:cNvPr id="63" name="Freihand 62">
                <a:extLst>
                  <a:ext uri="{FF2B5EF4-FFF2-40B4-BE49-F238E27FC236}">
                    <a16:creationId xmlns:a16="http://schemas.microsoft.com/office/drawing/2014/main" id="{BE705F4F-4A7C-CB78-3991-ACF75AACF509}"/>
                  </a:ext>
                </a:extLst>
              </p14:cNvPr>
              <p14:cNvContentPartPr/>
              <p14:nvPr/>
            </p14:nvContentPartPr>
            <p14:xfrm>
              <a:off x="5197615" y="2270782"/>
              <a:ext cx="84960" cy="140040"/>
            </p14:xfrm>
          </p:contentPart>
        </mc:Choice>
        <mc:Fallback>
          <p:pic>
            <p:nvPicPr>
              <p:cNvPr id="63" name="Freihand 62">
                <a:extLst>
                  <a:ext uri="{FF2B5EF4-FFF2-40B4-BE49-F238E27FC236}">
                    <a16:creationId xmlns:a16="http://schemas.microsoft.com/office/drawing/2014/main" id="{BE705F4F-4A7C-CB78-3991-ACF75AACF509}"/>
                  </a:ext>
                </a:extLst>
              </p:cNvPr>
              <p:cNvPicPr/>
              <p:nvPr/>
            </p:nvPicPr>
            <p:blipFill>
              <a:blip r:embed="rId84"/>
              <a:stretch>
                <a:fillRect/>
              </a:stretch>
            </p:blipFill>
            <p:spPr>
              <a:xfrm>
                <a:off x="5188615" y="2262142"/>
                <a:ext cx="1026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4" name="Freihand 63">
                <a:extLst>
                  <a:ext uri="{FF2B5EF4-FFF2-40B4-BE49-F238E27FC236}">
                    <a16:creationId xmlns:a16="http://schemas.microsoft.com/office/drawing/2014/main" id="{C3DE0F3A-C02E-5CC8-D910-99DC2BA6F4F8}"/>
                  </a:ext>
                </a:extLst>
              </p14:cNvPr>
              <p14:cNvContentPartPr/>
              <p14:nvPr/>
            </p14:nvContentPartPr>
            <p14:xfrm>
              <a:off x="5218495" y="2229022"/>
              <a:ext cx="168480" cy="25200"/>
            </p14:xfrm>
          </p:contentPart>
        </mc:Choice>
        <mc:Fallback>
          <p:pic>
            <p:nvPicPr>
              <p:cNvPr id="64" name="Freihand 63">
                <a:extLst>
                  <a:ext uri="{FF2B5EF4-FFF2-40B4-BE49-F238E27FC236}">
                    <a16:creationId xmlns:a16="http://schemas.microsoft.com/office/drawing/2014/main" id="{C3DE0F3A-C02E-5CC8-D910-99DC2BA6F4F8}"/>
                  </a:ext>
                </a:extLst>
              </p:cNvPr>
              <p:cNvPicPr/>
              <p:nvPr/>
            </p:nvPicPr>
            <p:blipFill>
              <a:blip r:embed="rId86"/>
              <a:stretch>
                <a:fillRect/>
              </a:stretch>
            </p:blipFill>
            <p:spPr>
              <a:xfrm>
                <a:off x="5209855" y="2220022"/>
                <a:ext cx="1861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5" name="Freihand 64">
                <a:extLst>
                  <a:ext uri="{FF2B5EF4-FFF2-40B4-BE49-F238E27FC236}">
                    <a16:creationId xmlns:a16="http://schemas.microsoft.com/office/drawing/2014/main" id="{7161B868-A386-A7D7-A758-C7CFAACAB2E5}"/>
                  </a:ext>
                </a:extLst>
              </p14:cNvPr>
              <p14:cNvContentPartPr/>
              <p14:nvPr/>
            </p14:nvContentPartPr>
            <p14:xfrm>
              <a:off x="5423335" y="2223262"/>
              <a:ext cx="255240" cy="143280"/>
            </p14:xfrm>
          </p:contentPart>
        </mc:Choice>
        <mc:Fallback>
          <p:pic>
            <p:nvPicPr>
              <p:cNvPr id="65" name="Freihand 64">
                <a:extLst>
                  <a:ext uri="{FF2B5EF4-FFF2-40B4-BE49-F238E27FC236}">
                    <a16:creationId xmlns:a16="http://schemas.microsoft.com/office/drawing/2014/main" id="{7161B868-A386-A7D7-A758-C7CFAACAB2E5}"/>
                  </a:ext>
                </a:extLst>
              </p:cNvPr>
              <p:cNvPicPr/>
              <p:nvPr/>
            </p:nvPicPr>
            <p:blipFill>
              <a:blip r:embed="rId88"/>
              <a:stretch>
                <a:fillRect/>
              </a:stretch>
            </p:blipFill>
            <p:spPr>
              <a:xfrm>
                <a:off x="5414695" y="2214622"/>
                <a:ext cx="272880" cy="160920"/>
              </a:xfrm>
              <a:prstGeom prst="rect">
                <a:avLst/>
              </a:prstGeom>
            </p:spPr>
          </p:pic>
        </mc:Fallback>
      </mc:AlternateContent>
      <p:grpSp>
        <p:nvGrpSpPr>
          <p:cNvPr id="135" name="Gruppieren 134">
            <a:extLst>
              <a:ext uri="{FF2B5EF4-FFF2-40B4-BE49-F238E27FC236}">
                <a16:creationId xmlns:a16="http://schemas.microsoft.com/office/drawing/2014/main" id="{2416F21F-D921-90EB-1302-CD5C9BD1B395}"/>
              </a:ext>
            </a:extLst>
          </p:cNvPr>
          <p:cNvGrpSpPr/>
          <p:nvPr/>
        </p:nvGrpSpPr>
        <p:grpSpPr>
          <a:xfrm>
            <a:off x="7990495" y="3315502"/>
            <a:ext cx="391320" cy="232200"/>
            <a:chOff x="7990495" y="3315502"/>
            <a:chExt cx="391320" cy="232200"/>
          </a:xfrm>
        </p:grpSpPr>
        <mc:AlternateContent xmlns:mc="http://schemas.openxmlformats.org/markup-compatibility/2006">
          <mc:Choice xmlns:p14="http://schemas.microsoft.com/office/powerpoint/2010/main" Requires="p14">
            <p:contentPart p14:bwMode="auto" r:id="rId89">
              <p14:nvContentPartPr>
                <p14:cNvPr id="118" name="Freihand 117">
                  <a:extLst>
                    <a:ext uri="{FF2B5EF4-FFF2-40B4-BE49-F238E27FC236}">
                      <a16:creationId xmlns:a16="http://schemas.microsoft.com/office/drawing/2014/main" id="{482A1A55-17E7-E8A2-03ED-154F06D15FD5}"/>
                    </a:ext>
                  </a:extLst>
                </p14:cNvPr>
                <p14:cNvContentPartPr/>
                <p14:nvPr/>
              </p14:nvContentPartPr>
              <p14:xfrm>
                <a:off x="8007055" y="3350062"/>
                <a:ext cx="86760" cy="131400"/>
              </p14:xfrm>
            </p:contentPart>
          </mc:Choice>
          <mc:Fallback>
            <p:pic>
              <p:nvPicPr>
                <p:cNvPr id="118" name="Freihand 117">
                  <a:extLst>
                    <a:ext uri="{FF2B5EF4-FFF2-40B4-BE49-F238E27FC236}">
                      <a16:creationId xmlns:a16="http://schemas.microsoft.com/office/drawing/2014/main" id="{482A1A55-17E7-E8A2-03ED-154F06D15FD5}"/>
                    </a:ext>
                  </a:extLst>
                </p:cNvPr>
                <p:cNvPicPr/>
                <p:nvPr/>
              </p:nvPicPr>
              <p:blipFill>
                <a:blip r:embed="rId90"/>
                <a:stretch>
                  <a:fillRect/>
                </a:stretch>
              </p:blipFill>
              <p:spPr>
                <a:xfrm>
                  <a:off x="7998055" y="3341062"/>
                  <a:ext cx="1044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19" name="Freihand 118">
                  <a:extLst>
                    <a:ext uri="{FF2B5EF4-FFF2-40B4-BE49-F238E27FC236}">
                      <a16:creationId xmlns:a16="http://schemas.microsoft.com/office/drawing/2014/main" id="{3976C693-A582-93B0-0E1A-982D5295E967}"/>
                    </a:ext>
                  </a:extLst>
                </p14:cNvPr>
                <p14:cNvContentPartPr/>
                <p14:nvPr/>
              </p14:nvContentPartPr>
              <p14:xfrm>
                <a:off x="8034415" y="3329902"/>
                <a:ext cx="96480" cy="21960"/>
              </p14:xfrm>
            </p:contentPart>
          </mc:Choice>
          <mc:Fallback>
            <p:pic>
              <p:nvPicPr>
                <p:cNvPr id="119" name="Freihand 118">
                  <a:extLst>
                    <a:ext uri="{FF2B5EF4-FFF2-40B4-BE49-F238E27FC236}">
                      <a16:creationId xmlns:a16="http://schemas.microsoft.com/office/drawing/2014/main" id="{3976C693-A582-93B0-0E1A-982D5295E967}"/>
                    </a:ext>
                  </a:extLst>
                </p:cNvPr>
                <p:cNvPicPr/>
                <p:nvPr/>
              </p:nvPicPr>
              <p:blipFill>
                <a:blip r:embed="rId92"/>
                <a:stretch>
                  <a:fillRect/>
                </a:stretch>
              </p:blipFill>
              <p:spPr>
                <a:xfrm>
                  <a:off x="8025415" y="3321262"/>
                  <a:ext cx="1141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20" name="Freihand 119">
                  <a:extLst>
                    <a:ext uri="{FF2B5EF4-FFF2-40B4-BE49-F238E27FC236}">
                      <a16:creationId xmlns:a16="http://schemas.microsoft.com/office/drawing/2014/main" id="{CA890FA0-2388-4215-3CD2-162AE6993422}"/>
                    </a:ext>
                  </a:extLst>
                </p14:cNvPr>
                <p14:cNvContentPartPr/>
                <p14:nvPr/>
              </p14:nvContentPartPr>
              <p14:xfrm>
                <a:off x="8156815" y="3315502"/>
                <a:ext cx="188280" cy="144360"/>
              </p14:xfrm>
            </p:contentPart>
          </mc:Choice>
          <mc:Fallback>
            <p:pic>
              <p:nvPicPr>
                <p:cNvPr id="120" name="Freihand 119">
                  <a:extLst>
                    <a:ext uri="{FF2B5EF4-FFF2-40B4-BE49-F238E27FC236}">
                      <a16:creationId xmlns:a16="http://schemas.microsoft.com/office/drawing/2014/main" id="{CA890FA0-2388-4215-3CD2-162AE6993422}"/>
                    </a:ext>
                  </a:extLst>
                </p:cNvPr>
                <p:cNvPicPr/>
                <p:nvPr/>
              </p:nvPicPr>
              <p:blipFill>
                <a:blip r:embed="rId94"/>
                <a:stretch>
                  <a:fillRect/>
                </a:stretch>
              </p:blipFill>
              <p:spPr>
                <a:xfrm>
                  <a:off x="8148175" y="3306862"/>
                  <a:ext cx="2059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21" name="Freihand 120">
                  <a:extLst>
                    <a:ext uri="{FF2B5EF4-FFF2-40B4-BE49-F238E27FC236}">
                      <a16:creationId xmlns:a16="http://schemas.microsoft.com/office/drawing/2014/main" id="{E5683990-DFB4-51FB-7ADE-1536441169B3}"/>
                    </a:ext>
                  </a:extLst>
                </p14:cNvPr>
                <p14:cNvContentPartPr/>
                <p14:nvPr/>
              </p14:nvContentPartPr>
              <p14:xfrm>
                <a:off x="7990495" y="3513142"/>
                <a:ext cx="391320" cy="34560"/>
              </p14:xfrm>
            </p:contentPart>
          </mc:Choice>
          <mc:Fallback>
            <p:pic>
              <p:nvPicPr>
                <p:cNvPr id="121" name="Freihand 120">
                  <a:extLst>
                    <a:ext uri="{FF2B5EF4-FFF2-40B4-BE49-F238E27FC236}">
                      <a16:creationId xmlns:a16="http://schemas.microsoft.com/office/drawing/2014/main" id="{E5683990-DFB4-51FB-7ADE-1536441169B3}"/>
                    </a:ext>
                  </a:extLst>
                </p:cNvPr>
                <p:cNvPicPr/>
                <p:nvPr/>
              </p:nvPicPr>
              <p:blipFill>
                <a:blip r:embed="rId96"/>
                <a:stretch>
                  <a:fillRect/>
                </a:stretch>
              </p:blipFill>
              <p:spPr>
                <a:xfrm>
                  <a:off x="7981495" y="3504502"/>
                  <a:ext cx="408960" cy="52200"/>
                </a:xfrm>
                <a:prstGeom prst="rect">
                  <a:avLst/>
                </a:prstGeom>
              </p:spPr>
            </p:pic>
          </mc:Fallback>
        </mc:AlternateContent>
      </p:grpSp>
      <p:grpSp>
        <p:nvGrpSpPr>
          <p:cNvPr id="134" name="Gruppieren 133">
            <a:extLst>
              <a:ext uri="{FF2B5EF4-FFF2-40B4-BE49-F238E27FC236}">
                <a16:creationId xmlns:a16="http://schemas.microsoft.com/office/drawing/2014/main" id="{3DFEE26B-31C5-32EF-A115-2B4E451AB910}"/>
              </a:ext>
            </a:extLst>
          </p:cNvPr>
          <p:cNvGrpSpPr/>
          <p:nvPr/>
        </p:nvGrpSpPr>
        <p:grpSpPr>
          <a:xfrm>
            <a:off x="8027935" y="3636262"/>
            <a:ext cx="325080" cy="132840"/>
            <a:chOff x="8027935" y="3636262"/>
            <a:chExt cx="325080" cy="132840"/>
          </a:xfrm>
        </p:grpSpPr>
        <mc:AlternateContent xmlns:mc="http://schemas.openxmlformats.org/markup-compatibility/2006">
          <mc:Choice xmlns:p14="http://schemas.microsoft.com/office/powerpoint/2010/main" Requires="p14">
            <p:contentPart p14:bwMode="auto" r:id="rId97">
              <p14:nvContentPartPr>
                <p14:cNvPr id="122" name="Freihand 121">
                  <a:extLst>
                    <a:ext uri="{FF2B5EF4-FFF2-40B4-BE49-F238E27FC236}">
                      <a16:creationId xmlns:a16="http://schemas.microsoft.com/office/drawing/2014/main" id="{CBF1FC6C-EB63-45D4-D5D5-C3A23551C9CB}"/>
                    </a:ext>
                  </a:extLst>
                </p14:cNvPr>
                <p14:cNvContentPartPr/>
                <p14:nvPr/>
              </p14:nvContentPartPr>
              <p14:xfrm>
                <a:off x="8027935" y="3637702"/>
                <a:ext cx="105840" cy="120960"/>
              </p14:xfrm>
            </p:contentPart>
          </mc:Choice>
          <mc:Fallback>
            <p:pic>
              <p:nvPicPr>
                <p:cNvPr id="122" name="Freihand 121">
                  <a:extLst>
                    <a:ext uri="{FF2B5EF4-FFF2-40B4-BE49-F238E27FC236}">
                      <a16:creationId xmlns:a16="http://schemas.microsoft.com/office/drawing/2014/main" id="{CBF1FC6C-EB63-45D4-D5D5-C3A23551C9CB}"/>
                    </a:ext>
                  </a:extLst>
                </p:cNvPr>
                <p:cNvPicPr/>
                <p:nvPr/>
              </p:nvPicPr>
              <p:blipFill>
                <a:blip r:embed="rId98"/>
                <a:stretch>
                  <a:fillRect/>
                </a:stretch>
              </p:blipFill>
              <p:spPr>
                <a:xfrm>
                  <a:off x="8019295" y="3629062"/>
                  <a:ext cx="1234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23" name="Freihand 122">
                  <a:extLst>
                    <a:ext uri="{FF2B5EF4-FFF2-40B4-BE49-F238E27FC236}">
                      <a16:creationId xmlns:a16="http://schemas.microsoft.com/office/drawing/2014/main" id="{5418AE31-BB4C-0B3A-CE8D-5213AEB43744}"/>
                    </a:ext>
                  </a:extLst>
                </p14:cNvPr>
                <p14:cNvContentPartPr/>
                <p14:nvPr/>
              </p14:nvContentPartPr>
              <p14:xfrm>
                <a:off x="8144575" y="3636262"/>
                <a:ext cx="59400" cy="132840"/>
              </p14:xfrm>
            </p:contentPart>
          </mc:Choice>
          <mc:Fallback>
            <p:pic>
              <p:nvPicPr>
                <p:cNvPr id="123" name="Freihand 122">
                  <a:extLst>
                    <a:ext uri="{FF2B5EF4-FFF2-40B4-BE49-F238E27FC236}">
                      <a16:creationId xmlns:a16="http://schemas.microsoft.com/office/drawing/2014/main" id="{5418AE31-BB4C-0B3A-CE8D-5213AEB43744}"/>
                    </a:ext>
                  </a:extLst>
                </p:cNvPr>
                <p:cNvPicPr/>
                <p:nvPr/>
              </p:nvPicPr>
              <p:blipFill>
                <a:blip r:embed="rId100"/>
                <a:stretch>
                  <a:fillRect/>
                </a:stretch>
              </p:blipFill>
              <p:spPr>
                <a:xfrm>
                  <a:off x="8135575" y="3627622"/>
                  <a:ext cx="770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24" name="Freihand 123">
                  <a:extLst>
                    <a:ext uri="{FF2B5EF4-FFF2-40B4-BE49-F238E27FC236}">
                      <a16:creationId xmlns:a16="http://schemas.microsoft.com/office/drawing/2014/main" id="{A98DFB34-5453-45E5-7B8B-4C9D80D2178C}"/>
                    </a:ext>
                  </a:extLst>
                </p14:cNvPr>
                <p14:cNvContentPartPr/>
                <p14:nvPr/>
              </p14:nvContentPartPr>
              <p14:xfrm>
                <a:off x="8294335" y="3640582"/>
                <a:ext cx="58680" cy="80280"/>
              </p14:xfrm>
            </p:contentPart>
          </mc:Choice>
          <mc:Fallback>
            <p:pic>
              <p:nvPicPr>
                <p:cNvPr id="124" name="Freihand 123">
                  <a:extLst>
                    <a:ext uri="{FF2B5EF4-FFF2-40B4-BE49-F238E27FC236}">
                      <a16:creationId xmlns:a16="http://schemas.microsoft.com/office/drawing/2014/main" id="{A98DFB34-5453-45E5-7B8B-4C9D80D2178C}"/>
                    </a:ext>
                  </a:extLst>
                </p:cNvPr>
                <p:cNvPicPr/>
                <p:nvPr/>
              </p:nvPicPr>
              <p:blipFill>
                <a:blip r:embed="rId102"/>
                <a:stretch>
                  <a:fillRect/>
                </a:stretch>
              </p:blipFill>
              <p:spPr>
                <a:xfrm>
                  <a:off x="8285335" y="3631942"/>
                  <a:ext cx="76320" cy="97920"/>
                </a:xfrm>
                <a:prstGeom prst="rect">
                  <a:avLst/>
                </a:prstGeom>
              </p:spPr>
            </p:pic>
          </mc:Fallback>
        </mc:AlternateContent>
      </p:grpSp>
      <p:grpSp>
        <p:nvGrpSpPr>
          <p:cNvPr id="133" name="Gruppieren 132">
            <a:extLst>
              <a:ext uri="{FF2B5EF4-FFF2-40B4-BE49-F238E27FC236}">
                <a16:creationId xmlns:a16="http://schemas.microsoft.com/office/drawing/2014/main" id="{01013519-299C-77F0-F7A4-5C3B141BE554}"/>
              </a:ext>
            </a:extLst>
          </p:cNvPr>
          <p:cNvGrpSpPr/>
          <p:nvPr/>
        </p:nvGrpSpPr>
        <p:grpSpPr>
          <a:xfrm>
            <a:off x="8593855" y="3511702"/>
            <a:ext cx="143640" cy="68400"/>
            <a:chOff x="8593855" y="3511702"/>
            <a:chExt cx="143640" cy="68400"/>
          </a:xfrm>
        </p:grpSpPr>
        <mc:AlternateContent xmlns:mc="http://schemas.openxmlformats.org/markup-compatibility/2006">
          <mc:Choice xmlns:p14="http://schemas.microsoft.com/office/powerpoint/2010/main" Requires="p14">
            <p:contentPart p14:bwMode="auto" r:id="rId103">
              <p14:nvContentPartPr>
                <p14:cNvPr id="125" name="Freihand 124">
                  <a:extLst>
                    <a:ext uri="{FF2B5EF4-FFF2-40B4-BE49-F238E27FC236}">
                      <a16:creationId xmlns:a16="http://schemas.microsoft.com/office/drawing/2014/main" id="{7EC8969B-6B8D-73A8-0D90-42A4DC1FE8BC}"/>
                    </a:ext>
                  </a:extLst>
                </p14:cNvPr>
                <p14:cNvContentPartPr/>
                <p14:nvPr/>
              </p14:nvContentPartPr>
              <p14:xfrm>
                <a:off x="8593855" y="3511702"/>
                <a:ext cx="143640" cy="21960"/>
              </p14:xfrm>
            </p:contentPart>
          </mc:Choice>
          <mc:Fallback>
            <p:pic>
              <p:nvPicPr>
                <p:cNvPr id="125" name="Freihand 124">
                  <a:extLst>
                    <a:ext uri="{FF2B5EF4-FFF2-40B4-BE49-F238E27FC236}">
                      <a16:creationId xmlns:a16="http://schemas.microsoft.com/office/drawing/2014/main" id="{7EC8969B-6B8D-73A8-0D90-42A4DC1FE8BC}"/>
                    </a:ext>
                  </a:extLst>
                </p:cNvPr>
                <p:cNvPicPr/>
                <p:nvPr/>
              </p:nvPicPr>
              <p:blipFill>
                <a:blip r:embed="rId104"/>
                <a:stretch>
                  <a:fillRect/>
                </a:stretch>
              </p:blipFill>
              <p:spPr>
                <a:xfrm>
                  <a:off x="8584855" y="3502702"/>
                  <a:ext cx="1612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26" name="Freihand 125">
                  <a:extLst>
                    <a:ext uri="{FF2B5EF4-FFF2-40B4-BE49-F238E27FC236}">
                      <a16:creationId xmlns:a16="http://schemas.microsoft.com/office/drawing/2014/main" id="{AF52E233-45D0-7090-06FD-E6CA1D70233C}"/>
                    </a:ext>
                  </a:extLst>
                </p14:cNvPr>
                <p14:cNvContentPartPr/>
                <p14:nvPr/>
              </p14:nvContentPartPr>
              <p14:xfrm>
                <a:off x="8602135" y="3553462"/>
                <a:ext cx="125640" cy="26640"/>
              </p14:xfrm>
            </p:contentPart>
          </mc:Choice>
          <mc:Fallback>
            <p:pic>
              <p:nvPicPr>
                <p:cNvPr id="126" name="Freihand 125">
                  <a:extLst>
                    <a:ext uri="{FF2B5EF4-FFF2-40B4-BE49-F238E27FC236}">
                      <a16:creationId xmlns:a16="http://schemas.microsoft.com/office/drawing/2014/main" id="{AF52E233-45D0-7090-06FD-E6CA1D70233C}"/>
                    </a:ext>
                  </a:extLst>
                </p:cNvPr>
                <p:cNvPicPr/>
                <p:nvPr/>
              </p:nvPicPr>
              <p:blipFill>
                <a:blip r:embed="rId106"/>
                <a:stretch>
                  <a:fillRect/>
                </a:stretch>
              </p:blipFill>
              <p:spPr>
                <a:xfrm>
                  <a:off x="8593135" y="3544822"/>
                  <a:ext cx="143280" cy="44280"/>
                </a:xfrm>
                <a:prstGeom prst="rect">
                  <a:avLst/>
                </a:prstGeom>
              </p:spPr>
            </p:pic>
          </mc:Fallback>
        </mc:AlternateContent>
      </p:grpSp>
      <p:grpSp>
        <p:nvGrpSpPr>
          <p:cNvPr id="132" name="Gruppieren 131">
            <a:extLst>
              <a:ext uri="{FF2B5EF4-FFF2-40B4-BE49-F238E27FC236}">
                <a16:creationId xmlns:a16="http://schemas.microsoft.com/office/drawing/2014/main" id="{2F1BFB9F-B0AC-619F-0EF4-7A7D102351E8}"/>
              </a:ext>
            </a:extLst>
          </p:cNvPr>
          <p:cNvGrpSpPr/>
          <p:nvPr/>
        </p:nvGrpSpPr>
        <p:grpSpPr>
          <a:xfrm>
            <a:off x="8915695" y="3352942"/>
            <a:ext cx="507960" cy="376200"/>
            <a:chOff x="8915695" y="3352942"/>
            <a:chExt cx="507960" cy="376200"/>
          </a:xfrm>
        </p:grpSpPr>
        <mc:AlternateContent xmlns:mc="http://schemas.openxmlformats.org/markup-compatibility/2006">
          <mc:Choice xmlns:p14="http://schemas.microsoft.com/office/powerpoint/2010/main" Requires="p14">
            <p:contentPart p14:bwMode="auto" r:id="rId107">
              <p14:nvContentPartPr>
                <p14:cNvPr id="127" name="Freihand 126">
                  <a:extLst>
                    <a:ext uri="{FF2B5EF4-FFF2-40B4-BE49-F238E27FC236}">
                      <a16:creationId xmlns:a16="http://schemas.microsoft.com/office/drawing/2014/main" id="{42D41822-6387-37CB-0084-B3D79811AA15}"/>
                    </a:ext>
                  </a:extLst>
                </p14:cNvPr>
                <p14:cNvContentPartPr/>
                <p14:nvPr/>
              </p14:nvContentPartPr>
              <p14:xfrm>
                <a:off x="9013615" y="3352942"/>
                <a:ext cx="152640" cy="129600"/>
              </p14:xfrm>
            </p:contentPart>
          </mc:Choice>
          <mc:Fallback>
            <p:pic>
              <p:nvPicPr>
                <p:cNvPr id="127" name="Freihand 126">
                  <a:extLst>
                    <a:ext uri="{FF2B5EF4-FFF2-40B4-BE49-F238E27FC236}">
                      <a16:creationId xmlns:a16="http://schemas.microsoft.com/office/drawing/2014/main" id="{42D41822-6387-37CB-0084-B3D79811AA15}"/>
                    </a:ext>
                  </a:extLst>
                </p:cNvPr>
                <p:cNvPicPr/>
                <p:nvPr/>
              </p:nvPicPr>
              <p:blipFill>
                <a:blip r:embed="rId108"/>
                <a:stretch>
                  <a:fillRect/>
                </a:stretch>
              </p:blipFill>
              <p:spPr>
                <a:xfrm>
                  <a:off x="9004975" y="3343942"/>
                  <a:ext cx="1702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28" name="Freihand 127">
                  <a:extLst>
                    <a:ext uri="{FF2B5EF4-FFF2-40B4-BE49-F238E27FC236}">
                      <a16:creationId xmlns:a16="http://schemas.microsoft.com/office/drawing/2014/main" id="{186B45EB-96ED-B1C4-16A3-04A84A3E57A2}"/>
                    </a:ext>
                  </a:extLst>
                </p14:cNvPr>
                <p14:cNvContentPartPr/>
                <p14:nvPr/>
              </p14:nvContentPartPr>
              <p14:xfrm>
                <a:off x="8945215" y="3522502"/>
                <a:ext cx="432360" cy="45000"/>
              </p14:xfrm>
            </p:contentPart>
          </mc:Choice>
          <mc:Fallback>
            <p:pic>
              <p:nvPicPr>
                <p:cNvPr id="128" name="Freihand 127">
                  <a:extLst>
                    <a:ext uri="{FF2B5EF4-FFF2-40B4-BE49-F238E27FC236}">
                      <a16:creationId xmlns:a16="http://schemas.microsoft.com/office/drawing/2014/main" id="{186B45EB-96ED-B1C4-16A3-04A84A3E57A2}"/>
                    </a:ext>
                  </a:extLst>
                </p:cNvPr>
                <p:cNvPicPr/>
                <p:nvPr/>
              </p:nvPicPr>
              <p:blipFill>
                <a:blip r:embed="rId110"/>
                <a:stretch>
                  <a:fillRect/>
                </a:stretch>
              </p:blipFill>
              <p:spPr>
                <a:xfrm>
                  <a:off x="8936575" y="3513862"/>
                  <a:ext cx="4500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29" name="Freihand 128">
                  <a:extLst>
                    <a:ext uri="{FF2B5EF4-FFF2-40B4-BE49-F238E27FC236}">
                      <a16:creationId xmlns:a16="http://schemas.microsoft.com/office/drawing/2014/main" id="{C62CAA3D-F16F-2783-3FAE-A27C5E334D22}"/>
                    </a:ext>
                  </a:extLst>
                </p14:cNvPr>
                <p14:cNvContentPartPr/>
                <p14:nvPr/>
              </p14:nvContentPartPr>
              <p14:xfrm>
                <a:off x="8915695" y="3627622"/>
                <a:ext cx="163440" cy="101520"/>
              </p14:xfrm>
            </p:contentPart>
          </mc:Choice>
          <mc:Fallback>
            <p:pic>
              <p:nvPicPr>
                <p:cNvPr id="129" name="Freihand 128">
                  <a:extLst>
                    <a:ext uri="{FF2B5EF4-FFF2-40B4-BE49-F238E27FC236}">
                      <a16:creationId xmlns:a16="http://schemas.microsoft.com/office/drawing/2014/main" id="{C62CAA3D-F16F-2783-3FAE-A27C5E334D22}"/>
                    </a:ext>
                  </a:extLst>
                </p:cNvPr>
                <p:cNvPicPr/>
                <p:nvPr/>
              </p:nvPicPr>
              <p:blipFill>
                <a:blip r:embed="rId112"/>
                <a:stretch>
                  <a:fillRect/>
                </a:stretch>
              </p:blipFill>
              <p:spPr>
                <a:xfrm>
                  <a:off x="8906695" y="3618622"/>
                  <a:ext cx="1810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30" name="Freihand 129">
                  <a:extLst>
                    <a:ext uri="{FF2B5EF4-FFF2-40B4-BE49-F238E27FC236}">
                      <a16:creationId xmlns:a16="http://schemas.microsoft.com/office/drawing/2014/main" id="{FAAADB68-E37E-90B2-4329-D8245884B87B}"/>
                    </a:ext>
                  </a:extLst>
                </p14:cNvPr>
                <p14:cNvContentPartPr/>
                <p14:nvPr/>
              </p14:nvContentPartPr>
              <p14:xfrm>
                <a:off x="9137455" y="3614302"/>
                <a:ext cx="105480" cy="106920"/>
              </p14:xfrm>
            </p:contentPart>
          </mc:Choice>
          <mc:Fallback>
            <p:pic>
              <p:nvPicPr>
                <p:cNvPr id="130" name="Freihand 129">
                  <a:extLst>
                    <a:ext uri="{FF2B5EF4-FFF2-40B4-BE49-F238E27FC236}">
                      <a16:creationId xmlns:a16="http://schemas.microsoft.com/office/drawing/2014/main" id="{FAAADB68-E37E-90B2-4329-D8245884B87B}"/>
                    </a:ext>
                  </a:extLst>
                </p:cNvPr>
                <p:cNvPicPr/>
                <p:nvPr/>
              </p:nvPicPr>
              <p:blipFill>
                <a:blip r:embed="rId114"/>
                <a:stretch>
                  <a:fillRect/>
                </a:stretch>
              </p:blipFill>
              <p:spPr>
                <a:xfrm>
                  <a:off x="9128815" y="3605662"/>
                  <a:ext cx="1231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31" name="Freihand 130">
                  <a:extLst>
                    <a:ext uri="{FF2B5EF4-FFF2-40B4-BE49-F238E27FC236}">
                      <a16:creationId xmlns:a16="http://schemas.microsoft.com/office/drawing/2014/main" id="{AEC1AF2F-75E2-3F60-AC59-5DB2D51214BC}"/>
                    </a:ext>
                  </a:extLst>
                </p14:cNvPr>
                <p14:cNvContentPartPr/>
                <p14:nvPr/>
              </p14:nvContentPartPr>
              <p14:xfrm>
                <a:off x="9301975" y="3621502"/>
                <a:ext cx="121680" cy="97920"/>
              </p14:xfrm>
            </p:contentPart>
          </mc:Choice>
          <mc:Fallback>
            <p:pic>
              <p:nvPicPr>
                <p:cNvPr id="131" name="Freihand 130">
                  <a:extLst>
                    <a:ext uri="{FF2B5EF4-FFF2-40B4-BE49-F238E27FC236}">
                      <a16:creationId xmlns:a16="http://schemas.microsoft.com/office/drawing/2014/main" id="{AEC1AF2F-75E2-3F60-AC59-5DB2D51214BC}"/>
                    </a:ext>
                  </a:extLst>
                </p:cNvPr>
                <p:cNvPicPr/>
                <p:nvPr/>
              </p:nvPicPr>
              <p:blipFill>
                <a:blip r:embed="rId116"/>
                <a:stretch>
                  <a:fillRect/>
                </a:stretch>
              </p:blipFill>
              <p:spPr>
                <a:xfrm>
                  <a:off x="9293335" y="3612862"/>
                  <a:ext cx="139320" cy="115560"/>
                </a:xfrm>
                <a:prstGeom prst="rect">
                  <a:avLst/>
                </a:prstGeom>
              </p:spPr>
            </p:pic>
          </mc:Fallback>
        </mc:AlternateContent>
      </p:grpSp>
      <p:grpSp>
        <p:nvGrpSpPr>
          <p:cNvPr id="168" name="Gruppieren 167">
            <a:extLst>
              <a:ext uri="{FF2B5EF4-FFF2-40B4-BE49-F238E27FC236}">
                <a16:creationId xmlns:a16="http://schemas.microsoft.com/office/drawing/2014/main" id="{47E4711A-5873-4E0E-CF41-929B36ED5EE4}"/>
              </a:ext>
            </a:extLst>
          </p:cNvPr>
          <p:cNvGrpSpPr/>
          <p:nvPr/>
        </p:nvGrpSpPr>
        <p:grpSpPr>
          <a:xfrm>
            <a:off x="9653335" y="3288142"/>
            <a:ext cx="1868040" cy="545040"/>
            <a:chOff x="9653335" y="3288142"/>
            <a:chExt cx="1868040" cy="545040"/>
          </a:xfrm>
        </p:grpSpPr>
        <mc:AlternateContent xmlns:mc="http://schemas.openxmlformats.org/markup-compatibility/2006">
          <mc:Choice xmlns:p14="http://schemas.microsoft.com/office/powerpoint/2010/main" Requires="p14">
            <p:contentPart p14:bwMode="auto" r:id="rId117">
              <p14:nvContentPartPr>
                <p14:cNvPr id="145" name="Freihand 144">
                  <a:extLst>
                    <a:ext uri="{FF2B5EF4-FFF2-40B4-BE49-F238E27FC236}">
                      <a16:creationId xmlns:a16="http://schemas.microsoft.com/office/drawing/2014/main" id="{CD1D7CEA-7A8A-63AA-C905-160B3C56D4CC}"/>
                    </a:ext>
                  </a:extLst>
                </p14:cNvPr>
                <p14:cNvContentPartPr/>
                <p14:nvPr/>
              </p14:nvContentPartPr>
              <p14:xfrm>
                <a:off x="9736495" y="3329182"/>
                <a:ext cx="76680" cy="109800"/>
              </p14:xfrm>
            </p:contentPart>
          </mc:Choice>
          <mc:Fallback>
            <p:pic>
              <p:nvPicPr>
                <p:cNvPr id="145" name="Freihand 144">
                  <a:extLst>
                    <a:ext uri="{FF2B5EF4-FFF2-40B4-BE49-F238E27FC236}">
                      <a16:creationId xmlns:a16="http://schemas.microsoft.com/office/drawing/2014/main" id="{CD1D7CEA-7A8A-63AA-C905-160B3C56D4CC}"/>
                    </a:ext>
                  </a:extLst>
                </p:cNvPr>
                <p:cNvPicPr/>
                <p:nvPr/>
              </p:nvPicPr>
              <p:blipFill>
                <a:blip r:embed="rId118"/>
                <a:stretch>
                  <a:fillRect/>
                </a:stretch>
              </p:blipFill>
              <p:spPr>
                <a:xfrm>
                  <a:off x="9727855" y="3320182"/>
                  <a:ext cx="943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46" name="Freihand 145">
                  <a:extLst>
                    <a:ext uri="{FF2B5EF4-FFF2-40B4-BE49-F238E27FC236}">
                      <a16:creationId xmlns:a16="http://schemas.microsoft.com/office/drawing/2014/main" id="{51A86117-CFE7-B1F5-D539-ECEDF449DBE8}"/>
                    </a:ext>
                  </a:extLst>
                </p14:cNvPr>
                <p14:cNvContentPartPr/>
                <p14:nvPr/>
              </p14:nvContentPartPr>
              <p14:xfrm>
                <a:off x="9653335" y="3288142"/>
                <a:ext cx="193320" cy="176040"/>
              </p14:xfrm>
            </p:contentPart>
          </mc:Choice>
          <mc:Fallback>
            <p:pic>
              <p:nvPicPr>
                <p:cNvPr id="146" name="Freihand 145">
                  <a:extLst>
                    <a:ext uri="{FF2B5EF4-FFF2-40B4-BE49-F238E27FC236}">
                      <a16:creationId xmlns:a16="http://schemas.microsoft.com/office/drawing/2014/main" id="{51A86117-CFE7-B1F5-D539-ECEDF449DBE8}"/>
                    </a:ext>
                  </a:extLst>
                </p:cNvPr>
                <p:cNvPicPr/>
                <p:nvPr/>
              </p:nvPicPr>
              <p:blipFill>
                <a:blip r:embed="rId120"/>
                <a:stretch>
                  <a:fillRect/>
                </a:stretch>
              </p:blipFill>
              <p:spPr>
                <a:xfrm>
                  <a:off x="9644695" y="3279142"/>
                  <a:ext cx="21096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47" name="Freihand 146">
                  <a:extLst>
                    <a:ext uri="{FF2B5EF4-FFF2-40B4-BE49-F238E27FC236}">
                      <a16:creationId xmlns:a16="http://schemas.microsoft.com/office/drawing/2014/main" id="{E57F300E-D22C-3520-E463-1E4677A30BA3}"/>
                    </a:ext>
                  </a:extLst>
                </p14:cNvPr>
                <p14:cNvContentPartPr/>
                <p14:nvPr/>
              </p14:nvContentPartPr>
              <p14:xfrm>
                <a:off x="9961855" y="3397582"/>
                <a:ext cx="138600" cy="143280"/>
              </p14:xfrm>
            </p:contentPart>
          </mc:Choice>
          <mc:Fallback>
            <p:pic>
              <p:nvPicPr>
                <p:cNvPr id="147" name="Freihand 146">
                  <a:extLst>
                    <a:ext uri="{FF2B5EF4-FFF2-40B4-BE49-F238E27FC236}">
                      <a16:creationId xmlns:a16="http://schemas.microsoft.com/office/drawing/2014/main" id="{E57F300E-D22C-3520-E463-1E4677A30BA3}"/>
                    </a:ext>
                  </a:extLst>
                </p:cNvPr>
                <p:cNvPicPr/>
                <p:nvPr/>
              </p:nvPicPr>
              <p:blipFill>
                <a:blip r:embed="rId122"/>
                <a:stretch>
                  <a:fillRect/>
                </a:stretch>
              </p:blipFill>
              <p:spPr>
                <a:xfrm>
                  <a:off x="9952855" y="3388942"/>
                  <a:ext cx="1562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48" name="Freihand 147">
                  <a:extLst>
                    <a:ext uri="{FF2B5EF4-FFF2-40B4-BE49-F238E27FC236}">
                      <a16:creationId xmlns:a16="http://schemas.microsoft.com/office/drawing/2014/main" id="{7F53125E-2A39-685C-D4D8-9F82ACBDB46F}"/>
                    </a:ext>
                  </a:extLst>
                </p14:cNvPr>
                <p14:cNvContentPartPr/>
                <p14:nvPr/>
              </p14:nvContentPartPr>
              <p14:xfrm>
                <a:off x="10130335" y="3428542"/>
                <a:ext cx="77400" cy="68760"/>
              </p14:xfrm>
            </p:contentPart>
          </mc:Choice>
          <mc:Fallback>
            <p:pic>
              <p:nvPicPr>
                <p:cNvPr id="148" name="Freihand 147">
                  <a:extLst>
                    <a:ext uri="{FF2B5EF4-FFF2-40B4-BE49-F238E27FC236}">
                      <a16:creationId xmlns:a16="http://schemas.microsoft.com/office/drawing/2014/main" id="{7F53125E-2A39-685C-D4D8-9F82ACBDB46F}"/>
                    </a:ext>
                  </a:extLst>
                </p:cNvPr>
                <p:cNvPicPr/>
                <p:nvPr/>
              </p:nvPicPr>
              <p:blipFill>
                <a:blip r:embed="rId124"/>
                <a:stretch>
                  <a:fillRect/>
                </a:stretch>
              </p:blipFill>
              <p:spPr>
                <a:xfrm>
                  <a:off x="10121695" y="3419542"/>
                  <a:ext cx="950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49" name="Freihand 148">
                  <a:extLst>
                    <a:ext uri="{FF2B5EF4-FFF2-40B4-BE49-F238E27FC236}">
                      <a16:creationId xmlns:a16="http://schemas.microsoft.com/office/drawing/2014/main" id="{3F211291-9D13-F457-F533-72952E471AB3}"/>
                    </a:ext>
                  </a:extLst>
                </p14:cNvPr>
                <p14:cNvContentPartPr/>
                <p14:nvPr/>
              </p14:nvContentPartPr>
              <p14:xfrm>
                <a:off x="10262815" y="3410902"/>
                <a:ext cx="93960" cy="83160"/>
              </p14:xfrm>
            </p:contentPart>
          </mc:Choice>
          <mc:Fallback>
            <p:pic>
              <p:nvPicPr>
                <p:cNvPr id="149" name="Freihand 148">
                  <a:extLst>
                    <a:ext uri="{FF2B5EF4-FFF2-40B4-BE49-F238E27FC236}">
                      <a16:creationId xmlns:a16="http://schemas.microsoft.com/office/drawing/2014/main" id="{3F211291-9D13-F457-F533-72952E471AB3}"/>
                    </a:ext>
                  </a:extLst>
                </p:cNvPr>
                <p:cNvPicPr/>
                <p:nvPr/>
              </p:nvPicPr>
              <p:blipFill>
                <a:blip r:embed="rId126"/>
                <a:stretch>
                  <a:fillRect/>
                </a:stretch>
              </p:blipFill>
              <p:spPr>
                <a:xfrm>
                  <a:off x="10253815" y="3402262"/>
                  <a:ext cx="1116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51" name="Freihand 150">
                  <a:extLst>
                    <a:ext uri="{FF2B5EF4-FFF2-40B4-BE49-F238E27FC236}">
                      <a16:creationId xmlns:a16="http://schemas.microsoft.com/office/drawing/2014/main" id="{6EF76C1E-F297-ECF2-82EA-9CD11D5B4291}"/>
                    </a:ext>
                  </a:extLst>
                </p14:cNvPr>
                <p14:cNvContentPartPr/>
                <p14:nvPr/>
              </p14:nvContentPartPr>
              <p14:xfrm>
                <a:off x="9924055" y="3568582"/>
                <a:ext cx="455040" cy="58320"/>
              </p14:xfrm>
            </p:contentPart>
          </mc:Choice>
          <mc:Fallback>
            <p:pic>
              <p:nvPicPr>
                <p:cNvPr id="151" name="Freihand 150">
                  <a:extLst>
                    <a:ext uri="{FF2B5EF4-FFF2-40B4-BE49-F238E27FC236}">
                      <a16:creationId xmlns:a16="http://schemas.microsoft.com/office/drawing/2014/main" id="{6EF76C1E-F297-ECF2-82EA-9CD11D5B4291}"/>
                    </a:ext>
                  </a:extLst>
                </p:cNvPr>
                <p:cNvPicPr/>
                <p:nvPr/>
              </p:nvPicPr>
              <p:blipFill>
                <a:blip r:embed="rId128"/>
                <a:stretch>
                  <a:fillRect/>
                </a:stretch>
              </p:blipFill>
              <p:spPr>
                <a:xfrm>
                  <a:off x="9915415" y="3559582"/>
                  <a:ext cx="4726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53" name="Freihand 152">
                  <a:extLst>
                    <a:ext uri="{FF2B5EF4-FFF2-40B4-BE49-F238E27FC236}">
                      <a16:creationId xmlns:a16="http://schemas.microsoft.com/office/drawing/2014/main" id="{D7C0AF2E-DF49-3B3B-1F2A-2B85FAB0EE5B}"/>
                    </a:ext>
                  </a:extLst>
                </p14:cNvPr>
                <p14:cNvContentPartPr/>
                <p14:nvPr/>
              </p14:nvContentPartPr>
              <p14:xfrm>
                <a:off x="9931615" y="3695302"/>
                <a:ext cx="132120" cy="131760"/>
              </p14:xfrm>
            </p:contentPart>
          </mc:Choice>
          <mc:Fallback>
            <p:pic>
              <p:nvPicPr>
                <p:cNvPr id="153" name="Freihand 152">
                  <a:extLst>
                    <a:ext uri="{FF2B5EF4-FFF2-40B4-BE49-F238E27FC236}">
                      <a16:creationId xmlns:a16="http://schemas.microsoft.com/office/drawing/2014/main" id="{D7C0AF2E-DF49-3B3B-1F2A-2B85FAB0EE5B}"/>
                    </a:ext>
                  </a:extLst>
                </p:cNvPr>
                <p:cNvPicPr/>
                <p:nvPr/>
              </p:nvPicPr>
              <p:blipFill>
                <a:blip r:embed="rId130"/>
                <a:stretch>
                  <a:fillRect/>
                </a:stretch>
              </p:blipFill>
              <p:spPr>
                <a:xfrm>
                  <a:off x="9922615" y="3686662"/>
                  <a:ext cx="1497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54" name="Freihand 153">
                  <a:extLst>
                    <a:ext uri="{FF2B5EF4-FFF2-40B4-BE49-F238E27FC236}">
                      <a16:creationId xmlns:a16="http://schemas.microsoft.com/office/drawing/2014/main" id="{D7BDEB8A-7D33-9652-A470-FE0F28B96899}"/>
                    </a:ext>
                  </a:extLst>
                </p14:cNvPr>
                <p14:cNvContentPartPr/>
                <p14:nvPr/>
              </p14:nvContentPartPr>
              <p14:xfrm>
                <a:off x="10090375" y="3703222"/>
                <a:ext cx="83880" cy="119160"/>
              </p14:xfrm>
            </p:contentPart>
          </mc:Choice>
          <mc:Fallback>
            <p:pic>
              <p:nvPicPr>
                <p:cNvPr id="154" name="Freihand 153">
                  <a:extLst>
                    <a:ext uri="{FF2B5EF4-FFF2-40B4-BE49-F238E27FC236}">
                      <a16:creationId xmlns:a16="http://schemas.microsoft.com/office/drawing/2014/main" id="{D7BDEB8A-7D33-9652-A470-FE0F28B96899}"/>
                    </a:ext>
                  </a:extLst>
                </p:cNvPr>
                <p:cNvPicPr/>
                <p:nvPr/>
              </p:nvPicPr>
              <p:blipFill>
                <a:blip r:embed="rId132"/>
                <a:stretch>
                  <a:fillRect/>
                </a:stretch>
              </p:blipFill>
              <p:spPr>
                <a:xfrm>
                  <a:off x="10081375" y="3694582"/>
                  <a:ext cx="1015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55" name="Freihand 154">
                  <a:extLst>
                    <a:ext uri="{FF2B5EF4-FFF2-40B4-BE49-F238E27FC236}">
                      <a16:creationId xmlns:a16="http://schemas.microsoft.com/office/drawing/2014/main" id="{9264DFE7-DD19-7D84-72CC-2FAFEA750855}"/>
                    </a:ext>
                  </a:extLst>
                </p14:cNvPr>
                <p14:cNvContentPartPr/>
                <p14:nvPr/>
              </p14:nvContentPartPr>
              <p14:xfrm>
                <a:off x="10236175" y="3720142"/>
                <a:ext cx="85680" cy="83520"/>
              </p14:xfrm>
            </p:contentPart>
          </mc:Choice>
          <mc:Fallback>
            <p:pic>
              <p:nvPicPr>
                <p:cNvPr id="155" name="Freihand 154">
                  <a:extLst>
                    <a:ext uri="{FF2B5EF4-FFF2-40B4-BE49-F238E27FC236}">
                      <a16:creationId xmlns:a16="http://schemas.microsoft.com/office/drawing/2014/main" id="{9264DFE7-DD19-7D84-72CC-2FAFEA750855}"/>
                    </a:ext>
                  </a:extLst>
                </p:cNvPr>
                <p:cNvPicPr/>
                <p:nvPr/>
              </p:nvPicPr>
              <p:blipFill>
                <a:blip r:embed="rId134"/>
                <a:stretch>
                  <a:fillRect/>
                </a:stretch>
              </p:blipFill>
              <p:spPr>
                <a:xfrm>
                  <a:off x="10227535" y="3711142"/>
                  <a:ext cx="1033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57" name="Freihand 156">
                  <a:extLst>
                    <a:ext uri="{FF2B5EF4-FFF2-40B4-BE49-F238E27FC236}">
                      <a16:creationId xmlns:a16="http://schemas.microsoft.com/office/drawing/2014/main" id="{27960601-3FF6-EE11-E583-41B9FF902F8C}"/>
                    </a:ext>
                  </a:extLst>
                </p14:cNvPr>
                <p14:cNvContentPartPr/>
                <p14:nvPr/>
              </p14:nvContentPartPr>
              <p14:xfrm>
                <a:off x="9915055" y="3672262"/>
                <a:ext cx="95040" cy="160920"/>
              </p14:xfrm>
            </p:contentPart>
          </mc:Choice>
          <mc:Fallback>
            <p:pic>
              <p:nvPicPr>
                <p:cNvPr id="157" name="Freihand 156">
                  <a:extLst>
                    <a:ext uri="{FF2B5EF4-FFF2-40B4-BE49-F238E27FC236}">
                      <a16:creationId xmlns:a16="http://schemas.microsoft.com/office/drawing/2014/main" id="{27960601-3FF6-EE11-E583-41B9FF902F8C}"/>
                    </a:ext>
                  </a:extLst>
                </p:cNvPr>
                <p:cNvPicPr/>
                <p:nvPr/>
              </p:nvPicPr>
              <p:blipFill>
                <a:blip r:embed="rId136"/>
                <a:stretch>
                  <a:fillRect/>
                </a:stretch>
              </p:blipFill>
              <p:spPr>
                <a:xfrm>
                  <a:off x="9906415" y="3663622"/>
                  <a:ext cx="1126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58" name="Freihand 157">
                  <a:extLst>
                    <a:ext uri="{FF2B5EF4-FFF2-40B4-BE49-F238E27FC236}">
                      <a16:creationId xmlns:a16="http://schemas.microsoft.com/office/drawing/2014/main" id="{4F4DDFF9-D829-7A6A-C574-5A5B8927CB82}"/>
                    </a:ext>
                  </a:extLst>
                </p14:cNvPr>
                <p14:cNvContentPartPr/>
                <p14:nvPr/>
              </p14:nvContentPartPr>
              <p14:xfrm>
                <a:off x="9973375" y="3670102"/>
                <a:ext cx="93240" cy="20520"/>
              </p14:xfrm>
            </p:contentPart>
          </mc:Choice>
          <mc:Fallback>
            <p:pic>
              <p:nvPicPr>
                <p:cNvPr id="158" name="Freihand 157">
                  <a:extLst>
                    <a:ext uri="{FF2B5EF4-FFF2-40B4-BE49-F238E27FC236}">
                      <a16:creationId xmlns:a16="http://schemas.microsoft.com/office/drawing/2014/main" id="{4F4DDFF9-D829-7A6A-C574-5A5B8927CB82}"/>
                    </a:ext>
                  </a:extLst>
                </p:cNvPr>
                <p:cNvPicPr/>
                <p:nvPr/>
              </p:nvPicPr>
              <p:blipFill>
                <a:blip r:embed="rId138"/>
                <a:stretch>
                  <a:fillRect/>
                </a:stretch>
              </p:blipFill>
              <p:spPr>
                <a:xfrm>
                  <a:off x="9964735" y="3661102"/>
                  <a:ext cx="1108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60" name="Freihand 159">
                  <a:extLst>
                    <a:ext uri="{FF2B5EF4-FFF2-40B4-BE49-F238E27FC236}">
                      <a16:creationId xmlns:a16="http://schemas.microsoft.com/office/drawing/2014/main" id="{98FD9F62-BC96-21FA-B02B-324E2C5F8FFA}"/>
                    </a:ext>
                  </a:extLst>
                </p14:cNvPr>
                <p14:cNvContentPartPr/>
                <p14:nvPr/>
              </p14:nvContentPartPr>
              <p14:xfrm>
                <a:off x="10522015" y="3593062"/>
                <a:ext cx="20520" cy="16200"/>
              </p14:xfrm>
            </p:contentPart>
          </mc:Choice>
          <mc:Fallback>
            <p:pic>
              <p:nvPicPr>
                <p:cNvPr id="160" name="Freihand 159">
                  <a:extLst>
                    <a:ext uri="{FF2B5EF4-FFF2-40B4-BE49-F238E27FC236}">
                      <a16:creationId xmlns:a16="http://schemas.microsoft.com/office/drawing/2014/main" id="{98FD9F62-BC96-21FA-B02B-324E2C5F8FFA}"/>
                    </a:ext>
                  </a:extLst>
                </p:cNvPr>
                <p:cNvPicPr/>
                <p:nvPr/>
              </p:nvPicPr>
              <p:blipFill>
                <a:blip r:embed="rId140"/>
                <a:stretch>
                  <a:fillRect/>
                </a:stretch>
              </p:blipFill>
              <p:spPr>
                <a:xfrm>
                  <a:off x="10513015" y="3584422"/>
                  <a:ext cx="381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61" name="Freihand 160">
                  <a:extLst>
                    <a:ext uri="{FF2B5EF4-FFF2-40B4-BE49-F238E27FC236}">
                      <a16:creationId xmlns:a16="http://schemas.microsoft.com/office/drawing/2014/main" id="{9AFECE40-E95F-DC1F-7094-BC15778AA868}"/>
                    </a:ext>
                  </a:extLst>
                </p14:cNvPr>
                <p14:cNvContentPartPr/>
                <p14:nvPr/>
              </p14:nvContentPartPr>
              <p14:xfrm>
                <a:off x="10614175" y="3500902"/>
                <a:ext cx="97200" cy="146880"/>
              </p14:xfrm>
            </p:contentPart>
          </mc:Choice>
          <mc:Fallback>
            <p:pic>
              <p:nvPicPr>
                <p:cNvPr id="161" name="Freihand 160">
                  <a:extLst>
                    <a:ext uri="{FF2B5EF4-FFF2-40B4-BE49-F238E27FC236}">
                      <a16:creationId xmlns:a16="http://schemas.microsoft.com/office/drawing/2014/main" id="{9AFECE40-E95F-DC1F-7094-BC15778AA868}"/>
                    </a:ext>
                  </a:extLst>
                </p:cNvPr>
                <p:cNvPicPr/>
                <p:nvPr/>
              </p:nvPicPr>
              <p:blipFill>
                <a:blip r:embed="rId142"/>
                <a:stretch>
                  <a:fillRect/>
                </a:stretch>
              </p:blipFill>
              <p:spPr>
                <a:xfrm>
                  <a:off x="10605535" y="3491902"/>
                  <a:ext cx="1148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62" name="Freihand 161">
                  <a:extLst>
                    <a:ext uri="{FF2B5EF4-FFF2-40B4-BE49-F238E27FC236}">
                      <a16:creationId xmlns:a16="http://schemas.microsoft.com/office/drawing/2014/main" id="{5E7C2E9B-3373-71F7-E23B-CDA2B950D9A4}"/>
                    </a:ext>
                  </a:extLst>
                </p14:cNvPr>
                <p14:cNvContentPartPr/>
                <p14:nvPr/>
              </p14:nvContentPartPr>
              <p14:xfrm>
                <a:off x="10752055" y="3518182"/>
                <a:ext cx="65160" cy="113040"/>
              </p14:xfrm>
            </p:contentPart>
          </mc:Choice>
          <mc:Fallback>
            <p:pic>
              <p:nvPicPr>
                <p:cNvPr id="162" name="Freihand 161">
                  <a:extLst>
                    <a:ext uri="{FF2B5EF4-FFF2-40B4-BE49-F238E27FC236}">
                      <a16:creationId xmlns:a16="http://schemas.microsoft.com/office/drawing/2014/main" id="{5E7C2E9B-3373-71F7-E23B-CDA2B950D9A4}"/>
                    </a:ext>
                  </a:extLst>
                </p:cNvPr>
                <p:cNvPicPr/>
                <p:nvPr/>
              </p:nvPicPr>
              <p:blipFill>
                <a:blip r:embed="rId144"/>
                <a:stretch>
                  <a:fillRect/>
                </a:stretch>
              </p:blipFill>
              <p:spPr>
                <a:xfrm>
                  <a:off x="10743055" y="3509542"/>
                  <a:ext cx="828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63" name="Freihand 162">
                  <a:extLst>
                    <a:ext uri="{FF2B5EF4-FFF2-40B4-BE49-F238E27FC236}">
                      <a16:creationId xmlns:a16="http://schemas.microsoft.com/office/drawing/2014/main" id="{D66D7C81-AEEB-3CEC-3B2B-4363B978F3FF}"/>
                    </a:ext>
                  </a:extLst>
                </p14:cNvPr>
                <p14:cNvContentPartPr/>
                <p14:nvPr/>
              </p14:nvContentPartPr>
              <p14:xfrm>
                <a:off x="10887415" y="3491902"/>
                <a:ext cx="96480" cy="133920"/>
              </p14:xfrm>
            </p:contentPart>
          </mc:Choice>
          <mc:Fallback>
            <p:pic>
              <p:nvPicPr>
                <p:cNvPr id="163" name="Freihand 162">
                  <a:extLst>
                    <a:ext uri="{FF2B5EF4-FFF2-40B4-BE49-F238E27FC236}">
                      <a16:creationId xmlns:a16="http://schemas.microsoft.com/office/drawing/2014/main" id="{D66D7C81-AEEB-3CEC-3B2B-4363B978F3FF}"/>
                    </a:ext>
                  </a:extLst>
                </p:cNvPr>
                <p:cNvPicPr/>
                <p:nvPr/>
              </p:nvPicPr>
              <p:blipFill>
                <a:blip r:embed="rId146"/>
                <a:stretch>
                  <a:fillRect/>
                </a:stretch>
              </p:blipFill>
              <p:spPr>
                <a:xfrm>
                  <a:off x="10878415" y="3482902"/>
                  <a:ext cx="1141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64" name="Freihand 163">
                  <a:extLst>
                    <a:ext uri="{FF2B5EF4-FFF2-40B4-BE49-F238E27FC236}">
                      <a16:creationId xmlns:a16="http://schemas.microsoft.com/office/drawing/2014/main" id="{424E4A80-8667-1A32-B2DE-63BC9EE8A322}"/>
                    </a:ext>
                  </a:extLst>
                </p14:cNvPr>
                <p14:cNvContentPartPr/>
                <p14:nvPr/>
              </p14:nvContentPartPr>
              <p14:xfrm>
                <a:off x="10957615" y="3516382"/>
                <a:ext cx="138240" cy="181800"/>
              </p14:xfrm>
            </p:contentPart>
          </mc:Choice>
          <mc:Fallback>
            <p:pic>
              <p:nvPicPr>
                <p:cNvPr id="164" name="Freihand 163">
                  <a:extLst>
                    <a:ext uri="{FF2B5EF4-FFF2-40B4-BE49-F238E27FC236}">
                      <a16:creationId xmlns:a16="http://schemas.microsoft.com/office/drawing/2014/main" id="{424E4A80-8667-1A32-B2DE-63BC9EE8A322}"/>
                    </a:ext>
                  </a:extLst>
                </p:cNvPr>
                <p:cNvPicPr/>
                <p:nvPr/>
              </p:nvPicPr>
              <p:blipFill>
                <a:blip r:embed="rId148"/>
                <a:stretch>
                  <a:fillRect/>
                </a:stretch>
              </p:blipFill>
              <p:spPr>
                <a:xfrm>
                  <a:off x="10948615" y="3507382"/>
                  <a:ext cx="1558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65" name="Freihand 164">
                  <a:extLst>
                    <a:ext uri="{FF2B5EF4-FFF2-40B4-BE49-F238E27FC236}">
                      <a16:creationId xmlns:a16="http://schemas.microsoft.com/office/drawing/2014/main" id="{BFF68F2B-9AD4-FBF9-2E26-DCB20F480434}"/>
                    </a:ext>
                  </a:extLst>
                </p14:cNvPr>
                <p14:cNvContentPartPr/>
                <p14:nvPr/>
              </p14:nvContentPartPr>
              <p14:xfrm>
                <a:off x="11141215" y="3499462"/>
                <a:ext cx="122760" cy="141480"/>
              </p14:xfrm>
            </p:contentPart>
          </mc:Choice>
          <mc:Fallback>
            <p:pic>
              <p:nvPicPr>
                <p:cNvPr id="165" name="Freihand 164">
                  <a:extLst>
                    <a:ext uri="{FF2B5EF4-FFF2-40B4-BE49-F238E27FC236}">
                      <a16:creationId xmlns:a16="http://schemas.microsoft.com/office/drawing/2014/main" id="{BFF68F2B-9AD4-FBF9-2E26-DCB20F480434}"/>
                    </a:ext>
                  </a:extLst>
                </p:cNvPr>
                <p:cNvPicPr/>
                <p:nvPr/>
              </p:nvPicPr>
              <p:blipFill>
                <a:blip r:embed="rId150"/>
                <a:stretch>
                  <a:fillRect/>
                </a:stretch>
              </p:blipFill>
              <p:spPr>
                <a:xfrm>
                  <a:off x="11132215" y="3490822"/>
                  <a:ext cx="1404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66" name="Freihand 165">
                  <a:extLst>
                    <a:ext uri="{FF2B5EF4-FFF2-40B4-BE49-F238E27FC236}">
                      <a16:creationId xmlns:a16="http://schemas.microsoft.com/office/drawing/2014/main" id="{4E1D29E8-88E8-ED7E-55AB-A585661AA779}"/>
                    </a:ext>
                  </a:extLst>
                </p14:cNvPr>
                <p14:cNvContentPartPr/>
                <p14:nvPr/>
              </p14:nvContentPartPr>
              <p14:xfrm>
                <a:off x="11359375" y="3548782"/>
                <a:ext cx="162000" cy="26640"/>
              </p14:xfrm>
            </p:contentPart>
          </mc:Choice>
          <mc:Fallback>
            <p:pic>
              <p:nvPicPr>
                <p:cNvPr id="166" name="Freihand 165">
                  <a:extLst>
                    <a:ext uri="{FF2B5EF4-FFF2-40B4-BE49-F238E27FC236}">
                      <a16:creationId xmlns:a16="http://schemas.microsoft.com/office/drawing/2014/main" id="{4E1D29E8-88E8-ED7E-55AB-A585661AA779}"/>
                    </a:ext>
                  </a:extLst>
                </p:cNvPr>
                <p:cNvPicPr/>
                <p:nvPr/>
              </p:nvPicPr>
              <p:blipFill>
                <a:blip r:embed="rId152"/>
                <a:stretch>
                  <a:fillRect/>
                </a:stretch>
              </p:blipFill>
              <p:spPr>
                <a:xfrm>
                  <a:off x="11350735" y="3540142"/>
                  <a:ext cx="1796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67" name="Freihand 166">
                  <a:extLst>
                    <a:ext uri="{FF2B5EF4-FFF2-40B4-BE49-F238E27FC236}">
                      <a16:creationId xmlns:a16="http://schemas.microsoft.com/office/drawing/2014/main" id="{2307A57B-11BF-9E6F-A247-E3CDCEEDAC21}"/>
                    </a:ext>
                  </a:extLst>
                </p14:cNvPr>
                <p14:cNvContentPartPr/>
                <p14:nvPr/>
              </p14:nvContentPartPr>
              <p14:xfrm>
                <a:off x="11404375" y="3621142"/>
                <a:ext cx="114480" cy="30960"/>
              </p14:xfrm>
            </p:contentPart>
          </mc:Choice>
          <mc:Fallback>
            <p:pic>
              <p:nvPicPr>
                <p:cNvPr id="167" name="Freihand 166">
                  <a:extLst>
                    <a:ext uri="{FF2B5EF4-FFF2-40B4-BE49-F238E27FC236}">
                      <a16:creationId xmlns:a16="http://schemas.microsoft.com/office/drawing/2014/main" id="{2307A57B-11BF-9E6F-A247-E3CDCEEDAC21}"/>
                    </a:ext>
                  </a:extLst>
                </p:cNvPr>
                <p:cNvPicPr/>
                <p:nvPr/>
              </p:nvPicPr>
              <p:blipFill>
                <a:blip r:embed="rId154"/>
                <a:stretch>
                  <a:fillRect/>
                </a:stretch>
              </p:blipFill>
              <p:spPr>
                <a:xfrm>
                  <a:off x="11395375" y="3612142"/>
                  <a:ext cx="132120" cy="48600"/>
                </a:xfrm>
                <a:prstGeom prst="rect">
                  <a:avLst/>
                </a:prstGeom>
              </p:spPr>
            </p:pic>
          </mc:Fallback>
        </mc:AlternateContent>
      </p:grpSp>
      <p:grpSp>
        <p:nvGrpSpPr>
          <p:cNvPr id="182" name="Gruppieren 181">
            <a:extLst>
              <a:ext uri="{FF2B5EF4-FFF2-40B4-BE49-F238E27FC236}">
                <a16:creationId xmlns:a16="http://schemas.microsoft.com/office/drawing/2014/main" id="{F1C4F6F3-735E-D081-3AE3-35E3909412B8}"/>
              </a:ext>
            </a:extLst>
          </p:cNvPr>
          <p:cNvGrpSpPr/>
          <p:nvPr/>
        </p:nvGrpSpPr>
        <p:grpSpPr>
          <a:xfrm>
            <a:off x="5924095" y="2968102"/>
            <a:ext cx="611640" cy="216720"/>
            <a:chOff x="5924095" y="2968102"/>
            <a:chExt cx="611640" cy="216720"/>
          </a:xfrm>
        </p:grpSpPr>
        <mc:AlternateContent xmlns:mc="http://schemas.openxmlformats.org/markup-compatibility/2006">
          <mc:Choice xmlns:p14="http://schemas.microsoft.com/office/powerpoint/2010/main" Requires="p14">
            <p:contentPart p14:bwMode="auto" r:id="rId155">
              <p14:nvContentPartPr>
                <p14:cNvPr id="177" name="Freihand 176">
                  <a:extLst>
                    <a:ext uri="{FF2B5EF4-FFF2-40B4-BE49-F238E27FC236}">
                      <a16:creationId xmlns:a16="http://schemas.microsoft.com/office/drawing/2014/main" id="{18AAD9DF-F777-1194-1B4E-45AFE014683A}"/>
                    </a:ext>
                  </a:extLst>
                </p14:cNvPr>
                <p14:cNvContentPartPr/>
                <p14:nvPr/>
              </p14:nvContentPartPr>
              <p14:xfrm>
                <a:off x="5924095" y="3000502"/>
                <a:ext cx="140040" cy="138600"/>
              </p14:xfrm>
            </p:contentPart>
          </mc:Choice>
          <mc:Fallback>
            <p:pic>
              <p:nvPicPr>
                <p:cNvPr id="177" name="Freihand 176">
                  <a:extLst>
                    <a:ext uri="{FF2B5EF4-FFF2-40B4-BE49-F238E27FC236}">
                      <a16:creationId xmlns:a16="http://schemas.microsoft.com/office/drawing/2014/main" id="{18AAD9DF-F777-1194-1B4E-45AFE014683A}"/>
                    </a:ext>
                  </a:extLst>
                </p:cNvPr>
                <p:cNvPicPr/>
                <p:nvPr/>
              </p:nvPicPr>
              <p:blipFill>
                <a:blip r:embed="rId156"/>
                <a:stretch>
                  <a:fillRect/>
                </a:stretch>
              </p:blipFill>
              <p:spPr>
                <a:xfrm>
                  <a:off x="5915455" y="2991502"/>
                  <a:ext cx="1576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78" name="Freihand 177">
                  <a:extLst>
                    <a:ext uri="{FF2B5EF4-FFF2-40B4-BE49-F238E27FC236}">
                      <a16:creationId xmlns:a16="http://schemas.microsoft.com/office/drawing/2014/main" id="{14A9162E-F0DC-17A2-708F-C82CB0E23CB8}"/>
                    </a:ext>
                  </a:extLst>
                </p14:cNvPr>
                <p14:cNvContentPartPr/>
                <p14:nvPr/>
              </p14:nvContentPartPr>
              <p14:xfrm>
                <a:off x="6088975" y="2968102"/>
                <a:ext cx="67320" cy="137880"/>
              </p14:xfrm>
            </p:contentPart>
          </mc:Choice>
          <mc:Fallback>
            <p:pic>
              <p:nvPicPr>
                <p:cNvPr id="178" name="Freihand 177">
                  <a:extLst>
                    <a:ext uri="{FF2B5EF4-FFF2-40B4-BE49-F238E27FC236}">
                      <a16:creationId xmlns:a16="http://schemas.microsoft.com/office/drawing/2014/main" id="{14A9162E-F0DC-17A2-708F-C82CB0E23CB8}"/>
                    </a:ext>
                  </a:extLst>
                </p:cNvPr>
                <p:cNvPicPr/>
                <p:nvPr/>
              </p:nvPicPr>
              <p:blipFill>
                <a:blip r:embed="rId158"/>
                <a:stretch>
                  <a:fillRect/>
                </a:stretch>
              </p:blipFill>
              <p:spPr>
                <a:xfrm>
                  <a:off x="6080335" y="2959462"/>
                  <a:ext cx="849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79" name="Freihand 178">
                  <a:extLst>
                    <a:ext uri="{FF2B5EF4-FFF2-40B4-BE49-F238E27FC236}">
                      <a16:creationId xmlns:a16="http://schemas.microsoft.com/office/drawing/2014/main" id="{C1733B74-7F0A-2DE8-C0A8-1355A5458CCC}"/>
                    </a:ext>
                  </a:extLst>
                </p14:cNvPr>
                <p14:cNvContentPartPr/>
                <p14:nvPr/>
              </p14:nvContentPartPr>
              <p14:xfrm>
                <a:off x="6187975" y="2986102"/>
                <a:ext cx="109080" cy="192960"/>
              </p14:xfrm>
            </p:contentPart>
          </mc:Choice>
          <mc:Fallback>
            <p:pic>
              <p:nvPicPr>
                <p:cNvPr id="179" name="Freihand 178">
                  <a:extLst>
                    <a:ext uri="{FF2B5EF4-FFF2-40B4-BE49-F238E27FC236}">
                      <a16:creationId xmlns:a16="http://schemas.microsoft.com/office/drawing/2014/main" id="{C1733B74-7F0A-2DE8-C0A8-1355A5458CCC}"/>
                    </a:ext>
                  </a:extLst>
                </p:cNvPr>
                <p:cNvPicPr/>
                <p:nvPr/>
              </p:nvPicPr>
              <p:blipFill>
                <a:blip r:embed="rId160"/>
                <a:stretch>
                  <a:fillRect/>
                </a:stretch>
              </p:blipFill>
              <p:spPr>
                <a:xfrm>
                  <a:off x="6178975" y="2977462"/>
                  <a:ext cx="1267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80" name="Freihand 179">
                  <a:extLst>
                    <a:ext uri="{FF2B5EF4-FFF2-40B4-BE49-F238E27FC236}">
                      <a16:creationId xmlns:a16="http://schemas.microsoft.com/office/drawing/2014/main" id="{FC709B71-D259-A547-0B36-C54825F68A14}"/>
                    </a:ext>
                  </a:extLst>
                </p14:cNvPr>
                <p14:cNvContentPartPr/>
                <p14:nvPr/>
              </p14:nvContentPartPr>
              <p14:xfrm>
                <a:off x="6339895" y="3003382"/>
                <a:ext cx="83880" cy="128880"/>
              </p14:xfrm>
            </p:contentPart>
          </mc:Choice>
          <mc:Fallback>
            <p:pic>
              <p:nvPicPr>
                <p:cNvPr id="180" name="Freihand 179">
                  <a:extLst>
                    <a:ext uri="{FF2B5EF4-FFF2-40B4-BE49-F238E27FC236}">
                      <a16:creationId xmlns:a16="http://schemas.microsoft.com/office/drawing/2014/main" id="{FC709B71-D259-A547-0B36-C54825F68A14}"/>
                    </a:ext>
                  </a:extLst>
                </p:cNvPr>
                <p:cNvPicPr/>
                <p:nvPr/>
              </p:nvPicPr>
              <p:blipFill>
                <a:blip r:embed="rId162"/>
                <a:stretch>
                  <a:fillRect/>
                </a:stretch>
              </p:blipFill>
              <p:spPr>
                <a:xfrm>
                  <a:off x="6330895" y="2994382"/>
                  <a:ext cx="1015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81" name="Freihand 180">
                  <a:extLst>
                    <a:ext uri="{FF2B5EF4-FFF2-40B4-BE49-F238E27FC236}">
                      <a16:creationId xmlns:a16="http://schemas.microsoft.com/office/drawing/2014/main" id="{704853C5-2B9A-14E7-1150-E6DB6A849CFD}"/>
                    </a:ext>
                  </a:extLst>
                </p14:cNvPr>
                <p14:cNvContentPartPr/>
                <p14:nvPr/>
              </p14:nvContentPartPr>
              <p14:xfrm>
                <a:off x="6480655" y="3005542"/>
                <a:ext cx="55080" cy="179280"/>
              </p14:xfrm>
            </p:contentPart>
          </mc:Choice>
          <mc:Fallback>
            <p:pic>
              <p:nvPicPr>
                <p:cNvPr id="181" name="Freihand 180">
                  <a:extLst>
                    <a:ext uri="{FF2B5EF4-FFF2-40B4-BE49-F238E27FC236}">
                      <a16:creationId xmlns:a16="http://schemas.microsoft.com/office/drawing/2014/main" id="{704853C5-2B9A-14E7-1150-E6DB6A849CFD}"/>
                    </a:ext>
                  </a:extLst>
                </p:cNvPr>
                <p:cNvPicPr/>
                <p:nvPr/>
              </p:nvPicPr>
              <p:blipFill>
                <a:blip r:embed="rId164"/>
                <a:stretch>
                  <a:fillRect/>
                </a:stretch>
              </p:blipFill>
              <p:spPr>
                <a:xfrm>
                  <a:off x="6472015" y="2996542"/>
                  <a:ext cx="72720" cy="196920"/>
                </a:xfrm>
                <a:prstGeom prst="rect">
                  <a:avLst/>
                </a:prstGeom>
              </p:spPr>
            </p:pic>
          </mc:Fallback>
        </mc:AlternateContent>
      </p:grpSp>
      <p:grpSp>
        <p:nvGrpSpPr>
          <p:cNvPr id="262" name="Gruppieren 261">
            <a:extLst>
              <a:ext uri="{FF2B5EF4-FFF2-40B4-BE49-F238E27FC236}">
                <a16:creationId xmlns:a16="http://schemas.microsoft.com/office/drawing/2014/main" id="{8F3B1884-FA6E-48F8-AC03-766448F7673C}"/>
              </a:ext>
            </a:extLst>
          </p:cNvPr>
          <p:cNvGrpSpPr/>
          <p:nvPr/>
        </p:nvGrpSpPr>
        <p:grpSpPr>
          <a:xfrm>
            <a:off x="213775" y="3354382"/>
            <a:ext cx="7527240" cy="1104120"/>
            <a:chOff x="213775" y="3354382"/>
            <a:chExt cx="7527240" cy="1104120"/>
          </a:xfrm>
        </p:grpSpPr>
        <mc:AlternateContent xmlns:mc="http://schemas.openxmlformats.org/markup-compatibility/2006">
          <mc:Choice xmlns:p14="http://schemas.microsoft.com/office/powerpoint/2010/main" Requires="p14">
            <p:contentPart p14:bwMode="auto" r:id="rId165">
              <p14:nvContentPartPr>
                <p14:cNvPr id="112" name="Freihand 111">
                  <a:extLst>
                    <a:ext uri="{FF2B5EF4-FFF2-40B4-BE49-F238E27FC236}">
                      <a16:creationId xmlns:a16="http://schemas.microsoft.com/office/drawing/2014/main" id="{5164E724-DFC3-D873-308D-BC613A6B9662}"/>
                    </a:ext>
                  </a:extLst>
                </p14:cNvPr>
                <p14:cNvContentPartPr/>
                <p14:nvPr/>
              </p14:nvContentPartPr>
              <p14:xfrm>
                <a:off x="7645255" y="3498382"/>
                <a:ext cx="95760" cy="7920"/>
              </p14:xfrm>
            </p:contentPart>
          </mc:Choice>
          <mc:Fallback>
            <p:pic>
              <p:nvPicPr>
                <p:cNvPr id="112" name="Freihand 111">
                  <a:extLst>
                    <a:ext uri="{FF2B5EF4-FFF2-40B4-BE49-F238E27FC236}">
                      <a16:creationId xmlns:a16="http://schemas.microsoft.com/office/drawing/2014/main" id="{5164E724-DFC3-D873-308D-BC613A6B9662}"/>
                    </a:ext>
                  </a:extLst>
                </p:cNvPr>
                <p:cNvPicPr/>
                <p:nvPr/>
              </p:nvPicPr>
              <p:blipFill>
                <a:blip r:embed="rId166"/>
                <a:stretch>
                  <a:fillRect/>
                </a:stretch>
              </p:blipFill>
              <p:spPr>
                <a:xfrm>
                  <a:off x="7636615" y="3489382"/>
                  <a:ext cx="1134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3" name="Freihand 112">
                  <a:extLst>
                    <a:ext uri="{FF2B5EF4-FFF2-40B4-BE49-F238E27FC236}">
                      <a16:creationId xmlns:a16="http://schemas.microsoft.com/office/drawing/2014/main" id="{2564D776-B263-56F8-BCEA-A18F0549DED9}"/>
                    </a:ext>
                  </a:extLst>
                </p14:cNvPr>
                <p14:cNvContentPartPr/>
                <p14:nvPr/>
              </p14:nvContentPartPr>
              <p14:xfrm>
                <a:off x="7643095" y="3544102"/>
                <a:ext cx="70560" cy="30960"/>
              </p14:xfrm>
            </p:contentPart>
          </mc:Choice>
          <mc:Fallback>
            <p:pic>
              <p:nvPicPr>
                <p:cNvPr id="113" name="Freihand 112">
                  <a:extLst>
                    <a:ext uri="{FF2B5EF4-FFF2-40B4-BE49-F238E27FC236}">
                      <a16:creationId xmlns:a16="http://schemas.microsoft.com/office/drawing/2014/main" id="{2564D776-B263-56F8-BCEA-A18F0549DED9}"/>
                    </a:ext>
                  </a:extLst>
                </p:cNvPr>
                <p:cNvPicPr/>
                <p:nvPr/>
              </p:nvPicPr>
              <p:blipFill>
                <a:blip r:embed="rId168"/>
                <a:stretch>
                  <a:fillRect/>
                </a:stretch>
              </p:blipFill>
              <p:spPr>
                <a:xfrm>
                  <a:off x="7634455" y="3535462"/>
                  <a:ext cx="882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5" name="Freihand 114">
                  <a:extLst>
                    <a:ext uri="{FF2B5EF4-FFF2-40B4-BE49-F238E27FC236}">
                      <a16:creationId xmlns:a16="http://schemas.microsoft.com/office/drawing/2014/main" id="{4B215CCC-5FE3-3BCB-A7AA-43723CEEF4AA}"/>
                    </a:ext>
                  </a:extLst>
                </p14:cNvPr>
                <p14:cNvContentPartPr/>
                <p14:nvPr/>
              </p14:nvContentPartPr>
              <p14:xfrm>
                <a:off x="7648495" y="3482182"/>
                <a:ext cx="59040" cy="41760"/>
              </p14:xfrm>
            </p:contentPart>
          </mc:Choice>
          <mc:Fallback>
            <p:pic>
              <p:nvPicPr>
                <p:cNvPr id="115" name="Freihand 114">
                  <a:extLst>
                    <a:ext uri="{FF2B5EF4-FFF2-40B4-BE49-F238E27FC236}">
                      <a16:creationId xmlns:a16="http://schemas.microsoft.com/office/drawing/2014/main" id="{4B215CCC-5FE3-3BCB-A7AA-43723CEEF4AA}"/>
                    </a:ext>
                  </a:extLst>
                </p:cNvPr>
                <p:cNvPicPr/>
                <p:nvPr/>
              </p:nvPicPr>
              <p:blipFill>
                <a:blip r:embed="rId170"/>
                <a:stretch>
                  <a:fillRect/>
                </a:stretch>
              </p:blipFill>
              <p:spPr>
                <a:xfrm>
                  <a:off x="7639855" y="3473182"/>
                  <a:ext cx="766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6" name="Freihand 115">
                  <a:extLst>
                    <a:ext uri="{FF2B5EF4-FFF2-40B4-BE49-F238E27FC236}">
                      <a16:creationId xmlns:a16="http://schemas.microsoft.com/office/drawing/2014/main" id="{11E0216F-DCE0-AC11-7C83-74C6F7EC8283}"/>
                    </a:ext>
                  </a:extLst>
                </p14:cNvPr>
                <p14:cNvContentPartPr/>
                <p14:nvPr/>
              </p14:nvContentPartPr>
              <p14:xfrm>
                <a:off x="7656055" y="3594142"/>
                <a:ext cx="30960" cy="27000"/>
              </p14:xfrm>
            </p:contentPart>
          </mc:Choice>
          <mc:Fallback>
            <p:pic>
              <p:nvPicPr>
                <p:cNvPr id="116" name="Freihand 115">
                  <a:extLst>
                    <a:ext uri="{FF2B5EF4-FFF2-40B4-BE49-F238E27FC236}">
                      <a16:creationId xmlns:a16="http://schemas.microsoft.com/office/drawing/2014/main" id="{11E0216F-DCE0-AC11-7C83-74C6F7EC8283}"/>
                    </a:ext>
                  </a:extLst>
                </p:cNvPr>
                <p:cNvPicPr/>
                <p:nvPr/>
              </p:nvPicPr>
              <p:blipFill>
                <a:blip r:embed="rId172"/>
                <a:stretch>
                  <a:fillRect/>
                </a:stretch>
              </p:blipFill>
              <p:spPr>
                <a:xfrm>
                  <a:off x="7647055" y="3585502"/>
                  <a:ext cx="486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44" name="Freihand 43">
                  <a:extLst>
                    <a:ext uri="{FF2B5EF4-FFF2-40B4-BE49-F238E27FC236}">
                      <a16:creationId xmlns:a16="http://schemas.microsoft.com/office/drawing/2014/main" id="{0372D343-10E7-C4A3-C4AD-3C8E77DB4F39}"/>
                    </a:ext>
                  </a:extLst>
                </p14:cNvPr>
                <p14:cNvContentPartPr/>
                <p14:nvPr/>
              </p14:nvContentPartPr>
              <p14:xfrm>
                <a:off x="934495" y="3566062"/>
                <a:ext cx="127440" cy="124920"/>
              </p14:xfrm>
            </p:contentPart>
          </mc:Choice>
          <mc:Fallback>
            <p:pic>
              <p:nvPicPr>
                <p:cNvPr id="44" name="Freihand 43">
                  <a:extLst>
                    <a:ext uri="{FF2B5EF4-FFF2-40B4-BE49-F238E27FC236}">
                      <a16:creationId xmlns:a16="http://schemas.microsoft.com/office/drawing/2014/main" id="{0372D343-10E7-C4A3-C4AD-3C8E77DB4F39}"/>
                    </a:ext>
                  </a:extLst>
                </p:cNvPr>
                <p:cNvPicPr/>
                <p:nvPr/>
              </p:nvPicPr>
              <p:blipFill>
                <a:blip r:embed="rId174"/>
                <a:stretch>
                  <a:fillRect/>
                </a:stretch>
              </p:blipFill>
              <p:spPr>
                <a:xfrm>
                  <a:off x="925855" y="3557422"/>
                  <a:ext cx="1450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45" name="Freihand 44">
                  <a:extLst>
                    <a:ext uri="{FF2B5EF4-FFF2-40B4-BE49-F238E27FC236}">
                      <a16:creationId xmlns:a16="http://schemas.microsoft.com/office/drawing/2014/main" id="{2A196B7A-E9B2-8249-122D-346C402C538A}"/>
                    </a:ext>
                  </a:extLst>
                </p14:cNvPr>
                <p14:cNvContentPartPr/>
                <p14:nvPr/>
              </p14:nvContentPartPr>
              <p14:xfrm>
                <a:off x="1126015" y="3667942"/>
                <a:ext cx="8640" cy="55080"/>
              </p14:xfrm>
            </p:contentPart>
          </mc:Choice>
          <mc:Fallback>
            <p:pic>
              <p:nvPicPr>
                <p:cNvPr id="45" name="Freihand 44">
                  <a:extLst>
                    <a:ext uri="{FF2B5EF4-FFF2-40B4-BE49-F238E27FC236}">
                      <a16:creationId xmlns:a16="http://schemas.microsoft.com/office/drawing/2014/main" id="{2A196B7A-E9B2-8249-122D-346C402C538A}"/>
                    </a:ext>
                  </a:extLst>
                </p:cNvPr>
                <p:cNvPicPr/>
                <p:nvPr/>
              </p:nvPicPr>
              <p:blipFill>
                <a:blip r:embed="rId176"/>
                <a:stretch>
                  <a:fillRect/>
                </a:stretch>
              </p:blipFill>
              <p:spPr>
                <a:xfrm>
                  <a:off x="1117015" y="3659302"/>
                  <a:ext cx="262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46" name="Freihand 45">
                  <a:extLst>
                    <a:ext uri="{FF2B5EF4-FFF2-40B4-BE49-F238E27FC236}">
                      <a16:creationId xmlns:a16="http://schemas.microsoft.com/office/drawing/2014/main" id="{30FC26AB-F33D-5694-305A-E3AA13F4FEE0}"/>
                    </a:ext>
                  </a:extLst>
                </p14:cNvPr>
                <p14:cNvContentPartPr/>
                <p14:nvPr/>
              </p14:nvContentPartPr>
              <p14:xfrm>
                <a:off x="1256695" y="3511342"/>
                <a:ext cx="248760" cy="164880"/>
              </p14:xfrm>
            </p:contentPart>
          </mc:Choice>
          <mc:Fallback>
            <p:pic>
              <p:nvPicPr>
                <p:cNvPr id="46" name="Freihand 45">
                  <a:extLst>
                    <a:ext uri="{FF2B5EF4-FFF2-40B4-BE49-F238E27FC236}">
                      <a16:creationId xmlns:a16="http://schemas.microsoft.com/office/drawing/2014/main" id="{30FC26AB-F33D-5694-305A-E3AA13F4FEE0}"/>
                    </a:ext>
                  </a:extLst>
                </p:cNvPr>
                <p:cNvPicPr/>
                <p:nvPr/>
              </p:nvPicPr>
              <p:blipFill>
                <a:blip r:embed="rId178"/>
                <a:stretch>
                  <a:fillRect/>
                </a:stretch>
              </p:blipFill>
              <p:spPr>
                <a:xfrm>
                  <a:off x="1247695" y="3502342"/>
                  <a:ext cx="2664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47" name="Freihand 46">
                  <a:extLst>
                    <a:ext uri="{FF2B5EF4-FFF2-40B4-BE49-F238E27FC236}">
                      <a16:creationId xmlns:a16="http://schemas.microsoft.com/office/drawing/2014/main" id="{D0B1A103-DB6C-5CFD-F60D-AC09156148A8}"/>
                    </a:ext>
                  </a:extLst>
                </p14:cNvPr>
                <p14:cNvContentPartPr/>
                <p14:nvPr/>
              </p14:nvContentPartPr>
              <p14:xfrm>
                <a:off x="1653055" y="3534742"/>
                <a:ext cx="133920" cy="102240"/>
              </p14:xfrm>
            </p:contentPart>
          </mc:Choice>
          <mc:Fallback>
            <p:pic>
              <p:nvPicPr>
                <p:cNvPr id="47" name="Freihand 46">
                  <a:extLst>
                    <a:ext uri="{FF2B5EF4-FFF2-40B4-BE49-F238E27FC236}">
                      <a16:creationId xmlns:a16="http://schemas.microsoft.com/office/drawing/2014/main" id="{D0B1A103-DB6C-5CFD-F60D-AC09156148A8}"/>
                    </a:ext>
                  </a:extLst>
                </p:cNvPr>
                <p:cNvPicPr/>
                <p:nvPr/>
              </p:nvPicPr>
              <p:blipFill>
                <a:blip r:embed="rId180"/>
                <a:stretch>
                  <a:fillRect/>
                </a:stretch>
              </p:blipFill>
              <p:spPr>
                <a:xfrm>
                  <a:off x="1644055" y="3525742"/>
                  <a:ext cx="1515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48" name="Freihand 47">
                  <a:extLst>
                    <a:ext uri="{FF2B5EF4-FFF2-40B4-BE49-F238E27FC236}">
                      <a16:creationId xmlns:a16="http://schemas.microsoft.com/office/drawing/2014/main" id="{C4758D60-C48A-5194-2687-BCF0A2C182EB}"/>
                    </a:ext>
                  </a:extLst>
                </p14:cNvPr>
                <p14:cNvContentPartPr/>
                <p14:nvPr/>
              </p14:nvContentPartPr>
              <p14:xfrm>
                <a:off x="1822255" y="3519262"/>
                <a:ext cx="79200" cy="131400"/>
              </p14:xfrm>
            </p:contentPart>
          </mc:Choice>
          <mc:Fallback>
            <p:pic>
              <p:nvPicPr>
                <p:cNvPr id="48" name="Freihand 47">
                  <a:extLst>
                    <a:ext uri="{FF2B5EF4-FFF2-40B4-BE49-F238E27FC236}">
                      <a16:creationId xmlns:a16="http://schemas.microsoft.com/office/drawing/2014/main" id="{C4758D60-C48A-5194-2687-BCF0A2C182EB}"/>
                    </a:ext>
                  </a:extLst>
                </p:cNvPr>
                <p:cNvPicPr/>
                <p:nvPr/>
              </p:nvPicPr>
              <p:blipFill>
                <a:blip r:embed="rId182"/>
                <a:stretch>
                  <a:fillRect/>
                </a:stretch>
              </p:blipFill>
              <p:spPr>
                <a:xfrm>
                  <a:off x="1813255" y="3510622"/>
                  <a:ext cx="968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49" name="Freihand 48">
                  <a:extLst>
                    <a:ext uri="{FF2B5EF4-FFF2-40B4-BE49-F238E27FC236}">
                      <a16:creationId xmlns:a16="http://schemas.microsoft.com/office/drawing/2014/main" id="{1C5E4757-0D83-2A74-C486-F31DADE6593C}"/>
                    </a:ext>
                  </a:extLst>
                </p14:cNvPr>
                <p14:cNvContentPartPr/>
                <p14:nvPr/>
              </p14:nvContentPartPr>
              <p14:xfrm>
                <a:off x="1985335" y="3536542"/>
                <a:ext cx="53640" cy="108720"/>
              </p14:xfrm>
            </p:contentPart>
          </mc:Choice>
          <mc:Fallback>
            <p:pic>
              <p:nvPicPr>
                <p:cNvPr id="49" name="Freihand 48">
                  <a:extLst>
                    <a:ext uri="{FF2B5EF4-FFF2-40B4-BE49-F238E27FC236}">
                      <a16:creationId xmlns:a16="http://schemas.microsoft.com/office/drawing/2014/main" id="{1C5E4757-0D83-2A74-C486-F31DADE6593C}"/>
                    </a:ext>
                  </a:extLst>
                </p:cNvPr>
                <p:cNvPicPr/>
                <p:nvPr/>
              </p:nvPicPr>
              <p:blipFill>
                <a:blip r:embed="rId184"/>
                <a:stretch>
                  <a:fillRect/>
                </a:stretch>
              </p:blipFill>
              <p:spPr>
                <a:xfrm>
                  <a:off x="1976695" y="3527542"/>
                  <a:ext cx="712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50" name="Freihand 49">
                  <a:extLst>
                    <a:ext uri="{FF2B5EF4-FFF2-40B4-BE49-F238E27FC236}">
                      <a16:creationId xmlns:a16="http://schemas.microsoft.com/office/drawing/2014/main" id="{4A99FCD3-0DD1-07A3-154D-7E8983642326}"/>
                    </a:ext>
                  </a:extLst>
                </p14:cNvPr>
                <p14:cNvContentPartPr/>
                <p14:nvPr/>
              </p14:nvContentPartPr>
              <p14:xfrm>
                <a:off x="2237335" y="3624742"/>
                <a:ext cx="93600" cy="87840"/>
              </p14:xfrm>
            </p:contentPart>
          </mc:Choice>
          <mc:Fallback>
            <p:pic>
              <p:nvPicPr>
                <p:cNvPr id="50" name="Freihand 49">
                  <a:extLst>
                    <a:ext uri="{FF2B5EF4-FFF2-40B4-BE49-F238E27FC236}">
                      <a16:creationId xmlns:a16="http://schemas.microsoft.com/office/drawing/2014/main" id="{4A99FCD3-0DD1-07A3-154D-7E8983642326}"/>
                    </a:ext>
                  </a:extLst>
                </p:cNvPr>
                <p:cNvPicPr/>
                <p:nvPr/>
              </p:nvPicPr>
              <p:blipFill>
                <a:blip r:embed="rId186"/>
                <a:stretch>
                  <a:fillRect/>
                </a:stretch>
              </p:blipFill>
              <p:spPr>
                <a:xfrm>
                  <a:off x="2228695" y="3615742"/>
                  <a:ext cx="1112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52" name="Freihand 51">
                  <a:extLst>
                    <a:ext uri="{FF2B5EF4-FFF2-40B4-BE49-F238E27FC236}">
                      <a16:creationId xmlns:a16="http://schemas.microsoft.com/office/drawing/2014/main" id="{F80AA772-EC5C-7D24-7C8D-593629132CE6}"/>
                    </a:ext>
                  </a:extLst>
                </p14:cNvPr>
                <p14:cNvContentPartPr/>
                <p14:nvPr/>
              </p14:nvContentPartPr>
              <p14:xfrm>
                <a:off x="2514895" y="3536542"/>
                <a:ext cx="111600" cy="159120"/>
              </p14:xfrm>
            </p:contentPart>
          </mc:Choice>
          <mc:Fallback>
            <p:pic>
              <p:nvPicPr>
                <p:cNvPr id="52" name="Freihand 51">
                  <a:extLst>
                    <a:ext uri="{FF2B5EF4-FFF2-40B4-BE49-F238E27FC236}">
                      <a16:creationId xmlns:a16="http://schemas.microsoft.com/office/drawing/2014/main" id="{F80AA772-EC5C-7D24-7C8D-593629132CE6}"/>
                    </a:ext>
                  </a:extLst>
                </p:cNvPr>
                <p:cNvPicPr/>
                <p:nvPr/>
              </p:nvPicPr>
              <p:blipFill>
                <a:blip r:embed="rId188"/>
                <a:stretch>
                  <a:fillRect/>
                </a:stretch>
              </p:blipFill>
              <p:spPr>
                <a:xfrm>
                  <a:off x="2506255" y="3527902"/>
                  <a:ext cx="1292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53" name="Freihand 52">
                  <a:extLst>
                    <a:ext uri="{FF2B5EF4-FFF2-40B4-BE49-F238E27FC236}">
                      <a16:creationId xmlns:a16="http://schemas.microsoft.com/office/drawing/2014/main" id="{8172BE17-0BEA-FEBA-8B0E-66EF4A0D3A71}"/>
                    </a:ext>
                  </a:extLst>
                </p14:cNvPr>
                <p14:cNvContentPartPr/>
                <p14:nvPr/>
              </p14:nvContentPartPr>
              <p14:xfrm>
                <a:off x="2720095" y="3613222"/>
                <a:ext cx="22680" cy="26280"/>
              </p14:xfrm>
            </p:contentPart>
          </mc:Choice>
          <mc:Fallback>
            <p:pic>
              <p:nvPicPr>
                <p:cNvPr id="53" name="Freihand 52">
                  <a:extLst>
                    <a:ext uri="{FF2B5EF4-FFF2-40B4-BE49-F238E27FC236}">
                      <a16:creationId xmlns:a16="http://schemas.microsoft.com/office/drawing/2014/main" id="{8172BE17-0BEA-FEBA-8B0E-66EF4A0D3A71}"/>
                    </a:ext>
                  </a:extLst>
                </p:cNvPr>
                <p:cNvPicPr/>
                <p:nvPr/>
              </p:nvPicPr>
              <p:blipFill>
                <a:blip r:embed="rId190"/>
                <a:stretch>
                  <a:fillRect/>
                </a:stretch>
              </p:blipFill>
              <p:spPr>
                <a:xfrm>
                  <a:off x="2711455" y="3604582"/>
                  <a:ext cx="403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54" name="Freihand 53">
                  <a:extLst>
                    <a:ext uri="{FF2B5EF4-FFF2-40B4-BE49-F238E27FC236}">
                      <a16:creationId xmlns:a16="http://schemas.microsoft.com/office/drawing/2014/main" id="{F4A85EDC-0B0E-02B2-48DA-543FD48281B9}"/>
                    </a:ext>
                  </a:extLst>
                </p14:cNvPr>
                <p14:cNvContentPartPr/>
                <p14:nvPr/>
              </p14:nvContentPartPr>
              <p14:xfrm>
                <a:off x="2838895" y="3521782"/>
                <a:ext cx="115920" cy="138240"/>
              </p14:xfrm>
            </p:contentPart>
          </mc:Choice>
          <mc:Fallback>
            <p:pic>
              <p:nvPicPr>
                <p:cNvPr id="54" name="Freihand 53">
                  <a:extLst>
                    <a:ext uri="{FF2B5EF4-FFF2-40B4-BE49-F238E27FC236}">
                      <a16:creationId xmlns:a16="http://schemas.microsoft.com/office/drawing/2014/main" id="{F4A85EDC-0B0E-02B2-48DA-543FD48281B9}"/>
                    </a:ext>
                  </a:extLst>
                </p:cNvPr>
                <p:cNvPicPr/>
                <p:nvPr/>
              </p:nvPicPr>
              <p:blipFill>
                <a:blip r:embed="rId192"/>
                <a:stretch>
                  <a:fillRect/>
                </a:stretch>
              </p:blipFill>
              <p:spPr>
                <a:xfrm>
                  <a:off x="2830255" y="3513142"/>
                  <a:ext cx="1335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55" name="Freihand 54">
                  <a:extLst>
                    <a:ext uri="{FF2B5EF4-FFF2-40B4-BE49-F238E27FC236}">
                      <a16:creationId xmlns:a16="http://schemas.microsoft.com/office/drawing/2014/main" id="{514F24B7-079C-A037-E79B-AFB0054C7A0F}"/>
                    </a:ext>
                  </a:extLst>
                </p14:cNvPr>
                <p14:cNvContentPartPr/>
                <p14:nvPr/>
              </p14:nvContentPartPr>
              <p14:xfrm>
                <a:off x="3005215" y="3518902"/>
                <a:ext cx="68400" cy="123480"/>
              </p14:xfrm>
            </p:contentPart>
          </mc:Choice>
          <mc:Fallback>
            <p:pic>
              <p:nvPicPr>
                <p:cNvPr id="55" name="Freihand 54">
                  <a:extLst>
                    <a:ext uri="{FF2B5EF4-FFF2-40B4-BE49-F238E27FC236}">
                      <a16:creationId xmlns:a16="http://schemas.microsoft.com/office/drawing/2014/main" id="{514F24B7-079C-A037-E79B-AFB0054C7A0F}"/>
                    </a:ext>
                  </a:extLst>
                </p:cNvPr>
                <p:cNvPicPr/>
                <p:nvPr/>
              </p:nvPicPr>
              <p:blipFill>
                <a:blip r:embed="rId194"/>
                <a:stretch>
                  <a:fillRect/>
                </a:stretch>
              </p:blipFill>
              <p:spPr>
                <a:xfrm>
                  <a:off x="2996215" y="3510262"/>
                  <a:ext cx="860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56" name="Freihand 55">
                  <a:extLst>
                    <a:ext uri="{FF2B5EF4-FFF2-40B4-BE49-F238E27FC236}">
                      <a16:creationId xmlns:a16="http://schemas.microsoft.com/office/drawing/2014/main" id="{34C492F1-302F-D01D-5AC2-D600B2188E1B}"/>
                    </a:ext>
                  </a:extLst>
                </p14:cNvPr>
                <p14:cNvContentPartPr/>
                <p14:nvPr/>
              </p14:nvContentPartPr>
              <p14:xfrm>
                <a:off x="3116455" y="3517462"/>
                <a:ext cx="71640" cy="124560"/>
              </p14:xfrm>
            </p:contentPart>
          </mc:Choice>
          <mc:Fallback>
            <p:pic>
              <p:nvPicPr>
                <p:cNvPr id="56" name="Freihand 55">
                  <a:extLst>
                    <a:ext uri="{FF2B5EF4-FFF2-40B4-BE49-F238E27FC236}">
                      <a16:creationId xmlns:a16="http://schemas.microsoft.com/office/drawing/2014/main" id="{34C492F1-302F-D01D-5AC2-D600B2188E1B}"/>
                    </a:ext>
                  </a:extLst>
                </p:cNvPr>
                <p:cNvPicPr/>
                <p:nvPr/>
              </p:nvPicPr>
              <p:blipFill>
                <a:blip r:embed="rId196"/>
                <a:stretch>
                  <a:fillRect/>
                </a:stretch>
              </p:blipFill>
              <p:spPr>
                <a:xfrm>
                  <a:off x="3107455" y="3508462"/>
                  <a:ext cx="892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57" name="Freihand 56">
                  <a:extLst>
                    <a:ext uri="{FF2B5EF4-FFF2-40B4-BE49-F238E27FC236}">
                      <a16:creationId xmlns:a16="http://schemas.microsoft.com/office/drawing/2014/main" id="{8401A1F0-FF5A-5639-CD29-9BF425B724AC}"/>
                    </a:ext>
                  </a:extLst>
                </p14:cNvPr>
                <p14:cNvContentPartPr/>
                <p14:nvPr/>
              </p14:nvContentPartPr>
              <p14:xfrm>
                <a:off x="3323815" y="3553462"/>
                <a:ext cx="120600" cy="68040"/>
              </p14:xfrm>
            </p:contentPart>
          </mc:Choice>
          <mc:Fallback>
            <p:pic>
              <p:nvPicPr>
                <p:cNvPr id="57" name="Freihand 56">
                  <a:extLst>
                    <a:ext uri="{FF2B5EF4-FFF2-40B4-BE49-F238E27FC236}">
                      <a16:creationId xmlns:a16="http://schemas.microsoft.com/office/drawing/2014/main" id="{8401A1F0-FF5A-5639-CD29-9BF425B724AC}"/>
                    </a:ext>
                  </a:extLst>
                </p:cNvPr>
                <p:cNvPicPr/>
                <p:nvPr/>
              </p:nvPicPr>
              <p:blipFill>
                <a:blip r:embed="rId198"/>
                <a:stretch>
                  <a:fillRect/>
                </a:stretch>
              </p:blipFill>
              <p:spPr>
                <a:xfrm>
                  <a:off x="3315175" y="3544822"/>
                  <a:ext cx="1382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58" name="Freihand 57">
                  <a:extLst>
                    <a:ext uri="{FF2B5EF4-FFF2-40B4-BE49-F238E27FC236}">
                      <a16:creationId xmlns:a16="http://schemas.microsoft.com/office/drawing/2014/main" id="{0AE6740E-34C7-D32A-0D28-D4A4FC1130AB}"/>
                    </a:ext>
                  </a:extLst>
                </p14:cNvPr>
                <p14:cNvContentPartPr/>
                <p14:nvPr/>
              </p14:nvContentPartPr>
              <p14:xfrm>
                <a:off x="3598495" y="3467062"/>
                <a:ext cx="42120" cy="93600"/>
              </p14:xfrm>
            </p:contentPart>
          </mc:Choice>
          <mc:Fallback>
            <p:pic>
              <p:nvPicPr>
                <p:cNvPr id="58" name="Freihand 57">
                  <a:extLst>
                    <a:ext uri="{FF2B5EF4-FFF2-40B4-BE49-F238E27FC236}">
                      <a16:creationId xmlns:a16="http://schemas.microsoft.com/office/drawing/2014/main" id="{0AE6740E-34C7-D32A-0D28-D4A4FC1130AB}"/>
                    </a:ext>
                  </a:extLst>
                </p:cNvPr>
                <p:cNvPicPr/>
                <p:nvPr/>
              </p:nvPicPr>
              <p:blipFill>
                <a:blip r:embed="rId200"/>
                <a:stretch>
                  <a:fillRect/>
                </a:stretch>
              </p:blipFill>
              <p:spPr>
                <a:xfrm>
                  <a:off x="3589495" y="3458062"/>
                  <a:ext cx="597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59" name="Freihand 58">
                  <a:extLst>
                    <a:ext uri="{FF2B5EF4-FFF2-40B4-BE49-F238E27FC236}">
                      <a16:creationId xmlns:a16="http://schemas.microsoft.com/office/drawing/2014/main" id="{A14FF3A6-8815-5BCB-7EFE-804798370266}"/>
                    </a:ext>
                  </a:extLst>
                </p14:cNvPr>
                <p14:cNvContentPartPr/>
                <p14:nvPr/>
              </p14:nvContentPartPr>
              <p14:xfrm>
                <a:off x="3641695" y="3525742"/>
                <a:ext cx="48960" cy="79200"/>
              </p14:xfrm>
            </p:contentPart>
          </mc:Choice>
          <mc:Fallback>
            <p:pic>
              <p:nvPicPr>
                <p:cNvPr id="59" name="Freihand 58">
                  <a:extLst>
                    <a:ext uri="{FF2B5EF4-FFF2-40B4-BE49-F238E27FC236}">
                      <a16:creationId xmlns:a16="http://schemas.microsoft.com/office/drawing/2014/main" id="{A14FF3A6-8815-5BCB-7EFE-804798370266}"/>
                    </a:ext>
                  </a:extLst>
                </p:cNvPr>
                <p:cNvPicPr/>
                <p:nvPr/>
              </p:nvPicPr>
              <p:blipFill>
                <a:blip r:embed="rId202"/>
                <a:stretch>
                  <a:fillRect/>
                </a:stretch>
              </p:blipFill>
              <p:spPr>
                <a:xfrm>
                  <a:off x="3633055" y="3516742"/>
                  <a:ext cx="666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60" name="Freihand 59">
                  <a:extLst>
                    <a:ext uri="{FF2B5EF4-FFF2-40B4-BE49-F238E27FC236}">
                      <a16:creationId xmlns:a16="http://schemas.microsoft.com/office/drawing/2014/main" id="{2971CEA8-B3D5-4D11-C750-A580183C3333}"/>
                    </a:ext>
                  </a:extLst>
                </p14:cNvPr>
                <p14:cNvContentPartPr/>
                <p14:nvPr/>
              </p14:nvContentPartPr>
              <p14:xfrm>
                <a:off x="3774895" y="3462742"/>
                <a:ext cx="96480" cy="174960"/>
              </p14:xfrm>
            </p:contentPart>
          </mc:Choice>
          <mc:Fallback>
            <p:pic>
              <p:nvPicPr>
                <p:cNvPr id="60" name="Freihand 59">
                  <a:extLst>
                    <a:ext uri="{FF2B5EF4-FFF2-40B4-BE49-F238E27FC236}">
                      <a16:creationId xmlns:a16="http://schemas.microsoft.com/office/drawing/2014/main" id="{2971CEA8-B3D5-4D11-C750-A580183C3333}"/>
                    </a:ext>
                  </a:extLst>
                </p:cNvPr>
                <p:cNvPicPr/>
                <p:nvPr/>
              </p:nvPicPr>
              <p:blipFill>
                <a:blip r:embed="rId204"/>
                <a:stretch>
                  <a:fillRect/>
                </a:stretch>
              </p:blipFill>
              <p:spPr>
                <a:xfrm>
                  <a:off x="3766255" y="3453742"/>
                  <a:ext cx="1141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61" name="Freihand 60">
                  <a:extLst>
                    <a:ext uri="{FF2B5EF4-FFF2-40B4-BE49-F238E27FC236}">
                      <a16:creationId xmlns:a16="http://schemas.microsoft.com/office/drawing/2014/main" id="{AC3D7923-33D0-6901-C799-AD04EC635341}"/>
                    </a:ext>
                  </a:extLst>
                </p14:cNvPr>
                <p14:cNvContentPartPr/>
                <p14:nvPr/>
              </p14:nvContentPartPr>
              <p14:xfrm>
                <a:off x="3939415" y="3501622"/>
                <a:ext cx="139680" cy="108360"/>
              </p14:xfrm>
            </p:contentPart>
          </mc:Choice>
          <mc:Fallback>
            <p:pic>
              <p:nvPicPr>
                <p:cNvPr id="61" name="Freihand 60">
                  <a:extLst>
                    <a:ext uri="{FF2B5EF4-FFF2-40B4-BE49-F238E27FC236}">
                      <a16:creationId xmlns:a16="http://schemas.microsoft.com/office/drawing/2014/main" id="{AC3D7923-33D0-6901-C799-AD04EC635341}"/>
                    </a:ext>
                  </a:extLst>
                </p:cNvPr>
                <p:cNvPicPr/>
                <p:nvPr/>
              </p:nvPicPr>
              <p:blipFill>
                <a:blip r:embed="rId206"/>
                <a:stretch>
                  <a:fillRect/>
                </a:stretch>
              </p:blipFill>
              <p:spPr>
                <a:xfrm>
                  <a:off x="3930775" y="3492622"/>
                  <a:ext cx="1573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79" name="Freihand 78">
                  <a:extLst>
                    <a:ext uri="{FF2B5EF4-FFF2-40B4-BE49-F238E27FC236}">
                      <a16:creationId xmlns:a16="http://schemas.microsoft.com/office/drawing/2014/main" id="{F362EA1B-0C2C-7605-2A23-73621EFF3C80}"/>
                    </a:ext>
                  </a:extLst>
                </p14:cNvPr>
                <p14:cNvContentPartPr/>
                <p14:nvPr/>
              </p14:nvContentPartPr>
              <p14:xfrm>
                <a:off x="415015" y="3521782"/>
                <a:ext cx="148320" cy="121680"/>
              </p14:xfrm>
            </p:contentPart>
          </mc:Choice>
          <mc:Fallback>
            <p:pic>
              <p:nvPicPr>
                <p:cNvPr id="79" name="Freihand 78">
                  <a:extLst>
                    <a:ext uri="{FF2B5EF4-FFF2-40B4-BE49-F238E27FC236}">
                      <a16:creationId xmlns:a16="http://schemas.microsoft.com/office/drawing/2014/main" id="{F362EA1B-0C2C-7605-2A23-73621EFF3C80}"/>
                    </a:ext>
                  </a:extLst>
                </p:cNvPr>
                <p:cNvPicPr/>
                <p:nvPr/>
              </p:nvPicPr>
              <p:blipFill>
                <a:blip r:embed="rId208"/>
                <a:stretch>
                  <a:fillRect/>
                </a:stretch>
              </p:blipFill>
              <p:spPr>
                <a:xfrm>
                  <a:off x="406015" y="3512782"/>
                  <a:ext cx="1659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80" name="Freihand 79">
                  <a:extLst>
                    <a:ext uri="{FF2B5EF4-FFF2-40B4-BE49-F238E27FC236}">
                      <a16:creationId xmlns:a16="http://schemas.microsoft.com/office/drawing/2014/main" id="{2E395B34-A501-8F48-F694-13ED32BEBEE4}"/>
                    </a:ext>
                  </a:extLst>
                </p14:cNvPr>
                <p14:cNvContentPartPr/>
                <p14:nvPr/>
              </p14:nvContentPartPr>
              <p14:xfrm>
                <a:off x="335095" y="3468862"/>
                <a:ext cx="349200" cy="241560"/>
              </p14:xfrm>
            </p:contentPart>
          </mc:Choice>
          <mc:Fallback>
            <p:pic>
              <p:nvPicPr>
                <p:cNvPr id="80" name="Freihand 79">
                  <a:extLst>
                    <a:ext uri="{FF2B5EF4-FFF2-40B4-BE49-F238E27FC236}">
                      <a16:creationId xmlns:a16="http://schemas.microsoft.com/office/drawing/2014/main" id="{2E395B34-A501-8F48-F694-13ED32BEBEE4}"/>
                    </a:ext>
                  </a:extLst>
                </p:cNvPr>
                <p:cNvPicPr/>
                <p:nvPr/>
              </p:nvPicPr>
              <p:blipFill>
                <a:blip r:embed="rId210"/>
                <a:stretch>
                  <a:fillRect/>
                </a:stretch>
              </p:blipFill>
              <p:spPr>
                <a:xfrm>
                  <a:off x="326095" y="3460222"/>
                  <a:ext cx="36684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82" name="Freihand 81">
                  <a:extLst>
                    <a:ext uri="{FF2B5EF4-FFF2-40B4-BE49-F238E27FC236}">
                      <a16:creationId xmlns:a16="http://schemas.microsoft.com/office/drawing/2014/main" id="{A632252B-FC1C-9AB9-5EC8-0C52CD6CF616}"/>
                    </a:ext>
                  </a:extLst>
                </p14:cNvPr>
                <p14:cNvContentPartPr/>
                <p14:nvPr/>
              </p14:nvContentPartPr>
              <p14:xfrm>
                <a:off x="4440175" y="3426742"/>
                <a:ext cx="81360" cy="95400"/>
              </p14:xfrm>
            </p:contentPart>
          </mc:Choice>
          <mc:Fallback>
            <p:pic>
              <p:nvPicPr>
                <p:cNvPr id="82" name="Freihand 81">
                  <a:extLst>
                    <a:ext uri="{FF2B5EF4-FFF2-40B4-BE49-F238E27FC236}">
                      <a16:creationId xmlns:a16="http://schemas.microsoft.com/office/drawing/2014/main" id="{A632252B-FC1C-9AB9-5EC8-0C52CD6CF616}"/>
                    </a:ext>
                  </a:extLst>
                </p:cNvPr>
                <p:cNvPicPr/>
                <p:nvPr/>
              </p:nvPicPr>
              <p:blipFill>
                <a:blip r:embed="rId212"/>
                <a:stretch>
                  <a:fillRect/>
                </a:stretch>
              </p:blipFill>
              <p:spPr>
                <a:xfrm>
                  <a:off x="4431175" y="3418102"/>
                  <a:ext cx="990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83" name="Freihand 82">
                  <a:extLst>
                    <a:ext uri="{FF2B5EF4-FFF2-40B4-BE49-F238E27FC236}">
                      <a16:creationId xmlns:a16="http://schemas.microsoft.com/office/drawing/2014/main" id="{9A2FEC3E-4B41-F4D7-EBB5-6B3D6C5D6463}"/>
                    </a:ext>
                  </a:extLst>
                </p14:cNvPr>
                <p14:cNvContentPartPr/>
                <p14:nvPr/>
              </p14:nvContentPartPr>
              <p14:xfrm>
                <a:off x="4338655" y="3354382"/>
                <a:ext cx="315720" cy="302400"/>
              </p14:xfrm>
            </p:contentPart>
          </mc:Choice>
          <mc:Fallback>
            <p:pic>
              <p:nvPicPr>
                <p:cNvPr id="83" name="Freihand 82">
                  <a:extLst>
                    <a:ext uri="{FF2B5EF4-FFF2-40B4-BE49-F238E27FC236}">
                      <a16:creationId xmlns:a16="http://schemas.microsoft.com/office/drawing/2014/main" id="{9A2FEC3E-4B41-F4D7-EBB5-6B3D6C5D6463}"/>
                    </a:ext>
                  </a:extLst>
                </p:cNvPr>
                <p:cNvPicPr/>
                <p:nvPr/>
              </p:nvPicPr>
              <p:blipFill>
                <a:blip r:embed="rId214"/>
                <a:stretch>
                  <a:fillRect/>
                </a:stretch>
              </p:blipFill>
              <p:spPr>
                <a:xfrm>
                  <a:off x="4329655" y="3345382"/>
                  <a:ext cx="33336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85" name="Freihand 84">
                  <a:extLst>
                    <a:ext uri="{FF2B5EF4-FFF2-40B4-BE49-F238E27FC236}">
                      <a16:creationId xmlns:a16="http://schemas.microsoft.com/office/drawing/2014/main" id="{CBAF806D-E113-FF00-1725-73F7C1846CD1}"/>
                    </a:ext>
                  </a:extLst>
                </p14:cNvPr>
                <p14:cNvContentPartPr/>
                <p14:nvPr/>
              </p14:nvContentPartPr>
              <p14:xfrm>
                <a:off x="4930495" y="3412342"/>
                <a:ext cx="100080" cy="160200"/>
              </p14:xfrm>
            </p:contentPart>
          </mc:Choice>
          <mc:Fallback>
            <p:pic>
              <p:nvPicPr>
                <p:cNvPr id="85" name="Freihand 84">
                  <a:extLst>
                    <a:ext uri="{FF2B5EF4-FFF2-40B4-BE49-F238E27FC236}">
                      <a16:creationId xmlns:a16="http://schemas.microsoft.com/office/drawing/2014/main" id="{CBAF806D-E113-FF00-1725-73F7C1846CD1}"/>
                    </a:ext>
                  </a:extLst>
                </p:cNvPr>
                <p:cNvPicPr/>
                <p:nvPr/>
              </p:nvPicPr>
              <p:blipFill>
                <a:blip r:embed="rId216"/>
                <a:stretch>
                  <a:fillRect/>
                </a:stretch>
              </p:blipFill>
              <p:spPr>
                <a:xfrm>
                  <a:off x="4921495" y="3403342"/>
                  <a:ext cx="1177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86" name="Freihand 85">
                  <a:extLst>
                    <a:ext uri="{FF2B5EF4-FFF2-40B4-BE49-F238E27FC236}">
                      <a16:creationId xmlns:a16="http://schemas.microsoft.com/office/drawing/2014/main" id="{85118216-28D3-2C1C-89F5-8C521B4A88B3}"/>
                    </a:ext>
                  </a:extLst>
                </p14:cNvPr>
                <p14:cNvContentPartPr/>
                <p14:nvPr/>
              </p14:nvContentPartPr>
              <p14:xfrm>
                <a:off x="4959295" y="3386782"/>
                <a:ext cx="112680" cy="19800"/>
              </p14:xfrm>
            </p:contentPart>
          </mc:Choice>
          <mc:Fallback>
            <p:pic>
              <p:nvPicPr>
                <p:cNvPr id="86" name="Freihand 85">
                  <a:extLst>
                    <a:ext uri="{FF2B5EF4-FFF2-40B4-BE49-F238E27FC236}">
                      <a16:creationId xmlns:a16="http://schemas.microsoft.com/office/drawing/2014/main" id="{85118216-28D3-2C1C-89F5-8C521B4A88B3}"/>
                    </a:ext>
                  </a:extLst>
                </p:cNvPr>
                <p:cNvPicPr/>
                <p:nvPr/>
              </p:nvPicPr>
              <p:blipFill>
                <a:blip r:embed="rId218"/>
                <a:stretch>
                  <a:fillRect/>
                </a:stretch>
              </p:blipFill>
              <p:spPr>
                <a:xfrm>
                  <a:off x="4950295" y="3378142"/>
                  <a:ext cx="1303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87" name="Freihand 86">
                  <a:extLst>
                    <a:ext uri="{FF2B5EF4-FFF2-40B4-BE49-F238E27FC236}">
                      <a16:creationId xmlns:a16="http://schemas.microsoft.com/office/drawing/2014/main" id="{3CF6BC38-9FC5-86F8-D110-3B0F4F62D8C3}"/>
                    </a:ext>
                  </a:extLst>
                </p14:cNvPr>
                <p14:cNvContentPartPr/>
                <p14:nvPr/>
              </p14:nvContentPartPr>
              <p14:xfrm>
                <a:off x="5147215" y="3403342"/>
                <a:ext cx="81000" cy="123840"/>
              </p14:xfrm>
            </p:contentPart>
          </mc:Choice>
          <mc:Fallback>
            <p:pic>
              <p:nvPicPr>
                <p:cNvPr id="87" name="Freihand 86">
                  <a:extLst>
                    <a:ext uri="{FF2B5EF4-FFF2-40B4-BE49-F238E27FC236}">
                      <a16:creationId xmlns:a16="http://schemas.microsoft.com/office/drawing/2014/main" id="{3CF6BC38-9FC5-86F8-D110-3B0F4F62D8C3}"/>
                    </a:ext>
                  </a:extLst>
                </p:cNvPr>
                <p:cNvPicPr/>
                <p:nvPr/>
              </p:nvPicPr>
              <p:blipFill>
                <a:blip r:embed="rId220"/>
                <a:stretch>
                  <a:fillRect/>
                </a:stretch>
              </p:blipFill>
              <p:spPr>
                <a:xfrm>
                  <a:off x="5138575" y="3394342"/>
                  <a:ext cx="986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89" name="Freihand 88">
                  <a:extLst>
                    <a:ext uri="{FF2B5EF4-FFF2-40B4-BE49-F238E27FC236}">
                      <a16:creationId xmlns:a16="http://schemas.microsoft.com/office/drawing/2014/main" id="{C7798348-B305-1192-AEEB-F0BECF34EDC5}"/>
                    </a:ext>
                  </a:extLst>
                </p14:cNvPr>
                <p14:cNvContentPartPr/>
                <p14:nvPr/>
              </p14:nvContentPartPr>
              <p14:xfrm>
                <a:off x="5310655" y="3428902"/>
                <a:ext cx="105120" cy="87480"/>
              </p14:xfrm>
            </p:contentPart>
          </mc:Choice>
          <mc:Fallback>
            <p:pic>
              <p:nvPicPr>
                <p:cNvPr id="89" name="Freihand 88">
                  <a:extLst>
                    <a:ext uri="{FF2B5EF4-FFF2-40B4-BE49-F238E27FC236}">
                      <a16:creationId xmlns:a16="http://schemas.microsoft.com/office/drawing/2014/main" id="{C7798348-B305-1192-AEEB-F0BECF34EDC5}"/>
                    </a:ext>
                  </a:extLst>
                </p:cNvPr>
                <p:cNvPicPr/>
                <p:nvPr/>
              </p:nvPicPr>
              <p:blipFill>
                <a:blip r:embed="rId222"/>
                <a:stretch>
                  <a:fillRect/>
                </a:stretch>
              </p:blipFill>
              <p:spPr>
                <a:xfrm>
                  <a:off x="5301655" y="3419902"/>
                  <a:ext cx="1227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90" name="Freihand 89">
                  <a:extLst>
                    <a:ext uri="{FF2B5EF4-FFF2-40B4-BE49-F238E27FC236}">
                      <a16:creationId xmlns:a16="http://schemas.microsoft.com/office/drawing/2014/main" id="{B45FCC02-C914-F891-467D-058E26808152}"/>
                    </a:ext>
                  </a:extLst>
                </p14:cNvPr>
                <p14:cNvContentPartPr/>
                <p14:nvPr/>
              </p14:nvContentPartPr>
              <p14:xfrm>
                <a:off x="4932295" y="3575782"/>
                <a:ext cx="492840" cy="107280"/>
              </p14:xfrm>
            </p:contentPart>
          </mc:Choice>
          <mc:Fallback>
            <p:pic>
              <p:nvPicPr>
                <p:cNvPr id="90" name="Freihand 89">
                  <a:extLst>
                    <a:ext uri="{FF2B5EF4-FFF2-40B4-BE49-F238E27FC236}">
                      <a16:creationId xmlns:a16="http://schemas.microsoft.com/office/drawing/2014/main" id="{B45FCC02-C914-F891-467D-058E26808152}"/>
                    </a:ext>
                  </a:extLst>
                </p:cNvPr>
                <p:cNvPicPr/>
                <p:nvPr/>
              </p:nvPicPr>
              <p:blipFill>
                <a:blip r:embed="rId224"/>
                <a:stretch>
                  <a:fillRect/>
                </a:stretch>
              </p:blipFill>
              <p:spPr>
                <a:xfrm>
                  <a:off x="4923295" y="3566782"/>
                  <a:ext cx="5104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92" name="Freihand 91">
                  <a:extLst>
                    <a:ext uri="{FF2B5EF4-FFF2-40B4-BE49-F238E27FC236}">
                      <a16:creationId xmlns:a16="http://schemas.microsoft.com/office/drawing/2014/main" id="{EFDAADEB-1534-7955-5A13-51CA2F28CC0E}"/>
                    </a:ext>
                  </a:extLst>
                </p14:cNvPr>
                <p14:cNvContentPartPr/>
                <p14:nvPr/>
              </p14:nvContentPartPr>
              <p14:xfrm>
                <a:off x="4965055" y="3700342"/>
                <a:ext cx="100800" cy="140760"/>
              </p14:xfrm>
            </p:contentPart>
          </mc:Choice>
          <mc:Fallback>
            <p:pic>
              <p:nvPicPr>
                <p:cNvPr id="92" name="Freihand 91">
                  <a:extLst>
                    <a:ext uri="{FF2B5EF4-FFF2-40B4-BE49-F238E27FC236}">
                      <a16:creationId xmlns:a16="http://schemas.microsoft.com/office/drawing/2014/main" id="{EFDAADEB-1534-7955-5A13-51CA2F28CC0E}"/>
                    </a:ext>
                  </a:extLst>
                </p:cNvPr>
                <p:cNvPicPr/>
                <p:nvPr/>
              </p:nvPicPr>
              <p:blipFill>
                <a:blip r:embed="rId226"/>
                <a:stretch>
                  <a:fillRect/>
                </a:stretch>
              </p:blipFill>
              <p:spPr>
                <a:xfrm>
                  <a:off x="4956055" y="3691702"/>
                  <a:ext cx="1184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93" name="Freihand 92">
                  <a:extLst>
                    <a:ext uri="{FF2B5EF4-FFF2-40B4-BE49-F238E27FC236}">
                      <a16:creationId xmlns:a16="http://schemas.microsoft.com/office/drawing/2014/main" id="{7BF7D09D-53E0-687E-73FD-88220102D676}"/>
                    </a:ext>
                  </a:extLst>
                </p14:cNvPr>
                <p14:cNvContentPartPr/>
                <p14:nvPr/>
              </p14:nvContentPartPr>
              <p14:xfrm>
                <a:off x="5032375" y="3747862"/>
                <a:ext cx="33840" cy="103680"/>
              </p14:xfrm>
            </p:contentPart>
          </mc:Choice>
          <mc:Fallback>
            <p:pic>
              <p:nvPicPr>
                <p:cNvPr id="93" name="Freihand 92">
                  <a:extLst>
                    <a:ext uri="{FF2B5EF4-FFF2-40B4-BE49-F238E27FC236}">
                      <a16:creationId xmlns:a16="http://schemas.microsoft.com/office/drawing/2014/main" id="{7BF7D09D-53E0-687E-73FD-88220102D676}"/>
                    </a:ext>
                  </a:extLst>
                </p:cNvPr>
                <p:cNvPicPr/>
                <p:nvPr/>
              </p:nvPicPr>
              <p:blipFill>
                <a:blip r:embed="rId228"/>
                <a:stretch>
                  <a:fillRect/>
                </a:stretch>
              </p:blipFill>
              <p:spPr>
                <a:xfrm>
                  <a:off x="5023735" y="3739222"/>
                  <a:ext cx="514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94" name="Freihand 93">
                  <a:extLst>
                    <a:ext uri="{FF2B5EF4-FFF2-40B4-BE49-F238E27FC236}">
                      <a16:creationId xmlns:a16="http://schemas.microsoft.com/office/drawing/2014/main" id="{A181563E-03A2-E27F-EC1A-25477D27EA56}"/>
                    </a:ext>
                  </a:extLst>
                </p14:cNvPr>
                <p14:cNvContentPartPr/>
                <p14:nvPr/>
              </p14:nvContentPartPr>
              <p14:xfrm>
                <a:off x="5129575" y="3709342"/>
                <a:ext cx="57600" cy="154440"/>
              </p14:xfrm>
            </p:contentPart>
          </mc:Choice>
          <mc:Fallback>
            <p:pic>
              <p:nvPicPr>
                <p:cNvPr id="94" name="Freihand 93">
                  <a:extLst>
                    <a:ext uri="{FF2B5EF4-FFF2-40B4-BE49-F238E27FC236}">
                      <a16:creationId xmlns:a16="http://schemas.microsoft.com/office/drawing/2014/main" id="{A181563E-03A2-E27F-EC1A-25477D27EA56}"/>
                    </a:ext>
                  </a:extLst>
                </p:cNvPr>
                <p:cNvPicPr/>
                <p:nvPr/>
              </p:nvPicPr>
              <p:blipFill>
                <a:blip r:embed="rId230"/>
                <a:stretch>
                  <a:fillRect/>
                </a:stretch>
              </p:blipFill>
              <p:spPr>
                <a:xfrm>
                  <a:off x="5120575" y="3700342"/>
                  <a:ext cx="752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95" name="Freihand 94">
                  <a:extLst>
                    <a:ext uri="{FF2B5EF4-FFF2-40B4-BE49-F238E27FC236}">
                      <a16:creationId xmlns:a16="http://schemas.microsoft.com/office/drawing/2014/main" id="{A40982F3-A600-CC80-B08D-1B2897229A35}"/>
                    </a:ext>
                  </a:extLst>
                </p14:cNvPr>
                <p14:cNvContentPartPr/>
                <p14:nvPr/>
              </p14:nvContentPartPr>
              <p14:xfrm>
                <a:off x="5274655" y="3710422"/>
                <a:ext cx="106200" cy="124920"/>
              </p14:xfrm>
            </p:contentPart>
          </mc:Choice>
          <mc:Fallback>
            <p:pic>
              <p:nvPicPr>
                <p:cNvPr id="95" name="Freihand 94">
                  <a:extLst>
                    <a:ext uri="{FF2B5EF4-FFF2-40B4-BE49-F238E27FC236}">
                      <a16:creationId xmlns:a16="http://schemas.microsoft.com/office/drawing/2014/main" id="{A40982F3-A600-CC80-B08D-1B2897229A35}"/>
                    </a:ext>
                  </a:extLst>
                </p:cNvPr>
                <p:cNvPicPr/>
                <p:nvPr/>
              </p:nvPicPr>
              <p:blipFill>
                <a:blip r:embed="rId232"/>
                <a:stretch>
                  <a:fillRect/>
                </a:stretch>
              </p:blipFill>
              <p:spPr>
                <a:xfrm>
                  <a:off x="5265655" y="3701422"/>
                  <a:ext cx="1238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96" name="Freihand 95">
                  <a:extLst>
                    <a:ext uri="{FF2B5EF4-FFF2-40B4-BE49-F238E27FC236}">
                      <a16:creationId xmlns:a16="http://schemas.microsoft.com/office/drawing/2014/main" id="{C7C85D55-AEBF-C41A-DC96-BAB76FC3D286}"/>
                    </a:ext>
                  </a:extLst>
                </p14:cNvPr>
                <p14:cNvContentPartPr/>
                <p14:nvPr/>
              </p14:nvContentPartPr>
              <p14:xfrm>
                <a:off x="5588215" y="3620422"/>
                <a:ext cx="9000" cy="22680"/>
              </p14:xfrm>
            </p:contentPart>
          </mc:Choice>
          <mc:Fallback>
            <p:pic>
              <p:nvPicPr>
                <p:cNvPr id="96" name="Freihand 95">
                  <a:extLst>
                    <a:ext uri="{FF2B5EF4-FFF2-40B4-BE49-F238E27FC236}">
                      <a16:creationId xmlns:a16="http://schemas.microsoft.com/office/drawing/2014/main" id="{C7C85D55-AEBF-C41A-DC96-BAB76FC3D286}"/>
                    </a:ext>
                  </a:extLst>
                </p:cNvPr>
                <p:cNvPicPr/>
                <p:nvPr/>
              </p:nvPicPr>
              <p:blipFill>
                <a:blip r:embed="rId234"/>
                <a:stretch>
                  <a:fillRect/>
                </a:stretch>
              </p:blipFill>
              <p:spPr>
                <a:xfrm>
                  <a:off x="5579215" y="3611782"/>
                  <a:ext cx="266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98" name="Freihand 97">
                  <a:extLst>
                    <a:ext uri="{FF2B5EF4-FFF2-40B4-BE49-F238E27FC236}">
                      <a16:creationId xmlns:a16="http://schemas.microsoft.com/office/drawing/2014/main" id="{57BBED93-61FF-1D24-C2E4-A4622238DB93}"/>
                    </a:ext>
                  </a:extLst>
                </p14:cNvPr>
                <p14:cNvContentPartPr/>
                <p14:nvPr/>
              </p14:nvContentPartPr>
              <p14:xfrm>
                <a:off x="5694055" y="3515662"/>
                <a:ext cx="117360" cy="145800"/>
              </p14:xfrm>
            </p:contentPart>
          </mc:Choice>
          <mc:Fallback>
            <p:pic>
              <p:nvPicPr>
                <p:cNvPr id="98" name="Freihand 97">
                  <a:extLst>
                    <a:ext uri="{FF2B5EF4-FFF2-40B4-BE49-F238E27FC236}">
                      <a16:creationId xmlns:a16="http://schemas.microsoft.com/office/drawing/2014/main" id="{57BBED93-61FF-1D24-C2E4-A4622238DB93}"/>
                    </a:ext>
                  </a:extLst>
                </p:cNvPr>
                <p:cNvPicPr/>
                <p:nvPr/>
              </p:nvPicPr>
              <p:blipFill>
                <a:blip r:embed="rId236"/>
                <a:stretch>
                  <a:fillRect/>
                </a:stretch>
              </p:blipFill>
              <p:spPr>
                <a:xfrm>
                  <a:off x="5685055" y="3506662"/>
                  <a:ext cx="1350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99" name="Freihand 98">
                  <a:extLst>
                    <a:ext uri="{FF2B5EF4-FFF2-40B4-BE49-F238E27FC236}">
                      <a16:creationId xmlns:a16="http://schemas.microsoft.com/office/drawing/2014/main" id="{D7E358F9-AD6B-97E5-CA16-4522F63EEF9F}"/>
                    </a:ext>
                  </a:extLst>
                </p14:cNvPr>
                <p14:cNvContentPartPr/>
                <p14:nvPr/>
              </p14:nvContentPartPr>
              <p14:xfrm>
                <a:off x="5888095" y="3498742"/>
                <a:ext cx="96840" cy="113400"/>
              </p14:xfrm>
            </p:contentPart>
          </mc:Choice>
          <mc:Fallback>
            <p:pic>
              <p:nvPicPr>
                <p:cNvPr id="99" name="Freihand 98">
                  <a:extLst>
                    <a:ext uri="{FF2B5EF4-FFF2-40B4-BE49-F238E27FC236}">
                      <a16:creationId xmlns:a16="http://schemas.microsoft.com/office/drawing/2014/main" id="{D7E358F9-AD6B-97E5-CA16-4522F63EEF9F}"/>
                    </a:ext>
                  </a:extLst>
                </p:cNvPr>
                <p:cNvPicPr/>
                <p:nvPr/>
              </p:nvPicPr>
              <p:blipFill>
                <a:blip r:embed="rId238"/>
                <a:stretch>
                  <a:fillRect/>
                </a:stretch>
              </p:blipFill>
              <p:spPr>
                <a:xfrm>
                  <a:off x="5879095" y="3490102"/>
                  <a:ext cx="1144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00" name="Freihand 99">
                  <a:extLst>
                    <a:ext uri="{FF2B5EF4-FFF2-40B4-BE49-F238E27FC236}">
                      <a16:creationId xmlns:a16="http://schemas.microsoft.com/office/drawing/2014/main" id="{CC8A42E6-3130-F0F8-3DCC-14EEAB2B8CDC}"/>
                    </a:ext>
                  </a:extLst>
                </p14:cNvPr>
                <p14:cNvContentPartPr/>
                <p14:nvPr/>
              </p14:nvContentPartPr>
              <p14:xfrm>
                <a:off x="6056935" y="3507382"/>
                <a:ext cx="69840" cy="117720"/>
              </p14:xfrm>
            </p:contentPart>
          </mc:Choice>
          <mc:Fallback>
            <p:pic>
              <p:nvPicPr>
                <p:cNvPr id="100" name="Freihand 99">
                  <a:extLst>
                    <a:ext uri="{FF2B5EF4-FFF2-40B4-BE49-F238E27FC236}">
                      <a16:creationId xmlns:a16="http://schemas.microsoft.com/office/drawing/2014/main" id="{CC8A42E6-3130-F0F8-3DCC-14EEAB2B8CDC}"/>
                    </a:ext>
                  </a:extLst>
                </p:cNvPr>
                <p:cNvPicPr/>
                <p:nvPr/>
              </p:nvPicPr>
              <p:blipFill>
                <a:blip r:embed="rId240"/>
                <a:stretch>
                  <a:fillRect/>
                </a:stretch>
              </p:blipFill>
              <p:spPr>
                <a:xfrm>
                  <a:off x="6048295" y="3498742"/>
                  <a:ext cx="874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02" name="Freihand 101">
                  <a:extLst>
                    <a:ext uri="{FF2B5EF4-FFF2-40B4-BE49-F238E27FC236}">
                      <a16:creationId xmlns:a16="http://schemas.microsoft.com/office/drawing/2014/main" id="{CAF39C44-DF7E-0B7A-F0D8-68D35A13ACFC}"/>
                    </a:ext>
                  </a:extLst>
                </p14:cNvPr>
                <p14:cNvContentPartPr/>
                <p14:nvPr/>
              </p14:nvContentPartPr>
              <p14:xfrm>
                <a:off x="6288775" y="3550942"/>
                <a:ext cx="126360" cy="11880"/>
              </p14:xfrm>
            </p:contentPart>
          </mc:Choice>
          <mc:Fallback>
            <p:pic>
              <p:nvPicPr>
                <p:cNvPr id="102" name="Freihand 101">
                  <a:extLst>
                    <a:ext uri="{FF2B5EF4-FFF2-40B4-BE49-F238E27FC236}">
                      <a16:creationId xmlns:a16="http://schemas.microsoft.com/office/drawing/2014/main" id="{CAF39C44-DF7E-0B7A-F0D8-68D35A13ACFC}"/>
                    </a:ext>
                  </a:extLst>
                </p:cNvPr>
                <p:cNvPicPr/>
                <p:nvPr/>
              </p:nvPicPr>
              <p:blipFill>
                <a:blip r:embed="rId242"/>
                <a:stretch>
                  <a:fillRect/>
                </a:stretch>
              </p:blipFill>
              <p:spPr>
                <a:xfrm>
                  <a:off x="6280135" y="3541942"/>
                  <a:ext cx="1440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03" name="Freihand 102">
                  <a:extLst>
                    <a:ext uri="{FF2B5EF4-FFF2-40B4-BE49-F238E27FC236}">
                      <a16:creationId xmlns:a16="http://schemas.microsoft.com/office/drawing/2014/main" id="{980A9038-4D3F-4CFC-E85A-9382C660A3A3}"/>
                    </a:ext>
                  </a:extLst>
                </p14:cNvPr>
                <p14:cNvContentPartPr/>
                <p14:nvPr/>
              </p14:nvContentPartPr>
              <p14:xfrm>
                <a:off x="6281215" y="3610702"/>
                <a:ext cx="114840" cy="32760"/>
              </p14:xfrm>
            </p:contentPart>
          </mc:Choice>
          <mc:Fallback>
            <p:pic>
              <p:nvPicPr>
                <p:cNvPr id="103" name="Freihand 102">
                  <a:extLst>
                    <a:ext uri="{FF2B5EF4-FFF2-40B4-BE49-F238E27FC236}">
                      <a16:creationId xmlns:a16="http://schemas.microsoft.com/office/drawing/2014/main" id="{980A9038-4D3F-4CFC-E85A-9382C660A3A3}"/>
                    </a:ext>
                  </a:extLst>
                </p:cNvPr>
                <p:cNvPicPr/>
                <p:nvPr/>
              </p:nvPicPr>
              <p:blipFill>
                <a:blip r:embed="rId244"/>
                <a:stretch>
                  <a:fillRect/>
                </a:stretch>
              </p:blipFill>
              <p:spPr>
                <a:xfrm>
                  <a:off x="6272215" y="3602062"/>
                  <a:ext cx="1324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04" name="Freihand 103">
                  <a:extLst>
                    <a:ext uri="{FF2B5EF4-FFF2-40B4-BE49-F238E27FC236}">
                      <a16:creationId xmlns:a16="http://schemas.microsoft.com/office/drawing/2014/main" id="{3F2252A2-A019-14E3-D140-6452F16B7B41}"/>
                    </a:ext>
                  </a:extLst>
                </p14:cNvPr>
                <p14:cNvContentPartPr/>
                <p14:nvPr/>
              </p14:nvContentPartPr>
              <p14:xfrm>
                <a:off x="6538615" y="3475702"/>
                <a:ext cx="104760" cy="124200"/>
              </p14:xfrm>
            </p:contentPart>
          </mc:Choice>
          <mc:Fallback>
            <p:pic>
              <p:nvPicPr>
                <p:cNvPr id="104" name="Freihand 103">
                  <a:extLst>
                    <a:ext uri="{FF2B5EF4-FFF2-40B4-BE49-F238E27FC236}">
                      <a16:creationId xmlns:a16="http://schemas.microsoft.com/office/drawing/2014/main" id="{3F2252A2-A019-14E3-D140-6452F16B7B41}"/>
                    </a:ext>
                  </a:extLst>
                </p:cNvPr>
                <p:cNvPicPr/>
                <p:nvPr/>
              </p:nvPicPr>
              <p:blipFill>
                <a:blip r:embed="rId246"/>
                <a:stretch>
                  <a:fillRect/>
                </a:stretch>
              </p:blipFill>
              <p:spPr>
                <a:xfrm>
                  <a:off x="6529615" y="3467062"/>
                  <a:ext cx="1224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05" name="Freihand 104">
                  <a:extLst>
                    <a:ext uri="{FF2B5EF4-FFF2-40B4-BE49-F238E27FC236}">
                      <a16:creationId xmlns:a16="http://schemas.microsoft.com/office/drawing/2014/main" id="{64C07715-54A3-8814-84F1-8B6F9D84CCAF}"/>
                    </a:ext>
                  </a:extLst>
                </p14:cNvPr>
                <p14:cNvContentPartPr/>
                <p14:nvPr/>
              </p14:nvContentPartPr>
              <p14:xfrm>
                <a:off x="6710335" y="3464542"/>
                <a:ext cx="102960" cy="128520"/>
              </p14:xfrm>
            </p:contentPart>
          </mc:Choice>
          <mc:Fallback>
            <p:pic>
              <p:nvPicPr>
                <p:cNvPr id="105" name="Freihand 104">
                  <a:extLst>
                    <a:ext uri="{FF2B5EF4-FFF2-40B4-BE49-F238E27FC236}">
                      <a16:creationId xmlns:a16="http://schemas.microsoft.com/office/drawing/2014/main" id="{64C07715-54A3-8814-84F1-8B6F9D84CCAF}"/>
                    </a:ext>
                  </a:extLst>
                </p:cNvPr>
                <p:cNvPicPr/>
                <p:nvPr/>
              </p:nvPicPr>
              <p:blipFill>
                <a:blip r:embed="rId248"/>
                <a:stretch>
                  <a:fillRect/>
                </a:stretch>
              </p:blipFill>
              <p:spPr>
                <a:xfrm>
                  <a:off x="6701335" y="3455902"/>
                  <a:ext cx="1206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06" name="Freihand 105">
                  <a:extLst>
                    <a:ext uri="{FF2B5EF4-FFF2-40B4-BE49-F238E27FC236}">
                      <a16:creationId xmlns:a16="http://schemas.microsoft.com/office/drawing/2014/main" id="{A0DC5A6F-BC1A-63E4-A545-4B891C12F5B0}"/>
                    </a:ext>
                  </a:extLst>
                </p14:cNvPr>
                <p14:cNvContentPartPr/>
                <p14:nvPr/>
              </p14:nvContentPartPr>
              <p14:xfrm>
                <a:off x="6922375" y="3457702"/>
                <a:ext cx="80280" cy="145440"/>
              </p14:xfrm>
            </p:contentPart>
          </mc:Choice>
          <mc:Fallback>
            <p:pic>
              <p:nvPicPr>
                <p:cNvPr id="106" name="Freihand 105">
                  <a:extLst>
                    <a:ext uri="{FF2B5EF4-FFF2-40B4-BE49-F238E27FC236}">
                      <a16:creationId xmlns:a16="http://schemas.microsoft.com/office/drawing/2014/main" id="{A0DC5A6F-BC1A-63E4-A545-4B891C12F5B0}"/>
                    </a:ext>
                  </a:extLst>
                </p:cNvPr>
                <p:cNvPicPr/>
                <p:nvPr/>
              </p:nvPicPr>
              <p:blipFill>
                <a:blip r:embed="rId250"/>
                <a:stretch>
                  <a:fillRect/>
                </a:stretch>
              </p:blipFill>
              <p:spPr>
                <a:xfrm>
                  <a:off x="6913735" y="3449062"/>
                  <a:ext cx="979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07" name="Freihand 106">
                  <a:extLst>
                    <a:ext uri="{FF2B5EF4-FFF2-40B4-BE49-F238E27FC236}">
                      <a16:creationId xmlns:a16="http://schemas.microsoft.com/office/drawing/2014/main" id="{0851F8FA-CE01-3661-4238-9AF37FE97AA9}"/>
                    </a:ext>
                  </a:extLst>
                </p14:cNvPr>
                <p14:cNvContentPartPr/>
                <p14:nvPr/>
              </p14:nvContentPartPr>
              <p14:xfrm>
                <a:off x="7012735" y="3589462"/>
                <a:ext cx="12240" cy="94680"/>
              </p14:xfrm>
            </p:contentPart>
          </mc:Choice>
          <mc:Fallback>
            <p:pic>
              <p:nvPicPr>
                <p:cNvPr id="107" name="Freihand 106">
                  <a:extLst>
                    <a:ext uri="{FF2B5EF4-FFF2-40B4-BE49-F238E27FC236}">
                      <a16:creationId xmlns:a16="http://schemas.microsoft.com/office/drawing/2014/main" id="{0851F8FA-CE01-3661-4238-9AF37FE97AA9}"/>
                    </a:ext>
                  </a:extLst>
                </p:cNvPr>
                <p:cNvPicPr/>
                <p:nvPr/>
              </p:nvPicPr>
              <p:blipFill>
                <a:blip r:embed="rId252"/>
                <a:stretch>
                  <a:fillRect/>
                </a:stretch>
              </p:blipFill>
              <p:spPr>
                <a:xfrm>
                  <a:off x="7003735" y="3580822"/>
                  <a:ext cx="298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09" name="Freihand 108">
                  <a:extLst>
                    <a:ext uri="{FF2B5EF4-FFF2-40B4-BE49-F238E27FC236}">
                      <a16:creationId xmlns:a16="http://schemas.microsoft.com/office/drawing/2014/main" id="{4B1CD258-CCF3-F542-6027-C83A8DCEDBB9}"/>
                    </a:ext>
                  </a:extLst>
                </p14:cNvPr>
                <p14:cNvContentPartPr/>
                <p14:nvPr/>
              </p14:nvContentPartPr>
              <p14:xfrm>
                <a:off x="7099495" y="3459502"/>
                <a:ext cx="96480" cy="94680"/>
              </p14:xfrm>
            </p:contentPart>
          </mc:Choice>
          <mc:Fallback>
            <p:pic>
              <p:nvPicPr>
                <p:cNvPr id="109" name="Freihand 108">
                  <a:extLst>
                    <a:ext uri="{FF2B5EF4-FFF2-40B4-BE49-F238E27FC236}">
                      <a16:creationId xmlns:a16="http://schemas.microsoft.com/office/drawing/2014/main" id="{4B1CD258-CCF3-F542-6027-C83A8DCEDBB9}"/>
                    </a:ext>
                  </a:extLst>
                </p:cNvPr>
                <p:cNvPicPr/>
                <p:nvPr/>
              </p:nvPicPr>
              <p:blipFill>
                <a:blip r:embed="rId254"/>
                <a:stretch>
                  <a:fillRect/>
                </a:stretch>
              </p:blipFill>
              <p:spPr>
                <a:xfrm>
                  <a:off x="7090855" y="3450502"/>
                  <a:ext cx="1141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10" name="Freihand 109">
                  <a:extLst>
                    <a:ext uri="{FF2B5EF4-FFF2-40B4-BE49-F238E27FC236}">
                      <a16:creationId xmlns:a16="http://schemas.microsoft.com/office/drawing/2014/main" id="{587157A5-C4C6-60B3-4866-F4251E090DDF}"/>
                    </a:ext>
                  </a:extLst>
                </p14:cNvPr>
                <p14:cNvContentPartPr/>
                <p14:nvPr/>
              </p14:nvContentPartPr>
              <p14:xfrm>
                <a:off x="7252495" y="3444382"/>
                <a:ext cx="101520" cy="143280"/>
              </p14:xfrm>
            </p:contentPart>
          </mc:Choice>
          <mc:Fallback>
            <p:pic>
              <p:nvPicPr>
                <p:cNvPr id="110" name="Freihand 109">
                  <a:extLst>
                    <a:ext uri="{FF2B5EF4-FFF2-40B4-BE49-F238E27FC236}">
                      <a16:creationId xmlns:a16="http://schemas.microsoft.com/office/drawing/2014/main" id="{587157A5-C4C6-60B3-4866-F4251E090DDF}"/>
                    </a:ext>
                  </a:extLst>
                </p:cNvPr>
                <p:cNvPicPr/>
                <p:nvPr/>
              </p:nvPicPr>
              <p:blipFill>
                <a:blip r:embed="rId256"/>
                <a:stretch>
                  <a:fillRect/>
                </a:stretch>
              </p:blipFill>
              <p:spPr>
                <a:xfrm>
                  <a:off x="7243855" y="3435742"/>
                  <a:ext cx="1191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86" name="Freihand 185">
                  <a:extLst>
                    <a:ext uri="{FF2B5EF4-FFF2-40B4-BE49-F238E27FC236}">
                      <a16:creationId xmlns:a16="http://schemas.microsoft.com/office/drawing/2014/main" id="{440C2F3F-239B-E397-30E7-AD3C218A2D18}"/>
                    </a:ext>
                  </a:extLst>
                </p14:cNvPr>
                <p14:cNvContentPartPr/>
                <p14:nvPr/>
              </p14:nvContentPartPr>
              <p14:xfrm>
                <a:off x="294775" y="3906982"/>
                <a:ext cx="109080" cy="137880"/>
              </p14:xfrm>
            </p:contentPart>
          </mc:Choice>
          <mc:Fallback>
            <p:pic>
              <p:nvPicPr>
                <p:cNvPr id="186" name="Freihand 185">
                  <a:extLst>
                    <a:ext uri="{FF2B5EF4-FFF2-40B4-BE49-F238E27FC236}">
                      <a16:creationId xmlns:a16="http://schemas.microsoft.com/office/drawing/2014/main" id="{440C2F3F-239B-E397-30E7-AD3C218A2D18}"/>
                    </a:ext>
                  </a:extLst>
                </p:cNvPr>
                <p:cNvPicPr/>
                <p:nvPr/>
              </p:nvPicPr>
              <p:blipFill>
                <a:blip r:embed="rId258"/>
                <a:stretch>
                  <a:fillRect/>
                </a:stretch>
              </p:blipFill>
              <p:spPr>
                <a:xfrm>
                  <a:off x="285775" y="3897982"/>
                  <a:ext cx="1267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87" name="Freihand 186">
                  <a:extLst>
                    <a:ext uri="{FF2B5EF4-FFF2-40B4-BE49-F238E27FC236}">
                      <a16:creationId xmlns:a16="http://schemas.microsoft.com/office/drawing/2014/main" id="{42DAC544-1E01-D786-00B2-41F353248162}"/>
                    </a:ext>
                  </a:extLst>
                </p14:cNvPr>
                <p14:cNvContentPartPr/>
                <p14:nvPr/>
              </p14:nvContentPartPr>
              <p14:xfrm>
                <a:off x="213775" y="3853342"/>
                <a:ext cx="249480" cy="236520"/>
              </p14:xfrm>
            </p:contentPart>
          </mc:Choice>
          <mc:Fallback>
            <p:pic>
              <p:nvPicPr>
                <p:cNvPr id="187" name="Freihand 186">
                  <a:extLst>
                    <a:ext uri="{FF2B5EF4-FFF2-40B4-BE49-F238E27FC236}">
                      <a16:creationId xmlns:a16="http://schemas.microsoft.com/office/drawing/2014/main" id="{42DAC544-1E01-D786-00B2-41F353248162}"/>
                    </a:ext>
                  </a:extLst>
                </p:cNvPr>
                <p:cNvPicPr/>
                <p:nvPr/>
              </p:nvPicPr>
              <p:blipFill>
                <a:blip r:embed="rId260"/>
                <a:stretch>
                  <a:fillRect/>
                </a:stretch>
              </p:blipFill>
              <p:spPr>
                <a:xfrm>
                  <a:off x="205135" y="3844702"/>
                  <a:ext cx="26712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08" name="Freihand 207">
                  <a:extLst>
                    <a:ext uri="{FF2B5EF4-FFF2-40B4-BE49-F238E27FC236}">
                      <a16:creationId xmlns:a16="http://schemas.microsoft.com/office/drawing/2014/main" id="{FF62953F-777E-DF1D-F6ED-92A81BB6EEA6}"/>
                    </a:ext>
                  </a:extLst>
                </p14:cNvPr>
                <p14:cNvContentPartPr/>
                <p14:nvPr/>
              </p14:nvContentPartPr>
              <p14:xfrm>
                <a:off x="1007575" y="4244662"/>
                <a:ext cx="167040" cy="136440"/>
              </p14:xfrm>
            </p:contentPart>
          </mc:Choice>
          <mc:Fallback>
            <p:pic>
              <p:nvPicPr>
                <p:cNvPr id="208" name="Freihand 207">
                  <a:extLst>
                    <a:ext uri="{FF2B5EF4-FFF2-40B4-BE49-F238E27FC236}">
                      <a16:creationId xmlns:a16="http://schemas.microsoft.com/office/drawing/2014/main" id="{FF62953F-777E-DF1D-F6ED-92A81BB6EEA6}"/>
                    </a:ext>
                  </a:extLst>
                </p:cNvPr>
                <p:cNvPicPr/>
                <p:nvPr/>
              </p:nvPicPr>
              <p:blipFill>
                <a:blip r:embed="rId262"/>
                <a:stretch>
                  <a:fillRect/>
                </a:stretch>
              </p:blipFill>
              <p:spPr>
                <a:xfrm>
                  <a:off x="998935" y="4236022"/>
                  <a:ext cx="1846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09" name="Freihand 208">
                  <a:extLst>
                    <a:ext uri="{FF2B5EF4-FFF2-40B4-BE49-F238E27FC236}">
                      <a16:creationId xmlns:a16="http://schemas.microsoft.com/office/drawing/2014/main" id="{EAF4D8E9-B3F4-8987-13AA-851FB3F9ADC8}"/>
                    </a:ext>
                  </a:extLst>
                </p14:cNvPr>
                <p14:cNvContentPartPr/>
                <p14:nvPr/>
              </p14:nvContentPartPr>
              <p14:xfrm>
                <a:off x="1284055" y="4263382"/>
                <a:ext cx="120600" cy="98280"/>
              </p14:xfrm>
            </p:contentPart>
          </mc:Choice>
          <mc:Fallback>
            <p:pic>
              <p:nvPicPr>
                <p:cNvPr id="209" name="Freihand 208">
                  <a:extLst>
                    <a:ext uri="{FF2B5EF4-FFF2-40B4-BE49-F238E27FC236}">
                      <a16:creationId xmlns:a16="http://schemas.microsoft.com/office/drawing/2014/main" id="{EAF4D8E9-B3F4-8987-13AA-851FB3F9ADC8}"/>
                    </a:ext>
                  </a:extLst>
                </p:cNvPr>
                <p:cNvPicPr/>
                <p:nvPr/>
              </p:nvPicPr>
              <p:blipFill>
                <a:blip r:embed="rId264"/>
                <a:stretch>
                  <a:fillRect/>
                </a:stretch>
              </p:blipFill>
              <p:spPr>
                <a:xfrm>
                  <a:off x="1275055" y="4254742"/>
                  <a:ext cx="1382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10" name="Freihand 209">
                  <a:extLst>
                    <a:ext uri="{FF2B5EF4-FFF2-40B4-BE49-F238E27FC236}">
                      <a16:creationId xmlns:a16="http://schemas.microsoft.com/office/drawing/2014/main" id="{B6780FC5-008D-653F-38AB-7C2AC72A741D}"/>
                    </a:ext>
                  </a:extLst>
                </p14:cNvPr>
                <p14:cNvContentPartPr/>
                <p14:nvPr/>
              </p14:nvContentPartPr>
              <p14:xfrm>
                <a:off x="1474855" y="4274902"/>
                <a:ext cx="100440" cy="101520"/>
              </p14:xfrm>
            </p:contentPart>
          </mc:Choice>
          <mc:Fallback>
            <p:pic>
              <p:nvPicPr>
                <p:cNvPr id="210" name="Freihand 209">
                  <a:extLst>
                    <a:ext uri="{FF2B5EF4-FFF2-40B4-BE49-F238E27FC236}">
                      <a16:creationId xmlns:a16="http://schemas.microsoft.com/office/drawing/2014/main" id="{B6780FC5-008D-653F-38AB-7C2AC72A741D}"/>
                    </a:ext>
                  </a:extLst>
                </p:cNvPr>
                <p:cNvPicPr/>
                <p:nvPr/>
              </p:nvPicPr>
              <p:blipFill>
                <a:blip r:embed="rId266"/>
                <a:stretch>
                  <a:fillRect/>
                </a:stretch>
              </p:blipFill>
              <p:spPr>
                <a:xfrm>
                  <a:off x="1465855" y="4265902"/>
                  <a:ext cx="1180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96" name="Freihand 195">
                  <a:extLst>
                    <a:ext uri="{FF2B5EF4-FFF2-40B4-BE49-F238E27FC236}">
                      <a16:creationId xmlns:a16="http://schemas.microsoft.com/office/drawing/2014/main" id="{9040706F-394C-4ED6-BB8C-FD838A46DD37}"/>
                    </a:ext>
                  </a:extLst>
                </p14:cNvPr>
                <p14:cNvContentPartPr/>
                <p14:nvPr/>
              </p14:nvContentPartPr>
              <p14:xfrm>
                <a:off x="690415" y="3903382"/>
                <a:ext cx="131400" cy="97920"/>
              </p14:xfrm>
            </p:contentPart>
          </mc:Choice>
          <mc:Fallback>
            <p:pic>
              <p:nvPicPr>
                <p:cNvPr id="196" name="Freihand 195">
                  <a:extLst>
                    <a:ext uri="{FF2B5EF4-FFF2-40B4-BE49-F238E27FC236}">
                      <a16:creationId xmlns:a16="http://schemas.microsoft.com/office/drawing/2014/main" id="{9040706F-394C-4ED6-BB8C-FD838A46DD37}"/>
                    </a:ext>
                  </a:extLst>
                </p:cNvPr>
                <p:cNvPicPr/>
                <p:nvPr/>
              </p:nvPicPr>
              <p:blipFill>
                <a:blip r:embed="rId268"/>
                <a:stretch>
                  <a:fillRect/>
                </a:stretch>
              </p:blipFill>
              <p:spPr>
                <a:xfrm>
                  <a:off x="681775" y="3894382"/>
                  <a:ext cx="1490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97" name="Freihand 196">
                  <a:extLst>
                    <a:ext uri="{FF2B5EF4-FFF2-40B4-BE49-F238E27FC236}">
                      <a16:creationId xmlns:a16="http://schemas.microsoft.com/office/drawing/2014/main" id="{15892565-BDD1-109C-9EFF-EE44D08A3CC5}"/>
                    </a:ext>
                  </a:extLst>
                </p14:cNvPr>
                <p14:cNvContentPartPr/>
                <p14:nvPr/>
              </p14:nvContentPartPr>
              <p14:xfrm>
                <a:off x="886255" y="3889342"/>
                <a:ext cx="92880" cy="100080"/>
              </p14:xfrm>
            </p:contentPart>
          </mc:Choice>
          <mc:Fallback>
            <p:pic>
              <p:nvPicPr>
                <p:cNvPr id="197" name="Freihand 196">
                  <a:extLst>
                    <a:ext uri="{FF2B5EF4-FFF2-40B4-BE49-F238E27FC236}">
                      <a16:creationId xmlns:a16="http://schemas.microsoft.com/office/drawing/2014/main" id="{15892565-BDD1-109C-9EFF-EE44D08A3CC5}"/>
                    </a:ext>
                  </a:extLst>
                </p:cNvPr>
                <p:cNvPicPr/>
                <p:nvPr/>
              </p:nvPicPr>
              <p:blipFill>
                <a:blip r:embed="rId270"/>
                <a:stretch>
                  <a:fillRect/>
                </a:stretch>
              </p:blipFill>
              <p:spPr>
                <a:xfrm>
                  <a:off x="877615" y="3880702"/>
                  <a:ext cx="1105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99" name="Freihand 198">
                  <a:extLst>
                    <a:ext uri="{FF2B5EF4-FFF2-40B4-BE49-F238E27FC236}">
                      <a16:creationId xmlns:a16="http://schemas.microsoft.com/office/drawing/2014/main" id="{CFB8F98C-13A2-C1C6-6400-32C94E0FAD1F}"/>
                    </a:ext>
                  </a:extLst>
                </p14:cNvPr>
                <p14:cNvContentPartPr/>
                <p14:nvPr/>
              </p14:nvContentPartPr>
              <p14:xfrm>
                <a:off x="1074895" y="3884302"/>
                <a:ext cx="83520" cy="119520"/>
              </p14:xfrm>
            </p:contentPart>
          </mc:Choice>
          <mc:Fallback>
            <p:pic>
              <p:nvPicPr>
                <p:cNvPr id="199" name="Freihand 198">
                  <a:extLst>
                    <a:ext uri="{FF2B5EF4-FFF2-40B4-BE49-F238E27FC236}">
                      <a16:creationId xmlns:a16="http://schemas.microsoft.com/office/drawing/2014/main" id="{CFB8F98C-13A2-C1C6-6400-32C94E0FAD1F}"/>
                    </a:ext>
                  </a:extLst>
                </p:cNvPr>
                <p:cNvPicPr/>
                <p:nvPr/>
              </p:nvPicPr>
              <p:blipFill>
                <a:blip r:embed="rId272"/>
                <a:stretch>
                  <a:fillRect/>
                </a:stretch>
              </p:blipFill>
              <p:spPr>
                <a:xfrm>
                  <a:off x="1066255" y="3875302"/>
                  <a:ext cx="1011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00" name="Freihand 199">
                  <a:extLst>
                    <a:ext uri="{FF2B5EF4-FFF2-40B4-BE49-F238E27FC236}">
                      <a16:creationId xmlns:a16="http://schemas.microsoft.com/office/drawing/2014/main" id="{1266B107-13A0-5FCD-AD60-7D672CD6A445}"/>
                    </a:ext>
                  </a:extLst>
                </p14:cNvPr>
                <p14:cNvContentPartPr/>
                <p14:nvPr/>
              </p14:nvContentPartPr>
              <p14:xfrm>
                <a:off x="1157695" y="3896542"/>
                <a:ext cx="146520" cy="192960"/>
              </p14:xfrm>
            </p:contentPart>
          </mc:Choice>
          <mc:Fallback>
            <p:pic>
              <p:nvPicPr>
                <p:cNvPr id="200" name="Freihand 199">
                  <a:extLst>
                    <a:ext uri="{FF2B5EF4-FFF2-40B4-BE49-F238E27FC236}">
                      <a16:creationId xmlns:a16="http://schemas.microsoft.com/office/drawing/2014/main" id="{1266B107-13A0-5FCD-AD60-7D672CD6A445}"/>
                    </a:ext>
                  </a:extLst>
                </p:cNvPr>
                <p:cNvPicPr/>
                <p:nvPr/>
              </p:nvPicPr>
              <p:blipFill>
                <a:blip r:embed="rId274"/>
                <a:stretch>
                  <a:fillRect/>
                </a:stretch>
              </p:blipFill>
              <p:spPr>
                <a:xfrm>
                  <a:off x="1149055" y="3887902"/>
                  <a:ext cx="1641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01" name="Freihand 200">
                  <a:extLst>
                    <a:ext uri="{FF2B5EF4-FFF2-40B4-BE49-F238E27FC236}">
                      <a16:creationId xmlns:a16="http://schemas.microsoft.com/office/drawing/2014/main" id="{94B4A7E0-F6D9-26F2-AC96-0ED77D0A2007}"/>
                    </a:ext>
                  </a:extLst>
                </p14:cNvPr>
                <p14:cNvContentPartPr/>
                <p14:nvPr/>
              </p14:nvContentPartPr>
              <p14:xfrm>
                <a:off x="1348135" y="3889702"/>
                <a:ext cx="112680" cy="93960"/>
              </p14:xfrm>
            </p:contentPart>
          </mc:Choice>
          <mc:Fallback>
            <p:pic>
              <p:nvPicPr>
                <p:cNvPr id="201" name="Freihand 200">
                  <a:extLst>
                    <a:ext uri="{FF2B5EF4-FFF2-40B4-BE49-F238E27FC236}">
                      <a16:creationId xmlns:a16="http://schemas.microsoft.com/office/drawing/2014/main" id="{94B4A7E0-F6D9-26F2-AC96-0ED77D0A2007}"/>
                    </a:ext>
                  </a:extLst>
                </p:cNvPr>
                <p:cNvPicPr/>
                <p:nvPr/>
              </p:nvPicPr>
              <p:blipFill>
                <a:blip r:embed="rId276"/>
                <a:stretch>
                  <a:fillRect/>
                </a:stretch>
              </p:blipFill>
              <p:spPr>
                <a:xfrm>
                  <a:off x="1339495" y="3881062"/>
                  <a:ext cx="1303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02" name="Freihand 201">
                  <a:extLst>
                    <a:ext uri="{FF2B5EF4-FFF2-40B4-BE49-F238E27FC236}">
                      <a16:creationId xmlns:a16="http://schemas.microsoft.com/office/drawing/2014/main" id="{76E34C95-1C85-B3AC-4BB6-1CB00C46325D}"/>
                    </a:ext>
                  </a:extLst>
                </p14:cNvPr>
                <p14:cNvContentPartPr/>
                <p14:nvPr/>
              </p14:nvContentPartPr>
              <p14:xfrm>
                <a:off x="1532815" y="3930022"/>
                <a:ext cx="83520" cy="5400"/>
              </p14:xfrm>
            </p:contentPart>
          </mc:Choice>
          <mc:Fallback>
            <p:pic>
              <p:nvPicPr>
                <p:cNvPr id="202" name="Freihand 201">
                  <a:extLst>
                    <a:ext uri="{FF2B5EF4-FFF2-40B4-BE49-F238E27FC236}">
                      <a16:creationId xmlns:a16="http://schemas.microsoft.com/office/drawing/2014/main" id="{76E34C95-1C85-B3AC-4BB6-1CB00C46325D}"/>
                    </a:ext>
                  </a:extLst>
                </p:cNvPr>
                <p:cNvPicPr/>
                <p:nvPr/>
              </p:nvPicPr>
              <p:blipFill>
                <a:blip r:embed="rId278"/>
                <a:stretch>
                  <a:fillRect/>
                </a:stretch>
              </p:blipFill>
              <p:spPr>
                <a:xfrm>
                  <a:off x="1524175" y="3921382"/>
                  <a:ext cx="1011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03" name="Freihand 202">
                  <a:extLst>
                    <a:ext uri="{FF2B5EF4-FFF2-40B4-BE49-F238E27FC236}">
                      <a16:creationId xmlns:a16="http://schemas.microsoft.com/office/drawing/2014/main" id="{5307489E-2D39-10DC-E5D9-11F7DB0A0521}"/>
                    </a:ext>
                  </a:extLst>
                </p14:cNvPr>
                <p14:cNvContentPartPr/>
                <p14:nvPr/>
              </p14:nvContentPartPr>
              <p14:xfrm>
                <a:off x="1701655" y="3879622"/>
                <a:ext cx="113400" cy="84600"/>
              </p14:xfrm>
            </p:contentPart>
          </mc:Choice>
          <mc:Fallback>
            <p:pic>
              <p:nvPicPr>
                <p:cNvPr id="203" name="Freihand 202">
                  <a:extLst>
                    <a:ext uri="{FF2B5EF4-FFF2-40B4-BE49-F238E27FC236}">
                      <a16:creationId xmlns:a16="http://schemas.microsoft.com/office/drawing/2014/main" id="{5307489E-2D39-10DC-E5D9-11F7DB0A0521}"/>
                    </a:ext>
                  </a:extLst>
                </p:cNvPr>
                <p:cNvPicPr/>
                <p:nvPr/>
              </p:nvPicPr>
              <p:blipFill>
                <a:blip r:embed="rId280"/>
                <a:stretch>
                  <a:fillRect/>
                </a:stretch>
              </p:blipFill>
              <p:spPr>
                <a:xfrm>
                  <a:off x="1693015" y="3870622"/>
                  <a:ext cx="1310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04" name="Freihand 203">
                  <a:extLst>
                    <a:ext uri="{FF2B5EF4-FFF2-40B4-BE49-F238E27FC236}">
                      <a16:creationId xmlns:a16="http://schemas.microsoft.com/office/drawing/2014/main" id="{012A8B1D-FABC-703F-369D-20FE8DA9CD00}"/>
                    </a:ext>
                  </a:extLst>
                </p14:cNvPr>
                <p14:cNvContentPartPr/>
                <p14:nvPr/>
              </p14:nvContentPartPr>
              <p14:xfrm>
                <a:off x="1919455" y="3887902"/>
                <a:ext cx="75240" cy="79200"/>
              </p14:xfrm>
            </p:contentPart>
          </mc:Choice>
          <mc:Fallback>
            <p:pic>
              <p:nvPicPr>
                <p:cNvPr id="204" name="Freihand 203">
                  <a:extLst>
                    <a:ext uri="{FF2B5EF4-FFF2-40B4-BE49-F238E27FC236}">
                      <a16:creationId xmlns:a16="http://schemas.microsoft.com/office/drawing/2014/main" id="{012A8B1D-FABC-703F-369D-20FE8DA9CD00}"/>
                    </a:ext>
                  </a:extLst>
                </p:cNvPr>
                <p:cNvPicPr/>
                <p:nvPr/>
              </p:nvPicPr>
              <p:blipFill>
                <a:blip r:embed="rId282"/>
                <a:stretch>
                  <a:fillRect/>
                </a:stretch>
              </p:blipFill>
              <p:spPr>
                <a:xfrm>
                  <a:off x="1910455" y="3878902"/>
                  <a:ext cx="928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05" name="Freihand 204">
                  <a:extLst>
                    <a:ext uri="{FF2B5EF4-FFF2-40B4-BE49-F238E27FC236}">
                      <a16:creationId xmlns:a16="http://schemas.microsoft.com/office/drawing/2014/main" id="{DEA78D06-7967-4255-1F45-1D5E7906A137}"/>
                    </a:ext>
                  </a:extLst>
                </p14:cNvPr>
                <p14:cNvContentPartPr/>
                <p14:nvPr/>
              </p14:nvContentPartPr>
              <p14:xfrm>
                <a:off x="2033215" y="3895822"/>
                <a:ext cx="131760" cy="71280"/>
              </p14:xfrm>
            </p:contentPart>
          </mc:Choice>
          <mc:Fallback>
            <p:pic>
              <p:nvPicPr>
                <p:cNvPr id="205" name="Freihand 204">
                  <a:extLst>
                    <a:ext uri="{FF2B5EF4-FFF2-40B4-BE49-F238E27FC236}">
                      <a16:creationId xmlns:a16="http://schemas.microsoft.com/office/drawing/2014/main" id="{DEA78D06-7967-4255-1F45-1D5E7906A137}"/>
                    </a:ext>
                  </a:extLst>
                </p:cNvPr>
                <p:cNvPicPr/>
                <p:nvPr/>
              </p:nvPicPr>
              <p:blipFill>
                <a:blip r:embed="rId284"/>
                <a:stretch>
                  <a:fillRect/>
                </a:stretch>
              </p:blipFill>
              <p:spPr>
                <a:xfrm>
                  <a:off x="2024575" y="3886822"/>
                  <a:ext cx="1494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07" name="Freihand 206">
                  <a:extLst>
                    <a:ext uri="{FF2B5EF4-FFF2-40B4-BE49-F238E27FC236}">
                      <a16:creationId xmlns:a16="http://schemas.microsoft.com/office/drawing/2014/main" id="{BA5CC0B8-0F88-C0AD-0D46-78DE055B449B}"/>
                    </a:ext>
                  </a:extLst>
                </p14:cNvPr>
                <p14:cNvContentPartPr/>
                <p14:nvPr/>
              </p14:nvContentPartPr>
              <p14:xfrm>
                <a:off x="684295" y="4107502"/>
                <a:ext cx="1555200" cy="40680"/>
              </p14:xfrm>
            </p:contentPart>
          </mc:Choice>
          <mc:Fallback>
            <p:pic>
              <p:nvPicPr>
                <p:cNvPr id="207" name="Freihand 206">
                  <a:extLst>
                    <a:ext uri="{FF2B5EF4-FFF2-40B4-BE49-F238E27FC236}">
                      <a16:creationId xmlns:a16="http://schemas.microsoft.com/office/drawing/2014/main" id="{BA5CC0B8-0F88-C0AD-0D46-78DE055B449B}"/>
                    </a:ext>
                  </a:extLst>
                </p:cNvPr>
                <p:cNvPicPr/>
                <p:nvPr/>
              </p:nvPicPr>
              <p:blipFill>
                <a:blip r:embed="rId286"/>
                <a:stretch>
                  <a:fillRect/>
                </a:stretch>
              </p:blipFill>
              <p:spPr>
                <a:xfrm>
                  <a:off x="675295" y="4098862"/>
                  <a:ext cx="15728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11" name="Freihand 210">
                  <a:extLst>
                    <a:ext uri="{FF2B5EF4-FFF2-40B4-BE49-F238E27FC236}">
                      <a16:creationId xmlns:a16="http://schemas.microsoft.com/office/drawing/2014/main" id="{50C17621-568A-50AC-FCE8-4C637DE91717}"/>
                    </a:ext>
                  </a:extLst>
                </p14:cNvPr>
                <p14:cNvContentPartPr/>
                <p14:nvPr/>
              </p14:nvContentPartPr>
              <p14:xfrm>
                <a:off x="2406175" y="4079422"/>
                <a:ext cx="144720" cy="24120"/>
              </p14:xfrm>
            </p:contentPart>
          </mc:Choice>
          <mc:Fallback>
            <p:pic>
              <p:nvPicPr>
                <p:cNvPr id="211" name="Freihand 210">
                  <a:extLst>
                    <a:ext uri="{FF2B5EF4-FFF2-40B4-BE49-F238E27FC236}">
                      <a16:creationId xmlns:a16="http://schemas.microsoft.com/office/drawing/2014/main" id="{50C17621-568A-50AC-FCE8-4C637DE91717}"/>
                    </a:ext>
                  </a:extLst>
                </p:cNvPr>
                <p:cNvPicPr/>
                <p:nvPr/>
              </p:nvPicPr>
              <p:blipFill>
                <a:blip r:embed="rId288"/>
                <a:stretch>
                  <a:fillRect/>
                </a:stretch>
              </p:blipFill>
              <p:spPr>
                <a:xfrm>
                  <a:off x="2397175" y="4070422"/>
                  <a:ext cx="1623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12" name="Freihand 211">
                  <a:extLst>
                    <a:ext uri="{FF2B5EF4-FFF2-40B4-BE49-F238E27FC236}">
                      <a16:creationId xmlns:a16="http://schemas.microsoft.com/office/drawing/2014/main" id="{AE4E19DD-DED7-99AD-12E5-ED4CB9B9A021}"/>
                    </a:ext>
                  </a:extLst>
                </p14:cNvPr>
                <p14:cNvContentPartPr/>
                <p14:nvPr/>
              </p14:nvContentPartPr>
              <p14:xfrm>
                <a:off x="2423455" y="4132342"/>
                <a:ext cx="162000" cy="13680"/>
              </p14:xfrm>
            </p:contentPart>
          </mc:Choice>
          <mc:Fallback>
            <p:pic>
              <p:nvPicPr>
                <p:cNvPr id="212" name="Freihand 211">
                  <a:extLst>
                    <a:ext uri="{FF2B5EF4-FFF2-40B4-BE49-F238E27FC236}">
                      <a16:creationId xmlns:a16="http://schemas.microsoft.com/office/drawing/2014/main" id="{AE4E19DD-DED7-99AD-12E5-ED4CB9B9A021}"/>
                    </a:ext>
                  </a:extLst>
                </p:cNvPr>
                <p:cNvPicPr/>
                <p:nvPr/>
              </p:nvPicPr>
              <p:blipFill>
                <a:blip r:embed="rId290"/>
                <a:stretch>
                  <a:fillRect/>
                </a:stretch>
              </p:blipFill>
              <p:spPr>
                <a:xfrm>
                  <a:off x="2414815" y="4123702"/>
                  <a:ext cx="1796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15" name="Freihand 214">
                  <a:extLst>
                    <a:ext uri="{FF2B5EF4-FFF2-40B4-BE49-F238E27FC236}">
                      <a16:creationId xmlns:a16="http://schemas.microsoft.com/office/drawing/2014/main" id="{DBC96D05-FD73-A402-7079-D53971F7348B}"/>
                    </a:ext>
                  </a:extLst>
                </p14:cNvPr>
                <p14:cNvContentPartPr/>
                <p14:nvPr/>
              </p14:nvContentPartPr>
              <p14:xfrm>
                <a:off x="2723695" y="3909502"/>
                <a:ext cx="133920" cy="109800"/>
              </p14:xfrm>
            </p:contentPart>
          </mc:Choice>
          <mc:Fallback>
            <p:pic>
              <p:nvPicPr>
                <p:cNvPr id="215" name="Freihand 214">
                  <a:extLst>
                    <a:ext uri="{FF2B5EF4-FFF2-40B4-BE49-F238E27FC236}">
                      <a16:creationId xmlns:a16="http://schemas.microsoft.com/office/drawing/2014/main" id="{DBC96D05-FD73-A402-7079-D53971F7348B}"/>
                    </a:ext>
                  </a:extLst>
                </p:cNvPr>
                <p:cNvPicPr/>
                <p:nvPr/>
              </p:nvPicPr>
              <p:blipFill>
                <a:blip r:embed="rId292"/>
                <a:stretch>
                  <a:fillRect/>
                </a:stretch>
              </p:blipFill>
              <p:spPr>
                <a:xfrm>
                  <a:off x="2714695" y="3900862"/>
                  <a:ext cx="1515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16" name="Freihand 215">
                  <a:extLst>
                    <a:ext uri="{FF2B5EF4-FFF2-40B4-BE49-F238E27FC236}">
                      <a16:creationId xmlns:a16="http://schemas.microsoft.com/office/drawing/2014/main" id="{6990A519-1484-D1FB-A687-CE0D2CAB9C8E}"/>
                    </a:ext>
                  </a:extLst>
                </p14:cNvPr>
                <p14:cNvContentPartPr/>
                <p14:nvPr/>
              </p14:nvContentPartPr>
              <p14:xfrm>
                <a:off x="2912695" y="3918502"/>
                <a:ext cx="69840" cy="84960"/>
              </p14:xfrm>
            </p:contentPart>
          </mc:Choice>
          <mc:Fallback>
            <p:pic>
              <p:nvPicPr>
                <p:cNvPr id="216" name="Freihand 215">
                  <a:extLst>
                    <a:ext uri="{FF2B5EF4-FFF2-40B4-BE49-F238E27FC236}">
                      <a16:creationId xmlns:a16="http://schemas.microsoft.com/office/drawing/2014/main" id="{6990A519-1484-D1FB-A687-CE0D2CAB9C8E}"/>
                    </a:ext>
                  </a:extLst>
                </p:cNvPr>
                <p:cNvPicPr/>
                <p:nvPr/>
              </p:nvPicPr>
              <p:blipFill>
                <a:blip r:embed="rId294"/>
                <a:stretch>
                  <a:fillRect/>
                </a:stretch>
              </p:blipFill>
              <p:spPr>
                <a:xfrm>
                  <a:off x="2903695" y="3909862"/>
                  <a:ext cx="874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17" name="Freihand 216">
                  <a:extLst>
                    <a:ext uri="{FF2B5EF4-FFF2-40B4-BE49-F238E27FC236}">
                      <a16:creationId xmlns:a16="http://schemas.microsoft.com/office/drawing/2014/main" id="{4BC85C8B-2907-B25A-A549-C87E556187A5}"/>
                    </a:ext>
                  </a:extLst>
                </p14:cNvPr>
                <p14:cNvContentPartPr/>
                <p14:nvPr/>
              </p14:nvContentPartPr>
              <p14:xfrm>
                <a:off x="3046975" y="3891502"/>
                <a:ext cx="88560" cy="126720"/>
              </p14:xfrm>
            </p:contentPart>
          </mc:Choice>
          <mc:Fallback>
            <p:pic>
              <p:nvPicPr>
                <p:cNvPr id="217" name="Freihand 216">
                  <a:extLst>
                    <a:ext uri="{FF2B5EF4-FFF2-40B4-BE49-F238E27FC236}">
                      <a16:creationId xmlns:a16="http://schemas.microsoft.com/office/drawing/2014/main" id="{4BC85C8B-2907-B25A-A549-C87E556187A5}"/>
                    </a:ext>
                  </a:extLst>
                </p:cNvPr>
                <p:cNvPicPr/>
                <p:nvPr/>
              </p:nvPicPr>
              <p:blipFill>
                <a:blip r:embed="rId296"/>
                <a:stretch>
                  <a:fillRect/>
                </a:stretch>
              </p:blipFill>
              <p:spPr>
                <a:xfrm>
                  <a:off x="3038335" y="3882502"/>
                  <a:ext cx="1062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18" name="Freihand 217">
                  <a:extLst>
                    <a:ext uri="{FF2B5EF4-FFF2-40B4-BE49-F238E27FC236}">
                      <a16:creationId xmlns:a16="http://schemas.microsoft.com/office/drawing/2014/main" id="{7176E1A3-35DD-B58D-0858-D6D3CC7E6306}"/>
                    </a:ext>
                  </a:extLst>
                </p14:cNvPr>
                <p14:cNvContentPartPr/>
                <p14:nvPr/>
              </p14:nvContentPartPr>
              <p14:xfrm>
                <a:off x="3157135" y="3983302"/>
                <a:ext cx="24120" cy="87120"/>
              </p14:xfrm>
            </p:contentPart>
          </mc:Choice>
          <mc:Fallback>
            <p:pic>
              <p:nvPicPr>
                <p:cNvPr id="218" name="Freihand 217">
                  <a:extLst>
                    <a:ext uri="{FF2B5EF4-FFF2-40B4-BE49-F238E27FC236}">
                      <a16:creationId xmlns:a16="http://schemas.microsoft.com/office/drawing/2014/main" id="{7176E1A3-35DD-B58D-0858-D6D3CC7E6306}"/>
                    </a:ext>
                  </a:extLst>
                </p:cNvPr>
                <p:cNvPicPr/>
                <p:nvPr/>
              </p:nvPicPr>
              <p:blipFill>
                <a:blip r:embed="rId298"/>
                <a:stretch>
                  <a:fillRect/>
                </a:stretch>
              </p:blipFill>
              <p:spPr>
                <a:xfrm>
                  <a:off x="3148495" y="3974302"/>
                  <a:ext cx="417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19" name="Freihand 218">
                  <a:extLst>
                    <a:ext uri="{FF2B5EF4-FFF2-40B4-BE49-F238E27FC236}">
                      <a16:creationId xmlns:a16="http://schemas.microsoft.com/office/drawing/2014/main" id="{28D376F5-A547-8193-7705-DA15D5CA9F55}"/>
                    </a:ext>
                  </a:extLst>
                </p14:cNvPr>
                <p14:cNvContentPartPr/>
                <p14:nvPr/>
              </p14:nvContentPartPr>
              <p14:xfrm>
                <a:off x="3268735" y="3892582"/>
                <a:ext cx="30960" cy="85320"/>
              </p14:xfrm>
            </p:contentPart>
          </mc:Choice>
          <mc:Fallback>
            <p:pic>
              <p:nvPicPr>
                <p:cNvPr id="219" name="Freihand 218">
                  <a:extLst>
                    <a:ext uri="{FF2B5EF4-FFF2-40B4-BE49-F238E27FC236}">
                      <a16:creationId xmlns:a16="http://schemas.microsoft.com/office/drawing/2014/main" id="{28D376F5-A547-8193-7705-DA15D5CA9F55}"/>
                    </a:ext>
                  </a:extLst>
                </p:cNvPr>
                <p:cNvPicPr/>
                <p:nvPr/>
              </p:nvPicPr>
              <p:blipFill>
                <a:blip r:embed="rId300"/>
                <a:stretch>
                  <a:fillRect/>
                </a:stretch>
              </p:blipFill>
              <p:spPr>
                <a:xfrm>
                  <a:off x="3260095" y="3883582"/>
                  <a:ext cx="486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20" name="Freihand 219">
                  <a:extLst>
                    <a:ext uri="{FF2B5EF4-FFF2-40B4-BE49-F238E27FC236}">
                      <a16:creationId xmlns:a16="http://schemas.microsoft.com/office/drawing/2014/main" id="{2FE131B2-23B7-FB4B-5740-841D5625D592}"/>
                    </a:ext>
                  </a:extLst>
                </p14:cNvPr>
                <p14:cNvContentPartPr/>
                <p14:nvPr/>
              </p14:nvContentPartPr>
              <p14:xfrm>
                <a:off x="3317335" y="3890422"/>
                <a:ext cx="84240" cy="97200"/>
              </p14:xfrm>
            </p:contentPart>
          </mc:Choice>
          <mc:Fallback>
            <p:pic>
              <p:nvPicPr>
                <p:cNvPr id="220" name="Freihand 219">
                  <a:extLst>
                    <a:ext uri="{FF2B5EF4-FFF2-40B4-BE49-F238E27FC236}">
                      <a16:creationId xmlns:a16="http://schemas.microsoft.com/office/drawing/2014/main" id="{2FE131B2-23B7-FB4B-5740-841D5625D592}"/>
                    </a:ext>
                  </a:extLst>
                </p:cNvPr>
                <p:cNvPicPr/>
                <p:nvPr/>
              </p:nvPicPr>
              <p:blipFill>
                <a:blip r:embed="rId302"/>
                <a:stretch>
                  <a:fillRect/>
                </a:stretch>
              </p:blipFill>
              <p:spPr>
                <a:xfrm>
                  <a:off x="3308695" y="3881422"/>
                  <a:ext cx="1018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21" name="Freihand 220">
                  <a:extLst>
                    <a:ext uri="{FF2B5EF4-FFF2-40B4-BE49-F238E27FC236}">
                      <a16:creationId xmlns:a16="http://schemas.microsoft.com/office/drawing/2014/main" id="{14D2F2A8-E1D1-C8F1-38BB-8AEEA503F56C}"/>
                    </a:ext>
                  </a:extLst>
                </p14:cNvPr>
                <p14:cNvContentPartPr/>
                <p14:nvPr/>
              </p14:nvContentPartPr>
              <p14:xfrm>
                <a:off x="2704255" y="4104622"/>
                <a:ext cx="729720" cy="48240"/>
              </p14:xfrm>
            </p:contentPart>
          </mc:Choice>
          <mc:Fallback>
            <p:pic>
              <p:nvPicPr>
                <p:cNvPr id="221" name="Freihand 220">
                  <a:extLst>
                    <a:ext uri="{FF2B5EF4-FFF2-40B4-BE49-F238E27FC236}">
                      <a16:creationId xmlns:a16="http://schemas.microsoft.com/office/drawing/2014/main" id="{14D2F2A8-E1D1-C8F1-38BB-8AEEA503F56C}"/>
                    </a:ext>
                  </a:extLst>
                </p:cNvPr>
                <p:cNvPicPr/>
                <p:nvPr/>
              </p:nvPicPr>
              <p:blipFill>
                <a:blip r:embed="rId304"/>
                <a:stretch>
                  <a:fillRect/>
                </a:stretch>
              </p:blipFill>
              <p:spPr>
                <a:xfrm>
                  <a:off x="2695615" y="4095622"/>
                  <a:ext cx="7473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22" name="Freihand 221">
                  <a:extLst>
                    <a:ext uri="{FF2B5EF4-FFF2-40B4-BE49-F238E27FC236}">
                      <a16:creationId xmlns:a16="http://schemas.microsoft.com/office/drawing/2014/main" id="{E83C9FAD-8CC4-DD20-1A30-C68FC342BF86}"/>
                    </a:ext>
                  </a:extLst>
                </p14:cNvPr>
                <p14:cNvContentPartPr/>
                <p14:nvPr/>
              </p14:nvContentPartPr>
              <p14:xfrm>
                <a:off x="2762215" y="4201822"/>
                <a:ext cx="160920" cy="122040"/>
              </p14:xfrm>
            </p:contentPart>
          </mc:Choice>
          <mc:Fallback>
            <p:pic>
              <p:nvPicPr>
                <p:cNvPr id="222" name="Freihand 221">
                  <a:extLst>
                    <a:ext uri="{FF2B5EF4-FFF2-40B4-BE49-F238E27FC236}">
                      <a16:creationId xmlns:a16="http://schemas.microsoft.com/office/drawing/2014/main" id="{E83C9FAD-8CC4-DD20-1A30-C68FC342BF86}"/>
                    </a:ext>
                  </a:extLst>
                </p:cNvPr>
                <p:cNvPicPr/>
                <p:nvPr/>
              </p:nvPicPr>
              <p:blipFill>
                <a:blip r:embed="rId306"/>
                <a:stretch>
                  <a:fillRect/>
                </a:stretch>
              </p:blipFill>
              <p:spPr>
                <a:xfrm>
                  <a:off x="2753215" y="4192822"/>
                  <a:ext cx="1785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23" name="Freihand 222">
                  <a:extLst>
                    <a:ext uri="{FF2B5EF4-FFF2-40B4-BE49-F238E27FC236}">
                      <a16:creationId xmlns:a16="http://schemas.microsoft.com/office/drawing/2014/main" id="{6A779D63-3430-3B61-0928-1267CAF1430C}"/>
                    </a:ext>
                  </a:extLst>
                </p14:cNvPr>
                <p14:cNvContentPartPr/>
                <p14:nvPr/>
              </p14:nvContentPartPr>
              <p14:xfrm>
                <a:off x="2949775" y="4182382"/>
                <a:ext cx="254160" cy="120240"/>
              </p14:xfrm>
            </p:contentPart>
          </mc:Choice>
          <mc:Fallback>
            <p:pic>
              <p:nvPicPr>
                <p:cNvPr id="223" name="Freihand 222">
                  <a:extLst>
                    <a:ext uri="{FF2B5EF4-FFF2-40B4-BE49-F238E27FC236}">
                      <a16:creationId xmlns:a16="http://schemas.microsoft.com/office/drawing/2014/main" id="{6A779D63-3430-3B61-0928-1267CAF1430C}"/>
                    </a:ext>
                  </a:extLst>
                </p:cNvPr>
                <p:cNvPicPr/>
                <p:nvPr/>
              </p:nvPicPr>
              <p:blipFill>
                <a:blip r:embed="rId308"/>
                <a:stretch>
                  <a:fillRect/>
                </a:stretch>
              </p:blipFill>
              <p:spPr>
                <a:xfrm>
                  <a:off x="2940775" y="4173382"/>
                  <a:ext cx="2718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24" name="Freihand 223">
                  <a:extLst>
                    <a:ext uri="{FF2B5EF4-FFF2-40B4-BE49-F238E27FC236}">
                      <a16:creationId xmlns:a16="http://schemas.microsoft.com/office/drawing/2014/main" id="{7205CA98-8F16-622F-D4DD-36A9AD2CF8C3}"/>
                    </a:ext>
                  </a:extLst>
                </p14:cNvPr>
                <p14:cNvContentPartPr/>
                <p14:nvPr/>
              </p14:nvContentPartPr>
              <p14:xfrm>
                <a:off x="3596335" y="4151062"/>
                <a:ext cx="108360" cy="12600"/>
              </p14:xfrm>
            </p:contentPart>
          </mc:Choice>
          <mc:Fallback>
            <p:pic>
              <p:nvPicPr>
                <p:cNvPr id="224" name="Freihand 223">
                  <a:extLst>
                    <a:ext uri="{FF2B5EF4-FFF2-40B4-BE49-F238E27FC236}">
                      <a16:creationId xmlns:a16="http://schemas.microsoft.com/office/drawing/2014/main" id="{7205CA98-8F16-622F-D4DD-36A9AD2CF8C3}"/>
                    </a:ext>
                  </a:extLst>
                </p:cNvPr>
                <p:cNvPicPr/>
                <p:nvPr/>
              </p:nvPicPr>
              <p:blipFill>
                <a:blip r:embed="rId310"/>
                <a:stretch>
                  <a:fillRect/>
                </a:stretch>
              </p:blipFill>
              <p:spPr>
                <a:xfrm>
                  <a:off x="3587695" y="4142062"/>
                  <a:ext cx="1260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25" name="Freihand 224">
                  <a:extLst>
                    <a:ext uri="{FF2B5EF4-FFF2-40B4-BE49-F238E27FC236}">
                      <a16:creationId xmlns:a16="http://schemas.microsoft.com/office/drawing/2014/main" id="{8B6E5670-E855-7F4B-BED2-3AFE53DD5590}"/>
                    </a:ext>
                  </a:extLst>
                </p14:cNvPr>
                <p14:cNvContentPartPr/>
                <p14:nvPr/>
              </p14:nvContentPartPr>
              <p14:xfrm>
                <a:off x="3831775" y="4003822"/>
                <a:ext cx="112680" cy="180000"/>
              </p14:xfrm>
            </p:contentPart>
          </mc:Choice>
          <mc:Fallback>
            <p:pic>
              <p:nvPicPr>
                <p:cNvPr id="225" name="Freihand 224">
                  <a:extLst>
                    <a:ext uri="{FF2B5EF4-FFF2-40B4-BE49-F238E27FC236}">
                      <a16:creationId xmlns:a16="http://schemas.microsoft.com/office/drawing/2014/main" id="{8B6E5670-E855-7F4B-BED2-3AFE53DD5590}"/>
                    </a:ext>
                  </a:extLst>
                </p:cNvPr>
                <p:cNvPicPr/>
                <p:nvPr/>
              </p:nvPicPr>
              <p:blipFill>
                <a:blip r:embed="rId312"/>
                <a:stretch>
                  <a:fillRect/>
                </a:stretch>
              </p:blipFill>
              <p:spPr>
                <a:xfrm>
                  <a:off x="3822775" y="3995182"/>
                  <a:ext cx="1303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27" name="Freihand 226">
                  <a:extLst>
                    <a:ext uri="{FF2B5EF4-FFF2-40B4-BE49-F238E27FC236}">
                      <a16:creationId xmlns:a16="http://schemas.microsoft.com/office/drawing/2014/main" id="{56267C19-BB21-C383-59E2-21E49FDD3B76}"/>
                    </a:ext>
                  </a:extLst>
                </p14:cNvPr>
                <p14:cNvContentPartPr/>
                <p14:nvPr/>
              </p14:nvContentPartPr>
              <p14:xfrm>
                <a:off x="4078735" y="4103902"/>
                <a:ext cx="101880" cy="32760"/>
              </p14:xfrm>
            </p:contentPart>
          </mc:Choice>
          <mc:Fallback>
            <p:pic>
              <p:nvPicPr>
                <p:cNvPr id="227" name="Freihand 226">
                  <a:extLst>
                    <a:ext uri="{FF2B5EF4-FFF2-40B4-BE49-F238E27FC236}">
                      <a16:creationId xmlns:a16="http://schemas.microsoft.com/office/drawing/2014/main" id="{56267C19-BB21-C383-59E2-21E49FDD3B76}"/>
                    </a:ext>
                  </a:extLst>
                </p:cNvPr>
                <p:cNvPicPr/>
                <p:nvPr/>
              </p:nvPicPr>
              <p:blipFill>
                <a:blip r:embed="rId314"/>
                <a:stretch>
                  <a:fillRect/>
                </a:stretch>
              </p:blipFill>
              <p:spPr>
                <a:xfrm>
                  <a:off x="4070095" y="4095262"/>
                  <a:ext cx="11952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28" name="Freihand 227">
                  <a:extLst>
                    <a:ext uri="{FF2B5EF4-FFF2-40B4-BE49-F238E27FC236}">
                      <a16:creationId xmlns:a16="http://schemas.microsoft.com/office/drawing/2014/main" id="{1DCD644C-8BA5-3928-8768-9821B8719E06}"/>
                    </a:ext>
                  </a:extLst>
                </p14:cNvPr>
                <p14:cNvContentPartPr/>
                <p14:nvPr/>
              </p14:nvContentPartPr>
              <p14:xfrm>
                <a:off x="4064335" y="4149982"/>
                <a:ext cx="185040" cy="26280"/>
              </p14:xfrm>
            </p:contentPart>
          </mc:Choice>
          <mc:Fallback>
            <p:pic>
              <p:nvPicPr>
                <p:cNvPr id="228" name="Freihand 227">
                  <a:extLst>
                    <a:ext uri="{FF2B5EF4-FFF2-40B4-BE49-F238E27FC236}">
                      <a16:creationId xmlns:a16="http://schemas.microsoft.com/office/drawing/2014/main" id="{1DCD644C-8BA5-3928-8768-9821B8719E06}"/>
                    </a:ext>
                  </a:extLst>
                </p:cNvPr>
                <p:cNvPicPr/>
                <p:nvPr/>
              </p:nvPicPr>
              <p:blipFill>
                <a:blip r:embed="rId316"/>
                <a:stretch>
                  <a:fillRect/>
                </a:stretch>
              </p:blipFill>
              <p:spPr>
                <a:xfrm>
                  <a:off x="4055695" y="4140982"/>
                  <a:ext cx="2026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29" name="Freihand 228">
                  <a:extLst>
                    <a:ext uri="{FF2B5EF4-FFF2-40B4-BE49-F238E27FC236}">
                      <a16:creationId xmlns:a16="http://schemas.microsoft.com/office/drawing/2014/main" id="{735B087C-3C7E-4E44-B846-479B20A61DDA}"/>
                    </a:ext>
                  </a:extLst>
                </p14:cNvPr>
                <p14:cNvContentPartPr/>
                <p14:nvPr/>
              </p14:nvContentPartPr>
              <p14:xfrm>
                <a:off x="4299775" y="4016782"/>
                <a:ext cx="108000" cy="199440"/>
              </p14:xfrm>
            </p:contentPart>
          </mc:Choice>
          <mc:Fallback>
            <p:pic>
              <p:nvPicPr>
                <p:cNvPr id="229" name="Freihand 228">
                  <a:extLst>
                    <a:ext uri="{FF2B5EF4-FFF2-40B4-BE49-F238E27FC236}">
                      <a16:creationId xmlns:a16="http://schemas.microsoft.com/office/drawing/2014/main" id="{735B087C-3C7E-4E44-B846-479B20A61DDA}"/>
                    </a:ext>
                  </a:extLst>
                </p:cNvPr>
                <p:cNvPicPr/>
                <p:nvPr/>
              </p:nvPicPr>
              <p:blipFill>
                <a:blip r:embed="rId318"/>
                <a:stretch>
                  <a:fillRect/>
                </a:stretch>
              </p:blipFill>
              <p:spPr>
                <a:xfrm>
                  <a:off x="4291135" y="4008142"/>
                  <a:ext cx="1256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30" name="Freihand 229">
                  <a:extLst>
                    <a:ext uri="{FF2B5EF4-FFF2-40B4-BE49-F238E27FC236}">
                      <a16:creationId xmlns:a16="http://schemas.microsoft.com/office/drawing/2014/main" id="{20BF8FA1-B4D3-A1AC-F752-48385C6F5475}"/>
                    </a:ext>
                  </a:extLst>
                </p14:cNvPr>
                <p14:cNvContentPartPr/>
                <p14:nvPr/>
              </p14:nvContentPartPr>
              <p14:xfrm>
                <a:off x="4509655" y="4002022"/>
                <a:ext cx="20520" cy="125640"/>
              </p14:xfrm>
            </p:contentPart>
          </mc:Choice>
          <mc:Fallback>
            <p:pic>
              <p:nvPicPr>
                <p:cNvPr id="230" name="Freihand 229">
                  <a:extLst>
                    <a:ext uri="{FF2B5EF4-FFF2-40B4-BE49-F238E27FC236}">
                      <a16:creationId xmlns:a16="http://schemas.microsoft.com/office/drawing/2014/main" id="{20BF8FA1-B4D3-A1AC-F752-48385C6F5475}"/>
                    </a:ext>
                  </a:extLst>
                </p:cNvPr>
                <p:cNvPicPr/>
                <p:nvPr/>
              </p:nvPicPr>
              <p:blipFill>
                <a:blip r:embed="rId320"/>
                <a:stretch>
                  <a:fillRect/>
                </a:stretch>
              </p:blipFill>
              <p:spPr>
                <a:xfrm>
                  <a:off x="4501015" y="3993022"/>
                  <a:ext cx="381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31" name="Freihand 230">
                  <a:extLst>
                    <a:ext uri="{FF2B5EF4-FFF2-40B4-BE49-F238E27FC236}">
                      <a16:creationId xmlns:a16="http://schemas.microsoft.com/office/drawing/2014/main" id="{5400F9D0-64BD-74E7-4D4E-9AD28F2B7956}"/>
                    </a:ext>
                  </a:extLst>
                </p14:cNvPr>
                <p14:cNvContentPartPr/>
                <p14:nvPr/>
              </p14:nvContentPartPr>
              <p14:xfrm>
                <a:off x="4614055" y="4009582"/>
                <a:ext cx="79200" cy="116280"/>
              </p14:xfrm>
            </p:contentPart>
          </mc:Choice>
          <mc:Fallback>
            <p:pic>
              <p:nvPicPr>
                <p:cNvPr id="231" name="Freihand 230">
                  <a:extLst>
                    <a:ext uri="{FF2B5EF4-FFF2-40B4-BE49-F238E27FC236}">
                      <a16:creationId xmlns:a16="http://schemas.microsoft.com/office/drawing/2014/main" id="{5400F9D0-64BD-74E7-4D4E-9AD28F2B7956}"/>
                    </a:ext>
                  </a:extLst>
                </p:cNvPr>
                <p:cNvPicPr/>
                <p:nvPr/>
              </p:nvPicPr>
              <p:blipFill>
                <a:blip r:embed="rId322"/>
                <a:stretch>
                  <a:fillRect/>
                </a:stretch>
              </p:blipFill>
              <p:spPr>
                <a:xfrm>
                  <a:off x="4605415" y="4000942"/>
                  <a:ext cx="968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32" name="Freihand 231">
                  <a:extLst>
                    <a:ext uri="{FF2B5EF4-FFF2-40B4-BE49-F238E27FC236}">
                      <a16:creationId xmlns:a16="http://schemas.microsoft.com/office/drawing/2014/main" id="{F0C0768A-BF30-F88C-AD3E-985E6535950B}"/>
                    </a:ext>
                  </a:extLst>
                </p14:cNvPr>
                <p14:cNvContentPartPr/>
                <p14:nvPr/>
              </p14:nvContentPartPr>
              <p14:xfrm>
                <a:off x="4736095" y="3943702"/>
                <a:ext cx="125640" cy="136440"/>
              </p14:xfrm>
            </p:contentPart>
          </mc:Choice>
          <mc:Fallback>
            <p:pic>
              <p:nvPicPr>
                <p:cNvPr id="232" name="Freihand 231">
                  <a:extLst>
                    <a:ext uri="{FF2B5EF4-FFF2-40B4-BE49-F238E27FC236}">
                      <a16:creationId xmlns:a16="http://schemas.microsoft.com/office/drawing/2014/main" id="{F0C0768A-BF30-F88C-AD3E-985E6535950B}"/>
                    </a:ext>
                  </a:extLst>
                </p:cNvPr>
                <p:cNvPicPr/>
                <p:nvPr/>
              </p:nvPicPr>
              <p:blipFill>
                <a:blip r:embed="rId324"/>
                <a:stretch>
                  <a:fillRect/>
                </a:stretch>
              </p:blipFill>
              <p:spPr>
                <a:xfrm>
                  <a:off x="4727095" y="3935062"/>
                  <a:ext cx="1432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33" name="Freihand 232">
                  <a:extLst>
                    <a:ext uri="{FF2B5EF4-FFF2-40B4-BE49-F238E27FC236}">
                      <a16:creationId xmlns:a16="http://schemas.microsoft.com/office/drawing/2014/main" id="{A1A6F23F-DE1F-01D2-0B0A-803CE63B1938}"/>
                    </a:ext>
                  </a:extLst>
                </p14:cNvPr>
                <p14:cNvContentPartPr/>
                <p14:nvPr/>
              </p14:nvContentPartPr>
              <p14:xfrm>
                <a:off x="4846255" y="4085542"/>
                <a:ext cx="86760" cy="50040"/>
              </p14:xfrm>
            </p:contentPart>
          </mc:Choice>
          <mc:Fallback>
            <p:pic>
              <p:nvPicPr>
                <p:cNvPr id="233" name="Freihand 232">
                  <a:extLst>
                    <a:ext uri="{FF2B5EF4-FFF2-40B4-BE49-F238E27FC236}">
                      <a16:creationId xmlns:a16="http://schemas.microsoft.com/office/drawing/2014/main" id="{A1A6F23F-DE1F-01D2-0B0A-803CE63B1938}"/>
                    </a:ext>
                  </a:extLst>
                </p:cNvPr>
                <p:cNvPicPr/>
                <p:nvPr/>
              </p:nvPicPr>
              <p:blipFill>
                <a:blip r:embed="rId326"/>
                <a:stretch>
                  <a:fillRect/>
                </a:stretch>
              </p:blipFill>
              <p:spPr>
                <a:xfrm>
                  <a:off x="4837255" y="4076542"/>
                  <a:ext cx="1044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38" name="Freihand 237">
                  <a:extLst>
                    <a:ext uri="{FF2B5EF4-FFF2-40B4-BE49-F238E27FC236}">
                      <a16:creationId xmlns:a16="http://schemas.microsoft.com/office/drawing/2014/main" id="{A5133870-AE8D-59D0-55C5-10DE2973F0A3}"/>
                    </a:ext>
                  </a:extLst>
                </p14:cNvPr>
                <p14:cNvContentPartPr/>
                <p14:nvPr/>
              </p14:nvContentPartPr>
              <p14:xfrm>
                <a:off x="5276455" y="3963142"/>
                <a:ext cx="118080" cy="173880"/>
              </p14:xfrm>
            </p:contentPart>
          </mc:Choice>
          <mc:Fallback>
            <p:pic>
              <p:nvPicPr>
                <p:cNvPr id="238" name="Freihand 237">
                  <a:extLst>
                    <a:ext uri="{FF2B5EF4-FFF2-40B4-BE49-F238E27FC236}">
                      <a16:creationId xmlns:a16="http://schemas.microsoft.com/office/drawing/2014/main" id="{A5133870-AE8D-59D0-55C5-10DE2973F0A3}"/>
                    </a:ext>
                  </a:extLst>
                </p:cNvPr>
                <p:cNvPicPr/>
                <p:nvPr/>
              </p:nvPicPr>
              <p:blipFill>
                <a:blip r:embed="rId328"/>
                <a:stretch>
                  <a:fillRect/>
                </a:stretch>
              </p:blipFill>
              <p:spPr>
                <a:xfrm>
                  <a:off x="5267455" y="3954502"/>
                  <a:ext cx="1357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39" name="Freihand 238">
                  <a:extLst>
                    <a:ext uri="{FF2B5EF4-FFF2-40B4-BE49-F238E27FC236}">
                      <a16:creationId xmlns:a16="http://schemas.microsoft.com/office/drawing/2014/main" id="{582DF50E-B180-F76A-75EB-E7CAD292C71D}"/>
                    </a:ext>
                  </a:extLst>
                </p14:cNvPr>
                <p14:cNvContentPartPr/>
                <p14:nvPr/>
              </p14:nvContentPartPr>
              <p14:xfrm>
                <a:off x="5366095" y="3960622"/>
                <a:ext cx="65880" cy="5040"/>
              </p14:xfrm>
            </p:contentPart>
          </mc:Choice>
          <mc:Fallback>
            <p:pic>
              <p:nvPicPr>
                <p:cNvPr id="239" name="Freihand 238">
                  <a:extLst>
                    <a:ext uri="{FF2B5EF4-FFF2-40B4-BE49-F238E27FC236}">
                      <a16:creationId xmlns:a16="http://schemas.microsoft.com/office/drawing/2014/main" id="{582DF50E-B180-F76A-75EB-E7CAD292C71D}"/>
                    </a:ext>
                  </a:extLst>
                </p:cNvPr>
                <p:cNvPicPr/>
                <p:nvPr/>
              </p:nvPicPr>
              <p:blipFill>
                <a:blip r:embed="rId330"/>
                <a:stretch>
                  <a:fillRect/>
                </a:stretch>
              </p:blipFill>
              <p:spPr>
                <a:xfrm>
                  <a:off x="5357455" y="3951622"/>
                  <a:ext cx="835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40" name="Freihand 239">
                  <a:extLst>
                    <a:ext uri="{FF2B5EF4-FFF2-40B4-BE49-F238E27FC236}">
                      <a16:creationId xmlns:a16="http://schemas.microsoft.com/office/drawing/2014/main" id="{BEAF0BB4-CA5C-77F8-640F-342BC68C8C78}"/>
                    </a:ext>
                  </a:extLst>
                </p14:cNvPr>
                <p14:cNvContentPartPr/>
                <p14:nvPr/>
              </p14:nvContentPartPr>
              <p14:xfrm>
                <a:off x="5192935" y="3921742"/>
                <a:ext cx="279720" cy="270720"/>
              </p14:xfrm>
            </p:contentPart>
          </mc:Choice>
          <mc:Fallback>
            <p:pic>
              <p:nvPicPr>
                <p:cNvPr id="240" name="Freihand 239">
                  <a:extLst>
                    <a:ext uri="{FF2B5EF4-FFF2-40B4-BE49-F238E27FC236}">
                      <a16:creationId xmlns:a16="http://schemas.microsoft.com/office/drawing/2014/main" id="{BEAF0BB4-CA5C-77F8-640F-342BC68C8C78}"/>
                    </a:ext>
                  </a:extLst>
                </p:cNvPr>
                <p:cNvPicPr/>
                <p:nvPr/>
              </p:nvPicPr>
              <p:blipFill>
                <a:blip r:embed="rId332"/>
                <a:stretch>
                  <a:fillRect/>
                </a:stretch>
              </p:blipFill>
              <p:spPr>
                <a:xfrm>
                  <a:off x="5183935" y="3913102"/>
                  <a:ext cx="29736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43" name="Freihand 242">
                  <a:extLst>
                    <a:ext uri="{FF2B5EF4-FFF2-40B4-BE49-F238E27FC236}">
                      <a16:creationId xmlns:a16="http://schemas.microsoft.com/office/drawing/2014/main" id="{228E2F62-B50A-6D1A-CBE4-06F435B295E3}"/>
                    </a:ext>
                  </a:extLst>
                </p14:cNvPr>
                <p14:cNvContentPartPr/>
                <p14:nvPr/>
              </p14:nvContentPartPr>
              <p14:xfrm>
                <a:off x="5624215" y="3964942"/>
                <a:ext cx="110880" cy="141120"/>
              </p14:xfrm>
            </p:contentPart>
          </mc:Choice>
          <mc:Fallback>
            <p:pic>
              <p:nvPicPr>
                <p:cNvPr id="243" name="Freihand 242">
                  <a:extLst>
                    <a:ext uri="{FF2B5EF4-FFF2-40B4-BE49-F238E27FC236}">
                      <a16:creationId xmlns:a16="http://schemas.microsoft.com/office/drawing/2014/main" id="{228E2F62-B50A-6D1A-CBE4-06F435B295E3}"/>
                    </a:ext>
                  </a:extLst>
                </p:cNvPr>
                <p:cNvPicPr/>
                <p:nvPr/>
              </p:nvPicPr>
              <p:blipFill>
                <a:blip r:embed="rId334"/>
                <a:stretch>
                  <a:fillRect/>
                </a:stretch>
              </p:blipFill>
              <p:spPr>
                <a:xfrm>
                  <a:off x="5615575" y="3955942"/>
                  <a:ext cx="1285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44" name="Freihand 243">
                  <a:extLst>
                    <a:ext uri="{FF2B5EF4-FFF2-40B4-BE49-F238E27FC236}">
                      <a16:creationId xmlns:a16="http://schemas.microsoft.com/office/drawing/2014/main" id="{32E41D16-C455-1B3F-4033-8F730B278993}"/>
                    </a:ext>
                  </a:extLst>
                </p14:cNvPr>
                <p14:cNvContentPartPr/>
                <p14:nvPr/>
              </p14:nvContentPartPr>
              <p14:xfrm>
                <a:off x="5803495" y="3942262"/>
                <a:ext cx="70560" cy="120960"/>
              </p14:xfrm>
            </p:contentPart>
          </mc:Choice>
          <mc:Fallback>
            <p:pic>
              <p:nvPicPr>
                <p:cNvPr id="244" name="Freihand 243">
                  <a:extLst>
                    <a:ext uri="{FF2B5EF4-FFF2-40B4-BE49-F238E27FC236}">
                      <a16:creationId xmlns:a16="http://schemas.microsoft.com/office/drawing/2014/main" id="{32E41D16-C455-1B3F-4033-8F730B278993}"/>
                    </a:ext>
                  </a:extLst>
                </p:cNvPr>
                <p:cNvPicPr/>
                <p:nvPr/>
              </p:nvPicPr>
              <p:blipFill>
                <a:blip r:embed="rId336"/>
                <a:stretch>
                  <a:fillRect/>
                </a:stretch>
              </p:blipFill>
              <p:spPr>
                <a:xfrm>
                  <a:off x="5794495" y="3933622"/>
                  <a:ext cx="882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45" name="Freihand 244">
                  <a:extLst>
                    <a:ext uri="{FF2B5EF4-FFF2-40B4-BE49-F238E27FC236}">
                      <a16:creationId xmlns:a16="http://schemas.microsoft.com/office/drawing/2014/main" id="{6042E4B6-7CF7-5BE3-2FDE-DCFFE2DC9619}"/>
                    </a:ext>
                  </a:extLst>
                </p14:cNvPr>
                <p14:cNvContentPartPr/>
                <p14:nvPr/>
              </p14:nvContentPartPr>
              <p14:xfrm>
                <a:off x="5930215" y="3939022"/>
                <a:ext cx="111240" cy="119160"/>
              </p14:xfrm>
            </p:contentPart>
          </mc:Choice>
          <mc:Fallback>
            <p:pic>
              <p:nvPicPr>
                <p:cNvPr id="245" name="Freihand 244">
                  <a:extLst>
                    <a:ext uri="{FF2B5EF4-FFF2-40B4-BE49-F238E27FC236}">
                      <a16:creationId xmlns:a16="http://schemas.microsoft.com/office/drawing/2014/main" id="{6042E4B6-7CF7-5BE3-2FDE-DCFFE2DC9619}"/>
                    </a:ext>
                  </a:extLst>
                </p:cNvPr>
                <p:cNvPicPr/>
                <p:nvPr/>
              </p:nvPicPr>
              <p:blipFill>
                <a:blip r:embed="rId338"/>
                <a:stretch>
                  <a:fillRect/>
                </a:stretch>
              </p:blipFill>
              <p:spPr>
                <a:xfrm>
                  <a:off x="5921215" y="3930022"/>
                  <a:ext cx="1288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46" name="Freihand 245">
                  <a:extLst>
                    <a:ext uri="{FF2B5EF4-FFF2-40B4-BE49-F238E27FC236}">
                      <a16:creationId xmlns:a16="http://schemas.microsoft.com/office/drawing/2014/main" id="{F3258066-2554-15E9-9A91-75864A90E3AF}"/>
                    </a:ext>
                  </a:extLst>
                </p14:cNvPr>
                <p14:cNvContentPartPr/>
                <p14:nvPr/>
              </p14:nvContentPartPr>
              <p14:xfrm>
                <a:off x="6038935" y="4056382"/>
                <a:ext cx="25560" cy="94320"/>
              </p14:xfrm>
            </p:contentPart>
          </mc:Choice>
          <mc:Fallback>
            <p:pic>
              <p:nvPicPr>
                <p:cNvPr id="246" name="Freihand 245">
                  <a:extLst>
                    <a:ext uri="{FF2B5EF4-FFF2-40B4-BE49-F238E27FC236}">
                      <a16:creationId xmlns:a16="http://schemas.microsoft.com/office/drawing/2014/main" id="{F3258066-2554-15E9-9A91-75864A90E3AF}"/>
                    </a:ext>
                  </a:extLst>
                </p:cNvPr>
                <p:cNvPicPr/>
                <p:nvPr/>
              </p:nvPicPr>
              <p:blipFill>
                <a:blip r:embed="rId340"/>
                <a:stretch>
                  <a:fillRect/>
                </a:stretch>
              </p:blipFill>
              <p:spPr>
                <a:xfrm>
                  <a:off x="6030295" y="4047742"/>
                  <a:ext cx="432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47" name="Freihand 246">
                  <a:extLst>
                    <a:ext uri="{FF2B5EF4-FFF2-40B4-BE49-F238E27FC236}">
                      <a16:creationId xmlns:a16="http://schemas.microsoft.com/office/drawing/2014/main" id="{D57971D3-FE4A-A39D-490C-64018D13727F}"/>
                    </a:ext>
                  </a:extLst>
                </p14:cNvPr>
                <p14:cNvContentPartPr/>
                <p14:nvPr/>
              </p14:nvContentPartPr>
              <p14:xfrm>
                <a:off x="6146575" y="3945502"/>
                <a:ext cx="53280" cy="111960"/>
              </p14:xfrm>
            </p:contentPart>
          </mc:Choice>
          <mc:Fallback>
            <p:pic>
              <p:nvPicPr>
                <p:cNvPr id="247" name="Freihand 246">
                  <a:extLst>
                    <a:ext uri="{FF2B5EF4-FFF2-40B4-BE49-F238E27FC236}">
                      <a16:creationId xmlns:a16="http://schemas.microsoft.com/office/drawing/2014/main" id="{D57971D3-FE4A-A39D-490C-64018D13727F}"/>
                    </a:ext>
                  </a:extLst>
                </p:cNvPr>
                <p:cNvPicPr/>
                <p:nvPr/>
              </p:nvPicPr>
              <p:blipFill>
                <a:blip r:embed="rId342"/>
                <a:stretch>
                  <a:fillRect/>
                </a:stretch>
              </p:blipFill>
              <p:spPr>
                <a:xfrm>
                  <a:off x="6137575" y="3936502"/>
                  <a:ext cx="709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48" name="Freihand 247">
                  <a:extLst>
                    <a:ext uri="{FF2B5EF4-FFF2-40B4-BE49-F238E27FC236}">
                      <a16:creationId xmlns:a16="http://schemas.microsoft.com/office/drawing/2014/main" id="{1C677ECD-06EB-B324-D7B3-583411633C23}"/>
                    </a:ext>
                  </a:extLst>
                </p14:cNvPr>
                <p14:cNvContentPartPr/>
                <p14:nvPr/>
              </p14:nvContentPartPr>
              <p14:xfrm>
                <a:off x="6195895" y="3934702"/>
                <a:ext cx="154800" cy="168120"/>
              </p14:xfrm>
            </p:contentPart>
          </mc:Choice>
          <mc:Fallback>
            <p:pic>
              <p:nvPicPr>
                <p:cNvPr id="248" name="Freihand 247">
                  <a:extLst>
                    <a:ext uri="{FF2B5EF4-FFF2-40B4-BE49-F238E27FC236}">
                      <a16:creationId xmlns:a16="http://schemas.microsoft.com/office/drawing/2014/main" id="{1C677ECD-06EB-B324-D7B3-583411633C23}"/>
                    </a:ext>
                  </a:extLst>
                </p:cNvPr>
                <p:cNvPicPr/>
                <p:nvPr/>
              </p:nvPicPr>
              <p:blipFill>
                <a:blip r:embed="rId344"/>
                <a:stretch>
                  <a:fillRect/>
                </a:stretch>
              </p:blipFill>
              <p:spPr>
                <a:xfrm>
                  <a:off x="6187255" y="3926062"/>
                  <a:ext cx="17244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49" name="Freihand 248">
                  <a:extLst>
                    <a:ext uri="{FF2B5EF4-FFF2-40B4-BE49-F238E27FC236}">
                      <a16:creationId xmlns:a16="http://schemas.microsoft.com/office/drawing/2014/main" id="{2B0A6AC0-316E-9084-FF3E-561AAA15E272}"/>
                    </a:ext>
                  </a:extLst>
                </p14:cNvPr>
                <p14:cNvContentPartPr/>
                <p14:nvPr/>
              </p14:nvContentPartPr>
              <p14:xfrm>
                <a:off x="6492535" y="4003462"/>
                <a:ext cx="43560" cy="13680"/>
              </p14:xfrm>
            </p:contentPart>
          </mc:Choice>
          <mc:Fallback>
            <p:pic>
              <p:nvPicPr>
                <p:cNvPr id="249" name="Freihand 248">
                  <a:extLst>
                    <a:ext uri="{FF2B5EF4-FFF2-40B4-BE49-F238E27FC236}">
                      <a16:creationId xmlns:a16="http://schemas.microsoft.com/office/drawing/2014/main" id="{2B0A6AC0-316E-9084-FF3E-561AAA15E272}"/>
                    </a:ext>
                  </a:extLst>
                </p:cNvPr>
                <p:cNvPicPr/>
                <p:nvPr/>
              </p:nvPicPr>
              <p:blipFill>
                <a:blip r:embed="rId346"/>
                <a:stretch>
                  <a:fillRect/>
                </a:stretch>
              </p:blipFill>
              <p:spPr>
                <a:xfrm>
                  <a:off x="6483895" y="3994462"/>
                  <a:ext cx="612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50" name="Freihand 249">
                  <a:extLst>
                    <a:ext uri="{FF2B5EF4-FFF2-40B4-BE49-F238E27FC236}">
                      <a16:creationId xmlns:a16="http://schemas.microsoft.com/office/drawing/2014/main" id="{AC16FD8C-7C6C-15DB-3809-378C25D72E9F}"/>
                    </a:ext>
                  </a:extLst>
                </p14:cNvPr>
                <p14:cNvContentPartPr/>
                <p14:nvPr/>
              </p14:nvContentPartPr>
              <p14:xfrm>
                <a:off x="6623215" y="3910582"/>
                <a:ext cx="152640" cy="112680"/>
              </p14:xfrm>
            </p:contentPart>
          </mc:Choice>
          <mc:Fallback>
            <p:pic>
              <p:nvPicPr>
                <p:cNvPr id="250" name="Freihand 249">
                  <a:extLst>
                    <a:ext uri="{FF2B5EF4-FFF2-40B4-BE49-F238E27FC236}">
                      <a16:creationId xmlns:a16="http://schemas.microsoft.com/office/drawing/2014/main" id="{AC16FD8C-7C6C-15DB-3809-378C25D72E9F}"/>
                    </a:ext>
                  </a:extLst>
                </p:cNvPr>
                <p:cNvPicPr/>
                <p:nvPr/>
              </p:nvPicPr>
              <p:blipFill>
                <a:blip r:embed="rId348"/>
                <a:stretch>
                  <a:fillRect/>
                </a:stretch>
              </p:blipFill>
              <p:spPr>
                <a:xfrm>
                  <a:off x="6614215" y="3901582"/>
                  <a:ext cx="1702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51" name="Freihand 250">
                  <a:extLst>
                    <a:ext uri="{FF2B5EF4-FFF2-40B4-BE49-F238E27FC236}">
                      <a16:creationId xmlns:a16="http://schemas.microsoft.com/office/drawing/2014/main" id="{EA2E4AAE-19A2-51CB-59CC-7487BA5D421A}"/>
                    </a:ext>
                  </a:extLst>
                </p14:cNvPr>
                <p14:cNvContentPartPr/>
                <p14:nvPr/>
              </p14:nvContentPartPr>
              <p14:xfrm>
                <a:off x="6803575" y="3883222"/>
                <a:ext cx="81000" cy="110160"/>
              </p14:xfrm>
            </p:contentPart>
          </mc:Choice>
          <mc:Fallback>
            <p:pic>
              <p:nvPicPr>
                <p:cNvPr id="251" name="Freihand 250">
                  <a:extLst>
                    <a:ext uri="{FF2B5EF4-FFF2-40B4-BE49-F238E27FC236}">
                      <a16:creationId xmlns:a16="http://schemas.microsoft.com/office/drawing/2014/main" id="{EA2E4AAE-19A2-51CB-59CC-7487BA5D421A}"/>
                    </a:ext>
                  </a:extLst>
                </p:cNvPr>
                <p:cNvPicPr/>
                <p:nvPr/>
              </p:nvPicPr>
              <p:blipFill>
                <a:blip r:embed="rId350"/>
                <a:stretch>
                  <a:fillRect/>
                </a:stretch>
              </p:blipFill>
              <p:spPr>
                <a:xfrm>
                  <a:off x="6794935" y="3874222"/>
                  <a:ext cx="986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52" name="Freihand 251">
                  <a:extLst>
                    <a:ext uri="{FF2B5EF4-FFF2-40B4-BE49-F238E27FC236}">
                      <a16:creationId xmlns:a16="http://schemas.microsoft.com/office/drawing/2014/main" id="{526F1352-B7BF-2AB8-CF5E-B0CF3130543A}"/>
                    </a:ext>
                  </a:extLst>
                </p14:cNvPr>
                <p14:cNvContentPartPr/>
                <p14:nvPr/>
              </p14:nvContentPartPr>
              <p14:xfrm>
                <a:off x="6947215" y="3892582"/>
                <a:ext cx="75240" cy="162720"/>
              </p14:xfrm>
            </p:contentPart>
          </mc:Choice>
          <mc:Fallback>
            <p:pic>
              <p:nvPicPr>
                <p:cNvPr id="252" name="Freihand 251">
                  <a:extLst>
                    <a:ext uri="{FF2B5EF4-FFF2-40B4-BE49-F238E27FC236}">
                      <a16:creationId xmlns:a16="http://schemas.microsoft.com/office/drawing/2014/main" id="{526F1352-B7BF-2AB8-CF5E-B0CF3130543A}"/>
                    </a:ext>
                  </a:extLst>
                </p:cNvPr>
                <p:cNvPicPr/>
                <p:nvPr/>
              </p:nvPicPr>
              <p:blipFill>
                <a:blip r:embed="rId352"/>
                <a:stretch>
                  <a:fillRect/>
                </a:stretch>
              </p:blipFill>
              <p:spPr>
                <a:xfrm>
                  <a:off x="6938215" y="3883942"/>
                  <a:ext cx="928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53" name="Freihand 252">
                  <a:extLst>
                    <a:ext uri="{FF2B5EF4-FFF2-40B4-BE49-F238E27FC236}">
                      <a16:creationId xmlns:a16="http://schemas.microsoft.com/office/drawing/2014/main" id="{34C5FDDC-A34E-4160-A557-F55A451E87BD}"/>
                    </a:ext>
                  </a:extLst>
                </p14:cNvPr>
                <p14:cNvContentPartPr/>
                <p14:nvPr/>
              </p14:nvContentPartPr>
              <p14:xfrm>
                <a:off x="7106695" y="3899782"/>
                <a:ext cx="33840" cy="84960"/>
              </p14:xfrm>
            </p:contentPart>
          </mc:Choice>
          <mc:Fallback>
            <p:pic>
              <p:nvPicPr>
                <p:cNvPr id="253" name="Freihand 252">
                  <a:extLst>
                    <a:ext uri="{FF2B5EF4-FFF2-40B4-BE49-F238E27FC236}">
                      <a16:creationId xmlns:a16="http://schemas.microsoft.com/office/drawing/2014/main" id="{34C5FDDC-A34E-4160-A557-F55A451E87BD}"/>
                    </a:ext>
                  </a:extLst>
                </p:cNvPr>
                <p:cNvPicPr/>
                <p:nvPr/>
              </p:nvPicPr>
              <p:blipFill>
                <a:blip r:embed="rId354"/>
                <a:stretch>
                  <a:fillRect/>
                </a:stretch>
              </p:blipFill>
              <p:spPr>
                <a:xfrm>
                  <a:off x="7097695" y="3890782"/>
                  <a:ext cx="514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54" name="Freihand 253">
                  <a:extLst>
                    <a:ext uri="{FF2B5EF4-FFF2-40B4-BE49-F238E27FC236}">
                      <a16:creationId xmlns:a16="http://schemas.microsoft.com/office/drawing/2014/main" id="{B80D41FF-7538-8A9D-EB31-2F84AD5288B1}"/>
                    </a:ext>
                  </a:extLst>
                </p14:cNvPr>
                <p14:cNvContentPartPr/>
                <p14:nvPr/>
              </p14:nvContentPartPr>
              <p14:xfrm>
                <a:off x="7169695" y="3901222"/>
                <a:ext cx="80280" cy="107640"/>
              </p14:xfrm>
            </p:contentPart>
          </mc:Choice>
          <mc:Fallback>
            <p:pic>
              <p:nvPicPr>
                <p:cNvPr id="254" name="Freihand 253">
                  <a:extLst>
                    <a:ext uri="{FF2B5EF4-FFF2-40B4-BE49-F238E27FC236}">
                      <a16:creationId xmlns:a16="http://schemas.microsoft.com/office/drawing/2014/main" id="{B80D41FF-7538-8A9D-EB31-2F84AD5288B1}"/>
                    </a:ext>
                  </a:extLst>
                </p:cNvPr>
                <p:cNvPicPr/>
                <p:nvPr/>
              </p:nvPicPr>
              <p:blipFill>
                <a:blip r:embed="rId356"/>
                <a:stretch>
                  <a:fillRect/>
                </a:stretch>
              </p:blipFill>
              <p:spPr>
                <a:xfrm>
                  <a:off x="7161055" y="3892582"/>
                  <a:ext cx="979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55" name="Freihand 254">
                  <a:extLst>
                    <a:ext uri="{FF2B5EF4-FFF2-40B4-BE49-F238E27FC236}">
                      <a16:creationId xmlns:a16="http://schemas.microsoft.com/office/drawing/2014/main" id="{FD608A85-112A-AD05-D5E5-89698D159785}"/>
                    </a:ext>
                  </a:extLst>
                </p14:cNvPr>
                <p14:cNvContentPartPr/>
                <p14:nvPr/>
              </p14:nvContentPartPr>
              <p14:xfrm>
                <a:off x="5782615" y="4137382"/>
                <a:ext cx="1490760" cy="82080"/>
              </p14:xfrm>
            </p:contentPart>
          </mc:Choice>
          <mc:Fallback>
            <p:pic>
              <p:nvPicPr>
                <p:cNvPr id="255" name="Freihand 254">
                  <a:extLst>
                    <a:ext uri="{FF2B5EF4-FFF2-40B4-BE49-F238E27FC236}">
                      <a16:creationId xmlns:a16="http://schemas.microsoft.com/office/drawing/2014/main" id="{FD608A85-112A-AD05-D5E5-89698D159785}"/>
                    </a:ext>
                  </a:extLst>
                </p:cNvPr>
                <p:cNvPicPr/>
                <p:nvPr/>
              </p:nvPicPr>
              <p:blipFill>
                <a:blip r:embed="rId358"/>
                <a:stretch>
                  <a:fillRect/>
                </a:stretch>
              </p:blipFill>
              <p:spPr>
                <a:xfrm>
                  <a:off x="5773615" y="4128382"/>
                  <a:ext cx="15084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56" name="Freihand 255">
                  <a:extLst>
                    <a:ext uri="{FF2B5EF4-FFF2-40B4-BE49-F238E27FC236}">
                      <a16:creationId xmlns:a16="http://schemas.microsoft.com/office/drawing/2014/main" id="{B028E281-EF74-889B-560A-9BDF35B83D24}"/>
                    </a:ext>
                  </a:extLst>
                </p14:cNvPr>
                <p14:cNvContentPartPr/>
                <p14:nvPr/>
              </p14:nvContentPartPr>
              <p14:xfrm>
                <a:off x="6126415" y="4331422"/>
                <a:ext cx="179280" cy="81000"/>
              </p14:xfrm>
            </p:contentPart>
          </mc:Choice>
          <mc:Fallback>
            <p:pic>
              <p:nvPicPr>
                <p:cNvPr id="256" name="Freihand 255">
                  <a:extLst>
                    <a:ext uri="{FF2B5EF4-FFF2-40B4-BE49-F238E27FC236}">
                      <a16:creationId xmlns:a16="http://schemas.microsoft.com/office/drawing/2014/main" id="{B028E281-EF74-889B-560A-9BDF35B83D24}"/>
                    </a:ext>
                  </a:extLst>
                </p:cNvPr>
                <p:cNvPicPr/>
                <p:nvPr/>
              </p:nvPicPr>
              <p:blipFill>
                <a:blip r:embed="rId360"/>
                <a:stretch>
                  <a:fillRect/>
                </a:stretch>
              </p:blipFill>
              <p:spPr>
                <a:xfrm>
                  <a:off x="6117415" y="4322782"/>
                  <a:ext cx="1969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57" name="Freihand 256">
                  <a:extLst>
                    <a:ext uri="{FF2B5EF4-FFF2-40B4-BE49-F238E27FC236}">
                      <a16:creationId xmlns:a16="http://schemas.microsoft.com/office/drawing/2014/main" id="{972D7960-D8FD-C212-D86C-768D9225E8E2}"/>
                    </a:ext>
                  </a:extLst>
                </p14:cNvPr>
                <p14:cNvContentPartPr/>
                <p14:nvPr/>
              </p14:nvContentPartPr>
              <p14:xfrm>
                <a:off x="6364375" y="4275982"/>
                <a:ext cx="138600" cy="144000"/>
              </p14:xfrm>
            </p:contentPart>
          </mc:Choice>
          <mc:Fallback>
            <p:pic>
              <p:nvPicPr>
                <p:cNvPr id="257" name="Freihand 256">
                  <a:extLst>
                    <a:ext uri="{FF2B5EF4-FFF2-40B4-BE49-F238E27FC236}">
                      <a16:creationId xmlns:a16="http://schemas.microsoft.com/office/drawing/2014/main" id="{972D7960-D8FD-C212-D86C-768D9225E8E2}"/>
                    </a:ext>
                  </a:extLst>
                </p:cNvPr>
                <p:cNvPicPr/>
                <p:nvPr/>
              </p:nvPicPr>
              <p:blipFill>
                <a:blip r:embed="rId362"/>
                <a:stretch>
                  <a:fillRect/>
                </a:stretch>
              </p:blipFill>
              <p:spPr>
                <a:xfrm>
                  <a:off x="6355735" y="4266982"/>
                  <a:ext cx="1562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58" name="Freihand 257">
                  <a:extLst>
                    <a:ext uri="{FF2B5EF4-FFF2-40B4-BE49-F238E27FC236}">
                      <a16:creationId xmlns:a16="http://schemas.microsoft.com/office/drawing/2014/main" id="{16CC0201-A859-9F8B-0959-50EFFFC6E988}"/>
                    </a:ext>
                  </a:extLst>
                </p14:cNvPr>
                <p14:cNvContentPartPr/>
                <p14:nvPr/>
              </p14:nvContentPartPr>
              <p14:xfrm>
                <a:off x="6564535" y="4269142"/>
                <a:ext cx="91800" cy="146160"/>
              </p14:xfrm>
            </p:contentPart>
          </mc:Choice>
          <mc:Fallback>
            <p:pic>
              <p:nvPicPr>
                <p:cNvPr id="258" name="Freihand 257">
                  <a:extLst>
                    <a:ext uri="{FF2B5EF4-FFF2-40B4-BE49-F238E27FC236}">
                      <a16:creationId xmlns:a16="http://schemas.microsoft.com/office/drawing/2014/main" id="{16CC0201-A859-9F8B-0959-50EFFFC6E988}"/>
                    </a:ext>
                  </a:extLst>
                </p:cNvPr>
                <p:cNvPicPr/>
                <p:nvPr/>
              </p:nvPicPr>
              <p:blipFill>
                <a:blip r:embed="rId364"/>
                <a:stretch>
                  <a:fillRect/>
                </a:stretch>
              </p:blipFill>
              <p:spPr>
                <a:xfrm>
                  <a:off x="6555895" y="4260502"/>
                  <a:ext cx="1094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59" name="Freihand 258">
                  <a:extLst>
                    <a:ext uri="{FF2B5EF4-FFF2-40B4-BE49-F238E27FC236}">
                      <a16:creationId xmlns:a16="http://schemas.microsoft.com/office/drawing/2014/main" id="{1705DBB1-C353-5DC6-3539-2DBC8357BC1E}"/>
                    </a:ext>
                  </a:extLst>
                </p14:cNvPr>
                <p14:cNvContentPartPr/>
                <p14:nvPr/>
              </p14:nvContentPartPr>
              <p14:xfrm>
                <a:off x="6699895" y="4271302"/>
                <a:ext cx="131760" cy="187200"/>
              </p14:xfrm>
            </p:contentPart>
          </mc:Choice>
          <mc:Fallback>
            <p:pic>
              <p:nvPicPr>
                <p:cNvPr id="259" name="Freihand 258">
                  <a:extLst>
                    <a:ext uri="{FF2B5EF4-FFF2-40B4-BE49-F238E27FC236}">
                      <a16:creationId xmlns:a16="http://schemas.microsoft.com/office/drawing/2014/main" id="{1705DBB1-C353-5DC6-3539-2DBC8357BC1E}"/>
                    </a:ext>
                  </a:extLst>
                </p:cNvPr>
                <p:cNvPicPr/>
                <p:nvPr/>
              </p:nvPicPr>
              <p:blipFill>
                <a:blip r:embed="rId366"/>
                <a:stretch>
                  <a:fillRect/>
                </a:stretch>
              </p:blipFill>
              <p:spPr>
                <a:xfrm>
                  <a:off x="6691255" y="4262302"/>
                  <a:ext cx="1494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60" name="Freihand 259">
                  <a:extLst>
                    <a:ext uri="{FF2B5EF4-FFF2-40B4-BE49-F238E27FC236}">
                      <a16:creationId xmlns:a16="http://schemas.microsoft.com/office/drawing/2014/main" id="{876EF49B-DE70-9332-81DE-FDE23ED5D8B9}"/>
                    </a:ext>
                  </a:extLst>
                </p14:cNvPr>
                <p14:cNvContentPartPr/>
                <p14:nvPr/>
              </p14:nvContentPartPr>
              <p14:xfrm>
                <a:off x="6919495" y="4237462"/>
                <a:ext cx="79200" cy="151560"/>
              </p14:xfrm>
            </p:contentPart>
          </mc:Choice>
          <mc:Fallback>
            <p:pic>
              <p:nvPicPr>
                <p:cNvPr id="260" name="Freihand 259">
                  <a:extLst>
                    <a:ext uri="{FF2B5EF4-FFF2-40B4-BE49-F238E27FC236}">
                      <a16:creationId xmlns:a16="http://schemas.microsoft.com/office/drawing/2014/main" id="{876EF49B-DE70-9332-81DE-FDE23ED5D8B9}"/>
                    </a:ext>
                  </a:extLst>
                </p:cNvPr>
                <p:cNvPicPr/>
                <p:nvPr/>
              </p:nvPicPr>
              <p:blipFill>
                <a:blip r:embed="rId368"/>
                <a:stretch>
                  <a:fillRect/>
                </a:stretch>
              </p:blipFill>
              <p:spPr>
                <a:xfrm>
                  <a:off x="6910495" y="4228822"/>
                  <a:ext cx="968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61" name="Freihand 260">
                  <a:extLst>
                    <a:ext uri="{FF2B5EF4-FFF2-40B4-BE49-F238E27FC236}">
                      <a16:creationId xmlns:a16="http://schemas.microsoft.com/office/drawing/2014/main" id="{87774F2F-45A7-5B89-14DD-A3FCB0A8080F}"/>
                    </a:ext>
                  </a:extLst>
                </p14:cNvPr>
                <p14:cNvContentPartPr/>
                <p14:nvPr/>
              </p14:nvContentPartPr>
              <p14:xfrm>
                <a:off x="7431055" y="4109662"/>
                <a:ext cx="94320" cy="50040"/>
              </p14:xfrm>
            </p:contentPart>
          </mc:Choice>
          <mc:Fallback>
            <p:pic>
              <p:nvPicPr>
                <p:cNvPr id="261" name="Freihand 260">
                  <a:extLst>
                    <a:ext uri="{FF2B5EF4-FFF2-40B4-BE49-F238E27FC236}">
                      <a16:creationId xmlns:a16="http://schemas.microsoft.com/office/drawing/2014/main" id="{87774F2F-45A7-5B89-14DD-A3FCB0A8080F}"/>
                    </a:ext>
                  </a:extLst>
                </p:cNvPr>
                <p:cNvPicPr/>
                <p:nvPr/>
              </p:nvPicPr>
              <p:blipFill>
                <a:blip r:embed="rId370"/>
                <a:stretch>
                  <a:fillRect/>
                </a:stretch>
              </p:blipFill>
              <p:spPr>
                <a:xfrm>
                  <a:off x="7422415" y="4101022"/>
                  <a:ext cx="111960" cy="67680"/>
                </a:xfrm>
                <a:prstGeom prst="rect">
                  <a:avLst/>
                </a:prstGeom>
              </p:spPr>
            </p:pic>
          </mc:Fallback>
        </mc:AlternateContent>
      </p:grpSp>
      <p:grpSp>
        <p:nvGrpSpPr>
          <p:cNvPr id="280" name="Gruppieren 279">
            <a:extLst>
              <a:ext uri="{FF2B5EF4-FFF2-40B4-BE49-F238E27FC236}">
                <a16:creationId xmlns:a16="http://schemas.microsoft.com/office/drawing/2014/main" id="{9AE045FD-B8AF-08A6-CDEF-DCE8BC4C5586}"/>
              </a:ext>
            </a:extLst>
          </p:cNvPr>
          <p:cNvGrpSpPr/>
          <p:nvPr/>
        </p:nvGrpSpPr>
        <p:grpSpPr>
          <a:xfrm>
            <a:off x="6729415" y="2946502"/>
            <a:ext cx="661680" cy="218160"/>
            <a:chOff x="6729415" y="2946502"/>
            <a:chExt cx="661680" cy="218160"/>
          </a:xfrm>
        </p:grpSpPr>
        <mc:AlternateContent xmlns:mc="http://schemas.openxmlformats.org/markup-compatibility/2006">
          <mc:Choice xmlns:p14="http://schemas.microsoft.com/office/powerpoint/2010/main" Requires="p14">
            <p:contentPart p14:bwMode="auto" r:id="rId371">
              <p14:nvContentPartPr>
                <p14:cNvPr id="271" name="Freihand 270">
                  <a:extLst>
                    <a:ext uri="{FF2B5EF4-FFF2-40B4-BE49-F238E27FC236}">
                      <a16:creationId xmlns:a16="http://schemas.microsoft.com/office/drawing/2014/main" id="{623C4199-F181-213A-1A72-24AC8A99573F}"/>
                    </a:ext>
                  </a:extLst>
                </p14:cNvPr>
                <p14:cNvContentPartPr/>
                <p14:nvPr/>
              </p14:nvContentPartPr>
              <p14:xfrm>
                <a:off x="6729415" y="2990062"/>
                <a:ext cx="86400" cy="124920"/>
              </p14:xfrm>
            </p:contentPart>
          </mc:Choice>
          <mc:Fallback>
            <p:pic>
              <p:nvPicPr>
                <p:cNvPr id="271" name="Freihand 270">
                  <a:extLst>
                    <a:ext uri="{FF2B5EF4-FFF2-40B4-BE49-F238E27FC236}">
                      <a16:creationId xmlns:a16="http://schemas.microsoft.com/office/drawing/2014/main" id="{623C4199-F181-213A-1A72-24AC8A99573F}"/>
                    </a:ext>
                  </a:extLst>
                </p:cNvPr>
                <p:cNvPicPr/>
                <p:nvPr/>
              </p:nvPicPr>
              <p:blipFill>
                <a:blip r:embed="rId372"/>
                <a:stretch>
                  <a:fillRect/>
                </a:stretch>
              </p:blipFill>
              <p:spPr>
                <a:xfrm>
                  <a:off x="6720415" y="2981062"/>
                  <a:ext cx="1040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72" name="Freihand 271">
                  <a:extLst>
                    <a:ext uri="{FF2B5EF4-FFF2-40B4-BE49-F238E27FC236}">
                      <a16:creationId xmlns:a16="http://schemas.microsoft.com/office/drawing/2014/main" id="{1CF4C40C-2E19-6A0A-61F0-5C4A2CDE2F1F}"/>
                    </a:ext>
                  </a:extLst>
                </p14:cNvPr>
                <p14:cNvContentPartPr/>
                <p14:nvPr/>
              </p14:nvContentPartPr>
              <p14:xfrm>
                <a:off x="6841735" y="2954062"/>
                <a:ext cx="89280" cy="171720"/>
              </p14:xfrm>
            </p:contentPart>
          </mc:Choice>
          <mc:Fallback>
            <p:pic>
              <p:nvPicPr>
                <p:cNvPr id="272" name="Freihand 271">
                  <a:extLst>
                    <a:ext uri="{FF2B5EF4-FFF2-40B4-BE49-F238E27FC236}">
                      <a16:creationId xmlns:a16="http://schemas.microsoft.com/office/drawing/2014/main" id="{1CF4C40C-2E19-6A0A-61F0-5C4A2CDE2F1F}"/>
                    </a:ext>
                  </a:extLst>
                </p:cNvPr>
                <p:cNvPicPr/>
                <p:nvPr/>
              </p:nvPicPr>
              <p:blipFill>
                <a:blip r:embed="rId374"/>
                <a:stretch>
                  <a:fillRect/>
                </a:stretch>
              </p:blipFill>
              <p:spPr>
                <a:xfrm>
                  <a:off x="6833095" y="2945062"/>
                  <a:ext cx="1069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73" name="Freihand 272">
                  <a:extLst>
                    <a:ext uri="{FF2B5EF4-FFF2-40B4-BE49-F238E27FC236}">
                      <a16:creationId xmlns:a16="http://schemas.microsoft.com/office/drawing/2014/main" id="{70A76833-398E-825B-C91D-B4BA22925F21}"/>
                    </a:ext>
                  </a:extLst>
                </p14:cNvPr>
                <p14:cNvContentPartPr/>
                <p14:nvPr/>
              </p14:nvContentPartPr>
              <p14:xfrm>
                <a:off x="6924895" y="3085462"/>
                <a:ext cx="32760" cy="79200"/>
              </p14:xfrm>
            </p:contentPart>
          </mc:Choice>
          <mc:Fallback>
            <p:pic>
              <p:nvPicPr>
                <p:cNvPr id="273" name="Freihand 272">
                  <a:extLst>
                    <a:ext uri="{FF2B5EF4-FFF2-40B4-BE49-F238E27FC236}">
                      <a16:creationId xmlns:a16="http://schemas.microsoft.com/office/drawing/2014/main" id="{70A76833-398E-825B-C91D-B4BA22925F21}"/>
                    </a:ext>
                  </a:extLst>
                </p:cNvPr>
                <p:cNvPicPr/>
                <p:nvPr/>
              </p:nvPicPr>
              <p:blipFill>
                <a:blip r:embed="rId376"/>
                <a:stretch>
                  <a:fillRect/>
                </a:stretch>
              </p:blipFill>
              <p:spPr>
                <a:xfrm>
                  <a:off x="6916255" y="3076822"/>
                  <a:ext cx="504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75" name="Freihand 274">
                  <a:extLst>
                    <a:ext uri="{FF2B5EF4-FFF2-40B4-BE49-F238E27FC236}">
                      <a16:creationId xmlns:a16="http://schemas.microsoft.com/office/drawing/2014/main" id="{C8A78E34-7AD0-C54B-5190-A8DD8AC30646}"/>
                    </a:ext>
                  </a:extLst>
                </p14:cNvPr>
                <p14:cNvContentPartPr/>
                <p14:nvPr/>
              </p14:nvContentPartPr>
              <p14:xfrm>
                <a:off x="7010575" y="2978182"/>
                <a:ext cx="69840" cy="118080"/>
              </p14:xfrm>
            </p:contentPart>
          </mc:Choice>
          <mc:Fallback>
            <p:pic>
              <p:nvPicPr>
                <p:cNvPr id="275" name="Freihand 274">
                  <a:extLst>
                    <a:ext uri="{FF2B5EF4-FFF2-40B4-BE49-F238E27FC236}">
                      <a16:creationId xmlns:a16="http://schemas.microsoft.com/office/drawing/2014/main" id="{C8A78E34-7AD0-C54B-5190-A8DD8AC30646}"/>
                    </a:ext>
                  </a:extLst>
                </p:cNvPr>
                <p:cNvPicPr/>
                <p:nvPr/>
              </p:nvPicPr>
              <p:blipFill>
                <a:blip r:embed="rId378"/>
                <a:stretch>
                  <a:fillRect/>
                </a:stretch>
              </p:blipFill>
              <p:spPr>
                <a:xfrm>
                  <a:off x="7001935" y="2969182"/>
                  <a:ext cx="874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76" name="Freihand 275">
                  <a:extLst>
                    <a:ext uri="{FF2B5EF4-FFF2-40B4-BE49-F238E27FC236}">
                      <a16:creationId xmlns:a16="http://schemas.microsoft.com/office/drawing/2014/main" id="{3A6780C3-9982-4725-619A-3292A73B473D}"/>
                    </a:ext>
                  </a:extLst>
                </p14:cNvPr>
                <p14:cNvContentPartPr/>
                <p14:nvPr/>
              </p14:nvContentPartPr>
              <p14:xfrm>
                <a:off x="7085455" y="2963422"/>
                <a:ext cx="78480" cy="145440"/>
              </p14:xfrm>
            </p:contentPart>
          </mc:Choice>
          <mc:Fallback>
            <p:pic>
              <p:nvPicPr>
                <p:cNvPr id="276" name="Freihand 275">
                  <a:extLst>
                    <a:ext uri="{FF2B5EF4-FFF2-40B4-BE49-F238E27FC236}">
                      <a16:creationId xmlns:a16="http://schemas.microsoft.com/office/drawing/2014/main" id="{3A6780C3-9982-4725-619A-3292A73B473D}"/>
                    </a:ext>
                  </a:extLst>
                </p:cNvPr>
                <p:cNvPicPr/>
                <p:nvPr/>
              </p:nvPicPr>
              <p:blipFill>
                <a:blip r:embed="rId380"/>
                <a:stretch>
                  <a:fillRect/>
                </a:stretch>
              </p:blipFill>
              <p:spPr>
                <a:xfrm>
                  <a:off x="7076455" y="2954782"/>
                  <a:ext cx="961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77" name="Freihand 276">
                  <a:extLst>
                    <a:ext uri="{FF2B5EF4-FFF2-40B4-BE49-F238E27FC236}">
                      <a16:creationId xmlns:a16="http://schemas.microsoft.com/office/drawing/2014/main" id="{E7E2B75D-2459-A3A0-84E7-C450CEF7B6E7}"/>
                    </a:ext>
                  </a:extLst>
                </p14:cNvPr>
                <p14:cNvContentPartPr/>
                <p14:nvPr/>
              </p14:nvContentPartPr>
              <p14:xfrm>
                <a:off x="7261495" y="3001942"/>
                <a:ext cx="70920" cy="98280"/>
              </p14:xfrm>
            </p:contentPart>
          </mc:Choice>
          <mc:Fallback>
            <p:pic>
              <p:nvPicPr>
                <p:cNvPr id="277" name="Freihand 276">
                  <a:extLst>
                    <a:ext uri="{FF2B5EF4-FFF2-40B4-BE49-F238E27FC236}">
                      <a16:creationId xmlns:a16="http://schemas.microsoft.com/office/drawing/2014/main" id="{E7E2B75D-2459-A3A0-84E7-C450CEF7B6E7}"/>
                    </a:ext>
                  </a:extLst>
                </p:cNvPr>
                <p:cNvPicPr/>
                <p:nvPr/>
              </p:nvPicPr>
              <p:blipFill>
                <a:blip r:embed="rId382"/>
                <a:stretch>
                  <a:fillRect/>
                </a:stretch>
              </p:blipFill>
              <p:spPr>
                <a:xfrm>
                  <a:off x="7252495" y="2992942"/>
                  <a:ext cx="885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78" name="Freihand 277">
                  <a:extLst>
                    <a:ext uri="{FF2B5EF4-FFF2-40B4-BE49-F238E27FC236}">
                      <a16:creationId xmlns:a16="http://schemas.microsoft.com/office/drawing/2014/main" id="{BF12B9FE-F7CA-5F2E-A12B-EBE1B87DCF5E}"/>
                    </a:ext>
                  </a:extLst>
                </p14:cNvPr>
                <p14:cNvContentPartPr/>
                <p14:nvPr/>
              </p14:nvContentPartPr>
              <p14:xfrm>
                <a:off x="7229815" y="2946502"/>
                <a:ext cx="73440" cy="69480"/>
              </p14:xfrm>
            </p:contentPart>
          </mc:Choice>
          <mc:Fallback>
            <p:pic>
              <p:nvPicPr>
                <p:cNvPr id="278" name="Freihand 277">
                  <a:extLst>
                    <a:ext uri="{FF2B5EF4-FFF2-40B4-BE49-F238E27FC236}">
                      <a16:creationId xmlns:a16="http://schemas.microsoft.com/office/drawing/2014/main" id="{BF12B9FE-F7CA-5F2E-A12B-EBE1B87DCF5E}"/>
                    </a:ext>
                  </a:extLst>
                </p:cNvPr>
                <p:cNvPicPr/>
                <p:nvPr/>
              </p:nvPicPr>
              <p:blipFill>
                <a:blip r:embed="rId384"/>
                <a:stretch>
                  <a:fillRect/>
                </a:stretch>
              </p:blipFill>
              <p:spPr>
                <a:xfrm>
                  <a:off x="7221175" y="2937862"/>
                  <a:ext cx="910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79" name="Freihand 278">
                  <a:extLst>
                    <a:ext uri="{FF2B5EF4-FFF2-40B4-BE49-F238E27FC236}">
                      <a16:creationId xmlns:a16="http://schemas.microsoft.com/office/drawing/2014/main" id="{EBEC13D9-209F-87B9-2D3A-ED2EE8C1DE8D}"/>
                    </a:ext>
                  </a:extLst>
                </p14:cNvPr>
                <p14:cNvContentPartPr/>
                <p14:nvPr/>
              </p14:nvContentPartPr>
              <p14:xfrm>
                <a:off x="7316575" y="3091222"/>
                <a:ext cx="74520" cy="61560"/>
              </p14:xfrm>
            </p:contentPart>
          </mc:Choice>
          <mc:Fallback>
            <p:pic>
              <p:nvPicPr>
                <p:cNvPr id="279" name="Freihand 278">
                  <a:extLst>
                    <a:ext uri="{FF2B5EF4-FFF2-40B4-BE49-F238E27FC236}">
                      <a16:creationId xmlns:a16="http://schemas.microsoft.com/office/drawing/2014/main" id="{EBEC13D9-209F-87B9-2D3A-ED2EE8C1DE8D}"/>
                    </a:ext>
                  </a:extLst>
                </p:cNvPr>
                <p:cNvPicPr/>
                <p:nvPr/>
              </p:nvPicPr>
              <p:blipFill>
                <a:blip r:embed="rId386"/>
                <a:stretch>
                  <a:fillRect/>
                </a:stretch>
              </p:blipFill>
              <p:spPr>
                <a:xfrm>
                  <a:off x="7307935" y="3082582"/>
                  <a:ext cx="92160" cy="79200"/>
                </a:xfrm>
                <a:prstGeom prst="rect">
                  <a:avLst/>
                </a:prstGeom>
              </p:spPr>
            </p:pic>
          </mc:Fallback>
        </mc:AlternateContent>
      </p:grpSp>
      <p:grpSp>
        <p:nvGrpSpPr>
          <p:cNvPr id="289" name="Gruppieren 288">
            <a:extLst>
              <a:ext uri="{FF2B5EF4-FFF2-40B4-BE49-F238E27FC236}">
                <a16:creationId xmlns:a16="http://schemas.microsoft.com/office/drawing/2014/main" id="{04E61D9C-9D4D-9FF3-8E27-F45855FE2909}"/>
              </a:ext>
            </a:extLst>
          </p:cNvPr>
          <p:cNvGrpSpPr/>
          <p:nvPr/>
        </p:nvGrpSpPr>
        <p:grpSpPr>
          <a:xfrm>
            <a:off x="7666135" y="3935782"/>
            <a:ext cx="1014840" cy="275040"/>
            <a:chOff x="7666135" y="3935782"/>
            <a:chExt cx="1014840" cy="275040"/>
          </a:xfrm>
        </p:grpSpPr>
        <mc:AlternateContent xmlns:mc="http://schemas.openxmlformats.org/markup-compatibility/2006">
          <mc:Choice xmlns:p14="http://schemas.microsoft.com/office/powerpoint/2010/main" Requires="p14">
            <p:contentPart p14:bwMode="auto" r:id="rId387">
              <p14:nvContentPartPr>
                <p14:cNvPr id="281" name="Freihand 280">
                  <a:extLst>
                    <a:ext uri="{FF2B5EF4-FFF2-40B4-BE49-F238E27FC236}">
                      <a16:creationId xmlns:a16="http://schemas.microsoft.com/office/drawing/2014/main" id="{05844BF8-1F4A-920E-4011-D5C53248B8CA}"/>
                    </a:ext>
                  </a:extLst>
                </p14:cNvPr>
                <p14:cNvContentPartPr/>
                <p14:nvPr/>
              </p14:nvContentPartPr>
              <p14:xfrm>
                <a:off x="7666135" y="4003462"/>
                <a:ext cx="144360" cy="203040"/>
              </p14:xfrm>
            </p:contentPart>
          </mc:Choice>
          <mc:Fallback>
            <p:pic>
              <p:nvPicPr>
                <p:cNvPr id="281" name="Freihand 280">
                  <a:extLst>
                    <a:ext uri="{FF2B5EF4-FFF2-40B4-BE49-F238E27FC236}">
                      <a16:creationId xmlns:a16="http://schemas.microsoft.com/office/drawing/2014/main" id="{05844BF8-1F4A-920E-4011-D5C53248B8CA}"/>
                    </a:ext>
                  </a:extLst>
                </p:cNvPr>
                <p:cNvPicPr/>
                <p:nvPr/>
              </p:nvPicPr>
              <p:blipFill>
                <a:blip r:embed="rId388"/>
                <a:stretch>
                  <a:fillRect/>
                </a:stretch>
              </p:blipFill>
              <p:spPr>
                <a:xfrm>
                  <a:off x="7657135" y="3994462"/>
                  <a:ext cx="1620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82" name="Freihand 281">
                  <a:extLst>
                    <a:ext uri="{FF2B5EF4-FFF2-40B4-BE49-F238E27FC236}">
                      <a16:creationId xmlns:a16="http://schemas.microsoft.com/office/drawing/2014/main" id="{110964AD-6E58-EEA5-C690-AD1581C814DE}"/>
                    </a:ext>
                  </a:extLst>
                </p14:cNvPr>
                <p14:cNvContentPartPr/>
                <p14:nvPr/>
              </p14:nvContentPartPr>
              <p14:xfrm>
                <a:off x="7896535" y="3980782"/>
                <a:ext cx="128160" cy="202320"/>
              </p14:xfrm>
            </p:contentPart>
          </mc:Choice>
          <mc:Fallback>
            <p:pic>
              <p:nvPicPr>
                <p:cNvPr id="282" name="Freihand 281">
                  <a:extLst>
                    <a:ext uri="{FF2B5EF4-FFF2-40B4-BE49-F238E27FC236}">
                      <a16:creationId xmlns:a16="http://schemas.microsoft.com/office/drawing/2014/main" id="{110964AD-6E58-EEA5-C690-AD1581C814DE}"/>
                    </a:ext>
                  </a:extLst>
                </p:cNvPr>
                <p:cNvPicPr/>
                <p:nvPr/>
              </p:nvPicPr>
              <p:blipFill>
                <a:blip r:embed="rId390"/>
                <a:stretch>
                  <a:fillRect/>
                </a:stretch>
              </p:blipFill>
              <p:spPr>
                <a:xfrm>
                  <a:off x="7887895" y="3971782"/>
                  <a:ext cx="14580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83" name="Freihand 282">
                  <a:extLst>
                    <a:ext uri="{FF2B5EF4-FFF2-40B4-BE49-F238E27FC236}">
                      <a16:creationId xmlns:a16="http://schemas.microsoft.com/office/drawing/2014/main" id="{7A600486-B3B6-8DFE-9CB8-97606683AB0C}"/>
                    </a:ext>
                  </a:extLst>
                </p14:cNvPr>
                <p14:cNvContentPartPr/>
                <p14:nvPr/>
              </p14:nvContentPartPr>
              <p14:xfrm>
                <a:off x="7930015" y="4083382"/>
                <a:ext cx="147960" cy="127440"/>
              </p14:xfrm>
            </p:contentPart>
          </mc:Choice>
          <mc:Fallback>
            <p:pic>
              <p:nvPicPr>
                <p:cNvPr id="283" name="Freihand 282">
                  <a:extLst>
                    <a:ext uri="{FF2B5EF4-FFF2-40B4-BE49-F238E27FC236}">
                      <a16:creationId xmlns:a16="http://schemas.microsoft.com/office/drawing/2014/main" id="{7A600486-B3B6-8DFE-9CB8-97606683AB0C}"/>
                    </a:ext>
                  </a:extLst>
                </p:cNvPr>
                <p:cNvPicPr/>
                <p:nvPr/>
              </p:nvPicPr>
              <p:blipFill>
                <a:blip r:embed="rId392"/>
                <a:stretch>
                  <a:fillRect/>
                </a:stretch>
              </p:blipFill>
              <p:spPr>
                <a:xfrm>
                  <a:off x="7921375" y="4074382"/>
                  <a:ext cx="1656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84" name="Freihand 283">
                  <a:extLst>
                    <a:ext uri="{FF2B5EF4-FFF2-40B4-BE49-F238E27FC236}">
                      <a16:creationId xmlns:a16="http://schemas.microsoft.com/office/drawing/2014/main" id="{A77316D9-BF19-3A68-1AE8-7F3B2502258E}"/>
                    </a:ext>
                  </a:extLst>
                </p14:cNvPr>
                <p14:cNvContentPartPr/>
                <p14:nvPr/>
              </p14:nvContentPartPr>
              <p14:xfrm>
                <a:off x="8152135" y="3978262"/>
                <a:ext cx="71280" cy="177840"/>
              </p14:xfrm>
            </p:contentPart>
          </mc:Choice>
          <mc:Fallback>
            <p:pic>
              <p:nvPicPr>
                <p:cNvPr id="284" name="Freihand 283">
                  <a:extLst>
                    <a:ext uri="{FF2B5EF4-FFF2-40B4-BE49-F238E27FC236}">
                      <a16:creationId xmlns:a16="http://schemas.microsoft.com/office/drawing/2014/main" id="{A77316D9-BF19-3A68-1AE8-7F3B2502258E}"/>
                    </a:ext>
                  </a:extLst>
                </p:cNvPr>
                <p:cNvPicPr/>
                <p:nvPr/>
              </p:nvPicPr>
              <p:blipFill>
                <a:blip r:embed="rId394"/>
                <a:stretch>
                  <a:fillRect/>
                </a:stretch>
              </p:blipFill>
              <p:spPr>
                <a:xfrm>
                  <a:off x="8143135" y="3969622"/>
                  <a:ext cx="889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85" name="Freihand 284">
                  <a:extLst>
                    <a:ext uri="{FF2B5EF4-FFF2-40B4-BE49-F238E27FC236}">
                      <a16:creationId xmlns:a16="http://schemas.microsoft.com/office/drawing/2014/main" id="{D2EBF089-C2A6-7C1D-309F-56A8218E8437}"/>
                    </a:ext>
                  </a:extLst>
                </p14:cNvPr>
                <p14:cNvContentPartPr/>
                <p14:nvPr/>
              </p14:nvContentPartPr>
              <p14:xfrm>
                <a:off x="8291095" y="4004182"/>
                <a:ext cx="100080" cy="126720"/>
              </p14:xfrm>
            </p:contentPart>
          </mc:Choice>
          <mc:Fallback>
            <p:pic>
              <p:nvPicPr>
                <p:cNvPr id="285" name="Freihand 284">
                  <a:extLst>
                    <a:ext uri="{FF2B5EF4-FFF2-40B4-BE49-F238E27FC236}">
                      <a16:creationId xmlns:a16="http://schemas.microsoft.com/office/drawing/2014/main" id="{D2EBF089-C2A6-7C1D-309F-56A8218E8437}"/>
                    </a:ext>
                  </a:extLst>
                </p:cNvPr>
                <p:cNvPicPr/>
                <p:nvPr/>
              </p:nvPicPr>
              <p:blipFill>
                <a:blip r:embed="rId396"/>
                <a:stretch>
                  <a:fillRect/>
                </a:stretch>
              </p:blipFill>
              <p:spPr>
                <a:xfrm>
                  <a:off x="8282095" y="3995182"/>
                  <a:ext cx="1177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86" name="Freihand 285">
                  <a:extLst>
                    <a:ext uri="{FF2B5EF4-FFF2-40B4-BE49-F238E27FC236}">
                      <a16:creationId xmlns:a16="http://schemas.microsoft.com/office/drawing/2014/main" id="{C120D14F-8B62-CB96-62E4-4EDCD74DC144}"/>
                    </a:ext>
                  </a:extLst>
                </p14:cNvPr>
                <p14:cNvContentPartPr/>
                <p14:nvPr/>
              </p14:nvContentPartPr>
              <p14:xfrm>
                <a:off x="8544175" y="3985462"/>
                <a:ext cx="57240" cy="123120"/>
              </p14:xfrm>
            </p:contentPart>
          </mc:Choice>
          <mc:Fallback>
            <p:pic>
              <p:nvPicPr>
                <p:cNvPr id="286" name="Freihand 285">
                  <a:extLst>
                    <a:ext uri="{FF2B5EF4-FFF2-40B4-BE49-F238E27FC236}">
                      <a16:creationId xmlns:a16="http://schemas.microsoft.com/office/drawing/2014/main" id="{C120D14F-8B62-CB96-62E4-4EDCD74DC144}"/>
                    </a:ext>
                  </a:extLst>
                </p:cNvPr>
                <p:cNvPicPr/>
                <p:nvPr/>
              </p:nvPicPr>
              <p:blipFill>
                <a:blip r:embed="rId398"/>
                <a:stretch>
                  <a:fillRect/>
                </a:stretch>
              </p:blipFill>
              <p:spPr>
                <a:xfrm>
                  <a:off x="8535535" y="3976462"/>
                  <a:ext cx="748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87" name="Freihand 286">
                  <a:extLst>
                    <a:ext uri="{FF2B5EF4-FFF2-40B4-BE49-F238E27FC236}">
                      <a16:creationId xmlns:a16="http://schemas.microsoft.com/office/drawing/2014/main" id="{2BA978FA-D730-0B42-94F9-7B5E5B55D764}"/>
                    </a:ext>
                  </a:extLst>
                </p14:cNvPr>
                <p14:cNvContentPartPr/>
                <p14:nvPr/>
              </p14:nvContentPartPr>
              <p14:xfrm>
                <a:off x="8432215" y="3935782"/>
                <a:ext cx="100080" cy="65880"/>
              </p14:xfrm>
            </p:contentPart>
          </mc:Choice>
          <mc:Fallback>
            <p:pic>
              <p:nvPicPr>
                <p:cNvPr id="287" name="Freihand 286">
                  <a:extLst>
                    <a:ext uri="{FF2B5EF4-FFF2-40B4-BE49-F238E27FC236}">
                      <a16:creationId xmlns:a16="http://schemas.microsoft.com/office/drawing/2014/main" id="{2BA978FA-D730-0B42-94F9-7B5E5B55D764}"/>
                    </a:ext>
                  </a:extLst>
                </p:cNvPr>
                <p:cNvPicPr/>
                <p:nvPr/>
              </p:nvPicPr>
              <p:blipFill>
                <a:blip r:embed="rId400"/>
                <a:stretch>
                  <a:fillRect/>
                </a:stretch>
              </p:blipFill>
              <p:spPr>
                <a:xfrm>
                  <a:off x="8423215" y="3927142"/>
                  <a:ext cx="1177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88" name="Freihand 287">
                  <a:extLst>
                    <a:ext uri="{FF2B5EF4-FFF2-40B4-BE49-F238E27FC236}">
                      <a16:creationId xmlns:a16="http://schemas.microsoft.com/office/drawing/2014/main" id="{92F09269-E871-9D4D-7B5E-9547A27BB83C}"/>
                    </a:ext>
                  </a:extLst>
                </p14:cNvPr>
                <p14:cNvContentPartPr/>
                <p14:nvPr/>
              </p14:nvContentPartPr>
              <p14:xfrm>
                <a:off x="8599255" y="4075462"/>
                <a:ext cx="81720" cy="80280"/>
              </p14:xfrm>
            </p:contentPart>
          </mc:Choice>
          <mc:Fallback>
            <p:pic>
              <p:nvPicPr>
                <p:cNvPr id="288" name="Freihand 287">
                  <a:extLst>
                    <a:ext uri="{FF2B5EF4-FFF2-40B4-BE49-F238E27FC236}">
                      <a16:creationId xmlns:a16="http://schemas.microsoft.com/office/drawing/2014/main" id="{92F09269-E871-9D4D-7B5E-9547A27BB83C}"/>
                    </a:ext>
                  </a:extLst>
                </p:cNvPr>
                <p:cNvPicPr/>
                <p:nvPr/>
              </p:nvPicPr>
              <p:blipFill>
                <a:blip r:embed="rId402"/>
                <a:stretch>
                  <a:fillRect/>
                </a:stretch>
              </p:blipFill>
              <p:spPr>
                <a:xfrm>
                  <a:off x="8590615" y="4066822"/>
                  <a:ext cx="99360" cy="97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3">
            <p14:nvContentPartPr>
              <p14:cNvPr id="290" name="Freihand 289">
                <a:extLst>
                  <a:ext uri="{FF2B5EF4-FFF2-40B4-BE49-F238E27FC236}">
                    <a16:creationId xmlns:a16="http://schemas.microsoft.com/office/drawing/2014/main" id="{DD4CC946-DCAF-E792-C9B5-ACFB4656D304}"/>
                  </a:ext>
                </a:extLst>
              </p14:cNvPr>
              <p14:cNvContentPartPr/>
              <p14:nvPr/>
            </p14:nvContentPartPr>
            <p14:xfrm>
              <a:off x="6626455" y="2137582"/>
              <a:ext cx="232560" cy="231120"/>
            </p14:xfrm>
          </p:contentPart>
        </mc:Choice>
        <mc:Fallback>
          <p:pic>
            <p:nvPicPr>
              <p:cNvPr id="290" name="Freihand 289">
                <a:extLst>
                  <a:ext uri="{FF2B5EF4-FFF2-40B4-BE49-F238E27FC236}">
                    <a16:creationId xmlns:a16="http://schemas.microsoft.com/office/drawing/2014/main" id="{DD4CC946-DCAF-E792-C9B5-ACFB4656D304}"/>
                  </a:ext>
                </a:extLst>
              </p:cNvPr>
              <p:cNvPicPr/>
              <p:nvPr/>
            </p:nvPicPr>
            <p:blipFill>
              <a:blip r:embed="rId404"/>
              <a:stretch>
                <a:fillRect/>
              </a:stretch>
            </p:blipFill>
            <p:spPr>
              <a:xfrm>
                <a:off x="6617455" y="2128582"/>
                <a:ext cx="25020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92" name="Freihand 291">
                <a:extLst>
                  <a:ext uri="{FF2B5EF4-FFF2-40B4-BE49-F238E27FC236}">
                    <a16:creationId xmlns:a16="http://schemas.microsoft.com/office/drawing/2014/main" id="{EEF57325-D4E2-DC3A-BE7B-885E310B008B}"/>
                  </a:ext>
                </a:extLst>
              </p14:cNvPr>
              <p14:cNvContentPartPr/>
              <p14:nvPr/>
            </p14:nvContentPartPr>
            <p14:xfrm>
              <a:off x="7603855" y="1863622"/>
              <a:ext cx="308160" cy="24480"/>
            </p14:xfrm>
          </p:contentPart>
        </mc:Choice>
        <mc:Fallback>
          <p:pic>
            <p:nvPicPr>
              <p:cNvPr id="292" name="Freihand 291">
                <a:extLst>
                  <a:ext uri="{FF2B5EF4-FFF2-40B4-BE49-F238E27FC236}">
                    <a16:creationId xmlns:a16="http://schemas.microsoft.com/office/drawing/2014/main" id="{EEF57325-D4E2-DC3A-BE7B-885E310B008B}"/>
                  </a:ext>
                </a:extLst>
              </p:cNvPr>
              <p:cNvPicPr/>
              <p:nvPr/>
            </p:nvPicPr>
            <p:blipFill>
              <a:blip r:embed="rId406"/>
              <a:stretch>
                <a:fillRect/>
              </a:stretch>
            </p:blipFill>
            <p:spPr>
              <a:xfrm>
                <a:off x="7594855" y="1854982"/>
                <a:ext cx="325800" cy="42120"/>
              </a:xfrm>
              <a:prstGeom prst="rect">
                <a:avLst/>
              </a:prstGeom>
            </p:spPr>
          </p:pic>
        </mc:Fallback>
      </mc:AlternateContent>
      <p:grpSp>
        <p:nvGrpSpPr>
          <p:cNvPr id="295" name="Gruppieren 294">
            <a:extLst>
              <a:ext uri="{FF2B5EF4-FFF2-40B4-BE49-F238E27FC236}">
                <a16:creationId xmlns:a16="http://schemas.microsoft.com/office/drawing/2014/main" id="{3EF6C137-D3AC-EF30-2855-A6CFA83500FE}"/>
              </a:ext>
            </a:extLst>
          </p:cNvPr>
          <p:cNvGrpSpPr/>
          <p:nvPr/>
        </p:nvGrpSpPr>
        <p:grpSpPr>
          <a:xfrm>
            <a:off x="5854975" y="2115982"/>
            <a:ext cx="1788840" cy="696960"/>
            <a:chOff x="5854975" y="2115982"/>
            <a:chExt cx="1788840" cy="696960"/>
          </a:xfrm>
        </p:grpSpPr>
        <mc:AlternateContent xmlns:mc="http://schemas.openxmlformats.org/markup-compatibility/2006">
          <mc:Choice xmlns:p14="http://schemas.microsoft.com/office/powerpoint/2010/main" Requires="p14">
            <p:contentPart p14:bwMode="auto" r:id="rId407">
              <p14:nvContentPartPr>
                <p14:cNvPr id="142" name="Freihand 141">
                  <a:extLst>
                    <a:ext uri="{FF2B5EF4-FFF2-40B4-BE49-F238E27FC236}">
                      <a16:creationId xmlns:a16="http://schemas.microsoft.com/office/drawing/2014/main" id="{553C08B3-31D6-AC5F-3622-C1F880FBFBBC}"/>
                    </a:ext>
                  </a:extLst>
                </p14:cNvPr>
                <p14:cNvContentPartPr/>
                <p14:nvPr/>
              </p14:nvContentPartPr>
              <p14:xfrm>
                <a:off x="5932735" y="2505862"/>
                <a:ext cx="86400" cy="124560"/>
              </p14:xfrm>
            </p:contentPart>
          </mc:Choice>
          <mc:Fallback>
            <p:pic>
              <p:nvPicPr>
                <p:cNvPr id="142" name="Freihand 141">
                  <a:extLst>
                    <a:ext uri="{FF2B5EF4-FFF2-40B4-BE49-F238E27FC236}">
                      <a16:creationId xmlns:a16="http://schemas.microsoft.com/office/drawing/2014/main" id="{553C08B3-31D6-AC5F-3622-C1F880FBFBBC}"/>
                    </a:ext>
                  </a:extLst>
                </p:cNvPr>
                <p:cNvPicPr/>
                <p:nvPr/>
              </p:nvPicPr>
              <p:blipFill>
                <a:blip r:embed="rId408"/>
                <a:stretch>
                  <a:fillRect/>
                </a:stretch>
              </p:blipFill>
              <p:spPr>
                <a:xfrm>
                  <a:off x="5924095" y="2497222"/>
                  <a:ext cx="1040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43" name="Freihand 142">
                  <a:extLst>
                    <a:ext uri="{FF2B5EF4-FFF2-40B4-BE49-F238E27FC236}">
                      <a16:creationId xmlns:a16="http://schemas.microsoft.com/office/drawing/2014/main" id="{C8130F9E-B2EE-9A8F-D220-17963266F555}"/>
                    </a:ext>
                  </a:extLst>
                </p14:cNvPr>
                <p14:cNvContentPartPr/>
                <p14:nvPr/>
              </p14:nvContentPartPr>
              <p14:xfrm>
                <a:off x="5881255" y="2522422"/>
                <a:ext cx="165240" cy="123480"/>
              </p14:xfrm>
            </p:contentPart>
          </mc:Choice>
          <mc:Fallback>
            <p:pic>
              <p:nvPicPr>
                <p:cNvPr id="143" name="Freihand 142">
                  <a:extLst>
                    <a:ext uri="{FF2B5EF4-FFF2-40B4-BE49-F238E27FC236}">
                      <a16:creationId xmlns:a16="http://schemas.microsoft.com/office/drawing/2014/main" id="{C8130F9E-B2EE-9A8F-D220-17963266F555}"/>
                    </a:ext>
                  </a:extLst>
                </p:cNvPr>
                <p:cNvPicPr/>
                <p:nvPr/>
              </p:nvPicPr>
              <p:blipFill>
                <a:blip r:embed="rId410"/>
                <a:stretch>
                  <a:fillRect/>
                </a:stretch>
              </p:blipFill>
              <p:spPr>
                <a:xfrm>
                  <a:off x="5872255" y="2513782"/>
                  <a:ext cx="1828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69" name="Freihand 168">
                  <a:extLst>
                    <a:ext uri="{FF2B5EF4-FFF2-40B4-BE49-F238E27FC236}">
                      <a16:creationId xmlns:a16="http://schemas.microsoft.com/office/drawing/2014/main" id="{4EFD5D78-AA4C-FEA3-1087-C71029D9E4BD}"/>
                    </a:ext>
                  </a:extLst>
                </p14:cNvPr>
                <p14:cNvContentPartPr/>
                <p14:nvPr/>
              </p14:nvContentPartPr>
              <p14:xfrm>
                <a:off x="6043255" y="2645182"/>
                <a:ext cx="81000" cy="127440"/>
              </p14:xfrm>
            </p:contentPart>
          </mc:Choice>
          <mc:Fallback>
            <p:pic>
              <p:nvPicPr>
                <p:cNvPr id="169" name="Freihand 168">
                  <a:extLst>
                    <a:ext uri="{FF2B5EF4-FFF2-40B4-BE49-F238E27FC236}">
                      <a16:creationId xmlns:a16="http://schemas.microsoft.com/office/drawing/2014/main" id="{4EFD5D78-AA4C-FEA3-1087-C71029D9E4BD}"/>
                    </a:ext>
                  </a:extLst>
                </p:cNvPr>
                <p:cNvPicPr/>
                <p:nvPr/>
              </p:nvPicPr>
              <p:blipFill>
                <a:blip r:embed="rId412"/>
                <a:stretch>
                  <a:fillRect/>
                </a:stretch>
              </p:blipFill>
              <p:spPr>
                <a:xfrm>
                  <a:off x="6034615" y="2636542"/>
                  <a:ext cx="986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70" name="Freihand 169">
                  <a:extLst>
                    <a:ext uri="{FF2B5EF4-FFF2-40B4-BE49-F238E27FC236}">
                      <a16:creationId xmlns:a16="http://schemas.microsoft.com/office/drawing/2014/main" id="{2BEE939D-6FE9-AAF1-EDCD-54F3319E137E}"/>
                    </a:ext>
                  </a:extLst>
                </p14:cNvPr>
                <p14:cNvContentPartPr/>
                <p14:nvPr/>
              </p14:nvContentPartPr>
              <p14:xfrm>
                <a:off x="6172135" y="2618542"/>
                <a:ext cx="85680" cy="143640"/>
              </p14:xfrm>
            </p:contentPart>
          </mc:Choice>
          <mc:Fallback>
            <p:pic>
              <p:nvPicPr>
                <p:cNvPr id="170" name="Freihand 169">
                  <a:extLst>
                    <a:ext uri="{FF2B5EF4-FFF2-40B4-BE49-F238E27FC236}">
                      <a16:creationId xmlns:a16="http://schemas.microsoft.com/office/drawing/2014/main" id="{2BEE939D-6FE9-AAF1-EDCD-54F3319E137E}"/>
                    </a:ext>
                  </a:extLst>
                </p:cNvPr>
                <p:cNvPicPr/>
                <p:nvPr/>
              </p:nvPicPr>
              <p:blipFill>
                <a:blip r:embed="rId414"/>
                <a:stretch>
                  <a:fillRect/>
                </a:stretch>
              </p:blipFill>
              <p:spPr>
                <a:xfrm>
                  <a:off x="6163135" y="2609542"/>
                  <a:ext cx="1033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71" name="Freihand 170">
                  <a:extLst>
                    <a:ext uri="{FF2B5EF4-FFF2-40B4-BE49-F238E27FC236}">
                      <a16:creationId xmlns:a16="http://schemas.microsoft.com/office/drawing/2014/main" id="{BB153A2F-2249-84FF-740C-4350532C6DCE}"/>
                    </a:ext>
                  </a:extLst>
                </p14:cNvPr>
                <p14:cNvContentPartPr/>
                <p14:nvPr/>
              </p14:nvContentPartPr>
              <p14:xfrm>
                <a:off x="6290935" y="2607382"/>
                <a:ext cx="70560" cy="115920"/>
              </p14:xfrm>
            </p:contentPart>
          </mc:Choice>
          <mc:Fallback>
            <p:pic>
              <p:nvPicPr>
                <p:cNvPr id="171" name="Freihand 170">
                  <a:extLst>
                    <a:ext uri="{FF2B5EF4-FFF2-40B4-BE49-F238E27FC236}">
                      <a16:creationId xmlns:a16="http://schemas.microsoft.com/office/drawing/2014/main" id="{BB153A2F-2249-84FF-740C-4350532C6DCE}"/>
                    </a:ext>
                  </a:extLst>
                </p:cNvPr>
                <p:cNvPicPr/>
                <p:nvPr/>
              </p:nvPicPr>
              <p:blipFill>
                <a:blip r:embed="rId416"/>
                <a:stretch>
                  <a:fillRect/>
                </a:stretch>
              </p:blipFill>
              <p:spPr>
                <a:xfrm>
                  <a:off x="6281935" y="2598382"/>
                  <a:ext cx="882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72" name="Freihand 171">
                  <a:extLst>
                    <a:ext uri="{FF2B5EF4-FFF2-40B4-BE49-F238E27FC236}">
                      <a16:creationId xmlns:a16="http://schemas.microsoft.com/office/drawing/2014/main" id="{BAA4586A-2718-B793-AE2D-E5EFD768C025}"/>
                    </a:ext>
                  </a:extLst>
                </p14:cNvPr>
                <p14:cNvContentPartPr/>
                <p14:nvPr/>
              </p14:nvContentPartPr>
              <p14:xfrm>
                <a:off x="6339895" y="2644822"/>
                <a:ext cx="41040" cy="168120"/>
              </p14:xfrm>
            </p:contentPart>
          </mc:Choice>
          <mc:Fallback>
            <p:pic>
              <p:nvPicPr>
                <p:cNvPr id="172" name="Freihand 171">
                  <a:extLst>
                    <a:ext uri="{FF2B5EF4-FFF2-40B4-BE49-F238E27FC236}">
                      <a16:creationId xmlns:a16="http://schemas.microsoft.com/office/drawing/2014/main" id="{BAA4586A-2718-B793-AE2D-E5EFD768C025}"/>
                    </a:ext>
                  </a:extLst>
                </p:cNvPr>
                <p:cNvPicPr/>
                <p:nvPr/>
              </p:nvPicPr>
              <p:blipFill>
                <a:blip r:embed="rId418"/>
                <a:stretch>
                  <a:fillRect/>
                </a:stretch>
              </p:blipFill>
              <p:spPr>
                <a:xfrm>
                  <a:off x="6330895" y="2636182"/>
                  <a:ext cx="586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73" name="Freihand 172">
                  <a:extLst>
                    <a:ext uri="{FF2B5EF4-FFF2-40B4-BE49-F238E27FC236}">
                      <a16:creationId xmlns:a16="http://schemas.microsoft.com/office/drawing/2014/main" id="{2FC62CA9-6789-6A5C-150A-3BF728B4C1F4}"/>
                    </a:ext>
                  </a:extLst>
                </p14:cNvPr>
                <p14:cNvContentPartPr/>
                <p14:nvPr/>
              </p14:nvContentPartPr>
              <p14:xfrm>
                <a:off x="6447535" y="2617102"/>
                <a:ext cx="55440" cy="121320"/>
              </p14:xfrm>
            </p:contentPart>
          </mc:Choice>
          <mc:Fallback>
            <p:pic>
              <p:nvPicPr>
                <p:cNvPr id="173" name="Freihand 172">
                  <a:extLst>
                    <a:ext uri="{FF2B5EF4-FFF2-40B4-BE49-F238E27FC236}">
                      <a16:creationId xmlns:a16="http://schemas.microsoft.com/office/drawing/2014/main" id="{2FC62CA9-6789-6A5C-150A-3BF728B4C1F4}"/>
                    </a:ext>
                  </a:extLst>
                </p:cNvPr>
                <p:cNvPicPr/>
                <p:nvPr/>
              </p:nvPicPr>
              <p:blipFill>
                <a:blip r:embed="rId420"/>
                <a:stretch>
                  <a:fillRect/>
                </a:stretch>
              </p:blipFill>
              <p:spPr>
                <a:xfrm>
                  <a:off x="6438535" y="2608102"/>
                  <a:ext cx="730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74" name="Freihand 173">
                  <a:extLst>
                    <a:ext uri="{FF2B5EF4-FFF2-40B4-BE49-F238E27FC236}">
                      <a16:creationId xmlns:a16="http://schemas.microsoft.com/office/drawing/2014/main" id="{5B850D72-06F0-FBB9-82F0-0051EC78AD99}"/>
                    </a:ext>
                  </a:extLst>
                </p14:cNvPr>
                <p14:cNvContentPartPr/>
                <p14:nvPr/>
              </p14:nvContentPartPr>
              <p14:xfrm>
                <a:off x="6484255" y="2672182"/>
                <a:ext cx="21600" cy="79920"/>
              </p14:xfrm>
            </p:contentPart>
          </mc:Choice>
          <mc:Fallback>
            <p:pic>
              <p:nvPicPr>
                <p:cNvPr id="174" name="Freihand 173">
                  <a:extLst>
                    <a:ext uri="{FF2B5EF4-FFF2-40B4-BE49-F238E27FC236}">
                      <a16:creationId xmlns:a16="http://schemas.microsoft.com/office/drawing/2014/main" id="{5B850D72-06F0-FBB9-82F0-0051EC78AD99}"/>
                    </a:ext>
                  </a:extLst>
                </p:cNvPr>
                <p:cNvPicPr/>
                <p:nvPr/>
              </p:nvPicPr>
              <p:blipFill>
                <a:blip r:embed="rId422"/>
                <a:stretch>
                  <a:fillRect/>
                </a:stretch>
              </p:blipFill>
              <p:spPr>
                <a:xfrm>
                  <a:off x="6475615" y="2663542"/>
                  <a:ext cx="392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75" name="Freihand 174">
                  <a:extLst>
                    <a:ext uri="{FF2B5EF4-FFF2-40B4-BE49-F238E27FC236}">
                      <a16:creationId xmlns:a16="http://schemas.microsoft.com/office/drawing/2014/main" id="{F3A026DA-34EF-124C-512B-173BD3F312CC}"/>
                    </a:ext>
                  </a:extLst>
                </p14:cNvPr>
                <p14:cNvContentPartPr/>
                <p14:nvPr/>
              </p14:nvContentPartPr>
              <p14:xfrm>
                <a:off x="6538975" y="2599822"/>
                <a:ext cx="43200" cy="208080"/>
              </p14:xfrm>
            </p:contentPart>
          </mc:Choice>
          <mc:Fallback>
            <p:pic>
              <p:nvPicPr>
                <p:cNvPr id="175" name="Freihand 174">
                  <a:extLst>
                    <a:ext uri="{FF2B5EF4-FFF2-40B4-BE49-F238E27FC236}">
                      <a16:creationId xmlns:a16="http://schemas.microsoft.com/office/drawing/2014/main" id="{F3A026DA-34EF-124C-512B-173BD3F312CC}"/>
                    </a:ext>
                  </a:extLst>
                </p:cNvPr>
                <p:cNvPicPr/>
                <p:nvPr/>
              </p:nvPicPr>
              <p:blipFill>
                <a:blip r:embed="rId424"/>
                <a:stretch>
                  <a:fillRect/>
                </a:stretch>
              </p:blipFill>
              <p:spPr>
                <a:xfrm>
                  <a:off x="6530335" y="2591182"/>
                  <a:ext cx="6084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76" name="Freihand 75">
                  <a:extLst>
                    <a:ext uri="{FF2B5EF4-FFF2-40B4-BE49-F238E27FC236}">
                      <a16:creationId xmlns:a16="http://schemas.microsoft.com/office/drawing/2014/main" id="{496956A4-8772-A42E-B6C5-9B13264751DF}"/>
                    </a:ext>
                  </a:extLst>
                </p14:cNvPr>
                <p14:cNvContentPartPr/>
                <p14:nvPr/>
              </p14:nvContentPartPr>
              <p14:xfrm>
                <a:off x="5893495" y="2163862"/>
                <a:ext cx="121680" cy="140040"/>
              </p14:xfrm>
            </p:contentPart>
          </mc:Choice>
          <mc:Fallback>
            <p:pic>
              <p:nvPicPr>
                <p:cNvPr id="76" name="Freihand 75">
                  <a:extLst>
                    <a:ext uri="{FF2B5EF4-FFF2-40B4-BE49-F238E27FC236}">
                      <a16:creationId xmlns:a16="http://schemas.microsoft.com/office/drawing/2014/main" id="{496956A4-8772-A42E-B6C5-9B13264751DF}"/>
                    </a:ext>
                  </a:extLst>
                </p:cNvPr>
                <p:cNvPicPr/>
                <p:nvPr/>
              </p:nvPicPr>
              <p:blipFill>
                <a:blip r:embed="rId426"/>
                <a:stretch>
                  <a:fillRect/>
                </a:stretch>
              </p:blipFill>
              <p:spPr>
                <a:xfrm>
                  <a:off x="5884495" y="2155222"/>
                  <a:ext cx="1393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77" name="Freihand 76">
                  <a:extLst>
                    <a:ext uri="{FF2B5EF4-FFF2-40B4-BE49-F238E27FC236}">
                      <a16:creationId xmlns:a16="http://schemas.microsoft.com/office/drawing/2014/main" id="{0EE2DBDA-8396-456F-90C6-DFA1C31B5C55}"/>
                    </a:ext>
                  </a:extLst>
                </p14:cNvPr>
                <p14:cNvContentPartPr/>
                <p14:nvPr/>
              </p14:nvContentPartPr>
              <p14:xfrm>
                <a:off x="5854975" y="2132902"/>
                <a:ext cx="234360" cy="225720"/>
              </p14:xfrm>
            </p:contentPart>
          </mc:Choice>
          <mc:Fallback>
            <p:pic>
              <p:nvPicPr>
                <p:cNvPr id="77" name="Freihand 76">
                  <a:extLst>
                    <a:ext uri="{FF2B5EF4-FFF2-40B4-BE49-F238E27FC236}">
                      <a16:creationId xmlns:a16="http://schemas.microsoft.com/office/drawing/2014/main" id="{0EE2DBDA-8396-456F-90C6-DFA1C31B5C55}"/>
                    </a:ext>
                  </a:extLst>
                </p:cNvPr>
                <p:cNvPicPr/>
                <p:nvPr/>
              </p:nvPicPr>
              <p:blipFill>
                <a:blip r:embed="rId428"/>
                <a:stretch>
                  <a:fillRect/>
                </a:stretch>
              </p:blipFill>
              <p:spPr>
                <a:xfrm>
                  <a:off x="5845975" y="2124262"/>
                  <a:ext cx="2520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36" name="Freihand 135">
                  <a:extLst>
                    <a:ext uri="{FF2B5EF4-FFF2-40B4-BE49-F238E27FC236}">
                      <a16:creationId xmlns:a16="http://schemas.microsoft.com/office/drawing/2014/main" id="{ABC78CCE-81FE-0B9B-4D18-434DDB7431B5}"/>
                    </a:ext>
                  </a:extLst>
                </p14:cNvPr>
                <p14:cNvContentPartPr/>
                <p14:nvPr/>
              </p14:nvContentPartPr>
              <p14:xfrm>
                <a:off x="6104455" y="2241262"/>
                <a:ext cx="95040" cy="137160"/>
              </p14:xfrm>
            </p:contentPart>
          </mc:Choice>
          <mc:Fallback>
            <p:pic>
              <p:nvPicPr>
                <p:cNvPr id="136" name="Freihand 135">
                  <a:extLst>
                    <a:ext uri="{FF2B5EF4-FFF2-40B4-BE49-F238E27FC236}">
                      <a16:creationId xmlns:a16="http://schemas.microsoft.com/office/drawing/2014/main" id="{ABC78CCE-81FE-0B9B-4D18-434DDB7431B5}"/>
                    </a:ext>
                  </a:extLst>
                </p:cNvPr>
                <p:cNvPicPr/>
                <p:nvPr/>
              </p:nvPicPr>
              <p:blipFill>
                <a:blip r:embed="rId430"/>
                <a:stretch>
                  <a:fillRect/>
                </a:stretch>
              </p:blipFill>
              <p:spPr>
                <a:xfrm>
                  <a:off x="6095815" y="2232622"/>
                  <a:ext cx="1126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37" name="Freihand 136">
                  <a:extLst>
                    <a:ext uri="{FF2B5EF4-FFF2-40B4-BE49-F238E27FC236}">
                      <a16:creationId xmlns:a16="http://schemas.microsoft.com/office/drawing/2014/main" id="{9636E09A-CA98-556F-A803-495AAF91D36F}"/>
                    </a:ext>
                  </a:extLst>
                </p14:cNvPr>
                <p14:cNvContentPartPr/>
                <p14:nvPr/>
              </p14:nvContentPartPr>
              <p14:xfrm>
                <a:off x="6238375" y="2262502"/>
                <a:ext cx="84960" cy="96480"/>
              </p14:xfrm>
            </p:contentPart>
          </mc:Choice>
          <mc:Fallback>
            <p:pic>
              <p:nvPicPr>
                <p:cNvPr id="137" name="Freihand 136">
                  <a:extLst>
                    <a:ext uri="{FF2B5EF4-FFF2-40B4-BE49-F238E27FC236}">
                      <a16:creationId xmlns:a16="http://schemas.microsoft.com/office/drawing/2014/main" id="{9636E09A-CA98-556F-A803-495AAF91D36F}"/>
                    </a:ext>
                  </a:extLst>
                </p:cNvPr>
                <p:cNvPicPr/>
                <p:nvPr/>
              </p:nvPicPr>
              <p:blipFill>
                <a:blip r:embed="rId432"/>
                <a:stretch>
                  <a:fillRect/>
                </a:stretch>
              </p:blipFill>
              <p:spPr>
                <a:xfrm>
                  <a:off x="6229735" y="2253862"/>
                  <a:ext cx="1026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38" name="Freihand 137">
                  <a:extLst>
                    <a:ext uri="{FF2B5EF4-FFF2-40B4-BE49-F238E27FC236}">
                      <a16:creationId xmlns:a16="http://schemas.microsoft.com/office/drawing/2014/main" id="{275027D5-6CDA-C8BE-F24E-B7DB8A6468CA}"/>
                    </a:ext>
                  </a:extLst>
                </p14:cNvPr>
                <p14:cNvContentPartPr/>
                <p14:nvPr/>
              </p14:nvContentPartPr>
              <p14:xfrm>
                <a:off x="6342055" y="2229382"/>
                <a:ext cx="97200" cy="151200"/>
              </p14:xfrm>
            </p:contentPart>
          </mc:Choice>
          <mc:Fallback>
            <p:pic>
              <p:nvPicPr>
                <p:cNvPr id="138" name="Freihand 137">
                  <a:extLst>
                    <a:ext uri="{FF2B5EF4-FFF2-40B4-BE49-F238E27FC236}">
                      <a16:creationId xmlns:a16="http://schemas.microsoft.com/office/drawing/2014/main" id="{275027D5-6CDA-C8BE-F24E-B7DB8A6468CA}"/>
                    </a:ext>
                  </a:extLst>
                </p:cNvPr>
                <p:cNvPicPr/>
                <p:nvPr/>
              </p:nvPicPr>
              <p:blipFill>
                <a:blip r:embed="rId434"/>
                <a:stretch>
                  <a:fillRect/>
                </a:stretch>
              </p:blipFill>
              <p:spPr>
                <a:xfrm>
                  <a:off x="6333415" y="2220742"/>
                  <a:ext cx="1148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39" name="Freihand 138">
                  <a:extLst>
                    <a:ext uri="{FF2B5EF4-FFF2-40B4-BE49-F238E27FC236}">
                      <a16:creationId xmlns:a16="http://schemas.microsoft.com/office/drawing/2014/main" id="{B40756C8-9107-98BD-B5BA-59F00C3AE636}"/>
                    </a:ext>
                  </a:extLst>
                </p14:cNvPr>
                <p14:cNvContentPartPr/>
                <p14:nvPr/>
              </p14:nvContentPartPr>
              <p14:xfrm>
                <a:off x="6390295" y="2283742"/>
                <a:ext cx="117000" cy="149040"/>
              </p14:xfrm>
            </p:contentPart>
          </mc:Choice>
          <mc:Fallback>
            <p:pic>
              <p:nvPicPr>
                <p:cNvPr id="139" name="Freihand 138">
                  <a:extLst>
                    <a:ext uri="{FF2B5EF4-FFF2-40B4-BE49-F238E27FC236}">
                      <a16:creationId xmlns:a16="http://schemas.microsoft.com/office/drawing/2014/main" id="{B40756C8-9107-98BD-B5BA-59F00C3AE636}"/>
                    </a:ext>
                  </a:extLst>
                </p:cNvPr>
                <p:cNvPicPr/>
                <p:nvPr/>
              </p:nvPicPr>
              <p:blipFill>
                <a:blip r:embed="rId436"/>
                <a:stretch>
                  <a:fillRect/>
                </a:stretch>
              </p:blipFill>
              <p:spPr>
                <a:xfrm>
                  <a:off x="6381655" y="2274742"/>
                  <a:ext cx="1346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40" name="Freihand 139">
                  <a:extLst>
                    <a:ext uri="{FF2B5EF4-FFF2-40B4-BE49-F238E27FC236}">
                      <a16:creationId xmlns:a16="http://schemas.microsoft.com/office/drawing/2014/main" id="{3C6F0866-4BC4-4275-BAE3-8030AF26C96F}"/>
                    </a:ext>
                  </a:extLst>
                </p14:cNvPr>
                <p14:cNvContentPartPr/>
                <p14:nvPr/>
              </p14:nvContentPartPr>
              <p14:xfrm>
                <a:off x="6517015" y="2263582"/>
                <a:ext cx="61200" cy="99360"/>
              </p14:xfrm>
            </p:contentPart>
          </mc:Choice>
          <mc:Fallback>
            <p:pic>
              <p:nvPicPr>
                <p:cNvPr id="140" name="Freihand 139">
                  <a:extLst>
                    <a:ext uri="{FF2B5EF4-FFF2-40B4-BE49-F238E27FC236}">
                      <a16:creationId xmlns:a16="http://schemas.microsoft.com/office/drawing/2014/main" id="{3C6F0866-4BC4-4275-BAE3-8030AF26C96F}"/>
                    </a:ext>
                  </a:extLst>
                </p:cNvPr>
                <p:cNvPicPr/>
                <p:nvPr/>
              </p:nvPicPr>
              <p:blipFill>
                <a:blip r:embed="rId438"/>
                <a:stretch>
                  <a:fillRect/>
                </a:stretch>
              </p:blipFill>
              <p:spPr>
                <a:xfrm>
                  <a:off x="6508015" y="2254942"/>
                  <a:ext cx="788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83" name="Freihand 182">
                  <a:extLst>
                    <a:ext uri="{FF2B5EF4-FFF2-40B4-BE49-F238E27FC236}">
                      <a16:creationId xmlns:a16="http://schemas.microsoft.com/office/drawing/2014/main" id="{A281C3B5-0DDF-F6FC-3AC6-F60607A69873}"/>
                    </a:ext>
                  </a:extLst>
                </p14:cNvPr>
                <p14:cNvContentPartPr/>
                <p14:nvPr/>
              </p14:nvContentPartPr>
              <p14:xfrm>
                <a:off x="6690895" y="2177542"/>
                <a:ext cx="103320" cy="128160"/>
              </p14:xfrm>
            </p:contentPart>
          </mc:Choice>
          <mc:Fallback>
            <p:pic>
              <p:nvPicPr>
                <p:cNvPr id="183" name="Freihand 182">
                  <a:extLst>
                    <a:ext uri="{FF2B5EF4-FFF2-40B4-BE49-F238E27FC236}">
                      <a16:creationId xmlns:a16="http://schemas.microsoft.com/office/drawing/2014/main" id="{A281C3B5-0DDF-F6FC-3AC6-F60607A69873}"/>
                    </a:ext>
                  </a:extLst>
                </p:cNvPr>
                <p:cNvPicPr/>
                <p:nvPr/>
              </p:nvPicPr>
              <p:blipFill>
                <a:blip r:embed="rId440"/>
                <a:stretch>
                  <a:fillRect/>
                </a:stretch>
              </p:blipFill>
              <p:spPr>
                <a:xfrm>
                  <a:off x="6681895" y="2168542"/>
                  <a:ext cx="1209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84" name="Freihand 183">
                  <a:extLst>
                    <a:ext uri="{FF2B5EF4-FFF2-40B4-BE49-F238E27FC236}">
                      <a16:creationId xmlns:a16="http://schemas.microsoft.com/office/drawing/2014/main" id="{974EEA1C-67AE-9C7F-4E3C-E28323437422}"/>
                    </a:ext>
                  </a:extLst>
                </p14:cNvPr>
                <p14:cNvContentPartPr/>
                <p14:nvPr/>
              </p14:nvContentPartPr>
              <p14:xfrm>
                <a:off x="6623575" y="2137222"/>
                <a:ext cx="254520" cy="209160"/>
              </p14:xfrm>
            </p:contentPart>
          </mc:Choice>
          <mc:Fallback>
            <p:pic>
              <p:nvPicPr>
                <p:cNvPr id="184" name="Freihand 183">
                  <a:extLst>
                    <a:ext uri="{FF2B5EF4-FFF2-40B4-BE49-F238E27FC236}">
                      <a16:creationId xmlns:a16="http://schemas.microsoft.com/office/drawing/2014/main" id="{974EEA1C-67AE-9C7F-4E3C-E28323437422}"/>
                    </a:ext>
                  </a:extLst>
                </p:cNvPr>
                <p:cNvPicPr/>
                <p:nvPr/>
              </p:nvPicPr>
              <p:blipFill>
                <a:blip r:embed="rId442"/>
                <a:stretch>
                  <a:fillRect/>
                </a:stretch>
              </p:blipFill>
              <p:spPr>
                <a:xfrm>
                  <a:off x="6614575" y="2128582"/>
                  <a:ext cx="2721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89" name="Freihand 188">
                  <a:extLst>
                    <a:ext uri="{FF2B5EF4-FFF2-40B4-BE49-F238E27FC236}">
                      <a16:creationId xmlns:a16="http://schemas.microsoft.com/office/drawing/2014/main" id="{A14FC5B7-33AF-D072-F402-7AF3CC1C6CDC}"/>
                    </a:ext>
                  </a:extLst>
                </p14:cNvPr>
                <p14:cNvContentPartPr/>
                <p14:nvPr/>
              </p14:nvContentPartPr>
              <p14:xfrm>
                <a:off x="6848575" y="2183662"/>
                <a:ext cx="172800" cy="262800"/>
              </p14:xfrm>
            </p:contentPart>
          </mc:Choice>
          <mc:Fallback>
            <p:pic>
              <p:nvPicPr>
                <p:cNvPr id="189" name="Freihand 188">
                  <a:extLst>
                    <a:ext uri="{FF2B5EF4-FFF2-40B4-BE49-F238E27FC236}">
                      <a16:creationId xmlns:a16="http://schemas.microsoft.com/office/drawing/2014/main" id="{A14FC5B7-33AF-D072-F402-7AF3CC1C6CDC}"/>
                    </a:ext>
                  </a:extLst>
                </p:cNvPr>
                <p:cNvPicPr/>
                <p:nvPr/>
              </p:nvPicPr>
              <p:blipFill>
                <a:blip r:embed="rId444"/>
                <a:stretch>
                  <a:fillRect/>
                </a:stretch>
              </p:blipFill>
              <p:spPr>
                <a:xfrm>
                  <a:off x="6839935" y="2174662"/>
                  <a:ext cx="19044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90" name="Freihand 189">
                  <a:extLst>
                    <a:ext uri="{FF2B5EF4-FFF2-40B4-BE49-F238E27FC236}">
                      <a16:creationId xmlns:a16="http://schemas.microsoft.com/office/drawing/2014/main" id="{A4C72E1B-5710-86DC-3E9D-1ACA43662101}"/>
                    </a:ext>
                  </a:extLst>
                </p14:cNvPr>
                <p14:cNvContentPartPr/>
                <p14:nvPr/>
              </p14:nvContentPartPr>
              <p14:xfrm>
                <a:off x="6942175" y="2397142"/>
                <a:ext cx="18360" cy="117360"/>
              </p14:xfrm>
            </p:contentPart>
          </mc:Choice>
          <mc:Fallback>
            <p:pic>
              <p:nvPicPr>
                <p:cNvPr id="190" name="Freihand 189">
                  <a:extLst>
                    <a:ext uri="{FF2B5EF4-FFF2-40B4-BE49-F238E27FC236}">
                      <a16:creationId xmlns:a16="http://schemas.microsoft.com/office/drawing/2014/main" id="{A4C72E1B-5710-86DC-3E9D-1ACA43662101}"/>
                    </a:ext>
                  </a:extLst>
                </p:cNvPr>
                <p:cNvPicPr/>
                <p:nvPr/>
              </p:nvPicPr>
              <p:blipFill>
                <a:blip r:embed="rId446"/>
                <a:stretch>
                  <a:fillRect/>
                </a:stretch>
              </p:blipFill>
              <p:spPr>
                <a:xfrm>
                  <a:off x="6933175" y="2388502"/>
                  <a:ext cx="360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91" name="Freihand 190">
                  <a:extLst>
                    <a:ext uri="{FF2B5EF4-FFF2-40B4-BE49-F238E27FC236}">
                      <a16:creationId xmlns:a16="http://schemas.microsoft.com/office/drawing/2014/main" id="{061BB2CD-8EF0-F341-83B2-506C5822F094}"/>
                    </a:ext>
                  </a:extLst>
                </p14:cNvPr>
                <p14:cNvContentPartPr/>
                <p14:nvPr/>
              </p14:nvContentPartPr>
              <p14:xfrm>
                <a:off x="7024615" y="2279062"/>
                <a:ext cx="30960" cy="104040"/>
              </p14:xfrm>
            </p:contentPart>
          </mc:Choice>
          <mc:Fallback>
            <p:pic>
              <p:nvPicPr>
                <p:cNvPr id="191" name="Freihand 190">
                  <a:extLst>
                    <a:ext uri="{FF2B5EF4-FFF2-40B4-BE49-F238E27FC236}">
                      <a16:creationId xmlns:a16="http://schemas.microsoft.com/office/drawing/2014/main" id="{061BB2CD-8EF0-F341-83B2-506C5822F094}"/>
                    </a:ext>
                  </a:extLst>
                </p:cNvPr>
                <p:cNvPicPr/>
                <p:nvPr/>
              </p:nvPicPr>
              <p:blipFill>
                <a:blip r:embed="rId448"/>
                <a:stretch>
                  <a:fillRect/>
                </a:stretch>
              </p:blipFill>
              <p:spPr>
                <a:xfrm>
                  <a:off x="7015975" y="2270422"/>
                  <a:ext cx="486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92" name="Freihand 191">
                  <a:extLst>
                    <a:ext uri="{FF2B5EF4-FFF2-40B4-BE49-F238E27FC236}">
                      <a16:creationId xmlns:a16="http://schemas.microsoft.com/office/drawing/2014/main" id="{7DED4EF2-85CA-72D5-0CF3-749933A87795}"/>
                    </a:ext>
                  </a:extLst>
                </p14:cNvPr>
                <p14:cNvContentPartPr/>
                <p14:nvPr/>
              </p14:nvContentPartPr>
              <p14:xfrm>
                <a:off x="7083295" y="2265742"/>
                <a:ext cx="217440" cy="120960"/>
              </p14:xfrm>
            </p:contentPart>
          </mc:Choice>
          <mc:Fallback>
            <p:pic>
              <p:nvPicPr>
                <p:cNvPr id="192" name="Freihand 191">
                  <a:extLst>
                    <a:ext uri="{FF2B5EF4-FFF2-40B4-BE49-F238E27FC236}">
                      <a16:creationId xmlns:a16="http://schemas.microsoft.com/office/drawing/2014/main" id="{7DED4EF2-85CA-72D5-0CF3-749933A87795}"/>
                    </a:ext>
                  </a:extLst>
                </p:cNvPr>
                <p:cNvPicPr/>
                <p:nvPr/>
              </p:nvPicPr>
              <p:blipFill>
                <a:blip r:embed="rId450"/>
                <a:stretch>
                  <a:fillRect/>
                </a:stretch>
              </p:blipFill>
              <p:spPr>
                <a:xfrm>
                  <a:off x="7074655" y="2256742"/>
                  <a:ext cx="2350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93" name="Freihand 192">
                  <a:extLst>
                    <a:ext uri="{FF2B5EF4-FFF2-40B4-BE49-F238E27FC236}">
                      <a16:creationId xmlns:a16="http://schemas.microsoft.com/office/drawing/2014/main" id="{7EFA103F-D140-F010-6715-0A17904EE823}"/>
                    </a:ext>
                  </a:extLst>
                </p14:cNvPr>
                <p14:cNvContentPartPr/>
                <p14:nvPr/>
              </p14:nvContentPartPr>
              <p14:xfrm>
                <a:off x="7207495" y="2199142"/>
                <a:ext cx="59040" cy="83160"/>
              </p14:xfrm>
            </p:contentPart>
          </mc:Choice>
          <mc:Fallback>
            <p:pic>
              <p:nvPicPr>
                <p:cNvPr id="193" name="Freihand 192">
                  <a:extLst>
                    <a:ext uri="{FF2B5EF4-FFF2-40B4-BE49-F238E27FC236}">
                      <a16:creationId xmlns:a16="http://schemas.microsoft.com/office/drawing/2014/main" id="{7EFA103F-D140-F010-6715-0A17904EE823}"/>
                    </a:ext>
                  </a:extLst>
                </p:cNvPr>
                <p:cNvPicPr/>
                <p:nvPr/>
              </p:nvPicPr>
              <p:blipFill>
                <a:blip r:embed="rId452"/>
                <a:stretch>
                  <a:fillRect/>
                </a:stretch>
              </p:blipFill>
              <p:spPr>
                <a:xfrm>
                  <a:off x="7198495" y="2190142"/>
                  <a:ext cx="766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94" name="Freihand 193">
                  <a:extLst>
                    <a:ext uri="{FF2B5EF4-FFF2-40B4-BE49-F238E27FC236}">
                      <a16:creationId xmlns:a16="http://schemas.microsoft.com/office/drawing/2014/main" id="{987BEC6A-7B20-8AD4-65D7-201687C72C67}"/>
                    </a:ext>
                  </a:extLst>
                </p14:cNvPr>
                <p14:cNvContentPartPr/>
                <p14:nvPr/>
              </p14:nvContentPartPr>
              <p14:xfrm>
                <a:off x="7276615" y="2375902"/>
                <a:ext cx="90000" cy="92880"/>
              </p14:xfrm>
            </p:contentPart>
          </mc:Choice>
          <mc:Fallback>
            <p:pic>
              <p:nvPicPr>
                <p:cNvPr id="194" name="Freihand 193">
                  <a:extLst>
                    <a:ext uri="{FF2B5EF4-FFF2-40B4-BE49-F238E27FC236}">
                      <a16:creationId xmlns:a16="http://schemas.microsoft.com/office/drawing/2014/main" id="{987BEC6A-7B20-8AD4-65D7-201687C72C67}"/>
                    </a:ext>
                  </a:extLst>
                </p:cNvPr>
                <p:cNvPicPr/>
                <p:nvPr/>
              </p:nvPicPr>
              <p:blipFill>
                <a:blip r:embed="rId454"/>
                <a:stretch>
                  <a:fillRect/>
                </a:stretch>
              </p:blipFill>
              <p:spPr>
                <a:xfrm>
                  <a:off x="7267615" y="2366902"/>
                  <a:ext cx="1076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35" name="Freihand 234">
                  <a:extLst>
                    <a:ext uri="{FF2B5EF4-FFF2-40B4-BE49-F238E27FC236}">
                      <a16:creationId xmlns:a16="http://schemas.microsoft.com/office/drawing/2014/main" id="{C752DDBD-41A1-AABC-D9FD-EB980D436A05}"/>
                    </a:ext>
                  </a:extLst>
                </p14:cNvPr>
                <p14:cNvContentPartPr/>
                <p14:nvPr/>
              </p14:nvContentPartPr>
              <p14:xfrm>
                <a:off x="6649855" y="2598382"/>
                <a:ext cx="79200" cy="113760"/>
              </p14:xfrm>
            </p:contentPart>
          </mc:Choice>
          <mc:Fallback>
            <p:pic>
              <p:nvPicPr>
                <p:cNvPr id="235" name="Freihand 234">
                  <a:extLst>
                    <a:ext uri="{FF2B5EF4-FFF2-40B4-BE49-F238E27FC236}">
                      <a16:creationId xmlns:a16="http://schemas.microsoft.com/office/drawing/2014/main" id="{C752DDBD-41A1-AABC-D9FD-EB980D436A05}"/>
                    </a:ext>
                  </a:extLst>
                </p:cNvPr>
                <p:cNvPicPr/>
                <p:nvPr/>
              </p:nvPicPr>
              <p:blipFill>
                <a:blip r:embed="rId456"/>
                <a:stretch>
                  <a:fillRect/>
                </a:stretch>
              </p:blipFill>
              <p:spPr>
                <a:xfrm>
                  <a:off x="6641215" y="2589742"/>
                  <a:ext cx="968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36" name="Freihand 235">
                  <a:extLst>
                    <a:ext uri="{FF2B5EF4-FFF2-40B4-BE49-F238E27FC236}">
                      <a16:creationId xmlns:a16="http://schemas.microsoft.com/office/drawing/2014/main" id="{D6C92B48-3E4B-A181-4077-1A672E39067A}"/>
                    </a:ext>
                  </a:extLst>
                </p14:cNvPr>
                <p14:cNvContentPartPr/>
                <p14:nvPr/>
              </p14:nvContentPartPr>
              <p14:xfrm>
                <a:off x="6669655" y="2565262"/>
                <a:ext cx="65880" cy="18360"/>
              </p14:xfrm>
            </p:contentPart>
          </mc:Choice>
          <mc:Fallback>
            <p:pic>
              <p:nvPicPr>
                <p:cNvPr id="236" name="Freihand 235">
                  <a:extLst>
                    <a:ext uri="{FF2B5EF4-FFF2-40B4-BE49-F238E27FC236}">
                      <a16:creationId xmlns:a16="http://schemas.microsoft.com/office/drawing/2014/main" id="{D6C92B48-3E4B-A181-4077-1A672E39067A}"/>
                    </a:ext>
                  </a:extLst>
                </p:cNvPr>
                <p:cNvPicPr/>
                <p:nvPr/>
              </p:nvPicPr>
              <p:blipFill>
                <a:blip r:embed="rId458"/>
                <a:stretch>
                  <a:fillRect/>
                </a:stretch>
              </p:blipFill>
              <p:spPr>
                <a:xfrm>
                  <a:off x="6660655" y="2556622"/>
                  <a:ext cx="835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37" name="Freihand 236">
                  <a:extLst>
                    <a:ext uri="{FF2B5EF4-FFF2-40B4-BE49-F238E27FC236}">
                      <a16:creationId xmlns:a16="http://schemas.microsoft.com/office/drawing/2014/main" id="{817DCE2F-549A-38A8-71B3-F638A2AA5291}"/>
                    </a:ext>
                  </a:extLst>
                </p14:cNvPr>
                <p14:cNvContentPartPr/>
                <p14:nvPr/>
              </p14:nvContentPartPr>
              <p14:xfrm>
                <a:off x="6626815" y="2508382"/>
                <a:ext cx="156960" cy="228600"/>
              </p14:xfrm>
            </p:contentPart>
          </mc:Choice>
          <mc:Fallback>
            <p:pic>
              <p:nvPicPr>
                <p:cNvPr id="237" name="Freihand 236">
                  <a:extLst>
                    <a:ext uri="{FF2B5EF4-FFF2-40B4-BE49-F238E27FC236}">
                      <a16:creationId xmlns:a16="http://schemas.microsoft.com/office/drawing/2014/main" id="{817DCE2F-549A-38A8-71B3-F638A2AA5291}"/>
                    </a:ext>
                  </a:extLst>
                </p:cNvPr>
                <p:cNvPicPr/>
                <p:nvPr/>
              </p:nvPicPr>
              <p:blipFill>
                <a:blip r:embed="rId460"/>
                <a:stretch>
                  <a:fillRect/>
                </a:stretch>
              </p:blipFill>
              <p:spPr>
                <a:xfrm>
                  <a:off x="6617815" y="2499742"/>
                  <a:ext cx="17460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63" name="Freihand 262">
                  <a:extLst>
                    <a:ext uri="{FF2B5EF4-FFF2-40B4-BE49-F238E27FC236}">
                      <a16:creationId xmlns:a16="http://schemas.microsoft.com/office/drawing/2014/main" id="{4B30CEB3-A080-906C-88C9-6776C6C57773}"/>
                    </a:ext>
                  </a:extLst>
                </p14:cNvPr>
                <p14:cNvContentPartPr/>
                <p14:nvPr/>
              </p14:nvContentPartPr>
              <p14:xfrm>
                <a:off x="6856495" y="2649142"/>
                <a:ext cx="17280" cy="151920"/>
              </p14:xfrm>
            </p:contentPart>
          </mc:Choice>
          <mc:Fallback>
            <p:pic>
              <p:nvPicPr>
                <p:cNvPr id="263" name="Freihand 262">
                  <a:extLst>
                    <a:ext uri="{FF2B5EF4-FFF2-40B4-BE49-F238E27FC236}">
                      <a16:creationId xmlns:a16="http://schemas.microsoft.com/office/drawing/2014/main" id="{4B30CEB3-A080-906C-88C9-6776C6C57773}"/>
                    </a:ext>
                  </a:extLst>
                </p:cNvPr>
                <p:cNvPicPr/>
                <p:nvPr/>
              </p:nvPicPr>
              <p:blipFill>
                <a:blip r:embed="rId462"/>
                <a:stretch>
                  <a:fillRect/>
                </a:stretch>
              </p:blipFill>
              <p:spPr>
                <a:xfrm>
                  <a:off x="6847495" y="2640142"/>
                  <a:ext cx="349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64" name="Freihand 263">
                  <a:extLst>
                    <a:ext uri="{FF2B5EF4-FFF2-40B4-BE49-F238E27FC236}">
                      <a16:creationId xmlns:a16="http://schemas.microsoft.com/office/drawing/2014/main" id="{2A24B24B-565B-6F77-72E0-830B73611548}"/>
                    </a:ext>
                  </a:extLst>
                </p14:cNvPr>
                <p14:cNvContentPartPr/>
                <p14:nvPr/>
              </p14:nvContentPartPr>
              <p14:xfrm>
                <a:off x="6941455" y="2615302"/>
                <a:ext cx="86400" cy="169560"/>
              </p14:xfrm>
            </p:contentPart>
          </mc:Choice>
          <mc:Fallback>
            <p:pic>
              <p:nvPicPr>
                <p:cNvPr id="264" name="Freihand 263">
                  <a:extLst>
                    <a:ext uri="{FF2B5EF4-FFF2-40B4-BE49-F238E27FC236}">
                      <a16:creationId xmlns:a16="http://schemas.microsoft.com/office/drawing/2014/main" id="{2A24B24B-565B-6F77-72E0-830B73611548}"/>
                    </a:ext>
                  </a:extLst>
                </p:cNvPr>
                <p:cNvPicPr/>
                <p:nvPr/>
              </p:nvPicPr>
              <p:blipFill>
                <a:blip r:embed="rId464"/>
                <a:stretch>
                  <a:fillRect/>
                </a:stretch>
              </p:blipFill>
              <p:spPr>
                <a:xfrm>
                  <a:off x="6932455" y="2606662"/>
                  <a:ext cx="1040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65" name="Freihand 264">
                  <a:extLst>
                    <a:ext uri="{FF2B5EF4-FFF2-40B4-BE49-F238E27FC236}">
                      <a16:creationId xmlns:a16="http://schemas.microsoft.com/office/drawing/2014/main" id="{9AFDA570-7219-7859-A58F-1225F40CB318}"/>
                    </a:ext>
                  </a:extLst>
                </p14:cNvPr>
                <p14:cNvContentPartPr/>
                <p14:nvPr/>
              </p14:nvContentPartPr>
              <p14:xfrm>
                <a:off x="7030735" y="2768662"/>
                <a:ext cx="11160" cy="33480"/>
              </p14:xfrm>
            </p:contentPart>
          </mc:Choice>
          <mc:Fallback>
            <p:pic>
              <p:nvPicPr>
                <p:cNvPr id="265" name="Freihand 264">
                  <a:extLst>
                    <a:ext uri="{FF2B5EF4-FFF2-40B4-BE49-F238E27FC236}">
                      <a16:creationId xmlns:a16="http://schemas.microsoft.com/office/drawing/2014/main" id="{9AFDA570-7219-7859-A58F-1225F40CB318}"/>
                    </a:ext>
                  </a:extLst>
                </p:cNvPr>
                <p:cNvPicPr/>
                <p:nvPr/>
              </p:nvPicPr>
              <p:blipFill>
                <a:blip r:embed="rId466"/>
                <a:stretch>
                  <a:fillRect/>
                </a:stretch>
              </p:blipFill>
              <p:spPr>
                <a:xfrm>
                  <a:off x="7022095" y="2760022"/>
                  <a:ext cx="288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66" name="Freihand 265">
                  <a:extLst>
                    <a:ext uri="{FF2B5EF4-FFF2-40B4-BE49-F238E27FC236}">
                      <a16:creationId xmlns:a16="http://schemas.microsoft.com/office/drawing/2014/main" id="{A7F398A3-003C-1BEC-1EAF-A98A0CEAAFCB}"/>
                    </a:ext>
                  </a:extLst>
                </p14:cNvPr>
                <p14:cNvContentPartPr/>
                <p14:nvPr/>
              </p14:nvContentPartPr>
              <p14:xfrm>
                <a:off x="7096975" y="2645542"/>
                <a:ext cx="61200" cy="139680"/>
              </p14:xfrm>
            </p:contentPart>
          </mc:Choice>
          <mc:Fallback>
            <p:pic>
              <p:nvPicPr>
                <p:cNvPr id="266" name="Freihand 265">
                  <a:extLst>
                    <a:ext uri="{FF2B5EF4-FFF2-40B4-BE49-F238E27FC236}">
                      <a16:creationId xmlns:a16="http://schemas.microsoft.com/office/drawing/2014/main" id="{A7F398A3-003C-1BEC-1EAF-A98A0CEAAFCB}"/>
                    </a:ext>
                  </a:extLst>
                </p:cNvPr>
                <p:cNvPicPr/>
                <p:nvPr/>
              </p:nvPicPr>
              <p:blipFill>
                <a:blip r:embed="rId468"/>
                <a:stretch>
                  <a:fillRect/>
                </a:stretch>
              </p:blipFill>
              <p:spPr>
                <a:xfrm>
                  <a:off x="7088335" y="2636542"/>
                  <a:ext cx="788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67" name="Freihand 266">
                  <a:extLst>
                    <a:ext uri="{FF2B5EF4-FFF2-40B4-BE49-F238E27FC236}">
                      <a16:creationId xmlns:a16="http://schemas.microsoft.com/office/drawing/2014/main" id="{602DE5A5-2DF9-CEED-6BD7-95CD0319CD03}"/>
                    </a:ext>
                  </a:extLst>
                </p14:cNvPr>
                <p14:cNvContentPartPr/>
                <p14:nvPr/>
              </p14:nvContentPartPr>
              <p14:xfrm>
                <a:off x="7222975" y="2648422"/>
                <a:ext cx="150120" cy="129240"/>
              </p14:xfrm>
            </p:contentPart>
          </mc:Choice>
          <mc:Fallback>
            <p:pic>
              <p:nvPicPr>
                <p:cNvPr id="267" name="Freihand 266">
                  <a:extLst>
                    <a:ext uri="{FF2B5EF4-FFF2-40B4-BE49-F238E27FC236}">
                      <a16:creationId xmlns:a16="http://schemas.microsoft.com/office/drawing/2014/main" id="{602DE5A5-2DF9-CEED-6BD7-95CD0319CD03}"/>
                    </a:ext>
                  </a:extLst>
                </p:cNvPr>
                <p:cNvPicPr/>
                <p:nvPr/>
              </p:nvPicPr>
              <p:blipFill>
                <a:blip r:embed="rId470"/>
                <a:stretch>
                  <a:fillRect/>
                </a:stretch>
              </p:blipFill>
              <p:spPr>
                <a:xfrm>
                  <a:off x="7214335" y="2639782"/>
                  <a:ext cx="1677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68" name="Freihand 267">
                  <a:extLst>
                    <a:ext uri="{FF2B5EF4-FFF2-40B4-BE49-F238E27FC236}">
                      <a16:creationId xmlns:a16="http://schemas.microsoft.com/office/drawing/2014/main" id="{53F65B39-AB01-C129-6A53-675FBE2E7BA0}"/>
                    </a:ext>
                  </a:extLst>
                </p14:cNvPr>
                <p14:cNvContentPartPr/>
                <p14:nvPr/>
              </p14:nvContentPartPr>
              <p14:xfrm>
                <a:off x="7276615" y="2586502"/>
                <a:ext cx="75600" cy="46440"/>
              </p14:xfrm>
            </p:contentPart>
          </mc:Choice>
          <mc:Fallback>
            <p:pic>
              <p:nvPicPr>
                <p:cNvPr id="268" name="Freihand 267">
                  <a:extLst>
                    <a:ext uri="{FF2B5EF4-FFF2-40B4-BE49-F238E27FC236}">
                      <a16:creationId xmlns:a16="http://schemas.microsoft.com/office/drawing/2014/main" id="{53F65B39-AB01-C129-6A53-675FBE2E7BA0}"/>
                    </a:ext>
                  </a:extLst>
                </p:cNvPr>
                <p:cNvPicPr/>
                <p:nvPr/>
              </p:nvPicPr>
              <p:blipFill>
                <a:blip r:embed="rId472"/>
                <a:stretch>
                  <a:fillRect/>
                </a:stretch>
              </p:blipFill>
              <p:spPr>
                <a:xfrm>
                  <a:off x="7267615" y="2577862"/>
                  <a:ext cx="932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69" name="Freihand 268">
                  <a:extLst>
                    <a:ext uri="{FF2B5EF4-FFF2-40B4-BE49-F238E27FC236}">
                      <a16:creationId xmlns:a16="http://schemas.microsoft.com/office/drawing/2014/main" id="{409DFE2E-E454-F6B1-19EA-B12559B1AE4F}"/>
                    </a:ext>
                  </a:extLst>
                </p14:cNvPr>
                <p14:cNvContentPartPr/>
                <p14:nvPr/>
              </p14:nvContentPartPr>
              <p14:xfrm>
                <a:off x="7351495" y="2755702"/>
                <a:ext cx="74520" cy="53280"/>
              </p14:xfrm>
            </p:contentPart>
          </mc:Choice>
          <mc:Fallback>
            <p:pic>
              <p:nvPicPr>
                <p:cNvPr id="269" name="Freihand 268">
                  <a:extLst>
                    <a:ext uri="{FF2B5EF4-FFF2-40B4-BE49-F238E27FC236}">
                      <a16:creationId xmlns:a16="http://schemas.microsoft.com/office/drawing/2014/main" id="{409DFE2E-E454-F6B1-19EA-B12559B1AE4F}"/>
                    </a:ext>
                  </a:extLst>
                </p:cNvPr>
                <p:cNvPicPr/>
                <p:nvPr/>
              </p:nvPicPr>
              <p:blipFill>
                <a:blip r:embed="rId474"/>
                <a:stretch>
                  <a:fillRect/>
                </a:stretch>
              </p:blipFill>
              <p:spPr>
                <a:xfrm>
                  <a:off x="7342855" y="2747062"/>
                  <a:ext cx="921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93" name="Freihand 292">
                  <a:extLst>
                    <a:ext uri="{FF2B5EF4-FFF2-40B4-BE49-F238E27FC236}">
                      <a16:creationId xmlns:a16="http://schemas.microsoft.com/office/drawing/2014/main" id="{EA5EC360-C67E-5270-0DAC-A381CD00F0FD}"/>
                    </a:ext>
                  </a:extLst>
                </p14:cNvPr>
                <p14:cNvContentPartPr/>
                <p14:nvPr/>
              </p14:nvContentPartPr>
              <p14:xfrm>
                <a:off x="7482175" y="2147302"/>
                <a:ext cx="87120" cy="159840"/>
              </p14:xfrm>
            </p:contentPart>
          </mc:Choice>
          <mc:Fallback>
            <p:pic>
              <p:nvPicPr>
                <p:cNvPr id="293" name="Freihand 292">
                  <a:extLst>
                    <a:ext uri="{FF2B5EF4-FFF2-40B4-BE49-F238E27FC236}">
                      <a16:creationId xmlns:a16="http://schemas.microsoft.com/office/drawing/2014/main" id="{EA5EC360-C67E-5270-0DAC-A381CD00F0FD}"/>
                    </a:ext>
                  </a:extLst>
                </p:cNvPr>
                <p:cNvPicPr/>
                <p:nvPr/>
              </p:nvPicPr>
              <p:blipFill>
                <a:blip r:embed="rId476"/>
                <a:stretch>
                  <a:fillRect/>
                </a:stretch>
              </p:blipFill>
              <p:spPr>
                <a:xfrm>
                  <a:off x="7473175" y="2138302"/>
                  <a:ext cx="1047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94" name="Freihand 293">
                  <a:extLst>
                    <a:ext uri="{FF2B5EF4-FFF2-40B4-BE49-F238E27FC236}">
                      <a16:creationId xmlns:a16="http://schemas.microsoft.com/office/drawing/2014/main" id="{7D5B01CA-5256-8E30-FF09-2DDAB68DD4B8}"/>
                    </a:ext>
                  </a:extLst>
                </p14:cNvPr>
                <p14:cNvContentPartPr/>
                <p14:nvPr/>
              </p14:nvContentPartPr>
              <p14:xfrm>
                <a:off x="7430335" y="2115982"/>
                <a:ext cx="213480" cy="219960"/>
              </p14:xfrm>
            </p:contentPart>
          </mc:Choice>
          <mc:Fallback>
            <p:pic>
              <p:nvPicPr>
                <p:cNvPr id="294" name="Freihand 293">
                  <a:extLst>
                    <a:ext uri="{FF2B5EF4-FFF2-40B4-BE49-F238E27FC236}">
                      <a16:creationId xmlns:a16="http://schemas.microsoft.com/office/drawing/2014/main" id="{7D5B01CA-5256-8E30-FF09-2DDAB68DD4B8}"/>
                    </a:ext>
                  </a:extLst>
                </p:cNvPr>
                <p:cNvPicPr/>
                <p:nvPr/>
              </p:nvPicPr>
              <p:blipFill>
                <a:blip r:embed="rId478"/>
                <a:stretch>
                  <a:fillRect/>
                </a:stretch>
              </p:blipFill>
              <p:spPr>
                <a:xfrm>
                  <a:off x="7421335" y="2107342"/>
                  <a:ext cx="231120" cy="237600"/>
                </a:xfrm>
                <a:prstGeom prst="rect">
                  <a:avLst/>
                </a:prstGeom>
              </p:spPr>
            </p:pic>
          </mc:Fallback>
        </mc:AlternateContent>
      </p:grpSp>
      <p:grpSp>
        <p:nvGrpSpPr>
          <p:cNvPr id="298" name="Gruppieren 297">
            <a:extLst>
              <a:ext uri="{FF2B5EF4-FFF2-40B4-BE49-F238E27FC236}">
                <a16:creationId xmlns:a16="http://schemas.microsoft.com/office/drawing/2014/main" id="{B1A3CEFD-D0FB-476D-657B-A40DB0D5E03D}"/>
              </a:ext>
            </a:extLst>
          </p:cNvPr>
          <p:cNvGrpSpPr/>
          <p:nvPr/>
        </p:nvGrpSpPr>
        <p:grpSpPr>
          <a:xfrm>
            <a:off x="151135" y="4454542"/>
            <a:ext cx="259920" cy="384120"/>
            <a:chOff x="151135" y="4454542"/>
            <a:chExt cx="259920" cy="384120"/>
          </a:xfrm>
        </p:grpSpPr>
        <mc:AlternateContent xmlns:mc="http://schemas.openxmlformats.org/markup-compatibility/2006">
          <mc:Choice xmlns:p14="http://schemas.microsoft.com/office/powerpoint/2010/main" Requires="p14">
            <p:contentPart p14:bwMode="auto" r:id="rId479">
              <p14:nvContentPartPr>
                <p14:cNvPr id="296" name="Freihand 295">
                  <a:extLst>
                    <a:ext uri="{FF2B5EF4-FFF2-40B4-BE49-F238E27FC236}">
                      <a16:creationId xmlns:a16="http://schemas.microsoft.com/office/drawing/2014/main" id="{9BAA8FE0-3A16-6450-FB7C-D65C5E50D8B6}"/>
                    </a:ext>
                  </a:extLst>
                </p14:cNvPr>
                <p14:cNvContentPartPr/>
                <p14:nvPr/>
              </p14:nvContentPartPr>
              <p14:xfrm>
                <a:off x="232855" y="4508902"/>
                <a:ext cx="110520" cy="225360"/>
              </p14:xfrm>
            </p:contentPart>
          </mc:Choice>
          <mc:Fallback>
            <p:pic>
              <p:nvPicPr>
                <p:cNvPr id="296" name="Freihand 295">
                  <a:extLst>
                    <a:ext uri="{FF2B5EF4-FFF2-40B4-BE49-F238E27FC236}">
                      <a16:creationId xmlns:a16="http://schemas.microsoft.com/office/drawing/2014/main" id="{9BAA8FE0-3A16-6450-FB7C-D65C5E50D8B6}"/>
                    </a:ext>
                  </a:extLst>
                </p:cNvPr>
                <p:cNvPicPr/>
                <p:nvPr/>
              </p:nvPicPr>
              <p:blipFill>
                <a:blip r:embed="rId480"/>
                <a:stretch>
                  <a:fillRect/>
                </a:stretch>
              </p:blipFill>
              <p:spPr>
                <a:xfrm>
                  <a:off x="224215" y="4500262"/>
                  <a:ext cx="12816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97" name="Freihand 296">
                  <a:extLst>
                    <a:ext uri="{FF2B5EF4-FFF2-40B4-BE49-F238E27FC236}">
                      <a16:creationId xmlns:a16="http://schemas.microsoft.com/office/drawing/2014/main" id="{CD41F06F-B04D-547B-EFF4-00CD18419DD6}"/>
                    </a:ext>
                  </a:extLst>
                </p14:cNvPr>
                <p14:cNvContentPartPr/>
                <p14:nvPr/>
              </p14:nvContentPartPr>
              <p14:xfrm>
                <a:off x="151135" y="4454542"/>
                <a:ext cx="259920" cy="384120"/>
              </p14:xfrm>
            </p:contentPart>
          </mc:Choice>
          <mc:Fallback>
            <p:pic>
              <p:nvPicPr>
                <p:cNvPr id="297" name="Freihand 296">
                  <a:extLst>
                    <a:ext uri="{FF2B5EF4-FFF2-40B4-BE49-F238E27FC236}">
                      <a16:creationId xmlns:a16="http://schemas.microsoft.com/office/drawing/2014/main" id="{CD41F06F-B04D-547B-EFF4-00CD18419DD6}"/>
                    </a:ext>
                  </a:extLst>
                </p:cNvPr>
                <p:cNvPicPr/>
                <p:nvPr/>
              </p:nvPicPr>
              <p:blipFill>
                <a:blip r:embed="rId482"/>
                <a:stretch>
                  <a:fillRect/>
                </a:stretch>
              </p:blipFill>
              <p:spPr>
                <a:xfrm>
                  <a:off x="142135" y="4445902"/>
                  <a:ext cx="277560" cy="401760"/>
                </a:xfrm>
                <a:prstGeom prst="rect">
                  <a:avLst/>
                </a:prstGeom>
              </p:spPr>
            </p:pic>
          </mc:Fallback>
        </mc:AlternateContent>
      </p:grpSp>
      <p:grpSp>
        <p:nvGrpSpPr>
          <p:cNvPr id="303" name="Gruppieren 302">
            <a:extLst>
              <a:ext uri="{FF2B5EF4-FFF2-40B4-BE49-F238E27FC236}">
                <a16:creationId xmlns:a16="http://schemas.microsoft.com/office/drawing/2014/main" id="{6EC97EBF-56C8-EB14-A03B-2329EA3D4914}"/>
              </a:ext>
            </a:extLst>
          </p:cNvPr>
          <p:cNvGrpSpPr/>
          <p:nvPr/>
        </p:nvGrpSpPr>
        <p:grpSpPr>
          <a:xfrm>
            <a:off x="699055" y="4623022"/>
            <a:ext cx="409680" cy="243360"/>
            <a:chOff x="699055" y="4623022"/>
            <a:chExt cx="409680" cy="243360"/>
          </a:xfrm>
        </p:grpSpPr>
        <mc:AlternateContent xmlns:mc="http://schemas.openxmlformats.org/markup-compatibility/2006">
          <mc:Choice xmlns:p14="http://schemas.microsoft.com/office/powerpoint/2010/main" Requires="p14">
            <p:contentPart p14:bwMode="auto" r:id="rId483">
              <p14:nvContentPartPr>
                <p14:cNvPr id="299" name="Freihand 298">
                  <a:extLst>
                    <a:ext uri="{FF2B5EF4-FFF2-40B4-BE49-F238E27FC236}">
                      <a16:creationId xmlns:a16="http://schemas.microsoft.com/office/drawing/2014/main" id="{5A656083-CC1D-331E-63DB-CCFD52B0DFCF}"/>
                    </a:ext>
                  </a:extLst>
                </p14:cNvPr>
                <p14:cNvContentPartPr/>
                <p14:nvPr/>
              </p14:nvContentPartPr>
              <p14:xfrm>
                <a:off x="699055" y="4661182"/>
                <a:ext cx="102960" cy="87480"/>
              </p14:xfrm>
            </p:contentPart>
          </mc:Choice>
          <mc:Fallback>
            <p:pic>
              <p:nvPicPr>
                <p:cNvPr id="299" name="Freihand 298">
                  <a:extLst>
                    <a:ext uri="{FF2B5EF4-FFF2-40B4-BE49-F238E27FC236}">
                      <a16:creationId xmlns:a16="http://schemas.microsoft.com/office/drawing/2014/main" id="{5A656083-CC1D-331E-63DB-CCFD52B0DFCF}"/>
                    </a:ext>
                  </a:extLst>
                </p:cNvPr>
                <p:cNvPicPr/>
                <p:nvPr/>
              </p:nvPicPr>
              <p:blipFill>
                <a:blip r:embed="rId484"/>
                <a:stretch>
                  <a:fillRect/>
                </a:stretch>
              </p:blipFill>
              <p:spPr>
                <a:xfrm>
                  <a:off x="690415" y="4652182"/>
                  <a:ext cx="1206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00" name="Freihand 299">
                  <a:extLst>
                    <a:ext uri="{FF2B5EF4-FFF2-40B4-BE49-F238E27FC236}">
                      <a16:creationId xmlns:a16="http://schemas.microsoft.com/office/drawing/2014/main" id="{BE05E83B-B939-B7CF-6BDD-7C83F82ADE05}"/>
                    </a:ext>
                  </a:extLst>
                </p14:cNvPr>
                <p14:cNvContentPartPr/>
                <p14:nvPr/>
              </p14:nvContentPartPr>
              <p14:xfrm>
                <a:off x="885535" y="4755502"/>
                <a:ext cx="16200" cy="110880"/>
              </p14:xfrm>
            </p:contentPart>
          </mc:Choice>
          <mc:Fallback>
            <p:pic>
              <p:nvPicPr>
                <p:cNvPr id="300" name="Freihand 299">
                  <a:extLst>
                    <a:ext uri="{FF2B5EF4-FFF2-40B4-BE49-F238E27FC236}">
                      <a16:creationId xmlns:a16="http://schemas.microsoft.com/office/drawing/2014/main" id="{BE05E83B-B939-B7CF-6BDD-7C83F82ADE05}"/>
                    </a:ext>
                  </a:extLst>
                </p:cNvPr>
                <p:cNvPicPr/>
                <p:nvPr/>
              </p:nvPicPr>
              <p:blipFill>
                <a:blip r:embed="rId486"/>
                <a:stretch>
                  <a:fillRect/>
                </a:stretch>
              </p:blipFill>
              <p:spPr>
                <a:xfrm>
                  <a:off x="876535" y="4746862"/>
                  <a:ext cx="338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01" name="Freihand 300">
                  <a:extLst>
                    <a:ext uri="{FF2B5EF4-FFF2-40B4-BE49-F238E27FC236}">
                      <a16:creationId xmlns:a16="http://schemas.microsoft.com/office/drawing/2014/main" id="{2854A470-F6FF-CB88-8F6C-47433C511780}"/>
                    </a:ext>
                  </a:extLst>
                </p14:cNvPr>
                <p14:cNvContentPartPr/>
                <p14:nvPr/>
              </p14:nvContentPartPr>
              <p14:xfrm>
                <a:off x="977695" y="4623022"/>
                <a:ext cx="131040" cy="167760"/>
              </p14:xfrm>
            </p:contentPart>
          </mc:Choice>
          <mc:Fallback>
            <p:pic>
              <p:nvPicPr>
                <p:cNvPr id="301" name="Freihand 300">
                  <a:extLst>
                    <a:ext uri="{FF2B5EF4-FFF2-40B4-BE49-F238E27FC236}">
                      <a16:creationId xmlns:a16="http://schemas.microsoft.com/office/drawing/2014/main" id="{2854A470-F6FF-CB88-8F6C-47433C511780}"/>
                    </a:ext>
                  </a:extLst>
                </p:cNvPr>
                <p:cNvPicPr/>
                <p:nvPr/>
              </p:nvPicPr>
              <p:blipFill>
                <a:blip r:embed="rId488"/>
                <a:stretch>
                  <a:fillRect/>
                </a:stretch>
              </p:blipFill>
              <p:spPr>
                <a:xfrm>
                  <a:off x="968695" y="4614022"/>
                  <a:ext cx="148680" cy="185400"/>
                </a:xfrm>
                <a:prstGeom prst="rect">
                  <a:avLst/>
                </a:prstGeom>
              </p:spPr>
            </p:pic>
          </mc:Fallback>
        </mc:AlternateContent>
      </p:grpSp>
      <p:grpSp>
        <p:nvGrpSpPr>
          <p:cNvPr id="307" name="Gruppieren 306">
            <a:extLst>
              <a:ext uri="{FF2B5EF4-FFF2-40B4-BE49-F238E27FC236}">
                <a16:creationId xmlns:a16="http://schemas.microsoft.com/office/drawing/2014/main" id="{C2901305-42D9-2EAE-DCD5-D5247C49EB22}"/>
              </a:ext>
            </a:extLst>
          </p:cNvPr>
          <p:cNvGrpSpPr/>
          <p:nvPr/>
        </p:nvGrpSpPr>
        <p:grpSpPr>
          <a:xfrm>
            <a:off x="1305295" y="4614382"/>
            <a:ext cx="697680" cy="169200"/>
            <a:chOff x="1305295" y="4614382"/>
            <a:chExt cx="697680" cy="169200"/>
          </a:xfrm>
        </p:grpSpPr>
        <mc:AlternateContent xmlns:mc="http://schemas.openxmlformats.org/markup-compatibility/2006">
          <mc:Choice xmlns:p14="http://schemas.microsoft.com/office/powerpoint/2010/main" Requires="p14">
            <p:contentPart p14:bwMode="auto" r:id="rId489">
              <p14:nvContentPartPr>
                <p14:cNvPr id="302" name="Freihand 301">
                  <a:extLst>
                    <a:ext uri="{FF2B5EF4-FFF2-40B4-BE49-F238E27FC236}">
                      <a16:creationId xmlns:a16="http://schemas.microsoft.com/office/drawing/2014/main" id="{900DF9B8-7AED-7AEC-80BB-BDCC49101CAB}"/>
                    </a:ext>
                  </a:extLst>
                </p14:cNvPr>
                <p14:cNvContentPartPr/>
                <p14:nvPr/>
              </p14:nvContentPartPr>
              <p14:xfrm>
                <a:off x="1305295" y="4695382"/>
                <a:ext cx="27720" cy="34560"/>
              </p14:xfrm>
            </p:contentPart>
          </mc:Choice>
          <mc:Fallback>
            <p:pic>
              <p:nvPicPr>
                <p:cNvPr id="302" name="Freihand 301">
                  <a:extLst>
                    <a:ext uri="{FF2B5EF4-FFF2-40B4-BE49-F238E27FC236}">
                      <a16:creationId xmlns:a16="http://schemas.microsoft.com/office/drawing/2014/main" id="{900DF9B8-7AED-7AEC-80BB-BDCC49101CAB}"/>
                    </a:ext>
                  </a:extLst>
                </p:cNvPr>
                <p:cNvPicPr/>
                <p:nvPr/>
              </p:nvPicPr>
              <p:blipFill>
                <a:blip r:embed="rId490"/>
                <a:stretch>
                  <a:fillRect/>
                </a:stretch>
              </p:blipFill>
              <p:spPr>
                <a:xfrm>
                  <a:off x="1296655" y="4686382"/>
                  <a:ext cx="453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04" name="Freihand 303">
                  <a:extLst>
                    <a:ext uri="{FF2B5EF4-FFF2-40B4-BE49-F238E27FC236}">
                      <a16:creationId xmlns:a16="http://schemas.microsoft.com/office/drawing/2014/main" id="{E9345CC6-7446-6318-301B-7DC64A4146DB}"/>
                    </a:ext>
                  </a:extLst>
                </p14:cNvPr>
                <p14:cNvContentPartPr/>
                <p14:nvPr/>
              </p14:nvContentPartPr>
              <p14:xfrm>
                <a:off x="1429135" y="4624822"/>
                <a:ext cx="175680" cy="158760"/>
              </p14:xfrm>
            </p:contentPart>
          </mc:Choice>
          <mc:Fallback>
            <p:pic>
              <p:nvPicPr>
                <p:cNvPr id="304" name="Freihand 303">
                  <a:extLst>
                    <a:ext uri="{FF2B5EF4-FFF2-40B4-BE49-F238E27FC236}">
                      <a16:creationId xmlns:a16="http://schemas.microsoft.com/office/drawing/2014/main" id="{E9345CC6-7446-6318-301B-7DC64A4146DB}"/>
                    </a:ext>
                  </a:extLst>
                </p:cNvPr>
                <p:cNvPicPr/>
                <p:nvPr/>
              </p:nvPicPr>
              <p:blipFill>
                <a:blip r:embed="rId492"/>
                <a:stretch>
                  <a:fillRect/>
                </a:stretch>
              </p:blipFill>
              <p:spPr>
                <a:xfrm>
                  <a:off x="1420495" y="4616182"/>
                  <a:ext cx="1933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05" name="Freihand 304">
                  <a:extLst>
                    <a:ext uri="{FF2B5EF4-FFF2-40B4-BE49-F238E27FC236}">
                      <a16:creationId xmlns:a16="http://schemas.microsoft.com/office/drawing/2014/main" id="{FAAEC13E-4101-DE39-7AE5-F7968CF29CA7}"/>
                    </a:ext>
                  </a:extLst>
                </p14:cNvPr>
                <p14:cNvContentPartPr/>
                <p14:nvPr/>
              </p14:nvContentPartPr>
              <p14:xfrm>
                <a:off x="1669615" y="4614382"/>
                <a:ext cx="132480" cy="143640"/>
              </p14:xfrm>
            </p:contentPart>
          </mc:Choice>
          <mc:Fallback>
            <p:pic>
              <p:nvPicPr>
                <p:cNvPr id="305" name="Freihand 304">
                  <a:extLst>
                    <a:ext uri="{FF2B5EF4-FFF2-40B4-BE49-F238E27FC236}">
                      <a16:creationId xmlns:a16="http://schemas.microsoft.com/office/drawing/2014/main" id="{FAAEC13E-4101-DE39-7AE5-F7968CF29CA7}"/>
                    </a:ext>
                  </a:extLst>
                </p:cNvPr>
                <p:cNvPicPr/>
                <p:nvPr/>
              </p:nvPicPr>
              <p:blipFill>
                <a:blip r:embed="rId494"/>
                <a:stretch>
                  <a:fillRect/>
                </a:stretch>
              </p:blipFill>
              <p:spPr>
                <a:xfrm>
                  <a:off x="1660615" y="4605382"/>
                  <a:ext cx="1501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06" name="Freihand 305">
                  <a:extLst>
                    <a:ext uri="{FF2B5EF4-FFF2-40B4-BE49-F238E27FC236}">
                      <a16:creationId xmlns:a16="http://schemas.microsoft.com/office/drawing/2014/main" id="{0AEF640C-7D2E-1DED-AF8D-D741F07BAE3B}"/>
                    </a:ext>
                  </a:extLst>
                </p14:cNvPr>
                <p14:cNvContentPartPr/>
                <p14:nvPr/>
              </p14:nvContentPartPr>
              <p14:xfrm>
                <a:off x="1903255" y="4619062"/>
                <a:ext cx="99720" cy="108720"/>
              </p14:xfrm>
            </p:contentPart>
          </mc:Choice>
          <mc:Fallback>
            <p:pic>
              <p:nvPicPr>
                <p:cNvPr id="306" name="Freihand 305">
                  <a:extLst>
                    <a:ext uri="{FF2B5EF4-FFF2-40B4-BE49-F238E27FC236}">
                      <a16:creationId xmlns:a16="http://schemas.microsoft.com/office/drawing/2014/main" id="{0AEF640C-7D2E-1DED-AF8D-D741F07BAE3B}"/>
                    </a:ext>
                  </a:extLst>
                </p:cNvPr>
                <p:cNvPicPr/>
                <p:nvPr/>
              </p:nvPicPr>
              <p:blipFill>
                <a:blip r:embed="rId496"/>
                <a:stretch>
                  <a:fillRect/>
                </a:stretch>
              </p:blipFill>
              <p:spPr>
                <a:xfrm>
                  <a:off x="1894255" y="4610062"/>
                  <a:ext cx="117360" cy="126360"/>
                </a:xfrm>
                <a:prstGeom prst="rect">
                  <a:avLst/>
                </a:prstGeom>
              </p:spPr>
            </p:pic>
          </mc:Fallback>
        </mc:AlternateContent>
      </p:grpSp>
      <p:grpSp>
        <p:nvGrpSpPr>
          <p:cNvPr id="315" name="Gruppieren 314">
            <a:extLst>
              <a:ext uri="{FF2B5EF4-FFF2-40B4-BE49-F238E27FC236}">
                <a16:creationId xmlns:a16="http://schemas.microsoft.com/office/drawing/2014/main" id="{8408F4E4-8321-B52C-57DC-D9F30F08B202}"/>
              </a:ext>
            </a:extLst>
          </p:cNvPr>
          <p:cNvGrpSpPr/>
          <p:nvPr/>
        </p:nvGrpSpPr>
        <p:grpSpPr>
          <a:xfrm>
            <a:off x="686455" y="4625902"/>
            <a:ext cx="425520" cy="196200"/>
            <a:chOff x="686455" y="4625902"/>
            <a:chExt cx="425520" cy="196200"/>
          </a:xfrm>
        </p:grpSpPr>
        <mc:AlternateContent xmlns:mc="http://schemas.openxmlformats.org/markup-compatibility/2006">
          <mc:Choice xmlns:p14="http://schemas.microsoft.com/office/powerpoint/2010/main" Requires="p14">
            <p:contentPart p14:bwMode="auto" r:id="rId497">
              <p14:nvContentPartPr>
                <p14:cNvPr id="308" name="Freihand 307">
                  <a:extLst>
                    <a:ext uri="{FF2B5EF4-FFF2-40B4-BE49-F238E27FC236}">
                      <a16:creationId xmlns:a16="http://schemas.microsoft.com/office/drawing/2014/main" id="{0E6F81A0-50C6-52BC-8E82-F520C0B708AE}"/>
                    </a:ext>
                  </a:extLst>
                </p14:cNvPr>
                <p14:cNvContentPartPr/>
                <p14:nvPr/>
              </p14:nvContentPartPr>
              <p14:xfrm>
                <a:off x="686455" y="4644262"/>
                <a:ext cx="145800" cy="160920"/>
              </p14:xfrm>
            </p:contentPart>
          </mc:Choice>
          <mc:Fallback>
            <p:pic>
              <p:nvPicPr>
                <p:cNvPr id="308" name="Freihand 307">
                  <a:extLst>
                    <a:ext uri="{FF2B5EF4-FFF2-40B4-BE49-F238E27FC236}">
                      <a16:creationId xmlns:a16="http://schemas.microsoft.com/office/drawing/2014/main" id="{0E6F81A0-50C6-52BC-8E82-F520C0B708AE}"/>
                    </a:ext>
                  </a:extLst>
                </p:cNvPr>
                <p:cNvPicPr/>
                <p:nvPr/>
              </p:nvPicPr>
              <p:blipFill>
                <a:blip r:embed="rId498"/>
                <a:stretch>
                  <a:fillRect/>
                </a:stretch>
              </p:blipFill>
              <p:spPr>
                <a:xfrm>
                  <a:off x="677815" y="4635262"/>
                  <a:ext cx="1634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09" name="Freihand 308">
                  <a:extLst>
                    <a:ext uri="{FF2B5EF4-FFF2-40B4-BE49-F238E27FC236}">
                      <a16:creationId xmlns:a16="http://schemas.microsoft.com/office/drawing/2014/main" id="{83538821-1C11-A1EE-3D62-93F9A40EE398}"/>
                    </a:ext>
                  </a:extLst>
                </p14:cNvPr>
                <p14:cNvContentPartPr/>
                <p14:nvPr/>
              </p14:nvContentPartPr>
              <p14:xfrm>
                <a:off x="963295" y="4625902"/>
                <a:ext cx="148680" cy="196200"/>
              </p14:xfrm>
            </p:contentPart>
          </mc:Choice>
          <mc:Fallback>
            <p:pic>
              <p:nvPicPr>
                <p:cNvPr id="309" name="Freihand 308">
                  <a:extLst>
                    <a:ext uri="{FF2B5EF4-FFF2-40B4-BE49-F238E27FC236}">
                      <a16:creationId xmlns:a16="http://schemas.microsoft.com/office/drawing/2014/main" id="{83538821-1C11-A1EE-3D62-93F9A40EE398}"/>
                    </a:ext>
                  </a:extLst>
                </p:cNvPr>
                <p:cNvPicPr/>
                <p:nvPr/>
              </p:nvPicPr>
              <p:blipFill>
                <a:blip r:embed="rId500"/>
                <a:stretch>
                  <a:fillRect/>
                </a:stretch>
              </p:blipFill>
              <p:spPr>
                <a:xfrm>
                  <a:off x="954655" y="4616902"/>
                  <a:ext cx="166320" cy="213840"/>
                </a:xfrm>
                <a:prstGeom prst="rect">
                  <a:avLst/>
                </a:prstGeom>
              </p:spPr>
            </p:pic>
          </mc:Fallback>
        </mc:AlternateContent>
      </p:grpSp>
      <p:grpSp>
        <p:nvGrpSpPr>
          <p:cNvPr id="314" name="Gruppieren 313">
            <a:extLst>
              <a:ext uri="{FF2B5EF4-FFF2-40B4-BE49-F238E27FC236}">
                <a16:creationId xmlns:a16="http://schemas.microsoft.com/office/drawing/2014/main" id="{D50FD797-EFDA-913A-10A8-76455DE6782B}"/>
              </a:ext>
            </a:extLst>
          </p:cNvPr>
          <p:cNvGrpSpPr/>
          <p:nvPr/>
        </p:nvGrpSpPr>
        <p:grpSpPr>
          <a:xfrm>
            <a:off x="1335895" y="4612582"/>
            <a:ext cx="705600" cy="204120"/>
            <a:chOff x="1335895" y="4612582"/>
            <a:chExt cx="705600" cy="204120"/>
          </a:xfrm>
        </p:grpSpPr>
        <mc:AlternateContent xmlns:mc="http://schemas.openxmlformats.org/markup-compatibility/2006">
          <mc:Choice xmlns:p14="http://schemas.microsoft.com/office/powerpoint/2010/main" Requires="p14">
            <p:contentPart p14:bwMode="auto" r:id="rId501">
              <p14:nvContentPartPr>
                <p14:cNvPr id="310" name="Freihand 309">
                  <a:extLst>
                    <a:ext uri="{FF2B5EF4-FFF2-40B4-BE49-F238E27FC236}">
                      <a16:creationId xmlns:a16="http://schemas.microsoft.com/office/drawing/2014/main" id="{BDD2FEB0-081A-2360-1DF1-112E6495C7DF}"/>
                    </a:ext>
                  </a:extLst>
                </p14:cNvPr>
                <p14:cNvContentPartPr/>
                <p14:nvPr/>
              </p14:nvContentPartPr>
              <p14:xfrm>
                <a:off x="1335895" y="4693582"/>
                <a:ext cx="25560" cy="43920"/>
              </p14:xfrm>
            </p:contentPart>
          </mc:Choice>
          <mc:Fallback>
            <p:pic>
              <p:nvPicPr>
                <p:cNvPr id="310" name="Freihand 309">
                  <a:extLst>
                    <a:ext uri="{FF2B5EF4-FFF2-40B4-BE49-F238E27FC236}">
                      <a16:creationId xmlns:a16="http://schemas.microsoft.com/office/drawing/2014/main" id="{BDD2FEB0-081A-2360-1DF1-112E6495C7DF}"/>
                    </a:ext>
                  </a:extLst>
                </p:cNvPr>
                <p:cNvPicPr/>
                <p:nvPr/>
              </p:nvPicPr>
              <p:blipFill>
                <a:blip r:embed="rId502"/>
                <a:stretch>
                  <a:fillRect/>
                </a:stretch>
              </p:blipFill>
              <p:spPr>
                <a:xfrm>
                  <a:off x="1326895" y="4684582"/>
                  <a:ext cx="432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11" name="Freihand 310">
                  <a:extLst>
                    <a:ext uri="{FF2B5EF4-FFF2-40B4-BE49-F238E27FC236}">
                      <a16:creationId xmlns:a16="http://schemas.microsoft.com/office/drawing/2014/main" id="{ADB5BF40-350B-51C6-9281-0D035BDD6DAE}"/>
                    </a:ext>
                  </a:extLst>
                </p14:cNvPr>
                <p14:cNvContentPartPr/>
                <p14:nvPr/>
              </p14:nvContentPartPr>
              <p14:xfrm>
                <a:off x="1481335" y="4612582"/>
                <a:ext cx="151920" cy="204120"/>
              </p14:xfrm>
            </p:contentPart>
          </mc:Choice>
          <mc:Fallback>
            <p:pic>
              <p:nvPicPr>
                <p:cNvPr id="311" name="Freihand 310">
                  <a:extLst>
                    <a:ext uri="{FF2B5EF4-FFF2-40B4-BE49-F238E27FC236}">
                      <a16:creationId xmlns:a16="http://schemas.microsoft.com/office/drawing/2014/main" id="{ADB5BF40-350B-51C6-9281-0D035BDD6DAE}"/>
                    </a:ext>
                  </a:extLst>
                </p:cNvPr>
                <p:cNvPicPr/>
                <p:nvPr/>
              </p:nvPicPr>
              <p:blipFill>
                <a:blip r:embed="rId504"/>
                <a:stretch>
                  <a:fillRect/>
                </a:stretch>
              </p:blipFill>
              <p:spPr>
                <a:xfrm>
                  <a:off x="1472335" y="4603582"/>
                  <a:ext cx="1695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12" name="Freihand 311">
                  <a:extLst>
                    <a:ext uri="{FF2B5EF4-FFF2-40B4-BE49-F238E27FC236}">
                      <a16:creationId xmlns:a16="http://schemas.microsoft.com/office/drawing/2014/main" id="{0ED93EE7-9EA4-6096-81BD-74A80BC8002E}"/>
                    </a:ext>
                  </a:extLst>
                </p14:cNvPr>
                <p14:cNvContentPartPr/>
                <p14:nvPr/>
              </p14:nvContentPartPr>
              <p14:xfrm>
                <a:off x="1671055" y="4620142"/>
                <a:ext cx="142920" cy="134280"/>
              </p14:xfrm>
            </p:contentPart>
          </mc:Choice>
          <mc:Fallback>
            <p:pic>
              <p:nvPicPr>
                <p:cNvPr id="312" name="Freihand 311">
                  <a:extLst>
                    <a:ext uri="{FF2B5EF4-FFF2-40B4-BE49-F238E27FC236}">
                      <a16:creationId xmlns:a16="http://schemas.microsoft.com/office/drawing/2014/main" id="{0ED93EE7-9EA4-6096-81BD-74A80BC8002E}"/>
                    </a:ext>
                  </a:extLst>
                </p:cNvPr>
                <p:cNvPicPr/>
                <p:nvPr/>
              </p:nvPicPr>
              <p:blipFill>
                <a:blip r:embed="rId506"/>
                <a:stretch>
                  <a:fillRect/>
                </a:stretch>
              </p:blipFill>
              <p:spPr>
                <a:xfrm>
                  <a:off x="1662415" y="4611142"/>
                  <a:ext cx="1605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13" name="Freihand 312">
                  <a:extLst>
                    <a:ext uri="{FF2B5EF4-FFF2-40B4-BE49-F238E27FC236}">
                      <a16:creationId xmlns:a16="http://schemas.microsoft.com/office/drawing/2014/main" id="{EB5C2D90-7938-3328-915E-E0A05B0C8D59}"/>
                    </a:ext>
                  </a:extLst>
                </p14:cNvPr>
                <p14:cNvContentPartPr/>
                <p14:nvPr/>
              </p14:nvContentPartPr>
              <p14:xfrm>
                <a:off x="1929175" y="4626262"/>
                <a:ext cx="112320" cy="115560"/>
              </p14:xfrm>
            </p:contentPart>
          </mc:Choice>
          <mc:Fallback>
            <p:pic>
              <p:nvPicPr>
                <p:cNvPr id="313" name="Freihand 312">
                  <a:extLst>
                    <a:ext uri="{FF2B5EF4-FFF2-40B4-BE49-F238E27FC236}">
                      <a16:creationId xmlns:a16="http://schemas.microsoft.com/office/drawing/2014/main" id="{EB5C2D90-7938-3328-915E-E0A05B0C8D59}"/>
                    </a:ext>
                  </a:extLst>
                </p:cNvPr>
                <p:cNvPicPr/>
                <p:nvPr/>
              </p:nvPicPr>
              <p:blipFill>
                <a:blip r:embed="rId508"/>
                <a:stretch>
                  <a:fillRect/>
                </a:stretch>
              </p:blipFill>
              <p:spPr>
                <a:xfrm>
                  <a:off x="1920535" y="4617622"/>
                  <a:ext cx="129960" cy="133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9">
            <p14:nvContentPartPr>
              <p14:cNvPr id="318" name="Freihand 317">
                <a:extLst>
                  <a:ext uri="{FF2B5EF4-FFF2-40B4-BE49-F238E27FC236}">
                    <a16:creationId xmlns:a16="http://schemas.microsoft.com/office/drawing/2014/main" id="{F84D1093-5BA3-1681-C394-353E61C12B92}"/>
                  </a:ext>
                </a:extLst>
              </p14:cNvPr>
              <p14:cNvContentPartPr/>
              <p14:nvPr/>
            </p14:nvContentPartPr>
            <p14:xfrm>
              <a:off x="2983975" y="2154862"/>
              <a:ext cx="463680" cy="315000"/>
            </p14:xfrm>
          </p:contentPart>
        </mc:Choice>
        <mc:Fallback>
          <p:pic>
            <p:nvPicPr>
              <p:cNvPr id="318" name="Freihand 317">
                <a:extLst>
                  <a:ext uri="{FF2B5EF4-FFF2-40B4-BE49-F238E27FC236}">
                    <a16:creationId xmlns:a16="http://schemas.microsoft.com/office/drawing/2014/main" id="{F84D1093-5BA3-1681-C394-353E61C12B92}"/>
                  </a:ext>
                </a:extLst>
              </p:cNvPr>
              <p:cNvPicPr/>
              <p:nvPr/>
            </p:nvPicPr>
            <p:blipFill>
              <a:blip r:embed="rId510"/>
              <a:stretch>
                <a:fillRect/>
              </a:stretch>
            </p:blipFill>
            <p:spPr>
              <a:xfrm>
                <a:off x="2974975" y="2145862"/>
                <a:ext cx="48132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20" name="Freihand 319">
                <a:extLst>
                  <a:ext uri="{FF2B5EF4-FFF2-40B4-BE49-F238E27FC236}">
                    <a16:creationId xmlns:a16="http://schemas.microsoft.com/office/drawing/2014/main" id="{D5A0D4D6-8536-1129-EAE4-05458DEF0595}"/>
                  </a:ext>
                </a:extLst>
              </p14:cNvPr>
              <p14:cNvContentPartPr/>
              <p14:nvPr/>
            </p14:nvContentPartPr>
            <p14:xfrm>
              <a:off x="3823855" y="1778302"/>
              <a:ext cx="270000" cy="223200"/>
            </p14:xfrm>
          </p:contentPart>
        </mc:Choice>
        <mc:Fallback>
          <p:pic>
            <p:nvPicPr>
              <p:cNvPr id="320" name="Freihand 319">
                <a:extLst>
                  <a:ext uri="{FF2B5EF4-FFF2-40B4-BE49-F238E27FC236}">
                    <a16:creationId xmlns:a16="http://schemas.microsoft.com/office/drawing/2014/main" id="{D5A0D4D6-8536-1129-EAE4-05458DEF0595}"/>
                  </a:ext>
                </a:extLst>
              </p:cNvPr>
              <p:cNvPicPr/>
              <p:nvPr/>
            </p:nvPicPr>
            <p:blipFill>
              <a:blip r:embed="rId512"/>
              <a:stretch>
                <a:fillRect/>
              </a:stretch>
            </p:blipFill>
            <p:spPr>
              <a:xfrm>
                <a:off x="3814855" y="1769302"/>
                <a:ext cx="28764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21" name="Freihand 320">
                <a:extLst>
                  <a:ext uri="{FF2B5EF4-FFF2-40B4-BE49-F238E27FC236}">
                    <a16:creationId xmlns:a16="http://schemas.microsoft.com/office/drawing/2014/main" id="{ED98C6C3-FA4F-F02C-8A37-9EF354902451}"/>
                  </a:ext>
                </a:extLst>
              </p14:cNvPr>
              <p14:cNvContentPartPr/>
              <p14:nvPr/>
            </p14:nvContentPartPr>
            <p14:xfrm>
              <a:off x="4521175" y="2160982"/>
              <a:ext cx="395640" cy="263520"/>
            </p14:xfrm>
          </p:contentPart>
        </mc:Choice>
        <mc:Fallback>
          <p:pic>
            <p:nvPicPr>
              <p:cNvPr id="321" name="Freihand 320">
                <a:extLst>
                  <a:ext uri="{FF2B5EF4-FFF2-40B4-BE49-F238E27FC236}">
                    <a16:creationId xmlns:a16="http://schemas.microsoft.com/office/drawing/2014/main" id="{ED98C6C3-FA4F-F02C-8A37-9EF354902451}"/>
                  </a:ext>
                </a:extLst>
              </p:cNvPr>
              <p:cNvPicPr/>
              <p:nvPr/>
            </p:nvPicPr>
            <p:blipFill>
              <a:blip r:embed="rId514"/>
              <a:stretch>
                <a:fillRect/>
              </a:stretch>
            </p:blipFill>
            <p:spPr>
              <a:xfrm>
                <a:off x="4512175" y="2151982"/>
                <a:ext cx="413280" cy="281160"/>
              </a:xfrm>
              <a:prstGeom prst="rect">
                <a:avLst/>
              </a:prstGeom>
            </p:spPr>
          </p:pic>
        </mc:Fallback>
      </mc:AlternateContent>
      <p:grpSp>
        <p:nvGrpSpPr>
          <p:cNvPr id="324" name="Gruppieren 323">
            <a:extLst>
              <a:ext uri="{FF2B5EF4-FFF2-40B4-BE49-F238E27FC236}">
                <a16:creationId xmlns:a16="http://schemas.microsoft.com/office/drawing/2014/main" id="{513DB42A-8213-DCF3-30D7-4BA0E6CD8271}"/>
              </a:ext>
            </a:extLst>
          </p:cNvPr>
          <p:cNvGrpSpPr/>
          <p:nvPr/>
        </p:nvGrpSpPr>
        <p:grpSpPr>
          <a:xfrm>
            <a:off x="2150215" y="4684582"/>
            <a:ext cx="100800" cy="150120"/>
            <a:chOff x="2150215" y="4684582"/>
            <a:chExt cx="100800" cy="150120"/>
          </a:xfrm>
        </p:grpSpPr>
        <mc:AlternateContent xmlns:mc="http://schemas.openxmlformats.org/markup-compatibility/2006">
          <mc:Choice xmlns:p14="http://schemas.microsoft.com/office/powerpoint/2010/main" Requires="p14">
            <p:contentPart p14:bwMode="auto" r:id="rId515">
              <p14:nvContentPartPr>
                <p14:cNvPr id="322" name="Freihand 321">
                  <a:extLst>
                    <a:ext uri="{FF2B5EF4-FFF2-40B4-BE49-F238E27FC236}">
                      <a16:creationId xmlns:a16="http://schemas.microsoft.com/office/drawing/2014/main" id="{74510977-AA75-7D3F-02C6-9BB3AFCE5813}"/>
                    </a:ext>
                  </a:extLst>
                </p14:cNvPr>
                <p14:cNvContentPartPr/>
                <p14:nvPr/>
              </p14:nvContentPartPr>
              <p14:xfrm>
                <a:off x="2197735" y="4684582"/>
                <a:ext cx="21600" cy="150120"/>
              </p14:xfrm>
            </p:contentPart>
          </mc:Choice>
          <mc:Fallback>
            <p:pic>
              <p:nvPicPr>
                <p:cNvPr id="322" name="Freihand 321">
                  <a:extLst>
                    <a:ext uri="{FF2B5EF4-FFF2-40B4-BE49-F238E27FC236}">
                      <a16:creationId xmlns:a16="http://schemas.microsoft.com/office/drawing/2014/main" id="{74510977-AA75-7D3F-02C6-9BB3AFCE5813}"/>
                    </a:ext>
                  </a:extLst>
                </p:cNvPr>
                <p:cNvPicPr/>
                <p:nvPr/>
              </p:nvPicPr>
              <p:blipFill>
                <a:blip r:embed="rId516"/>
                <a:stretch>
                  <a:fillRect/>
                </a:stretch>
              </p:blipFill>
              <p:spPr>
                <a:xfrm>
                  <a:off x="2188735" y="4675582"/>
                  <a:ext cx="392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23" name="Freihand 322">
                  <a:extLst>
                    <a:ext uri="{FF2B5EF4-FFF2-40B4-BE49-F238E27FC236}">
                      <a16:creationId xmlns:a16="http://schemas.microsoft.com/office/drawing/2014/main" id="{50562E96-0359-D25E-D714-85794401864E}"/>
                    </a:ext>
                  </a:extLst>
                </p14:cNvPr>
                <p14:cNvContentPartPr/>
                <p14:nvPr/>
              </p14:nvContentPartPr>
              <p14:xfrm>
                <a:off x="2150215" y="4746502"/>
                <a:ext cx="100800" cy="18000"/>
              </p14:xfrm>
            </p:contentPart>
          </mc:Choice>
          <mc:Fallback>
            <p:pic>
              <p:nvPicPr>
                <p:cNvPr id="323" name="Freihand 322">
                  <a:extLst>
                    <a:ext uri="{FF2B5EF4-FFF2-40B4-BE49-F238E27FC236}">
                      <a16:creationId xmlns:a16="http://schemas.microsoft.com/office/drawing/2014/main" id="{50562E96-0359-D25E-D714-85794401864E}"/>
                    </a:ext>
                  </a:extLst>
                </p:cNvPr>
                <p:cNvPicPr/>
                <p:nvPr/>
              </p:nvPicPr>
              <p:blipFill>
                <a:blip r:embed="rId518"/>
                <a:stretch>
                  <a:fillRect/>
                </a:stretch>
              </p:blipFill>
              <p:spPr>
                <a:xfrm>
                  <a:off x="2141215" y="4737502"/>
                  <a:ext cx="118440" cy="35640"/>
                </a:xfrm>
                <a:prstGeom prst="rect">
                  <a:avLst/>
                </a:prstGeom>
              </p:spPr>
            </p:pic>
          </mc:Fallback>
        </mc:AlternateContent>
      </p:grpSp>
      <p:grpSp>
        <p:nvGrpSpPr>
          <p:cNvPr id="331" name="Gruppieren 330">
            <a:extLst>
              <a:ext uri="{FF2B5EF4-FFF2-40B4-BE49-F238E27FC236}">
                <a16:creationId xmlns:a16="http://schemas.microsoft.com/office/drawing/2014/main" id="{CB93964C-2CE3-261C-6DB6-0A9F34C0F389}"/>
              </a:ext>
            </a:extLst>
          </p:cNvPr>
          <p:cNvGrpSpPr/>
          <p:nvPr/>
        </p:nvGrpSpPr>
        <p:grpSpPr>
          <a:xfrm>
            <a:off x="2447215" y="4607182"/>
            <a:ext cx="795960" cy="182880"/>
            <a:chOff x="2447215" y="4607182"/>
            <a:chExt cx="795960" cy="182880"/>
          </a:xfrm>
        </p:grpSpPr>
        <mc:AlternateContent xmlns:mc="http://schemas.openxmlformats.org/markup-compatibility/2006">
          <mc:Choice xmlns:p14="http://schemas.microsoft.com/office/powerpoint/2010/main" Requires="p14">
            <p:contentPart p14:bwMode="auto" r:id="rId519">
              <p14:nvContentPartPr>
                <p14:cNvPr id="325" name="Freihand 324">
                  <a:extLst>
                    <a:ext uri="{FF2B5EF4-FFF2-40B4-BE49-F238E27FC236}">
                      <a16:creationId xmlns:a16="http://schemas.microsoft.com/office/drawing/2014/main" id="{E2E472E2-65CE-97D1-D653-CE36D3FFC045}"/>
                    </a:ext>
                  </a:extLst>
                </p14:cNvPr>
                <p14:cNvContentPartPr/>
                <p14:nvPr/>
              </p14:nvContentPartPr>
              <p14:xfrm>
                <a:off x="2447215" y="4629502"/>
                <a:ext cx="80640" cy="160560"/>
              </p14:xfrm>
            </p:contentPart>
          </mc:Choice>
          <mc:Fallback>
            <p:pic>
              <p:nvPicPr>
                <p:cNvPr id="325" name="Freihand 324">
                  <a:extLst>
                    <a:ext uri="{FF2B5EF4-FFF2-40B4-BE49-F238E27FC236}">
                      <a16:creationId xmlns:a16="http://schemas.microsoft.com/office/drawing/2014/main" id="{E2E472E2-65CE-97D1-D653-CE36D3FFC045}"/>
                    </a:ext>
                  </a:extLst>
                </p:cNvPr>
                <p:cNvPicPr/>
                <p:nvPr/>
              </p:nvPicPr>
              <p:blipFill>
                <a:blip r:embed="rId520"/>
                <a:stretch>
                  <a:fillRect/>
                </a:stretch>
              </p:blipFill>
              <p:spPr>
                <a:xfrm>
                  <a:off x="2438215" y="4620502"/>
                  <a:ext cx="982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26" name="Freihand 325">
                  <a:extLst>
                    <a:ext uri="{FF2B5EF4-FFF2-40B4-BE49-F238E27FC236}">
                      <a16:creationId xmlns:a16="http://schemas.microsoft.com/office/drawing/2014/main" id="{A6E6F6AD-0B53-4463-C745-5EDF1EB1832C}"/>
                    </a:ext>
                  </a:extLst>
                </p14:cNvPr>
                <p14:cNvContentPartPr/>
                <p14:nvPr/>
              </p14:nvContentPartPr>
              <p14:xfrm>
                <a:off x="2630815" y="4683862"/>
                <a:ext cx="18000" cy="19440"/>
              </p14:xfrm>
            </p:contentPart>
          </mc:Choice>
          <mc:Fallback>
            <p:pic>
              <p:nvPicPr>
                <p:cNvPr id="326" name="Freihand 325">
                  <a:extLst>
                    <a:ext uri="{FF2B5EF4-FFF2-40B4-BE49-F238E27FC236}">
                      <a16:creationId xmlns:a16="http://schemas.microsoft.com/office/drawing/2014/main" id="{A6E6F6AD-0B53-4463-C745-5EDF1EB1832C}"/>
                    </a:ext>
                  </a:extLst>
                </p:cNvPr>
                <p:cNvPicPr/>
                <p:nvPr/>
              </p:nvPicPr>
              <p:blipFill>
                <a:blip r:embed="rId522"/>
                <a:stretch>
                  <a:fillRect/>
                </a:stretch>
              </p:blipFill>
              <p:spPr>
                <a:xfrm>
                  <a:off x="2622175" y="4675222"/>
                  <a:ext cx="356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28" name="Freihand 327">
                  <a:extLst>
                    <a:ext uri="{FF2B5EF4-FFF2-40B4-BE49-F238E27FC236}">
                      <a16:creationId xmlns:a16="http://schemas.microsoft.com/office/drawing/2014/main" id="{4B3992F8-EB99-C750-6032-2DC071B955FE}"/>
                    </a:ext>
                  </a:extLst>
                </p14:cNvPr>
                <p14:cNvContentPartPr/>
                <p14:nvPr/>
              </p14:nvContentPartPr>
              <p14:xfrm>
                <a:off x="2781295" y="4607182"/>
                <a:ext cx="112680" cy="164520"/>
              </p14:xfrm>
            </p:contentPart>
          </mc:Choice>
          <mc:Fallback>
            <p:pic>
              <p:nvPicPr>
                <p:cNvPr id="328" name="Freihand 327">
                  <a:extLst>
                    <a:ext uri="{FF2B5EF4-FFF2-40B4-BE49-F238E27FC236}">
                      <a16:creationId xmlns:a16="http://schemas.microsoft.com/office/drawing/2014/main" id="{4B3992F8-EB99-C750-6032-2DC071B955FE}"/>
                    </a:ext>
                  </a:extLst>
                </p:cNvPr>
                <p:cNvPicPr/>
                <p:nvPr/>
              </p:nvPicPr>
              <p:blipFill>
                <a:blip r:embed="rId524"/>
                <a:stretch>
                  <a:fillRect/>
                </a:stretch>
              </p:blipFill>
              <p:spPr>
                <a:xfrm>
                  <a:off x="2772655" y="4598542"/>
                  <a:ext cx="1303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29" name="Freihand 328">
                  <a:extLst>
                    <a:ext uri="{FF2B5EF4-FFF2-40B4-BE49-F238E27FC236}">
                      <a16:creationId xmlns:a16="http://schemas.microsoft.com/office/drawing/2014/main" id="{2EABC055-151D-5042-C443-D43FC6DBEB1B}"/>
                    </a:ext>
                  </a:extLst>
                </p14:cNvPr>
                <p14:cNvContentPartPr/>
                <p14:nvPr/>
              </p14:nvContentPartPr>
              <p14:xfrm>
                <a:off x="2955895" y="4611862"/>
                <a:ext cx="150840" cy="136440"/>
              </p14:xfrm>
            </p:contentPart>
          </mc:Choice>
          <mc:Fallback>
            <p:pic>
              <p:nvPicPr>
                <p:cNvPr id="329" name="Freihand 328">
                  <a:extLst>
                    <a:ext uri="{FF2B5EF4-FFF2-40B4-BE49-F238E27FC236}">
                      <a16:creationId xmlns:a16="http://schemas.microsoft.com/office/drawing/2014/main" id="{2EABC055-151D-5042-C443-D43FC6DBEB1B}"/>
                    </a:ext>
                  </a:extLst>
                </p:cNvPr>
                <p:cNvPicPr/>
                <p:nvPr/>
              </p:nvPicPr>
              <p:blipFill>
                <a:blip r:embed="rId526"/>
                <a:stretch>
                  <a:fillRect/>
                </a:stretch>
              </p:blipFill>
              <p:spPr>
                <a:xfrm>
                  <a:off x="2947255" y="4603222"/>
                  <a:ext cx="1684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30" name="Freihand 329">
                  <a:extLst>
                    <a:ext uri="{FF2B5EF4-FFF2-40B4-BE49-F238E27FC236}">
                      <a16:creationId xmlns:a16="http://schemas.microsoft.com/office/drawing/2014/main" id="{639170DE-94FE-A68A-580A-62502CBCE25B}"/>
                    </a:ext>
                  </a:extLst>
                </p14:cNvPr>
                <p14:cNvContentPartPr/>
                <p14:nvPr/>
              </p14:nvContentPartPr>
              <p14:xfrm>
                <a:off x="3134455" y="4628062"/>
                <a:ext cx="108720" cy="108360"/>
              </p14:xfrm>
            </p:contentPart>
          </mc:Choice>
          <mc:Fallback>
            <p:pic>
              <p:nvPicPr>
                <p:cNvPr id="330" name="Freihand 329">
                  <a:extLst>
                    <a:ext uri="{FF2B5EF4-FFF2-40B4-BE49-F238E27FC236}">
                      <a16:creationId xmlns:a16="http://schemas.microsoft.com/office/drawing/2014/main" id="{639170DE-94FE-A68A-580A-62502CBCE25B}"/>
                    </a:ext>
                  </a:extLst>
                </p:cNvPr>
                <p:cNvPicPr/>
                <p:nvPr/>
              </p:nvPicPr>
              <p:blipFill>
                <a:blip r:embed="rId528"/>
                <a:stretch>
                  <a:fillRect/>
                </a:stretch>
              </p:blipFill>
              <p:spPr>
                <a:xfrm>
                  <a:off x="3125815" y="4619422"/>
                  <a:ext cx="126360" cy="126000"/>
                </a:xfrm>
                <a:prstGeom prst="rect">
                  <a:avLst/>
                </a:prstGeom>
              </p:spPr>
            </p:pic>
          </mc:Fallback>
        </mc:AlternateContent>
      </p:grpSp>
      <p:grpSp>
        <p:nvGrpSpPr>
          <p:cNvPr id="337" name="Gruppieren 336">
            <a:extLst>
              <a:ext uri="{FF2B5EF4-FFF2-40B4-BE49-F238E27FC236}">
                <a16:creationId xmlns:a16="http://schemas.microsoft.com/office/drawing/2014/main" id="{1B68CB9A-94A8-E2F7-AF6D-B710CB33C200}"/>
              </a:ext>
            </a:extLst>
          </p:cNvPr>
          <p:cNvGrpSpPr/>
          <p:nvPr/>
        </p:nvGrpSpPr>
        <p:grpSpPr>
          <a:xfrm>
            <a:off x="3414175" y="4668022"/>
            <a:ext cx="154800" cy="88560"/>
            <a:chOff x="3414175" y="4668022"/>
            <a:chExt cx="154800" cy="88560"/>
          </a:xfrm>
        </p:grpSpPr>
        <mc:AlternateContent xmlns:mc="http://schemas.openxmlformats.org/markup-compatibility/2006">
          <mc:Choice xmlns:p14="http://schemas.microsoft.com/office/powerpoint/2010/main" Requires="p14">
            <p:contentPart p14:bwMode="auto" r:id="rId529">
              <p14:nvContentPartPr>
                <p14:cNvPr id="332" name="Freihand 331">
                  <a:extLst>
                    <a:ext uri="{FF2B5EF4-FFF2-40B4-BE49-F238E27FC236}">
                      <a16:creationId xmlns:a16="http://schemas.microsoft.com/office/drawing/2014/main" id="{3A48866C-197F-FEF0-9FF4-6A5BB323CF1B}"/>
                    </a:ext>
                  </a:extLst>
                </p14:cNvPr>
                <p14:cNvContentPartPr/>
                <p14:nvPr/>
              </p14:nvContentPartPr>
              <p14:xfrm>
                <a:off x="3427495" y="4668022"/>
                <a:ext cx="133920" cy="6480"/>
              </p14:xfrm>
            </p:contentPart>
          </mc:Choice>
          <mc:Fallback>
            <p:pic>
              <p:nvPicPr>
                <p:cNvPr id="332" name="Freihand 331">
                  <a:extLst>
                    <a:ext uri="{FF2B5EF4-FFF2-40B4-BE49-F238E27FC236}">
                      <a16:creationId xmlns:a16="http://schemas.microsoft.com/office/drawing/2014/main" id="{3A48866C-197F-FEF0-9FF4-6A5BB323CF1B}"/>
                    </a:ext>
                  </a:extLst>
                </p:cNvPr>
                <p:cNvPicPr/>
                <p:nvPr/>
              </p:nvPicPr>
              <p:blipFill>
                <a:blip r:embed="rId530"/>
                <a:stretch>
                  <a:fillRect/>
                </a:stretch>
              </p:blipFill>
              <p:spPr>
                <a:xfrm>
                  <a:off x="3418855" y="4659022"/>
                  <a:ext cx="1515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33" name="Freihand 332">
                  <a:extLst>
                    <a:ext uri="{FF2B5EF4-FFF2-40B4-BE49-F238E27FC236}">
                      <a16:creationId xmlns:a16="http://schemas.microsoft.com/office/drawing/2014/main" id="{D7119E52-D78D-CDD8-60A9-F0C88221211E}"/>
                    </a:ext>
                  </a:extLst>
                </p14:cNvPr>
                <p14:cNvContentPartPr/>
                <p14:nvPr/>
              </p14:nvContentPartPr>
              <p14:xfrm>
                <a:off x="3414175" y="4726702"/>
                <a:ext cx="154800" cy="29880"/>
              </p14:xfrm>
            </p:contentPart>
          </mc:Choice>
          <mc:Fallback>
            <p:pic>
              <p:nvPicPr>
                <p:cNvPr id="333" name="Freihand 332">
                  <a:extLst>
                    <a:ext uri="{FF2B5EF4-FFF2-40B4-BE49-F238E27FC236}">
                      <a16:creationId xmlns:a16="http://schemas.microsoft.com/office/drawing/2014/main" id="{D7119E52-D78D-CDD8-60A9-F0C88221211E}"/>
                    </a:ext>
                  </a:extLst>
                </p:cNvPr>
                <p:cNvPicPr/>
                <p:nvPr/>
              </p:nvPicPr>
              <p:blipFill>
                <a:blip r:embed="rId532"/>
                <a:stretch>
                  <a:fillRect/>
                </a:stretch>
              </p:blipFill>
              <p:spPr>
                <a:xfrm>
                  <a:off x="3405535" y="4718062"/>
                  <a:ext cx="172440" cy="47520"/>
                </a:xfrm>
                <a:prstGeom prst="rect">
                  <a:avLst/>
                </a:prstGeom>
              </p:spPr>
            </p:pic>
          </mc:Fallback>
        </mc:AlternateContent>
      </p:grpSp>
      <p:grpSp>
        <p:nvGrpSpPr>
          <p:cNvPr id="348" name="Gruppieren 347">
            <a:extLst>
              <a:ext uri="{FF2B5EF4-FFF2-40B4-BE49-F238E27FC236}">
                <a16:creationId xmlns:a16="http://schemas.microsoft.com/office/drawing/2014/main" id="{D9475CC9-9CA4-606D-DDAF-199CCA2624FC}"/>
              </a:ext>
            </a:extLst>
          </p:cNvPr>
          <p:cNvGrpSpPr/>
          <p:nvPr/>
        </p:nvGrpSpPr>
        <p:grpSpPr>
          <a:xfrm>
            <a:off x="7504135" y="2574622"/>
            <a:ext cx="469080" cy="219960"/>
            <a:chOff x="7504135" y="2574622"/>
            <a:chExt cx="469080" cy="219960"/>
          </a:xfrm>
        </p:grpSpPr>
        <mc:AlternateContent xmlns:mc="http://schemas.openxmlformats.org/markup-compatibility/2006">
          <mc:Choice xmlns:p14="http://schemas.microsoft.com/office/powerpoint/2010/main" Requires="p14">
            <p:contentPart p14:bwMode="auto" r:id="rId533">
              <p14:nvContentPartPr>
                <p14:cNvPr id="343" name="Freihand 342">
                  <a:extLst>
                    <a:ext uri="{FF2B5EF4-FFF2-40B4-BE49-F238E27FC236}">
                      <a16:creationId xmlns:a16="http://schemas.microsoft.com/office/drawing/2014/main" id="{26CAE05F-F43B-B047-9614-00F16B2C5708}"/>
                    </a:ext>
                  </a:extLst>
                </p14:cNvPr>
                <p14:cNvContentPartPr/>
                <p14:nvPr/>
              </p14:nvContentPartPr>
              <p14:xfrm>
                <a:off x="7504135" y="2603422"/>
                <a:ext cx="127440" cy="191160"/>
              </p14:xfrm>
            </p:contentPart>
          </mc:Choice>
          <mc:Fallback>
            <p:pic>
              <p:nvPicPr>
                <p:cNvPr id="343" name="Freihand 342">
                  <a:extLst>
                    <a:ext uri="{FF2B5EF4-FFF2-40B4-BE49-F238E27FC236}">
                      <a16:creationId xmlns:a16="http://schemas.microsoft.com/office/drawing/2014/main" id="{26CAE05F-F43B-B047-9614-00F16B2C5708}"/>
                    </a:ext>
                  </a:extLst>
                </p:cNvPr>
                <p:cNvPicPr/>
                <p:nvPr/>
              </p:nvPicPr>
              <p:blipFill>
                <a:blip r:embed="rId534"/>
                <a:stretch>
                  <a:fillRect/>
                </a:stretch>
              </p:blipFill>
              <p:spPr>
                <a:xfrm>
                  <a:off x="7495495" y="2594782"/>
                  <a:ext cx="1450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44" name="Freihand 343">
                  <a:extLst>
                    <a:ext uri="{FF2B5EF4-FFF2-40B4-BE49-F238E27FC236}">
                      <a16:creationId xmlns:a16="http://schemas.microsoft.com/office/drawing/2014/main" id="{F7CD8ABF-AB1A-56AD-23F1-91680B023810}"/>
                    </a:ext>
                  </a:extLst>
                </p14:cNvPr>
                <p14:cNvContentPartPr/>
                <p14:nvPr/>
              </p14:nvContentPartPr>
              <p14:xfrm>
                <a:off x="7580815" y="2582902"/>
                <a:ext cx="118080" cy="2880"/>
              </p14:xfrm>
            </p:contentPart>
          </mc:Choice>
          <mc:Fallback>
            <p:pic>
              <p:nvPicPr>
                <p:cNvPr id="344" name="Freihand 343">
                  <a:extLst>
                    <a:ext uri="{FF2B5EF4-FFF2-40B4-BE49-F238E27FC236}">
                      <a16:creationId xmlns:a16="http://schemas.microsoft.com/office/drawing/2014/main" id="{F7CD8ABF-AB1A-56AD-23F1-91680B023810}"/>
                    </a:ext>
                  </a:extLst>
                </p:cNvPr>
                <p:cNvPicPr/>
                <p:nvPr/>
              </p:nvPicPr>
              <p:blipFill>
                <a:blip r:embed="rId536"/>
                <a:stretch>
                  <a:fillRect/>
                </a:stretch>
              </p:blipFill>
              <p:spPr>
                <a:xfrm>
                  <a:off x="7572175" y="2574262"/>
                  <a:ext cx="1357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45" name="Freihand 344">
                  <a:extLst>
                    <a:ext uri="{FF2B5EF4-FFF2-40B4-BE49-F238E27FC236}">
                      <a16:creationId xmlns:a16="http://schemas.microsoft.com/office/drawing/2014/main" id="{6CCE8404-068C-607C-909E-E61DCC9368AE}"/>
                    </a:ext>
                  </a:extLst>
                </p14:cNvPr>
                <p14:cNvContentPartPr/>
                <p14:nvPr/>
              </p14:nvContentPartPr>
              <p14:xfrm>
                <a:off x="7685575" y="2574622"/>
                <a:ext cx="105480" cy="187200"/>
              </p14:xfrm>
            </p:contentPart>
          </mc:Choice>
          <mc:Fallback>
            <p:pic>
              <p:nvPicPr>
                <p:cNvPr id="345" name="Freihand 344">
                  <a:extLst>
                    <a:ext uri="{FF2B5EF4-FFF2-40B4-BE49-F238E27FC236}">
                      <a16:creationId xmlns:a16="http://schemas.microsoft.com/office/drawing/2014/main" id="{6CCE8404-068C-607C-909E-E61DCC9368AE}"/>
                    </a:ext>
                  </a:extLst>
                </p:cNvPr>
                <p:cNvPicPr/>
                <p:nvPr/>
              </p:nvPicPr>
              <p:blipFill>
                <a:blip r:embed="rId538"/>
                <a:stretch>
                  <a:fillRect/>
                </a:stretch>
              </p:blipFill>
              <p:spPr>
                <a:xfrm>
                  <a:off x="7676575" y="2565982"/>
                  <a:ext cx="1231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46" name="Freihand 345">
                  <a:extLst>
                    <a:ext uri="{FF2B5EF4-FFF2-40B4-BE49-F238E27FC236}">
                      <a16:creationId xmlns:a16="http://schemas.microsoft.com/office/drawing/2014/main" id="{D13602E1-6824-9A39-D70D-2301D64F6979}"/>
                    </a:ext>
                  </a:extLst>
                </p14:cNvPr>
                <p14:cNvContentPartPr/>
                <p14:nvPr/>
              </p14:nvContentPartPr>
              <p14:xfrm>
                <a:off x="7858375" y="2604142"/>
                <a:ext cx="114840" cy="149400"/>
              </p14:xfrm>
            </p:contentPart>
          </mc:Choice>
          <mc:Fallback>
            <p:pic>
              <p:nvPicPr>
                <p:cNvPr id="346" name="Freihand 345">
                  <a:extLst>
                    <a:ext uri="{FF2B5EF4-FFF2-40B4-BE49-F238E27FC236}">
                      <a16:creationId xmlns:a16="http://schemas.microsoft.com/office/drawing/2014/main" id="{D13602E1-6824-9A39-D70D-2301D64F6979}"/>
                    </a:ext>
                  </a:extLst>
                </p:cNvPr>
                <p:cNvPicPr/>
                <p:nvPr/>
              </p:nvPicPr>
              <p:blipFill>
                <a:blip r:embed="rId540"/>
                <a:stretch>
                  <a:fillRect/>
                </a:stretch>
              </p:blipFill>
              <p:spPr>
                <a:xfrm>
                  <a:off x="7849735" y="2595142"/>
                  <a:ext cx="132480" cy="167040"/>
                </a:xfrm>
                <a:prstGeom prst="rect">
                  <a:avLst/>
                </a:prstGeom>
              </p:spPr>
            </p:pic>
          </mc:Fallback>
        </mc:AlternateContent>
      </p:grpSp>
      <p:grpSp>
        <p:nvGrpSpPr>
          <p:cNvPr id="352" name="Gruppieren 351">
            <a:extLst>
              <a:ext uri="{FF2B5EF4-FFF2-40B4-BE49-F238E27FC236}">
                <a16:creationId xmlns:a16="http://schemas.microsoft.com/office/drawing/2014/main" id="{F5F5C6BD-63CA-2AFB-C4A4-028260A50C80}"/>
              </a:ext>
            </a:extLst>
          </p:cNvPr>
          <p:cNvGrpSpPr/>
          <p:nvPr/>
        </p:nvGrpSpPr>
        <p:grpSpPr>
          <a:xfrm>
            <a:off x="7504135" y="2990062"/>
            <a:ext cx="493920" cy="197640"/>
            <a:chOff x="7504135" y="2990062"/>
            <a:chExt cx="493920" cy="197640"/>
          </a:xfrm>
        </p:grpSpPr>
        <mc:AlternateContent xmlns:mc="http://schemas.openxmlformats.org/markup-compatibility/2006">
          <mc:Choice xmlns:p14="http://schemas.microsoft.com/office/powerpoint/2010/main" Requires="p14">
            <p:contentPart p14:bwMode="auto" r:id="rId541">
              <p14:nvContentPartPr>
                <p14:cNvPr id="347" name="Freihand 346">
                  <a:extLst>
                    <a:ext uri="{FF2B5EF4-FFF2-40B4-BE49-F238E27FC236}">
                      <a16:creationId xmlns:a16="http://schemas.microsoft.com/office/drawing/2014/main" id="{A105B93F-3041-80C2-60B8-362556B82AEC}"/>
                    </a:ext>
                  </a:extLst>
                </p14:cNvPr>
                <p14:cNvContentPartPr/>
                <p14:nvPr/>
              </p14:nvContentPartPr>
              <p14:xfrm>
                <a:off x="7504135" y="3009502"/>
                <a:ext cx="87840" cy="178200"/>
              </p14:xfrm>
            </p:contentPart>
          </mc:Choice>
          <mc:Fallback>
            <p:pic>
              <p:nvPicPr>
                <p:cNvPr id="347" name="Freihand 346">
                  <a:extLst>
                    <a:ext uri="{FF2B5EF4-FFF2-40B4-BE49-F238E27FC236}">
                      <a16:creationId xmlns:a16="http://schemas.microsoft.com/office/drawing/2014/main" id="{A105B93F-3041-80C2-60B8-362556B82AEC}"/>
                    </a:ext>
                  </a:extLst>
                </p:cNvPr>
                <p:cNvPicPr/>
                <p:nvPr/>
              </p:nvPicPr>
              <p:blipFill>
                <a:blip r:embed="rId542"/>
                <a:stretch>
                  <a:fillRect/>
                </a:stretch>
              </p:blipFill>
              <p:spPr>
                <a:xfrm>
                  <a:off x="7495135" y="3000862"/>
                  <a:ext cx="1054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49" name="Freihand 348">
                  <a:extLst>
                    <a:ext uri="{FF2B5EF4-FFF2-40B4-BE49-F238E27FC236}">
                      <a16:creationId xmlns:a16="http://schemas.microsoft.com/office/drawing/2014/main" id="{EEE64D14-D0B1-6C58-E4CE-50C371EF0357}"/>
                    </a:ext>
                  </a:extLst>
                </p14:cNvPr>
                <p14:cNvContentPartPr/>
                <p14:nvPr/>
              </p14:nvContentPartPr>
              <p14:xfrm>
                <a:off x="7666135" y="2996542"/>
                <a:ext cx="115200" cy="181440"/>
              </p14:xfrm>
            </p:contentPart>
          </mc:Choice>
          <mc:Fallback>
            <p:pic>
              <p:nvPicPr>
                <p:cNvPr id="349" name="Freihand 348">
                  <a:extLst>
                    <a:ext uri="{FF2B5EF4-FFF2-40B4-BE49-F238E27FC236}">
                      <a16:creationId xmlns:a16="http://schemas.microsoft.com/office/drawing/2014/main" id="{EEE64D14-D0B1-6C58-E4CE-50C371EF0357}"/>
                    </a:ext>
                  </a:extLst>
                </p:cNvPr>
                <p:cNvPicPr/>
                <p:nvPr/>
              </p:nvPicPr>
              <p:blipFill>
                <a:blip r:embed="rId544"/>
                <a:stretch>
                  <a:fillRect/>
                </a:stretch>
              </p:blipFill>
              <p:spPr>
                <a:xfrm>
                  <a:off x="7657495" y="2987902"/>
                  <a:ext cx="1328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50" name="Freihand 349">
                  <a:extLst>
                    <a:ext uri="{FF2B5EF4-FFF2-40B4-BE49-F238E27FC236}">
                      <a16:creationId xmlns:a16="http://schemas.microsoft.com/office/drawing/2014/main" id="{69E68C37-BA4E-DF19-1369-AEC1B6542C04}"/>
                    </a:ext>
                  </a:extLst>
                </p14:cNvPr>
                <p14:cNvContentPartPr/>
                <p14:nvPr/>
              </p14:nvContentPartPr>
              <p14:xfrm>
                <a:off x="7722295" y="2990062"/>
                <a:ext cx="116280" cy="3600"/>
              </p14:xfrm>
            </p:contentPart>
          </mc:Choice>
          <mc:Fallback>
            <p:pic>
              <p:nvPicPr>
                <p:cNvPr id="350" name="Freihand 349">
                  <a:extLst>
                    <a:ext uri="{FF2B5EF4-FFF2-40B4-BE49-F238E27FC236}">
                      <a16:creationId xmlns:a16="http://schemas.microsoft.com/office/drawing/2014/main" id="{69E68C37-BA4E-DF19-1369-AEC1B6542C04}"/>
                    </a:ext>
                  </a:extLst>
                </p:cNvPr>
                <p:cNvPicPr/>
                <p:nvPr/>
              </p:nvPicPr>
              <p:blipFill>
                <a:blip r:embed="rId546"/>
                <a:stretch>
                  <a:fillRect/>
                </a:stretch>
              </p:blipFill>
              <p:spPr>
                <a:xfrm>
                  <a:off x="7713295" y="2981062"/>
                  <a:ext cx="1339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51" name="Freihand 350">
                  <a:extLst>
                    <a:ext uri="{FF2B5EF4-FFF2-40B4-BE49-F238E27FC236}">
                      <a16:creationId xmlns:a16="http://schemas.microsoft.com/office/drawing/2014/main" id="{CB37ED12-523C-597F-6042-9A7D74F3C5B7}"/>
                    </a:ext>
                  </a:extLst>
                </p14:cNvPr>
                <p14:cNvContentPartPr/>
                <p14:nvPr/>
              </p14:nvContentPartPr>
              <p14:xfrm>
                <a:off x="7884655" y="3001582"/>
                <a:ext cx="113400" cy="178200"/>
              </p14:xfrm>
            </p:contentPart>
          </mc:Choice>
          <mc:Fallback>
            <p:pic>
              <p:nvPicPr>
                <p:cNvPr id="351" name="Freihand 350">
                  <a:extLst>
                    <a:ext uri="{FF2B5EF4-FFF2-40B4-BE49-F238E27FC236}">
                      <a16:creationId xmlns:a16="http://schemas.microsoft.com/office/drawing/2014/main" id="{CB37ED12-523C-597F-6042-9A7D74F3C5B7}"/>
                    </a:ext>
                  </a:extLst>
                </p:cNvPr>
                <p:cNvPicPr/>
                <p:nvPr/>
              </p:nvPicPr>
              <p:blipFill>
                <a:blip r:embed="rId548"/>
                <a:stretch>
                  <a:fillRect/>
                </a:stretch>
              </p:blipFill>
              <p:spPr>
                <a:xfrm>
                  <a:off x="7876015" y="2992582"/>
                  <a:ext cx="131040" cy="195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9">
            <p14:nvContentPartPr>
              <p14:cNvPr id="353" name="Freihand 352">
                <a:extLst>
                  <a:ext uri="{FF2B5EF4-FFF2-40B4-BE49-F238E27FC236}">
                    <a16:creationId xmlns:a16="http://schemas.microsoft.com/office/drawing/2014/main" id="{5501E51E-F9B0-29A3-5B89-18054DA91B41}"/>
                  </a:ext>
                </a:extLst>
              </p14:cNvPr>
              <p14:cNvContentPartPr/>
              <p14:nvPr/>
            </p14:nvContentPartPr>
            <p14:xfrm>
              <a:off x="7480375" y="1687222"/>
              <a:ext cx="560520" cy="384480"/>
            </p14:xfrm>
          </p:contentPart>
        </mc:Choice>
        <mc:Fallback>
          <p:pic>
            <p:nvPicPr>
              <p:cNvPr id="353" name="Freihand 352">
                <a:extLst>
                  <a:ext uri="{FF2B5EF4-FFF2-40B4-BE49-F238E27FC236}">
                    <a16:creationId xmlns:a16="http://schemas.microsoft.com/office/drawing/2014/main" id="{5501E51E-F9B0-29A3-5B89-18054DA91B41}"/>
                  </a:ext>
                </a:extLst>
              </p:cNvPr>
              <p:cNvPicPr/>
              <p:nvPr/>
            </p:nvPicPr>
            <p:blipFill>
              <a:blip r:embed="rId550"/>
              <a:stretch>
                <a:fillRect/>
              </a:stretch>
            </p:blipFill>
            <p:spPr>
              <a:xfrm>
                <a:off x="7471375" y="1678222"/>
                <a:ext cx="578160" cy="402120"/>
              </a:xfrm>
              <a:prstGeom prst="rect">
                <a:avLst/>
              </a:prstGeom>
            </p:spPr>
          </p:pic>
        </mc:Fallback>
      </mc:AlternateContent>
      <p:grpSp>
        <p:nvGrpSpPr>
          <p:cNvPr id="360" name="Gruppieren 359">
            <a:extLst>
              <a:ext uri="{FF2B5EF4-FFF2-40B4-BE49-F238E27FC236}">
                <a16:creationId xmlns:a16="http://schemas.microsoft.com/office/drawing/2014/main" id="{FFF6DD0C-24FD-8999-4F00-0A86C86B9D91}"/>
              </a:ext>
            </a:extLst>
          </p:cNvPr>
          <p:cNvGrpSpPr/>
          <p:nvPr/>
        </p:nvGrpSpPr>
        <p:grpSpPr>
          <a:xfrm>
            <a:off x="4537015" y="4492342"/>
            <a:ext cx="258840" cy="299880"/>
            <a:chOff x="4537015" y="4492342"/>
            <a:chExt cx="258840" cy="299880"/>
          </a:xfrm>
        </p:grpSpPr>
        <mc:AlternateContent xmlns:mc="http://schemas.openxmlformats.org/markup-compatibility/2006">
          <mc:Choice xmlns:p14="http://schemas.microsoft.com/office/powerpoint/2010/main" Requires="p14">
            <p:contentPart p14:bwMode="auto" r:id="rId551">
              <p14:nvContentPartPr>
                <p14:cNvPr id="358" name="Freihand 357">
                  <a:extLst>
                    <a:ext uri="{FF2B5EF4-FFF2-40B4-BE49-F238E27FC236}">
                      <a16:creationId xmlns:a16="http://schemas.microsoft.com/office/drawing/2014/main" id="{A86C1045-B5B5-5267-E892-E8E29AF992AC}"/>
                    </a:ext>
                  </a:extLst>
                </p14:cNvPr>
                <p14:cNvContentPartPr/>
                <p14:nvPr/>
              </p14:nvContentPartPr>
              <p14:xfrm>
                <a:off x="4623055" y="4571182"/>
                <a:ext cx="114120" cy="154800"/>
              </p14:xfrm>
            </p:contentPart>
          </mc:Choice>
          <mc:Fallback>
            <p:pic>
              <p:nvPicPr>
                <p:cNvPr id="358" name="Freihand 357">
                  <a:extLst>
                    <a:ext uri="{FF2B5EF4-FFF2-40B4-BE49-F238E27FC236}">
                      <a16:creationId xmlns:a16="http://schemas.microsoft.com/office/drawing/2014/main" id="{A86C1045-B5B5-5267-E892-E8E29AF992AC}"/>
                    </a:ext>
                  </a:extLst>
                </p:cNvPr>
                <p:cNvPicPr/>
                <p:nvPr/>
              </p:nvPicPr>
              <p:blipFill>
                <a:blip r:embed="rId552"/>
                <a:stretch>
                  <a:fillRect/>
                </a:stretch>
              </p:blipFill>
              <p:spPr>
                <a:xfrm>
                  <a:off x="4614055" y="4562182"/>
                  <a:ext cx="1317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59" name="Freihand 358">
                  <a:extLst>
                    <a:ext uri="{FF2B5EF4-FFF2-40B4-BE49-F238E27FC236}">
                      <a16:creationId xmlns:a16="http://schemas.microsoft.com/office/drawing/2014/main" id="{77372C15-BE63-9F2E-35AF-F65758068DB6}"/>
                    </a:ext>
                  </a:extLst>
                </p14:cNvPr>
                <p14:cNvContentPartPr/>
                <p14:nvPr/>
              </p14:nvContentPartPr>
              <p14:xfrm>
                <a:off x="4537015" y="4492342"/>
                <a:ext cx="258840" cy="299880"/>
              </p14:xfrm>
            </p:contentPart>
          </mc:Choice>
          <mc:Fallback>
            <p:pic>
              <p:nvPicPr>
                <p:cNvPr id="359" name="Freihand 358">
                  <a:extLst>
                    <a:ext uri="{FF2B5EF4-FFF2-40B4-BE49-F238E27FC236}">
                      <a16:creationId xmlns:a16="http://schemas.microsoft.com/office/drawing/2014/main" id="{77372C15-BE63-9F2E-35AF-F65758068DB6}"/>
                    </a:ext>
                  </a:extLst>
                </p:cNvPr>
                <p:cNvPicPr/>
                <p:nvPr/>
              </p:nvPicPr>
              <p:blipFill>
                <a:blip r:embed="rId554"/>
                <a:stretch>
                  <a:fillRect/>
                </a:stretch>
              </p:blipFill>
              <p:spPr>
                <a:xfrm>
                  <a:off x="4528015" y="4483702"/>
                  <a:ext cx="276480" cy="317520"/>
                </a:xfrm>
                <a:prstGeom prst="rect">
                  <a:avLst/>
                </a:prstGeom>
              </p:spPr>
            </p:pic>
          </mc:Fallback>
        </mc:AlternateContent>
      </p:grpSp>
      <p:grpSp>
        <p:nvGrpSpPr>
          <p:cNvPr id="370" name="Gruppieren 369">
            <a:extLst>
              <a:ext uri="{FF2B5EF4-FFF2-40B4-BE49-F238E27FC236}">
                <a16:creationId xmlns:a16="http://schemas.microsoft.com/office/drawing/2014/main" id="{1608849F-755C-3463-47C8-A7C83C28C90F}"/>
              </a:ext>
            </a:extLst>
          </p:cNvPr>
          <p:cNvGrpSpPr/>
          <p:nvPr/>
        </p:nvGrpSpPr>
        <p:grpSpPr>
          <a:xfrm>
            <a:off x="3725575" y="4554622"/>
            <a:ext cx="503280" cy="229680"/>
            <a:chOff x="3725575" y="4554622"/>
            <a:chExt cx="503280" cy="229680"/>
          </a:xfrm>
        </p:grpSpPr>
        <mc:AlternateContent xmlns:mc="http://schemas.openxmlformats.org/markup-compatibility/2006">
          <mc:Choice xmlns:p14="http://schemas.microsoft.com/office/powerpoint/2010/main" Requires="p14">
            <p:contentPart p14:bwMode="auto" r:id="rId555">
              <p14:nvContentPartPr>
                <p14:cNvPr id="366" name="Freihand 365">
                  <a:extLst>
                    <a:ext uri="{FF2B5EF4-FFF2-40B4-BE49-F238E27FC236}">
                      <a16:creationId xmlns:a16="http://schemas.microsoft.com/office/drawing/2014/main" id="{ACBC4D21-903B-CFD4-9534-2B6A5A793456}"/>
                    </a:ext>
                  </a:extLst>
                </p14:cNvPr>
                <p14:cNvContentPartPr/>
                <p14:nvPr/>
              </p14:nvContentPartPr>
              <p14:xfrm>
                <a:off x="3725575" y="4592422"/>
                <a:ext cx="97200" cy="191880"/>
              </p14:xfrm>
            </p:contentPart>
          </mc:Choice>
          <mc:Fallback>
            <p:pic>
              <p:nvPicPr>
                <p:cNvPr id="366" name="Freihand 365">
                  <a:extLst>
                    <a:ext uri="{FF2B5EF4-FFF2-40B4-BE49-F238E27FC236}">
                      <a16:creationId xmlns:a16="http://schemas.microsoft.com/office/drawing/2014/main" id="{ACBC4D21-903B-CFD4-9534-2B6A5A793456}"/>
                    </a:ext>
                  </a:extLst>
                </p:cNvPr>
                <p:cNvPicPr/>
                <p:nvPr/>
              </p:nvPicPr>
              <p:blipFill>
                <a:blip r:embed="rId556"/>
                <a:stretch>
                  <a:fillRect/>
                </a:stretch>
              </p:blipFill>
              <p:spPr>
                <a:xfrm>
                  <a:off x="3716935" y="4583782"/>
                  <a:ext cx="1148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67" name="Freihand 366">
                  <a:extLst>
                    <a:ext uri="{FF2B5EF4-FFF2-40B4-BE49-F238E27FC236}">
                      <a16:creationId xmlns:a16="http://schemas.microsoft.com/office/drawing/2014/main" id="{C42C97C0-30AF-A232-4104-28EC23BC4280}"/>
                    </a:ext>
                  </a:extLst>
                </p14:cNvPr>
                <p14:cNvContentPartPr/>
                <p14:nvPr/>
              </p14:nvContentPartPr>
              <p14:xfrm>
                <a:off x="3776335" y="4554622"/>
                <a:ext cx="102600" cy="43560"/>
              </p14:xfrm>
            </p:contentPart>
          </mc:Choice>
          <mc:Fallback>
            <p:pic>
              <p:nvPicPr>
                <p:cNvPr id="367" name="Freihand 366">
                  <a:extLst>
                    <a:ext uri="{FF2B5EF4-FFF2-40B4-BE49-F238E27FC236}">
                      <a16:creationId xmlns:a16="http://schemas.microsoft.com/office/drawing/2014/main" id="{C42C97C0-30AF-A232-4104-28EC23BC4280}"/>
                    </a:ext>
                  </a:extLst>
                </p:cNvPr>
                <p:cNvPicPr/>
                <p:nvPr/>
              </p:nvPicPr>
              <p:blipFill>
                <a:blip r:embed="rId558"/>
                <a:stretch>
                  <a:fillRect/>
                </a:stretch>
              </p:blipFill>
              <p:spPr>
                <a:xfrm>
                  <a:off x="3767695" y="4545622"/>
                  <a:ext cx="1202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68" name="Freihand 367">
                  <a:extLst>
                    <a:ext uri="{FF2B5EF4-FFF2-40B4-BE49-F238E27FC236}">
                      <a16:creationId xmlns:a16="http://schemas.microsoft.com/office/drawing/2014/main" id="{AEB9F621-B265-CF2B-F349-6EEB30387D66}"/>
                    </a:ext>
                  </a:extLst>
                </p14:cNvPr>
                <p14:cNvContentPartPr/>
                <p14:nvPr/>
              </p14:nvContentPartPr>
              <p14:xfrm>
                <a:off x="3891535" y="4585222"/>
                <a:ext cx="146880" cy="150840"/>
              </p14:xfrm>
            </p:contentPart>
          </mc:Choice>
          <mc:Fallback>
            <p:pic>
              <p:nvPicPr>
                <p:cNvPr id="368" name="Freihand 367">
                  <a:extLst>
                    <a:ext uri="{FF2B5EF4-FFF2-40B4-BE49-F238E27FC236}">
                      <a16:creationId xmlns:a16="http://schemas.microsoft.com/office/drawing/2014/main" id="{AEB9F621-B265-CF2B-F349-6EEB30387D66}"/>
                    </a:ext>
                  </a:extLst>
                </p:cNvPr>
                <p:cNvPicPr/>
                <p:nvPr/>
              </p:nvPicPr>
              <p:blipFill>
                <a:blip r:embed="rId560"/>
                <a:stretch>
                  <a:fillRect/>
                </a:stretch>
              </p:blipFill>
              <p:spPr>
                <a:xfrm>
                  <a:off x="3882895" y="4576582"/>
                  <a:ext cx="1645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69" name="Freihand 368">
                  <a:extLst>
                    <a:ext uri="{FF2B5EF4-FFF2-40B4-BE49-F238E27FC236}">
                      <a16:creationId xmlns:a16="http://schemas.microsoft.com/office/drawing/2014/main" id="{2C32E2ED-6552-F7EE-6EBF-0F6EAE336456}"/>
                    </a:ext>
                  </a:extLst>
                </p14:cNvPr>
                <p14:cNvContentPartPr/>
                <p14:nvPr/>
              </p14:nvContentPartPr>
              <p14:xfrm>
                <a:off x="4102135" y="4566862"/>
                <a:ext cx="126720" cy="146880"/>
              </p14:xfrm>
            </p:contentPart>
          </mc:Choice>
          <mc:Fallback>
            <p:pic>
              <p:nvPicPr>
                <p:cNvPr id="369" name="Freihand 368">
                  <a:extLst>
                    <a:ext uri="{FF2B5EF4-FFF2-40B4-BE49-F238E27FC236}">
                      <a16:creationId xmlns:a16="http://schemas.microsoft.com/office/drawing/2014/main" id="{2C32E2ED-6552-F7EE-6EBF-0F6EAE336456}"/>
                    </a:ext>
                  </a:extLst>
                </p:cNvPr>
                <p:cNvPicPr/>
                <p:nvPr/>
              </p:nvPicPr>
              <p:blipFill>
                <a:blip r:embed="rId562"/>
                <a:stretch>
                  <a:fillRect/>
                </a:stretch>
              </p:blipFill>
              <p:spPr>
                <a:xfrm>
                  <a:off x="4093495" y="4557862"/>
                  <a:ext cx="144360" cy="164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3">
            <p14:nvContentPartPr>
              <p14:cNvPr id="371" name="Freihand 370">
                <a:extLst>
                  <a:ext uri="{FF2B5EF4-FFF2-40B4-BE49-F238E27FC236}">
                    <a16:creationId xmlns:a16="http://schemas.microsoft.com/office/drawing/2014/main" id="{5ACEE639-7DEF-EEDC-D0B7-16A189F0E9C9}"/>
                  </a:ext>
                </a:extLst>
              </p14:cNvPr>
              <p14:cNvContentPartPr/>
              <p14:nvPr/>
            </p14:nvContentPartPr>
            <p14:xfrm>
              <a:off x="5195455" y="4614022"/>
              <a:ext cx="101160" cy="177480"/>
            </p14:xfrm>
          </p:contentPart>
        </mc:Choice>
        <mc:Fallback>
          <p:pic>
            <p:nvPicPr>
              <p:cNvPr id="371" name="Freihand 370">
                <a:extLst>
                  <a:ext uri="{FF2B5EF4-FFF2-40B4-BE49-F238E27FC236}">
                    <a16:creationId xmlns:a16="http://schemas.microsoft.com/office/drawing/2014/main" id="{5ACEE639-7DEF-EEDC-D0B7-16A189F0E9C9}"/>
                  </a:ext>
                </a:extLst>
              </p:cNvPr>
              <p:cNvPicPr/>
              <p:nvPr/>
            </p:nvPicPr>
            <p:blipFill>
              <a:blip r:embed="rId564"/>
              <a:stretch>
                <a:fillRect/>
              </a:stretch>
            </p:blipFill>
            <p:spPr>
              <a:xfrm>
                <a:off x="5186815" y="4605022"/>
                <a:ext cx="1188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72" name="Freihand 371">
                <a:extLst>
                  <a:ext uri="{FF2B5EF4-FFF2-40B4-BE49-F238E27FC236}">
                    <a16:creationId xmlns:a16="http://schemas.microsoft.com/office/drawing/2014/main" id="{5ABD3FAE-BEAE-9FC0-5B40-581D79ED8CA1}"/>
                  </a:ext>
                </a:extLst>
              </p14:cNvPr>
              <p14:cNvContentPartPr/>
              <p14:nvPr/>
            </p14:nvContentPartPr>
            <p14:xfrm>
              <a:off x="5239375" y="4576222"/>
              <a:ext cx="471960" cy="167400"/>
            </p14:xfrm>
          </p:contentPart>
        </mc:Choice>
        <mc:Fallback>
          <p:pic>
            <p:nvPicPr>
              <p:cNvPr id="372" name="Freihand 371">
                <a:extLst>
                  <a:ext uri="{FF2B5EF4-FFF2-40B4-BE49-F238E27FC236}">
                    <a16:creationId xmlns:a16="http://schemas.microsoft.com/office/drawing/2014/main" id="{5ABD3FAE-BEAE-9FC0-5B40-581D79ED8CA1}"/>
                  </a:ext>
                </a:extLst>
              </p:cNvPr>
              <p:cNvPicPr/>
              <p:nvPr/>
            </p:nvPicPr>
            <p:blipFill>
              <a:blip r:embed="rId566"/>
              <a:stretch>
                <a:fillRect/>
              </a:stretch>
            </p:blipFill>
            <p:spPr>
              <a:xfrm>
                <a:off x="5230375" y="4567222"/>
                <a:ext cx="4896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74" name="Freihand 373">
                <a:extLst>
                  <a:ext uri="{FF2B5EF4-FFF2-40B4-BE49-F238E27FC236}">
                    <a16:creationId xmlns:a16="http://schemas.microsoft.com/office/drawing/2014/main" id="{7C83DA4C-F3C3-9F3C-D11B-DEDA861BA299}"/>
                  </a:ext>
                </a:extLst>
              </p14:cNvPr>
              <p14:cNvContentPartPr/>
              <p14:nvPr/>
            </p14:nvContentPartPr>
            <p14:xfrm>
              <a:off x="5952895" y="4569022"/>
              <a:ext cx="87480" cy="180720"/>
            </p14:xfrm>
          </p:contentPart>
        </mc:Choice>
        <mc:Fallback>
          <p:pic>
            <p:nvPicPr>
              <p:cNvPr id="374" name="Freihand 373">
                <a:extLst>
                  <a:ext uri="{FF2B5EF4-FFF2-40B4-BE49-F238E27FC236}">
                    <a16:creationId xmlns:a16="http://schemas.microsoft.com/office/drawing/2014/main" id="{7C83DA4C-F3C3-9F3C-D11B-DEDA861BA299}"/>
                  </a:ext>
                </a:extLst>
              </p:cNvPr>
              <p:cNvPicPr/>
              <p:nvPr/>
            </p:nvPicPr>
            <p:blipFill>
              <a:blip r:embed="rId568"/>
              <a:stretch>
                <a:fillRect/>
              </a:stretch>
            </p:blipFill>
            <p:spPr>
              <a:xfrm>
                <a:off x="5944255" y="4560022"/>
                <a:ext cx="1051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75" name="Freihand 374">
                <a:extLst>
                  <a:ext uri="{FF2B5EF4-FFF2-40B4-BE49-F238E27FC236}">
                    <a16:creationId xmlns:a16="http://schemas.microsoft.com/office/drawing/2014/main" id="{CCFAAFC2-8E9D-2237-5BD3-18EB4B0BB05B}"/>
                  </a:ext>
                </a:extLst>
              </p14:cNvPr>
              <p14:cNvContentPartPr/>
              <p14:nvPr/>
            </p14:nvContentPartPr>
            <p14:xfrm>
              <a:off x="6156295" y="4620142"/>
              <a:ext cx="106560" cy="126360"/>
            </p14:xfrm>
          </p:contentPart>
        </mc:Choice>
        <mc:Fallback>
          <p:pic>
            <p:nvPicPr>
              <p:cNvPr id="375" name="Freihand 374">
                <a:extLst>
                  <a:ext uri="{FF2B5EF4-FFF2-40B4-BE49-F238E27FC236}">
                    <a16:creationId xmlns:a16="http://schemas.microsoft.com/office/drawing/2014/main" id="{CCFAAFC2-8E9D-2237-5BD3-18EB4B0BB05B}"/>
                  </a:ext>
                </a:extLst>
              </p:cNvPr>
              <p:cNvPicPr/>
              <p:nvPr/>
            </p:nvPicPr>
            <p:blipFill>
              <a:blip r:embed="rId570"/>
              <a:stretch>
                <a:fillRect/>
              </a:stretch>
            </p:blipFill>
            <p:spPr>
              <a:xfrm>
                <a:off x="6147295" y="4611142"/>
                <a:ext cx="1242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76" name="Freihand 375">
                <a:extLst>
                  <a:ext uri="{FF2B5EF4-FFF2-40B4-BE49-F238E27FC236}">
                    <a16:creationId xmlns:a16="http://schemas.microsoft.com/office/drawing/2014/main" id="{DB3380FE-EFFC-4145-3B29-B739F3677E45}"/>
                  </a:ext>
                </a:extLst>
              </p14:cNvPr>
              <p14:cNvContentPartPr/>
              <p14:nvPr/>
            </p14:nvContentPartPr>
            <p14:xfrm>
              <a:off x="6297775" y="4588102"/>
              <a:ext cx="169560" cy="118080"/>
            </p14:xfrm>
          </p:contentPart>
        </mc:Choice>
        <mc:Fallback>
          <p:pic>
            <p:nvPicPr>
              <p:cNvPr id="376" name="Freihand 375">
                <a:extLst>
                  <a:ext uri="{FF2B5EF4-FFF2-40B4-BE49-F238E27FC236}">
                    <a16:creationId xmlns:a16="http://schemas.microsoft.com/office/drawing/2014/main" id="{DB3380FE-EFFC-4145-3B29-B739F3677E45}"/>
                  </a:ext>
                </a:extLst>
              </p:cNvPr>
              <p:cNvPicPr/>
              <p:nvPr/>
            </p:nvPicPr>
            <p:blipFill>
              <a:blip r:embed="rId572"/>
              <a:stretch>
                <a:fillRect/>
              </a:stretch>
            </p:blipFill>
            <p:spPr>
              <a:xfrm>
                <a:off x="6289135" y="4579102"/>
                <a:ext cx="1872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77" name="Freihand 376">
                <a:extLst>
                  <a:ext uri="{FF2B5EF4-FFF2-40B4-BE49-F238E27FC236}">
                    <a16:creationId xmlns:a16="http://schemas.microsoft.com/office/drawing/2014/main" id="{06935812-275A-D92D-6F89-6CBFEEDAA825}"/>
                  </a:ext>
                </a:extLst>
              </p14:cNvPr>
              <p14:cNvContentPartPr/>
              <p14:nvPr/>
            </p14:nvContentPartPr>
            <p14:xfrm>
              <a:off x="6491455" y="4637422"/>
              <a:ext cx="56160" cy="68760"/>
            </p14:xfrm>
          </p:contentPart>
        </mc:Choice>
        <mc:Fallback>
          <p:pic>
            <p:nvPicPr>
              <p:cNvPr id="377" name="Freihand 376">
                <a:extLst>
                  <a:ext uri="{FF2B5EF4-FFF2-40B4-BE49-F238E27FC236}">
                    <a16:creationId xmlns:a16="http://schemas.microsoft.com/office/drawing/2014/main" id="{06935812-275A-D92D-6F89-6CBFEEDAA825}"/>
                  </a:ext>
                </a:extLst>
              </p:cNvPr>
              <p:cNvPicPr/>
              <p:nvPr/>
            </p:nvPicPr>
            <p:blipFill>
              <a:blip r:embed="rId574"/>
              <a:stretch>
                <a:fillRect/>
              </a:stretch>
            </p:blipFill>
            <p:spPr>
              <a:xfrm>
                <a:off x="6482455" y="4628782"/>
                <a:ext cx="738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78" name="Freihand 377">
                <a:extLst>
                  <a:ext uri="{FF2B5EF4-FFF2-40B4-BE49-F238E27FC236}">
                    <a16:creationId xmlns:a16="http://schemas.microsoft.com/office/drawing/2014/main" id="{420D8821-B4E9-F978-B0FB-85C2DE5948B0}"/>
                  </a:ext>
                </a:extLst>
              </p14:cNvPr>
              <p14:cNvContentPartPr/>
              <p14:nvPr/>
            </p14:nvContentPartPr>
            <p14:xfrm>
              <a:off x="6511255" y="4627702"/>
              <a:ext cx="64800" cy="76680"/>
            </p14:xfrm>
          </p:contentPart>
        </mc:Choice>
        <mc:Fallback>
          <p:pic>
            <p:nvPicPr>
              <p:cNvPr id="378" name="Freihand 377">
                <a:extLst>
                  <a:ext uri="{FF2B5EF4-FFF2-40B4-BE49-F238E27FC236}">
                    <a16:creationId xmlns:a16="http://schemas.microsoft.com/office/drawing/2014/main" id="{420D8821-B4E9-F978-B0FB-85C2DE5948B0}"/>
                  </a:ext>
                </a:extLst>
              </p:cNvPr>
              <p:cNvPicPr/>
              <p:nvPr/>
            </p:nvPicPr>
            <p:blipFill>
              <a:blip r:embed="rId576"/>
              <a:stretch>
                <a:fillRect/>
              </a:stretch>
            </p:blipFill>
            <p:spPr>
              <a:xfrm>
                <a:off x="6502615" y="4618702"/>
                <a:ext cx="824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79" name="Freihand 378">
                <a:extLst>
                  <a:ext uri="{FF2B5EF4-FFF2-40B4-BE49-F238E27FC236}">
                    <a16:creationId xmlns:a16="http://schemas.microsoft.com/office/drawing/2014/main" id="{F34C906D-A503-0C8C-2C7D-1CA92B39AE60}"/>
                  </a:ext>
                </a:extLst>
              </p14:cNvPr>
              <p14:cNvContentPartPr/>
              <p14:nvPr/>
            </p14:nvContentPartPr>
            <p14:xfrm>
              <a:off x="6603055" y="4619422"/>
              <a:ext cx="77040" cy="79920"/>
            </p14:xfrm>
          </p:contentPart>
        </mc:Choice>
        <mc:Fallback>
          <p:pic>
            <p:nvPicPr>
              <p:cNvPr id="379" name="Freihand 378">
                <a:extLst>
                  <a:ext uri="{FF2B5EF4-FFF2-40B4-BE49-F238E27FC236}">
                    <a16:creationId xmlns:a16="http://schemas.microsoft.com/office/drawing/2014/main" id="{F34C906D-A503-0C8C-2C7D-1CA92B39AE60}"/>
                  </a:ext>
                </a:extLst>
              </p:cNvPr>
              <p:cNvPicPr/>
              <p:nvPr/>
            </p:nvPicPr>
            <p:blipFill>
              <a:blip r:embed="rId578"/>
              <a:stretch>
                <a:fillRect/>
              </a:stretch>
            </p:blipFill>
            <p:spPr>
              <a:xfrm>
                <a:off x="6594415" y="4610782"/>
                <a:ext cx="946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80" name="Freihand 379">
                <a:extLst>
                  <a:ext uri="{FF2B5EF4-FFF2-40B4-BE49-F238E27FC236}">
                    <a16:creationId xmlns:a16="http://schemas.microsoft.com/office/drawing/2014/main" id="{AF09D878-22F2-D66B-18D5-FD54D1F17756}"/>
                  </a:ext>
                </a:extLst>
              </p14:cNvPr>
              <p14:cNvContentPartPr/>
              <p14:nvPr/>
            </p14:nvContentPartPr>
            <p14:xfrm>
              <a:off x="6786295" y="4564702"/>
              <a:ext cx="14400" cy="100800"/>
            </p14:xfrm>
          </p:contentPart>
        </mc:Choice>
        <mc:Fallback>
          <p:pic>
            <p:nvPicPr>
              <p:cNvPr id="380" name="Freihand 379">
                <a:extLst>
                  <a:ext uri="{FF2B5EF4-FFF2-40B4-BE49-F238E27FC236}">
                    <a16:creationId xmlns:a16="http://schemas.microsoft.com/office/drawing/2014/main" id="{AF09D878-22F2-D66B-18D5-FD54D1F17756}"/>
                  </a:ext>
                </a:extLst>
              </p:cNvPr>
              <p:cNvPicPr/>
              <p:nvPr/>
            </p:nvPicPr>
            <p:blipFill>
              <a:blip r:embed="rId580"/>
              <a:stretch>
                <a:fillRect/>
              </a:stretch>
            </p:blipFill>
            <p:spPr>
              <a:xfrm>
                <a:off x="6777295" y="4556062"/>
                <a:ext cx="320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81" name="Freihand 380">
                <a:extLst>
                  <a:ext uri="{FF2B5EF4-FFF2-40B4-BE49-F238E27FC236}">
                    <a16:creationId xmlns:a16="http://schemas.microsoft.com/office/drawing/2014/main" id="{40D75035-050D-C5A6-E0C3-C078D7766EC8}"/>
                  </a:ext>
                </a:extLst>
              </p14:cNvPr>
              <p14:cNvContentPartPr/>
              <p14:nvPr/>
            </p14:nvContentPartPr>
            <p14:xfrm>
              <a:off x="6734095" y="4550302"/>
              <a:ext cx="206640" cy="137520"/>
            </p14:xfrm>
          </p:contentPart>
        </mc:Choice>
        <mc:Fallback>
          <p:pic>
            <p:nvPicPr>
              <p:cNvPr id="381" name="Freihand 380">
                <a:extLst>
                  <a:ext uri="{FF2B5EF4-FFF2-40B4-BE49-F238E27FC236}">
                    <a16:creationId xmlns:a16="http://schemas.microsoft.com/office/drawing/2014/main" id="{40D75035-050D-C5A6-E0C3-C078D7766EC8}"/>
                  </a:ext>
                </a:extLst>
              </p:cNvPr>
              <p:cNvPicPr/>
              <p:nvPr/>
            </p:nvPicPr>
            <p:blipFill>
              <a:blip r:embed="rId582"/>
              <a:stretch>
                <a:fillRect/>
              </a:stretch>
            </p:blipFill>
            <p:spPr>
              <a:xfrm>
                <a:off x="6725455" y="4541302"/>
                <a:ext cx="2242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82" name="Freihand 381">
                <a:extLst>
                  <a:ext uri="{FF2B5EF4-FFF2-40B4-BE49-F238E27FC236}">
                    <a16:creationId xmlns:a16="http://schemas.microsoft.com/office/drawing/2014/main" id="{776EFA95-2A34-8E42-BC36-79925A104E8F}"/>
                  </a:ext>
                </a:extLst>
              </p14:cNvPr>
              <p14:cNvContentPartPr/>
              <p14:nvPr/>
            </p14:nvContentPartPr>
            <p14:xfrm>
              <a:off x="6992575" y="4553902"/>
              <a:ext cx="19080" cy="95400"/>
            </p14:xfrm>
          </p:contentPart>
        </mc:Choice>
        <mc:Fallback>
          <p:pic>
            <p:nvPicPr>
              <p:cNvPr id="382" name="Freihand 381">
                <a:extLst>
                  <a:ext uri="{FF2B5EF4-FFF2-40B4-BE49-F238E27FC236}">
                    <a16:creationId xmlns:a16="http://schemas.microsoft.com/office/drawing/2014/main" id="{776EFA95-2A34-8E42-BC36-79925A104E8F}"/>
                  </a:ext>
                </a:extLst>
              </p:cNvPr>
              <p:cNvPicPr/>
              <p:nvPr/>
            </p:nvPicPr>
            <p:blipFill>
              <a:blip r:embed="rId584"/>
              <a:stretch>
                <a:fillRect/>
              </a:stretch>
            </p:blipFill>
            <p:spPr>
              <a:xfrm>
                <a:off x="6983935" y="4545262"/>
                <a:ext cx="367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83" name="Freihand 382">
                <a:extLst>
                  <a:ext uri="{FF2B5EF4-FFF2-40B4-BE49-F238E27FC236}">
                    <a16:creationId xmlns:a16="http://schemas.microsoft.com/office/drawing/2014/main" id="{49C179C5-615E-C2BF-A26B-673CEF0901B8}"/>
                  </a:ext>
                </a:extLst>
              </p14:cNvPr>
              <p14:cNvContentPartPr/>
              <p14:nvPr/>
            </p14:nvContentPartPr>
            <p14:xfrm>
              <a:off x="6964855" y="4506382"/>
              <a:ext cx="136080" cy="86760"/>
            </p14:xfrm>
          </p:contentPart>
        </mc:Choice>
        <mc:Fallback>
          <p:pic>
            <p:nvPicPr>
              <p:cNvPr id="383" name="Freihand 382">
                <a:extLst>
                  <a:ext uri="{FF2B5EF4-FFF2-40B4-BE49-F238E27FC236}">
                    <a16:creationId xmlns:a16="http://schemas.microsoft.com/office/drawing/2014/main" id="{49C179C5-615E-C2BF-A26B-673CEF0901B8}"/>
                  </a:ext>
                </a:extLst>
              </p:cNvPr>
              <p:cNvPicPr/>
              <p:nvPr/>
            </p:nvPicPr>
            <p:blipFill>
              <a:blip r:embed="rId586"/>
              <a:stretch>
                <a:fillRect/>
              </a:stretch>
            </p:blipFill>
            <p:spPr>
              <a:xfrm>
                <a:off x="6955855" y="4497382"/>
                <a:ext cx="1537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84" name="Freihand 383">
                <a:extLst>
                  <a:ext uri="{FF2B5EF4-FFF2-40B4-BE49-F238E27FC236}">
                    <a16:creationId xmlns:a16="http://schemas.microsoft.com/office/drawing/2014/main" id="{508B7CB5-83E9-ED32-B420-9FA86268497D}"/>
                  </a:ext>
                </a:extLst>
              </p14:cNvPr>
              <p14:cNvContentPartPr/>
              <p14:nvPr/>
            </p14:nvContentPartPr>
            <p14:xfrm>
              <a:off x="7224775" y="4561462"/>
              <a:ext cx="59040" cy="92520"/>
            </p14:xfrm>
          </p:contentPart>
        </mc:Choice>
        <mc:Fallback>
          <p:pic>
            <p:nvPicPr>
              <p:cNvPr id="384" name="Freihand 383">
                <a:extLst>
                  <a:ext uri="{FF2B5EF4-FFF2-40B4-BE49-F238E27FC236}">
                    <a16:creationId xmlns:a16="http://schemas.microsoft.com/office/drawing/2014/main" id="{508B7CB5-83E9-ED32-B420-9FA86268497D}"/>
                  </a:ext>
                </a:extLst>
              </p:cNvPr>
              <p:cNvPicPr/>
              <p:nvPr/>
            </p:nvPicPr>
            <p:blipFill>
              <a:blip r:embed="rId588"/>
              <a:stretch>
                <a:fillRect/>
              </a:stretch>
            </p:blipFill>
            <p:spPr>
              <a:xfrm>
                <a:off x="7216135" y="4552462"/>
                <a:ext cx="766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85" name="Freihand 384">
                <a:extLst>
                  <a:ext uri="{FF2B5EF4-FFF2-40B4-BE49-F238E27FC236}">
                    <a16:creationId xmlns:a16="http://schemas.microsoft.com/office/drawing/2014/main" id="{FF263098-8390-41BE-B970-4CC19A54AFF4}"/>
                  </a:ext>
                </a:extLst>
              </p14:cNvPr>
              <p14:cNvContentPartPr/>
              <p14:nvPr/>
            </p14:nvContentPartPr>
            <p14:xfrm>
              <a:off x="7341415" y="4560742"/>
              <a:ext cx="130320" cy="84600"/>
            </p14:xfrm>
          </p:contentPart>
        </mc:Choice>
        <mc:Fallback>
          <p:pic>
            <p:nvPicPr>
              <p:cNvPr id="385" name="Freihand 384">
                <a:extLst>
                  <a:ext uri="{FF2B5EF4-FFF2-40B4-BE49-F238E27FC236}">
                    <a16:creationId xmlns:a16="http://schemas.microsoft.com/office/drawing/2014/main" id="{FF263098-8390-41BE-B970-4CC19A54AFF4}"/>
                  </a:ext>
                </a:extLst>
              </p:cNvPr>
              <p:cNvPicPr/>
              <p:nvPr/>
            </p:nvPicPr>
            <p:blipFill>
              <a:blip r:embed="rId590"/>
              <a:stretch>
                <a:fillRect/>
              </a:stretch>
            </p:blipFill>
            <p:spPr>
              <a:xfrm>
                <a:off x="7332775" y="4551742"/>
                <a:ext cx="1479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87" name="Freihand 386">
                <a:extLst>
                  <a:ext uri="{FF2B5EF4-FFF2-40B4-BE49-F238E27FC236}">
                    <a16:creationId xmlns:a16="http://schemas.microsoft.com/office/drawing/2014/main" id="{85BB426D-FB50-56B2-88AC-E644482C17C8}"/>
                  </a:ext>
                </a:extLst>
              </p14:cNvPr>
              <p14:cNvContentPartPr/>
              <p14:nvPr/>
            </p14:nvContentPartPr>
            <p14:xfrm>
              <a:off x="7536175" y="4530502"/>
              <a:ext cx="100440" cy="102240"/>
            </p14:xfrm>
          </p:contentPart>
        </mc:Choice>
        <mc:Fallback>
          <p:pic>
            <p:nvPicPr>
              <p:cNvPr id="387" name="Freihand 386">
                <a:extLst>
                  <a:ext uri="{FF2B5EF4-FFF2-40B4-BE49-F238E27FC236}">
                    <a16:creationId xmlns:a16="http://schemas.microsoft.com/office/drawing/2014/main" id="{85BB426D-FB50-56B2-88AC-E644482C17C8}"/>
                  </a:ext>
                </a:extLst>
              </p:cNvPr>
              <p:cNvPicPr/>
              <p:nvPr/>
            </p:nvPicPr>
            <p:blipFill>
              <a:blip r:embed="rId592"/>
              <a:stretch>
                <a:fillRect/>
              </a:stretch>
            </p:blipFill>
            <p:spPr>
              <a:xfrm>
                <a:off x="7527535" y="4521862"/>
                <a:ext cx="1180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88" name="Freihand 387">
                <a:extLst>
                  <a:ext uri="{FF2B5EF4-FFF2-40B4-BE49-F238E27FC236}">
                    <a16:creationId xmlns:a16="http://schemas.microsoft.com/office/drawing/2014/main" id="{9BBB282F-A883-F133-04A3-14569A81370A}"/>
                  </a:ext>
                </a:extLst>
              </p14:cNvPr>
              <p14:cNvContentPartPr/>
              <p14:nvPr/>
            </p14:nvContentPartPr>
            <p14:xfrm>
              <a:off x="7560295" y="4578022"/>
              <a:ext cx="105120" cy="10080"/>
            </p14:xfrm>
          </p:contentPart>
        </mc:Choice>
        <mc:Fallback>
          <p:pic>
            <p:nvPicPr>
              <p:cNvPr id="388" name="Freihand 387">
                <a:extLst>
                  <a:ext uri="{FF2B5EF4-FFF2-40B4-BE49-F238E27FC236}">
                    <a16:creationId xmlns:a16="http://schemas.microsoft.com/office/drawing/2014/main" id="{9BBB282F-A883-F133-04A3-14569A81370A}"/>
                  </a:ext>
                </a:extLst>
              </p:cNvPr>
              <p:cNvPicPr/>
              <p:nvPr/>
            </p:nvPicPr>
            <p:blipFill>
              <a:blip r:embed="rId594"/>
              <a:stretch>
                <a:fillRect/>
              </a:stretch>
            </p:blipFill>
            <p:spPr>
              <a:xfrm>
                <a:off x="7551295" y="4569382"/>
                <a:ext cx="1227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89" name="Freihand 388">
                <a:extLst>
                  <a:ext uri="{FF2B5EF4-FFF2-40B4-BE49-F238E27FC236}">
                    <a16:creationId xmlns:a16="http://schemas.microsoft.com/office/drawing/2014/main" id="{B344D99E-17C2-3153-7101-54F724CFDAAB}"/>
                  </a:ext>
                </a:extLst>
              </p14:cNvPr>
              <p14:cNvContentPartPr/>
              <p14:nvPr/>
            </p14:nvContentPartPr>
            <p14:xfrm>
              <a:off x="7643095" y="4454902"/>
              <a:ext cx="75240" cy="191880"/>
            </p14:xfrm>
          </p:contentPart>
        </mc:Choice>
        <mc:Fallback>
          <p:pic>
            <p:nvPicPr>
              <p:cNvPr id="389" name="Freihand 388">
                <a:extLst>
                  <a:ext uri="{FF2B5EF4-FFF2-40B4-BE49-F238E27FC236}">
                    <a16:creationId xmlns:a16="http://schemas.microsoft.com/office/drawing/2014/main" id="{B344D99E-17C2-3153-7101-54F724CFDAAB}"/>
                  </a:ext>
                </a:extLst>
              </p:cNvPr>
              <p:cNvPicPr/>
              <p:nvPr/>
            </p:nvPicPr>
            <p:blipFill>
              <a:blip r:embed="rId596"/>
              <a:stretch>
                <a:fillRect/>
              </a:stretch>
            </p:blipFill>
            <p:spPr>
              <a:xfrm>
                <a:off x="7634455" y="4445902"/>
                <a:ext cx="928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90" name="Freihand 389">
                <a:extLst>
                  <a:ext uri="{FF2B5EF4-FFF2-40B4-BE49-F238E27FC236}">
                    <a16:creationId xmlns:a16="http://schemas.microsoft.com/office/drawing/2014/main" id="{90007777-C6A8-CE47-7AF8-206DBB452B4F}"/>
                  </a:ext>
                </a:extLst>
              </p14:cNvPr>
              <p14:cNvContentPartPr/>
              <p14:nvPr/>
            </p14:nvContentPartPr>
            <p14:xfrm>
              <a:off x="5232535" y="4816342"/>
              <a:ext cx="2618640" cy="90360"/>
            </p14:xfrm>
          </p:contentPart>
        </mc:Choice>
        <mc:Fallback>
          <p:pic>
            <p:nvPicPr>
              <p:cNvPr id="390" name="Freihand 389">
                <a:extLst>
                  <a:ext uri="{FF2B5EF4-FFF2-40B4-BE49-F238E27FC236}">
                    <a16:creationId xmlns:a16="http://schemas.microsoft.com/office/drawing/2014/main" id="{90007777-C6A8-CE47-7AF8-206DBB452B4F}"/>
                  </a:ext>
                </a:extLst>
              </p:cNvPr>
              <p:cNvPicPr/>
              <p:nvPr/>
            </p:nvPicPr>
            <p:blipFill>
              <a:blip r:embed="rId598"/>
              <a:stretch>
                <a:fillRect/>
              </a:stretch>
            </p:blipFill>
            <p:spPr>
              <a:xfrm>
                <a:off x="5223895" y="4807702"/>
                <a:ext cx="26362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410" name="Freihand 409">
                <a:extLst>
                  <a:ext uri="{FF2B5EF4-FFF2-40B4-BE49-F238E27FC236}">
                    <a16:creationId xmlns:a16="http://schemas.microsoft.com/office/drawing/2014/main" id="{D39576DA-D1E1-9C8D-1B69-58A73A2DF4F2}"/>
                  </a:ext>
                </a:extLst>
              </p14:cNvPr>
              <p14:cNvContentPartPr/>
              <p14:nvPr/>
            </p14:nvContentPartPr>
            <p14:xfrm>
              <a:off x="7981135" y="4787902"/>
              <a:ext cx="28080" cy="31320"/>
            </p14:xfrm>
          </p:contentPart>
        </mc:Choice>
        <mc:Fallback>
          <p:pic>
            <p:nvPicPr>
              <p:cNvPr id="410" name="Freihand 409">
                <a:extLst>
                  <a:ext uri="{FF2B5EF4-FFF2-40B4-BE49-F238E27FC236}">
                    <a16:creationId xmlns:a16="http://schemas.microsoft.com/office/drawing/2014/main" id="{D39576DA-D1E1-9C8D-1B69-58A73A2DF4F2}"/>
                  </a:ext>
                </a:extLst>
              </p:cNvPr>
              <p:cNvPicPr/>
              <p:nvPr/>
            </p:nvPicPr>
            <p:blipFill>
              <a:blip r:embed="rId600"/>
              <a:stretch>
                <a:fillRect/>
              </a:stretch>
            </p:blipFill>
            <p:spPr>
              <a:xfrm>
                <a:off x="7972135" y="4778902"/>
                <a:ext cx="457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411" name="Freihand 410">
                <a:extLst>
                  <a:ext uri="{FF2B5EF4-FFF2-40B4-BE49-F238E27FC236}">
                    <a16:creationId xmlns:a16="http://schemas.microsoft.com/office/drawing/2014/main" id="{F564A876-83F3-944B-F9A5-3658841B34E1}"/>
                  </a:ext>
                </a:extLst>
              </p14:cNvPr>
              <p14:cNvContentPartPr/>
              <p14:nvPr/>
            </p14:nvContentPartPr>
            <p14:xfrm>
              <a:off x="8109295" y="4674502"/>
              <a:ext cx="83160" cy="168120"/>
            </p14:xfrm>
          </p:contentPart>
        </mc:Choice>
        <mc:Fallback>
          <p:pic>
            <p:nvPicPr>
              <p:cNvPr id="411" name="Freihand 410">
                <a:extLst>
                  <a:ext uri="{FF2B5EF4-FFF2-40B4-BE49-F238E27FC236}">
                    <a16:creationId xmlns:a16="http://schemas.microsoft.com/office/drawing/2014/main" id="{F564A876-83F3-944B-F9A5-3658841B34E1}"/>
                  </a:ext>
                </a:extLst>
              </p:cNvPr>
              <p:cNvPicPr/>
              <p:nvPr/>
            </p:nvPicPr>
            <p:blipFill>
              <a:blip r:embed="rId602"/>
              <a:stretch>
                <a:fillRect/>
              </a:stretch>
            </p:blipFill>
            <p:spPr>
              <a:xfrm>
                <a:off x="8100295" y="4665502"/>
                <a:ext cx="1008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412" name="Freihand 411">
                <a:extLst>
                  <a:ext uri="{FF2B5EF4-FFF2-40B4-BE49-F238E27FC236}">
                    <a16:creationId xmlns:a16="http://schemas.microsoft.com/office/drawing/2014/main" id="{18D330C8-6E42-7BA1-127C-B29B21E8B299}"/>
                  </a:ext>
                </a:extLst>
              </p14:cNvPr>
              <p14:cNvContentPartPr/>
              <p14:nvPr/>
            </p14:nvContentPartPr>
            <p14:xfrm>
              <a:off x="8261215" y="4646782"/>
              <a:ext cx="101520" cy="154800"/>
            </p14:xfrm>
          </p:contentPart>
        </mc:Choice>
        <mc:Fallback>
          <p:pic>
            <p:nvPicPr>
              <p:cNvPr id="412" name="Freihand 411">
                <a:extLst>
                  <a:ext uri="{FF2B5EF4-FFF2-40B4-BE49-F238E27FC236}">
                    <a16:creationId xmlns:a16="http://schemas.microsoft.com/office/drawing/2014/main" id="{18D330C8-6E42-7BA1-127C-B29B21E8B299}"/>
                  </a:ext>
                </a:extLst>
              </p:cNvPr>
              <p:cNvPicPr/>
              <p:nvPr/>
            </p:nvPicPr>
            <p:blipFill>
              <a:blip r:embed="rId604"/>
              <a:stretch>
                <a:fillRect/>
              </a:stretch>
            </p:blipFill>
            <p:spPr>
              <a:xfrm>
                <a:off x="8252575" y="4638142"/>
                <a:ext cx="1191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413" name="Freihand 412">
                <a:extLst>
                  <a:ext uri="{FF2B5EF4-FFF2-40B4-BE49-F238E27FC236}">
                    <a16:creationId xmlns:a16="http://schemas.microsoft.com/office/drawing/2014/main" id="{869DF19E-5BB5-408F-FCC7-C671E2E322E2}"/>
                  </a:ext>
                </a:extLst>
              </p14:cNvPr>
              <p14:cNvContentPartPr/>
              <p14:nvPr/>
            </p14:nvContentPartPr>
            <p14:xfrm>
              <a:off x="8385775" y="4641742"/>
              <a:ext cx="119880" cy="126360"/>
            </p14:xfrm>
          </p:contentPart>
        </mc:Choice>
        <mc:Fallback>
          <p:pic>
            <p:nvPicPr>
              <p:cNvPr id="413" name="Freihand 412">
                <a:extLst>
                  <a:ext uri="{FF2B5EF4-FFF2-40B4-BE49-F238E27FC236}">
                    <a16:creationId xmlns:a16="http://schemas.microsoft.com/office/drawing/2014/main" id="{869DF19E-5BB5-408F-FCC7-C671E2E322E2}"/>
                  </a:ext>
                </a:extLst>
              </p:cNvPr>
              <p:cNvPicPr/>
              <p:nvPr/>
            </p:nvPicPr>
            <p:blipFill>
              <a:blip r:embed="rId606"/>
              <a:stretch>
                <a:fillRect/>
              </a:stretch>
            </p:blipFill>
            <p:spPr>
              <a:xfrm>
                <a:off x="8376775" y="4632742"/>
                <a:ext cx="1375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414" name="Freihand 413">
                <a:extLst>
                  <a:ext uri="{FF2B5EF4-FFF2-40B4-BE49-F238E27FC236}">
                    <a16:creationId xmlns:a16="http://schemas.microsoft.com/office/drawing/2014/main" id="{4D1E592D-79D3-3AD4-C98D-0403180743A7}"/>
                  </a:ext>
                </a:extLst>
              </p14:cNvPr>
              <p14:cNvContentPartPr/>
              <p14:nvPr/>
            </p14:nvContentPartPr>
            <p14:xfrm>
              <a:off x="8210455" y="4910302"/>
              <a:ext cx="46080" cy="132120"/>
            </p14:xfrm>
          </p:contentPart>
        </mc:Choice>
        <mc:Fallback>
          <p:pic>
            <p:nvPicPr>
              <p:cNvPr id="414" name="Freihand 413">
                <a:extLst>
                  <a:ext uri="{FF2B5EF4-FFF2-40B4-BE49-F238E27FC236}">
                    <a16:creationId xmlns:a16="http://schemas.microsoft.com/office/drawing/2014/main" id="{4D1E592D-79D3-3AD4-C98D-0403180743A7}"/>
                  </a:ext>
                </a:extLst>
              </p:cNvPr>
              <p:cNvPicPr/>
              <p:nvPr/>
            </p:nvPicPr>
            <p:blipFill>
              <a:blip r:embed="rId608"/>
              <a:stretch>
                <a:fillRect/>
              </a:stretch>
            </p:blipFill>
            <p:spPr>
              <a:xfrm>
                <a:off x="8201455" y="4901662"/>
                <a:ext cx="637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415" name="Freihand 414">
                <a:extLst>
                  <a:ext uri="{FF2B5EF4-FFF2-40B4-BE49-F238E27FC236}">
                    <a16:creationId xmlns:a16="http://schemas.microsoft.com/office/drawing/2014/main" id="{3C80FC11-A4D0-2623-6189-B0C00F20CB65}"/>
                  </a:ext>
                </a:extLst>
              </p14:cNvPr>
              <p14:cNvContentPartPr/>
              <p14:nvPr/>
            </p14:nvContentPartPr>
            <p14:xfrm>
              <a:off x="8158255" y="4840462"/>
              <a:ext cx="149040" cy="96480"/>
            </p14:xfrm>
          </p:contentPart>
        </mc:Choice>
        <mc:Fallback>
          <p:pic>
            <p:nvPicPr>
              <p:cNvPr id="415" name="Freihand 414">
                <a:extLst>
                  <a:ext uri="{FF2B5EF4-FFF2-40B4-BE49-F238E27FC236}">
                    <a16:creationId xmlns:a16="http://schemas.microsoft.com/office/drawing/2014/main" id="{3C80FC11-A4D0-2623-6189-B0C00F20CB65}"/>
                  </a:ext>
                </a:extLst>
              </p:cNvPr>
              <p:cNvPicPr/>
              <p:nvPr/>
            </p:nvPicPr>
            <p:blipFill>
              <a:blip r:embed="rId610"/>
              <a:stretch>
                <a:fillRect/>
              </a:stretch>
            </p:blipFill>
            <p:spPr>
              <a:xfrm>
                <a:off x="8149255" y="4831822"/>
                <a:ext cx="1666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416" name="Freihand 415">
                <a:extLst>
                  <a:ext uri="{FF2B5EF4-FFF2-40B4-BE49-F238E27FC236}">
                    <a16:creationId xmlns:a16="http://schemas.microsoft.com/office/drawing/2014/main" id="{0FB9BD5C-B2C5-8969-20F5-B9C2075C1D1C}"/>
                  </a:ext>
                </a:extLst>
              </p14:cNvPr>
              <p14:cNvContentPartPr/>
              <p14:nvPr/>
            </p14:nvContentPartPr>
            <p14:xfrm>
              <a:off x="7902295" y="5163742"/>
              <a:ext cx="21600" cy="137160"/>
            </p14:xfrm>
          </p:contentPart>
        </mc:Choice>
        <mc:Fallback>
          <p:pic>
            <p:nvPicPr>
              <p:cNvPr id="416" name="Freihand 415">
                <a:extLst>
                  <a:ext uri="{FF2B5EF4-FFF2-40B4-BE49-F238E27FC236}">
                    <a16:creationId xmlns:a16="http://schemas.microsoft.com/office/drawing/2014/main" id="{0FB9BD5C-B2C5-8969-20F5-B9C2075C1D1C}"/>
                  </a:ext>
                </a:extLst>
              </p:cNvPr>
              <p:cNvPicPr/>
              <p:nvPr/>
            </p:nvPicPr>
            <p:blipFill>
              <a:blip r:embed="rId612"/>
              <a:stretch>
                <a:fillRect/>
              </a:stretch>
            </p:blipFill>
            <p:spPr>
              <a:xfrm>
                <a:off x="7893295" y="5155102"/>
                <a:ext cx="392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417" name="Freihand 416">
                <a:extLst>
                  <a:ext uri="{FF2B5EF4-FFF2-40B4-BE49-F238E27FC236}">
                    <a16:creationId xmlns:a16="http://schemas.microsoft.com/office/drawing/2014/main" id="{EFF7C5E5-CAB6-E442-8035-2CD6505E809F}"/>
                  </a:ext>
                </a:extLst>
              </p14:cNvPr>
              <p14:cNvContentPartPr/>
              <p14:nvPr/>
            </p14:nvContentPartPr>
            <p14:xfrm>
              <a:off x="7805815" y="5231782"/>
              <a:ext cx="158760" cy="88560"/>
            </p14:xfrm>
          </p:contentPart>
        </mc:Choice>
        <mc:Fallback>
          <p:pic>
            <p:nvPicPr>
              <p:cNvPr id="417" name="Freihand 416">
                <a:extLst>
                  <a:ext uri="{FF2B5EF4-FFF2-40B4-BE49-F238E27FC236}">
                    <a16:creationId xmlns:a16="http://schemas.microsoft.com/office/drawing/2014/main" id="{EFF7C5E5-CAB6-E442-8035-2CD6505E809F}"/>
                  </a:ext>
                </a:extLst>
              </p:cNvPr>
              <p:cNvPicPr/>
              <p:nvPr/>
            </p:nvPicPr>
            <p:blipFill>
              <a:blip r:embed="rId614"/>
              <a:stretch>
                <a:fillRect/>
              </a:stretch>
            </p:blipFill>
            <p:spPr>
              <a:xfrm>
                <a:off x="7796815" y="5223142"/>
                <a:ext cx="1764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418" name="Freihand 417">
                <a:extLst>
                  <a:ext uri="{FF2B5EF4-FFF2-40B4-BE49-F238E27FC236}">
                    <a16:creationId xmlns:a16="http://schemas.microsoft.com/office/drawing/2014/main" id="{B73E2053-C8E7-8EE7-B11F-67459D72071F}"/>
                  </a:ext>
                </a:extLst>
              </p14:cNvPr>
              <p14:cNvContentPartPr/>
              <p14:nvPr/>
            </p14:nvContentPartPr>
            <p14:xfrm>
              <a:off x="7856215" y="5112262"/>
              <a:ext cx="212400" cy="158400"/>
            </p14:xfrm>
          </p:contentPart>
        </mc:Choice>
        <mc:Fallback>
          <p:pic>
            <p:nvPicPr>
              <p:cNvPr id="418" name="Freihand 417">
                <a:extLst>
                  <a:ext uri="{FF2B5EF4-FFF2-40B4-BE49-F238E27FC236}">
                    <a16:creationId xmlns:a16="http://schemas.microsoft.com/office/drawing/2014/main" id="{B73E2053-C8E7-8EE7-B11F-67459D72071F}"/>
                  </a:ext>
                </a:extLst>
              </p:cNvPr>
              <p:cNvPicPr/>
              <p:nvPr/>
            </p:nvPicPr>
            <p:blipFill>
              <a:blip r:embed="rId616"/>
              <a:stretch>
                <a:fillRect/>
              </a:stretch>
            </p:blipFill>
            <p:spPr>
              <a:xfrm>
                <a:off x="7847575" y="5103262"/>
                <a:ext cx="2300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419" name="Freihand 418">
                <a:extLst>
                  <a:ext uri="{FF2B5EF4-FFF2-40B4-BE49-F238E27FC236}">
                    <a16:creationId xmlns:a16="http://schemas.microsoft.com/office/drawing/2014/main" id="{80F6D50C-9FF3-B29A-9449-B621167F176C}"/>
                  </a:ext>
                </a:extLst>
              </p14:cNvPr>
              <p14:cNvContentPartPr/>
              <p14:nvPr/>
            </p14:nvContentPartPr>
            <p14:xfrm>
              <a:off x="8102095" y="5111182"/>
              <a:ext cx="95400" cy="138960"/>
            </p14:xfrm>
          </p:contentPart>
        </mc:Choice>
        <mc:Fallback>
          <p:pic>
            <p:nvPicPr>
              <p:cNvPr id="419" name="Freihand 418">
                <a:extLst>
                  <a:ext uri="{FF2B5EF4-FFF2-40B4-BE49-F238E27FC236}">
                    <a16:creationId xmlns:a16="http://schemas.microsoft.com/office/drawing/2014/main" id="{80F6D50C-9FF3-B29A-9449-B621167F176C}"/>
                  </a:ext>
                </a:extLst>
              </p:cNvPr>
              <p:cNvPicPr/>
              <p:nvPr/>
            </p:nvPicPr>
            <p:blipFill>
              <a:blip r:embed="rId618"/>
              <a:stretch>
                <a:fillRect/>
              </a:stretch>
            </p:blipFill>
            <p:spPr>
              <a:xfrm>
                <a:off x="8093455" y="5102182"/>
                <a:ext cx="1130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420" name="Freihand 419">
                <a:extLst>
                  <a:ext uri="{FF2B5EF4-FFF2-40B4-BE49-F238E27FC236}">
                    <a16:creationId xmlns:a16="http://schemas.microsoft.com/office/drawing/2014/main" id="{6F3A94D2-6106-9E7B-69F1-28EF0C9D43BF}"/>
                  </a:ext>
                </a:extLst>
              </p14:cNvPr>
              <p14:cNvContentPartPr/>
              <p14:nvPr/>
            </p14:nvContentPartPr>
            <p14:xfrm>
              <a:off x="8185615" y="5147902"/>
              <a:ext cx="81360" cy="95040"/>
            </p14:xfrm>
          </p:contentPart>
        </mc:Choice>
        <mc:Fallback>
          <p:pic>
            <p:nvPicPr>
              <p:cNvPr id="420" name="Freihand 419">
                <a:extLst>
                  <a:ext uri="{FF2B5EF4-FFF2-40B4-BE49-F238E27FC236}">
                    <a16:creationId xmlns:a16="http://schemas.microsoft.com/office/drawing/2014/main" id="{6F3A94D2-6106-9E7B-69F1-28EF0C9D43BF}"/>
                  </a:ext>
                </a:extLst>
              </p:cNvPr>
              <p:cNvPicPr/>
              <p:nvPr/>
            </p:nvPicPr>
            <p:blipFill>
              <a:blip r:embed="rId620"/>
              <a:stretch>
                <a:fillRect/>
              </a:stretch>
            </p:blipFill>
            <p:spPr>
              <a:xfrm>
                <a:off x="8176615" y="5138902"/>
                <a:ext cx="990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421" name="Freihand 420">
                <a:extLst>
                  <a:ext uri="{FF2B5EF4-FFF2-40B4-BE49-F238E27FC236}">
                    <a16:creationId xmlns:a16="http://schemas.microsoft.com/office/drawing/2014/main" id="{BEFC1E42-ACF8-1003-6F69-957621F15542}"/>
                  </a:ext>
                </a:extLst>
              </p14:cNvPr>
              <p14:cNvContentPartPr/>
              <p14:nvPr/>
            </p14:nvContentPartPr>
            <p14:xfrm>
              <a:off x="8297575" y="5142142"/>
              <a:ext cx="60480" cy="107280"/>
            </p14:xfrm>
          </p:contentPart>
        </mc:Choice>
        <mc:Fallback>
          <p:pic>
            <p:nvPicPr>
              <p:cNvPr id="421" name="Freihand 420">
                <a:extLst>
                  <a:ext uri="{FF2B5EF4-FFF2-40B4-BE49-F238E27FC236}">
                    <a16:creationId xmlns:a16="http://schemas.microsoft.com/office/drawing/2014/main" id="{BEFC1E42-ACF8-1003-6F69-957621F15542}"/>
                  </a:ext>
                </a:extLst>
              </p:cNvPr>
              <p:cNvPicPr/>
              <p:nvPr/>
            </p:nvPicPr>
            <p:blipFill>
              <a:blip r:embed="rId622"/>
              <a:stretch>
                <a:fillRect/>
              </a:stretch>
            </p:blipFill>
            <p:spPr>
              <a:xfrm>
                <a:off x="8288575" y="5133142"/>
                <a:ext cx="781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422" name="Freihand 421">
                <a:extLst>
                  <a:ext uri="{FF2B5EF4-FFF2-40B4-BE49-F238E27FC236}">
                    <a16:creationId xmlns:a16="http://schemas.microsoft.com/office/drawing/2014/main" id="{621CDDAB-F333-15A9-8C15-70C1BCE5D897}"/>
                  </a:ext>
                </a:extLst>
              </p14:cNvPr>
              <p14:cNvContentPartPr/>
              <p14:nvPr/>
            </p14:nvContentPartPr>
            <p14:xfrm>
              <a:off x="7890055" y="5399182"/>
              <a:ext cx="126720" cy="130320"/>
            </p14:xfrm>
          </p:contentPart>
        </mc:Choice>
        <mc:Fallback>
          <p:pic>
            <p:nvPicPr>
              <p:cNvPr id="422" name="Freihand 421">
                <a:extLst>
                  <a:ext uri="{FF2B5EF4-FFF2-40B4-BE49-F238E27FC236}">
                    <a16:creationId xmlns:a16="http://schemas.microsoft.com/office/drawing/2014/main" id="{621CDDAB-F333-15A9-8C15-70C1BCE5D897}"/>
                  </a:ext>
                </a:extLst>
              </p:cNvPr>
              <p:cNvPicPr/>
              <p:nvPr/>
            </p:nvPicPr>
            <p:blipFill>
              <a:blip r:embed="rId624"/>
              <a:stretch>
                <a:fillRect/>
              </a:stretch>
            </p:blipFill>
            <p:spPr>
              <a:xfrm>
                <a:off x="7881415" y="5390542"/>
                <a:ext cx="1443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423" name="Freihand 422">
                <a:extLst>
                  <a:ext uri="{FF2B5EF4-FFF2-40B4-BE49-F238E27FC236}">
                    <a16:creationId xmlns:a16="http://schemas.microsoft.com/office/drawing/2014/main" id="{D511AB66-C707-6989-754A-35FB6F143EFA}"/>
                  </a:ext>
                </a:extLst>
              </p14:cNvPr>
              <p14:cNvContentPartPr/>
              <p14:nvPr/>
            </p14:nvContentPartPr>
            <p14:xfrm>
              <a:off x="8052775" y="5310262"/>
              <a:ext cx="217080" cy="198720"/>
            </p14:xfrm>
          </p:contentPart>
        </mc:Choice>
        <mc:Fallback>
          <p:pic>
            <p:nvPicPr>
              <p:cNvPr id="423" name="Freihand 422">
                <a:extLst>
                  <a:ext uri="{FF2B5EF4-FFF2-40B4-BE49-F238E27FC236}">
                    <a16:creationId xmlns:a16="http://schemas.microsoft.com/office/drawing/2014/main" id="{D511AB66-C707-6989-754A-35FB6F143EFA}"/>
                  </a:ext>
                </a:extLst>
              </p:cNvPr>
              <p:cNvPicPr/>
              <p:nvPr/>
            </p:nvPicPr>
            <p:blipFill>
              <a:blip r:embed="rId626"/>
              <a:stretch>
                <a:fillRect/>
              </a:stretch>
            </p:blipFill>
            <p:spPr>
              <a:xfrm>
                <a:off x="8043775" y="5301262"/>
                <a:ext cx="2347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424" name="Freihand 423">
                <a:extLst>
                  <a:ext uri="{FF2B5EF4-FFF2-40B4-BE49-F238E27FC236}">
                    <a16:creationId xmlns:a16="http://schemas.microsoft.com/office/drawing/2014/main" id="{088A3774-5F89-1DE6-3A66-98BD74B4BACF}"/>
                  </a:ext>
                </a:extLst>
              </p14:cNvPr>
              <p14:cNvContentPartPr/>
              <p14:nvPr/>
            </p14:nvContentPartPr>
            <p14:xfrm>
              <a:off x="8225215" y="5376502"/>
              <a:ext cx="117720" cy="109080"/>
            </p14:xfrm>
          </p:contentPart>
        </mc:Choice>
        <mc:Fallback>
          <p:pic>
            <p:nvPicPr>
              <p:cNvPr id="424" name="Freihand 423">
                <a:extLst>
                  <a:ext uri="{FF2B5EF4-FFF2-40B4-BE49-F238E27FC236}">
                    <a16:creationId xmlns:a16="http://schemas.microsoft.com/office/drawing/2014/main" id="{088A3774-5F89-1DE6-3A66-98BD74B4BACF}"/>
                  </a:ext>
                </a:extLst>
              </p:cNvPr>
              <p:cNvPicPr/>
              <p:nvPr/>
            </p:nvPicPr>
            <p:blipFill>
              <a:blip r:embed="rId628"/>
              <a:stretch>
                <a:fillRect/>
              </a:stretch>
            </p:blipFill>
            <p:spPr>
              <a:xfrm>
                <a:off x="8216215" y="5367502"/>
                <a:ext cx="1353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425" name="Freihand 424">
                <a:extLst>
                  <a:ext uri="{FF2B5EF4-FFF2-40B4-BE49-F238E27FC236}">
                    <a16:creationId xmlns:a16="http://schemas.microsoft.com/office/drawing/2014/main" id="{E4FC1F8A-6F57-71A4-AD30-49C859EA9C0C}"/>
                  </a:ext>
                </a:extLst>
              </p14:cNvPr>
              <p14:cNvContentPartPr/>
              <p14:nvPr/>
            </p14:nvContentPartPr>
            <p14:xfrm>
              <a:off x="8363095" y="5356342"/>
              <a:ext cx="72360" cy="152640"/>
            </p14:xfrm>
          </p:contentPart>
        </mc:Choice>
        <mc:Fallback>
          <p:pic>
            <p:nvPicPr>
              <p:cNvPr id="425" name="Freihand 424">
                <a:extLst>
                  <a:ext uri="{FF2B5EF4-FFF2-40B4-BE49-F238E27FC236}">
                    <a16:creationId xmlns:a16="http://schemas.microsoft.com/office/drawing/2014/main" id="{E4FC1F8A-6F57-71A4-AD30-49C859EA9C0C}"/>
                  </a:ext>
                </a:extLst>
              </p:cNvPr>
              <p:cNvPicPr/>
              <p:nvPr/>
            </p:nvPicPr>
            <p:blipFill>
              <a:blip r:embed="rId630"/>
              <a:stretch>
                <a:fillRect/>
              </a:stretch>
            </p:blipFill>
            <p:spPr>
              <a:xfrm>
                <a:off x="8354095" y="5347342"/>
                <a:ext cx="900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26" name="Freihand 425">
                <a:extLst>
                  <a:ext uri="{FF2B5EF4-FFF2-40B4-BE49-F238E27FC236}">
                    <a16:creationId xmlns:a16="http://schemas.microsoft.com/office/drawing/2014/main" id="{448D1431-62D5-E569-70A5-6ED53A584DA8}"/>
                  </a:ext>
                </a:extLst>
              </p14:cNvPr>
              <p14:cNvContentPartPr/>
              <p14:nvPr/>
            </p14:nvContentPartPr>
            <p14:xfrm>
              <a:off x="7929295" y="5661262"/>
              <a:ext cx="14760" cy="110880"/>
            </p14:xfrm>
          </p:contentPart>
        </mc:Choice>
        <mc:Fallback>
          <p:pic>
            <p:nvPicPr>
              <p:cNvPr id="426" name="Freihand 425">
                <a:extLst>
                  <a:ext uri="{FF2B5EF4-FFF2-40B4-BE49-F238E27FC236}">
                    <a16:creationId xmlns:a16="http://schemas.microsoft.com/office/drawing/2014/main" id="{448D1431-62D5-E569-70A5-6ED53A584DA8}"/>
                  </a:ext>
                </a:extLst>
              </p:cNvPr>
              <p:cNvPicPr/>
              <p:nvPr/>
            </p:nvPicPr>
            <p:blipFill>
              <a:blip r:embed="rId632"/>
              <a:stretch>
                <a:fillRect/>
              </a:stretch>
            </p:blipFill>
            <p:spPr>
              <a:xfrm>
                <a:off x="7920295" y="5652262"/>
                <a:ext cx="324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27" name="Freihand 426">
                <a:extLst>
                  <a:ext uri="{FF2B5EF4-FFF2-40B4-BE49-F238E27FC236}">
                    <a16:creationId xmlns:a16="http://schemas.microsoft.com/office/drawing/2014/main" id="{8A4CCACA-83F1-5896-90CE-1D81FE441181}"/>
                  </a:ext>
                </a:extLst>
              </p14:cNvPr>
              <p14:cNvContentPartPr/>
              <p14:nvPr/>
            </p14:nvContentPartPr>
            <p14:xfrm>
              <a:off x="7878895" y="5627422"/>
              <a:ext cx="112680" cy="150480"/>
            </p14:xfrm>
          </p:contentPart>
        </mc:Choice>
        <mc:Fallback>
          <p:pic>
            <p:nvPicPr>
              <p:cNvPr id="427" name="Freihand 426">
                <a:extLst>
                  <a:ext uri="{FF2B5EF4-FFF2-40B4-BE49-F238E27FC236}">
                    <a16:creationId xmlns:a16="http://schemas.microsoft.com/office/drawing/2014/main" id="{8A4CCACA-83F1-5896-90CE-1D81FE441181}"/>
                  </a:ext>
                </a:extLst>
              </p:cNvPr>
              <p:cNvPicPr/>
              <p:nvPr/>
            </p:nvPicPr>
            <p:blipFill>
              <a:blip r:embed="rId634"/>
              <a:stretch>
                <a:fillRect/>
              </a:stretch>
            </p:blipFill>
            <p:spPr>
              <a:xfrm>
                <a:off x="7870255" y="5618782"/>
                <a:ext cx="1303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28" name="Freihand 427">
                <a:extLst>
                  <a:ext uri="{FF2B5EF4-FFF2-40B4-BE49-F238E27FC236}">
                    <a16:creationId xmlns:a16="http://schemas.microsoft.com/office/drawing/2014/main" id="{EFF961E3-8D09-22A4-5A92-152DEFF0070A}"/>
                  </a:ext>
                </a:extLst>
              </p14:cNvPr>
              <p14:cNvContentPartPr/>
              <p14:nvPr/>
            </p14:nvContentPartPr>
            <p14:xfrm>
              <a:off x="8063215" y="5625622"/>
              <a:ext cx="89640" cy="132480"/>
            </p14:xfrm>
          </p:contentPart>
        </mc:Choice>
        <mc:Fallback>
          <p:pic>
            <p:nvPicPr>
              <p:cNvPr id="428" name="Freihand 427">
                <a:extLst>
                  <a:ext uri="{FF2B5EF4-FFF2-40B4-BE49-F238E27FC236}">
                    <a16:creationId xmlns:a16="http://schemas.microsoft.com/office/drawing/2014/main" id="{EFF961E3-8D09-22A4-5A92-152DEFF0070A}"/>
                  </a:ext>
                </a:extLst>
              </p:cNvPr>
              <p:cNvPicPr/>
              <p:nvPr/>
            </p:nvPicPr>
            <p:blipFill>
              <a:blip r:embed="rId636"/>
              <a:stretch>
                <a:fillRect/>
              </a:stretch>
            </p:blipFill>
            <p:spPr>
              <a:xfrm>
                <a:off x="8054575" y="5616622"/>
                <a:ext cx="1072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29" name="Freihand 428">
                <a:extLst>
                  <a:ext uri="{FF2B5EF4-FFF2-40B4-BE49-F238E27FC236}">
                    <a16:creationId xmlns:a16="http://schemas.microsoft.com/office/drawing/2014/main" id="{67EC00EB-A742-7582-7940-82F646CB384D}"/>
                  </a:ext>
                </a:extLst>
              </p14:cNvPr>
              <p14:cNvContentPartPr/>
              <p14:nvPr/>
            </p14:nvContentPartPr>
            <p14:xfrm>
              <a:off x="8083375" y="5574862"/>
              <a:ext cx="135000" cy="99000"/>
            </p14:xfrm>
          </p:contentPart>
        </mc:Choice>
        <mc:Fallback>
          <p:pic>
            <p:nvPicPr>
              <p:cNvPr id="429" name="Freihand 428">
                <a:extLst>
                  <a:ext uri="{FF2B5EF4-FFF2-40B4-BE49-F238E27FC236}">
                    <a16:creationId xmlns:a16="http://schemas.microsoft.com/office/drawing/2014/main" id="{67EC00EB-A742-7582-7940-82F646CB384D}"/>
                  </a:ext>
                </a:extLst>
              </p:cNvPr>
              <p:cNvPicPr/>
              <p:nvPr/>
            </p:nvPicPr>
            <p:blipFill>
              <a:blip r:embed="rId638"/>
              <a:stretch>
                <a:fillRect/>
              </a:stretch>
            </p:blipFill>
            <p:spPr>
              <a:xfrm>
                <a:off x="8074735" y="5565862"/>
                <a:ext cx="1526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30" name="Freihand 429">
                <a:extLst>
                  <a:ext uri="{FF2B5EF4-FFF2-40B4-BE49-F238E27FC236}">
                    <a16:creationId xmlns:a16="http://schemas.microsoft.com/office/drawing/2014/main" id="{6554DD9E-9462-82D2-3DB1-4B6AABB6D40B}"/>
                  </a:ext>
                </a:extLst>
              </p14:cNvPr>
              <p14:cNvContentPartPr/>
              <p14:nvPr/>
            </p14:nvContentPartPr>
            <p14:xfrm>
              <a:off x="8269495" y="5589622"/>
              <a:ext cx="99720" cy="173880"/>
            </p14:xfrm>
          </p:contentPart>
        </mc:Choice>
        <mc:Fallback>
          <p:pic>
            <p:nvPicPr>
              <p:cNvPr id="430" name="Freihand 429">
                <a:extLst>
                  <a:ext uri="{FF2B5EF4-FFF2-40B4-BE49-F238E27FC236}">
                    <a16:creationId xmlns:a16="http://schemas.microsoft.com/office/drawing/2014/main" id="{6554DD9E-9462-82D2-3DB1-4B6AABB6D40B}"/>
                  </a:ext>
                </a:extLst>
              </p:cNvPr>
              <p:cNvPicPr/>
              <p:nvPr/>
            </p:nvPicPr>
            <p:blipFill>
              <a:blip r:embed="rId640"/>
              <a:stretch>
                <a:fillRect/>
              </a:stretch>
            </p:blipFill>
            <p:spPr>
              <a:xfrm>
                <a:off x="8260495" y="5580982"/>
                <a:ext cx="1173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31" name="Freihand 430">
                <a:extLst>
                  <a:ext uri="{FF2B5EF4-FFF2-40B4-BE49-F238E27FC236}">
                    <a16:creationId xmlns:a16="http://schemas.microsoft.com/office/drawing/2014/main" id="{95F78C81-4601-BFA7-73BA-D06B07814F64}"/>
                  </a:ext>
                </a:extLst>
              </p14:cNvPr>
              <p14:cNvContentPartPr/>
              <p14:nvPr/>
            </p14:nvContentPartPr>
            <p14:xfrm>
              <a:off x="8416375" y="5574502"/>
              <a:ext cx="123480" cy="158040"/>
            </p14:xfrm>
          </p:contentPart>
        </mc:Choice>
        <mc:Fallback>
          <p:pic>
            <p:nvPicPr>
              <p:cNvPr id="431" name="Freihand 430">
                <a:extLst>
                  <a:ext uri="{FF2B5EF4-FFF2-40B4-BE49-F238E27FC236}">
                    <a16:creationId xmlns:a16="http://schemas.microsoft.com/office/drawing/2014/main" id="{95F78C81-4601-BFA7-73BA-D06B07814F64}"/>
                  </a:ext>
                </a:extLst>
              </p:cNvPr>
              <p:cNvPicPr/>
              <p:nvPr/>
            </p:nvPicPr>
            <p:blipFill>
              <a:blip r:embed="rId642"/>
              <a:stretch>
                <a:fillRect/>
              </a:stretch>
            </p:blipFill>
            <p:spPr>
              <a:xfrm>
                <a:off x="8407735" y="5565502"/>
                <a:ext cx="1411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32" name="Freihand 431">
                <a:extLst>
                  <a:ext uri="{FF2B5EF4-FFF2-40B4-BE49-F238E27FC236}">
                    <a16:creationId xmlns:a16="http://schemas.microsoft.com/office/drawing/2014/main" id="{F5812742-2893-55AB-304B-A26FBB1430B0}"/>
                  </a:ext>
                </a:extLst>
              </p14:cNvPr>
              <p14:cNvContentPartPr/>
              <p14:nvPr/>
            </p14:nvContentPartPr>
            <p14:xfrm>
              <a:off x="8542375" y="5542102"/>
              <a:ext cx="48240" cy="180720"/>
            </p14:xfrm>
          </p:contentPart>
        </mc:Choice>
        <mc:Fallback>
          <p:pic>
            <p:nvPicPr>
              <p:cNvPr id="432" name="Freihand 431">
                <a:extLst>
                  <a:ext uri="{FF2B5EF4-FFF2-40B4-BE49-F238E27FC236}">
                    <a16:creationId xmlns:a16="http://schemas.microsoft.com/office/drawing/2014/main" id="{F5812742-2893-55AB-304B-A26FBB1430B0}"/>
                  </a:ext>
                </a:extLst>
              </p:cNvPr>
              <p:cNvPicPr/>
              <p:nvPr/>
            </p:nvPicPr>
            <p:blipFill>
              <a:blip r:embed="rId644"/>
              <a:stretch>
                <a:fillRect/>
              </a:stretch>
            </p:blipFill>
            <p:spPr>
              <a:xfrm>
                <a:off x="8533375" y="5533102"/>
                <a:ext cx="658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33" name="Freihand 432">
                <a:extLst>
                  <a:ext uri="{FF2B5EF4-FFF2-40B4-BE49-F238E27FC236}">
                    <a16:creationId xmlns:a16="http://schemas.microsoft.com/office/drawing/2014/main" id="{0FBCECB8-8C85-35D2-4672-3FA41AFC9A4F}"/>
                  </a:ext>
                </a:extLst>
              </p14:cNvPr>
              <p14:cNvContentPartPr/>
              <p14:nvPr/>
            </p14:nvContentPartPr>
            <p14:xfrm>
              <a:off x="8571895" y="5519782"/>
              <a:ext cx="75960" cy="198360"/>
            </p14:xfrm>
          </p:contentPart>
        </mc:Choice>
        <mc:Fallback>
          <p:pic>
            <p:nvPicPr>
              <p:cNvPr id="433" name="Freihand 432">
                <a:extLst>
                  <a:ext uri="{FF2B5EF4-FFF2-40B4-BE49-F238E27FC236}">
                    <a16:creationId xmlns:a16="http://schemas.microsoft.com/office/drawing/2014/main" id="{0FBCECB8-8C85-35D2-4672-3FA41AFC9A4F}"/>
                  </a:ext>
                </a:extLst>
              </p:cNvPr>
              <p:cNvPicPr/>
              <p:nvPr/>
            </p:nvPicPr>
            <p:blipFill>
              <a:blip r:embed="rId646"/>
              <a:stretch>
                <a:fillRect/>
              </a:stretch>
            </p:blipFill>
            <p:spPr>
              <a:xfrm>
                <a:off x="8563255" y="5511142"/>
                <a:ext cx="93600" cy="216000"/>
              </a:xfrm>
              <a:prstGeom prst="rect">
                <a:avLst/>
              </a:prstGeom>
            </p:spPr>
          </p:pic>
        </mc:Fallback>
      </mc:AlternateContent>
      <p:grpSp>
        <p:nvGrpSpPr>
          <p:cNvPr id="436" name="Gruppieren 435">
            <a:extLst>
              <a:ext uri="{FF2B5EF4-FFF2-40B4-BE49-F238E27FC236}">
                <a16:creationId xmlns:a16="http://schemas.microsoft.com/office/drawing/2014/main" id="{A08C390E-3836-65A7-609D-6F0A90781EDB}"/>
              </a:ext>
            </a:extLst>
          </p:cNvPr>
          <p:cNvGrpSpPr/>
          <p:nvPr/>
        </p:nvGrpSpPr>
        <p:grpSpPr>
          <a:xfrm>
            <a:off x="7593415" y="2202742"/>
            <a:ext cx="440640" cy="284400"/>
            <a:chOff x="7593415" y="2202742"/>
            <a:chExt cx="440640" cy="284400"/>
          </a:xfrm>
        </p:grpSpPr>
        <mc:AlternateContent xmlns:mc="http://schemas.openxmlformats.org/markup-compatibility/2006">
          <mc:Choice xmlns:p14="http://schemas.microsoft.com/office/powerpoint/2010/main" Requires="p14">
            <p:contentPart p14:bwMode="auto" r:id="rId647">
              <p14:nvContentPartPr>
                <p14:cNvPr id="361" name="Freihand 360">
                  <a:extLst>
                    <a:ext uri="{FF2B5EF4-FFF2-40B4-BE49-F238E27FC236}">
                      <a16:creationId xmlns:a16="http://schemas.microsoft.com/office/drawing/2014/main" id="{0775E08D-FD89-148F-B371-008BC52A3C5D}"/>
                    </a:ext>
                  </a:extLst>
                </p14:cNvPr>
                <p14:cNvContentPartPr/>
                <p14:nvPr/>
              </p14:nvContentPartPr>
              <p14:xfrm>
                <a:off x="7643455" y="2237302"/>
                <a:ext cx="93960" cy="153000"/>
              </p14:xfrm>
            </p:contentPart>
          </mc:Choice>
          <mc:Fallback>
            <p:pic>
              <p:nvPicPr>
                <p:cNvPr id="361" name="Freihand 360">
                  <a:extLst>
                    <a:ext uri="{FF2B5EF4-FFF2-40B4-BE49-F238E27FC236}">
                      <a16:creationId xmlns:a16="http://schemas.microsoft.com/office/drawing/2014/main" id="{0775E08D-FD89-148F-B371-008BC52A3C5D}"/>
                    </a:ext>
                  </a:extLst>
                </p:cNvPr>
                <p:cNvPicPr/>
                <p:nvPr/>
              </p:nvPicPr>
              <p:blipFill>
                <a:blip r:embed="rId648"/>
                <a:stretch>
                  <a:fillRect/>
                </a:stretch>
              </p:blipFill>
              <p:spPr>
                <a:xfrm>
                  <a:off x="7634455" y="2228302"/>
                  <a:ext cx="1116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362" name="Freihand 361">
                  <a:extLst>
                    <a:ext uri="{FF2B5EF4-FFF2-40B4-BE49-F238E27FC236}">
                      <a16:creationId xmlns:a16="http://schemas.microsoft.com/office/drawing/2014/main" id="{253E71A4-697C-6D9E-B66E-766A401DD630}"/>
                    </a:ext>
                  </a:extLst>
                </p14:cNvPr>
                <p14:cNvContentPartPr/>
                <p14:nvPr/>
              </p14:nvContentPartPr>
              <p14:xfrm>
                <a:off x="7684135" y="2202742"/>
                <a:ext cx="122040" cy="26640"/>
              </p14:xfrm>
            </p:contentPart>
          </mc:Choice>
          <mc:Fallback>
            <p:pic>
              <p:nvPicPr>
                <p:cNvPr id="362" name="Freihand 361">
                  <a:extLst>
                    <a:ext uri="{FF2B5EF4-FFF2-40B4-BE49-F238E27FC236}">
                      <a16:creationId xmlns:a16="http://schemas.microsoft.com/office/drawing/2014/main" id="{253E71A4-697C-6D9E-B66E-766A401DD630}"/>
                    </a:ext>
                  </a:extLst>
                </p:cNvPr>
                <p:cNvPicPr/>
                <p:nvPr/>
              </p:nvPicPr>
              <p:blipFill>
                <a:blip r:embed="rId650"/>
                <a:stretch>
                  <a:fillRect/>
                </a:stretch>
              </p:blipFill>
              <p:spPr>
                <a:xfrm>
                  <a:off x="7675135" y="2193742"/>
                  <a:ext cx="1396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363" name="Freihand 362">
                  <a:extLst>
                    <a:ext uri="{FF2B5EF4-FFF2-40B4-BE49-F238E27FC236}">
                      <a16:creationId xmlns:a16="http://schemas.microsoft.com/office/drawing/2014/main" id="{600B61F8-7732-66A5-D9F0-6A45BBCAA7A0}"/>
                    </a:ext>
                  </a:extLst>
                </p14:cNvPr>
                <p14:cNvContentPartPr/>
                <p14:nvPr/>
              </p14:nvContentPartPr>
              <p14:xfrm>
                <a:off x="7789975" y="2256382"/>
                <a:ext cx="109440" cy="122760"/>
              </p14:xfrm>
            </p:contentPart>
          </mc:Choice>
          <mc:Fallback>
            <p:pic>
              <p:nvPicPr>
                <p:cNvPr id="363" name="Freihand 362">
                  <a:extLst>
                    <a:ext uri="{FF2B5EF4-FFF2-40B4-BE49-F238E27FC236}">
                      <a16:creationId xmlns:a16="http://schemas.microsoft.com/office/drawing/2014/main" id="{600B61F8-7732-66A5-D9F0-6A45BBCAA7A0}"/>
                    </a:ext>
                  </a:extLst>
                </p:cNvPr>
                <p:cNvPicPr/>
                <p:nvPr/>
              </p:nvPicPr>
              <p:blipFill>
                <a:blip r:embed="rId652"/>
                <a:stretch>
                  <a:fillRect/>
                </a:stretch>
              </p:blipFill>
              <p:spPr>
                <a:xfrm>
                  <a:off x="7781335" y="2247382"/>
                  <a:ext cx="1270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364" name="Freihand 363">
                  <a:extLst>
                    <a:ext uri="{FF2B5EF4-FFF2-40B4-BE49-F238E27FC236}">
                      <a16:creationId xmlns:a16="http://schemas.microsoft.com/office/drawing/2014/main" id="{08B9C923-432B-9D04-7779-C839822ED1D2}"/>
                    </a:ext>
                  </a:extLst>
                </p14:cNvPr>
                <p14:cNvContentPartPr/>
                <p14:nvPr/>
              </p14:nvContentPartPr>
              <p14:xfrm>
                <a:off x="7939375" y="2257462"/>
                <a:ext cx="94680" cy="130320"/>
              </p14:xfrm>
            </p:contentPart>
          </mc:Choice>
          <mc:Fallback>
            <p:pic>
              <p:nvPicPr>
                <p:cNvPr id="364" name="Freihand 363">
                  <a:extLst>
                    <a:ext uri="{FF2B5EF4-FFF2-40B4-BE49-F238E27FC236}">
                      <a16:creationId xmlns:a16="http://schemas.microsoft.com/office/drawing/2014/main" id="{08B9C923-432B-9D04-7779-C839822ED1D2}"/>
                    </a:ext>
                  </a:extLst>
                </p:cNvPr>
                <p:cNvPicPr/>
                <p:nvPr/>
              </p:nvPicPr>
              <p:blipFill>
                <a:blip r:embed="rId654"/>
                <a:stretch>
                  <a:fillRect/>
                </a:stretch>
              </p:blipFill>
              <p:spPr>
                <a:xfrm>
                  <a:off x="7930735" y="2248462"/>
                  <a:ext cx="1123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35" name="Freihand 434">
                  <a:extLst>
                    <a:ext uri="{FF2B5EF4-FFF2-40B4-BE49-F238E27FC236}">
                      <a16:creationId xmlns:a16="http://schemas.microsoft.com/office/drawing/2014/main" id="{A007CE05-6DBE-DCE6-345C-881A4F519D76}"/>
                    </a:ext>
                  </a:extLst>
                </p14:cNvPr>
                <p14:cNvContentPartPr/>
                <p14:nvPr/>
              </p14:nvContentPartPr>
              <p14:xfrm>
                <a:off x="7593415" y="2431342"/>
                <a:ext cx="434160" cy="55800"/>
              </p14:xfrm>
            </p:contentPart>
          </mc:Choice>
          <mc:Fallback>
            <p:pic>
              <p:nvPicPr>
                <p:cNvPr id="435" name="Freihand 434">
                  <a:extLst>
                    <a:ext uri="{FF2B5EF4-FFF2-40B4-BE49-F238E27FC236}">
                      <a16:creationId xmlns:a16="http://schemas.microsoft.com/office/drawing/2014/main" id="{A007CE05-6DBE-DCE6-345C-881A4F519D76}"/>
                    </a:ext>
                  </a:extLst>
                </p:cNvPr>
                <p:cNvPicPr/>
                <p:nvPr/>
              </p:nvPicPr>
              <p:blipFill>
                <a:blip r:embed="rId656"/>
                <a:stretch>
                  <a:fillRect/>
                </a:stretch>
              </p:blipFill>
              <p:spPr>
                <a:xfrm>
                  <a:off x="7584415" y="2422702"/>
                  <a:ext cx="451800" cy="73440"/>
                </a:xfrm>
                <a:prstGeom prst="rect">
                  <a:avLst/>
                </a:prstGeom>
              </p:spPr>
            </p:pic>
          </mc:Fallback>
        </mc:AlternateContent>
      </p:grpSp>
      <p:grpSp>
        <p:nvGrpSpPr>
          <p:cNvPr id="440" name="Gruppieren 439">
            <a:extLst>
              <a:ext uri="{FF2B5EF4-FFF2-40B4-BE49-F238E27FC236}">
                <a16:creationId xmlns:a16="http://schemas.microsoft.com/office/drawing/2014/main" id="{0FDE4134-1136-77DC-461E-343CDAD51F33}"/>
              </a:ext>
            </a:extLst>
          </p:cNvPr>
          <p:cNvGrpSpPr/>
          <p:nvPr/>
        </p:nvGrpSpPr>
        <p:grpSpPr>
          <a:xfrm>
            <a:off x="2246695" y="1778662"/>
            <a:ext cx="333000" cy="300600"/>
            <a:chOff x="2246695" y="1778662"/>
            <a:chExt cx="333000" cy="300600"/>
          </a:xfrm>
        </p:grpSpPr>
        <mc:AlternateContent xmlns:mc="http://schemas.openxmlformats.org/markup-compatibility/2006">
          <mc:Choice xmlns:p14="http://schemas.microsoft.com/office/powerpoint/2010/main" Requires="p14">
            <p:contentPart p14:bwMode="auto" r:id="rId657">
              <p14:nvContentPartPr>
                <p14:cNvPr id="316" name="Freihand 315">
                  <a:extLst>
                    <a:ext uri="{FF2B5EF4-FFF2-40B4-BE49-F238E27FC236}">
                      <a16:creationId xmlns:a16="http://schemas.microsoft.com/office/drawing/2014/main" id="{B5023B15-120F-03D5-1942-2C448AF2AAE9}"/>
                    </a:ext>
                  </a:extLst>
                </p14:cNvPr>
                <p14:cNvContentPartPr/>
                <p14:nvPr/>
              </p14:nvContentPartPr>
              <p14:xfrm>
                <a:off x="2315095" y="1778662"/>
                <a:ext cx="11160" cy="55440"/>
              </p14:xfrm>
            </p:contentPart>
          </mc:Choice>
          <mc:Fallback>
            <p:pic>
              <p:nvPicPr>
                <p:cNvPr id="316" name="Freihand 315">
                  <a:extLst>
                    <a:ext uri="{FF2B5EF4-FFF2-40B4-BE49-F238E27FC236}">
                      <a16:creationId xmlns:a16="http://schemas.microsoft.com/office/drawing/2014/main" id="{B5023B15-120F-03D5-1942-2C448AF2AAE9}"/>
                    </a:ext>
                  </a:extLst>
                </p:cNvPr>
                <p:cNvPicPr/>
                <p:nvPr/>
              </p:nvPicPr>
              <p:blipFill>
                <a:blip r:embed="rId658"/>
                <a:stretch>
                  <a:fillRect/>
                </a:stretch>
              </p:blipFill>
              <p:spPr>
                <a:xfrm>
                  <a:off x="2306455" y="1769662"/>
                  <a:ext cx="288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317" name="Freihand 316">
                  <a:extLst>
                    <a:ext uri="{FF2B5EF4-FFF2-40B4-BE49-F238E27FC236}">
                      <a16:creationId xmlns:a16="http://schemas.microsoft.com/office/drawing/2014/main" id="{CDF5CB41-6090-C37B-2343-8CDA7807FC36}"/>
                    </a:ext>
                  </a:extLst>
                </p14:cNvPr>
                <p14:cNvContentPartPr/>
                <p14:nvPr/>
              </p14:nvContentPartPr>
              <p14:xfrm>
                <a:off x="2246695" y="1786222"/>
                <a:ext cx="333000" cy="293040"/>
              </p14:xfrm>
            </p:contentPart>
          </mc:Choice>
          <mc:Fallback>
            <p:pic>
              <p:nvPicPr>
                <p:cNvPr id="317" name="Freihand 316">
                  <a:extLst>
                    <a:ext uri="{FF2B5EF4-FFF2-40B4-BE49-F238E27FC236}">
                      <a16:creationId xmlns:a16="http://schemas.microsoft.com/office/drawing/2014/main" id="{CDF5CB41-6090-C37B-2343-8CDA7807FC36}"/>
                    </a:ext>
                  </a:extLst>
                </p:cNvPr>
                <p:cNvPicPr/>
                <p:nvPr/>
              </p:nvPicPr>
              <p:blipFill>
                <a:blip r:embed="rId660"/>
                <a:stretch>
                  <a:fillRect/>
                </a:stretch>
              </p:blipFill>
              <p:spPr>
                <a:xfrm>
                  <a:off x="2237695" y="1777582"/>
                  <a:ext cx="35064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37" name="Freihand 436">
                  <a:extLst>
                    <a:ext uri="{FF2B5EF4-FFF2-40B4-BE49-F238E27FC236}">
                      <a16:creationId xmlns:a16="http://schemas.microsoft.com/office/drawing/2014/main" id="{FDDE91EE-9D77-C98D-ECB0-957CF80D64EB}"/>
                    </a:ext>
                  </a:extLst>
                </p14:cNvPr>
                <p14:cNvContentPartPr/>
                <p14:nvPr/>
              </p14:nvContentPartPr>
              <p14:xfrm>
                <a:off x="2469895" y="1915462"/>
                <a:ext cx="10800" cy="3600"/>
              </p14:xfrm>
            </p:contentPart>
          </mc:Choice>
          <mc:Fallback>
            <p:pic>
              <p:nvPicPr>
                <p:cNvPr id="437" name="Freihand 436">
                  <a:extLst>
                    <a:ext uri="{FF2B5EF4-FFF2-40B4-BE49-F238E27FC236}">
                      <a16:creationId xmlns:a16="http://schemas.microsoft.com/office/drawing/2014/main" id="{FDDE91EE-9D77-C98D-ECB0-957CF80D64EB}"/>
                    </a:ext>
                  </a:extLst>
                </p:cNvPr>
                <p:cNvPicPr/>
                <p:nvPr/>
              </p:nvPicPr>
              <p:blipFill>
                <a:blip r:embed="rId662"/>
                <a:stretch>
                  <a:fillRect/>
                </a:stretch>
              </p:blipFill>
              <p:spPr>
                <a:xfrm>
                  <a:off x="2461255" y="1906462"/>
                  <a:ext cx="28440" cy="21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3">
            <p14:nvContentPartPr>
              <p14:cNvPr id="438" name="Freihand 437">
                <a:extLst>
                  <a:ext uri="{FF2B5EF4-FFF2-40B4-BE49-F238E27FC236}">
                    <a16:creationId xmlns:a16="http://schemas.microsoft.com/office/drawing/2014/main" id="{CFC6B118-3661-FCFD-1B28-5E9B01CD96EB}"/>
                  </a:ext>
                </a:extLst>
              </p14:cNvPr>
              <p14:cNvContentPartPr/>
              <p14:nvPr/>
            </p14:nvContentPartPr>
            <p14:xfrm>
              <a:off x="3239935" y="2332342"/>
              <a:ext cx="38160" cy="2880"/>
            </p14:xfrm>
          </p:contentPart>
        </mc:Choice>
        <mc:Fallback>
          <p:pic>
            <p:nvPicPr>
              <p:cNvPr id="438" name="Freihand 437">
                <a:extLst>
                  <a:ext uri="{FF2B5EF4-FFF2-40B4-BE49-F238E27FC236}">
                    <a16:creationId xmlns:a16="http://schemas.microsoft.com/office/drawing/2014/main" id="{CFC6B118-3661-FCFD-1B28-5E9B01CD96EB}"/>
                  </a:ext>
                </a:extLst>
              </p:cNvPr>
              <p:cNvPicPr/>
              <p:nvPr/>
            </p:nvPicPr>
            <p:blipFill>
              <a:blip r:embed="rId664"/>
              <a:stretch>
                <a:fillRect/>
              </a:stretch>
            </p:blipFill>
            <p:spPr>
              <a:xfrm>
                <a:off x="3230935" y="2323342"/>
                <a:ext cx="558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39" name="Freihand 438">
                <a:extLst>
                  <a:ext uri="{FF2B5EF4-FFF2-40B4-BE49-F238E27FC236}">
                    <a16:creationId xmlns:a16="http://schemas.microsoft.com/office/drawing/2014/main" id="{D216CBBF-174F-D75C-168C-6ED856954A82}"/>
                  </a:ext>
                </a:extLst>
              </p14:cNvPr>
              <p14:cNvContentPartPr/>
              <p14:nvPr/>
            </p14:nvContentPartPr>
            <p14:xfrm>
              <a:off x="3961735" y="1879822"/>
              <a:ext cx="27720" cy="3600"/>
            </p14:xfrm>
          </p:contentPart>
        </mc:Choice>
        <mc:Fallback>
          <p:pic>
            <p:nvPicPr>
              <p:cNvPr id="439" name="Freihand 438">
                <a:extLst>
                  <a:ext uri="{FF2B5EF4-FFF2-40B4-BE49-F238E27FC236}">
                    <a16:creationId xmlns:a16="http://schemas.microsoft.com/office/drawing/2014/main" id="{D216CBBF-174F-D75C-168C-6ED856954A82}"/>
                  </a:ext>
                </a:extLst>
              </p:cNvPr>
              <p:cNvPicPr/>
              <p:nvPr/>
            </p:nvPicPr>
            <p:blipFill>
              <a:blip r:embed="rId666"/>
              <a:stretch>
                <a:fillRect/>
              </a:stretch>
            </p:blipFill>
            <p:spPr>
              <a:xfrm>
                <a:off x="3952735" y="1870822"/>
                <a:ext cx="453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41" name="Freihand 440">
                <a:extLst>
                  <a:ext uri="{FF2B5EF4-FFF2-40B4-BE49-F238E27FC236}">
                    <a16:creationId xmlns:a16="http://schemas.microsoft.com/office/drawing/2014/main" id="{132808A4-20D4-6B3D-379B-70CAD1730FC8}"/>
                  </a:ext>
                </a:extLst>
              </p14:cNvPr>
              <p14:cNvContentPartPr/>
              <p14:nvPr/>
            </p14:nvContentPartPr>
            <p14:xfrm>
              <a:off x="178855" y="4921462"/>
              <a:ext cx="3995640" cy="204120"/>
            </p14:xfrm>
          </p:contentPart>
        </mc:Choice>
        <mc:Fallback>
          <p:pic>
            <p:nvPicPr>
              <p:cNvPr id="441" name="Freihand 440">
                <a:extLst>
                  <a:ext uri="{FF2B5EF4-FFF2-40B4-BE49-F238E27FC236}">
                    <a16:creationId xmlns:a16="http://schemas.microsoft.com/office/drawing/2014/main" id="{132808A4-20D4-6B3D-379B-70CAD1730FC8}"/>
                  </a:ext>
                </a:extLst>
              </p:cNvPr>
              <p:cNvPicPr/>
              <p:nvPr/>
            </p:nvPicPr>
            <p:blipFill>
              <a:blip r:embed="rId668"/>
              <a:stretch>
                <a:fillRect/>
              </a:stretch>
            </p:blipFill>
            <p:spPr>
              <a:xfrm>
                <a:off x="170215" y="4912462"/>
                <a:ext cx="4013280" cy="221760"/>
              </a:xfrm>
              <a:prstGeom prst="rect">
                <a:avLst/>
              </a:prstGeom>
            </p:spPr>
          </p:pic>
        </mc:Fallback>
      </mc:AlternateContent>
      <p:grpSp>
        <p:nvGrpSpPr>
          <p:cNvPr id="443" name="Gruppieren 442">
            <a:extLst>
              <a:ext uri="{FF2B5EF4-FFF2-40B4-BE49-F238E27FC236}">
                <a16:creationId xmlns:a16="http://schemas.microsoft.com/office/drawing/2014/main" id="{59A6C64E-8494-F72A-93C5-EF1299197ED1}"/>
              </a:ext>
            </a:extLst>
          </p:cNvPr>
          <p:cNvGrpSpPr/>
          <p:nvPr/>
        </p:nvGrpSpPr>
        <p:grpSpPr>
          <a:xfrm>
            <a:off x="5173495" y="4895542"/>
            <a:ext cx="2444400" cy="343080"/>
            <a:chOff x="5173495" y="4895542"/>
            <a:chExt cx="2444400" cy="343080"/>
          </a:xfrm>
        </p:grpSpPr>
        <mc:AlternateContent xmlns:mc="http://schemas.openxmlformats.org/markup-compatibility/2006">
          <mc:Choice xmlns:p14="http://schemas.microsoft.com/office/powerpoint/2010/main" Requires="p14">
            <p:contentPart p14:bwMode="auto" r:id="rId669">
              <p14:nvContentPartPr>
                <p14:cNvPr id="392" name="Freihand 391">
                  <a:extLst>
                    <a:ext uri="{FF2B5EF4-FFF2-40B4-BE49-F238E27FC236}">
                      <a16:creationId xmlns:a16="http://schemas.microsoft.com/office/drawing/2014/main" id="{74EFE585-39E4-ADE3-9246-A1B4CF96A1A2}"/>
                    </a:ext>
                  </a:extLst>
                </p14:cNvPr>
                <p14:cNvContentPartPr/>
                <p14:nvPr/>
              </p14:nvContentPartPr>
              <p14:xfrm>
                <a:off x="5173495" y="4957822"/>
                <a:ext cx="91800" cy="162720"/>
              </p14:xfrm>
            </p:contentPart>
          </mc:Choice>
          <mc:Fallback>
            <p:pic>
              <p:nvPicPr>
                <p:cNvPr id="392" name="Freihand 391">
                  <a:extLst>
                    <a:ext uri="{FF2B5EF4-FFF2-40B4-BE49-F238E27FC236}">
                      <a16:creationId xmlns:a16="http://schemas.microsoft.com/office/drawing/2014/main" id="{74EFE585-39E4-ADE3-9246-A1B4CF96A1A2}"/>
                    </a:ext>
                  </a:extLst>
                </p:cNvPr>
                <p:cNvPicPr/>
                <p:nvPr/>
              </p:nvPicPr>
              <p:blipFill>
                <a:blip r:embed="rId670"/>
                <a:stretch>
                  <a:fillRect/>
                </a:stretch>
              </p:blipFill>
              <p:spPr>
                <a:xfrm>
                  <a:off x="5164855" y="4948822"/>
                  <a:ext cx="1094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393" name="Freihand 392">
                  <a:extLst>
                    <a:ext uri="{FF2B5EF4-FFF2-40B4-BE49-F238E27FC236}">
                      <a16:creationId xmlns:a16="http://schemas.microsoft.com/office/drawing/2014/main" id="{50EDC0A5-986B-9E38-280F-6B437BEBE69A}"/>
                    </a:ext>
                  </a:extLst>
                </p14:cNvPr>
                <p14:cNvContentPartPr/>
                <p14:nvPr/>
              </p14:nvContentPartPr>
              <p14:xfrm>
                <a:off x="5244415" y="5030182"/>
                <a:ext cx="37440" cy="120240"/>
              </p14:xfrm>
            </p:contentPart>
          </mc:Choice>
          <mc:Fallback>
            <p:pic>
              <p:nvPicPr>
                <p:cNvPr id="393" name="Freihand 392">
                  <a:extLst>
                    <a:ext uri="{FF2B5EF4-FFF2-40B4-BE49-F238E27FC236}">
                      <a16:creationId xmlns:a16="http://schemas.microsoft.com/office/drawing/2014/main" id="{50EDC0A5-986B-9E38-280F-6B437BEBE69A}"/>
                    </a:ext>
                  </a:extLst>
                </p:cNvPr>
                <p:cNvPicPr/>
                <p:nvPr/>
              </p:nvPicPr>
              <p:blipFill>
                <a:blip r:embed="rId672"/>
                <a:stretch>
                  <a:fillRect/>
                </a:stretch>
              </p:blipFill>
              <p:spPr>
                <a:xfrm>
                  <a:off x="5235775" y="5021182"/>
                  <a:ext cx="550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394" name="Freihand 393">
                  <a:extLst>
                    <a:ext uri="{FF2B5EF4-FFF2-40B4-BE49-F238E27FC236}">
                      <a16:creationId xmlns:a16="http://schemas.microsoft.com/office/drawing/2014/main" id="{6C52281B-F90B-BA3F-4372-441FB0218F99}"/>
                    </a:ext>
                  </a:extLst>
                </p14:cNvPr>
                <p14:cNvContentPartPr/>
                <p14:nvPr/>
              </p14:nvContentPartPr>
              <p14:xfrm>
                <a:off x="5392015" y="4954222"/>
                <a:ext cx="73800" cy="199080"/>
              </p14:xfrm>
            </p:contentPart>
          </mc:Choice>
          <mc:Fallback>
            <p:pic>
              <p:nvPicPr>
                <p:cNvPr id="394" name="Freihand 393">
                  <a:extLst>
                    <a:ext uri="{FF2B5EF4-FFF2-40B4-BE49-F238E27FC236}">
                      <a16:creationId xmlns:a16="http://schemas.microsoft.com/office/drawing/2014/main" id="{6C52281B-F90B-BA3F-4372-441FB0218F99}"/>
                    </a:ext>
                  </a:extLst>
                </p:cNvPr>
                <p:cNvPicPr/>
                <p:nvPr/>
              </p:nvPicPr>
              <p:blipFill>
                <a:blip r:embed="rId674"/>
                <a:stretch>
                  <a:fillRect/>
                </a:stretch>
              </p:blipFill>
              <p:spPr>
                <a:xfrm>
                  <a:off x="5383015" y="4945582"/>
                  <a:ext cx="914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395" name="Freihand 394">
                  <a:extLst>
                    <a:ext uri="{FF2B5EF4-FFF2-40B4-BE49-F238E27FC236}">
                      <a16:creationId xmlns:a16="http://schemas.microsoft.com/office/drawing/2014/main" id="{B9202D91-1336-10EB-6985-FA84970FB4E5}"/>
                    </a:ext>
                  </a:extLst>
                </p14:cNvPr>
                <p14:cNvContentPartPr/>
                <p14:nvPr/>
              </p14:nvContentPartPr>
              <p14:xfrm>
                <a:off x="5613055" y="5013262"/>
                <a:ext cx="92520" cy="106920"/>
              </p14:xfrm>
            </p:contentPart>
          </mc:Choice>
          <mc:Fallback>
            <p:pic>
              <p:nvPicPr>
                <p:cNvPr id="395" name="Freihand 394">
                  <a:extLst>
                    <a:ext uri="{FF2B5EF4-FFF2-40B4-BE49-F238E27FC236}">
                      <a16:creationId xmlns:a16="http://schemas.microsoft.com/office/drawing/2014/main" id="{B9202D91-1336-10EB-6985-FA84970FB4E5}"/>
                    </a:ext>
                  </a:extLst>
                </p:cNvPr>
                <p:cNvPicPr/>
                <p:nvPr/>
              </p:nvPicPr>
              <p:blipFill>
                <a:blip r:embed="rId676"/>
                <a:stretch>
                  <a:fillRect/>
                </a:stretch>
              </p:blipFill>
              <p:spPr>
                <a:xfrm>
                  <a:off x="5604415" y="5004262"/>
                  <a:ext cx="1101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396" name="Freihand 395">
                  <a:extLst>
                    <a:ext uri="{FF2B5EF4-FFF2-40B4-BE49-F238E27FC236}">
                      <a16:creationId xmlns:a16="http://schemas.microsoft.com/office/drawing/2014/main" id="{BEDA699A-132F-689C-7C43-FFA7D694FAA0}"/>
                    </a:ext>
                  </a:extLst>
                </p14:cNvPr>
                <p14:cNvContentPartPr/>
                <p14:nvPr/>
              </p14:nvContentPartPr>
              <p14:xfrm>
                <a:off x="5847055" y="4960342"/>
                <a:ext cx="102600" cy="200520"/>
              </p14:xfrm>
            </p:contentPart>
          </mc:Choice>
          <mc:Fallback>
            <p:pic>
              <p:nvPicPr>
                <p:cNvPr id="396" name="Freihand 395">
                  <a:extLst>
                    <a:ext uri="{FF2B5EF4-FFF2-40B4-BE49-F238E27FC236}">
                      <a16:creationId xmlns:a16="http://schemas.microsoft.com/office/drawing/2014/main" id="{BEDA699A-132F-689C-7C43-FFA7D694FAA0}"/>
                    </a:ext>
                  </a:extLst>
                </p:cNvPr>
                <p:cNvPicPr/>
                <p:nvPr/>
              </p:nvPicPr>
              <p:blipFill>
                <a:blip r:embed="rId678"/>
                <a:stretch>
                  <a:fillRect/>
                </a:stretch>
              </p:blipFill>
              <p:spPr>
                <a:xfrm>
                  <a:off x="5838415" y="4951342"/>
                  <a:ext cx="1202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398" name="Freihand 397">
                  <a:extLst>
                    <a:ext uri="{FF2B5EF4-FFF2-40B4-BE49-F238E27FC236}">
                      <a16:creationId xmlns:a16="http://schemas.microsoft.com/office/drawing/2014/main" id="{D30DDACD-8BB3-1EE8-F2FA-8B8472C1C46D}"/>
                    </a:ext>
                  </a:extLst>
                </p14:cNvPr>
                <p14:cNvContentPartPr/>
                <p14:nvPr/>
              </p14:nvContentPartPr>
              <p14:xfrm>
                <a:off x="6032455" y="5022982"/>
                <a:ext cx="73080" cy="86760"/>
              </p14:xfrm>
            </p:contentPart>
          </mc:Choice>
          <mc:Fallback>
            <p:pic>
              <p:nvPicPr>
                <p:cNvPr id="398" name="Freihand 397">
                  <a:extLst>
                    <a:ext uri="{FF2B5EF4-FFF2-40B4-BE49-F238E27FC236}">
                      <a16:creationId xmlns:a16="http://schemas.microsoft.com/office/drawing/2014/main" id="{D30DDACD-8BB3-1EE8-F2FA-8B8472C1C46D}"/>
                    </a:ext>
                  </a:extLst>
                </p:cNvPr>
                <p:cNvPicPr/>
                <p:nvPr/>
              </p:nvPicPr>
              <p:blipFill>
                <a:blip r:embed="rId680"/>
                <a:stretch>
                  <a:fillRect/>
                </a:stretch>
              </p:blipFill>
              <p:spPr>
                <a:xfrm>
                  <a:off x="6023815" y="5013982"/>
                  <a:ext cx="907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399" name="Freihand 398">
                  <a:extLst>
                    <a:ext uri="{FF2B5EF4-FFF2-40B4-BE49-F238E27FC236}">
                      <a16:creationId xmlns:a16="http://schemas.microsoft.com/office/drawing/2014/main" id="{8B88A713-7EB8-CF93-48D9-45DF5456E873}"/>
                    </a:ext>
                  </a:extLst>
                </p14:cNvPr>
                <p14:cNvContentPartPr/>
                <p14:nvPr/>
              </p14:nvContentPartPr>
              <p14:xfrm>
                <a:off x="6133975" y="5022982"/>
                <a:ext cx="222480" cy="59400"/>
              </p14:xfrm>
            </p:contentPart>
          </mc:Choice>
          <mc:Fallback>
            <p:pic>
              <p:nvPicPr>
                <p:cNvPr id="399" name="Freihand 398">
                  <a:extLst>
                    <a:ext uri="{FF2B5EF4-FFF2-40B4-BE49-F238E27FC236}">
                      <a16:creationId xmlns:a16="http://schemas.microsoft.com/office/drawing/2014/main" id="{8B88A713-7EB8-CF93-48D9-45DF5456E873}"/>
                    </a:ext>
                  </a:extLst>
                </p:cNvPr>
                <p:cNvPicPr/>
                <p:nvPr/>
              </p:nvPicPr>
              <p:blipFill>
                <a:blip r:embed="rId682"/>
                <a:stretch>
                  <a:fillRect/>
                </a:stretch>
              </p:blipFill>
              <p:spPr>
                <a:xfrm>
                  <a:off x="6124975" y="5014342"/>
                  <a:ext cx="2401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00" name="Freihand 399">
                  <a:extLst>
                    <a:ext uri="{FF2B5EF4-FFF2-40B4-BE49-F238E27FC236}">
                      <a16:creationId xmlns:a16="http://schemas.microsoft.com/office/drawing/2014/main" id="{B6B81072-2D77-2204-77DE-90165A441019}"/>
                    </a:ext>
                  </a:extLst>
                </p14:cNvPr>
                <p14:cNvContentPartPr/>
                <p14:nvPr/>
              </p14:nvContentPartPr>
              <p14:xfrm>
                <a:off x="6461215" y="5056462"/>
                <a:ext cx="4320" cy="5400"/>
              </p14:xfrm>
            </p:contentPart>
          </mc:Choice>
          <mc:Fallback>
            <p:pic>
              <p:nvPicPr>
                <p:cNvPr id="400" name="Freihand 399">
                  <a:extLst>
                    <a:ext uri="{FF2B5EF4-FFF2-40B4-BE49-F238E27FC236}">
                      <a16:creationId xmlns:a16="http://schemas.microsoft.com/office/drawing/2014/main" id="{B6B81072-2D77-2204-77DE-90165A441019}"/>
                    </a:ext>
                  </a:extLst>
                </p:cNvPr>
                <p:cNvPicPr/>
                <p:nvPr/>
              </p:nvPicPr>
              <p:blipFill>
                <a:blip r:embed="rId684"/>
                <a:stretch>
                  <a:fillRect/>
                </a:stretch>
              </p:blipFill>
              <p:spPr>
                <a:xfrm>
                  <a:off x="6452215" y="5047822"/>
                  <a:ext cx="219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01" name="Freihand 400">
                  <a:extLst>
                    <a:ext uri="{FF2B5EF4-FFF2-40B4-BE49-F238E27FC236}">
                      <a16:creationId xmlns:a16="http://schemas.microsoft.com/office/drawing/2014/main" id="{F96C5431-C799-5808-DF7A-848D6362AE1E}"/>
                    </a:ext>
                  </a:extLst>
                </p14:cNvPr>
                <p14:cNvContentPartPr/>
                <p14:nvPr/>
              </p14:nvContentPartPr>
              <p14:xfrm>
                <a:off x="6642295" y="4983382"/>
                <a:ext cx="44640" cy="78840"/>
              </p14:xfrm>
            </p:contentPart>
          </mc:Choice>
          <mc:Fallback>
            <p:pic>
              <p:nvPicPr>
                <p:cNvPr id="401" name="Freihand 400">
                  <a:extLst>
                    <a:ext uri="{FF2B5EF4-FFF2-40B4-BE49-F238E27FC236}">
                      <a16:creationId xmlns:a16="http://schemas.microsoft.com/office/drawing/2014/main" id="{F96C5431-C799-5808-DF7A-848D6362AE1E}"/>
                    </a:ext>
                  </a:extLst>
                </p:cNvPr>
                <p:cNvPicPr/>
                <p:nvPr/>
              </p:nvPicPr>
              <p:blipFill>
                <a:blip r:embed="rId686"/>
                <a:stretch>
                  <a:fillRect/>
                </a:stretch>
              </p:blipFill>
              <p:spPr>
                <a:xfrm>
                  <a:off x="6633295" y="4974382"/>
                  <a:ext cx="622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02" name="Freihand 401">
                  <a:extLst>
                    <a:ext uri="{FF2B5EF4-FFF2-40B4-BE49-F238E27FC236}">
                      <a16:creationId xmlns:a16="http://schemas.microsoft.com/office/drawing/2014/main" id="{2EFA5BDB-F55F-9F2C-D73C-C2B2BA3E8581}"/>
                    </a:ext>
                  </a:extLst>
                </p14:cNvPr>
                <p14:cNvContentPartPr/>
                <p14:nvPr/>
              </p14:nvContentPartPr>
              <p14:xfrm>
                <a:off x="6589735" y="4953862"/>
                <a:ext cx="137520" cy="140760"/>
              </p14:xfrm>
            </p:contentPart>
          </mc:Choice>
          <mc:Fallback>
            <p:pic>
              <p:nvPicPr>
                <p:cNvPr id="402" name="Freihand 401">
                  <a:extLst>
                    <a:ext uri="{FF2B5EF4-FFF2-40B4-BE49-F238E27FC236}">
                      <a16:creationId xmlns:a16="http://schemas.microsoft.com/office/drawing/2014/main" id="{2EFA5BDB-F55F-9F2C-D73C-C2B2BA3E8581}"/>
                    </a:ext>
                  </a:extLst>
                </p:cNvPr>
                <p:cNvPicPr/>
                <p:nvPr/>
              </p:nvPicPr>
              <p:blipFill>
                <a:blip r:embed="rId688"/>
                <a:stretch>
                  <a:fillRect/>
                </a:stretch>
              </p:blipFill>
              <p:spPr>
                <a:xfrm>
                  <a:off x="6580735" y="4944862"/>
                  <a:ext cx="1551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03" name="Freihand 402">
                  <a:extLst>
                    <a:ext uri="{FF2B5EF4-FFF2-40B4-BE49-F238E27FC236}">
                      <a16:creationId xmlns:a16="http://schemas.microsoft.com/office/drawing/2014/main" id="{048B8423-9035-8029-51D6-8829D6A2D2FC}"/>
                    </a:ext>
                  </a:extLst>
                </p14:cNvPr>
                <p14:cNvContentPartPr/>
                <p14:nvPr/>
              </p14:nvContentPartPr>
              <p14:xfrm>
                <a:off x="6792055" y="4952422"/>
                <a:ext cx="92160" cy="122760"/>
              </p14:xfrm>
            </p:contentPart>
          </mc:Choice>
          <mc:Fallback>
            <p:pic>
              <p:nvPicPr>
                <p:cNvPr id="403" name="Freihand 402">
                  <a:extLst>
                    <a:ext uri="{FF2B5EF4-FFF2-40B4-BE49-F238E27FC236}">
                      <a16:creationId xmlns:a16="http://schemas.microsoft.com/office/drawing/2014/main" id="{048B8423-9035-8029-51D6-8829D6A2D2FC}"/>
                    </a:ext>
                  </a:extLst>
                </p:cNvPr>
                <p:cNvPicPr/>
                <p:nvPr/>
              </p:nvPicPr>
              <p:blipFill>
                <a:blip r:embed="rId690"/>
                <a:stretch>
                  <a:fillRect/>
                </a:stretch>
              </p:blipFill>
              <p:spPr>
                <a:xfrm>
                  <a:off x="6783055" y="4943422"/>
                  <a:ext cx="1098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04" name="Freihand 403">
                  <a:extLst>
                    <a:ext uri="{FF2B5EF4-FFF2-40B4-BE49-F238E27FC236}">
                      <a16:creationId xmlns:a16="http://schemas.microsoft.com/office/drawing/2014/main" id="{5EC8EFFE-79FF-B8BC-11C6-5FBFC244A2CE}"/>
                    </a:ext>
                  </a:extLst>
                </p14:cNvPr>
                <p14:cNvContentPartPr/>
                <p14:nvPr/>
              </p14:nvContentPartPr>
              <p14:xfrm>
                <a:off x="6822295" y="4909582"/>
                <a:ext cx="142200" cy="103680"/>
              </p14:xfrm>
            </p:contentPart>
          </mc:Choice>
          <mc:Fallback>
            <p:pic>
              <p:nvPicPr>
                <p:cNvPr id="404" name="Freihand 403">
                  <a:extLst>
                    <a:ext uri="{FF2B5EF4-FFF2-40B4-BE49-F238E27FC236}">
                      <a16:creationId xmlns:a16="http://schemas.microsoft.com/office/drawing/2014/main" id="{5EC8EFFE-79FF-B8BC-11C6-5FBFC244A2CE}"/>
                    </a:ext>
                  </a:extLst>
                </p:cNvPr>
                <p:cNvPicPr/>
                <p:nvPr/>
              </p:nvPicPr>
              <p:blipFill>
                <a:blip r:embed="rId692"/>
                <a:stretch>
                  <a:fillRect/>
                </a:stretch>
              </p:blipFill>
              <p:spPr>
                <a:xfrm>
                  <a:off x="6813295" y="4900942"/>
                  <a:ext cx="1598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05" name="Freihand 404">
                  <a:extLst>
                    <a:ext uri="{FF2B5EF4-FFF2-40B4-BE49-F238E27FC236}">
                      <a16:creationId xmlns:a16="http://schemas.microsoft.com/office/drawing/2014/main" id="{7DB2FA3C-10CC-3CBE-BF40-C4EC7C655943}"/>
                    </a:ext>
                  </a:extLst>
                </p14:cNvPr>
                <p14:cNvContentPartPr/>
                <p14:nvPr/>
              </p14:nvContentPartPr>
              <p14:xfrm>
                <a:off x="7084735" y="4933342"/>
                <a:ext cx="86400" cy="128880"/>
              </p14:xfrm>
            </p:contentPart>
          </mc:Choice>
          <mc:Fallback>
            <p:pic>
              <p:nvPicPr>
                <p:cNvPr id="405" name="Freihand 404">
                  <a:extLst>
                    <a:ext uri="{FF2B5EF4-FFF2-40B4-BE49-F238E27FC236}">
                      <a16:creationId xmlns:a16="http://schemas.microsoft.com/office/drawing/2014/main" id="{7DB2FA3C-10CC-3CBE-BF40-C4EC7C655943}"/>
                    </a:ext>
                  </a:extLst>
                </p:cNvPr>
                <p:cNvPicPr/>
                <p:nvPr/>
              </p:nvPicPr>
              <p:blipFill>
                <a:blip r:embed="rId694"/>
                <a:stretch>
                  <a:fillRect/>
                </a:stretch>
              </p:blipFill>
              <p:spPr>
                <a:xfrm>
                  <a:off x="7075735" y="4924342"/>
                  <a:ext cx="1040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06" name="Freihand 405">
                  <a:extLst>
                    <a:ext uri="{FF2B5EF4-FFF2-40B4-BE49-F238E27FC236}">
                      <a16:creationId xmlns:a16="http://schemas.microsoft.com/office/drawing/2014/main" id="{D4987518-E157-767E-B990-BE1B3A3DEF0C}"/>
                    </a:ext>
                  </a:extLst>
                </p14:cNvPr>
                <p14:cNvContentPartPr/>
                <p14:nvPr/>
              </p14:nvContentPartPr>
              <p14:xfrm>
                <a:off x="7221175" y="4926862"/>
                <a:ext cx="72000" cy="120960"/>
              </p14:xfrm>
            </p:contentPart>
          </mc:Choice>
          <mc:Fallback>
            <p:pic>
              <p:nvPicPr>
                <p:cNvPr id="406" name="Freihand 405">
                  <a:extLst>
                    <a:ext uri="{FF2B5EF4-FFF2-40B4-BE49-F238E27FC236}">
                      <a16:creationId xmlns:a16="http://schemas.microsoft.com/office/drawing/2014/main" id="{D4987518-E157-767E-B990-BE1B3A3DEF0C}"/>
                    </a:ext>
                  </a:extLst>
                </p:cNvPr>
                <p:cNvPicPr/>
                <p:nvPr/>
              </p:nvPicPr>
              <p:blipFill>
                <a:blip r:embed="rId696"/>
                <a:stretch>
                  <a:fillRect/>
                </a:stretch>
              </p:blipFill>
              <p:spPr>
                <a:xfrm>
                  <a:off x="7212175" y="4918222"/>
                  <a:ext cx="896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407" name="Freihand 406">
                  <a:extLst>
                    <a:ext uri="{FF2B5EF4-FFF2-40B4-BE49-F238E27FC236}">
                      <a16:creationId xmlns:a16="http://schemas.microsoft.com/office/drawing/2014/main" id="{3820306B-65C0-5E24-D863-CB1C5FA062BF}"/>
                    </a:ext>
                  </a:extLst>
                </p14:cNvPr>
                <p14:cNvContentPartPr/>
                <p14:nvPr/>
              </p14:nvContentPartPr>
              <p14:xfrm>
                <a:off x="7362295" y="4929022"/>
                <a:ext cx="43560" cy="134640"/>
              </p14:xfrm>
            </p:contentPart>
          </mc:Choice>
          <mc:Fallback>
            <p:pic>
              <p:nvPicPr>
                <p:cNvPr id="407" name="Freihand 406">
                  <a:extLst>
                    <a:ext uri="{FF2B5EF4-FFF2-40B4-BE49-F238E27FC236}">
                      <a16:creationId xmlns:a16="http://schemas.microsoft.com/office/drawing/2014/main" id="{3820306B-65C0-5E24-D863-CB1C5FA062BF}"/>
                    </a:ext>
                  </a:extLst>
                </p:cNvPr>
                <p:cNvPicPr/>
                <p:nvPr/>
              </p:nvPicPr>
              <p:blipFill>
                <a:blip r:embed="rId698"/>
                <a:stretch>
                  <a:fillRect/>
                </a:stretch>
              </p:blipFill>
              <p:spPr>
                <a:xfrm>
                  <a:off x="7353655" y="4920382"/>
                  <a:ext cx="612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08" name="Freihand 407">
                  <a:extLst>
                    <a:ext uri="{FF2B5EF4-FFF2-40B4-BE49-F238E27FC236}">
                      <a16:creationId xmlns:a16="http://schemas.microsoft.com/office/drawing/2014/main" id="{BB750762-E045-1F19-8255-040F67051DD3}"/>
                    </a:ext>
                  </a:extLst>
                </p14:cNvPr>
                <p14:cNvContentPartPr/>
                <p14:nvPr/>
              </p14:nvContentPartPr>
              <p14:xfrm>
                <a:off x="7440055" y="4920742"/>
                <a:ext cx="54360" cy="139320"/>
              </p14:xfrm>
            </p:contentPart>
          </mc:Choice>
          <mc:Fallback>
            <p:pic>
              <p:nvPicPr>
                <p:cNvPr id="408" name="Freihand 407">
                  <a:extLst>
                    <a:ext uri="{FF2B5EF4-FFF2-40B4-BE49-F238E27FC236}">
                      <a16:creationId xmlns:a16="http://schemas.microsoft.com/office/drawing/2014/main" id="{BB750762-E045-1F19-8255-040F67051DD3}"/>
                    </a:ext>
                  </a:extLst>
                </p:cNvPr>
                <p:cNvPicPr/>
                <p:nvPr/>
              </p:nvPicPr>
              <p:blipFill>
                <a:blip r:embed="rId700"/>
                <a:stretch>
                  <a:fillRect/>
                </a:stretch>
              </p:blipFill>
              <p:spPr>
                <a:xfrm>
                  <a:off x="7431055" y="4912102"/>
                  <a:ext cx="720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42" name="Freihand 441">
                  <a:extLst>
                    <a:ext uri="{FF2B5EF4-FFF2-40B4-BE49-F238E27FC236}">
                      <a16:creationId xmlns:a16="http://schemas.microsoft.com/office/drawing/2014/main" id="{E581F54B-8C7C-50D1-84AA-A320FD10EFC8}"/>
                    </a:ext>
                  </a:extLst>
                </p14:cNvPr>
                <p14:cNvContentPartPr/>
                <p14:nvPr/>
              </p14:nvContentPartPr>
              <p14:xfrm>
                <a:off x="7492975" y="4895542"/>
                <a:ext cx="124920" cy="343080"/>
              </p14:xfrm>
            </p:contentPart>
          </mc:Choice>
          <mc:Fallback>
            <p:pic>
              <p:nvPicPr>
                <p:cNvPr id="442" name="Freihand 441">
                  <a:extLst>
                    <a:ext uri="{FF2B5EF4-FFF2-40B4-BE49-F238E27FC236}">
                      <a16:creationId xmlns:a16="http://schemas.microsoft.com/office/drawing/2014/main" id="{E581F54B-8C7C-50D1-84AA-A320FD10EFC8}"/>
                    </a:ext>
                  </a:extLst>
                </p:cNvPr>
                <p:cNvPicPr/>
                <p:nvPr/>
              </p:nvPicPr>
              <p:blipFill>
                <a:blip r:embed="rId702"/>
                <a:stretch>
                  <a:fillRect/>
                </a:stretch>
              </p:blipFill>
              <p:spPr>
                <a:xfrm>
                  <a:off x="7484335" y="4886542"/>
                  <a:ext cx="142560" cy="360720"/>
                </a:xfrm>
                <a:prstGeom prst="rect">
                  <a:avLst/>
                </a:prstGeom>
              </p:spPr>
            </p:pic>
          </mc:Fallback>
        </mc:AlternateContent>
      </p:grpSp>
      <p:grpSp>
        <p:nvGrpSpPr>
          <p:cNvPr id="446" name="Gruppieren 445">
            <a:extLst>
              <a:ext uri="{FF2B5EF4-FFF2-40B4-BE49-F238E27FC236}">
                <a16:creationId xmlns:a16="http://schemas.microsoft.com/office/drawing/2014/main" id="{3D24346B-5713-33C4-ADD4-12079E6CBD59}"/>
              </a:ext>
            </a:extLst>
          </p:cNvPr>
          <p:cNvGrpSpPr/>
          <p:nvPr/>
        </p:nvGrpSpPr>
        <p:grpSpPr>
          <a:xfrm>
            <a:off x="5195095" y="1703782"/>
            <a:ext cx="694440" cy="447840"/>
            <a:chOff x="5195095" y="1703782"/>
            <a:chExt cx="694440" cy="447840"/>
          </a:xfrm>
        </p:grpSpPr>
        <mc:AlternateContent xmlns:mc="http://schemas.openxmlformats.org/markup-compatibility/2006">
          <mc:Choice xmlns:p14="http://schemas.microsoft.com/office/powerpoint/2010/main" Requires="p14">
            <p:contentPart p14:bwMode="auto" r:id="rId703">
              <p14:nvContentPartPr>
                <p14:cNvPr id="444" name="Freihand 443">
                  <a:extLst>
                    <a:ext uri="{FF2B5EF4-FFF2-40B4-BE49-F238E27FC236}">
                      <a16:creationId xmlns:a16="http://schemas.microsoft.com/office/drawing/2014/main" id="{F706EF19-2D96-ED1B-1A38-AD0EF119E6E9}"/>
                    </a:ext>
                  </a:extLst>
                </p14:cNvPr>
                <p14:cNvContentPartPr/>
                <p14:nvPr/>
              </p14:nvContentPartPr>
              <p14:xfrm>
                <a:off x="5650495" y="1763182"/>
                <a:ext cx="29160" cy="35280"/>
              </p14:xfrm>
            </p:contentPart>
          </mc:Choice>
          <mc:Fallback>
            <p:pic>
              <p:nvPicPr>
                <p:cNvPr id="444" name="Freihand 443">
                  <a:extLst>
                    <a:ext uri="{FF2B5EF4-FFF2-40B4-BE49-F238E27FC236}">
                      <a16:creationId xmlns:a16="http://schemas.microsoft.com/office/drawing/2014/main" id="{F706EF19-2D96-ED1B-1A38-AD0EF119E6E9}"/>
                    </a:ext>
                  </a:extLst>
                </p:cNvPr>
                <p:cNvPicPr/>
                <p:nvPr/>
              </p:nvPicPr>
              <p:blipFill>
                <a:blip r:embed="rId704"/>
                <a:stretch>
                  <a:fillRect/>
                </a:stretch>
              </p:blipFill>
              <p:spPr>
                <a:xfrm>
                  <a:off x="5641855" y="1754182"/>
                  <a:ext cx="468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45" name="Freihand 444">
                  <a:extLst>
                    <a:ext uri="{FF2B5EF4-FFF2-40B4-BE49-F238E27FC236}">
                      <a16:creationId xmlns:a16="http://schemas.microsoft.com/office/drawing/2014/main" id="{8CE977FC-7A32-1FDF-D7F0-EE617FC1707B}"/>
                    </a:ext>
                  </a:extLst>
                </p14:cNvPr>
                <p14:cNvContentPartPr/>
                <p14:nvPr/>
              </p14:nvContentPartPr>
              <p14:xfrm>
                <a:off x="5195095" y="1703782"/>
                <a:ext cx="694440" cy="447840"/>
              </p14:xfrm>
            </p:contentPart>
          </mc:Choice>
          <mc:Fallback>
            <p:pic>
              <p:nvPicPr>
                <p:cNvPr id="445" name="Freihand 444">
                  <a:extLst>
                    <a:ext uri="{FF2B5EF4-FFF2-40B4-BE49-F238E27FC236}">
                      <a16:creationId xmlns:a16="http://schemas.microsoft.com/office/drawing/2014/main" id="{8CE977FC-7A32-1FDF-D7F0-EE617FC1707B}"/>
                    </a:ext>
                  </a:extLst>
                </p:cNvPr>
                <p:cNvPicPr/>
                <p:nvPr/>
              </p:nvPicPr>
              <p:blipFill>
                <a:blip r:embed="rId706"/>
                <a:stretch>
                  <a:fillRect/>
                </a:stretch>
              </p:blipFill>
              <p:spPr>
                <a:xfrm>
                  <a:off x="5186095" y="1694782"/>
                  <a:ext cx="712080" cy="465480"/>
                </a:xfrm>
                <a:prstGeom prst="rect">
                  <a:avLst/>
                </a:prstGeom>
              </p:spPr>
            </p:pic>
          </mc:Fallback>
        </mc:AlternateContent>
      </p:grpSp>
      <p:grpSp>
        <p:nvGrpSpPr>
          <p:cNvPr id="462" name="Gruppieren 461">
            <a:extLst>
              <a:ext uri="{FF2B5EF4-FFF2-40B4-BE49-F238E27FC236}">
                <a16:creationId xmlns:a16="http://schemas.microsoft.com/office/drawing/2014/main" id="{DE78E075-2242-4243-B629-0241D568669A}"/>
              </a:ext>
            </a:extLst>
          </p:cNvPr>
          <p:cNvGrpSpPr/>
          <p:nvPr/>
        </p:nvGrpSpPr>
        <p:grpSpPr>
          <a:xfrm>
            <a:off x="8144935" y="2100502"/>
            <a:ext cx="744480" cy="357840"/>
            <a:chOff x="8144935" y="2100502"/>
            <a:chExt cx="744480" cy="357840"/>
          </a:xfrm>
        </p:grpSpPr>
        <mc:AlternateContent xmlns:mc="http://schemas.openxmlformats.org/markup-compatibility/2006">
          <mc:Choice xmlns:p14="http://schemas.microsoft.com/office/powerpoint/2010/main" Requires="p14">
            <p:contentPart p14:bwMode="auto" r:id="rId707">
              <p14:nvContentPartPr>
                <p14:cNvPr id="354" name="Freihand 353">
                  <a:extLst>
                    <a:ext uri="{FF2B5EF4-FFF2-40B4-BE49-F238E27FC236}">
                      <a16:creationId xmlns:a16="http://schemas.microsoft.com/office/drawing/2014/main" id="{B7321B4C-D109-A22E-CE1A-DAB21ABD072E}"/>
                    </a:ext>
                  </a:extLst>
                </p14:cNvPr>
                <p14:cNvContentPartPr/>
                <p14:nvPr/>
              </p14:nvContentPartPr>
              <p14:xfrm>
                <a:off x="8201815" y="2158462"/>
                <a:ext cx="80640" cy="98640"/>
              </p14:xfrm>
            </p:contentPart>
          </mc:Choice>
          <mc:Fallback>
            <p:pic>
              <p:nvPicPr>
                <p:cNvPr id="354" name="Freihand 353">
                  <a:extLst>
                    <a:ext uri="{FF2B5EF4-FFF2-40B4-BE49-F238E27FC236}">
                      <a16:creationId xmlns:a16="http://schemas.microsoft.com/office/drawing/2014/main" id="{B7321B4C-D109-A22E-CE1A-DAB21ABD072E}"/>
                    </a:ext>
                  </a:extLst>
                </p:cNvPr>
                <p:cNvPicPr/>
                <p:nvPr/>
              </p:nvPicPr>
              <p:blipFill>
                <a:blip r:embed="rId708"/>
                <a:stretch>
                  <a:fillRect/>
                </a:stretch>
              </p:blipFill>
              <p:spPr>
                <a:xfrm>
                  <a:off x="8193175" y="2149462"/>
                  <a:ext cx="982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355" name="Freihand 354">
                  <a:extLst>
                    <a:ext uri="{FF2B5EF4-FFF2-40B4-BE49-F238E27FC236}">
                      <a16:creationId xmlns:a16="http://schemas.microsoft.com/office/drawing/2014/main" id="{2075CF3A-35D8-4F20-4C68-37D562D6DFB5}"/>
                    </a:ext>
                  </a:extLst>
                </p14:cNvPr>
                <p14:cNvContentPartPr/>
                <p14:nvPr/>
              </p14:nvContentPartPr>
              <p14:xfrm>
                <a:off x="8203255" y="2199502"/>
                <a:ext cx="94680" cy="20520"/>
              </p14:xfrm>
            </p:contentPart>
          </mc:Choice>
          <mc:Fallback>
            <p:pic>
              <p:nvPicPr>
                <p:cNvPr id="355" name="Freihand 354">
                  <a:extLst>
                    <a:ext uri="{FF2B5EF4-FFF2-40B4-BE49-F238E27FC236}">
                      <a16:creationId xmlns:a16="http://schemas.microsoft.com/office/drawing/2014/main" id="{2075CF3A-35D8-4F20-4C68-37D562D6DFB5}"/>
                    </a:ext>
                  </a:extLst>
                </p:cNvPr>
                <p:cNvPicPr/>
                <p:nvPr/>
              </p:nvPicPr>
              <p:blipFill>
                <a:blip r:embed="rId710"/>
                <a:stretch>
                  <a:fillRect/>
                </a:stretch>
              </p:blipFill>
              <p:spPr>
                <a:xfrm>
                  <a:off x="8194255" y="2190862"/>
                  <a:ext cx="1123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356" name="Freihand 355">
                  <a:extLst>
                    <a:ext uri="{FF2B5EF4-FFF2-40B4-BE49-F238E27FC236}">
                      <a16:creationId xmlns:a16="http://schemas.microsoft.com/office/drawing/2014/main" id="{0A27E10E-1848-CB3E-761C-E6948B9F3D3F}"/>
                    </a:ext>
                  </a:extLst>
                </p14:cNvPr>
                <p14:cNvContentPartPr/>
                <p14:nvPr/>
              </p14:nvContentPartPr>
              <p14:xfrm>
                <a:off x="8144935" y="2100502"/>
                <a:ext cx="183240" cy="213840"/>
              </p14:xfrm>
            </p:contentPart>
          </mc:Choice>
          <mc:Fallback>
            <p:pic>
              <p:nvPicPr>
                <p:cNvPr id="356" name="Freihand 355">
                  <a:extLst>
                    <a:ext uri="{FF2B5EF4-FFF2-40B4-BE49-F238E27FC236}">
                      <a16:creationId xmlns:a16="http://schemas.microsoft.com/office/drawing/2014/main" id="{0A27E10E-1848-CB3E-761C-E6948B9F3D3F}"/>
                    </a:ext>
                  </a:extLst>
                </p:cNvPr>
                <p:cNvPicPr/>
                <p:nvPr/>
              </p:nvPicPr>
              <p:blipFill>
                <a:blip r:embed="rId712"/>
                <a:stretch>
                  <a:fillRect/>
                </a:stretch>
              </p:blipFill>
              <p:spPr>
                <a:xfrm>
                  <a:off x="8136295" y="2091862"/>
                  <a:ext cx="2008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47" name="Freihand 446">
                  <a:extLst>
                    <a:ext uri="{FF2B5EF4-FFF2-40B4-BE49-F238E27FC236}">
                      <a16:creationId xmlns:a16="http://schemas.microsoft.com/office/drawing/2014/main" id="{6F9B2F3B-5F11-FF54-839D-CAD6D5B62424}"/>
                    </a:ext>
                  </a:extLst>
                </p14:cNvPr>
                <p14:cNvContentPartPr/>
                <p14:nvPr/>
              </p14:nvContentPartPr>
              <p14:xfrm>
                <a:off x="8291455" y="2256382"/>
                <a:ext cx="121320" cy="168480"/>
              </p14:xfrm>
            </p:contentPart>
          </mc:Choice>
          <mc:Fallback>
            <p:pic>
              <p:nvPicPr>
                <p:cNvPr id="447" name="Freihand 446">
                  <a:extLst>
                    <a:ext uri="{FF2B5EF4-FFF2-40B4-BE49-F238E27FC236}">
                      <a16:creationId xmlns:a16="http://schemas.microsoft.com/office/drawing/2014/main" id="{6F9B2F3B-5F11-FF54-839D-CAD6D5B62424}"/>
                    </a:ext>
                  </a:extLst>
                </p:cNvPr>
                <p:cNvPicPr/>
                <p:nvPr/>
              </p:nvPicPr>
              <p:blipFill>
                <a:blip r:embed="rId714"/>
                <a:stretch>
                  <a:fillRect/>
                </a:stretch>
              </p:blipFill>
              <p:spPr>
                <a:xfrm>
                  <a:off x="8282815" y="2247382"/>
                  <a:ext cx="1389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48" name="Freihand 447">
                  <a:extLst>
                    <a:ext uri="{FF2B5EF4-FFF2-40B4-BE49-F238E27FC236}">
                      <a16:creationId xmlns:a16="http://schemas.microsoft.com/office/drawing/2014/main" id="{87C879B5-2C84-841C-1F80-5B0316EA9E2B}"/>
                    </a:ext>
                  </a:extLst>
                </p14:cNvPr>
                <p14:cNvContentPartPr/>
                <p14:nvPr/>
              </p14:nvContentPartPr>
              <p14:xfrm>
                <a:off x="8437615" y="2244502"/>
                <a:ext cx="86400" cy="118440"/>
              </p14:xfrm>
            </p:contentPart>
          </mc:Choice>
          <mc:Fallback>
            <p:pic>
              <p:nvPicPr>
                <p:cNvPr id="448" name="Freihand 447">
                  <a:extLst>
                    <a:ext uri="{FF2B5EF4-FFF2-40B4-BE49-F238E27FC236}">
                      <a16:creationId xmlns:a16="http://schemas.microsoft.com/office/drawing/2014/main" id="{87C879B5-2C84-841C-1F80-5B0316EA9E2B}"/>
                    </a:ext>
                  </a:extLst>
                </p:cNvPr>
                <p:cNvPicPr/>
                <p:nvPr/>
              </p:nvPicPr>
              <p:blipFill>
                <a:blip r:embed="rId716"/>
                <a:stretch>
                  <a:fillRect/>
                </a:stretch>
              </p:blipFill>
              <p:spPr>
                <a:xfrm>
                  <a:off x="8428975" y="2235502"/>
                  <a:ext cx="1040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49" name="Freihand 448">
                  <a:extLst>
                    <a:ext uri="{FF2B5EF4-FFF2-40B4-BE49-F238E27FC236}">
                      <a16:creationId xmlns:a16="http://schemas.microsoft.com/office/drawing/2014/main" id="{AB2A6D7E-D768-39C7-DD07-4D4C2FD7DE4E}"/>
                    </a:ext>
                  </a:extLst>
                </p14:cNvPr>
                <p14:cNvContentPartPr/>
                <p14:nvPr/>
              </p14:nvContentPartPr>
              <p14:xfrm>
                <a:off x="8529415" y="2209222"/>
                <a:ext cx="74160" cy="139680"/>
              </p14:xfrm>
            </p:contentPart>
          </mc:Choice>
          <mc:Fallback>
            <p:pic>
              <p:nvPicPr>
                <p:cNvPr id="449" name="Freihand 448">
                  <a:extLst>
                    <a:ext uri="{FF2B5EF4-FFF2-40B4-BE49-F238E27FC236}">
                      <a16:creationId xmlns:a16="http://schemas.microsoft.com/office/drawing/2014/main" id="{AB2A6D7E-D768-39C7-DD07-4D4C2FD7DE4E}"/>
                    </a:ext>
                  </a:extLst>
                </p:cNvPr>
                <p:cNvPicPr/>
                <p:nvPr/>
              </p:nvPicPr>
              <p:blipFill>
                <a:blip r:embed="rId718"/>
                <a:stretch>
                  <a:fillRect/>
                </a:stretch>
              </p:blipFill>
              <p:spPr>
                <a:xfrm>
                  <a:off x="8520775" y="2200582"/>
                  <a:ext cx="918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50" name="Freihand 449">
                  <a:extLst>
                    <a:ext uri="{FF2B5EF4-FFF2-40B4-BE49-F238E27FC236}">
                      <a16:creationId xmlns:a16="http://schemas.microsoft.com/office/drawing/2014/main" id="{963F9B92-CCAF-85B2-9BDD-764A666923DE}"/>
                    </a:ext>
                  </a:extLst>
                </p14:cNvPr>
                <p14:cNvContentPartPr/>
                <p14:nvPr/>
              </p14:nvContentPartPr>
              <p14:xfrm>
                <a:off x="8573695" y="2302102"/>
                <a:ext cx="64440" cy="156240"/>
              </p14:xfrm>
            </p:contentPart>
          </mc:Choice>
          <mc:Fallback>
            <p:pic>
              <p:nvPicPr>
                <p:cNvPr id="450" name="Freihand 449">
                  <a:extLst>
                    <a:ext uri="{FF2B5EF4-FFF2-40B4-BE49-F238E27FC236}">
                      <a16:creationId xmlns:a16="http://schemas.microsoft.com/office/drawing/2014/main" id="{963F9B92-CCAF-85B2-9BDD-764A666923DE}"/>
                    </a:ext>
                  </a:extLst>
                </p:cNvPr>
                <p:cNvPicPr/>
                <p:nvPr/>
              </p:nvPicPr>
              <p:blipFill>
                <a:blip r:embed="rId720"/>
                <a:stretch>
                  <a:fillRect/>
                </a:stretch>
              </p:blipFill>
              <p:spPr>
                <a:xfrm>
                  <a:off x="8564695" y="2293462"/>
                  <a:ext cx="820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51" name="Freihand 450">
                  <a:extLst>
                    <a:ext uri="{FF2B5EF4-FFF2-40B4-BE49-F238E27FC236}">
                      <a16:creationId xmlns:a16="http://schemas.microsoft.com/office/drawing/2014/main" id="{4A76D9D5-4FB1-709E-AD00-265F33238374}"/>
                    </a:ext>
                  </a:extLst>
                </p14:cNvPr>
                <p14:cNvContentPartPr/>
                <p14:nvPr/>
              </p14:nvContentPartPr>
              <p14:xfrm>
                <a:off x="8684215" y="2259622"/>
                <a:ext cx="73080" cy="95400"/>
              </p14:xfrm>
            </p:contentPart>
          </mc:Choice>
          <mc:Fallback>
            <p:pic>
              <p:nvPicPr>
                <p:cNvPr id="451" name="Freihand 450">
                  <a:extLst>
                    <a:ext uri="{FF2B5EF4-FFF2-40B4-BE49-F238E27FC236}">
                      <a16:creationId xmlns:a16="http://schemas.microsoft.com/office/drawing/2014/main" id="{4A76D9D5-4FB1-709E-AD00-265F33238374}"/>
                    </a:ext>
                  </a:extLst>
                </p:cNvPr>
                <p:cNvPicPr/>
                <p:nvPr/>
              </p:nvPicPr>
              <p:blipFill>
                <a:blip r:embed="rId722"/>
                <a:stretch>
                  <a:fillRect/>
                </a:stretch>
              </p:blipFill>
              <p:spPr>
                <a:xfrm>
                  <a:off x="8675215" y="2250622"/>
                  <a:ext cx="907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52" name="Freihand 451">
                  <a:extLst>
                    <a:ext uri="{FF2B5EF4-FFF2-40B4-BE49-F238E27FC236}">
                      <a16:creationId xmlns:a16="http://schemas.microsoft.com/office/drawing/2014/main" id="{E662DE7F-2B7A-9040-F849-EC46893B0FDA}"/>
                    </a:ext>
                  </a:extLst>
                </p14:cNvPr>
                <p14:cNvContentPartPr/>
                <p14:nvPr/>
              </p14:nvContentPartPr>
              <p14:xfrm>
                <a:off x="8785735" y="2206342"/>
                <a:ext cx="103680" cy="171720"/>
              </p14:xfrm>
            </p:contentPart>
          </mc:Choice>
          <mc:Fallback>
            <p:pic>
              <p:nvPicPr>
                <p:cNvPr id="452" name="Freihand 451">
                  <a:extLst>
                    <a:ext uri="{FF2B5EF4-FFF2-40B4-BE49-F238E27FC236}">
                      <a16:creationId xmlns:a16="http://schemas.microsoft.com/office/drawing/2014/main" id="{E662DE7F-2B7A-9040-F849-EC46893B0FDA}"/>
                    </a:ext>
                  </a:extLst>
                </p:cNvPr>
                <p:cNvPicPr/>
                <p:nvPr/>
              </p:nvPicPr>
              <p:blipFill>
                <a:blip r:embed="rId724"/>
                <a:stretch>
                  <a:fillRect/>
                </a:stretch>
              </p:blipFill>
              <p:spPr>
                <a:xfrm>
                  <a:off x="8777095" y="2197342"/>
                  <a:ext cx="121320" cy="189360"/>
                </a:xfrm>
                <a:prstGeom prst="rect">
                  <a:avLst/>
                </a:prstGeom>
              </p:spPr>
            </p:pic>
          </mc:Fallback>
        </mc:AlternateContent>
      </p:grpSp>
      <p:grpSp>
        <p:nvGrpSpPr>
          <p:cNvPr id="461" name="Gruppieren 460">
            <a:extLst>
              <a:ext uri="{FF2B5EF4-FFF2-40B4-BE49-F238E27FC236}">
                <a16:creationId xmlns:a16="http://schemas.microsoft.com/office/drawing/2014/main" id="{8B3348BB-9CDB-374E-BC51-AEC2C801A807}"/>
              </a:ext>
            </a:extLst>
          </p:cNvPr>
          <p:cNvGrpSpPr/>
          <p:nvPr/>
        </p:nvGrpSpPr>
        <p:grpSpPr>
          <a:xfrm>
            <a:off x="5232535" y="5371822"/>
            <a:ext cx="170640" cy="128520"/>
            <a:chOff x="5232535" y="5371822"/>
            <a:chExt cx="170640" cy="128520"/>
          </a:xfrm>
        </p:grpSpPr>
        <mc:AlternateContent xmlns:mc="http://schemas.openxmlformats.org/markup-compatibility/2006">
          <mc:Choice xmlns:p14="http://schemas.microsoft.com/office/powerpoint/2010/main" Requires="p14">
            <p:contentPart p14:bwMode="auto" r:id="rId725">
              <p14:nvContentPartPr>
                <p14:cNvPr id="453" name="Freihand 452">
                  <a:extLst>
                    <a:ext uri="{FF2B5EF4-FFF2-40B4-BE49-F238E27FC236}">
                      <a16:creationId xmlns:a16="http://schemas.microsoft.com/office/drawing/2014/main" id="{4259C787-9A65-A18B-C633-7C6747A0AB17}"/>
                    </a:ext>
                  </a:extLst>
                </p14:cNvPr>
                <p14:cNvContentPartPr/>
                <p14:nvPr/>
              </p14:nvContentPartPr>
              <p14:xfrm>
                <a:off x="5232535" y="5371822"/>
                <a:ext cx="149400" cy="46440"/>
              </p14:xfrm>
            </p:contentPart>
          </mc:Choice>
          <mc:Fallback>
            <p:pic>
              <p:nvPicPr>
                <p:cNvPr id="453" name="Freihand 452">
                  <a:extLst>
                    <a:ext uri="{FF2B5EF4-FFF2-40B4-BE49-F238E27FC236}">
                      <a16:creationId xmlns:a16="http://schemas.microsoft.com/office/drawing/2014/main" id="{4259C787-9A65-A18B-C633-7C6747A0AB17}"/>
                    </a:ext>
                  </a:extLst>
                </p:cNvPr>
                <p:cNvPicPr/>
                <p:nvPr/>
              </p:nvPicPr>
              <p:blipFill>
                <a:blip r:embed="rId726"/>
                <a:stretch>
                  <a:fillRect/>
                </a:stretch>
              </p:blipFill>
              <p:spPr>
                <a:xfrm>
                  <a:off x="5223895" y="5362822"/>
                  <a:ext cx="1670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54" name="Freihand 453">
                  <a:extLst>
                    <a:ext uri="{FF2B5EF4-FFF2-40B4-BE49-F238E27FC236}">
                      <a16:creationId xmlns:a16="http://schemas.microsoft.com/office/drawing/2014/main" id="{6F529C07-3ABC-9781-0E09-04AFA6C6F4DA}"/>
                    </a:ext>
                  </a:extLst>
                </p14:cNvPr>
                <p14:cNvContentPartPr/>
                <p14:nvPr/>
              </p14:nvContentPartPr>
              <p14:xfrm>
                <a:off x="5239735" y="5475862"/>
                <a:ext cx="163440" cy="24480"/>
              </p14:xfrm>
            </p:contentPart>
          </mc:Choice>
          <mc:Fallback>
            <p:pic>
              <p:nvPicPr>
                <p:cNvPr id="454" name="Freihand 453">
                  <a:extLst>
                    <a:ext uri="{FF2B5EF4-FFF2-40B4-BE49-F238E27FC236}">
                      <a16:creationId xmlns:a16="http://schemas.microsoft.com/office/drawing/2014/main" id="{6F529C07-3ABC-9781-0E09-04AFA6C6F4DA}"/>
                    </a:ext>
                  </a:extLst>
                </p:cNvPr>
                <p:cNvPicPr/>
                <p:nvPr/>
              </p:nvPicPr>
              <p:blipFill>
                <a:blip r:embed="rId728"/>
                <a:stretch>
                  <a:fillRect/>
                </a:stretch>
              </p:blipFill>
              <p:spPr>
                <a:xfrm>
                  <a:off x="5231095" y="5467222"/>
                  <a:ext cx="181080" cy="42120"/>
                </a:xfrm>
                <a:prstGeom prst="rect">
                  <a:avLst/>
                </a:prstGeom>
              </p:spPr>
            </p:pic>
          </mc:Fallback>
        </mc:AlternateContent>
      </p:grpSp>
      <p:grpSp>
        <p:nvGrpSpPr>
          <p:cNvPr id="460" name="Gruppieren 459">
            <a:extLst>
              <a:ext uri="{FF2B5EF4-FFF2-40B4-BE49-F238E27FC236}">
                <a16:creationId xmlns:a16="http://schemas.microsoft.com/office/drawing/2014/main" id="{BE823939-AE88-008F-D43A-8A8E28E2BE40}"/>
              </a:ext>
            </a:extLst>
          </p:cNvPr>
          <p:cNvGrpSpPr/>
          <p:nvPr/>
        </p:nvGrpSpPr>
        <p:grpSpPr>
          <a:xfrm>
            <a:off x="5631775" y="5282182"/>
            <a:ext cx="966600" cy="261720"/>
            <a:chOff x="5631775" y="5282182"/>
            <a:chExt cx="966600" cy="261720"/>
          </a:xfrm>
        </p:grpSpPr>
        <mc:AlternateContent xmlns:mc="http://schemas.openxmlformats.org/markup-compatibility/2006">
          <mc:Choice xmlns:p14="http://schemas.microsoft.com/office/powerpoint/2010/main" Requires="p14">
            <p:contentPart p14:bwMode="auto" r:id="rId729">
              <p14:nvContentPartPr>
                <p14:cNvPr id="455" name="Freihand 454">
                  <a:extLst>
                    <a:ext uri="{FF2B5EF4-FFF2-40B4-BE49-F238E27FC236}">
                      <a16:creationId xmlns:a16="http://schemas.microsoft.com/office/drawing/2014/main" id="{98C695DA-C9EA-3F2C-AEEB-6D02BCE60234}"/>
                    </a:ext>
                  </a:extLst>
                </p14:cNvPr>
                <p14:cNvContentPartPr/>
                <p14:nvPr/>
              </p14:nvContentPartPr>
              <p14:xfrm>
                <a:off x="5631775" y="5342662"/>
                <a:ext cx="184680" cy="170640"/>
              </p14:xfrm>
            </p:contentPart>
          </mc:Choice>
          <mc:Fallback>
            <p:pic>
              <p:nvPicPr>
                <p:cNvPr id="455" name="Freihand 454">
                  <a:extLst>
                    <a:ext uri="{FF2B5EF4-FFF2-40B4-BE49-F238E27FC236}">
                      <a16:creationId xmlns:a16="http://schemas.microsoft.com/office/drawing/2014/main" id="{98C695DA-C9EA-3F2C-AEEB-6D02BCE60234}"/>
                    </a:ext>
                  </a:extLst>
                </p:cNvPr>
                <p:cNvPicPr/>
                <p:nvPr/>
              </p:nvPicPr>
              <p:blipFill>
                <a:blip r:embed="rId730"/>
                <a:stretch>
                  <a:fillRect/>
                </a:stretch>
              </p:blipFill>
              <p:spPr>
                <a:xfrm>
                  <a:off x="5623135" y="5334022"/>
                  <a:ext cx="2023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56" name="Freihand 455">
                  <a:extLst>
                    <a:ext uri="{FF2B5EF4-FFF2-40B4-BE49-F238E27FC236}">
                      <a16:creationId xmlns:a16="http://schemas.microsoft.com/office/drawing/2014/main" id="{D71BD0C0-0CB2-EDF2-E15F-557C90AB94E3}"/>
                    </a:ext>
                  </a:extLst>
                </p14:cNvPr>
                <p14:cNvContentPartPr/>
                <p14:nvPr/>
              </p14:nvContentPartPr>
              <p14:xfrm>
                <a:off x="5882335" y="5323222"/>
                <a:ext cx="134280" cy="190800"/>
              </p14:xfrm>
            </p:contentPart>
          </mc:Choice>
          <mc:Fallback>
            <p:pic>
              <p:nvPicPr>
                <p:cNvPr id="456" name="Freihand 455">
                  <a:extLst>
                    <a:ext uri="{FF2B5EF4-FFF2-40B4-BE49-F238E27FC236}">
                      <a16:creationId xmlns:a16="http://schemas.microsoft.com/office/drawing/2014/main" id="{D71BD0C0-0CB2-EDF2-E15F-557C90AB94E3}"/>
                    </a:ext>
                  </a:extLst>
                </p:cNvPr>
                <p:cNvPicPr/>
                <p:nvPr/>
              </p:nvPicPr>
              <p:blipFill>
                <a:blip r:embed="rId732"/>
                <a:stretch>
                  <a:fillRect/>
                </a:stretch>
              </p:blipFill>
              <p:spPr>
                <a:xfrm>
                  <a:off x="5873695" y="5314582"/>
                  <a:ext cx="1519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57" name="Freihand 456">
                  <a:extLst>
                    <a:ext uri="{FF2B5EF4-FFF2-40B4-BE49-F238E27FC236}">
                      <a16:creationId xmlns:a16="http://schemas.microsoft.com/office/drawing/2014/main" id="{DD42EEDF-1E1B-32E7-A56B-D27C077853A4}"/>
                    </a:ext>
                  </a:extLst>
                </p14:cNvPr>
                <p14:cNvContentPartPr/>
                <p14:nvPr/>
              </p14:nvContentPartPr>
              <p14:xfrm>
                <a:off x="6061615" y="5306302"/>
                <a:ext cx="146880" cy="237600"/>
              </p14:xfrm>
            </p:contentPart>
          </mc:Choice>
          <mc:Fallback>
            <p:pic>
              <p:nvPicPr>
                <p:cNvPr id="457" name="Freihand 456">
                  <a:extLst>
                    <a:ext uri="{FF2B5EF4-FFF2-40B4-BE49-F238E27FC236}">
                      <a16:creationId xmlns:a16="http://schemas.microsoft.com/office/drawing/2014/main" id="{DD42EEDF-1E1B-32E7-A56B-D27C077853A4}"/>
                    </a:ext>
                  </a:extLst>
                </p:cNvPr>
                <p:cNvPicPr/>
                <p:nvPr/>
              </p:nvPicPr>
              <p:blipFill>
                <a:blip r:embed="rId734"/>
                <a:stretch>
                  <a:fillRect/>
                </a:stretch>
              </p:blipFill>
              <p:spPr>
                <a:xfrm>
                  <a:off x="6052975" y="5297302"/>
                  <a:ext cx="16452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58" name="Freihand 457">
                  <a:extLst>
                    <a:ext uri="{FF2B5EF4-FFF2-40B4-BE49-F238E27FC236}">
                      <a16:creationId xmlns:a16="http://schemas.microsoft.com/office/drawing/2014/main" id="{2C13DD0A-B246-AC0D-0178-354745BD4AC8}"/>
                    </a:ext>
                  </a:extLst>
                </p14:cNvPr>
                <p14:cNvContentPartPr/>
                <p14:nvPr/>
              </p14:nvContentPartPr>
              <p14:xfrm>
                <a:off x="6297055" y="5319622"/>
                <a:ext cx="128520" cy="150480"/>
              </p14:xfrm>
            </p:contentPart>
          </mc:Choice>
          <mc:Fallback>
            <p:pic>
              <p:nvPicPr>
                <p:cNvPr id="458" name="Freihand 457">
                  <a:extLst>
                    <a:ext uri="{FF2B5EF4-FFF2-40B4-BE49-F238E27FC236}">
                      <a16:creationId xmlns:a16="http://schemas.microsoft.com/office/drawing/2014/main" id="{2C13DD0A-B246-AC0D-0178-354745BD4AC8}"/>
                    </a:ext>
                  </a:extLst>
                </p:cNvPr>
                <p:cNvPicPr/>
                <p:nvPr/>
              </p:nvPicPr>
              <p:blipFill>
                <a:blip r:embed="rId736"/>
                <a:stretch>
                  <a:fillRect/>
                </a:stretch>
              </p:blipFill>
              <p:spPr>
                <a:xfrm>
                  <a:off x="6288055" y="5310982"/>
                  <a:ext cx="1461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59" name="Freihand 458">
                  <a:extLst>
                    <a:ext uri="{FF2B5EF4-FFF2-40B4-BE49-F238E27FC236}">
                      <a16:creationId xmlns:a16="http://schemas.microsoft.com/office/drawing/2014/main" id="{7A9080DB-D193-2E4D-EC65-0C9039BFEC2F}"/>
                    </a:ext>
                  </a:extLst>
                </p14:cNvPr>
                <p14:cNvContentPartPr/>
                <p14:nvPr/>
              </p14:nvContentPartPr>
              <p14:xfrm>
                <a:off x="6466255" y="5282182"/>
                <a:ext cx="132120" cy="219960"/>
              </p14:xfrm>
            </p:contentPart>
          </mc:Choice>
          <mc:Fallback>
            <p:pic>
              <p:nvPicPr>
                <p:cNvPr id="459" name="Freihand 458">
                  <a:extLst>
                    <a:ext uri="{FF2B5EF4-FFF2-40B4-BE49-F238E27FC236}">
                      <a16:creationId xmlns:a16="http://schemas.microsoft.com/office/drawing/2014/main" id="{7A9080DB-D193-2E4D-EC65-0C9039BFEC2F}"/>
                    </a:ext>
                  </a:extLst>
                </p:cNvPr>
                <p:cNvPicPr/>
                <p:nvPr/>
              </p:nvPicPr>
              <p:blipFill>
                <a:blip r:embed="rId738"/>
                <a:stretch>
                  <a:fillRect/>
                </a:stretch>
              </p:blipFill>
              <p:spPr>
                <a:xfrm>
                  <a:off x="6457615" y="5273182"/>
                  <a:ext cx="149760" cy="237600"/>
                </a:xfrm>
                <a:prstGeom prst="rect">
                  <a:avLst/>
                </a:prstGeom>
              </p:spPr>
            </p:pic>
          </mc:Fallback>
        </mc:AlternateContent>
      </p:grpSp>
      <p:grpSp>
        <p:nvGrpSpPr>
          <p:cNvPr id="493" name="Gruppieren 492">
            <a:extLst>
              <a:ext uri="{FF2B5EF4-FFF2-40B4-BE49-F238E27FC236}">
                <a16:creationId xmlns:a16="http://schemas.microsoft.com/office/drawing/2014/main" id="{34945521-2C18-024C-C722-F884D40DC558}"/>
              </a:ext>
            </a:extLst>
          </p:cNvPr>
          <p:cNvGrpSpPr/>
          <p:nvPr/>
        </p:nvGrpSpPr>
        <p:grpSpPr>
          <a:xfrm>
            <a:off x="8142775" y="2524582"/>
            <a:ext cx="712440" cy="275400"/>
            <a:chOff x="8142775" y="2524582"/>
            <a:chExt cx="712440" cy="275400"/>
          </a:xfrm>
        </p:grpSpPr>
        <mc:AlternateContent xmlns:mc="http://schemas.openxmlformats.org/markup-compatibility/2006">
          <mc:Choice xmlns:p14="http://schemas.microsoft.com/office/powerpoint/2010/main" Requires="p14">
            <p:contentPart p14:bwMode="auto" r:id="rId739">
              <p14:nvContentPartPr>
                <p14:cNvPr id="463" name="Freihand 462">
                  <a:extLst>
                    <a:ext uri="{FF2B5EF4-FFF2-40B4-BE49-F238E27FC236}">
                      <a16:creationId xmlns:a16="http://schemas.microsoft.com/office/drawing/2014/main" id="{8A935227-E85A-2545-7ABA-321388CD49BB}"/>
                    </a:ext>
                  </a:extLst>
                </p14:cNvPr>
                <p14:cNvContentPartPr/>
                <p14:nvPr/>
              </p14:nvContentPartPr>
              <p14:xfrm>
                <a:off x="8176255" y="2549422"/>
                <a:ext cx="106920" cy="127080"/>
              </p14:xfrm>
            </p:contentPart>
          </mc:Choice>
          <mc:Fallback>
            <p:pic>
              <p:nvPicPr>
                <p:cNvPr id="463" name="Freihand 462">
                  <a:extLst>
                    <a:ext uri="{FF2B5EF4-FFF2-40B4-BE49-F238E27FC236}">
                      <a16:creationId xmlns:a16="http://schemas.microsoft.com/office/drawing/2014/main" id="{8A935227-E85A-2545-7ABA-321388CD49BB}"/>
                    </a:ext>
                  </a:extLst>
                </p:cNvPr>
                <p:cNvPicPr/>
                <p:nvPr/>
              </p:nvPicPr>
              <p:blipFill>
                <a:blip r:embed="rId740"/>
                <a:stretch>
                  <a:fillRect/>
                </a:stretch>
              </p:blipFill>
              <p:spPr>
                <a:xfrm>
                  <a:off x="8167255" y="2540422"/>
                  <a:ext cx="1245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64" name="Freihand 463">
                  <a:extLst>
                    <a:ext uri="{FF2B5EF4-FFF2-40B4-BE49-F238E27FC236}">
                      <a16:creationId xmlns:a16="http://schemas.microsoft.com/office/drawing/2014/main" id="{88BECAEB-B7E4-FD2A-C0C9-4088587E461E}"/>
                    </a:ext>
                  </a:extLst>
                </p14:cNvPr>
                <p14:cNvContentPartPr/>
                <p14:nvPr/>
              </p14:nvContentPartPr>
              <p14:xfrm>
                <a:off x="8142775" y="2524582"/>
                <a:ext cx="173160" cy="228960"/>
              </p14:xfrm>
            </p:contentPart>
          </mc:Choice>
          <mc:Fallback>
            <p:pic>
              <p:nvPicPr>
                <p:cNvPr id="464" name="Freihand 463">
                  <a:extLst>
                    <a:ext uri="{FF2B5EF4-FFF2-40B4-BE49-F238E27FC236}">
                      <a16:creationId xmlns:a16="http://schemas.microsoft.com/office/drawing/2014/main" id="{88BECAEB-B7E4-FD2A-C0C9-4088587E461E}"/>
                    </a:ext>
                  </a:extLst>
                </p:cNvPr>
                <p:cNvPicPr/>
                <p:nvPr/>
              </p:nvPicPr>
              <p:blipFill>
                <a:blip r:embed="rId742"/>
                <a:stretch>
                  <a:fillRect/>
                </a:stretch>
              </p:blipFill>
              <p:spPr>
                <a:xfrm>
                  <a:off x="8133775" y="2515942"/>
                  <a:ext cx="19080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88" name="Freihand 487">
                  <a:extLst>
                    <a:ext uri="{FF2B5EF4-FFF2-40B4-BE49-F238E27FC236}">
                      <a16:creationId xmlns:a16="http://schemas.microsoft.com/office/drawing/2014/main" id="{02BAAF7A-4F30-21B4-83FA-EA4D7B9B76DB}"/>
                    </a:ext>
                  </a:extLst>
                </p14:cNvPr>
                <p14:cNvContentPartPr/>
                <p14:nvPr/>
              </p14:nvContentPartPr>
              <p14:xfrm>
                <a:off x="8307295" y="2603062"/>
                <a:ext cx="146520" cy="185760"/>
              </p14:xfrm>
            </p:contentPart>
          </mc:Choice>
          <mc:Fallback>
            <p:pic>
              <p:nvPicPr>
                <p:cNvPr id="488" name="Freihand 487">
                  <a:extLst>
                    <a:ext uri="{FF2B5EF4-FFF2-40B4-BE49-F238E27FC236}">
                      <a16:creationId xmlns:a16="http://schemas.microsoft.com/office/drawing/2014/main" id="{02BAAF7A-4F30-21B4-83FA-EA4D7B9B76DB}"/>
                    </a:ext>
                  </a:extLst>
                </p:cNvPr>
                <p:cNvPicPr/>
                <p:nvPr/>
              </p:nvPicPr>
              <p:blipFill>
                <a:blip r:embed="rId744"/>
                <a:stretch>
                  <a:fillRect/>
                </a:stretch>
              </p:blipFill>
              <p:spPr>
                <a:xfrm>
                  <a:off x="8298655" y="2594062"/>
                  <a:ext cx="1641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89" name="Freihand 488">
                  <a:extLst>
                    <a:ext uri="{FF2B5EF4-FFF2-40B4-BE49-F238E27FC236}">
                      <a16:creationId xmlns:a16="http://schemas.microsoft.com/office/drawing/2014/main" id="{EB806585-60BE-55CF-2B7C-94046366029E}"/>
                    </a:ext>
                  </a:extLst>
                </p14:cNvPr>
                <p14:cNvContentPartPr/>
                <p14:nvPr/>
              </p14:nvContentPartPr>
              <p14:xfrm>
                <a:off x="8444095" y="2614942"/>
                <a:ext cx="111600" cy="154800"/>
              </p14:xfrm>
            </p:contentPart>
          </mc:Choice>
          <mc:Fallback>
            <p:pic>
              <p:nvPicPr>
                <p:cNvPr id="489" name="Freihand 488">
                  <a:extLst>
                    <a:ext uri="{FF2B5EF4-FFF2-40B4-BE49-F238E27FC236}">
                      <a16:creationId xmlns:a16="http://schemas.microsoft.com/office/drawing/2014/main" id="{EB806585-60BE-55CF-2B7C-94046366029E}"/>
                    </a:ext>
                  </a:extLst>
                </p:cNvPr>
                <p:cNvPicPr/>
                <p:nvPr/>
              </p:nvPicPr>
              <p:blipFill>
                <a:blip r:embed="rId746"/>
                <a:stretch>
                  <a:fillRect/>
                </a:stretch>
              </p:blipFill>
              <p:spPr>
                <a:xfrm>
                  <a:off x="8435455" y="2606302"/>
                  <a:ext cx="1292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90" name="Freihand 489">
                  <a:extLst>
                    <a:ext uri="{FF2B5EF4-FFF2-40B4-BE49-F238E27FC236}">
                      <a16:creationId xmlns:a16="http://schemas.microsoft.com/office/drawing/2014/main" id="{7713ABC0-E574-5BA4-46E0-67784C4C186A}"/>
                    </a:ext>
                  </a:extLst>
                </p14:cNvPr>
                <p14:cNvContentPartPr/>
                <p14:nvPr/>
              </p14:nvContentPartPr>
              <p14:xfrm>
                <a:off x="8569375" y="2598382"/>
                <a:ext cx="48240" cy="139680"/>
              </p14:xfrm>
            </p:contentPart>
          </mc:Choice>
          <mc:Fallback>
            <p:pic>
              <p:nvPicPr>
                <p:cNvPr id="490" name="Freihand 489">
                  <a:extLst>
                    <a:ext uri="{FF2B5EF4-FFF2-40B4-BE49-F238E27FC236}">
                      <a16:creationId xmlns:a16="http://schemas.microsoft.com/office/drawing/2014/main" id="{7713ABC0-E574-5BA4-46E0-67784C4C186A}"/>
                    </a:ext>
                  </a:extLst>
                </p:cNvPr>
                <p:cNvPicPr/>
                <p:nvPr/>
              </p:nvPicPr>
              <p:blipFill>
                <a:blip r:embed="rId748"/>
                <a:stretch>
                  <a:fillRect/>
                </a:stretch>
              </p:blipFill>
              <p:spPr>
                <a:xfrm>
                  <a:off x="8560375" y="2589742"/>
                  <a:ext cx="658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91" name="Freihand 490">
                  <a:extLst>
                    <a:ext uri="{FF2B5EF4-FFF2-40B4-BE49-F238E27FC236}">
                      <a16:creationId xmlns:a16="http://schemas.microsoft.com/office/drawing/2014/main" id="{9740FD08-3FB8-C679-BEB6-68766F01C448}"/>
                    </a:ext>
                  </a:extLst>
                </p14:cNvPr>
                <p14:cNvContentPartPr/>
                <p14:nvPr/>
              </p14:nvContentPartPr>
              <p14:xfrm>
                <a:off x="8633815" y="2630422"/>
                <a:ext cx="145080" cy="169560"/>
              </p14:xfrm>
            </p:contentPart>
          </mc:Choice>
          <mc:Fallback>
            <p:pic>
              <p:nvPicPr>
                <p:cNvPr id="491" name="Freihand 490">
                  <a:extLst>
                    <a:ext uri="{FF2B5EF4-FFF2-40B4-BE49-F238E27FC236}">
                      <a16:creationId xmlns:a16="http://schemas.microsoft.com/office/drawing/2014/main" id="{9740FD08-3FB8-C679-BEB6-68766F01C448}"/>
                    </a:ext>
                  </a:extLst>
                </p:cNvPr>
                <p:cNvPicPr/>
                <p:nvPr/>
              </p:nvPicPr>
              <p:blipFill>
                <a:blip r:embed="rId750"/>
                <a:stretch>
                  <a:fillRect/>
                </a:stretch>
              </p:blipFill>
              <p:spPr>
                <a:xfrm>
                  <a:off x="8625175" y="2621782"/>
                  <a:ext cx="1627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92" name="Freihand 491">
                  <a:extLst>
                    <a:ext uri="{FF2B5EF4-FFF2-40B4-BE49-F238E27FC236}">
                      <a16:creationId xmlns:a16="http://schemas.microsoft.com/office/drawing/2014/main" id="{A684B47E-AB41-D933-7A71-5729CF33D6D5}"/>
                    </a:ext>
                  </a:extLst>
                </p14:cNvPr>
                <p14:cNvContentPartPr/>
                <p14:nvPr/>
              </p14:nvContentPartPr>
              <p14:xfrm>
                <a:off x="8796535" y="2600182"/>
                <a:ext cx="58680" cy="166680"/>
              </p14:xfrm>
            </p:contentPart>
          </mc:Choice>
          <mc:Fallback>
            <p:pic>
              <p:nvPicPr>
                <p:cNvPr id="492" name="Freihand 491">
                  <a:extLst>
                    <a:ext uri="{FF2B5EF4-FFF2-40B4-BE49-F238E27FC236}">
                      <a16:creationId xmlns:a16="http://schemas.microsoft.com/office/drawing/2014/main" id="{A684B47E-AB41-D933-7A71-5729CF33D6D5}"/>
                    </a:ext>
                  </a:extLst>
                </p:cNvPr>
                <p:cNvPicPr/>
                <p:nvPr/>
              </p:nvPicPr>
              <p:blipFill>
                <a:blip r:embed="rId752"/>
                <a:stretch>
                  <a:fillRect/>
                </a:stretch>
              </p:blipFill>
              <p:spPr>
                <a:xfrm>
                  <a:off x="8787895" y="2591542"/>
                  <a:ext cx="76320" cy="184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53">
            <p14:nvContentPartPr>
              <p14:cNvPr id="494" name="Freihand 493">
                <a:extLst>
                  <a:ext uri="{FF2B5EF4-FFF2-40B4-BE49-F238E27FC236}">
                    <a16:creationId xmlns:a16="http://schemas.microsoft.com/office/drawing/2014/main" id="{BBB5B542-A4B4-5400-2BAC-4A6D01E7B8BE}"/>
                  </a:ext>
                </a:extLst>
              </p14:cNvPr>
              <p14:cNvContentPartPr/>
              <p14:nvPr/>
            </p14:nvContentPartPr>
            <p14:xfrm>
              <a:off x="8192815" y="3011302"/>
              <a:ext cx="124920" cy="128520"/>
            </p14:xfrm>
          </p:contentPart>
        </mc:Choice>
        <mc:Fallback>
          <p:pic>
            <p:nvPicPr>
              <p:cNvPr id="494" name="Freihand 493">
                <a:extLst>
                  <a:ext uri="{FF2B5EF4-FFF2-40B4-BE49-F238E27FC236}">
                    <a16:creationId xmlns:a16="http://schemas.microsoft.com/office/drawing/2014/main" id="{BBB5B542-A4B4-5400-2BAC-4A6D01E7B8BE}"/>
                  </a:ext>
                </a:extLst>
              </p:cNvPr>
              <p:cNvPicPr/>
              <p:nvPr/>
            </p:nvPicPr>
            <p:blipFill>
              <a:blip r:embed="rId754"/>
              <a:stretch>
                <a:fillRect/>
              </a:stretch>
            </p:blipFill>
            <p:spPr>
              <a:xfrm>
                <a:off x="8184175" y="3002662"/>
                <a:ext cx="142560" cy="146160"/>
              </a:xfrm>
              <a:prstGeom prst="rect">
                <a:avLst/>
              </a:prstGeom>
            </p:spPr>
          </p:pic>
        </mc:Fallback>
      </mc:AlternateContent>
      <p:grpSp>
        <p:nvGrpSpPr>
          <p:cNvPr id="504" name="Gruppieren 503">
            <a:extLst>
              <a:ext uri="{FF2B5EF4-FFF2-40B4-BE49-F238E27FC236}">
                <a16:creationId xmlns:a16="http://schemas.microsoft.com/office/drawing/2014/main" id="{B50D9CB2-7159-DD4E-D5B6-0F53059E0C9D}"/>
              </a:ext>
            </a:extLst>
          </p:cNvPr>
          <p:cNvGrpSpPr/>
          <p:nvPr/>
        </p:nvGrpSpPr>
        <p:grpSpPr>
          <a:xfrm>
            <a:off x="8348695" y="3016342"/>
            <a:ext cx="477000" cy="194400"/>
            <a:chOff x="8348695" y="3016342"/>
            <a:chExt cx="477000" cy="194400"/>
          </a:xfrm>
        </p:grpSpPr>
        <mc:AlternateContent xmlns:mc="http://schemas.openxmlformats.org/markup-compatibility/2006">
          <mc:Choice xmlns:p14="http://schemas.microsoft.com/office/powerpoint/2010/main" Requires="p14">
            <p:contentPart p14:bwMode="auto" r:id="rId755">
              <p14:nvContentPartPr>
                <p14:cNvPr id="499" name="Freihand 498">
                  <a:extLst>
                    <a:ext uri="{FF2B5EF4-FFF2-40B4-BE49-F238E27FC236}">
                      <a16:creationId xmlns:a16="http://schemas.microsoft.com/office/drawing/2014/main" id="{C92AD872-EE12-9210-410F-5723FFCB6A78}"/>
                    </a:ext>
                  </a:extLst>
                </p14:cNvPr>
                <p14:cNvContentPartPr/>
                <p14:nvPr/>
              </p14:nvContentPartPr>
              <p14:xfrm>
                <a:off x="8348695" y="3016342"/>
                <a:ext cx="71280" cy="147240"/>
              </p14:xfrm>
            </p:contentPart>
          </mc:Choice>
          <mc:Fallback>
            <p:pic>
              <p:nvPicPr>
                <p:cNvPr id="499" name="Freihand 498">
                  <a:extLst>
                    <a:ext uri="{FF2B5EF4-FFF2-40B4-BE49-F238E27FC236}">
                      <a16:creationId xmlns:a16="http://schemas.microsoft.com/office/drawing/2014/main" id="{C92AD872-EE12-9210-410F-5723FFCB6A78}"/>
                    </a:ext>
                  </a:extLst>
                </p:cNvPr>
                <p:cNvPicPr/>
                <p:nvPr/>
              </p:nvPicPr>
              <p:blipFill>
                <a:blip r:embed="rId756"/>
                <a:stretch>
                  <a:fillRect/>
                </a:stretch>
              </p:blipFill>
              <p:spPr>
                <a:xfrm>
                  <a:off x="8340055" y="3007702"/>
                  <a:ext cx="889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500" name="Freihand 499">
                  <a:extLst>
                    <a:ext uri="{FF2B5EF4-FFF2-40B4-BE49-F238E27FC236}">
                      <a16:creationId xmlns:a16="http://schemas.microsoft.com/office/drawing/2014/main" id="{70E89B06-B1FE-AF0C-DC93-FCC6C96592EF}"/>
                    </a:ext>
                  </a:extLst>
                </p14:cNvPr>
                <p14:cNvContentPartPr/>
                <p14:nvPr/>
              </p14:nvContentPartPr>
              <p14:xfrm>
                <a:off x="8453815" y="3020662"/>
                <a:ext cx="75600" cy="149040"/>
              </p14:xfrm>
            </p:contentPart>
          </mc:Choice>
          <mc:Fallback>
            <p:pic>
              <p:nvPicPr>
                <p:cNvPr id="500" name="Freihand 499">
                  <a:extLst>
                    <a:ext uri="{FF2B5EF4-FFF2-40B4-BE49-F238E27FC236}">
                      <a16:creationId xmlns:a16="http://schemas.microsoft.com/office/drawing/2014/main" id="{70E89B06-B1FE-AF0C-DC93-FCC6C96592EF}"/>
                    </a:ext>
                  </a:extLst>
                </p:cNvPr>
                <p:cNvPicPr/>
                <p:nvPr/>
              </p:nvPicPr>
              <p:blipFill>
                <a:blip r:embed="rId758"/>
                <a:stretch>
                  <a:fillRect/>
                </a:stretch>
              </p:blipFill>
              <p:spPr>
                <a:xfrm>
                  <a:off x="8445175" y="3011662"/>
                  <a:ext cx="932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501" name="Freihand 500">
                  <a:extLst>
                    <a:ext uri="{FF2B5EF4-FFF2-40B4-BE49-F238E27FC236}">
                      <a16:creationId xmlns:a16="http://schemas.microsoft.com/office/drawing/2014/main" id="{8BEF7A59-A2F7-2410-067D-B04DBB32ECC3}"/>
                    </a:ext>
                  </a:extLst>
                </p14:cNvPr>
                <p14:cNvContentPartPr/>
                <p14:nvPr/>
              </p14:nvContentPartPr>
              <p14:xfrm>
                <a:off x="8557495" y="3149902"/>
                <a:ext cx="10800" cy="60840"/>
              </p14:xfrm>
            </p:contentPart>
          </mc:Choice>
          <mc:Fallback>
            <p:pic>
              <p:nvPicPr>
                <p:cNvPr id="501" name="Freihand 500">
                  <a:extLst>
                    <a:ext uri="{FF2B5EF4-FFF2-40B4-BE49-F238E27FC236}">
                      <a16:creationId xmlns:a16="http://schemas.microsoft.com/office/drawing/2014/main" id="{8BEF7A59-A2F7-2410-067D-B04DBB32ECC3}"/>
                    </a:ext>
                  </a:extLst>
                </p:cNvPr>
                <p:cNvPicPr/>
                <p:nvPr/>
              </p:nvPicPr>
              <p:blipFill>
                <a:blip r:embed="rId760"/>
                <a:stretch>
                  <a:fillRect/>
                </a:stretch>
              </p:blipFill>
              <p:spPr>
                <a:xfrm>
                  <a:off x="8548855" y="3141262"/>
                  <a:ext cx="284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502" name="Freihand 501">
                  <a:extLst>
                    <a:ext uri="{FF2B5EF4-FFF2-40B4-BE49-F238E27FC236}">
                      <a16:creationId xmlns:a16="http://schemas.microsoft.com/office/drawing/2014/main" id="{061788FE-3A04-AD3E-D8A3-3C51F13CB7F3}"/>
                    </a:ext>
                  </a:extLst>
                </p14:cNvPr>
                <p14:cNvContentPartPr/>
                <p14:nvPr/>
              </p14:nvContentPartPr>
              <p14:xfrm>
                <a:off x="8602495" y="3023182"/>
                <a:ext cx="77400" cy="134280"/>
              </p14:xfrm>
            </p:contentPart>
          </mc:Choice>
          <mc:Fallback>
            <p:pic>
              <p:nvPicPr>
                <p:cNvPr id="502" name="Freihand 501">
                  <a:extLst>
                    <a:ext uri="{FF2B5EF4-FFF2-40B4-BE49-F238E27FC236}">
                      <a16:creationId xmlns:a16="http://schemas.microsoft.com/office/drawing/2014/main" id="{061788FE-3A04-AD3E-D8A3-3C51F13CB7F3}"/>
                    </a:ext>
                  </a:extLst>
                </p:cNvPr>
                <p:cNvPicPr/>
                <p:nvPr/>
              </p:nvPicPr>
              <p:blipFill>
                <a:blip r:embed="rId762"/>
                <a:stretch>
                  <a:fillRect/>
                </a:stretch>
              </p:blipFill>
              <p:spPr>
                <a:xfrm>
                  <a:off x="8593855" y="3014542"/>
                  <a:ext cx="950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503" name="Freihand 502">
                  <a:extLst>
                    <a:ext uri="{FF2B5EF4-FFF2-40B4-BE49-F238E27FC236}">
                      <a16:creationId xmlns:a16="http://schemas.microsoft.com/office/drawing/2014/main" id="{74C30BF2-FF7C-EA49-9B92-F979D83D92B1}"/>
                    </a:ext>
                  </a:extLst>
                </p14:cNvPr>
                <p14:cNvContentPartPr/>
                <p14:nvPr/>
              </p14:nvContentPartPr>
              <p14:xfrm>
                <a:off x="8727055" y="3021382"/>
                <a:ext cx="98640" cy="154440"/>
              </p14:xfrm>
            </p:contentPart>
          </mc:Choice>
          <mc:Fallback>
            <p:pic>
              <p:nvPicPr>
                <p:cNvPr id="503" name="Freihand 502">
                  <a:extLst>
                    <a:ext uri="{FF2B5EF4-FFF2-40B4-BE49-F238E27FC236}">
                      <a16:creationId xmlns:a16="http://schemas.microsoft.com/office/drawing/2014/main" id="{74C30BF2-FF7C-EA49-9B92-F979D83D92B1}"/>
                    </a:ext>
                  </a:extLst>
                </p:cNvPr>
                <p:cNvPicPr/>
                <p:nvPr/>
              </p:nvPicPr>
              <p:blipFill>
                <a:blip r:embed="rId764"/>
                <a:stretch>
                  <a:fillRect/>
                </a:stretch>
              </p:blipFill>
              <p:spPr>
                <a:xfrm>
                  <a:off x="8718415" y="3012382"/>
                  <a:ext cx="116280" cy="172080"/>
                </a:xfrm>
                <a:prstGeom prst="rect">
                  <a:avLst/>
                </a:prstGeom>
              </p:spPr>
            </p:pic>
          </mc:Fallback>
        </mc:AlternateContent>
      </p:grpSp>
      <p:grpSp>
        <p:nvGrpSpPr>
          <p:cNvPr id="534" name="Gruppieren 533">
            <a:extLst>
              <a:ext uri="{FF2B5EF4-FFF2-40B4-BE49-F238E27FC236}">
                <a16:creationId xmlns:a16="http://schemas.microsoft.com/office/drawing/2014/main" id="{35C8558E-12A8-BB58-B247-6502271FFFED}"/>
              </a:ext>
            </a:extLst>
          </p:cNvPr>
          <p:cNvGrpSpPr/>
          <p:nvPr/>
        </p:nvGrpSpPr>
        <p:grpSpPr>
          <a:xfrm>
            <a:off x="8935135" y="2120302"/>
            <a:ext cx="738000" cy="353160"/>
            <a:chOff x="8935135" y="2120302"/>
            <a:chExt cx="738000" cy="353160"/>
          </a:xfrm>
        </p:grpSpPr>
        <mc:AlternateContent xmlns:mc="http://schemas.openxmlformats.org/markup-compatibility/2006">
          <mc:Choice xmlns:p14="http://schemas.microsoft.com/office/powerpoint/2010/main" Requires="p14">
            <p:contentPart p14:bwMode="auto" r:id="rId765">
              <p14:nvContentPartPr>
                <p14:cNvPr id="505" name="Freihand 504">
                  <a:extLst>
                    <a:ext uri="{FF2B5EF4-FFF2-40B4-BE49-F238E27FC236}">
                      <a16:creationId xmlns:a16="http://schemas.microsoft.com/office/drawing/2014/main" id="{F030C30A-4AD1-5C5A-5B38-3AE643581651}"/>
                    </a:ext>
                  </a:extLst>
                </p14:cNvPr>
                <p14:cNvContentPartPr/>
                <p14:nvPr/>
              </p14:nvContentPartPr>
              <p14:xfrm>
                <a:off x="9016495" y="2159182"/>
                <a:ext cx="106920" cy="146880"/>
              </p14:xfrm>
            </p:contentPart>
          </mc:Choice>
          <mc:Fallback>
            <p:pic>
              <p:nvPicPr>
                <p:cNvPr id="505" name="Freihand 504">
                  <a:extLst>
                    <a:ext uri="{FF2B5EF4-FFF2-40B4-BE49-F238E27FC236}">
                      <a16:creationId xmlns:a16="http://schemas.microsoft.com/office/drawing/2014/main" id="{F030C30A-4AD1-5C5A-5B38-3AE643581651}"/>
                    </a:ext>
                  </a:extLst>
                </p:cNvPr>
                <p:cNvPicPr/>
                <p:nvPr/>
              </p:nvPicPr>
              <p:blipFill>
                <a:blip r:embed="rId766"/>
                <a:stretch>
                  <a:fillRect/>
                </a:stretch>
              </p:blipFill>
              <p:spPr>
                <a:xfrm>
                  <a:off x="9007495" y="2150542"/>
                  <a:ext cx="1245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506" name="Freihand 505">
                  <a:extLst>
                    <a:ext uri="{FF2B5EF4-FFF2-40B4-BE49-F238E27FC236}">
                      <a16:creationId xmlns:a16="http://schemas.microsoft.com/office/drawing/2014/main" id="{B9F9C9E1-86C8-8E85-ED4D-E82F1522FD75}"/>
                    </a:ext>
                  </a:extLst>
                </p14:cNvPr>
                <p14:cNvContentPartPr/>
                <p14:nvPr/>
              </p14:nvContentPartPr>
              <p14:xfrm>
                <a:off x="8935135" y="2120302"/>
                <a:ext cx="244440" cy="219600"/>
              </p14:xfrm>
            </p:contentPart>
          </mc:Choice>
          <mc:Fallback>
            <p:pic>
              <p:nvPicPr>
                <p:cNvPr id="506" name="Freihand 505">
                  <a:extLst>
                    <a:ext uri="{FF2B5EF4-FFF2-40B4-BE49-F238E27FC236}">
                      <a16:creationId xmlns:a16="http://schemas.microsoft.com/office/drawing/2014/main" id="{B9F9C9E1-86C8-8E85-ED4D-E82F1522FD75}"/>
                    </a:ext>
                  </a:extLst>
                </p:cNvPr>
                <p:cNvPicPr/>
                <p:nvPr/>
              </p:nvPicPr>
              <p:blipFill>
                <a:blip r:embed="rId768"/>
                <a:stretch>
                  <a:fillRect/>
                </a:stretch>
              </p:blipFill>
              <p:spPr>
                <a:xfrm>
                  <a:off x="8926495" y="2111662"/>
                  <a:ext cx="26208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527" name="Freihand 526">
                  <a:extLst>
                    <a:ext uri="{FF2B5EF4-FFF2-40B4-BE49-F238E27FC236}">
                      <a16:creationId xmlns:a16="http://schemas.microsoft.com/office/drawing/2014/main" id="{6A0BBCC3-B27B-87C7-1C03-915B70175471}"/>
                    </a:ext>
                  </a:extLst>
                </p14:cNvPr>
                <p14:cNvContentPartPr/>
                <p14:nvPr/>
              </p14:nvContentPartPr>
              <p14:xfrm>
                <a:off x="9216655" y="2243062"/>
                <a:ext cx="38880" cy="105840"/>
              </p14:xfrm>
            </p:contentPart>
          </mc:Choice>
          <mc:Fallback>
            <p:pic>
              <p:nvPicPr>
                <p:cNvPr id="527" name="Freihand 526">
                  <a:extLst>
                    <a:ext uri="{FF2B5EF4-FFF2-40B4-BE49-F238E27FC236}">
                      <a16:creationId xmlns:a16="http://schemas.microsoft.com/office/drawing/2014/main" id="{6A0BBCC3-B27B-87C7-1C03-915B70175471}"/>
                    </a:ext>
                  </a:extLst>
                </p:cNvPr>
                <p:cNvPicPr/>
                <p:nvPr/>
              </p:nvPicPr>
              <p:blipFill>
                <a:blip r:embed="rId770"/>
                <a:stretch>
                  <a:fillRect/>
                </a:stretch>
              </p:blipFill>
              <p:spPr>
                <a:xfrm>
                  <a:off x="9207655" y="2234062"/>
                  <a:ext cx="565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528" name="Freihand 527">
                  <a:extLst>
                    <a:ext uri="{FF2B5EF4-FFF2-40B4-BE49-F238E27FC236}">
                      <a16:creationId xmlns:a16="http://schemas.microsoft.com/office/drawing/2014/main" id="{BEFA8ABF-739A-6638-D490-0F9B0F9E5EB5}"/>
                    </a:ext>
                  </a:extLst>
                </p14:cNvPr>
                <p14:cNvContentPartPr/>
                <p14:nvPr/>
              </p14:nvContentPartPr>
              <p14:xfrm>
                <a:off x="9238615" y="2310382"/>
                <a:ext cx="33840" cy="111960"/>
              </p14:xfrm>
            </p:contentPart>
          </mc:Choice>
          <mc:Fallback>
            <p:pic>
              <p:nvPicPr>
                <p:cNvPr id="528" name="Freihand 527">
                  <a:extLst>
                    <a:ext uri="{FF2B5EF4-FFF2-40B4-BE49-F238E27FC236}">
                      <a16:creationId xmlns:a16="http://schemas.microsoft.com/office/drawing/2014/main" id="{BEFA8ABF-739A-6638-D490-0F9B0F9E5EB5}"/>
                    </a:ext>
                  </a:extLst>
                </p:cNvPr>
                <p:cNvPicPr/>
                <p:nvPr/>
              </p:nvPicPr>
              <p:blipFill>
                <a:blip r:embed="rId772"/>
                <a:stretch>
                  <a:fillRect/>
                </a:stretch>
              </p:blipFill>
              <p:spPr>
                <a:xfrm>
                  <a:off x="9229975" y="2301742"/>
                  <a:ext cx="514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529" name="Freihand 528">
                  <a:extLst>
                    <a:ext uri="{FF2B5EF4-FFF2-40B4-BE49-F238E27FC236}">
                      <a16:creationId xmlns:a16="http://schemas.microsoft.com/office/drawing/2014/main" id="{BC04B4AC-1CE9-58F0-DBA4-52697008CD48}"/>
                    </a:ext>
                  </a:extLst>
                </p14:cNvPr>
                <p14:cNvContentPartPr/>
                <p14:nvPr/>
              </p14:nvContentPartPr>
              <p14:xfrm>
                <a:off x="9274975" y="2379142"/>
                <a:ext cx="19080" cy="76320"/>
              </p14:xfrm>
            </p:contentPart>
          </mc:Choice>
          <mc:Fallback>
            <p:pic>
              <p:nvPicPr>
                <p:cNvPr id="529" name="Freihand 528">
                  <a:extLst>
                    <a:ext uri="{FF2B5EF4-FFF2-40B4-BE49-F238E27FC236}">
                      <a16:creationId xmlns:a16="http://schemas.microsoft.com/office/drawing/2014/main" id="{BC04B4AC-1CE9-58F0-DBA4-52697008CD48}"/>
                    </a:ext>
                  </a:extLst>
                </p:cNvPr>
                <p:cNvPicPr/>
                <p:nvPr/>
              </p:nvPicPr>
              <p:blipFill>
                <a:blip r:embed="rId774"/>
                <a:stretch>
                  <a:fillRect/>
                </a:stretch>
              </p:blipFill>
              <p:spPr>
                <a:xfrm>
                  <a:off x="9265975" y="2370502"/>
                  <a:ext cx="367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530" name="Freihand 529">
                  <a:extLst>
                    <a:ext uri="{FF2B5EF4-FFF2-40B4-BE49-F238E27FC236}">
                      <a16:creationId xmlns:a16="http://schemas.microsoft.com/office/drawing/2014/main" id="{3EF86C3D-20AE-749F-CBF5-599EDDD27FCA}"/>
                    </a:ext>
                  </a:extLst>
                </p14:cNvPr>
                <p14:cNvContentPartPr/>
                <p14:nvPr/>
              </p14:nvContentPartPr>
              <p14:xfrm>
                <a:off x="9334015" y="2292022"/>
                <a:ext cx="81360" cy="88560"/>
              </p14:xfrm>
            </p:contentPart>
          </mc:Choice>
          <mc:Fallback>
            <p:pic>
              <p:nvPicPr>
                <p:cNvPr id="530" name="Freihand 529">
                  <a:extLst>
                    <a:ext uri="{FF2B5EF4-FFF2-40B4-BE49-F238E27FC236}">
                      <a16:creationId xmlns:a16="http://schemas.microsoft.com/office/drawing/2014/main" id="{3EF86C3D-20AE-749F-CBF5-599EDDD27FCA}"/>
                    </a:ext>
                  </a:extLst>
                </p:cNvPr>
                <p:cNvPicPr/>
                <p:nvPr/>
              </p:nvPicPr>
              <p:blipFill>
                <a:blip r:embed="rId776"/>
                <a:stretch>
                  <a:fillRect/>
                </a:stretch>
              </p:blipFill>
              <p:spPr>
                <a:xfrm>
                  <a:off x="9325375" y="2283022"/>
                  <a:ext cx="990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531" name="Freihand 530">
                  <a:extLst>
                    <a:ext uri="{FF2B5EF4-FFF2-40B4-BE49-F238E27FC236}">
                      <a16:creationId xmlns:a16="http://schemas.microsoft.com/office/drawing/2014/main" id="{2D64B342-97E9-BF83-987D-EAA126004977}"/>
                    </a:ext>
                  </a:extLst>
                </p14:cNvPr>
                <p14:cNvContentPartPr/>
                <p14:nvPr/>
              </p14:nvContentPartPr>
              <p14:xfrm>
                <a:off x="9425455" y="2279062"/>
                <a:ext cx="106560" cy="122400"/>
              </p14:xfrm>
            </p:contentPart>
          </mc:Choice>
          <mc:Fallback>
            <p:pic>
              <p:nvPicPr>
                <p:cNvPr id="531" name="Freihand 530">
                  <a:extLst>
                    <a:ext uri="{FF2B5EF4-FFF2-40B4-BE49-F238E27FC236}">
                      <a16:creationId xmlns:a16="http://schemas.microsoft.com/office/drawing/2014/main" id="{2D64B342-97E9-BF83-987D-EAA126004977}"/>
                    </a:ext>
                  </a:extLst>
                </p:cNvPr>
                <p:cNvPicPr/>
                <p:nvPr/>
              </p:nvPicPr>
              <p:blipFill>
                <a:blip r:embed="rId778"/>
                <a:stretch>
                  <a:fillRect/>
                </a:stretch>
              </p:blipFill>
              <p:spPr>
                <a:xfrm>
                  <a:off x="9416815" y="2270062"/>
                  <a:ext cx="1242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532" name="Freihand 531">
                  <a:extLst>
                    <a:ext uri="{FF2B5EF4-FFF2-40B4-BE49-F238E27FC236}">
                      <a16:creationId xmlns:a16="http://schemas.microsoft.com/office/drawing/2014/main" id="{2DD59771-9ED0-D989-EF84-581CBACE8356}"/>
                    </a:ext>
                  </a:extLst>
                </p14:cNvPr>
                <p14:cNvContentPartPr/>
                <p14:nvPr/>
              </p14:nvContentPartPr>
              <p14:xfrm>
                <a:off x="9535975" y="2228662"/>
                <a:ext cx="125640" cy="158760"/>
              </p14:xfrm>
            </p:contentPart>
          </mc:Choice>
          <mc:Fallback>
            <p:pic>
              <p:nvPicPr>
                <p:cNvPr id="532" name="Freihand 531">
                  <a:extLst>
                    <a:ext uri="{FF2B5EF4-FFF2-40B4-BE49-F238E27FC236}">
                      <a16:creationId xmlns:a16="http://schemas.microsoft.com/office/drawing/2014/main" id="{2DD59771-9ED0-D989-EF84-581CBACE8356}"/>
                    </a:ext>
                  </a:extLst>
                </p:cNvPr>
                <p:cNvPicPr/>
                <p:nvPr/>
              </p:nvPicPr>
              <p:blipFill>
                <a:blip r:embed="rId780"/>
                <a:stretch>
                  <a:fillRect/>
                </a:stretch>
              </p:blipFill>
              <p:spPr>
                <a:xfrm>
                  <a:off x="9526975" y="2219662"/>
                  <a:ext cx="1432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533" name="Freihand 532">
                  <a:extLst>
                    <a:ext uri="{FF2B5EF4-FFF2-40B4-BE49-F238E27FC236}">
                      <a16:creationId xmlns:a16="http://schemas.microsoft.com/office/drawing/2014/main" id="{8769A4EA-C9E8-AA6A-1B04-ADC373017D02}"/>
                    </a:ext>
                  </a:extLst>
                </p14:cNvPr>
                <p14:cNvContentPartPr/>
                <p14:nvPr/>
              </p14:nvContentPartPr>
              <p14:xfrm>
                <a:off x="9571255" y="2408302"/>
                <a:ext cx="101880" cy="65160"/>
              </p14:xfrm>
            </p:contentPart>
          </mc:Choice>
          <mc:Fallback>
            <p:pic>
              <p:nvPicPr>
                <p:cNvPr id="533" name="Freihand 532">
                  <a:extLst>
                    <a:ext uri="{FF2B5EF4-FFF2-40B4-BE49-F238E27FC236}">
                      <a16:creationId xmlns:a16="http://schemas.microsoft.com/office/drawing/2014/main" id="{8769A4EA-C9E8-AA6A-1B04-ADC373017D02}"/>
                    </a:ext>
                  </a:extLst>
                </p:cNvPr>
                <p:cNvPicPr/>
                <p:nvPr/>
              </p:nvPicPr>
              <p:blipFill>
                <a:blip r:embed="rId782"/>
                <a:stretch>
                  <a:fillRect/>
                </a:stretch>
              </p:blipFill>
              <p:spPr>
                <a:xfrm>
                  <a:off x="9562255" y="2399662"/>
                  <a:ext cx="119520" cy="82800"/>
                </a:xfrm>
                <a:prstGeom prst="rect">
                  <a:avLst/>
                </a:prstGeom>
              </p:spPr>
            </p:pic>
          </mc:Fallback>
        </mc:AlternateContent>
      </p:grpSp>
      <p:grpSp>
        <p:nvGrpSpPr>
          <p:cNvPr id="550" name="Gruppieren 549">
            <a:extLst>
              <a:ext uri="{FF2B5EF4-FFF2-40B4-BE49-F238E27FC236}">
                <a16:creationId xmlns:a16="http://schemas.microsoft.com/office/drawing/2014/main" id="{DDD5B00F-3C70-08DD-08A5-39F1C8B77742}"/>
              </a:ext>
            </a:extLst>
          </p:cNvPr>
          <p:cNvGrpSpPr/>
          <p:nvPr/>
        </p:nvGrpSpPr>
        <p:grpSpPr>
          <a:xfrm>
            <a:off x="9000295" y="2571742"/>
            <a:ext cx="584640" cy="229320"/>
            <a:chOff x="9000295" y="2571742"/>
            <a:chExt cx="584640" cy="229320"/>
          </a:xfrm>
        </p:grpSpPr>
        <mc:AlternateContent xmlns:mc="http://schemas.openxmlformats.org/markup-compatibility/2006">
          <mc:Choice xmlns:p14="http://schemas.microsoft.com/office/powerpoint/2010/main" Requires="p14">
            <p:contentPart p14:bwMode="auto" r:id="rId783">
              <p14:nvContentPartPr>
                <p14:cNvPr id="540" name="Freihand 539">
                  <a:extLst>
                    <a:ext uri="{FF2B5EF4-FFF2-40B4-BE49-F238E27FC236}">
                      <a16:creationId xmlns:a16="http://schemas.microsoft.com/office/drawing/2014/main" id="{8BCFCCA1-30FF-7586-6CEA-64042F0970BB}"/>
                    </a:ext>
                  </a:extLst>
                </p14:cNvPr>
                <p14:cNvContentPartPr/>
                <p14:nvPr/>
              </p14:nvContentPartPr>
              <p14:xfrm>
                <a:off x="9000295" y="2576422"/>
                <a:ext cx="144360" cy="198000"/>
              </p14:xfrm>
            </p:contentPart>
          </mc:Choice>
          <mc:Fallback>
            <p:pic>
              <p:nvPicPr>
                <p:cNvPr id="540" name="Freihand 539">
                  <a:extLst>
                    <a:ext uri="{FF2B5EF4-FFF2-40B4-BE49-F238E27FC236}">
                      <a16:creationId xmlns:a16="http://schemas.microsoft.com/office/drawing/2014/main" id="{8BCFCCA1-30FF-7586-6CEA-64042F0970BB}"/>
                    </a:ext>
                  </a:extLst>
                </p:cNvPr>
                <p:cNvPicPr/>
                <p:nvPr/>
              </p:nvPicPr>
              <p:blipFill>
                <a:blip r:embed="rId784"/>
                <a:stretch>
                  <a:fillRect/>
                </a:stretch>
              </p:blipFill>
              <p:spPr>
                <a:xfrm>
                  <a:off x="8991655" y="2567782"/>
                  <a:ext cx="1620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541" name="Freihand 540">
                  <a:extLst>
                    <a:ext uri="{FF2B5EF4-FFF2-40B4-BE49-F238E27FC236}">
                      <a16:creationId xmlns:a16="http://schemas.microsoft.com/office/drawing/2014/main" id="{F5088689-1E8D-F32D-B844-CBAB4600AD77}"/>
                    </a:ext>
                  </a:extLst>
                </p14:cNvPr>
                <p14:cNvContentPartPr/>
                <p14:nvPr/>
              </p14:nvContentPartPr>
              <p14:xfrm>
                <a:off x="9025495" y="2700622"/>
                <a:ext cx="140760" cy="100440"/>
              </p14:xfrm>
            </p:contentPart>
          </mc:Choice>
          <mc:Fallback>
            <p:pic>
              <p:nvPicPr>
                <p:cNvPr id="541" name="Freihand 540">
                  <a:extLst>
                    <a:ext uri="{FF2B5EF4-FFF2-40B4-BE49-F238E27FC236}">
                      <a16:creationId xmlns:a16="http://schemas.microsoft.com/office/drawing/2014/main" id="{F5088689-1E8D-F32D-B844-CBAB4600AD77}"/>
                    </a:ext>
                  </a:extLst>
                </p:cNvPr>
                <p:cNvPicPr/>
                <p:nvPr/>
              </p:nvPicPr>
              <p:blipFill>
                <a:blip r:embed="rId786"/>
                <a:stretch>
                  <a:fillRect/>
                </a:stretch>
              </p:blipFill>
              <p:spPr>
                <a:xfrm>
                  <a:off x="9016855" y="2691622"/>
                  <a:ext cx="1584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542" name="Freihand 541">
                  <a:extLst>
                    <a:ext uri="{FF2B5EF4-FFF2-40B4-BE49-F238E27FC236}">
                      <a16:creationId xmlns:a16="http://schemas.microsoft.com/office/drawing/2014/main" id="{99C5A2C6-FC6D-6C0D-C4C8-E8BF9572CF19}"/>
                    </a:ext>
                  </a:extLst>
                </p14:cNvPr>
                <p14:cNvContentPartPr/>
                <p14:nvPr/>
              </p14:nvContentPartPr>
              <p14:xfrm>
                <a:off x="9229975" y="2607022"/>
                <a:ext cx="51840" cy="167760"/>
              </p14:xfrm>
            </p:contentPart>
          </mc:Choice>
          <mc:Fallback>
            <p:pic>
              <p:nvPicPr>
                <p:cNvPr id="542" name="Freihand 541">
                  <a:extLst>
                    <a:ext uri="{FF2B5EF4-FFF2-40B4-BE49-F238E27FC236}">
                      <a16:creationId xmlns:a16="http://schemas.microsoft.com/office/drawing/2014/main" id="{99C5A2C6-FC6D-6C0D-C4C8-E8BF9572CF19}"/>
                    </a:ext>
                  </a:extLst>
                </p:cNvPr>
                <p:cNvPicPr/>
                <p:nvPr/>
              </p:nvPicPr>
              <p:blipFill>
                <a:blip r:embed="rId788"/>
                <a:stretch>
                  <a:fillRect/>
                </a:stretch>
              </p:blipFill>
              <p:spPr>
                <a:xfrm>
                  <a:off x="9221335" y="2598022"/>
                  <a:ext cx="694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543" name="Freihand 542">
                  <a:extLst>
                    <a:ext uri="{FF2B5EF4-FFF2-40B4-BE49-F238E27FC236}">
                      <a16:creationId xmlns:a16="http://schemas.microsoft.com/office/drawing/2014/main" id="{AA16B5FE-5220-10DE-AB31-7F61AE63FD95}"/>
                    </a:ext>
                  </a:extLst>
                </p14:cNvPr>
                <p14:cNvContentPartPr/>
                <p14:nvPr/>
              </p14:nvContentPartPr>
              <p14:xfrm>
                <a:off x="9301975" y="2599462"/>
                <a:ext cx="79920" cy="190800"/>
              </p14:xfrm>
            </p:contentPart>
          </mc:Choice>
          <mc:Fallback>
            <p:pic>
              <p:nvPicPr>
                <p:cNvPr id="543" name="Freihand 542">
                  <a:extLst>
                    <a:ext uri="{FF2B5EF4-FFF2-40B4-BE49-F238E27FC236}">
                      <a16:creationId xmlns:a16="http://schemas.microsoft.com/office/drawing/2014/main" id="{AA16B5FE-5220-10DE-AB31-7F61AE63FD95}"/>
                    </a:ext>
                  </a:extLst>
                </p:cNvPr>
                <p:cNvPicPr/>
                <p:nvPr/>
              </p:nvPicPr>
              <p:blipFill>
                <a:blip r:embed="rId790"/>
                <a:stretch>
                  <a:fillRect/>
                </a:stretch>
              </p:blipFill>
              <p:spPr>
                <a:xfrm>
                  <a:off x="9292975" y="2590822"/>
                  <a:ext cx="975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544" name="Freihand 543">
                  <a:extLst>
                    <a:ext uri="{FF2B5EF4-FFF2-40B4-BE49-F238E27FC236}">
                      <a16:creationId xmlns:a16="http://schemas.microsoft.com/office/drawing/2014/main" id="{AED717DE-AE93-131E-AB4B-2B5DCADED708}"/>
                    </a:ext>
                  </a:extLst>
                </p14:cNvPr>
                <p14:cNvContentPartPr/>
                <p14:nvPr/>
              </p14:nvContentPartPr>
              <p14:xfrm>
                <a:off x="9481255" y="2638702"/>
                <a:ext cx="63360" cy="118800"/>
              </p14:xfrm>
            </p:contentPart>
          </mc:Choice>
          <mc:Fallback>
            <p:pic>
              <p:nvPicPr>
                <p:cNvPr id="544" name="Freihand 543">
                  <a:extLst>
                    <a:ext uri="{FF2B5EF4-FFF2-40B4-BE49-F238E27FC236}">
                      <a16:creationId xmlns:a16="http://schemas.microsoft.com/office/drawing/2014/main" id="{AED717DE-AE93-131E-AB4B-2B5DCADED708}"/>
                    </a:ext>
                  </a:extLst>
                </p:cNvPr>
                <p:cNvPicPr/>
                <p:nvPr/>
              </p:nvPicPr>
              <p:blipFill>
                <a:blip r:embed="rId792"/>
                <a:stretch>
                  <a:fillRect/>
                </a:stretch>
              </p:blipFill>
              <p:spPr>
                <a:xfrm>
                  <a:off x="9472255" y="2629702"/>
                  <a:ext cx="810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545" name="Freihand 544">
                  <a:extLst>
                    <a:ext uri="{FF2B5EF4-FFF2-40B4-BE49-F238E27FC236}">
                      <a16:creationId xmlns:a16="http://schemas.microsoft.com/office/drawing/2014/main" id="{B1CD600B-C19F-2B27-37C6-39847484E29F}"/>
                    </a:ext>
                  </a:extLst>
                </p14:cNvPr>
                <p14:cNvContentPartPr/>
                <p14:nvPr/>
              </p14:nvContentPartPr>
              <p14:xfrm>
                <a:off x="9445615" y="2571742"/>
                <a:ext cx="139320" cy="213480"/>
              </p14:xfrm>
            </p:contentPart>
          </mc:Choice>
          <mc:Fallback>
            <p:pic>
              <p:nvPicPr>
                <p:cNvPr id="545" name="Freihand 544">
                  <a:extLst>
                    <a:ext uri="{FF2B5EF4-FFF2-40B4-BE49-F238E27FC236}">
                      <a16:creationId xmlns:a16="http://schemas.microsoft.com/office/drawing/2014/main" id="{B1CD600B-C19F-2B27-37C6-39847484E29F}"/>
                    </a:ext>
                  </a:extLst>
                </p:cNvPr>
                <p:cNvPicPr/>
                <p:nvPr/>
              </p:nvPicPr>
              <p:blipFill>
                <a:blip r:embed="rId794"/>
                <a:stretch>
                  <a:fillRect/>
                </a:stretch>
              </p:blipFill>
              <p:spPr>
                <a:xfrm>
                  <a:off x="9436975" y="2562742"/>
                  <a:ext cx="156960" cy="231120"/>
                </a:xfrm>
                <a:prstGeom prst="rect">
                  <a:avLst/>
                </a:prstGeom>
              </p:spPr>
            </p:pic>
          </mc:Fallback>
        </mc:AlternateContent>
      </p:grpSp>
      <p:grpSp>
        <p:nvGrpSpPr>
          <p:cNvPr id="555" name="Gruppieren 554">
            <a:extLst>
              <a:ext uri="{FF2B5EF4-FFF2-40B4-BE49-F238E27FC236}">
                <a16:creationId xmlns:a16="http://schemas.microsoft.com/office/drawing/2014/main" id="{3E22C41C-F378-1EBB-79B6-3C26803E280C}"/>
              </a:ext>
            </a:extLst>
          </p:cNvPr>
          <p:cNvGrpSpPr/>
          <p:nvPr/>
        </p:nvGrpSpPr>
        <p:grpSpPr>
          <a:xfrm>
            <a:off x="8954215" y="2951902"/>
            <a:ext cx="659520" cy="187200"/>
            <a:chOff x="8954215" y="2951902"/>
            <a:chExt cx="659520" cy="187200"/>
          </a:xfrm>
        </p:grpSpPr>
        <mc:AlternateContent xmlns:mc="http://schemas.openxmlformats.org/markup-compatibility/2006">
          <mc:Choice xmlns:p14="http://schemas.microsoft.com/office/powerpoint/2010/main" Requires="p14">
            <p:contentPart p14:bwMode="auto" r:id="rId795">
              <p14:nvContentPartPr>
                <p14:cNvPr id="546" name="Freihand 545">
                  <a:extLst>
                    <a:ext uri="{FF2B5EF4-FFF2-40B4-BE49-F238E27FC236}">
                      <a16:creationId xmlns:a16="http://schemas.microsoft.com/office/drawing/2014/main" id="{922539F4-5AB5-FEBD-2C34-CE457B8B5C65}"/>
                    </a:ext>
                  </a:extLst>
                </p14:cNvPr>
                <p14:cNvContentPartPr/>
                <p14:nvPr/>
              </p14:nvContentPartPr>
              <p14:xfrm>
                <a:off x="8954215" y="2963062"/>
                <a:ext cx="118080" cy="127440"/>
              </p14:xfrm>
            </p:contentPart>
          </mc:Choice>
          <mc:Fallback>
            <p:pic>
              <p:nvPicPr>
                <p:cNvPr id="546" name="Freihand 545">
                  <a:extLst>
                    <a:ext uri="{FF2B5EF4-FFF2-40B4-BE49-F238E27FC236}">
                      <a16:creationId xmlns:a16="http://schemas.microsoft.com/office/drawing/2014/main" id="{922539F4-5AB5-FEBD-2C34-CE457B8B5C65}"/>
                    </a:ext>
                  </a:extLst>
                </p:cNvPr>
                <p:cNvPicPr/>
                <p:nvPr/>
              </p:nvPicPr>
              <p:blipFill>
                <a:blip r:embed="rId796"/>
                <a:stretch>
                  <a:fillRect/>
                </a:stretch>
              </p:blipFill>
              <p:spPr>
                <a:xfrm>
                  <a:off x="8945215" y="2954422"/>
                  <a:ext cx="1357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547" name="Freihand 546">
                  <a:extLst>
                    <a:ext uri="{FF2B5EF4-FFF2-40B4-BE49-F238E27FC236}">
                      <a16:creationId xmlns:a16="http://schemas.microsoft.com/office/drawing/2014/main" id="{DFE2D433-670E-485F-BC44-AECD81F80FF8}"/>
                    </a:ext>
                  </a:extLst>
                </p14:cNvPr>
                <p14:cNvContentPartPr/>
                <p14:nvPr/>
              </p14:nvContentPartPr>
              <p14:xfrm>
                <a:off x="8999215" y="3041542"/>
                <a:ext cx="133560" cy="84960"/>
              </p14:xfrm>
            </p:contentPart>
          </mc:Choice>
          <mc:Fallback>
            <p:pic>
              <p:nvPicPr>
                <p:cNvPr id="547" name="Freihand 546">
                  <a:extLst>
                    <a:ext uri="{FF2B5EF4-FFF2-40B4-BE49-F238E27FC236}">
                      <a16:creationId xmlns:a16="http://schemas.microsoft.com/office/drawing/2014/main" id="{DFE2D433-670E-485F-BC44-AECD81F80FF8}"/>
                    </a:ext>
                  </a:extLst>
                </p:cNvPr>
                <p:cNvPicPr/>
                <p:nvPr/>
              </p:nvPicPr>
              <p:blipFill>
                <a:blip r:embed="rId798"/>
                <a:stretch>
                  <a:fillRect/>
                </a:stretch>
              </p:blipFill>
              <p:spPr>
                <a:xfrm>
                  <a:off x="8990575" y="3032902"/>
                  <a:ext cx="1512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548" name="Freihand 547">
                  <a:extLst>
                    <a:ext uri="{FF2B5EF4-FFF2-40B4-BE49-F238E27FC236}">
                      <a16:creationId xmlns:a16="http://schemas.microsoft.com/office/drawing/2014/main" id="{9824DD9E-5389-1AF2-DCFF-69EC68A74876}"/>
                    </a:ext>
                  </a:extLst>
                </p14:cNvPr>
                <p14:cNvContentPartPr/>
                <p14:nvPr/>
              </p14:nvContentPartPr>
              <p14:xfrm>
                <a:off x="9212335" y="2987542"/>
                <a:ext cx="57960" cy="100440"/>
              </p14:xfrm>
            </p:contentPart>
          </mc:Choice>
          <mc:Fallback>
            <p:pic>
              <p:nvPicPr>
                <p:cNvPr id="548" name="Freihand 547">
                  <a:extLst>
                    <a:ext uri="{FF2B5EF4-FFF2-40B4-BE49-F238E27FC236}">
                      <a16:creationId xmlns:a16="http://schemas.microsoft.com/office/drawing/2014/main" id="{9824DD9E-5389-1AF2-DCFF-69EC68A74876}"/>
                    </a:ext>
                  </a:extLst>
                </p:cNvPr>
                <p:cNvPicPr/>
                <p:nvPr/>
              </p:nvPicPr>
              <p:blipFill>
                <a:blip r:embed="rId800"/>
                <a:stretch>
                  <a:fillRect/>
                </a:stretch>
              </p:blipFill>
              <p:spPr>
                <a:xfrm>
                  <a:off x="9203695" y="2978542"/>
                  <a:ext cx="756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551" name="Freihand 550">
                  <a:extLst>
                    <a:ext uri="{FF2B5EF4-FFF2-40B4-BE49-F238E27FC236}">
                      <a16:creationId xmlns:a16="http://schemas.microsoft.com/office/drawing/2014/main" id="{4D39EC38-E0BB-7022-13A4-EDF77E3A7482}"/>
                    </a:ext>
                  </a:extLst>
                </p14:cNvPr>
                <p14:cNvContentPartPr/>
                <p14:nvPr/>
              </p14:nvContentPartPr>
              <p14:xfrm>
                <a:off x="9309535" y="2983222"/>
                <a:ext cx="78840" cy="113400"/>
              </p14:xfrm>
            </p:contentPart>
          </mc:Choice>
          <mc:Fallback>
            <p:pic>
              <p:nvPicPr>
                <p:cNvPr id="551" name="Freihand 550">
                  <a:extLst>
                    <a:ext uri="{FF2B5EF4-FFF2-40B4-BE49-F238E27FC236}">
                      <a16:creationId xmlns:a16="http://schemas.microsoft.com/office/drawing/2014/main" id="{4D39EC38-E0BB-7022-13A4-EDF77E3A7482}"/>
                    </a:ext>
                  </a:extLst>
                </p:cNvPr>
                <p:cNvPicPr/>
                <p:nvPr/>
              </p:nvPicPr>
              <p:blipFill>
                <a:blip r:embed="rId802"/>
                <a:stretch>
                  <a:fillRect/>
                </a:stretch>
              </p:blipFill>
              <p:spPr>
                <a:xfrm>
                  <a:off x="9300535" y="2974582"/>
                  <a:ext cx="964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552" name="Freihand 551">
                  <a:extLst>
                    <a:ext uri="{FF2B5EF4-FFF2-40B4-BE49-F238E27FC236}">
                      <a16:creationId xmlns:a16="http://schemas.microsoft.com/office/drawing/2014/main" id="{2322ED7B-AAD4-2E70-F57D-66DAF2A9767E}"/>
                    </a:ext>
                  </a:extLst>
                </p14:cNvPr>
                <p14:cNvContentPartPr/>
                <p14:nvPr/>
              </p14:nvContentPartPr>
              <p14:xfrm>
                <a:off x="9341935" y="2983942"/>
                <a:ext cx="189360" cy="76680"/>
              </p14:xfrm>
            </p:contentPart>
          </mc:Choice>
          <mc:Fallback>
            <p:pic>
              <p:nvPicPr>
                <p:cNvPr id="552" name="Freihand 551">
                  <a:extLst>
                    <a:ext uri="{FF2B5EF4-FFF2-40B4-BE49-F238E27FC236}">
                      <a16:creationId xmlns:a16="http://schemas.microsoft.com/office/drawing/2014/main" id="{2322ED7B-AAD4-2E70-F57D-66DAF2A9767E}"/>
                    </a:ext>
                  </a:extLst>
                </p:cNvPr>
                <p:cNvPicPr/>
                <p:nvPr/>
              </p:nvPicPr>
              <p:blipFill>
                <a:blip r:embed="rId804"/>
                <a:stretch>
                  <a:fillRect/>
                </a:stretch>
              </p:blipFill>
              <p:spPr>
                <a:xfrm>
                  <a:off x="9332935" y="2974942"/>
                  <a:ext cx="2070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553" name="Freihand 552">
                  <a:extLst>
                    <a:ext uri="{FF2B5EF4-FFF2-40B4-BE49-F238E27FC236}">
                      <a16:creationId xmlns:a16="http://schemas.microsoft.com/office/drawing/2014/main" id="{54900094-F9F0-6087-6F99-EFE649EDDFD0}"/>
                    </a:ext>
                  </a:extLst>
                </p14:cNvPr>
                <p14:cNvContentPartPr/>
                <p14:nvPr/>
              </p14:nvContentPartPr>
              <p14:xfrm>
                <a:off x="9429775" y="2951902"/>
                <a:ext cx="65520" cy="52200"/>
              </p14:xfrm>
            </p:contentPart>
          </mc:Choice>
          <mc:Fallback>
            <p:pic>
              <p:nvPicPr>
                <p:cNvPr id="553" name="Freihand 552">
                  <a:extLst>
                    <a:ext uri="{FF2B5EF4-FFF2-40B4-BE49-F238E27FC236}">
                      <a16:creationId xmlns:a16="http://schemas.microsoft.com/office/drawing/2014/main" id="{54900094-F9F0-6087-6F99-EFE649EDDFD0}"/>
                    </a:ext>
                  </a:extLst>
                </p:cNvPr>
                <p:cNvPicPr/>
                <p:nvPr/>
              </p:nvPicPr>
              <p:blipFill>
                <a:blip r:embed="rId806"/>
                <a:stretch>
                  <a:fillRect/>
                </a:stretch>
              </p:blipFill>
              <p:spPr>
                <a:xfrm>
                  <a:off x="9421135" y="2942902"/>
                  <a:ext cx="831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554" name="Freihand 553">
                  <a:extLst>
                    <a:ext uri="{FF2B5EF4-FFF2-40B4-BE49-F238E27FC236}">
                      <a16:creationId xmlns:a16="http://schemas.microsoft.com/office/drawing/2014/main" id="{C78376A0-F157-2A88-C8E9-B10887EB6ED7}"/>
                    </a:ext>
                  </a:extLst>
                </p14:cNvPr>
                <p14:cNvContentPartPr/>
                <p14:nvPr/>
              </p14:nvContentPartPr>
              <p14:xfrm>
                <a:off x="9541015" y="3064222"/>
                <a:ext cx="72720" cy="74880"/>
              </p14:xfrm>
            </p:contentPart>
          </mc:Choice>
          <mc:Fallback>
            <p:pic>
              <p:nvPicPr>
                <p:cNvPr id="554" name="Freihand 553">
                  <a:extLst>
                    <a:ext uri="{FF2B5EF4-FFF2-40B4-BE49-F238E27FC236}">
                      <a16:creationId xmlns:a16="http://schemas.microsoft.com/office/drawing/2014/main" id="{C78376A0-F157-2A88-C8E9-B10887EB6ED7}"/>
                    </a:ext>
                  </a:extLst>
                </p:cNvPr>
                <p:cNvPicPr/>
                <p:nvPr/>
              </p:nvPicPr>
              <p:blipFill>
                <a:blip r:embed="rId808"/>
                <a:stretch>
                  <a:fillRect/>
                </a:stretch>
              </p:blipFill>
              <p:spPr>
                <a:xfrm>
                  <a:off x="9532375" y="3055582"/>
                  <a:ext cx="90360" cy="92520"/>
                </a:xfrm>
                <a:prstGeom prst="rect">
                  <a:avLst/>
                </a:prstGeom>
              </p:spPr>
            </p:pic>
          </mc:Fallback>
        </mc:AlternateContent>
      </p:grpSp>
      <p:grpSp>
        <p:nvGrpSpPr>
          <p:cNvPr id="565" name="Gruppieren 564">
            <a:extLst>
              <a:ext uri="{FF2B5EF4-FFF2-40B4-BE49-F238E27FC236}">
                <a16:creationId xmlns:a16="http://schemas.microsoft.com/office/drawing/2014/main" id="{1F0B7432-618F-6FD9-DB00-D61B5DF99AE0}"/>
              </a:ext>
            </a:extLst>
          </p:cNvPr>
          <p:cNvGrpSpPr/>
          <p:nvPr/>
        </p:nvGrpSpPr>
        <p:grpSpPr>
          <a:xfrm>
            <a:off x="148615" y="5354542"/>
            <a:ext cx="3148200" cy="1293480"/>
            <a:chOff x="148615" y="5354542"/>
            <a:chExt cx="3148200" cy="1293480"/>
          </a:xfrm>
        </p:grpSpPr>
        <mc:AlternateContent xmlns:mc="http://schemas.openxmlformats.org/markup-compatibility/2006">
          <mc:Choice xmlns:p14="http://schemas.microsoft.com/office/powerpoint/2010/main" Requires="p14">
            <p:contentPart p14:bwMode="auto" r:id="rId809">
              <p14:nvContentPartPr>
                <p14:cNvPr id="466" name="Freihand 465">
                  <a:extLst>
                    <a:ext uri="{FF2B5EF4-FFF2-40B4-BE49-F238E27FC236}">
                      <a16:creationId xmlns:a16="http://schemas.microsoft.com/office/drawing/2014/main" id="{4B75A812-8CBA-E9A5-DBC8-43DDF8AE4B04}"/>
                    </a:ext>
                  </a:extLst>
                </p14:cNvPr>
                <p14:cNvContentPartPr/>
                <p14:nvPr/>
              </p14:nvContentPartPr>
              <p14:xfrm>
                <a:off x="219535" y="5433022"/>
                <a:ext cx="118080" cy="189360"/>
              </p14:xfrm>
            </p:contentPart>
          </mc:Choice>
          <mc:Fallback>
            <p:pic>
              <p:nvPicPr>
                <p:cNvPr id="466" name="Freihand 465">
                  <a:extLst>
                    <a:ext uri="{FF2B5EF4-FFF2-40B4-BE49-F238E27FC236}">
                      <a16:creationId xmlns:a16="http://schemas.microsoft.com/office/drawing/2014/main" id="{4B75A812-8CBA-E9A5-DBC8-43DDF8AE4B04}"/>
                    </a:ext>
                  </a:extLst>
                </p:cNvPr>
                <p:cNvPicPr/>
                <p:nvPr/>
              </p:nvPicPr>
              <p:blipFill>
                <a:blip r:embed="rId810"/>
                <a:stretch>
                  <a:fillRect/>
                </a:stretch>
              </p:blipFill>
              <p:spPr>
                <a:xfrm>
                  <a:off x="210895" y="5424022"/>
                  <a:ext cx="1357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467" name="Freihand 466">
                  <a:extLst>
                    <a:ext uri="{FF2B5EF4-FFF2-40B4-BE49-F238E27FC236}">
                      <a16:creationId xmlns:a16="http://schemas.microsoft.com/office/drawing/2014/main" id="{F738B913-458B-1D26-ABF4-F4CB445CD9B4}"/>
                    </a:ext>
                  </a:extLst>
                </p14:cNvPr>
                <p14:cNvContentPartPr/>
                <p14:nvPr/>
              </p14:nvContentPartPr>
              <p14:xfrm>
                <a:off x="162655" y="5354542"/>
                <a:ext cx="196560" cy="354600"/>
              </p14:xfrm>
            </p:contentPart>
          </mc:Choice>
          <mc:Fallback>
            <p:pic>
              <p:nvPicPr>
                <p:cNvPr id="467" name="Freihand 466">
                  <a:extLst>
                    <a:ext uri="{FF2B5EF4-FFF2-40B4-BE49-F238E27FC236}">
                      <a16:creationId xmlns:a16="http://schemas.microsoft.com/office/drawing/2014/main" id="{F738B913-458B-1D26-ABF4-F4CB445CD9B4}"/>
                    </a:ext>
                  </a:extLst>
                </p:cNvPr>
                <p:cNvPicPr/>
                <p:nvPr/>
              </p:nvPicPr>
              <p:blipFill>
                <a:blip r:embed="rId812"/>
                <a:stretch>
                  <a:fillRect/>
                </a:stretch>
              </p:blipFill>
              <p:spPr>
                <a:xfrm>
                  <a:off x="154015" y="5345902"/>
                  <a:ext cx="214200" cy="37224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468" name="Freihand 467">
                  <a:extLst>
                    <a:ext uri="{FF2B5EF4-FFF2-40B4-BE49-F238E27FC236}">
                      <a16:creationId xmlns:a16="http://schemas.microsoft.com/office/drawing/2014/main" id="{01BB79B0-EFB6-F798-944C-7CC5C9096695}"/>
                    </a:ext>
                  </a:extLst>
                </p14:cNvPr>
                <p14:cNvContentPartPr/>
                <p14:nvPr/>
              </p14:nvContentPartPr>
              <p14:xfrm>
                <a:off x="559375" y="5437342"/>
                <a:ext cx="87840" cy="147240"/>
              </p14:xfrm>
            </p:contentPart>
          </mc:Choice>
          <mc:Fallback>
            <p:pic>
              <p:nvPicPr>
                <p:cNvPr id="468" name="Freihand 467">
                  <a:extLst>
                    <a:ext uri="{FF2B5EF4-FFF2-40B4-BE49-F238E27FC236}">
                      <a16:creationId xmlns:a16="http://schemas.microsoft.com/office/drawing/2014/main" id="{01BB79B0-EFB6-F798-944C-7CC5C9096695}"/>
                    </a:ext>
                  </a:extLst>
                </p:cNvPr>
                <p:cNvPicPr/>
                <p:nvPr/>
              </p:nvPicPr>
              <p:blipFill>
                <a:blip r:embed="rId814"/>
                <a:stretch>
                  <a:fillRect/>
                </a:stretch>
              </p:blipFill>
              <p:spPr>
                <a:xfrm>
                  <a:off x="550375" y="5428342"/>
                  <a:ext cx="1054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469" name="Freihand 468">
                  <a:extLst>
                    <a:ext uri="{FF2B5EF4-FFF2-40B4-BE49-F238E27FC236}">
                      <a16:creationId xmlns:a16="http://schemas.microsoft.com/office/drawing/2014/main" id="{297A16CD-B9F1-6841-6AC9-39A3C0F403F9}"/>
                    </a:ext>
                  </a:extLst>
                </p14:cNvPr>
                <p14:cNvContentPartPr/>
                <p14:nvPr/>
              </p14:nvContentPartPr>
              <p14:xfrm>
                <a:off x="570175" y="5418262"/>
                <a:ext cx="110880" cy="15840"/>
              </p14:xfrm>
            </p:contentPart>
          </mc:Choice>
          <mc:Fallback>
            <p:pic>
              <p:nvPicPr>
                <p:cNvPr id="469" name="Freihand 468">
                  <a:extLst>
                    <a:ext uri="{FF2B5EF4-FFF2-40B4-BE49-F238E27FC236}">
                      <a16:creationId xmlns:a16="http://schemas.microsoft.com/office/drawing/2014/main" id="{297A16CD-B9F1-6841-6AC9-39A3C0F403F9}"/>
                    </a:ext>
                  </a:extLst>
                </p:cNvPr>
                <p:cNvPicPr/>
                <p:nvPr/>
              </p:nvPicPr>
              <p:blipFill>
                <a:blip r:embed="rId816"/>
                <a:stretch>
                  <a:fillRect/>
                </a:stretch>
              </p:blipFill>
              <p:spPr>
                <a:xfrm>
                  <a:off x="561175" y="5409262"/>
                  <a:ext cx="1285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470" name="Freihand 469">
                  <a:extLst>
                    <a:ext uri="{FF2B5EF4-FFF2-40B4-BE49-F238E27FC236}">
                      <a16:creationId xmlns:a16="http://schemas.microsoft.com/office/drawing/2014/main" id="{24CD3A23-AB14-717C-0B89-3E67BE57DA7E}"/>
                    </a:ext>
                  </a:extLst>
                </p14:cNvPr>
                <p14:cNvContentPartPr/>
                <p14:nvPr/>
              </p14:nvContentPartPr>
              <p14:xfrm>
                <a:off x="734335" y="5366062"/>
                <a:ext cx="128880" cy="156240"/>
              </p14:xfrm>
            </p:contentPart>
          </mc:Choice>
          <mc:Fallback>
            <p:pic>
              <p:nvPicPr>
                <p:cNvPr id="470" name="Freihand 469">
                  <a:extLst>
                    <a:ext uri="{FF2B5EF4-FFF2-40B4-BE49-F238E27FC236}">
                      <a16:creationId xmlns:a16="http://schemas.microsoft.com/office/drawing/2014/main" id="{24CD3A23-AB14-717C-0B89-3E67BE57DA7E}"/>
                    </a:ext>
                  </a:extLst>
                </p:cNvPr>
                <p:cNvPicPr/>
                <p:nvPr/>
              </p:nvPicPr>
              <p:blipFill>
                <a:blip r:embed="rId818"/>
                <a:stretch>
                  <a:fillRect/>
                </a:stretch>
              </p:blipFill>
              <p:spPr>
                <a:xfrm>
                  <a:off x="725335" y="5357062"/>
                  <a:ext cx="1465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471" name="Freihand 470">
                  <a:extLst>
                    <a:ext uri="{FF2B5EF4-FFF2-40B4-BE49-F238E27FC236}">
                      <a16:creationId xmlns:a16="http://schemas.microsoft.com/office/drawing/2014/main" id="{F99C3576-7DB3-70E5-F9E4-B403F052C26C}"/>
                    </a:ext>
                  </a:extLst>
                </p14:cNvPr>
                <p14:cNvContentPartPr/>
                <p14:nvPr/>
              </p14:nvContentPartPr>
              <p14:xfrm>
                <a:off x="894175" y="5394502"/>
                <a:ext cx="124200" cy="150120"/>
              </p14:xfrm>
            </p:contentPart>
          </mc:Choice>
          <mc:Fallback>
            <p:pic>
              <p:nvPicPr>
                <p:cNvPr id="471" name="Freihand 470">
                  <a:extLst>
                    <a:ext uri="{FF2B5EF4-FFF2-40B4-BE49-F238E27FC236}">
                      <a16:creationId xmlns:a16="http://schemas.microsoft.com/office/drawing/2014/main" id="{F99C3576-7DB3-70E5-F9E4-B403F052C26C}"/>
                    </a:ext>
                  </a:extLst>
                </p:cNvPr>
                <p:cNvPicPr/>
                <p:nvPr/>
              </p:nvPicPr>
              <p:blipFill>
                <a:blip r:embed="rId820"/>
                <a:stretch>
                  <a:fillRect/>
                </a:stretch>
              </p:blipFill>
              <p:spPr>
                <a:xfrm>
                  <a:off x="885535" y="5385502"/>
                  <a:ext cx="1418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472" name="Freihand 471">
                  <a:extLst>
                    <a:ext uri="{FF2B5EF4-FFF2-40B4-BE49-F238E27FC236}">
                      <a16:creationId xmlns:a16="http://schemas.microsoft.com/office/drawing/2014/main" id="{C5A4EF84-F921-A9DF-AA0D-36B5E9B48A53}"/>
                    </a:ext>
                  </a:extLst>
                </p14:cNvPr>
                <p14:cNvContentPartPr/>
                <p14:nvPr/>
              </p14:nvContentPartPr>
              <p14:xfrm>
                <a:off x="564775" y="5677102"/>
                <a:ext cx="436320" cy="64440"/>
              </p14:xfrm>
            </p:contentPart>
          </mc:Choice>
          <mc:Fallback>
            <p:pic>
              <p:nvPicPr>
                <p:cNvPr id="472" name="Freihand 471">
                  <a:extLst>
                    <a:ext uri="{FF2B5EF4-FFF2-40B4-BE49-F238E27FC236}">
                      <a16:creationId xmlns:a16="http://schemas.microsoft.com/office/drawing/2014/main" id="{C5A4EF84-F921-A9DF-AA0D-36B5E9B48A53}"/>
                    </a:ext>
                  </a:extLst>
                </p:cNvPr>
                <p:cNvPicPr/>
                <p:nvPr/>
              </p:nvPicPr>
              <p:blipFill>
                <a:blip r:embed="rId822"/>
                <a:stretch>
                  <a:fillRect/>
                </a:stretch>
              </p:blipFill>
              <p:spPr>
                <a:xfrm>
                  <a:off x="555775" y="5668462"/>
                  <a:ext cx="4539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474" name="Freihand 473">
                  <a:extLst>
                    <a:ext uri="{FF2B5EF4-FFF2-40B4-BE49-F238E27FC236}">
                      <a16:creationId xmlns:a16="http://schemas.microsoft.com/office/drawing/2014/main" id="{16759E82-8C55-52FA-81DE-2356CF849A94}"/>
                    </a:ext>
                  </a:extLst>
                </p14:cNvPr>
                <p14:cNvContentPartPr/>
                <p14:nvPr/>
              </p14:nvContentPartPr>
              <p14:xfrm>
                <a:off x="578455" y="5880502"/>
                <a:ext cx="82440" cy="132120"/>
              </p14:xfrm>
            </p:contentPart>
          </mc:Choice>
          <mc:Fallback>
            <p:pic>
              <p:nvPicPr>
                <p:cNvPr id="474" name="Freihand 473">
                  <a:extLst>
                    <a:ext uri="{FF2B5EF4-FFF2-40B4-BE49-F238E27FC236}">
                      <a16:creationId xmlns:a16="http://schemas.microsoft.com/office/drawing/2014/main" id="{16759E82-8C55-52FA-81DE-2356CF849A94}"/>
                    </a:ext>
                  </a:extLst>
                </p:cNvPr>
                <p:cNvPicPr/>
                <p:nvPr/>
              </p:nvPicPr>
              <p:blipFill>
                <a:blip r:embed="rId824"/>
                <a:stretch>
                  <a:fillRect/>
                </a:stretch>
              </p:blipFill>
              <p:spPr>
                <a:xfrm>
                  <a:off x="569455" y="5871502"/>
                  <a:ext cx="1000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475" name="Freihand 474">
                  <a:extLst>
                    <a:ext uri="{FF2B5EF4-FFF2-40B4-BE49-F238E27FC236}">
                      <a16:creationId xmlns:a16="http://schemas.microsoft.com/office/drawing/2014/main" id="{13355B6D-B7F0-33C0-3E83-7CE75D3FC826}"/>
                    </a:ext>
                  </a:extLst>
                </p14:cNvPr>
                <p14:cNvContentPartPr/>
                <p14:nvPr/>
              </p14:nvContentPartPr>
              <p14:xfrm>
                <a:off x="585655" y="5821102"/>
                <a:ext cx="99000" cy="28080"/>
              </p14:xfrm>
            </p:contentPart>
          </mc:Choice>
          <mc:Fallback>
            <p:pic>
              <p:nvPicPr>
                <p:cNvPr id="475" name="Freihand 474">
                  <a:extLst>
                    <a:ext uri="{FF2B5EF4-FFF2-40B4-BE49-F238E27FC236}">
                      <a16:creationId xmlns:a16="http://schemas.microsoft.com/office/drawing/2014/main" id="{13355B6D-B7F0-33C0-3E83-7CE75D3FC826}"/>
                    </a:ext>
                  </a:extLst>
                </p:cNvPr>
                <p:cNvPicPr/>
                <p:nvPr/>
              </p:nvPicPr>
              <p:blipFill>
                <a:blip r:embed="rId826"/>
                <a:stretch>
                  <a:fillRect/>
                </a:stretch>
              </p:blipFill>
              <p:spPr>
                <a:xfrm>
                  <a:off x="576655" y="5812462"/>
                  <a:ext cx="1166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476" name="Freihand 475">
                  <a:extLst>
                    <a:ext uri="{FF2B5EF4-FFF2-40B4-BE49-F238E27FC236}">
                      <a16:creationId xmlns:a16="http://schemas.microsoft.com/office/drawing/2014/main" id="{49642A58-7208-1A54-9B9B-05B0DC2CC5F7}"/>
                    </a:ext>
                  </a:extLst>
                </p14:cNvPr>
                <p14:cNvContentPartPr/>
                <p14:nvPr/>
              </p14:nvContentPartPr>
              <p14:xfrm>
                <a:off x="750175" y="5815342"/>
                <a:ext cx="101520" cy="161280"/>
              </p14:xfrm>
            </p:contentPart>
          </mc:Choice>
          <mc:Fallback>
            <p:pic>
              <p:nvPicPr>
                <p:cNvPr id="476" name="Freihand 475">
                  <a:extLst>
                    <a:ext uri="{FF2B5EF4-FFF2-40B4-BE49-F238E27FC236}">
                      <a16:creationId xmlns:a16="http://schemas.microsoft.com/office/drawing/2014/main" id="{49642A58-7208-1A54-9B9B-05B0DC2CC5F7}"/>
                    </a:ext>
                  </a:extLst>
                </p:cNvPr>
                <p:cNvPicPr/>
                <p:nvPr/>
              </p:nvPicPr>
              <p:blipFill>
                <a:blip r:embed="rId828"/>
                <a:stretch>
                  <a:fillRect/>
                </a:stretch>
              </p:blipFill>
              <p:spPr>
                <a:xfrm>
                  <a:off x="741535" y="5806342"/>
                  <a:ext cx="1191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477" name="Freihand 476">
                  <a:extLst>
                    <a:ext uri="{FF2B5EF4-FFF2-40B4-BE49-F238E27FC236}">
                      <a16:creationId xmlns:a16="http://schemas.microsoft.com/office/drawing/2014/main" id="{763B0B27-C3F3-A950-892D-FF0381E8B265}"/>
                    </a:ext>
                  </a:extLst>
                </p14:cNvPr>
                <p14:cNvContentPartPr/>
                <p14:nvPr/>
              </p14:nvContentPartPr>
              <p14:xfrm>
                <a:off x="881575" y="5664142"/>
                <a:ext cx="371160" cy="272520"/>
              </p14:xfrm>
            </p:contentPart>
          </mc:Choice>
          <mc:Fallback>
            <p:pic>
              <p:nvPicPr>
                <p:cNvPr id="477" name="Freihand 476">
                  <a:extLst>
                    <a:ext uri="{FF2B5EF4-FFF2-40B4-BE49-F238E27FC236}">
                      <a16:creationId xmlns:a16="http://schemas.microsoft.com/office/drawing/2014/main" id="{763B0B27-C3F3-A950-892D-FF0381E8B265}"/>
                    </a:ext>
                  </a:extLst>
                </p:cNvPr>
                <p:cNvPicPr/>
                <p:nvPr/>
              </p:nvPicPr>
              <p:blipFill>
                <a:blip r:embed="rId830"/>
                <a:stretch>
                  <a:fillRect/>
                </a:stretch>
              </p:blipFill>
              <p:spPr>
                <a:xfrm>
                  <a:off x="872935" y="5655502"/>
                  <a:ext cx="38880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508" name="Freihand 507">
                  <a:extLst>
                    <a:ext uri="{FF2B5EF4-FFF2-40B4-BE49-F238E27FC236}">
                      <a16:creationId xmlns:a16="http://schemas.microsoft.com/office/drawing/2014/main" id="{6F617260-A645-CA92-8C04-9924EA4DE835}"/>
                    </a:ext>
                  </a:extLst>
                </p14:cNvPr>
                <p14:cNvContentPartPr/>
                <p14:nvPr/>
              </p14:nvContentPartPr>
              <p14:xfrm>
                <a:off x="200815" y="6218542"/>
                <a:ext cx="135000" cy="243720"/>
              </p14:xfrm>
            </p:contentPart>
          </mc:Choice>
          <mc:Fallback>
            <p:pic>
              <p:nvPicPr>
                <p:cNvPr id="508" name="Freihand 507">
                  <a:extLst>
                    <a:ext uri="{FF2B5EF4-FFF2-40B4-BE49-F238E27FC236}">
                      <a16:creationId xmlns:a16="http://schemas.microsoft.com/office/drawing/2014/main" id="{6F617260-A645-CA92-8C04-9924EA4DE835}"/>
                    </a:ext>
                  </a:extLst>
                </p:cNvPr>
                <p:cNvPicPr/>
                <p:nvPr/>
              </p:nvPicPr>
              <p:blipFill>
                <a:blip r:embed="rId832"/>
                <a:stretch>
                  <a:fillRect/>
                </a:stretch>
              </p:blipFill>
              <p:spPr>
                <a:xfrm>
                  <a:off x="192175" y="6209542"/>
                  <a:ext cx="15264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509" name="Freihand 508">
                  <a:extLst>
                    <a:ext uri="{FF2B5EF4-FFF2-40B4-BE49-F238E27FC236}">
                      <a16:creationId xmlns:a16="http://schemas.microsoft.com/office/drawing/2014/main" id="{4655D770-B4A6-58CA-453E-3A69743B41FA}"/>
                    </a:ext>
                  </a:extLst>
                </p14:cNvPr>
                <p14:cNvContentPartPr/>
                <p14:nvPr/>
              </p14:nvContentPartPr>
              <p14:xfrm>
                <a:off x="391255" y="6179302"/>
                <a:ext cx="43200" cy="282600"/>
              </p14:xfrm>
            </p:contentPart>
          </mc:Choice>
          <mc:Fallback>
            <p:pic>
              <p:nvPicPr>
                <p:cNvPr id="509" name="Freihand 508">
                  <a:extLst>
                    <a:ext uri="{FF2B5EF4-FFF2-40B4-BE49-F238E27FC236}">
                      <a16:creationId xmlns:a16="http://schemas.microsoft.com/office/drawing/2014/main" id="{4655D770-B4A6-58CA-453E-3A69743B41FA}"/>
                    </a:ext>
                  </a:extLst>
                </p:cNvPr>
                <p:cNvPicPr/>
                <p:nvPr/>
              </p:nvPicPr>
              <p:blipFill>
                <a:blip r:embed="rId834"/>
                <a:stretch>
                  <a:fillRect/>
                </a:stretch>
              </p:blipFill>
              <p:spPr>
                <a:xfrm>
                  <a:off x="382255" y="6170662"/>
                  <a:ext cx="6084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510" name="Freihand 509">
                  <a:extLst>
                    <a:ext uri="{FF2B5EF4-FFF2-40B4-BE49-F238E27FC236}">
                      <a16:creationId xmlns:a16="http://schemas.microsoft.com/office/drawing/2014/main" id="{2B27AE9D-694E-75FE-0F52-4582257968F1}"/>
                    </a:ext>
                  </a:extLst>
                </p14:cNvPr>
                <p14:cNvContentPartPr/>
                <p14:nvPr/>
              </p14:nvContentPartPr>
              <p14:xfrm>
                <a:off x="148615" y="6170662"/>
                <a:ext cx="260640" cy="367200"/>
              </p14:xfrm>
            </p:contentPart>
          </mc:Choice>
          <mc:Fallback>
            <p:pic>
              <p:nvPicPr>
                <p:cNvPr id="510" name="Freihand 509">
                  <a:extLst>
                    <a:ext uri="{FF2B5EF4-FFF2-40B4-BE49-F238E27FC236}">
                      <a16:creationId xmlns:a16="http://schemas.microsoft.com/office/drawing/2014/main" id="{2B27AE9D-694E-75FE-0F52-4582257968F1}"/>
                    </a:ext>
                  </a:extLst>
                </p:cNvPr>
                <p:cNvPicPr/>
                <p:nvPr/>
              </p:nvPicPr>
              <p:blipFill>
                <a:blip r:embed="rId836"/>
                <a:stretch>
                  <a:fillRect/>
                </a:stretch>
              </p:blipFill>
              <p:spPr>
                <a:xfrm>
                  <a:off x="139615" y="6162022"/>
                  <a:ext cx="278280" cy="38484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511" name="Freihand 510">
                  <a:extLst>
                    <a:ext uri="{FF2B5EF4-FFF2-40B4-BE49-F238E27FC236}">
                      <a16:creationId xmlns:a16="http://schemas.microsoft.com/office/drawing/2014/main" id="{78C4A0A7-8169-AA68-08C9-3C6918D8C4C5}"/>
                    </a:ext>
                  </a:extLst>
                </p14:cNvPr>
                <p14:cNvContentPartPr/>
                <p14:nvPr/>
              </p14:nvContentPartPr>
              <p14:xfrm>
                <a:off x="669895" y="6209182"/>
                <a:ext cx="119160" cy="136080"/>
              </p14:xfrm>
            </p:contentPart>
          </mc:Choice>
          <mc:Fallback>
            <p:pic>
              <p:nvPicPr>
                <p:cNvPr id="511" name="Freihand 510">
                  <a:extLst>
                    <a:ext uri="{FF2B5EF4-FFF2-40B4-BE49-F238E27FC236}">
                      <a16:creationId xmlns:a16="http://schemas.microsoft.com/office/drawing/2014/main" id="{78C4A0A7-8169-AA68-08C9-3C6918D8C4C5}"/>
                    </a:ext>
                  </a:extLst>
                </p:cNvPr>
                <p:cNvPicPr/>
                <p:nvPr/>
              </p:nvPicPr>
              <p:blipFill>
                <a:blip r:embed="rId838"/>
                <a:stretch>
                  <a:fillRect/>
                </a:stretch>
              </p:blipFill>
              <p:spPr>
                <a:xfrm>
                  <a:off x="660895" y="6200182"/>
                  <a:ext cx="1368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512" name="Freihand 511">
                  <a:extLst>
                    <a:ext uri="{FF2B5EF4-FFF2-40B4-BE49-F238E27FC236}">
                      <a16:creationId xmlns:a16="http://schemas.microsoft.com/office/drawing/2014/main" id="{75B41B2A-E9E7-3913-04DB-D2CB9929A463}"/>
                    </a:ext>
                  </a:extLst>
                </p14:cNvPr>
                <p14:cNvContentPartPr/>
                <p14:nvPr/>
              </p14:nvContentPartPr>
              <p14:xfrm>
                <a:off x="858175" y="6181462"/>
                <a:ext cx="59040" cy="96480"/>
              </p14:xfrm>
            </p:contentPart>
          </mc:Choice>
          <mc:Fallback>
            <p:pic>
              <p:nvPicPr>
                <p:cNvPr id="512" name="Freihand 511">
                  <a:extLst>
                    <a:ext uri="{FF2B5EF4-FFF2-40B4-BE49-F238E27FC236}">
                      <a16:creationId xmlns:a16="http://schemas.microsoft.com/office/drawing/2014/main" id="{75B41B2A-E9E7-3913-04DB-D2CB9929A463}"/>
                    </a:ext>
                  </a:extLst>
                </p:cNvPr>
                <p:cNvPicPr/>
                <p:nvPr/>
              </p:nvPicPr>
              <p:blipFill>
                <a:blip r:embed="rId840"/>
                <a:stretch>
                  <a:fillRect/>
                </a:stretch>
              </p:blipFill>
              <p:spPr>
                <a:xfrm>
                  <a:off x="849535" y="6172822"/>
                  <a:ext cx="766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513" name="Freihand 512">
                  <a:extLst>
                    <a:ext uri="{FF2B5EF4-FFF2-40B4-BE49-F238E27FC236}">
                      <a16:creationId xmlns:a16="http://schemas.microsoft.com/office/drawing/2014/main" id="{DC7DB10C-262E-CC31-4E28-21A65BCA2F4B}"/>
                    </a:ext>
                  </a:extLst>
                </p14:cNvPr>
                <p14:cNvContentPartPr/>
                <p14:nvPr/>
              </p14:nvContentPartPr>
              <p14:xfrm>
                <a:off x="966175" y="6146182"/>
                <a:ext cx="86760" cy="169200"/>
              </p14:xfrm>
            </p:contentPart>
          </mc:Choice>
          <mc:Fallback>
            <p:pic>
              <p:nvPicPr>
                <p:cNvPr id="513" name="Freihand 512">
                  <a:extLst>
                    <a:ext uri="{FF2B5EF4-FFF2-40B4-BE49-F238E27FC236}">
                      <a16:creationId xmlns:a16="http://schemas.microsoft.com/office/drawing/2014/main" id="{DC7DB10C-262E-CC31-4E28-21A65BCA2F4B}"/>
                    </a:ext>
                  </a:extLst>
                </p:cNvPr>
                <p:cNvPicPr/>
                <p:nvPr/>
              </p:nvPicPr>
              <p:blipFill>
                <a:blip r:embed="rId842"/>
                <a:stretch>
                  <a:fillRect/>
                </a:stretch>
              </p:blipFill>
              <p:spPr>
                <a:xfrm>
                  <a:off x="957175" y="6137542"/>
                  <a:ext cx="1044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514" name="Freihand 513">
                  <a:extLst>
                    <a:ext uri="{FF2B5EF4-FFF2-40B4-BE49-F238E27FC236}">
                      <a16:creationId xmlns:a16="http://schemas.microsoft.com/office/drawing/2014/main" id="{4BDF0659-E5FE-DD70-2E3A-445C020584DF}"/>
                    </a:ext>
                  </a:extLst>
                </p14:cNvPr>
                <p14:cNvContentPartPr/>
                <p14:nvPr/>
              </p14:nvContentPartPr>
              <p14:xfrm>
                <a:off x="1119535" y="6257062"/>
                <a:ext cx="2880" cy="85320"/>
              </p14:xfrm>
            </p:contentPart>
          </mc:Choice>
          <mc:Fallback>
            <p:pic>
              <p:nvPicPr>
                <p:cNvPr id="514" name="Freihand 513">
                  <a:extLst>
                    <a:ext uri="{FF2B5EF4-FFF2-40B4-BE49-F238E27FC236}">
                      <a16:creationId xmlns:a16="http://schemas.microsoft.com/office/drawing/2014/main" id="{4BDF0659-E5FE-DD70-2E3A-445C020584DF}"/>
                    </a:ext>
                  </a:extLst>
                </p:cNvPr>
                <p:cNvPicPr/>
                <p:nvPr/>
              </p:nvPicPr>
              <p:blipFill>
                <a:blip r:embed="rId844"/>
                <a:stretch>
                  <a:fillRect/>
                </a:stretch>
              </p:blipFill>
              <p:spPr>
                <a:xfrm>
                  <a:off x="1110895" y="6248422"/>
                  <a:ext cx="205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515" name="Freihand 514">
                  <a:extLst>
                    <a:ext uri="{FF2B5EF4-FFF2-40B4-BE49-F238E27FC236}">
                      <a16:creationId xmlns:a16="http://schemas.microsoft.com/office/drawing/2014/main" id="{00112BDC-EAEC-DC7F-3013-479848BB73D6}"/>
                    </a:ext>
                  </a:extLst>
                </p14:cNvPr>
                <p14:cNvContentPartPr/>
                <p14:nvPr/>
              </p14:nvContentPartPr>
              <p14:xfrm>
                <a:off x="1161295" y="6123862"/>
                <a:ext cx="95760" cy="125640"/>
              </p14:xfrm>
            </p:contentPart>
          </mc:Choice>
          <mc:Fallback>
            <p:pic>
              <p:nvPicPr>
                <p:cNvPr id="515" name="Freihand 514">
                  <a:extLst>
                    <a:ext uri="{FF2B5EF4-FFF2-40B4-BE49-F238E27FC236}">
                      <a16:creationId xmlns:a16="http://schemas.microsoft.com/office/drawing/2014/main" id="{00112BDC-EAEC-DC7F-3013-479848BB73D6}"/>
                    </a:ext>
                  </a:extLst>
                </p:cNvPr>
                <p:cNvPicPr/>
                <p:nvPr/>
              </p:nvPicPr>
              <p:blipFill>
                <a:blip r:embed="rId846"/>
                <a:stretch>
                  <a:fillRect/>
                </a:stretch>
              </p:blipFill>
              <p:spPr>
                <a:xfrm>
                  <a:off x="1152655" y="6114862"/>
                  <a:ext cx="1134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16" name="Freihand 515">
                  <a:extLst>
                    <a:ext uri="{FF2B5EF4-FFF2-40B4-BE49-F238E27FC236}">
                      <a16:creationId xmlns:a16="http://schemas.microsoft.com/office/drawing/2014/main" id="{029A061F-0214-D116-68F5-122A58B0626C}"/>
                    </a:ext>
                  </a:extLst>
                </p14:cNvPr>
                <p14:cNvContentPartPr/>
                <p14:nvPr/>
              </p14:nvContentPartPr>
              <p14:xfrm>
                <a:off x="1311055" y="6045022"/>
                <a:ext cx="110160" cy="207360"/>
              </p14:xfrm>
            </p:contentPart>
          </mc:Choice>
          <mc:Fallback>
            <p:pic>
              <p:nvPicPr>
                <p:cNvPr id="516" name="Freihand 515">
                  <a:extLst>
                    <a:ext uri="{FF2B5EF4-FFF2-40B4-BE49-F238E27FC236}">
                      <a16:creationId xmlns:a16="http://schemas.microsoft.com/office/drawing/2014/main" id="{029A061F-0214-D116-68F5-122A58B0626C}"/>
                    </a:ext>
                  </a:extLst>
                </p:cNvPr>
                <p:cNvPicPr/>
                <p:nvPr/>
              </p:nvPicPr>
              <p:blipFill>
                <a:blip r:embed="rId848"/>
                <a:stretch>
                  <a:fillRect/>
                </a:stretch>
              </p:blipFill>
              <p:spPr>
                <a:xfrm>
                  <a:off x="1302055" y="6036022"/>
                  <a:ext cx="12780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17" name="Freihand 516">
                  <a:extLst>
                    <a:ext uri="{FF2B5EF4-FFF2-40B4-BE49-F238E27FC236}">
                      <a16:creationId xmlns:a16="http://schemas.microsoft.com/office/drawing/2014/main" id="{DBAEA284-BD08-F42E-6100-546EDB8D654E}"/>
                    </a:ext>
                  </a:extLst>
                </p14:cNvPr>
                <p14:cNvContentPartPr/>
                <p14:nvPr/>
              </p14:nvContentPartPr>
              <p14:xfrm>
                <a:off x="1495375" y="6192622"/>
                <a:ext cx="91800" cy="24480"/>
              </p14:xfrm>
            </p:contentPart>
          </mc:Choice>
          <mc:Fallback>
            <p:pic>
              <p:nvPicPr>
                <p:cNvPr id="517" name="Freihand 516">
                  <a:extLst>
                    <a:ext uri="{FF2B5EF4-FFF2-40B4-BE49-F238E27FC236}">
                      <a16:creationId xmlns:a16="http://schemas.microsoft.com/office/drawing/2014/main" id="{DBAEA284-BD08-F42E-6100-546EDB8D654E}"/>
                    </a:ext>
                  </a:extLst>
                </p:cNvPr>
                <p:cNvPicPr/>
                <p:nvPr/>
              </p:nvPicPr>
              <p:blipFill>
                <a:blip r:embed="rId850"/>
                <a:stretch>
                  <a:fillRect/>
                </a:stretch>
              </p:blipFill>
              <p:spPr>
                <a:xfrm>
                  <a:off x="1486375" y="6183982"/>
                  <a:ext cx="1094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18" name="Freihand 517">
                  <a:extLst>
                    <a:ext uri="{FF2B5EF4-FFF2-40B4-BE49-F238E27FC236}">
                      <a16:creationId xmlns:a16="http://schemas.microsoft.com/office/drawing/2014/main" id="{7A2E0D1C-AD53-0445-12F3-A46C7FA5778D}"/>
                    </a:ext>
                  </a:extLst>
                </p14:cNvPr>
                <p14:cNvContentPartPr/>
                <p14:nvPr/>
              </p14:nvContentPartPr>
              <p14:xfrm>
                <a:off x="1659535" y="6056902"/>
                <a:ext cx="86400" cy="159480"/>
              </p14:xfrm>
            </p:contentPart>
          </mc:Choice>
          <mc:Fallback>
            <p:pic>
              <p:nvPicPr>
                <p:cNvPr id="518" name="Freihand 517">
                  <a:extLst>
                    <a:ext uri="{FF2B5EF4-FFF2-40B4-BE49-F238E27FC236}">
                      <a16:creationId xmlns:a16="http://schemas.microsoft.com/office/drawing/2014/main" id="{7A2E0D1C-AD53-0445-12F3-A46C7FA5778D}"/>
                    </a:ext>
                  </a:extLst>
                </p:cNvPr>
                <p:cNvPicPr/>
                <p:nvPr/>
              </p:nvPicPr>
              <p:blipFill>
                <a:blip r:embed="rId852"/>
                <a:stretch>
                  <a:fillRect/>
                </a:stretch>
              </p:blipFill>
              <p:spPr>
                <a:xfrm>
                  <a:off x="1650535" y="6047902"/>
                  <a:ext cx="1040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519" name="Freihand 518">
                  <a:extLst>
                    <a:ext uri="{FF2B5EF4-FFF2-40B4-BE49-F238E27FC236}">
                      <a16:creationId xmlns:a16="http://schemas.microsoft.com/office/drawing/2014/main" id="{81B17484-976B-D4FA-9FA5-5E27174E11EB}"/>
                    </a:ext>
                  </a:extLst>
                </p14:cNvPr>
                <p14:cNvContentPartPr/>
                <p14:nvPr/>
              </p14:nvContentPartPr>
              <p14:xfrm>
                <a:off x="1776175" y="6075982"/>
                <a:ext cx="226080" cy="119160"/>
              </p14:xfrm>
            </p:contentPart>
          </mc:Choice>
          <mc:Fallback>
            <p:pic>
              <p:nvPicPr>
                <p:cNvPr id="519" name="Freihand 518">
                  <a:extLst>
                    <a:ext uri="{FF2B5EF4-FFF2-40B4-BE49-F238E27FC236}">
                      <a16:creationId xmlns:a16="http://schemas.microsoft.com/office/drawing/2014/main" id="{81B17484-976B-D4FA-9FA5-5E27174E11EB}"/>
                    </a:ext>
                  </a:extLst>
                </p:cNvPr>
                <p:cNvPicPr/>
                <p:nvPr/>
              </p:nvPicPr>
              <p:blipFill>
                <a:blip r:embed="rId854"/>
                <a:stretch>
                  <a:fillRect/>
                </a:stretch>
              </p:blipFill>
              <p:spPr>
                <a:xfrm>
                  <a:off x="1767535" y="6067342"/>
                  <a:ext cx="2437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520" name="Freihand 519">
                  <a:extLst>
                    <a:ext uri="{FF2B5EF4-FFF2-40B4-BE49-F238E27FC236}">
                      <a16:creationId xmlns:a16="http://schemas.microsoft.com/office/drawing/2014/main" id="{9FF5DB16-432A-3EAC-FF64-B02EA14E95E0}"/>
                    </a:ext>
                  </a:extLst>
                </p14:cNvPr>
                <p14:cNvContentPartPr/>
                <p14:nvPr/>
              </p14:nvContentPartPr>
              <p14:xfrm>
                <a:off x="708775" y="6361822"/>
                <a:ext cx="1290240" cy="103320"/>
              </p14:xfrm>
            </p:contentPart>
          </mc:Choice>
          <mc:Fallback>
            <p:pic>
              <p:nvPicPr>
                <p:cNvPr id="520" name="Freihand 519">
                  <a:extLst>
                    <a:ext uri="{FF2B5EF4-FFF2-40B4-BE49-F238E27FC236}">
                      <a16:creationId xmlns:a16="http://schemas.microsoft.com/office/drawing/2014/main" id="{9FF5DB16-432A-3EAC-FF64-B02EA14E95E0}"/>
                    </a:ext>
                  </a:extLst>
                </p:cNvPr>
                <p:cNvPicPr/>
                <p:nvPr/>
              </p:nvPicPr>
              <p:blipFill>
                <a:blip r:embed="rId856"/>
                <a:stretch>
                  <a:fillRect/>
                </a:stretch>
              </p:blipFill>
              <p:spPr>
                <a:xfrm>
                  <a:off x="700135" y="6353182"/>
                  <a:ext cx="13078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521" name="Freihand 520">
                  <a:extLst>
                    <a:ext uri="{FF2B5EF4-FFF2-40B4-BE49-F238E27FC236}">
                      <a16:creationId xmlns:a16="http://schemas.microsoft.com/office/drawing/2014/main" id="{614A67DB-9E39-5B94-DE92-0016AF60E5E0}"/>
                    </a:ext>
                  </a:extLst>
                </p14:cNvPr>
                <p14:cNvContentPartPr/>
                <p14:nvPr/>
              </p14:nvContentPartPr>
              <p14:xfrm>
                <a:off x="988495" y="6508702"/>
                <a:ext cx="110160" cy="136080"/>
              </p14:xfrm>
            </p:contentPart>
          </mc:Choice>
          <mc:Fallback>
            <p:pic>
              <p:nvPicPr>
                <p:cNvPr id="521" name="Freihand 520">
                  <a:extLst>
                    <a:ext uri="{FF2B5EF4-FFF2-40B4-BE49-F238E27FC236}">
                      <a16:creationId xmlns:a16="http://schemas.microsoft.com/office/drawing/2014/main" id="{614A67DB-9E39-5B94-DE92-0016AF60E5E0}"/>
                    </a:ext>
                  </a:extLst>
                </p:cNvPr>
                <p:cNvPicPr/>
                <p:nvPr/>
              </p:nvPicPr>
              <p:blipFill>
                <a:blip r:embed="rId858"/>
                <a:stretch>
                  <a:fillRect/>
                </a:stretch>
              </p:blipFill>
              <p:spPr>
                <a:xfrm>
                  <a:off x="979855" y="6500062"/>
                  <a:ext cx="1278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522" name="Freihand 521">
                  <a:extLst>
                    <a:ext uri="{FF2B5EF4-FFF2-40B4-BE49-F238E27FC236}">
                      <a16:creationId xmlns:a16="http://schemas.microsoft.com/office/drawing/2014/main" id="{DB91CB3C-7C95-A5D9-EECB-536C3B24019E}"/>
                    </a:ext>
                  </a:extLst>
                </p14:cNvPr>
                <p14:cNvContentPartPr/>
                <p14:nvPr/>
              </p14:nvContentPartPr>
              <p14:xfrm>
                <a:off x="1176055" y="6541822"/>
                <a:ext cx="92520" cy="106200"/>
              </p14:xfrm>
            </p:contentPart>
          </mc:Choice>
          <mc:Fallback>
            <p:pic>
              <p:nvPicPr>
                <p:cNvPr id="522" name="Freihand 521">
                  <a:extLst>
                    <a:ext uri="{FF2B5EF4-FFF2-40B4-BE49-F238E27FC236}">
                      <a16:creationId xmlns:a16="http://schemas.microsoft.com/office/drawing/2014/main" id="{DB91CB3C-7C95-A5D9-EECB-536C3B24019E}"/>
                    </a:ext>
                  </a:extLst>
                </p:cNvPr>
                <p:cNvPicPr/>
                <p:nvPr/>
              </p:nvPicPr>
              <p:blipFill>
                <a:blip r:embed="rId860"/>
                <a:stretch>
                  <a:fillRect/>
                </a:stretch>
              </p:blipFill>
              <p:spPr>
                <a:xfrm>
                  <a:off x="1167055" y="6532822"/>
                  <a:ext cx="1101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61">
              <p14:nvContentPartPr>
                <p14:cNvPr id="523" name="Freihand 522">
                  <a:extLst>
                    <a:ext uri="{FF2B5EF4-FFF2-40B4-BE49-F238E27FC236}">
                      <a16:creationId xmlns:a16="http://schemas.microsoft.com/office/drawing/2014/main" id="{10893BB6-0161-9D74-B170-B062CACB9CD2}"/>
                    </a:ext>
                  </a:extLst>
                </p14:cNvPr>
                <p14:cNvContentPartPr/>
                <p14:nvPr/>
              </p14:nvContentPartPr>
              <p14:xfrm>
                <a:off x="1342375" y="6518062"/>
                <a:ext cx="68760" cy="122760"/>
              </p14:xfrm>
            </p:contentPart>
          </mc:Choice>
          <mc:Fallback>
            <p:pic>
              <p:nvPicPr>
                <p:cNvPr id="523" name="Freihand 522">
                  <a:extLst>
                    <a:ext uri="{FF2B5EF4-FFF2-40B4-BE49-F238E27FC236}">
                      <a16:creationId xmlns:a16="http://schemas.microsoft.com/office/drawing/2014/main" id="{10893BB6-0161-9D74-B170-B062CACB9CD2}"/>
                    </a:ext>
                  </a:extLst>
                </p:cNvPr>
                <p:cNvPicPr/>
                <p:nvPr/>
              </p:nvPicPr>
              <p:blipFill>
                <a:blip r:embed="rId862"/>
                <a:stretch>
                  <a:fillRect/>
                </a:stretch>
              </p:blipFill>
              <p:spPr>
                <a:xfrm>
                  <a:off x="1333735" y="6509422"/>
                  <a:ext cx="864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524" name="Freihand 523">
                  <a:extLst>
                    <a:ext uri="{FF2B5EF4-FFF2-40B4-BE49-F238E27FC236}">
                      <a16:creationId xmlns:a16="http://schemas.microsoft.com/office/drawing/2014/main" id="{AE5E8349-DE17-4870-04D9-A07EA3CC769E}"/>
                    </a:ext>
                  </a:extLst>
                </p14:cNvPr>
                <p14:cNvContentPartPr/>
                <p14:nvPr/>
              </p14:nvContentPartPr>
              <p14:xfrm>
                <a:off x="2182975" y="6339142"/>
                <a:ext cx="125640" cy="19080"/>
              </p14:xfrm>
            </p:contentPart>
          </mc:Choice>
          <mc:Fallback>
            <p:pic>
              <p:nvPicPr>
                <p:cNvPr id="524" name="Freihand 523">
                  <a:extLst>
                    <a:ext uri="{FF2B5EF4-FFF2-40B4-BE49-F238E27FC236}">
                      <a16:creationId xmlns:a16="http://schemas.microsoft.com/office/drawing/2014/main" id="{AE5E8349-DE17-4870-04D9-A07EA3CC769E}"/>
                    </a:ext>
                  </a:extLst>
                </p:cNvPr>
                <p:cNvPicPr/>
                <p:nvPr/>
              </p:nvPicPr>
              <p:blipFill>
                <a:blip r:embed="rId864"/>
                <a:stretch>
                  <a:fillRect/>
                </a:stretch>
              </p:blipFill>
              <p:spPr>
                <a:xfrm>
                  <a:off x="2174335" y="6330502"/>
                  <a:ext cx="1432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25" name="Freihand 524">
                  <a:extLst>
                    <a:ext uri="{FF2B5EF4-FFF2-40B4-BE49-F238E27FC236}">
                      <a16:creationId xmlns:a16="http://schemas.microsoft.com/office/drawing/2014/main" id="{BE776993-E1A3-4E81-2500-C4D7ABE6E6A3}"/>
                    </a:ext>
                  </a:extLst>
                </p14:cNvPr>
                <p14:cNvContentPartPr/>
                <p14:nvPr/>
              </p14:nvContentPartPr>
              <p14:xfrm>
                <a:off x="2182255" y="6406822"/>
                <a:ext cx="108360" cy="16920"/>
              </p14:xfrm>
            </p:contentPart>
          </mc:Choice>
          <mc:Fallback>
            <p:pic>
              <p:nvPicPr>
                <p:cNvPr id="525" name="Freihand 524">
                  <a:extLst>
                    <a:ext uri="{FF2B5EF4-FFF2-40B4-BE49-F238E27FC236}">
                      <a16:creationId xmlns:a16="http://schemas.microsoft.com/office/drawing/2014/main" id="{BE776993-E1A3-4E81-2500-C4D7ABE6E6A3}"/>
                    </a:ext>
                  </a:extLst>
                </p:cNvPr>
                <p:cNvPicPr/>
                <p:nvPr/>
              </p:nvPicPr>
              <p:blipFill>
                <a:blip r:embed="rId866"/>
                <a:stretch>
                  <a:fillRect/>
                </a:stretch>
              </p:blipFill>
              <p:spPr>
                <a:xfrm>
                  <a:off x="2173255" y="6397822"/>
                  <a:ext cx="1260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479" name="Freihand 478">
                  <a:extLst>
                    <a:ext uri="{FF2B5EF4-FFF2-40B4-BE49-F238E27FC236}">
                      <a16:creationId xmlns:a16="http://schemas.microsoft.com/office/drawing/2014/main" id="{AE632F96-6192-F886-280A-6BE5DECA54BB}"/>
                    </a:ext>
                  </a:extLst>
                </p14:cNvPr>
                <p14:cNvContentPartPr/>
                <p14:nvPr/>
              </p14:nvContentPartPr>
              <p14:xfrm>
                <a:off x="1340575" y="5598622"/>
                <a:ext cx="99000" cy="122040"/>
              </p14:xfrm>
            </p:contentPart>
          </mc:Choice>
          <mc:Fallback>
            <p:pic>
              <p:nvPicPr>
                <p:cNvPr id="479" name="Freihand 478">
                  <a:extLst>
                    <a:ext uri="{FF2B5EF4-FFF2-40B4-BE49-F238E27FC236}">
                      <a16:creationId xmlns:a16="http://schemas.microsoft.com/office/drawing/2014/main" id="{AE632F96-6192-F886-280A-6BE5DECA54BB}"/>
                    </a:ext>
                  </a:extLst>
                </p:cNvPr>
                <p:cNvPicPr/>
                <p:nvPr/>
              </p:nvPicPr>
              <p:blipFill>
                <a:blip r:embed="rId868"/>
                <a:stretch>
                  <a:fillRect/>
                </a:stretch>
              </p:blipFill>
              <p:spPr>
                <a:xfrm>
                  <a:off x="1331935" y="5589982"/>
                  <a:ext cx="1166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480" name="Freihand 479">
                  <a:extLst>
                    <a:ext uri="{FF2B5EF4-FFF2-40B4-BE49-F238E27FC236}">
                      <a16:creationId xmlns:a16="http://schemas.microsoft.com/office/drawing/2014/main" id="{92EEA009-E97E-26EB-0ADC-B76B4CBC5819}"/>
                    </a:ext>
                  </a:extLst>
                </p14:cNvPr>
                <p14:cNvContentPartPr/>
                <p14:nvPr/>
              </p14:nvContentPartPr>
              <p14:xfrm>
                <a:off x="1490695" y="5546062"/>
                <a:ext cx="96120" cy="141840"/>
              </p14:xfrm>
            </p:contentPart>
          </mc:Choice>
          <mc:Fallback>
            <p:pic>
              <p:nvPicPr>
                <p:cNvPr id="480" name="Freihand 479">
                  <a:extLst>
                    <a:ext uri="{FF2B5EF4-FFF2-40B4-BE49-F238E27FC236}">
                      <a16:creationId xmlns:a16="http://schemas.microsoft.com/office/drawing/2014/main" id="{92EEA009-E97E-26EB-0ADC-B76B4CBC5819}"/>
                    </a:ext>
                  </a:extLst>
                </p:cNvPr>
                <p:cNvPicPr/>
                <p:nvPr/>
              </p:nvPicPr>
              <p:blipFill>
                <a:blip r:embed="rId870"/>
                <a:stretch>
                  <a:fillRect/>
                </a:stretch>
              </p:blipFill>
              <p:spPr>
                <a:xfrm>
                  <a:off x="1482055" y="5537422"/>
                  <a:ext cx="1137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481" name="Freihand 480">
                  <a:extLst>
                    <a:ext uri="{FF2B5EF4-FFF2-40B4-BE49-F238E27FC236}">
                      <a16:creationId xmlns:a16="http://schemas.microsoft.com/office/drawing/2014/main" id="{3CAFB83E-4DE3-E46F-84F6-36F796EA7D5A}"/>
                    </a:ext>
                  </a:extLst>
                </p14:cNvPr>
                <p14:cNvContentPartPr/>
                <p14:nvPr/>
              </p14:nvContentPartPr>
              <p14:xfrm>
                <a:off x="1603015" y="5526982"/>
                <a:ext cx="76680" cy="121320"/>
              </p14:xfrm>
            </p:contentPart>
          </mc:Choice>
          <mc:Fallback>
            <p:pic>
              <p:nvPicPr>
                <p:cNvPr id="481" name="Freihand 480">
                  <a:extLst>
                    <a:ext uri="{FF2B5EF4-FFF2-40B4-BE49-F238E27FC236}">
                      <a16:creationId xmlns:a16="http://schemas.microsoft.com/office/drawing/2014/main" id="{3CAFB83E-4DE3-E46F-84F6-36F796EA7D5A}"/>
                    </a:ext>
                  </a:extLst>
                </p:cNvPr>
                <p:cNvPicPr/>
                <p:nvPr/>
              </p:nvPicPr>
              <p:blipFill>
                <a:blip r:embed="rId872"/>
                <a:stretch>
                  <a:fillRect/>
                </a:stretch>
              </p:blipFill>
              <p:spPr>
                <a:xfrm>
                  <a:off x="1594015" y="5518342"/>
                  <a:ext cx="943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482" name="Freihand 481">
                  <a:extLst>
                    <a:ext uri="{FF2B5EF4-FFF2-40B4-BE49-F238E27FC236}">
                      <a16:creationId xmlns:a16="http://schemas.microsoft.com/office/drawing/2014/main" id="{88F05042-7484-0E72-D563-F5C44CC7CD29}"/>
                    </a:ext>
                  </a:extLst>
                </p14:cNvPr>
                <p14:cNvContentPartPr/>
                <p14:nvPr/>
              </p14:nvContentPartPr>
              <p14:xfrm>
                <a:off x="1656295" y="5569822"/>
                <a:ext cx="75600" cy="177480"/>
              </p14:xfrm>
            </p:contentPart>
          </mc:Choice>
          <mc:Fallback>
            <p:pic>
              <p:nvPicPr>
                <p:cNvPr id="482" name="Freihand 481">
                  <a:extLst>
                    <a:ext uri="{FF2B5EF4-FFF2-40B4-BE49-F238E27FC236}">
                      <a16:creationId xmlns:a16="http://schemas.microsoft.com/office/drawing/2014/main" id="{88F05042-7484-0E72-D563-F5C44CC7CD29}"/>
                    </a:ext>
                  </a:extLst>
                </p:cNvPr>
                <p:cNvPicPr/>
                <p:nvPr/>
              </p:nvPicPr>
              <p:blipFill>
                <a:blip r:embed="rId874"/>
                <a:stretch>
                  <a:fillRect/>
                </a:stretch>
              </p:blipFill>
              <p:spPr>
                <a:xfrm>
                  <a:off x="1647655" y="5561182"/>
                  <a:ext cx="932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483" name="Freihand 482">
                  <a:extLst>
                    <a:ext uri="{FF2B5EF4-FFF2-40B4-BE49-F238E27FC236}">
                      <a16:creationId xmlns:a16="http://schemas.microsoft.com/office/drawing/2014/main" id="{59F39207-9108-5CD6-8730-215082687038}"/>
                    </a:ext>
                  </a:extLst>
                </p14:cNvPr>
                <p14:cNvContentPartPr/>
                <p14:nvPr/>
              </p14:nvContentPartPr>
              <p14:xfrm>
                <a:off x="1852855" y="5537422"/>
                <a:ext cx="99360" cy="105840"/>
              </p14:xfrm>
            </p:contentPart>
          </mc:Choice>
          <mc:Fallback>
            <p:pic>
              <p:nvPicPr>
                <p:cNvPr id="483" name="Freihand 482">
                  <a:extLst>
                    <a:ext uri="{FF2B5EF4-FFF2-40B4-BE49-F238E27FC236}">
                      <a16:creationId xmlns:a16="http://schemas.microsoft.com/office/drawing/2014/main" id="{59F39207-9108-5CD6-8730-215082687038}"/>
                    </a:ext>
                  </a:extLst>
                </p:cNvPr>
                <p:cNvPicPr/>
                <p:nvPr/>
              </p:nvPicPr>
              <p:blipFill>
                <a:blip r:embed="rId876"/>
                <a:stretch>
                  <a:fillRect/>
                </a:stretch>
              </p:blipFill>
              <p:spPr>
                <a:xfrm>
                  <a:off x="1844215" y="5528782"/>
                  <a:ext cx="1170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484" name="Freihand 483">
                  <a:extLst>
                    <a:ext uri="{FF2B5EF4-FFF2-40B4-BE49-F238E27FC236}">
                      <a16:creationId xmlns:a16="http://schemas.microsoft.com/office/drawing/2014/main" id="{83359D2B-DE00-6197-8957-67CD329E851A}"/>
                    </a:ext>
                  </a:extLst>
                </p14:cNvPr>
                <p14:cNvContentPartPr/>
                <p14:nvPr/>
              </p14:nvContentPartPr>
              <p14:xfrm>
                <a:off x="1948615" y="5534542"/>
                <a:ext cx="142560" cy="192960"/>
              </p14:xfrm>
            </p:contentPart>
          </mc:Choice>
          <mc:Fallback>
            <p:pic>
              <p:nvPicPr>
                <p:cNvPr id="484" name="Freihand 483">
                  <a:extLst>
                    <a:ext uri="{FF2B5EF4-FFF2-40B4-BE49-F238E27FC236}">
                      <a16:creationId xmlns:a16="http://schemas.microsoft.com/office/drawing/2014/main" id="{83359D2B-DE00-6197-8957-67CD329E851A}"/>
                    </a:ext>
                  </a:extLst>
                </p:cNvPr>
                <p:cNvPicPr/>
                <p:nvPr/>
              </p:nvPicPr>
              <p:blipFill>
                <a:blip r:embed="rId878"/>
                <a:stretch>
                  <a:fillRect/>
                </a:stretch>
              </p:blipFill>
              <p:spPr>
                <a:xfrm>
                  <a:off x="1939975" y="5525542"/>
                  <a:ext cx="1602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485" name="Freihand 484">
                  <a:extLst>
                    <a:ext uri="{FF2B5EF4-FFF2-40B4-BE49-F238E27FC236}">
                      <a16:creationId xmlns:a16="http://schemas.microsoft.com/office/drawing/2014/main" id="{7DC9D857-7B3F-AC5D-EE3D-B4473F15941C}"/>
                    </a:ext>
                  </a:extLst>
                </p14:cNvPr>
                <p14:cNvContentPartPr/>
                <p14:nvPr/>
              </p14:nvContentPartPr>
              <p14:xfrm>
                <a:off x="2204215" y="5553982"/>
                <a:ext cx="115560" cy="26640"/>
              </p14:xfrm>
            </p:contentPart>
          </mc:Choice>
          <mc:Fallback>
            <p:pic>
              <p:nvPicPr>
                <p:cNvPr id="485" name="Freihand 484">
                  <a:extLst>
                    <a:ext uri="{FF2B5EF4-FFF2-40B4-BE49-F238E27FC236}">
                      <a16:creationId xmlns:a16="http://schemas.microsoft.com/office/drawing/2014/main" id="{7DC9D857-7B3F-AC5D-EE3D-B4473F15941C}"/>
                    </a:ext>
                  </a:extLst>
                </p:cNvPr>
                <p:cNvPicPr/>
                <p:nvPr/>
              </p:nvPicPr>
              <p:blipFill>
                <a:blip r:embed="rId880"/>
                <a:stretch>
                  <a:fillRect/>
                </a:stretch>
              </p:blipFill>
              <p:spPr>
                <a:xfrm>
                  <a:off x="2195575" y="5544982"/>
                  <a:ext cx="1332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486" name="Freihand 485">
                  <a:extLst>
                    <a:ext uri="{FF2B5EF4-FFF2-40B4-BE49-F238E27FC236}">
                      <a16:creationId xmlns:a16="http://schemas.microsoft.com/office/drawing/2014/main" id="{632488B1-D346-AB17-3027-4865A2CA82D2}"/>
                    </a:ext>
                  </a:extLst>
                </p14:cNvPr>
                <p14:cNvContentPartPr/>
                <p14:nvPr/>
              </p14:nvContentPartPr>
              <p14:xfrm>
                <a:off x="2226535" y="5607622"/>
                <a:ext cx="103680" cy="28800"/>
              </p14:xfrm>
            </p:contentPart>
          </mc:Choice>
          <mc:Fallback>
            <p:pic>
              <p:nvPicPr>
                <p:cNvPr id="486" name="Freihand 485">
                  <a:extLst>
                    <a:ext uri="{FF2B5EF4-FFF2-40B4-BE49-F238E27FC236}">
                      <a16:creationId xmlns:a16="http://schemas.microsoft.com/office/drawing/2014/main" id="{632488B1-D346-AB17-3027-4865A2CA82D2}"/>
                    </a:ext>
                  </a:extLst>
                </p:cNvPr>
                <p:cNvPicPr/>
                <p:nvPr/>
              </p:nvPicPr>
              <p:blipFill>
                <a:blip r:embed="rId882"/>
                <a:stretch>
                  <a:fillRect/>
                </a:stretch>
              </p:blipFill>
              <p:spPr>
                <a:xfrm>
                  <a:off x="2217535" y="5598622"/>
                  <a:ext cx="1213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535" name="Freihand 534">
                  <a:extLst>
                    <a:ext uri="{FF2B5EF4-FFF2-40B4-BE49-F238E27FC236}">
                      <a16:creationId xmlns:a16="http://schemas.microsoft.com/office/drawing/2014/main" id="{C2F0DB39-81E2-2572-A777-E78D90D59B46}"/>
                    </a:ext>
                  </a:extLst>
                </p14:cNvPr>
                <p14:cNvContentPartPr/>
                <p14:nvPr/>
              </p14:nvContentPartPr>
              <p14:xfrm>
                <a:off x="2482495" y="5469022"/>
                <a:ext cx="143280" cy="163080"/>
              </p14:xfrm>
            </p:contentPart>
          </mc:Choice>
          <mc:Fallback>
            <p:pic>
              <p:nvPicPr>
                <p:cNvPr id="535" name="Freihand 534">
                  <a:extLst>
                    <a:ext uri="{FF2B5EF4-FFF2-40B4-BE49-F238E27FC236}">
                      <a16:creationId xmlns:a16="http://schemas.microsoft.com/office/drawing/2014/main" id="{C2F0DB39-81E2-2572-A777-E78D90D59B46}"/>
                    </a:ext>
                  </a:extLst>
                </p:cNvPr>
                <p:cNvPicPr/>
                <p:nvPr/>
              </p:nvPicPr>
              <p:blipFill>
                <a:blip r:embed="rId884"/>
                <a:stretch>
                  <a:fillRect/>
                </a:stretch>
              </p:blipFill>
              <p:spPr>
                <a:xfrm>
                  <a:off x="2473855" y="5460382"/>
                  <a:ext cx="1609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536" name="Freihand 535">
                  <a:extLst>
                    <a:ext uri="{FF2B5EF4-FFF2-40B4-BE49-F238E27FC236}">
                      <a16:creationId xmlns:a16="http://schemas.microsoft.com/office/drawing/2014/main" id="{5812A779-5288-61EF-5E8A-2A8BDDB85797}"/>
                    </a:ext>
                  </a:extLst>
                </p14:cNvPr>
                <p14:cNvContentPartPr/>
                <p14:nvPr/>
              </p14:nvContentPartPr>
              <p14:xfrm>
                <a:off x="2676535" y="5483782"/>
                <a:ext cx="231840" cy="208800"/>
              </p14:xfrm>
            </p:contentPart>
          </mc:Choice>
          <mc:Fallback>
            <p:pic>
              <p:nvPicPr>
                <p:cNvPr id="536" name="Freihand 535">
                  <a:extLst>
                    <a:ext uri="{FF2B5EF4-FFF2-40B4-BE49-F238E27FC236}">
                      <a16:creationId xmlns:a16="http://schemas.microsoft.com/office/drawing/2014/main" id="{5812A779-5288-61EF-5E8A-2A8BDDB85797}"/>
                    </a:ext>
                  </a:extLst>
                </p:cNvPr>
                <p:cNvPicPr/>
                <p:nvPr/>
              </p:nvPicPr>
              <p:blipFill>
                <a:blip r:embed="rId886"/>
                <a:stretch>
                  <a:fillRect/>
                </a:stretch>
              </p:blipFill>
              <p:spPr>
                <a:xfrm>
                  <a:off x="2667895" y="5474782"/>
                  <a:ext cx="2494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537" name="Freihand 536">
                  <a:extLst>
                    <a:ext uri="{FF2B5EF4-FFF2-40B4-BE49-F238E27FC236}">
                      <a16:creationId xmlns:a16="http://schemas.microsoft.com/office/drawing/2014/main" id="{9980C326-FAF2-CAFB-D7C0-5FB627873DD1}"/>
                    </a:ext>
                  </a:extLst>
                </p14:cNvPr>
                <p14:cNvContentPartPr/>
                <p14:nvPr/>
              </p14:nvContentPartPr>
              <p14:xfrm>
                <a:off x="3011335" y="5465062"/>
                <a:ext cx="111240" cy="101160"/>
              </p14:xfrm>
            </p:contentPart>
          </mc:Choice>
          <mc:Fallback>
            <p:pic>
              <p:nvPicPr>
                <p:cNvPr id="537" name="Freihand 536">
                  <a:extLst>
                    <a:ext uri="{FF2B5EF4-FFF2-40B4-BE49-F238E27FC236}">
                      <a16:creationId xmlns:a16="http://schemas.microsoft.com/office/drawing/2014/main" id="{9980C326-FAF2-CAFB-D7C0-5FB627873DD1}"/>
                    </a:ext>
                  </a:extLst>
                </p:cNvPr>
                <p:cNvPicPr/>
                <p:nvPr/>
              </p:nvPicPr>
              <p:blipFill>
                <a:blip r:embed="rId888"/>
                <a:stretch>
                  <a:fillRect/>
                </a:stretch>
              </p:blipFill>
              <p:spPr>
                <a:xfrm>
                  <a:off x="3002695" y="5456062"/>
                  <a:ext cx="1288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538" name="Freihand 537">
                  <a:extLst>
                    <a:ext uri="{FF2B5EF4-FFF2-40B4-BE49-F238E27FC236}">
                      <a16:creationId xmlns:a16="http://schemas.microsoft.com/office/drawing/2014/main" id="{E9FD8A2E-399C-F840-B605-C17A6CD1B5CE}"/>
                    </a:ext>
                  </a:extLst>
                </p14:cNvPr>
                <p14:cNvContentPartPr/>
                <p14:nvPr/>
              </p14:nvContentPartPr>
              <p14:xfrm>
                <a:off x="3158575" y="5448502"/>
                <a:ext cx="138240" cy="174240"/>
              </p14:xfrm>
            </p:contentPart>
          </mc:Choice>
          <mc:Fallback>
            <p:pic>
              <p:nvPicPr>
                <p:cNvPr id="538" name="Freihand 537">
                  <a:extLst>
                    <a:ext uri="{FF2B5EF4-FFF2-40B4-BE49-F238E27FC236}">
                      <a16:creationId xmlns:a16="http://schemas.microsoft.com/office/drawing/2014/main" id="{E9FD8A2E-399C-F840-B605-C17A6CD1B5CE}"/>
                    </a:ext>
                  </a:extLst>
                </p:cNvPr>
                <p:cNvPicPr/>
                <p:nvPr/>
              </p:nvPicPr>
              <p:blipFill>
                <a:blip r:embed="rId890"/>
                <a:stretch>
                  <a:fillRect/>
                </a:stretch>
              </p:blipFill>
              <p:spPr>
                <a:xfrm>
                  <a:off x="3149935" y="5439862"/>
                  <a:ext cx="1558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891">
              <p14:nvContentPartPr>
                <p14:cNvPr id="561" name="Freihand 560">
                  <a:extLst>
                    <a:ext uri="{FF2B5EF4-FFF2-40B4-BE49-F238E27FC236}">
                      <a16:creationId xmlns:a16="http://schemas.microsoft.com/office/drawing/2014/main" id="{16E08A53-70D8-3FCC-16DA-D497B5C47BCF}"/>
                    </a:ext>
                  </a:extLst>
                </p14:cNvPr>
                <p14:cNvContentPartPr/>
                <p14:nvPr/>
              </p14:nvContentPartPr>
              <p14:xfrm>
                <a:off x="2430295" y="6217462"/>
                <a:ext cx="81360" cy="170280"/>
              </p14:xfrm>
            </p:contentPart>
          </mc:Choice>
          <mc:Fallback>
            <p:pic>
              <p:nvPicPr>
                <p:cNvPr id="561" name="Freihand 560">
                  <a:extLst>
                    <a:ext uri="{FF2B5EF4-FFF2-40B4-BE49-F238E27FC236}">
                      <a16:creationId xmlns:a16="http://schemas.microsoft.com/office/drawing/2014/main" id="{16E08A53-70D8-3FCC-16DA-D497B5C47BCF}"/>
                    </a:ext>
                  </a:extLst>
                </p:cNvPr>
                <p:cNvPicPr/>
                <p:nvPr/>
              </p:nvPicPr>
              <p:blipFill>
                <a:blip r:embed="rId892"/>
                <a:stretch>
                  <a:fillRect/>
                </a:stretch>
              </p:blipFill>
              <p:spPr>
                <a:xfrm>
                  <a:off x="2421655" y="6208462"/>
                  <a:ext cx="990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893">
              <p14:nvContentPartPr>
                <p14:cNvPr id="562" name="Freihand 561">
                  <a:extLst>
                    <a:ext uri="{FF2B5EF4-FFF2-40B4-BE49-F238E27FC236}">
                      <a16:creationId xmlns:a16="http://schemas.microsoft.com/office/drawing/2014/main" id="{15F21ECB-7139-6E8E-25DF-953D04588549}"/>
                    </a:ext>
                  </a:extLst>
                </p14:cNvPr>
                <p14:cNvContentPartPr/>
                <p14:nvPr/>
              </p14:nvContentPartPr>
              <p14:xfrm>
                <a:off x="2494735" y="6305662"/>
                <a:ext cx="95760" cy="205200"/>
              </p14:xfrm>
            </p:contentPart>
          </mc:Choice>
          <mc:Fallback>
            <p:pic>
              <p:nvPicPr>
                <p:cNvPr id="562" name="Freihand 561">
                  <a:extLst>
                    <a:ext uri="{FF2B5EF4-FFF2-40B4-BE49-F238E27FC236}">
                      <a16:creationId xmlns:a16="http://schemas.microsoft.com/office/drawing/2014/main" id="{15F21ECB-7139-6E8E-25DF-953D04588549}"/>
                    </a:ext>
                  </a:extLst>
                </p:cNvPr>
                <p:cNvPicPr/>
                <p:nvPr/>
              </p:nvPicPr>
              <p:blipFill>
                <a:blip r:embed="rId894"/>
                <a:stretch>
                  <a:fillRect/>
                </a:stretch>
              </p:blipFill>
              <p:spPr>
                <a:xfrm>
                  <a:off x="2486095" y="6296662"/>
                  <a:ext cx="1134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895">
              <p14:nvContentPartPr>
                <p14:cNvPr id="563" name="Freihand 562">
                  <a:extLst>
                    <a:ext uri="{FF2B5EF4-FFF2-40B4-BE49-F238E27FC236}">
                      <a16:creationId xmlns:a16="http://schemas.microsoft.com/office/drawing/2014/main" id="{72753BA6-C9E4-9DB4-E072-20F9E56830C4}"/>
                    </a:ext>
                  </a:extLst>
                </p14:cNvPr>
                <p14:cNvContentPartPr/>
                <p14:nvPr/>
              </p14:nvContentPartPr>
              <p14:xfrm>
                <a:off x="2656015" y="6268582"/>
                <a:ext cx="97200" cy="137160"/>
              </p14:xfrm>
            </p:contentPart>
          </mc:Choice>
          <mc:Fallback>
            <p:pic>
              <p:nvPicPr>
                <p:cNvPr id="563" name="Freihand 562">
                  <a:extLst>
                    <a:ext uri="{FF2B5EF4-FFF2-40B4-BE49-F238E27FC236}">
                      <a16:creationId xmlns:a16="http://schemas.microsoft.com/office/drawing/2014/main" id="{72753BA6-C9E4-9DB4-E072-20F9E56830C4}"/>
                    </a:ext>
                  </a:extLst>
                </p:cNvPr>
                <p:cNvPicPr/>
                <p:nvPr/>
              </p:nvPicPr>
              <p:blipFill>
                <a:blip r:embed="rId896"/>
                <a:stretch>
                  <a:fillRect/>
                </a:stretch>
              </p:blipFill>
              <p:spPr>
                <a:xfrm>
                  <a:off x="2647015" y="6259942"/>
                  <a:ext cx="1148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897">
              <p14:nvContentPartPr>
                <p14:cNvPr id="564" name="Freihand 563">
                  <a:extLst>
                    <a:ext uri="{FF2B5EF4-FFF2-40B4-BE49-F238E27FC236}">
                      <a16:creationId xmlns:a16="http://schemas.microsoft.com/office/drawing/2014/main" id="{72EE66C4-E217-2C8B-AA2A-C0841BF2EC97}"/>
                    </a:ext>
                  </a:extLst>
                </p14:cNvPr>
                <p14:cNvContentPartPr/>
                <p14:nvPr/>
              </p14:nvContentPartPr>
              <p14:xfrm>
                <a:off x="2825575" y="6219982"/>
                <a:ext cx="94680" cy="225000"/>
              </p14:xfrm>
            </p:contentPart>
          </mc:Choice>
          <mc:Fallback>
            <p:pic>
              <p:nvPicPr>
                <p:cNvPr id="564" name="Freihand 563">
                  <a:extLst>
                    <a:ext uri="{FF2B5EF4-FFF2-40B4-BE49-F238E27FC236}">
                      <a16:creationId xmlns:a16="http://schemas.microsoft.com/office/drawing/2014/main" id="{72EE66C4-E217-2C8B-AA2A-C0841BF2EC97}"/>
                    </a:ext>
                  </a:extLst>
                </p:cNvPr>
                <p:cNvPicPr/>
                <p:nvPr/>
              </p:nvPicPr>
              <p:blipFill>
                <a:blip r:embed="rId898"/>
                <a:stretch>
                  <a:fillRect/>
                </a:stretch>
              </p:blipFill>
              <p:spPr>
                <a:xfrm>
                  <a:off x="2816575" y="6211342"/>
                  <a:ext cx="112320" cy="242640"/>
                </a:xfrm>
                <a:prstGeom prst="rect">
                  <a:avLst/>
                </a:prstGeom>
              </p:spPr>
            </p:pic>
          </mc:Fallback>
        </mc:AlternateContent>
      </p:grpSp>
      <p:grpSp>
        <p:nvGrpSpPr>
          <p:cNvPr id="570" name="Gruppieren 569">
            <a:extLst>
              <a:ext uri="{FF2B5EF4-FFF2-40B4-BE49-F238E27FC236}">
                <a16:creationId xmlns:a16="http://schemas.microsoft.com/office/drawing/2014/main" id="{B3590E3D-D323-B536-EBDF-400B909FD6A7}"/>
              </a:ext>
            </a:extLst>
          </p:cNvPr>
          <p:cNvGrpSpPr/>
          <p:nvPr/>
        </p:nvGrpSpPr>
        <p:grpSpPr>
          <a:xfrm>
            <a:off x="3205735" y="5831902"/>
            <a:ext cx="546840" cy="486720"/>
            <a:chOff x="3205735" y="5831902"/>
            <a:chExt cx="546840" cy="486720"/>
          </a:xfrm>
        </p:grpSpPr>
        <mc:AlternateContent xmlns:mc="http://schemas.openxmlformats.org/markup-compatibility/2006">
          <mc:Choice xmlns:p14="http://schemas.microsoft.com/office/powerpoint/2010/main" Requires="p14">
            <p:contentPart p14:bwMode="auto" r:id="rId899">
              <p14:nvContentPartPr>
                <p14:cNvPr id="566" name="Freihand 565">
                  <a:extLst>
                    <a:ext uri="{FF2B5EF4-FFF2-40B4-BE49-F238E27FC236}">
                      <a16:creationId xmlns:a16="http://schemas.microsoft.com/office/drawing/2014/main" id="{49438413-D1B4-515F-5DB6-ECADDE323E32}"/>
                    </a:ext>
                  </a:extLst>
                </p14:cNvPr>
                <p14:cNvContentPartPr/>
                <p14:nvPr/>
              </p14:nvContentPartPr>
              <p14:xfrm>
                <a:off x="3267655" y="6059062"/>
                <a:ext cx="114480" cy="129600"/>
              </p14:xfrm>
            </p:contentPart>
          </mc:Choice>
          <mc:Fallback>
            <p:pic>
              <p:nvPicPr>
                <p:cNvPr id="566" name="Freihand 565">
                  <a:extLst>
                    <a:ext uri="{FF2B5EF4-FFF2-40B4-BE49-F238E27FC236}">
                      <a16:creationId xmlns:a16="http://schemas.microsoft.com/office/drawing/2014/main" id="{49438413-D1B4-515F-5DB6-ECADDE323E32}"/>
                    </a:ext>
                  </a:extLst>
                </p:cNvPr>
                <p:cNvPicPr/>
                <p:nvPr/>
              </p:nvPicPr>
              <p:blipFill>
                <a:blip r:embed="rId900"/>
                <a:stretch>
                  <a:fillRect/>
                </a:stretch>
              </p:blipFill>
              <p:spPr>
                <a:xfrm>
                  <a:off x="3258655" y="6050062"/>
                  <a:ext cx="1321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901">
              <p14:nvContentPartPr>
                <p14:cNvPr id="567" name="Freihand 566">
                  <a:extLst>
                    <a:ext uri="{FF2B5EF4-FFF2-40B4-BE49-F238E27FC236}">
                      <a16:creationId xmlns:a16="http://schemas.microsoft.com/office/drawing/2014/main" id="{6827A104-03B4-9245-6E59-66D52A81B2CF}"/>
                    </a:ext>
                  </a:extLst>
                </p14:cNvPr>
                <p14:cNvContentPartPr/>
                <p14:nvPr/>
              </p14:nvContentPartPr>
              <p14:xfrm>
                <a:off x="3455575" y="6034582"/>
                <a:ext cx="117000" cy="123480"/>
              </p14:xfrm>
            </p:contentPart>
          </mc:Choice>
          <mc:Fallback>
            <p:pic>
              <p:nvPicPr>
                <p:cNvPr id="567" name="Freihand 566">
                  <a:extLst>
                    <a:ext uri="{FF2B5EF4-FFF2-40B4-BE49-F238E27FC236}">
                      <a16:creationId xmlns:a16="http://schemas.microsoft.com/office/drawing/2014/main" id="{6827A104-03B4-9245-6E59-66D52A81B2CF}"/>
                    </a:ext>
                  </a:extLst>
                </p:cNvPr>
                <p:cNvPicPr/>
                <p:nvPr/>
              </p:nvPicPr>
              <p:blipFill>
                <a:blip r:embed="rId902"/>
                <a:stretch>
                  <a:fillRect/>
                </a:stretch>
              </p:blipFill>
              <p:spPr>
                <a:xfrm>
                  <a:off x="3446935" y="6025582"/>
                  <a:ext cx="1346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903">
              <p14:nvContentPartPr>
                <p14:cNvPr id="569" name="Freihand 568">
                  <a:extLst>
                    <a:ext uri="{FF2B5EF4-FFF2-40B4-BE49-F238E27FC236}">
                      <a16:creationId xmlns:a16="http://schemas.microsoft.com/office/drawing/2014/main" id="{0C6B7407-A4B2-83B3-51CE-F4C662BD07C6}"/>
                    </a:ext>
                  </a:extLst>
                </p14:cNvPr>
                <p14:cNvContentPartPr/>
                <p14:nvPr/>
              </p14:nvContentPartPr>
              <p14:xfrm>
                <a:off x="3205735" y="5831902"/>
                <a:ext cx="546840" cy="486720"/>
              </p14:xfrm>
            </p:contentPart>
          </mc:Choice>
          <mc:Fallback>
            <p:pic>
              <p:nvPicPr>
                <p:cNvPr id="569" name="Freihand 568">
                  <a:extLst>
                    <a:ext uri="{FF2B5EF4-FFF2-40B4-BE49-F238E27FC236}">
                      <a16:creationId xmlns:a16="http://schemas.microsoft.com/office/drawing/2014/main" id="{0C6B7407-A4B2-83B3-51CE-F4C662BD07C6}"/>
                    </a:ext>
                  </a:extLst>
                </p:cNvPr>
                <p:cNvPicPr/>
                <p:nvPr/>
              </p:nvPicPr>
              <p:blipFill>
                <a:blip r:embed="rId904"/>
                <a:stretch>
                  <a:fillRect/>
                </a:stretch>
              </p:blipFill>
              <p:spPr>
                <a:xfrm>
                  <a:off x="3197095" y="5823262"/>
                  <a:ext cx="564480" cy="504360"/>
                </a:xfrm>
                <a:prstGeom prst="rect">
                  <a:avLst/>
                </a:prstGeom>
              </p:spPr>
            </p:pic>
          </mc:Fallback>
        </mc:AlternateContent>
      </p:grpSp>
      <p:grpSp>
        <p:nvGrpSpPr>
          <p:cNvPr id="586" name="Gruppieren 585">
            <a:extLst>
              <a:ext uri="{FF2B5EF4-FFF2-40B4-BE49-F238E27FC236}">
                <a16:creationId xmlns:a16="http://schemas.microsoft.com/office/drawing/2014/main" id="{DEB2C473-E0E3-3089-A2B6-986BDEEAC6CB}"/>
              </a:ext>
            </a:extLst>
          </p:cNvPr>
          <p:cNvGrpSpPr/>
          <p:nvPr/>
        </p:nvGrpSpPr>
        <p:grpSpPr>
          <a:xfrm>
            <a:off x="3831055" y="5941702"/>
            <a:ext cx="1505160" cy="559800"/>
            <a:chOff x="3831055" y="5941702"/>
            <a:chExt cx="1505160" cy="559800"/>
          </a:xfrm>
        </p:grpSpPr>
        <mc:AlternateContent xmlns:mc="http://schemas.openxmlformats.org/markup-compatibility/2006">
          <mc:Choice xmlns:p14="http://schemas.microsoft.com/office/powerpoint/2010/main" Requires="p14">
            <p:contentPart p14:bwMode="auto" r:id="rId905">
              <p14:nvContentPartPr>
                <p14:cNvPr id="571" name="Freihand 570">
                  <a:extLst>
                    <a:ext uri="{FF2B5EF4-FFF2-40B4-BE49-F238E27FC236}">
                      <a16:creationId xmlns:a16="http://schemas.microsoft.com/office/drawing/2014/main" id="{4AFE2B11-944C-B5B0-0AC9-EA5E10AF50EA}"/>
                    </a:ext>
                  </a:extLst>
                </p14:cNvPr>
                <p14:cNvContentPartPr/>
                <p14:nvPr/>
              </p14:nvContentPartPr>
              <p14:xfrm>
                <a:off x="3863815" y="6005782"/>
                <a:ext cx="100440" cy="164880"/>
              </p14:xfrm>
            </p:contentPart>
          </mc:Choice>
          <mc:Fallback>
            <p:pic>
              <p:nvPicPr>
                <p:cNvPr id="571" name="Freihand 570">
                  <a:extLst>
                    <a:ext uri="{FF2B5EF4-FFF2-40B4-BE49-F238E27FC236}">
                      <a16:creationId xmlns:a16="http://schemas.microsoft.com/office/drawing/2014/main" id="{4AFE2B11-944C-B5B0-0AC9-EA5E10AF50EA}"/>
                    </a:ext>
                  </a:extLst>
                </p:cNvPr>
                <p:cNvPicPr/>
                <p:nvPr/>
              </p:nvPicPr>
              <p:blipFill>
                <a:blip r:embed="rId906"/>
                <a:stretch>
                  <a:fillRect/>
                </a:stretch>
              </p:blipFill>
              <p:spPr>
                <a:xfrm>
                  <a:off x="3854815" y="5997142"/>
                  <a:ext cx="1180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907">
              <p14:nvContentPartPr>
                <p14:cNvPr id="572" name="Freihand 571">
                  <a:extLst>
                    <a:ext uri="{FF2B5EF4-FFF2-40B4-BE49-F238E27FC236}">
                      <a16:creationId xmlns:a16="http://schemas.microsoft.com/office/drawing/2014/main" id="{38329CB2-4403-50F8-E940-8FA88C4262BE}"/>
                    </a:ext>
                  </a:extLst>
                </p14:cNvPr>
                <p14:cNvContentPartPr/>
                <p14:nvPr/>
              </p14:nvContentPartPr>
              <p14:xfrm>
                <a:off x="4082335" y="5996782"/>
                <a:ext cx="86760" cy="133920"/>
              </p14:xfrm>
            </p:contentPart>
          </mc:Choice>
          <mc:Fallback>
            <p:pic>
              <p:nvPicPr>
                <p:cNvPr id="572" name="Freihand 571">
                  <a:extLst>
                    <a:ext uri="{FF2B5EF4-FFF2-40B4-BE49-F238E27FC236}">
                      <a16:creationId xmlns:a16="http://schemas.microsoft.com/office/drawing/2014/main" id="{38329CB2-4403-50F8-E940-8FA88C4262BE}"/>
                    </a:ext>
                  </a:extLst>
                </p:cNvPr>
                <p:cNvPicPr/>
                <p:nvPr/>
              </p:nvPicPr>
              <p:blipFill>
                <a:blip r:embed="rId908"/>
                <a:stretch>
                  <a:fillRect/>
                </a:stretch>
              </p:blipFill>
              <p:spPr>
                <a:xfrm>
                  <a:off x="4073695" y="5988142"/>
                  <a:ext cx="1044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909">
              <p14:nvContentPartPr>
                <p14:cNvPr id="573" name="Freihand 572">
                  <a:extLst>
                    <a:ext uri="{FF2B5EF4-FFF2-40B4-BE49-F238E27FC236}">
                      <a16:creationId xmlns:a16="http://schemas.microsoft.com/office/drawing/2014/main" id="{7C7AEEF9-F3F3-EBEA-20F5-EC30CE355092}"/>
                    </a:ext>
                  </a:extLst>
                </p14:cNvPr>
                <p14:cNvContentPartPr/>
                <p14:nvPr/>
              </p14:nvContentPartPr>
              <p14:xfrm>
                <a:off x="4234975" y="5973742"/>
                <a:ext cx="55440" cy="130320"/>
              </p14:xfrm>
            </p:contentPart>
          </mc:Choice>
          <mc:Fallback>
            <p:pic>
              <p:nvPicPr>
                <p:cNvPr id="573" name="Freihand 572">
                  <a:extLst>
                    <a:ext uri="{FF2B5EF4-FFF2-40B4-BE49-F238E27FC236}">
                      <a16:creationId xmlns:a16="http://schemas.microsoft.com/office/drawing/2014/main" id="{7C7AEEF9-F3F3-EBEA-20F5-EC30CE355092}"/>
                    </a:ext>
                  </a:extLst>
                </p:cNvPr>
                <p:cNvPicPr/>
                <p:nvPr/>
              </p:nvPicPr>
              <p:blipFill>
                <a:blip r:embed="rId910"/>
                <a:stretch>
                  <a:fillRect/>
                </a:stretch>
              </p:blipFill>
              <p:spPr>
                <a:xfrm>
                  <a:off x="4225975" y="5965102"/>
                  <a:ext cx="730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911">
              <p14:nvContentPartPr>
                <p14:cNvPr id="574" name="Freihand 573">
                  <a:extLst>
                    <a:ext uri="{FF2B5EF4-FFF2-40B4-BE49-F238E27FC236}">
                      <a16:creationId xmlns:a16="http://schemas.microsoft.com/office/drawing/2014/main" id="{0382426B-EEE0-6DFE-58B2-10C50B93B744}"/>
                    </a:ext>
                  </a:extLst>
                </p14:cNvPr>
                <p14:cNvContentPartPr/>
                <p14:nvPr/>
              </p14:nvContentPartPr>
              <p14:xfrm>
                <a:off x="4326055" y="5968702"/>
                <a:ext cx="109800" cy="192240"/>
              </p14:xfrm>
            </p:contentPart>
          </mc:Choice>
          <mc:Fallback>
            <p:pic>
              <p:nvPicPr>
                <p:cNvPr id="574" name="Freihand 573">
                  <a:extLst>
                    <a:ext uri="{FF2B5EF4-FFF2-40B4-BE49-F238E27FC236}">
                      <a16:creationId xmlns:a16="http://schemas.microsoft.com/office/drawing/2014/main" id="{0382426B-EEE0-6DFE-58B2-10C50B93B744}"/>
                    </a:ext>
                  </a:extLst>
                </p:cNvPr>
                <p:cNvPicPr/>
                <p:nvPr/>
              </p:nvPicPr>
              <p:blipFill>
                <a:blip r:embed="rId912"/>
                <a:stretch>
                  <a:fillRect/>
                </a:stretch>
              </p:blipFill>
              <p:spPr>
                <a:xfrm>
                  <a:off x="4317055" y="5960062"/>
                  <a:ext cx="1274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913">
              <p14:nvContentPartPr>
                <p14:cNvPr id="575" name="Freihand 574">
                  <a:extLst>
                    <a:ext uri="{FF2B5EF4-FFF2-40B4-BE49-F238E27FC236}">
                      <a16:creationId xmlns:a16="http://schemas.microsoft.com/office/drawing/2014/main" id="{FEF84B66-3460-1AE7-B30F-AC19EAF866BB}"/>
                    </a:ext>
                  </a:extLst>
                </p14:cNvPr>
                <p14:cNvContentPartPr/>
                <p14:nvPr/>
              </p14:nvContentPartPr>
              <p14:xfrm>
                <a:off x="4467895" y="5941702"/>
                <a:ext cx="95760" cy="138600"/>
              </p14:xfrm>
            </p:contentPart>
          </mc:Choice>
          <mc:Fallback>
            <p:pic>
              <p:nvPicPr>
                <p:cNvPr id="575" name="Freihand 574">
                  <a:extLst>
                    <a:ext uri="{FF2B5EF4-FFF2-40B4-BE49-F238E27FC236}">
                      <a16:creationId xmlns:a16="http://schemas.microsoft.com/office/drawing/2014/main" id="{FEF84B66-3460-1AE7-B30F-AC19EAF866BB}"/>
                    </a:ext>
                  </a:extLst>
                </p:cNvPr>
                <p:cNvPicPr/>
                <p:nvPr/>
              </p:nvPicPr>
              <p:blipFill>
                <a:blip r:embed="rId914"/>
                <a:stretch>
                  <a:fillRect/>
                </a:stretch>
              </p:blipFill>
              <p:spPr>
                <a:xfrm>
                  <a:off x="4459255" y="5932702"/>
                  <a:ext cx="1134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915">
              <p14:nvContentPartPr>
                <p14:cNvPr id="576" name="Freihand 575">
                  <a:extLst>
                    <a:ext uri="{FF2B5EF4-FFF2-40B4-BE49-F238E27FC236}">
                      <a16:creationId xmlns:a16="http://schemas.microsoft.com/office/drawing/2014/main" id="{5D1F9154-68CB-14B3-F917-1CA6DCEF2061}"/>
                    </a:ext>
                  </a:extLst>
                </p14:cNvPr>
                <p14:cNvContentPartPr/>
                <p14:nvPr/>
              </p14:nvContentPartPr>
              <p14:xfrm>
                <a:off x="3831055" y="6183262"/>
                <a:ext cx="759240" cy="128520"/>
              </p14:xfrm>
            </p:contentPart>
          </mc:Choice>
          <mc:Fallback>
            <p:pic>
              <p:nvPicPr>
                <p:cNvPr id="576" name="Freihand 575">
                  <a:extLst>
                    <a:ext uri="{FF2B5EF4-FFF2-40B4-BE49-F238E27FC236}">
                      <a16:creationId xmlns:a16="http://schemas.microsoft.com/office/drawing/2014/main" id="{5D1F9154-68CB-14B3-F917-1CA6DCEF2061}"/>
                    </a:ext>
                  </a:extLst>
                </p:cNvPr>
                <p:cNvPicPr/>
                <p:nvPr/>
              </p:nvPicPr>
              <p:blipFill>
                <a:blip r:embed="rId916"/>
                <a:stretch>
                  <a:fillRect/>
                </a:stretch>
              </p:blipFill>
              <p:spPr>
                <a:xfrm>
                  <a:off x="3822415" y="6174622"/>
                  <a:ext cx="7768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917">
              <p14:nvContentPartPr>
                <p14:cNvPr id="577" name="Freihand 576">
                  <a:extLst>
                    <a:ext uri="{FF2B5EF4-FFF2-40B4-BE49-F238E27FC236}">
                      <a16:creationId xmlns:a16="http://schemas.microsoft.com/office/drawing/2014/main" id="{2BAEF0A9-3DA6-426F-7546-9837DAD208D4}"/>
                    </a:ext>
                  </a:extLst>
                </p14:cNvPr>
                <p14:cNvContentPartPr/>
                <p14:nvPr/>
              </p14:nvContentPartPr>
              <p14:xfrm>
                <a:off x="3863815" y="6379102"/>
                <a:ext cx="129960" cy="115560"/>
              </p14:xfrm>
            </p:contentPart>
          </mc:Choice>
          <mc:Fallback>
            <p:pic>
              <p:nvPicPr>
                <p:cNvPr id="577" name="Freihand 576">
                  <a:extLst>
                    <a:ext uri="{FF2B5EF4-FFF2-40B4-BE49-F238E27FC236}">
                      <a16:creationId xmlns:a16="http://schemas.microsoft.com/office/drawing/2014/main" id="{2BAEF0A9-3DA6-426F-7546-9837DAD208D4}"/>
                    </a:ext>
                  </a:extLst>
                </p:cNvPr>
                <p:cNvPicPr/>
                <p:nvPr/>
              </p:nvPicPr>
              <p:blipFill>
                <a:blip r:embed="rId918"/>
                <a:stretch>
                  <a:fillRect/>
                </a:stretch>
              </p:blipFill>
              <p:spPr>
                <a:xfrm>
                  <a:off x="3854815" y="6370102"/>
                  <a:ext cx="1476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919">
              <p14:nvContentPartPr>
                <p14:cNvPr id="578" name="Freihand 577">
                  <a:extLst>
                    <a:ext uri="{FF2B5EF4-FFF2-40B4-BE49-F238E27FC236}">
                      <a16:creationId xmlns:a16="http://schemas.microsoft.com/office/drawing/2014/main" id="{BA2C2D09-C494-5DD0-8423-5D7C71DAE01E}"/>
                    </a:ext>
                  </a:extLst>
                </p14:cNvPr>
                <p14:cNvContentPartPr/>
                <p14:nvPr/>
              </p14:nvContentPartPr>
              <p14:xfrm>
                <a:off x="4089895" y="6341302"/>
                <a:ext cx="83160" cy="131760"/>
              </p14:xfrm>
            </p:contentPart>
          </mc:Choice>
          <mc:Fallback>
            <p:pic>
              <p:nvPicPr>
                <p:cNvPr id="578" name="Freihand 577">
                  <a:extLst>
                    <a:ext uri="{FF2B5EF4-FFF2-40B4-BE49-F238E27FC236}">
                      <a16:creationId xmlns:a16="http://schemas.microsoft.com/office/drawing/2014/main" id="{BA2C2D09-C494-5DD0-8423-5D7C71DAE01E}"/>
                    </a:ext>
                  </a:extLst>
                </p:cNvPr>
                <p:cNvPicPr/>
                <p:nvPr/>
              </p:nvPicPr>
              <p:blipFill>
                <a:blip r:embed="rId920"/>
                <a:stretch>
                  <a:fillRect/>
                </a:stretch>
              </p:blipFill>
              <p:spPr>
                <a:xfrm>
                  <a:off x="4081255" y="6332302"/>
                  <a:ext cx="1008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921">
              <p14:nvContentPartPr>
                <p14:cNvPr id="579" name="Freihand 578">
                  <a:extLst>
                    <a:ext uri="{FF2B5EF4-FFF2-40B4-BE49-F238E27FC236}">
                      <a16:creationId xmlns:a16="http://schemas.microsoft.com/office/drawing/2014/main" id="{F0863CB7-50BC-A736-6C05-3865DEB971FF}"/>
                    </a:ext>
                  </a:extLst>
                </p14:cNvPr>
                <p14:cNvContentPartPr/>
                <p14:nvPr/>
              </p14:nvContentPartPr>
              <p14:xfrm>
                <a:off x="4243615" y="6293782"/>
                <a:ext cx="58680" cy="167760"/>
              </p14:xfrm>
            </p:contentPart>
          </mc:Choice>
          <mc:Fallback>
            <p:pic>
              <p:nvPicPr>
                <p:cNvPr id="579" name="Freihand 578">
                  <a:extLst>
                    <a:ext uri="{FF2B5EF4-FFF2-40B4-BE49-F238E27FC236}">
                      <a16:creationId xmlns:a16="http://schemas.microsoft.com/office/drawing/2014/main" id="{F0863CB7-50BC-A736-6C05-3865DEB971FF}"/>
                    </a:ext>
                  </a:extLst>
                </p:cNvPr>
                <p:cNvPicPr/>
                <p:nvPr/>
              </p:nvPicPr>
              <p:blipFill>
                <a:blip r:embed="rId922"/>
                <a:stretch>
                  <a:fillRect/>
                </a:stretch>
              </p:blipFill>
              <p:spPr>
                <a:xfrm>
                  <a:off x="4234615" y="6284782"/>
                  <a:ext cx="763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923">
              <p14:nvContentPartPr>
                <p14:cNvPr id="580" name="Freihand 579">
                  <a:extLst>
                    <a:ext uri="{FF2B5EF4-FFF2-40B4-BE49-F238E27FC236}">
                      <a16:creationId xmlns:a16="http://schemas.microsoft.com/office/drawing/2014/main" id="{4564A13C-F3AA-92F2-057F-3DE26878B880}"/>
                    </a:ext>
                  </a:extLst>
                </p14:cNvPr>
                <p14:cNvContentPartPr/>
                <p14:nvPr/>
              </p14:nvContentPartPr>
              <p14:xfrm>
                <a:off x="4346215" y="6434542"/>
                <a:ext cx="13680" cy="66960"/>
              </p14:xfrm>
            </p:contentPart>
          </mc:Choice>
          <mc:Fallback>
            <p:pic>
              <p:nvPicPr>
                <p:cNvPr id="580" name="Freihand 579">
                  <a:extLst>
                    <a:ext uri="{FF2B5EF4-FFF2-40B4-BE49-F238E27FC236}">
                      <a16:creationId xmlns:a16="http://schemas.microsoft.com/office/drawing/2014/main" id="{4564A13C-F3AA-92F2-057F-3DE26878B880}"/>
                    </a:ext>
                  </a:extLst>
                </p:cNvPr>
                <p:cNvPicPr/>
                <p:nvPr/>
              </p:nvPicPr>
              <p:blipFill>
                <a:blip r:embed="rId924"/>
                <a:stretch>
                  <a:fillRect/>
                </a:stretch>
              </p:blipFill>
              <p:spPr>
                <a:xfrm>
                  <a:off x="4337215" y="6425902"/>
                  <a:ext cx="313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925">
              <p14:nvContentPartPr>
                <p14:cNvPr id="581" name="Freihand 580">
                  <a:extLst>
                    <a:ext uri="{FF2B5EF4-FFF2-40B4-BE49-F238E27FC236}">
                      <a16:creationId xmlns:a16="http://schemas.microsoft.com/office/drawing/2014/main" id="{96E20B5B-CAB7-032E-E6D3-19FF61C1FB40}"/>
                    </a:ext>
                  </a:extLst>
                </p14:cNvPr>
                <p14:cNvContentPartPr/>
                <p14:nvPr/>
              </p14:nvContentPartPr>
              <p14:xfrm>
                <a:off x="4436215" y="6282982"/>
                <a:ext cx="63000" cy="137880"/>
              </p14:xfrm>
            </p:contentPart>
          </mc:Choice>
          <mc:Fallback>
            <p:pic>
              <p:nvPicPr>
                <p:cNvPr id="581" name="Freihand 580">
                  <a:extLst>
                    <a:ext uri="{FF2B5EF4-FFF2-40B4-BE49-F238E27FC236}">
                      <a16:creationId xmlns:a16="http://schemas.microsoft.com/office/drawing/2014/main" id="{96E20B5B-CAB7-032E-E6D3-19FF61C1FB40}"/>
                    </a:ext>
                  </a:extLst>
                </p:cNvPr>
                <p:cNvPicPr/>
                <p:nvPr/>
              </p:nvPicPr>
              <p:blipFill>
                <a:blip r:embed="rId926"/>
                <a:stretch>
                  <a:fillRect/>
                </a:stretch>
              </p:blipFill>
              <p:spPr>
                <a:xfrm>
                  <a:off x="4427215" y="6273982"/>
                  <a:ext cx="806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927">
              <p14:nvContentPartPr>
                <p14:cNvPr id="582" name="Freihand 581">
                  <a:extLst>
                    <a:ext uri="{FF2B5EF4-FFF2-40B4-BE49-F238E27FC236}">
                      <a16:creationId xmlns:a16="http://schemas.microsoft.com/office/drawing/2014/main" id="{B3D14842-2522-3A78-BA6B-AE2E85926B8C}"/>
                    </a:ext>
                  </a:extLst>
                </p14:cNvPr>
                <p14:cNvContentPartPr/>
                <p14:nvPr/>
              </p14:nvContentPartPr>
              <p14:xfrm>
                <a:off x="4535575" y="6258142"/>
                <a:ext cx="122400" cy="190800"/>
              </p14:xfrm>
            </p:contentPart>
          </mc:Choice>
          <mc:Fallback>
            <p:pic>
              <p:nvPicPr>
                <p:cNvPr id="582" name="Freihand 581">
                  <a:extLst>
                    <a:ext uri="{FF2B5EF4-FFF2-40B4-BE49-F238E27FC236}">
                      <a16:creationId xmlns:a16="http://schemas.microsoft.com/office/drawing/2014/main" id="{B3D14842-2522-3A78-BA6B-AE2E85926B8C}"/>
                    </a:ext>
                  </a:extLst>
                </p:cNvPr>
                <p:cNvPicPr/>
                <p:nvPr/>
              </p:nvPicPr>
              <p:blipFill>
                <a:blip r:embed="rId928"/>
                <a:stretch>
                  <a:fillRect/>
                </a:stretch>
              </p:blipFill>
              <p:spPr>
                <a:xfrm>
                  <a:off x="4526935" y="6249142"/>
                  <a:ext cx="1400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929">
              <p14:nvContentPartPr>
                <p14:cNvPr id="583" name="Freihand 582">
                  <a:extLst>
                    <a:ext uri="{FF2B5EF4-FFF2-40B4-BE49-F238E27FC236}">
                      <a16:creationId xmlns:a16="http://schemas.microsoft.com/office/drawing/2014/main" id="{CC06459E-8EDA-615D-04EE-361895E545F5}"/>
                    </a:ext>
                  </a:extLst>
                </p14:cNvPr>
                <p14:cNvContentPartPr/>
                <p14:nvPr/>
              </p14:nvContentPartPr>
              <p14:xfrm>
                <a:off x="4786135" y="6205582"/>
                <a:ext cx="35280" cy="19800"/>
              </p14:xfrm>
            </p:contentPart>
          </mc:Choice>
          <mc:Fallback>
            <p:pic>
              <p:nvPicPr>
                <p:cNvPr id="583" name="Freihand 582">
                  <a:extLst>
                    <a:ext uri="{FF2B5EF4-FFF2-40B4-BE49-F238E27FC236}">
                      <a16:creationId xmlns:a16="http://schemas.microsoft.com/office/drawing/2014/main" id="{CC06459E-8EDA-615D-04EE-361895E545F5}"/>
                    </a:ext>
                  </a:extLst>
                </p:cNvPr>
                <p:cNvPicPr/>
                <p:nvPr/>
              </p:nvPicPr>
              <p:blipFill>
                <a:blip r:embed="rId930"/>
                <a:stretch>
                  <a:fillRect/>
                </a:stretch>
              </p:blipFill>
              <p:spPr>
                <a:xfrm>
                  <a:off x="4777495" y="6196582"/>
                  <a:ext cx="529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931">
              <p14:nvContentPartPr>
                <p14:cNvPr id="584" name="Freihand 583">
                  <a:extLst>
                    <a:ext uri="{FF2B5EF4-FFF2-40B4-BE49-F238E27FC236}">
                      <a16:creationId xmlns:a16="http://schemas.microsoft.com/office/drawing/2014/main" id="{25A9962E-48FC-98E4-271D-1FE05B598429}"/>
                    </a:ext>
                  </a:extLst>
                </p14:cNvPr>
                <p14:cNvContentPartPr/>
                <p14:nvPr/>
              </p14:nvContentPartPr>
              <p14:xfrm>
                <a:off x="4938055" y="6081382"/>
                <a:ext cx="86400" cy="150120"/>
              </p14:xfrm>
            </p:contentPart>
          </mc:Choice>
          <mc:Fallback>
            <p:pic>
              <p:nvPicPr>
                <p:cNvPr id="584" name="Freihand 583">
                  <a:extLst>
                    <a:ext uri="{FF2B5EF4-FFF2-40B4-BE49-F238E27FC236}">
                      <a16:creationId xmlns:a16="http://schemas.microsoft.com/office/drawing/2014/main" id="{25A9962E-48FC-98E4-271D-1FE05B598429}"/>
                    </a:ext>
                  </a:extLst>
                </p:cNvPr>
                <p:cNvPicPr/>
                <p:nvPr/>
              </p:nvPicPr>
              <p:blipFill>
                <a:blip r:embed="rId932"/>
                <a:stretch>
                  <a:fillRect/>
                </a:stretch>
              </p:blipFill>
              <p:spPr>
                <a:xfrm>
                  <a:off x="4929055" y="6072382"/>
                  <a:ext cx="1040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933">
              <p14:nvContentPartPr>
                <p14:cNvPr id="585" name="Freihand 584">
                  <a:extLst>
                    <a:ext uri="{FF2B5EF4-FFF2-40B4-BE49-F238E27FC236}">
                      <a16:creationId xmlns:a16="http://schemas.microsoft.com/office/drawing/2014/main" id="{8FDF7D76-1D0A-719E-2B79-98427BA90292}"/>
                    </a:ext>
                  </a:extLst>
                </p14:cNvPr>
                <p14:cNvContentPartPr/>
                <p14:nvPr/>
              </p14:nvContentPartPr>
              <p14:xfrm>
                <a:off x="5099695" y="6067702"/>
                <a:ext cx="236520" cy="151920"/>
              </p14:xfrm>
            </p:contentPart>
          </mc:Choice>
          <mc:Fallback>
            <p:pic>
              <p:nvPicPr>
                <p:cNvPr id="585" name="Freihand 584">
                  <a:extLst>
                    <a:ext uri="{FF2B5EF4-FFF2-40B4-BE49-F238E27FC236}">
                      <a16:creationId xmlns:a16="http://schemas.microsoft.com/office/drawing/2014/main" id="{8FDF7D76-1D0A-719E-2B79-98427BA90292}"/>
                    </a:ext>
                  </a:extLst>
                </p:cNvPr>
                <p:cNvPicPr/>
                <p:nvPr/>
              </p:nvPicPr>
              <p:blipFill>
                <a:blip r:embed="rId934"/>
                <a:stretch>
                  <a:fillRect/>
                </a:stretch>
              </p:blipFill>
              <p:spPr>
                <a:xfrm>
                  <a:off x="5091055" y="6059062"/>
                  <a:ext cx="254160" cy="169560"/>
                </a:xfrm>
                <a:prstGeom prst="rect">
                  <a:avLst/>
                </a:prstGeom>
              </p:spPr>
            </p:pic>
          </mc:Fallback>
        </mc:AlternateContent>
      </p:grpSp>
      <p:grpSp>
        <p:nvGrpSpPr>
          <p:cNvPr id="589" name="Gruppieren 588">
            <a:extLst>
              <a:ext uri="{FF2B5EF4-FFF2-40B4-BE49-F238E27FC236}">
                <a16:creationId xmlns:a16="http://schemas.microsoft.com/office/drawing/2014/main" id="{CDB795EE-09E1-173B-DD86-B91E8B413D0F}"/>
              </a:ext>
            </a:extLst>
          </p:cNvPr>
          <p:cNvGrpSpPr/>
          <p:nvPr/>
        </p:nvGrpSpPr>
        <p:grpSpPr>
          <a:xfrm>
            <a:off x="5520895" y="6108022"/>
            <a:ext cx="144360" cy="113400"/>
            <a:chOff x="5520895" y="6108022"/>
            <a:chExt cx="144360" cy="113400"/>
          </a:xfrm>
        </p:grpSpPr>
        <mc:AlternateContent xmlns:mc="http://schemas.openxmlformats.org/markup-compatibility/2006">
          <mc:Choice xmlns:p14="http://schemas.microsoft.com/office/powerpoint/2010/main" Requires="p14">
            <p:contentPart p14:bwMode="auto" r:id="rId935">
              <p14:nvContentPartPr>
                <p14:cNvPr id="587" name="Freihand 586">
                  <a:extLst>
                    <a:ext uri="{FF2B5EF4-FFF2-40B4-BE49-F238E27FC236}">
                      <a16:creationId xmlns:a16="http://schemas.microsoft.com/office/drawing/2014/main" id="{F7EFE2BC-123C-77B2-C613-445965FCEA11}"/>
                    </a:ext>
                  </a:extLst>
                </p14:cNvPr>
                <p14:cNvContentPartPr/>
                <p14:nvPr/>
              </p14:nvContentPartPr>
              <p14:xfrm>
                <a:off x="5532775" y="6108022"/>
                <a:ext cx="112680" cy="43200"/>
              </p14:xfrm>
            </p:contentPart>
          </mc:Choice>
          <mc:Fallback>
            <p:pic>
              <p:nvPicPr>
                <p:cNvPr id="587" name="Freihand 586">
                  <a:extLst>
                    <a:ext uri="{FF2B5EF4-FFF2-40B4-BE49-F238E27FC236}">
                      <a16:creationId xmlns:a16="http://schemas.microsoft.com/office/drawing/2014/main" id="{F7EFE2BC-123C-77B2-C613-445965FCEA11}"/>
                    </a:ext>
                  </a:extLst>
                </p:cNvPr>
                <p:cNvPicPr/>
                <p:nvPr/>
              </p:nvPicPr>
              <p:blipFill>
                <a:blip r:embed="rId936"/>
                <a:stretch>
                  <a:fillRect/>
                </a:stretch>
              </p:blipFill>
              <p:spPr>
                <a:xfrm>
                  <a:off x="5524135" y="6099022"/>
                  <a:ext cx="1303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937">
              <p14:nvContentPartPr>
                <p14:cNvPr id="588" name="Freihand 587">
                  <a:extLst>
                    <a:ext uri="{FF2B5EF4-FFF2-40B4-BE49-F238E27FC236}">
                      <a16:creationId xmlns:a16="http://schemas.microsoft.com/office/drawing/2014/main" id="{F2F5C50E-B3B7-C6BC-E6BF-9D7F81EB79D5}"/>
                    </a:ext>
                  </a:extLst>
                </p14:cNvPr>
                <p14:cNvContentPartPr/>
                <p14:nvPr/>
              </p14:nvContentPartPr>
              <p14:xfrm>
                <a:off x="5520895" y="6201982"/>
                <a:ext cx="144360" cy="19440"/>
              </p14:xfrm>
            </p:contentPart>
          </mc:Choice>
          <mc:Fallback>
            <p:pic>
              <p:nvPicPr>
                <p:cNvPr id="588" name="Freihand 587">
                  <a:extLst>
                    <a:ext uri="{FF2B5EF4-FFF2-40B4-BE49-F238E27FC236}">
                      <a16:creationId xmlns:a16="http://schemas.microsoft.com/office/drawing/2014/main" id="{F2F5C50E-B3B7-C6BC-E6BF-9D7F81EB79D5}"/>
                    </a:ext>
                  </a:extLst>
                </p:cNvPr>
                <p:cNvPicPr/>
                <p:nvPr/>
              </p:nvPicPr>
              <p:blipFill>
                <a:blip r:embed="rId938"/>
                <a:stretch>
                  <a:fillRect/>
                </a:stretch>
              </p:blipFill>
              <p:spPr>
                <a:xfrm>
                  <a:off x="5512255" y="6192982"/>
                  <a:ext cx="162000" cy="37080"/>
                </a:xfrm>
                <a:prstGeom prst="rect">
                  <a:avLst/>
                </a:prstGeom>
              </p:spPr>
            </p:pic>
          </mc:Fallback>
        </mc:AlternateContent>
      </p:grpSp>
      <p:grpSp>
        <p:nvGrpSpPr>
          <p:cNvPr id="610" name="Gruppieren 609">
            <a:extLst>
              <a:ext uri="{FF2B5EF4-FFF2-40B4-BE49-F238E27FC236}">
                <a16:creationId xmlns:a16="http://schemas.microsoft.com/office/drawing/2014/main" id="{5D1842E1-4947-D683-9EE2-A1523EC49B95}"/>
              </a:ext>
            </a:extLst>
          </p:cNvPr>
          <p:cNvGrpSpPr/>
          <p:nvPr/>
        </p:nvGrpSpPr>
        <p:grpSpPr>
          <a:xfrm>
            <a:off x="9721015" y="2630782"/>
            <a:ext cx="605520" cy="217800"/>
            <a:chOff x="9721015" y="2630782"/>
            <a:chExt cx="605520" cy="217800"/>
          </a:xfrm>
        </p:grpSpPr>
        <mc:AlternateContent xmlns:mc="http://schemas.openxmlformats.org/markup-compatibility/2006">
          <mc:Choice xmlns:p14="http://schemas.microsoft.com/office/powerpoint/2010/main" Requires="p14">
            <p:contentPart p14:bwMode="auto" r:id="rId939">
              <p14:nvContentPartPr>
                <p14:cNvPr id="604" name="Freihand 603">
                  <a:extLst>
                    <a:ext uri="{FF2B5EF4-FFF2-40B4-BE49-F238E27FC236}">
                      <a16:creationId xmlns:a16="http://schemas.microsoft.com/office/drawing/2014/main" id="{133795F3-ACF8-4FCD-470C-BCF0BECDF860}"/>
                    </a:ext>
                  </a:extLst>
                </p14:cNvPr>
                <p14:cNvContentPartPr/>
                <p14:nvPr/>
              </p14:nvContentPartPr>
              <p14:xfrm>
                <a:off x="9721015" y="2637262"/>
                <a:ext cx="129960" cy="142560"/>
              </p14:xfrm>
            </p:contentPart>
          </mc:Choice>
          <mc:Fallback>
            <p:pic>
              <p:nvPicPr>
                <p:cNvPr id="604" name="Freihand 603">
                  <a:extLst>
                    <a:ext uri="{FF2B5EF4-FFF2-40B4-BE49-F238E27FC236}">
                      <a16:creationId xmlns:a16="http://schemas.microsoft.com/office/drawing/2014/main" id="{133795F3-ACF8-4FCD-470C-BCF0BECDF860}"/>
                    </a:ext>
                  </a:extLst>
                </p:cNvPr>
                <p:cNvPicPr/>
                <p:nvPr/>
              </p:nvPicPr>
              <p:blipFill>
                <a:blip r:embed="rId940"/>
                <a:stretch>
                  <a:fillRect/>
                </a:stretch>
              </p:blipFill>
              <p:spPr>
                <a:xfrm>
                  <a:off x="9712375" y="2628622"/>
                  <a:ext cx="1476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941">
              <p14:nvContentPartPr>
                <p14:cNvPr id="605" name="Freihand 604">
                  <a:extLst>
                    <a:ext uri="{FF2B5EF4-FFF2-40B4-BE49-F238E27FC236}">
                      <a16:creationId xmlns:a16="http://schemas.microsoft.com/office/drawing/2014/main" id="{94666114-2B65-AAB1-B86C-30B0FF3FF1B7}"/>
                    </a:ext>
                  </a:extLst>
                </p14:cNvPr>
                <p14:cNvContentPartPr/>
                <p14:nvPr/>
              </p14:nvContentPartPr>
              <p14:xfrm>
                <a:off x="9868615" y="2643742"/>
                <a:ext cx="86760" cy="130680"/>
              </p14:xfrm>
            </p:contentPart>
          </mc:Choice>
          <mc:Fallback>
            <p:pic>
              <p:nvPicPr>
                <p:cNvPr id="605" name="Freihand 604">
                  <a:extLst>
                    <a:ext uri="{FF2B5EF4-FFF2-40B4-BE49-F238E27FC236}">
                      <a16:creationId xmlns:a16="http://schemas.microsoft.com/office/drawing/2014/main" id="{94666114-2B65-AAB1-B86C-30B0FF3FF1B7}"/>
                    </a:ext>
                  </a:extLst>
                </p:cNvPr>
                <p:cNvPicPr/>
                <p:nvPr/>
              </p:nvPicPr>
              <p:blipFill>
                <a:blip r:embed="rId942"/>
                <a:stretch>
                  <a:fillRect/>
                </a:stretch>
              </p:blipFill>
              <p:spPr>
                <a:xfrm>
                  <a:off x="9859975" y="2634742"/>
                  <a:ext cx="1044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943">
              <p14:nvContentPartPr>
                <p14:cNvPr id="606" name="Freihand 605">
                  <a:extLst>
                    <a:ext uri="{FF2B5EF4-FFF2-40B4-BE49-F238E27FC236}">
                      <a16:creationId xmlns:a16="http://schemas.microsoft.com/office/drawing/2014/main" id="{F8A017C4-FD7E-370B-FCD7-260EB48CF130}"/>
                    </a:ext>
                  </a:extLst>
                </p14:cNvPr>
                <p14:cNvContentPartPr/>
                <p14:nvPr/>
              </p14:nvContentPartPr>
              <p14:xfrm>
                <a:off x="9996775" y="2646982"/>
                <a:ext cx="87480" cy="132120"/>
              </p14:xfrm>
            </p:contentPart>
          </mc:Choice>
          <mc:Fallback>
            <p:pic>
              <p:nvPicPr>
                <p:cNvPr id="606" name="Freihand 605">
                  <a:extLst>
                    <a:ext uri="{FF2B5EF4-FFF2-40B4-BE49-F238E27FC236}">
                      <a16:creationId xmlns:a16="http://schemas.microsoft.com/office/drawing/2014/main" id="{F8A017C4-FD7E-370B-FCD7-260EB48CF130}"/>
                    </a:ext>
                  </a:extLst>
                </p:cNvPr>
                <p:cNvPicPr/>
                <p:nvPr/>
              </p:nvPicPr>
              <p:blipFill>
                <a:blip r:embed="rId944"/>
                <a:stretch>
                  <a:fillRect/>
                </a:stretch>
              </p:blipFill>
              <p:spPr>
                <a:xfrm>
                  <a:off x="9987775" y="2638342"/>
                  <a:ext cx="1051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945">
              <p14:nvContentPartPr>
                <p14:cNvPr id="607" name="Freihand 606">
                  <a:extLst>
                    <a:ext uri="{FF2B5EF4-FFF2-40B4-BE49-F238E27FC236}">
                      <a16:creationId xmlns:a16="http://schemas.microsoft.com/office/drawing/2014/main" id="{F9AB8B46-FF3C-D4E3-7C31-2DD8A93176E2}"/>
                    </a:ext>
                  </a:extLst>
                </p14:cNvPr>
                <p14:cNvContentPartPr/>
                <p14:nvPr/>
              </p14:nvContentPartPr>
              <p14:xfrm>
                <a:off x="10074175" y="2784142"/>
                <a:ext cx="28800" cy="64440"/>
              </p14:xfrm>
            </p:contentPart>
          </mc:Choice>
          <mc:Fallback>
            <p:pic>
              <p:nvPicPr>
                <p:cNvPr id="607" name="Freihand 606">
                  <a:extLst>
                    <a:ext uri="{FF2B5EF4-FFF2-40B4-BE49-F238E27FC236}">
                      <a16:creationId xmlns:a16="http://schemas.microsoft.com/office/drawing/2014/main" id="{F9AB8B46-FF3C-D4E3-7C31-2DD8A93176E2}"/>
                    </a:ext>
                  </a:extLst>
                </p:cNvPr>
                <p:cNvPicPr/>
                <p:nvPr/>
              </p:nvPicPr>
              <p:blipFill>
                <a:blip r:embed="rId946"/>
                <a:stretch>
                  <a:fillRect/>
                </a:stretch>
              </p:blipFill>
              <p:spPr>
                <a:xfrm>
                  <a:off x="10065175" y="2775502"/>
                  <a:ext cx="464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947">
              <p14:nvContentPartPr>
                <p14:cNvPr id="608" name="Freihand 607">
                  <a:extLst>
                    <a:ext uri="{FF2B5EF4-FFF2-40B4-BE49-F238E27FC236}">
                      <a16:creationId xmlns:a16="http://schemas.microsoft.com/office/drawing/2014/main" id="{C6884925-9792-3528-C976-A747E949F95E}"/>
                    </a:ext>
                  </a:extLst>
                </p14:cNvPr>
                <p14:cNvContentPartPr/>
                <p14:nvPr/>
              </p14:nvContentPartPr>
              <p14:xfrm>
                <a:off x="10157335" y="2648062"/>
                <a:ext cx="56520" cy="132120"/>
              </p14:xfrm>
            </p:contentPart>
          </mc:Choice>
          <mc:Fallback>
            <p:pic>
              <p:nvPicPr>
                <p:cNvPr id="608" name="Freihand 607">
                  <a:extLst>
                    <a:ext uri="{FF2B5EF4-FFF2-40B4-BE49-F238E27FC236}">
                      <a16:creationId xmlns:a16="http://schemas.microsoft.com/office/drawing/2014/main" id="{C6884925-9792-3528-C976-A747E949F95E}"/>
                    </a:ext>
                  </a:extLst>
                </p:cNvPr>
                <p:cNvPicPr/>
                <p:nvPr/>
              </p:nvPicPr>
              <p:blipFill>
                <a:blip r:embed="rId948"/>
                <a:stretch>
                  <a:fillRect/>
                </a:stretch>
              </p:blipFill>
              <p:spPr>
                <a:xfrm>
                  <a:off x="10148335" y="2639062"/>
                  <a:ext cx="741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949">
              <p14:nvContentPartPr>
                <p14:cNvPr id="609" name="Freihand 608">
                  <a:extLst>
                    <a:ext uri="{FF2B5EF4-FFF2-40B4-BE49-F238E27FC236}">
                      <a16:creationId xmlns:a16="http://schemas.microsoft.com/office/drawing/2014/main" id="{C4474229-FB5B-D1D8-B998-EDC0ACE81EEC}"/>
                    </a:ext>
                  </a:extLst>
                </p14:cNvPr>
                <p14:cNvContentPartPr/>
                <p14:nvPr/>
              </p14:nvContentPartPr>
              <p14:xfrm>
                <a:off x="10244455" y="2630782"/>
                <a:ext cx="82080" cy="164880"/>
              </p14:xfrm>
            </p:contentPart>
          </mc:Choice>
          <mc:Fallback>
            <p:pic>
              <p:nvPicPr>
                <p:cNvPr id="609" name="Freihand 608">
                  <a:extLst>
                    <a:ext uri="{FF2B5EF4-FFF2-40B4-BE49-F238E27FC236}">
                      <a16:creationId xmlns:a16="http://schemas.microsoft.com/office/drawing/2014/main" id="{C4474229-FB5B-D1D8-B998-EDC0ACE81EEC}"/>
                    </a:ext>
                  </a:extLst>
                </p:cNvPr>
                <p:cNvPicPr/>
                <p:nvPr/>
              </p:nvPicPr>
              <p:blipFill>
                <a:blip r:embed="rId950"/>
                <a:stretch>
                  <a:fillRect/>
                </a:stretch>
              </p:blipFill>
              <p:spPr>
                <a:xfrm>
                  <a:off x="10235815" y="2622142"/>
                  <a:ext cx="99720" cy="182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51">
            <p14:nvContentPartPr>
              <p14:cNvPr id="611" name="Freihand 610">
                <a:extLst>
                  <a:ext uri="{FF2B5EF4-FFF2-40B4-BE49-F238E27FC236}">
                    <a16:creationId xmlns:a16="http://schemas.microsoft.com/office/drawing/2014/main" id="{B101DFBB-E34D-3374-9D20-DE00950B1949}"/>
                  </a:ext>
                </a:extLst>
              </p14:cNvPr>
              <p14:cNvContentPartPr/>
              <p14:nvPr/>
            </p14:nvContentPartPr>
            <p14:xfrm>
              <a:off x="9725695" y="2986822"/>
              <a:ext cx="131400" cy="130680"/>
            </p14:xfrm>
          </p:contentPart>
        </mc:Choice>
        <mc:Fallback>
          <p:pic>
            <p:nvPicPr>
              <p:cNvPr id="611" name="Freihand 610">
                <a:extLst>
                  <a:ext uri="{FF2B5EF4-FFF2-40B4-BE49-F238E27FC236}">
                    <a16:creationId xmlns:a16="http://schemas.microsoft.com/office/drawing/2014/main" id="{B101DFBB-E34D-3374-9D20-DE00950B1949}"/>
                  </a:ext>
                </a:extLst>
              </p:cNvPr>
              <p:cNvPicPr/>
              <p:nvPr/>
            </p:nvPicPr>
            <p:blipFill>
              <a:blip r:embed="rId952"/>
              <a:stretch>
                <a:fillRect/>
              </a:stretch>
            </p:blipFill>
            <p:spPr>
              <a:xfrm>
                <a:off x="9717055" y="2977822"/>
                <a:ext cx="149040" cy="148320"/>
              </a:xfrm>
              <a:prstGeom prst="rect">
                <a:avLst/>
              </a:prstGeom>
            </p:spPr>
          </p:pic>
        </mc:Fallback>
      </mc:AlternateContent>
      <p:grpSp>
        <p:nvGrpSpPr>
          <p:cNvPr id="621" name="Gruppieren 620">
            <a:extLst>
              <a:ext uri="{FF2B5EF4-FFF2-40B4-BE49-F238E27FC236}">
                <a16:creationId xmlns:a16="http://schemas.microsoft.com/office/drawing/2014/main" id="{578D7001-B4CD-AC77-D009-2E9E337AE9B4}"/>
              </a:ext>
            </a:extLst>
          </p:cNvPr>
          <p:cNvGrpSpPr/>
          <p:nvPr/>
        </p:nvGrpSpPr>
        <p:grpSpPr>
          <a:xfrm>
            <a:off x="9896695" y="2949742"/>
            <a:ext cx="488520" cy="261360"/>
            <a:chOff x="9896695" y="2949742"/>
            <a:chExt cx="488520" cy="261360"/>
          </a:xfrm>
        </p:grpSpPr>
        <mc:AlternateContent xmlns:mc="http://schemas.openxmlformats.org/markup-compatibility/2006">
          <mc:Choice xmlns:p14="http://schemas.microsoft.com/office/powerpoint/2010/main" Requires="p14">
            <p:contentPart p14:bwMode="auto" r:id="rId953">
              <p14:nvContentPartPr>
                <p14:cNvPr id="614" name="Freihand 613">
                  <a:extLst>
                    <a:ext uri="{FF2B5EF4-FFF2-40B4-BE49-F238E27FC236}">
                      <a16:creationId xmlns:a16="http://schemas.microsoft.com/office/drawing/2014/main" id="{61488C52-AF79-1D69-740F-D788A0290AEC}"/>
                    </a:ext>
                  </a:extLst>
                </p14:cNvPr>
                <p14:cNvContentPartPr/>
                <p14:nvPr/>
              </p14:nvContentPartPr>
              <p14:xfrm>
                <a:off x="9896695" y="3001942"/>
                <a:ext cx="63360" cy="94680"/>
              </p14:xfrm>
            </p:contentPart>
          </mc:Choice>
          <mc:Fallback>
            <p:pic>
              <p:nvPicPr>
                <p:cNvPr id="614" name="Freihand 613">
                  <a:extLst>
                    <a:ext uri="{FF2B5EF4-FFF2-40B4-BE49-F238E27FC236}">
                      <a16:creationId xmlns:a16="http://schemas.microsoft.com/office/drawing/2014/main" id="{61488C52-AF79-1D69-740F-D788A0290AEC}"/>
                    </a:ext>
                  </a:extLst>
                </p:cNvPr>
                <p:cNvPicPr/>
                <p:nvPr/>
              </p:nvPicPr>
              <p:blipFill>
                <a:blip r:embed="rId954"/>
                <a:stretch>
                  <a:fillRect/>
                </a:stretch>
              </p:blipFill>
              <p:spPr>
                <a:xfrm>
                  <a:off x="9887695" y="2993302"/>
                  <a:ext cx="810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955">
              <p14:nvContentPartPr>
                <p14:cNvPr id="615" name="Freihand 614">
                  <a:extLst>
                    <a:ext uri="{FF2B5EF4-FFF2-40B4-BE49-F238E27FC236}">
                      <a16:creationId xmlns:a16="http://schemas.microsoft.com/office/drawing/2014/main" id="{87A009D9-9757-5635-9F2E-2D8DCFB04A7C}"/>
                    </a:ext>
                  </a:extLst>
                </p14:cNvPr>
                <p14:cNvContentPartPr/>
                <p14:nvPr/>
              </p14:nvContentPartPr>
              <p14:xfrm>
                <a:off x="9952135" y="2987902"/>
                <a:ext cx="81720" cy="144360"/>
              </p14:xfrm>
            </p:contentPart>
          </mc:Choice>
          <mc:Fallback>
            <p:pic>
              <p:nvPicPr>
                <p:cNvPr id="615" name="Freihand 614">
                  <a:extLst>
                    <a:ext uri="{FF2B5EF4-FFF2-40B4-BE49-F238E27FC236}">
                      <a16:creationId xmlns:a16="http://schemas.microsoft.com/office/drawing/2014/main" id="{87A009D9-9757-5635-9F2E-2D8DCFB04A7C}"/>
                    </a:ext>
                  </a:extLst>
                </p:cNvPr>
                <p:cNvPicPr/>
                <p:nvPr/>
              </p:nvPicPr>
              <p:blipFill>
                <a:blip r:embed="rId956"/>
                <a:stretch>
                  <a:fillRect/>
                </a:stretch>
              </p:blipFill>
              <p:spPr>
                <a:xfrm>
                  <a:off x="9943135" y="2979262"/>
                  <a:ext cx="993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957">
              <p14:nvContentPartPr>
                <p14:cNvPr id="616" name="Freihand 615">
                  <a:extLst>
                    <a:ext uri="{FF2B5EF4-FFF2-40B4-BE49-F238E27FC236}">
                      <a16:creationId xmlns:a16="http://schemas.microsoft.com/office/drawing/2014/main" id="{9C3D6015-7BF2-EC62-28BE-2E9EB7B4B770}"/>
                    </a:ext>
                  </a:extLst>
                </p14:cNvPr>
                <p14:cNvContentPartPr/>
                <p14:nvPr/>
              </p14:nvContentPartPr>
              <p14:xfrm>
                <a:off x="10068415" y="3083302"/>
                <a:ext cx="24120" cy="127800"/>
              </p14:xfrm>
            </p:contentPart>
          </mc:Choice>
          <mc:Fallback>
            <p:pic>
              <p:nvPicPr>
                <p:cNvPr id="616" name="Freihand 615">
                  <a:extLst>
                    <a:ext uri="{FF2B5EF4-FFF2-40B4-BE49-F238E27FC236}">
                      <a16:creationId xmlns:a16="http://schemas.microsoft.com/office/drawing/2014/main" id="{9C3D6015-7BF2-EC62-28BE-2E9EB7B4B770}"/>
                    </a:ext>
                  </a:extLst>
                </p:cNvPr>
                <p:cNvPicPr/>
                <p:nvPr/>
              </p:nvPicPr>
              <p:blipFill>
                <a:blip r:embed="rId958"/>
                <a:stretch>
                  <a:fillRect/>
                </a:stretch>
              </p:blipFill>
              <p:spPr>
                <a:xfrm>
                  <a:off x="10059415" y="3074662"/>
                  <a:ext cx="417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959">
              <p14:nvContentPartPr>
                <p14:cNvPr id="618" name="Freihand 617">
                  <a:extLst>
                    <a:ext uri="{FF2B5EF4-FFF2-40B4-BE49-F238E27FC236}">
                      <a16:creationId xmlns:a16="http://schemas.microsoft.com/office/drawing/2014/main" id="{464267C5-D5CA-5380-8433-B314D51C1E8A}"/>
                    </a:ext>
                  </a:extLst>
                </p14:cNvPr>
                <p14:cNvContentPartPr/>
                <p14:nvPr/>
              </p14:nvContentPartPr>
              <p14:xfrm>
                <a:off x="10146895" y="2997262"/>
                <a:ext cx="67320" cy="152280"/>
              </p14:xfrm>
            </p:contentPart>
          </mc:Choice>
          <mc:Fallback>
            <p:pic>
              <p:nvPicPr>
                <p:cNvPr id="618" name="Freihand 617">
                  <a:extLst>
                    <a:ext uri="{FF2B5EF4-FFF2-40B4-BE49-F238E27FC236}">
                      <a16:creationId xmlns:a16="http://schemas.microsoft.com/office/drawing/2014/main" id="{464267C5-D5CA-5380-8433-B314D51C1E8A}"/>
                    </a:ext>
                  </a:extLst>
                </p:cNvPr>
                <p:cNvPicPr/>
                <p:nvPr/>
              </p:nvPicPr>
              <p:blipFill>
                <a:blip r:embed="rId960"/>
                <a:stretch>
                  <a:fillRect/>
                </a:stretch>
              </p:blipFill>
              <p:spPr>
                <a:xfrm>
                  <a:off x="10137895" y="2988622"/>
                  <a:ext cx="849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961">
              <p14:nvContentPartPr>
                <p14:cNvPr id="619" name="Freihand 618">
                  <a:extLst>
                    <a:ext uri="{FF2B5EF4-FFF2-40B4-BE49-F238E27FC236}">
                      <a16:creationId xmlns:a16="http://schemas.microsoft.com/office/drawing/2014/main" id="{E2C36030-66C5-B540-FF99-C545C28E3247}"/>
                    </a:ext>
                  </a:extLst>
                </p14:cNvPr>
                <p14:cNvContentPartPr/>
                <p14:nvPr/>
              </p14:nvContentPartPr>
              <p14:xfrm>
                <a:off x="10177855" y="2952982"/>
                <a:ext cx="76680" cy="27720"/>
              </p14:xfrm>
            </p:contentPart>
          </mc:Choice>
          <mc:Fallback>
            <p:pic>
              <p:nvPicPr>
                <p:cNvPr id="619" name="Freihand 618">
                  <a:extLst>
                    <a:ext uri="{FF2B5EF4-FFF2-40B4-BE49-F238E27FC236}">
                      <a16:creationId xmlns:a16="http://schemas.microsoft.com/office/drawing/2014/main" id="{E2C36030-66C5-B540-FF99-C545C28E3247}"/>
                    </a:ext>
                  </a:extLst>
                </p:cNvPr>
                <p:cNvPicPr/>
                <p:nvPr/>
              </p:nvPicPr>
              <p:blipFill>
                <a:blip r:embed="rId962"/>
                <a:stretch>
                  <a:fillRect/>
                </a:stretch>
              </p:blipFill>
              <p:spPr>
                <a:xfrm>
                  <a:off x="10168855" y="2943982"/>
                  <a:ext cx="943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963">
              <p14:nvContentPartPr>
                <p14:cNvPr id="620" name="Freihand 619">
                  <a:extLst>
                    <a:ext uri="{FF2B5EF4-FFF2-40B4-BE49-F238E27FC236}">
                      <a16:creationId xmlns:a16="http://schemas.microsoft.com/office/drawing/2014/main" id="{B87673E2-CE2D-54E4-D5A2-D50AA4BFA61D}"/>
                    </a:ext>
                  </a:extLst>
                </p14:cNvPr>
                <p14:cNvContentPartPr/>
                <p14:nvPr/>
              </p14:nvContentPartPr>
              <p14:xfrm>
                <a:off x="10257415" y="2949742"/>
                <a:ext cx="127800" cy="158040"/>
              </p14:xfrm>
            </p:contentPart>
          </mc:Choice>
          <mc:Fallback>
            <p:pic>
              <p:nvPicPr>
                <p:cNvPr id="620" name="Freihand 619">
                  <a:extLst>
                    <a:ext uri="{FF2B5EF4-FFF2-40B4-BE49-F238E27FC236}">
                      <a16:creationId xmlns:a16="http://schemas.microsoft.com/office/drawing/2014/main" id="{B87673E2-CE2D-54E4-D5A2-D50AA4BFA61D}"/>
                    </a:ext>
                  </a:extLst>
                </p:cNvPr>
                <p:cNvPicPr/>
                <p:nvPr/>
              </p:nvPicPr>
              <p:blipFill>
                <a:blip r:embed="rId964"/>
                <a:stretch>
                  <a:fillRect/>
                </a:stretch>
              </p:blipFill>
              <p:spPr>
                <a:xfrm>
                  <a:off x="10248775" y="2941102"/>
                  <a:ext cx="145440" cy="175680"/>
                </a:xfrm>
                <a:prstGeom prst="rect">
                  <a:avLst/>
                </a:prstGeom>
              </p:spPr>
            </p:pic>
          </mc:Fallback>
        </mc:AlternateContent>
      </p:grpSp>
      <p:grpSp>
        <p:nvGrpSpPr>
          <p:cNvPr id="629" name="Gruppieren 628">
            <a:extLst>
              <a:ext uri="{FF2B5EF4-FFF2-40B4-BE49-F238E27FC236}">
                <a16:creationId xmlns:a16="http://schemas.microsoft.com/office/drawing/2014/main" id="{B01FFDA3-8379-980E-4040-A4327C6695ED}"/>
              </a:ext>
            </a:extLst>
          </p:cNvPr>
          <p:cNvGrpSpPr/>
          <p:nvPr/>
        </p:nvGrpSpPr>
        <p:grpSpPr>
          <a:xfrm>
            <a:off x="5299495" y="6394582"/>
            <a:ext cx="327240" cy="283680"/>
            <a:chOff x="5299495" y="6394582"/>
            <a:chExt cx="327240" cy="283680"/>
          </a:xfrm>
        </p:grpSpPr>
        <mc:AlternateContent xmlns:mc="http://schemas.openxmlformats.org/markup-compatibility/2006">
          <mc:Choice xmlns:p14="http://schemas.microsoft.com/office/powerpoint/2010/main" Requires="p14">
            <p:contentPart p14:bwMode="auto" r:id="rId965">
              <p14:nvContentPartPr>
                <p14:cNvPr id="626" name="Freihand 625">
                  <a:extLst>
                    <a:ext uri="{FF2B5EF4-FFF2-40B4-BE49-F238E27FC236}">
                      <a16:creationId xmlns:a16="http://schemas.microsoft.com/office/drawing/2014/main" id="{1DF9A6F7-E22F-7FA1-7A1E-77B190146025}"/>
                    </a:ext>
                  </a:extLst>
                </p14:cNvPr>
                <p14:cNvContentPartPr/>
                <p14:nvPr/>
              </p14:nvContentPartPr>
              <p14:xfrm>
                <a:off x="5310295" y="6493942"/>
                <a:ext cx="113040" cy="145800"/>
              </p14:xfrm>
            </p:contentPart>
          </mc:Choice>
          <mc:Fallback>
            <p:pic>
              <p:nvPicPr>
                <p:cNvPr id="626" name="Freihand 625">
                  <a:extLst>
                    <a:ext uri="{FF2B5EF4-FFF2-40B4-BE49-F238E27FC236}">
                      <a16:creationId xmlns:a16="http://schemas.microsoft.com/office/drawing/2014/main" id="{1DF9A6F7-E22F-7FA1-7A1E-77B190146025}"/>
                    </a:ext>
                  </a:extLst>
                </p:cNvPr>
                <p:cNvPicPr/>
                <p:nvPr/>
              </p:nvPicPr>
              <p:blipFill>
                <a:blip r:embed="rId966"/>
                <a:stretch>
                  <a:fillRect/>
                </a:stretch>
              </p:blipFill>
              <p:spPr>
                <a:xfrm>
                  <a:off x="5301295" y="6485302"/>
                  <a:ext cx="1306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967">
              <p14:nvContentPartPr>
                <p14:cNvPr id="627" name="Freihand 626">
                  <a:extLst>
                    <a:ext uri="{FF2B5EF4-FFF2-40B4-BE49-F238E27FC236}">
                      <a16:creationId xmlns:a16="http://schemas.microsoft.com/office/drawing/2014/main" id="{1AE070E6-DFCF-6DC4-4DC8-F8672EA71E7D}"/>
                    </a:ext>
                  </a:extLst>
                </p14:cNvPr>
                <p14:cNvContentPartPr/>
                <p14:nvPr/>
              </p14:nvContentPartPr>
              <p14:xfrm>
                <a:off x="5464735" y="6472702"/>
                <a:ext cx="54360" cy="80640"/>
              </p14:xfrm>
            </p:contentPart>
          </mc:Choice>
          <mc:Fallback>
            <p:pic>
              <p:nvPicPr>
                <p:cNvPr id="627" name="Freihand 626">
                  <a:extLst>
                    <a:ext uri="{FF2B5EF4-FFF2-40B4-BE49-F238E27FC236}">
                      <a16:creationId xmlns:a16="http://schemas.microsoft.com/office/drawing/2014/main" id="{1AE070E6-DFCF-6DC4-4DC8-F8672EA71E7D}"/>
                    </a:ext>
                  </a:extLst>
                </p:cNvPr>
                <p:cNvPicPr/>
                <p:nvPr/>
              </p:nvPicPr>
              <p:blipFill>
                <a:blip r:embed="rId968"/>
                <a:stretch>
                  <a:fillRect/>
                </a:stretch>
              </p:blipFill>
              <p:spPr>
                <a:xfrm>
                  <a:off x="5456095" y="6464062"/>
                  <a:ext cx="720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969">
              <p14:nvContentPartPr>
                <p14:cNvPr id="628" name="Freihand 627">
                  <a:extLst>
                    <a:ext uri="{FF2B5EF4-FFF2-40B4-BE49-F238E27FC236}">
                      <a16:creationId xmlns:a16="http://schemas.microsoft.com/office/drawing/2014/main" id="{6584AA37-44F6-3F3F-B524-516E73C4FC39}"/>
                    </a:ext>
                  </a:extLst>
                </p14:cNvPr>
                <p14:cNvContentPartPr/>
                <p14:nvPr/>
              </p14:nvContentPartPr>
              <p14:xfrm>
                <a:off x="5299495" y="6394582"/>
                <a:ext cx="327240" cy="283680"/>
              </p14:xfrm>
            </p:contentPart>
          </mc:Choice>
          <mc:Fallback>
            <p:pic>
              <p:nvPicPr>
                <p:cNvPr id="628" name="Freihand 627">
                  <a:extLst>
                    <a:ext uri="{FF2B5EF4-FFF2-40B4-BE49-F238E27FC236}">
                      <a16:creationId xmlns:a16="http://schemas.microsoft.com/office/drawing/2014/main" id="{6584AA37-44F6-3F3F-B524-516E73C4FC39}"/>
                    </a:ext>
                  </a:extLst>
                </p:cNvPr>
                <p:cNvPicPr/>
                <p:nvPr/>
              </p:nvPicPr>
              <p:blipFill>
                <a:blip r:embed="rId970"/>
                <a:stretch>
                  <a:fillRect/>
                </a:stretch>
              </p:blipFill>
              <p:spPr>
                <a:xfrm>
                  <a:off x="5290855" y="6385942"/>
                  <a:ext cx="344880" cy="301320"/>
                </a:xfrm>
                <a:prstGeom prst="rect">
                  <a:avLst/>
                </a:prstGeom>
              </p:spPr>
            </p:pic>
          </mc:Fallback>
        </mc:AlternateContent>
      </p:grpSp>
      <p:grpSp>
        <p:nvGrpSpPr>
          <p:cNvPr id="666" name="Gruppieren 665">
            <a:extLst>
              <a:ext uri="{FF2B5EF4-FFF2-40B4-BE49-F238E27FC236}">
                <a16:creationId xmlns:a16="http://schemas.microsoft.com/office/drawing/2014/main" id="{C12C09EA-654F-0BF5-14F1-B3B7940D82E8}"/>
              </a:ext>
            </a:extLst>
          </p:cNvPr>
          <p:cNvGrpSpPr/>
          <p:nvPr/>
        </p:nvGrpSpPr>
        <p:grpSpPr>
          <a:xfrm>
            <a:off x="2961295" y="6115222"/>
            <a:ext cx="222840" cy="360720"/>
            <a:chOff x="2961295" y="6115222"/>
            <a:chExt cx="222840" cy="360720"/>
          </a:xfrm>
        </p:grpSpPr>
        <mc:AlternateContent xmlns:mc="http://schemas.openxmlformats.org/markup-compatibility/2006">
          <mc:Choice xmlns:p14="http://schemas.microsoft.com/office/powerpoint/2010/main" Requires="p14">
            <p:contentPart p14:bwMode="auto" r:id="rId971">
              <p14:nvContentPartPr>
                <p14:cNvPr id="660" name="Freihand 659">
                  <a:extLst>
                    <a:ext uri="{FF2B5EF4-FFF2-40B4-BE49-F238E27FC236}">
                      <a16:creationId xmlns:a16="http://schemas.microsoft.com/office/drawing/2014/main" id="{D9BDB35C-D11E-09C4-EFE8-9A88E5E158E2}"/>
                    </a:ext>
                  </a:extLst>
                </p14:cNvPr>
                <p14:cNvContentPartPr/>
                <p14:nvPr/>
              </p14:nvContentPartPr>
              <p14:xfrm>
                <a:off x="3067135" y="6199822"/>
                <a:ext cx="70920" cy="180360"/>
              </p14:xfrm>
            </p:contentPart>
          </mc:Choice>
          <mc:Fallback>
            <p:pic>
              <p:nvPicPr>
                <p:cNvPr id="660" name="Freihand 659">
                  <a:extLst>
                    <a:ext uri="{FF2B5EF4-FFF2-40B4-BE49-F238E27FC236}">
                      <a16:creationId xmlns:a16="http://schemas.microsoft.com/office/drawing/2014/main" id="{D9BDB35C-D11E-09C4-EFE8-9A88E5E158E2}"/>
                    </a:ext>
                  </a:extLst>
                </p:cNvPr>
                <p:cNvPicPr/>
                <p:nvPr/>
              </p:nvPicPr>
              <p:blipFill>
                <a:blip r:embed="rId972"/>
                <a:stretch>
                  <a:fillRect/>
                </a:stretch>
              </p:blipFill>
              <p:spPr>
                <a:xfrm>
                  <a:off x="3058135" y="6190822"/>
                  <a:ext cx="885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973">
              <p14:nvContentPartPr>
                <p14:cNvPr id="661" name="Freihand 660">
                  <a:extLst>
                    <a:ext uri="{FF2B5EF4-FFF2-40B4-BE49-F238E27FC236}">
                      <a16:creationId xmlns:a16="http://schemas.microsoft.com/office/drawing/2014/main" id="{63E78C26-872C-DD13-91E8-09069740C289}"/>
                    </a:ext>
                  </a:extLst>
                </p14:cNvPr>
                <p14:cNvContentPartPr/>
                <p14:nvPr/>
              </p14:nvContentPartPr>
              <p14:xfrm>
                <a:off x="2962735" y="6115222"/>
                <a:ext cx="91080" cy="148320"/>
              </p14:xfrm>
            </p:contentPart>
          </mc:Choice>
          <mc:Fallback>
            <p:pic>
              <p:nvPicPr>
                <p:cNvPr id="661" name="Freihand 660">
                  <a:extLst>
                    <a:ext uri="{FF2B5EF4-FFF2-40B4-BE49-F238E27FC236}">
                      <a16:creationId xmlns:a16="http://schemas.microsoft.com/office/drawing/2014/main" id="{63E78C26-872C-DD13-91E8-09069740C289}"/>
                    </a:ext>
                  </a:extLst>
                </p:cNvPr>
                <p:cNvPicPr/>
                <p:nvPr/>
              </p:nvPicPr>
              <p:blipFill>
                <a:blip r:embed="rId974"/>
                <a:stretch>
                  <a:fillRect/>
                </a:stretch>
              </p:blipFill>
              <p:spPr>
                <a:xfrm>
                  <a:off x="2954095" y="6106582"/>
                  <a:ext cx="1087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975">
              <p14:nvContentPartPr>
                <p14:cNvPr id="662" name="Freihand 661">
                  <a:extLst>
                    <a:ext uri="{FF2B5EF4-FFF2-40B4-BE49-F238E27FC236}">
                      <a16:creationId xmlns:a16="http://schemas.microsoft.com/office/drawing/2014/main" id="{4CC1CD00-D593-5E25-718C-B8863CA1C693}"/>
                    </a:ext>
                  </a:extLst>
                </p14:cNvPr>
                <p14:cNvContentPartPr/>
                <p14:nvPr/>
              </p14:nvContentPartPr>
              <p14:xfrm>
                <a:off x="3124015" y="6319702"/>
                <a:ext cx="50040" cy="145800"/>
              </p14:xfrm>
            </p:contentPart>
          </mc:Choice>
          <mc:Fallback>
            <p:pic>
              <p:nvPicPr>
                <p:cNvPr id="662" name="Freihand 661">
                  <a:extLst>
                    <a:ext uri="{FF2B5EF4-FFF2-40B4-BE49-F238E27FC236}">
                      <a16:creationId xmlns:a16="http://schemas.microsoft.com/office/drawing/2014/main" id="{4CC1CD00-D593-5E25-718C-B8863CA1C693}"/>
                    </a:ext>
                  </a:extLst>
                </p:cNvPr>
                <p:cNvPicPr/>
                <p:nvPr/>
              </p:nvPicPr>
              <p:blipFill>
                <a:blip r:embed="rId976"/>
                <a:stretch>
                  <a:fillRect/>
                </a:stretch>
              </p:blipFill>
              <p:spPr>
                <a:xfrm>
                  <a:off x="3115375" y="6311062"/>
                  <a:ext cx="676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977">
              <p14:nvContentPartPr>
                <p14:cNvPr id="664" name="Freihand 663">
                  <a:extLst>
                    <a:ext uri="{FF2B5EF4-FFF2-40B4-BE49-F238E27FC236}">
                      <a16:creationId xmlns:a16="http://schemas.microsoft.com/office/drawing/2014/main" id="{EBEBCE93-9D73-D3FB-B6D7-4C27453251C9}"/>
                    </a:ext>
                  </a:extLst>
                </p14:cNvPr>
                <p14:cNvContentPartPr/>
                <p14:nvPr/>
              </p14:nvContentPartPr>
              <p14:xfrm>
                <a:off x="3131215" y="6340942"/>
                <a:ext cx="52920" cy="135000"/>
              </p14:xfrm>
            </p:contentPart>
          </mc:Choice>
          <mc:Fallback>
            <p:pic>
              <p:nvPicPr>
                <p:cNvPr id="664" name="Freihand 663">
                  <a:extLst>
                    <a:ext uri="{FF2B5EF4-FFF2-40B4-BE49-F238E27FC236}">
                      <a16:creationId xmlns:a16="http://schemas.microsoft.com/office/drawing/2014/main" id="{EBEBCE93-9D73-D3FB-B6D7-4C27453251C9}"/>
                    </a:ext>
                  </a:extLst>
                </p:cNvPr>
                <p:cNvPicPr/>
                <p:nvPr/>
              </p:nvPicPr>
              <p:blipFill>
                <a:blip r:embed="rId978"/>
                <a:stretch>
                  <a:fillRect/>
                </a:stretch>
              </p:blipFill>
              <p:spPr>
                <a:xfrm>
                  <a:off x="3122215" y="6331942"/>
                  <a:ext cx="705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979">
              <p14:nvContentPartPr>
                <p14:cNvPr id="665" name="Freihand 664">
                  <a:extLst>
                    <a:ext uri="{FF2B5EF4-FFF2-40B4-BE49-F238E27FC236}">
                      <a16:creationId xmlns:a16="http://schemas.microsoft.com/office/drawing/2014/main" id="{ED1EDFCA-7385-CB68-2E41-4929FC81B5E5}"/>
                    </a:ext>
                  </a:extLst>
                </p14:cNvPr>
                <p14:cNvContentPartPr/>
                <p14:nvPr/>
              </p14:nvContentPartPr>
              <p14:xfrm>
                <a:off x="2961295" y="6129982"/>
                <a:ext cx="132120" cy="140040"/>
              </p14:xfrm>
            </p:contentPart>
          </mc:Choice>
          <mc:Fallback>
            <p:pic>
              <p:nvPicPr>
                <p:cNvPr id="665" name="Freihand 664">
                  <a:extLst>
                    <a:ext uri="{FF2B5EF4-FFF2-40B4-BE49-F238E27FC236}">
                      <a16:creationId xmlns:a16="http://schemas.microsoft.com/office/drawing/2014/main" id="{ED1EDFCA-7385-CB68-2E41-4929FC81B5E5}"/>
                    </a:ext>
                  </a:extLst>
                </p:cNvPr>
                <p:cNvPicPr/>
                <p:nvPr/>
              </p:nvPicPr>
              <p:blipFill>
                <a:blip r:embed="rId980"/>
                <a:stretch>
                  <a:fillRect/>
                </a:stretch>
              </p:blipFill>
              <p:spPr>
                <a:xfrm>
                  <a:off x="2952295" y="6121342"/>
                  <a:ext cx="149760" cy="157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81">
            <p14:nvContentPartPr>
              <p14:cNvPr id="667" name="Freihand 666">
                <a:extLst>
                  <a:ext uri="{FF2B5EF4-FFF2-40B4-BE49-F238E27FC236}">
                    <a16:creationId xmlns:a16="http://schemas.microsoft.com/office/drawing/2014/main" id="{08876B4C-A5AD-1F45-56DD-A38026B9CA9F}"/>
                  </a:ext>
                </a:extLst>
              </p14:cNvPr>
              <p14:cNvContentPartPr/>
              <p14:nvPr/>
            </p14:nvContentPartPr>
            <p14:xfrm>
              <a:off x="9679975" y="1712062"/>
              <a:ext cx="697320" cy="393480"/>
            </p14:xfrm>
          </p:contentPart>
        </mc:Choice>
        <mc:Fallback>
          <p:pic>
            <p:nvPicPr>
              <p:cNvPr id="667" name="Freihand 666">
                <a:extLst>
                  <a:ext uri="{FF2B5EF4-FFF2-40B4-BE49-F238E27FC236}">
                    <a16:creationId xmlns:a16="http://schemas.microsoft.com/office/drawing/2014/main" id="{08876B4C-A5AD-1F45-56DD-A38026B9CA9F}"/>
                  </a:ext>
                </a:extLst>
              </p:cNvPr>
              <p:cNvPicPr/>
              <p:nvPr/>
            </p:nvPicPr>
            <p:blipFill>
              <a:blip r:embed="rId982"/>
              <a:stretch>
                <a:fillRect/>
              </a:stretch>
            </p:blipFill>
            <p:spPr>
              <a:xfrm>
                <a:off x="9670975" y="1703422"/>
                <a:ext cx="714960" cy="411120"/>
              </a:xfrm>
              <a:prstGeom prst="rect">
                <a:avLst/>
              </a:prstGeom>
            </p:spPr>
          </p:pic>
        </mc:Fallback>
      </mc:AlternateContent>
      <p:grpSp>
        <p:nvGrpSpPr>
          <p:cNvPr id="674" name="Gruppieren 673">
            <a:extLst>
              <a:ext uri="{FF2B5EF4-FFF2-40B4-BE49-F238E27FC236}">
                <a16:creationId xmlns:a16="http://schemas.microsoft.com/office/drawing/2014/main" id="{927599D5-964C-43BD-7AFC-2328F8D04D0A}"/>
              </a:ext>
            </a:extLst>
          </p:cNvPr>
          <p:cNvGrpSpPr/>
          <p:nvPr/>
        </p:nvGrpSpPr>
        <p:grpSpPr>
          <a:xfrm>
            <a:off x="5813575" y="5990662"/>
            <a:ext cx="2152080" cy="743400"/>
            <a:chOff x="5813575" y="5990662"/>
            <a:chExt cx="2152080" cy="743400"/>
          </a:xfrm>
        </p:grpSpPr>
        <mc:AlternateContent xmlns:mc="http://schemas.openxmlformats.org/markup-compatibility/2006">
          <mc:Choice xmlns:p14="http://schemas.microsoft.com/office/powerpoint/2010/main" Requires="p14">
            <p:contentPart p14:bwMode="auto" r:id="rId983">
              <p14:nvContentPartPr>
                <p14:cNvPr id="590" name="Freihand 589">
                  <a:extLst>
                    <a:ext uri="{FF2B5EF4-FFF2-40B4-BE49-F238E27FC236}">
                      <a16:creationId xmlns:a16="http://schemas.microsoft.com/office/drawing/2014/main" id="{048E8051-CFB3-576A-1B4F-2B941586FB63}"/>
                    </a:ext>
                  </a:extLst>
                </p14:cNvPr>
                <p14:cNvContentPartPr/>
                <p14:nvPr/>
              </p14:nvContentPartPr>
              <p14:xfrm>
                <a:off x="5813575" y="6053302"/>
                <a:ext cx="78840" cy="194040"/>
              </p14:xfrm>
            </p:contentPart>
          </mc:Choice>
          <mc:Fallback>
            <p:pic>
              <p:nvPicPr>
                <p:cNvPr id="590" name="Freihand 589">
                  <a:extLst>
                    <a:ext uri="{FF2B5EF4-FFF2-40B4-BE49-F238E27FC236}">
                      <a16:creationId xmlns:a16="http://schemas.microsoft.com/office/drawing/2014/main" id="{048E8051-CFB3-576A-1B4F-2B941586FB63}"/>
                    </a:ext>
                  </a:extLst>
                </p:cNvPr>
                <p:cNvPicPr/>
                <p:nvPr/>
              </p:nvPicPr>
              <p:blipFill>
                <a:blip r:embed="rId984"/>
                <a:stretch>
                  <a:fillRect/>
                </a:stretch>
              </p:blipFill>
              <p:spPr>
                <a:xfrm>
                  <a:off x="5804935" y="6044662"/>
                  <a:ext cx="9648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985">
              <p14:nvContentPartPr>
                <p14:cNvPr id="591" name="Freihand 590">
                  <a:extLst>
                    <a:ext uri="{FF2B5EF4-FFF2-40B4-BE49-F238E27FC236}">
                      <a16:creationId xmlns:a16="http://schemas.microsoft.com/office/drawing/2014/main" id="{E5B0E2FB-82BB-4118-696F-354BB79ED644}"/>
                    </a:ext>
                  </a:extLst>
                </p14:cNvPr>
                <p14:cNvContentPartPr/>
                <p14:nvPr/>
              </p14:nvContentPartPr>
              <p14:xfrm>
                <a:off x="5951095" y="6041062"/>
                <a:ext cx="113400" cy="179640"/>
              </p14:xfrm>
            </p:contentPart>
          </mc:Choice>
          <mc:Fallback>
            <p:pic>
              <p:nvPicPr>
                <p:cNvPr id="591" name="Freihand 590">
                  <a:extLst>
                    <a:ext uri="{FF2B5EF4-FFF2-40B4-BE49-F238E27FC236}">
                      <a16:creationId xmlns:a16="http://schemas.microsoft.com/office/drawing/2014/main" id="{E5B0E2FB-82BB-4118-696F-354BB79ED644}"/>
                    </a:ext>
                  </a:extLst>
                </p:cNvPr>
                <p:cNvPicPr/>
                <p:nvPr/>
              </p:nvPicPr>
              <p:blipFill>
                <a:blip r:embed="rId986"/>
                <a:stretch>
                  <a:fillRect/>
                </a:stretch>
              </p:blipFill>
              <p:spPr>
                <a:xfrm>
                  <a:off x="5942095" y="6032062"/>
                  <a:ext cx="1310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987">
              <p14:nvContentPartPr>
                <p14:cNvPr id="592" name="Freihand 591">
                  <a:extLst>
                    <a:ext uri="{FF2B5EF4-FFF2-40B4-BE49-F238E27FC236}">
                      <a16:creationId xmlns:a16="http://schemas.microsoft.com/office/drawing/2014/main" id="{531ABBDF-DDBF-B863-D232-9E2305F6C5E8}"/>
                    </a:ext>
                  </a:extLst>
                </p14:cNvPr>
                <p14:cNvContentPartPr/>
                <p14:nvPr/>
              </p14:nvContentPartPr>
              <p14:xfrm>
                <a:off x="6110215" y="6025222"/>
                <a:ext cx="68400" cy="162720"/>
              </p14:xfrm>
            </p:contentPart>
          </mc:Choice>
          <mc:Fallback>
            <p:pic>
              <p:nvPicPr>
                <p:cNvPr id="592" name="Freihand 591">
                  <a:extLst>
                    <a:ext uri="{FF2B5EF4-FFF2-40B4-BE49-F238E27FC236}">
                      <a16:creationId xmlns:a16="http://schemas.microsoft.com/office/drawing/2014/main" id="{531ABBDF-DDBF-B863-D232-9E2305F6C5E8}"/>
                    </a:ext>
                  </a:extLst>
                </p:cNvPr>
                <p:cNvPicPr/>
                <p:nvPr/>
              </p:nvPicPr>
              <p:blipFill>
                <a:blip r:embed="rId988"/>
                <a:stretch>
                  <a:fillRect/>
                </a:stretch>
              </p:blipFill>
              <p:spPr>
                <a:xfrm>
                  <a:off x="6101575" y="6016222"/>
                  <a:ext cx="860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989">
              <p14:nvContentPartPr>
                <p14:cNvPr id="593" name="Freihand 592">
                  <a:extLst>
                    <a:ext uri="{FF2B5EF4-FFF2-40B4-BE49-F238E27FC236}">
                      <a16:creationId xmlns:a16="http://schemas.microsoft.com/office/drawing/2014/main" id="{922A34B3-4AF1-45CE-46CB-1DCD1D75DC13}"/>
                    </a:ext>
                  </a:extLst>
                </p14:cNvPr>
                <p14:cNvContentPartPr/>
                <p14:nvPr/>
              </p14:nvContentPartPr>
              <p14:xfrm>
                <a:off x="6215695" y="6162742"/>
                <a:ext cx="15480" cy="61200"/>
              </p14:xfrm>
            </p:contentPart>
          </mc:Choice>
          <mc:Fallback>
            <p:pic>
              <p:nvPicPr>
                <p:cNvPr id="593" name="Freihand 592">
                  <a:extLst>
                    <a:ext uri="{FF2B5EF4-FFF2-40B4-BE49-F238E27FC236}">
                      <a16:creationId xmlns:a16="http://schemas.microsoft.com/office/drawing/2014/main" id="{922A34B3-4AF1-45CE-46CB-1DCD1D75DC13}"/>
                    </a:ext>
                  </a:extLst>
                </p:cNvPr>
                <p:cNvPicPr/>
                <p:nvPr/>
              </p:nvPicPr>
              <p:blipFill>
                <a:blip r:embed="rId990"/>
                <a:stretch>
                  <a:fillRect/>
                </a:stretch>
              </p:blipFill>
              <p:spPr>
                <a:xfrm>
                  <a:off x="6206695" y="6153742"/>
                  <a:ext cx="331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991">
              <p14:nvContentPartPr>
                <p14:cNvPr id="594" name="Freihand 593">
                  <a:extLst>
                    <a:ext uri="{FF2B5EF4-FFF2-40B4-BE49-F238E27FC236}">
                      <a16:creationId xmlns:a16="http://schemas.microsoft.com/office/drawing/2014/main" id="{E29C7A83-1FE6-B007-5AB6-91DC7C87621E}"/>
                    </a:ext>
                  </a:extLst>
                </p14:cNvPr>
                <p14:cNvContentPartPr/>
                <p14:nvPr/>
              </p14:nvContentPartPr>
              <p14:xfrm>
                <a:off x="6289855" y="5990662"/>
                <a:ext cx="81360" cy="199440"/>
              </p14:xfrm>
            </p:contentPart>
          </mc:Choice>
          <mc:Fallback>
            <p:pic>
              <p:nvPicPr>
                <p:cNvPr id="594" name="Freihand 593">
                  <a:extLst>
                    <a:ext uri="{FF2B5EF4-FFF2-40B4-BE49-F238E27FC236}">
                      <a16:creationId xmlns:a16="http://schemas.microsoft.com/office/drawing/2014/main" id="{E29C7A83-1FE6-B007-5AB6-91DC7C87621E}"/>
                    </a:ext>
                  </a:extLst>
                </p:cNvPr>
                <p:cNvPicPr/>
                <p:nvPr/>
              </p:nvPicPr>
              <p:blipFill>
                <a:blip r:embed="rId992"/>
                <a:stretch>
                  <a:fillRect/>
                </a:stretch>
              </p:blipFill>
              <p:spPr>
                <a:xfrm>
                  <a:off x="6281215" y="5982022"/>
                  <a:ext cx="990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993">
              <p14:nvContentPartPr>
                <p14:cNvPr id="595" name="Freihand 594">
                  <a:extLst>
                    <a:ext uri="{FF2B5EF4-FFF2-40B4-BE49-F238E27FC236}">
                      <a16:creationId xmlns:a16="http://schemas.microsoft.com/office/drawing/2014/main" id="{D36BBF1F-42B0-7F8D-CD86-6CB4980691DF}"/>
                    </a:ext>
                  </a:extLst>
                </p14:cNvPr>
                <p14:cNvContentPartPr/>
                <p14:nvPr/>
              </p14:nvContentPartPr>
              <p14:xfrm>
                <a:off x="6485335" y="5992102"/>
                <a:ext cx="64440" cy="161280"/>
              </p14:xfrm>
            </p:contentPart>
          </mc:Choice>
          <mc:Fallback>
            <p:pic>
              <p:nvPicPr>
                <p:cNvPr id="595" name="Freihand 594">
                  <a:extLst>
                    <a:ext uri="{FF2B5EF4-FFF2-40B4-BE49-F238E27FC236}">
                      <a16:creationId xmlns:a16="http://schemas.microsoft.com/office/drawing/2014/main" id="{D36BBF1F-42B0-7F8D-CD86-6CB4980691DF}"/>
                    </a:ext>
                  </a:extLst>
                </p:cNvPr>
                <p:cNvPicPr/>
                <p:nvPr/>
              </p:nvPicPr>
              <p:blipFill>
                <a:blip r:embed="rId994"/>
                <a:stretch>
                  <a:fillRect/>
                </a:stretch>
              </p:blipFill>
              <p:spPr>
                <a:xfrm>
                  <a:off x="6476335" y="5983462"/>
                  <a:ext cx="820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995">
              <p14:nvContentPartPr>
                <p14:cNvPr id="637" name="Freihand 636">
                  <a:extLst>
                    <a:ext uri="{FF2B5EF4-FFF2-40B4-BE49-F238E27FC236}">
                      <a16:creationId xmlns:a16="http://schemas.microsoft.com/office/drawing/2014/main" id="{910F7DFB-E69E-A6DE-B608-7A45CD630002}"/>
                    </a:ext>
                  </a:extLst>
                </p14:cNvPr>
                <p14:cNvContentPartPr/>
                <p14:nvPr/>
              </p14:nvContentPartPr>
              <p14:xfrm>
                <a:off x="5815015" y="6408622"/>
                <a:ext cx="75240" cy="121680"/>
              </p14:xfrm>
            </p:contentPart>
          </mc:Choice>
          <mc:Fallback>
            <p:pic>
              <p:nvPicPr>
                <p:cNvPr id="637" name="Freihand 636">
                  <a:extLst>
                    <a:ext uri="{FF2B5EF4-FFF2-40B4-BE49-F238E27FC236}">
                      <a16:creationId xmlns:a16="http://schemas.microsoft.com/office/drawing/2014/main" id="{910F7DFB-E69E-A6DE-B608-7A45CD630002}"/>
                    </a:ext>
                  </a:extLst>
                </p:cNvPr>
                <p:cNvPicPr/>
                <p:nvPr/>
              </p:nvPicPr>
              <p:blipFill>
                <a:blip r:embed="rId996"/>
                <a:stretch>
                  <a:fillRect/>
                </a:stretch>
              </p:blipFill>
              <p:spPr>
                <a:xfrm>
                  <a:off x="5806375" y="6399982"/>
                  <a:ext cx="928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997">
              <p14:nvContentPartPr>
                <p14:cNvPr id="638" name="Freihand 637">
                  <a:extLst>
                    <a:ext uri="{FF2B5EF4-FFF2-40B4-BE49-F238E27FC236}">
                      <a16:creationId xmlns:a16="http://schemas.microsoft.com/office/drawing/2014/main" id="{26ED7C66-A0E0-D50F-9F10-1EE4F3835CA6}"/>
                    </a:ext>
                  </a:extLst>
                </p14:cNvPr>
                <p14:cNvContentPartPr/>
                <p14:nvPr/>
              </p14:nvContentPartPr>
              <p14:xfrm>
                <a:off x="5978095" y="6412582"/>
                <a:ext cx="65160" cy="79920"/>
              </p14:xfrm>
            </p:contentPart>
          </mc:Choice>
          <mc:Fallback>
            <p:pic>
              <p:nvPicPr>
                <p:cNvPr id="638" name="Freihand 637">
                  <a:extLst>
                    <a:ext uri="{FF2B5EF4-FFF2-40B4-BE49-F238E27FC236}">
                      <a16:creationId xmlns:a16="http://schemas.microsoft.com/office/drawing/2014/main" id="{26ED7C66-A0E0-D50F-9F10-1EE4F3835CA6}"/>
                    </a:ext>
                  </a:extLst>
                </p:cNvPr>
                <p:cNvPicPr/>
                <p:nvPr/>
              </p:nvPicPr>
              <p:blipFill>
                <a:blip r:embed="rId998"/>
                <a:stretch>
                  <a:fillRect/>
                </a:stretch>
              </p:blipFill>
              <p:spPr>
                <a:xfrm>
                  <a:off x="5969455" y="6403582"/>
                  <a:ext cx="828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999">
              <p14:nvContentPartPr>
                <p14:cNvPr id="639" name="Freihand 638">
                  <a:extLst>
                    <a:ext uri="{FF2B5EF4-FFF2-40B4-BE49-F238E27FC236}">
                      <a16:creationId xmlns:a16="http://schemas.microsoft.com/office/drawing/2014/main" id="{1CB0BC03-C806-4DF0-C7DE-479158F63E98}"/>
                    </a:ext>
                  </a:extLst>
                </p14:cNvPr>
                <p14:cNvContentPartPr/>
                <p14:nvPr/>
              </p14:nvContentPartPr>
              <p14:xfrm>
                <a:off x="6092575" y="6395662"/>
                <a:ext cx="39600" cy="82440"/>
              </p14:xfrm>
            </p:contentPart>
          </mc:Choice>
          <mc:Fallback>
            <p:pic>
              <p:nvPicPr>
                <p:cNvPr id="639" name="Freihand 638">
                  <a:extLst>
                    <a:ext uri="{FF2B5EF4-FFF2-40B4-BE49-F238E27FC236}">
                      <a16:creationId xmlns:a16="http://schemas.microsoft.com/office/drawing/2014/main" id="{1CB0BC03-C806-4DF0-C7DE-479158F63E98}"/>
                    </a:ext>
                  </a:extLst>
                </p:cNvPr>
                <p:cNvPicPr/>
                <p:nvPr/>
              </p:nvPicPr>
              <p:blipFill>
                <a:blip r:embed="rId1000"/>
                <a:stretch>
                  <a:fillRect/>
                </a:stretch>
              </p:blipFill>
              <p:spPr>
                <a:xfrm>
                  <a:off x="6083935" y="6386662"/>
                  <a:ext cx="572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001">
              <p14:nvContentPartPr>
                <p14:cNvPr id="640" name="Freihand 639">
                  <a:extLst>
                    <a:ext uri="{FF2B5EF4-FFF2-40B4-BE49-F238E27FC236}">
                      <a16:creationId xmlns:a16="http://schemas.microsoft.com/office/drawing/2014/main" id="{9D0FD243-A713-E941-8641-854567E821B9}"/>
                    </a:ext>
                  </a:extLst>
                </p14:cNvPr>
                <p14:cNvContentPartPr/>
                <p14:nvPr/>
              </p14:nvContentPartPr>
              <p14:xfrm>
                <a:off x="6212815" y="6450022"/>
                <a:ext cx="8640" cy="52920"/>
              </p14:xfrm>
            </p:contentPart>
          </mc:Choice>
          <mc:Fallback>
            <p:pic>
              <p:nvPicPr>
                <p:cNvPr id="640" name="Freihand 639">
                  <a:extLst>
                    <a:ext uri="{FF2B5EF4-FFF2-40B4-BE49-F238E27FC236}">
                      <a16:creationId xmlns:a16="http://schemas.microsoft.com/office/drawing/2014/main" id="{9D0FD243-A713-E941-8641-854567E821B9}"/>
                    </a:ext>
                  </a:extLst>
                </p:cNvPr>
                <p:cNvPicPr/>
                <p:nvPr/>
              </p:nvPicPr>
              <p:blipFill>
                <a:blip r:embed="rId1002"/>
                <a:stretch>
                  <a:fillRect/>
                </a:stretch>
              </p:blipFill>
              <p:spPr>
                <a:xfrm>
                  <a:off x="6204175" y="6441382"/>
                  <a:ext cx="262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003">
              <p14:nvContentPartPr>
                <p14:cNvPr id="642" name="Freihand 641">
                  <a:extLst>
                    <a:ext uri="{FF2B5EF4-FFF2-40B4-BE49-F238E27FC236}">
                      <a16:creationId xmlns:a16="http://schemas.microsoft.com/office/drawing/2014/main" id="{4B74FE35-F09A-C1ED-98F1-5023B2474EEB}"/>
                    </a:ext>
                  </a:extLst>
                </p14:cNvPr>
                <p14:cNvContentPartPr/>
                <p14:nvPr/>
              </p14:nvContentPartPr>
              <p14:xfrm>
                <a:off x="6281575" y="6339862"/>
                <a:ext cx="111600" cy="136800"/>
              </p14:xfrm>
            </p:contentPart>
          </mc:Choice>
          <mc:Fallback>
            <p:pic>
              <p:nvPicPr>
                <p:cNvPr id="642" name="Freihand 641">
                  <a:extLst>
                    <a:ext uri="{FF2B5EF4-FFF2-40B4-BE49-F238E27FC236}">
                      <a16:creationId xmlns:a16="http://schemas.microsoft.com/office/drawing/2014/main" id="{4B74FE35-F09A-C1ED-98F1-5023B2474EEB}"/>
                    </a:ext>
                  </a:extLst>
                </p:cNvPr>
                <p:cNvPicPr/>
                <p:nvPr/>
              </p:nvPicPr>
              <p:blipFill>
                <a:blip r:embed="rId1004"/>
                <a:stretch>
                  <a:fillRect/>
                </a:stretch>
              </p:blipFill>
              <p:spPr>
                <a:xfrm>
                  <a:off x="6272935" y="6330862"/>
                  <a:ext cx="1292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005">
              <p14:nvContentPartPr>
                <p14:cNvPr id="643" name="Freihand 642">
                  <a:extLst>
                    <a:ext uri="{FF2B5EF4-FFF2-40B4-BE49-F238E27FC236}">
                      <a16:creationId xmlns:a16="http://schemas.microsoft.com/office/drawing/2014/main" id="{791B945E-BA15-93A0-A4B8-1542F5DC35D6}"/>
                    </a:ext>
                  </a:extLst>
                </p14:cNvPr>
                <p14:cNvContentPartPr/>
                <p14:nvPr/>
              </p14:nvContentPartPr>
              <p14:xfrm>
                <a:off x="6437095" y="6316102"/>
                <a:ext cx="54000" cy="119160"/>
              </p14:xfrm>
            </p:contentPart>
          </mc:Choice>
          <mc:Fallback>
            <p:pic>
              <p:nvPicPr>
                <p:cNvPr id="643" name="Freihand 642">
                  <a:extLst>
                    <a:ext uri="{FF2B5EF4-FFF2-40B4-BE49-F238E27FC236}">
                      <a16:creationId xmlns:a16="http://schemas.microsoft.com/office/drawing/2014/main" id="{791B945E-BA15-93A0-A4B8-1542F5DC35D6}"/>
                    </a:ext>
                  </a:extLst>
                </p:cNvPr>
                <p:cNvPicPr/>
                <p:nvPr/>
              </p:nvPicPr>
              <p:blipFill>
                <a:blip r:embed="rId1006"/>
                <a:stretch>
                  <a:fillRect/>
                </a:stretch>
              </p:blipFill>
              <p:spPr>
                <a:xfrm>
                  <a:off x="6428095" y="6307102"/>
                  <a:ext cx="716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007">
              <p14:nvContentPartPr>
                <p14:cNvPr id="644" name="Freihand 643">
                  <a:extLst>
                    <a:ext uri="{FF2B5EF4-FFF2-40B4-BE49-F238E27FC236}">
                      <a16:creationId xmlns:a16="http://schemas.microsoft.com/office/drawing/2014/main" id="{84816D68-1BED-05C5-4EF7-FE6634E52C19}"/>
                    </a:ext>
                  </a:extLst>
                </p14:cNvPr>
                <p14:cNvContentPartPr/>
                <p14:nvPr/>
              </p14:nvContentPartPr>
              <p14:xfrm>
                <a:off x="6562375" y="6336982"/>
                <a:ext cx="22680" cy="13320"/>
              </p14:xfrm>
            </p:contentPart>
          </mc:Choice>
          <mc:Fallback>
            <p:pic>
              <p:nvPicPr>
                <p:cNvPr id="644" name="Freihand 643">
                  <a:extLst>
                    <a:ext uri="{FF2B5EF4-FFF2-40B4-BE49-F238E27FC236}">
                      <a16:creationId xmlns:a16="http://schemas.microsoft.com/office/drawing/2014/main" id="{84816D68-1BED-05C5-4EF7-FE6634E52C19}"/>
                    </a:ext>
                  </a:extLst>
                </p:cNvPr>
                <p:cNvPicPr/>
                <p:nvPr/>
              </p:nvPicPr>
              <p:blipFill>
                <a:blip r:embed="rId1008"/>
                <a:stretch>
                  <a:fillRect/>
                </a:stretch>
              </p:blipFill>
              <p:spPr>
                <a:xfrm>
                  <a:off x="6553375" y="6328342"/>
                  <a:ext cx="403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009">
              <p14:nvContentPartPr>
                <p14:cNvPr id="645" name="Freihand 644">
                  <a:extLst>
                    <a:ext uri="{FF2B5EF4-FFF2-40B4-BE49-F238E27FC236}">
                      <a16:creationId xmlns:a16="http://schemas.microsoft.com/office/drawing/2014/main" id="{069C70D1-2A2F-EBE4-1834-BE023DE3BA77}"/>
                    </a:ext>
                  </a:extLst>
                </p14:cNvPr>
                <p14:cNvContentPartPr/>
                <p14:nvPr/>
              </p14:nvContentPartPr>
              <p14:xfrm>
                <a:off x="6662455" y="6235822"/>
                <a:ext cx="191520" cy="131760"/>
              </p14:xfrm>
            </p:contentPart>
          </mc:Choice>
          <mc:Fallback>
            <p:pic>
              <p:nvPicPr>
                <p:cNvPr id="645" name="Freihand 644">
                  <a:extLst>
                    <a:ext uri="{FF2B5EF4-FFF2-40B4-BE49-F238E27FC236}">
                      <a16:creationId xmlns:a16="http://schemas.microsoft.com/office/drawing/2014/main" id="{069C70D1-2A2F-EBE4-1834-BE023DE3BA77}"/>
                    </a:ext>
                  </a:extLst>
                </p:cNvPr>
                <p:cNvPicPr/>
                <p:nvPr/>
              </p:nvPicPr>
              <p:blipFill>
                <a:blip r:embed="rId1010"/>
                <a:stretch>
                  <a:fillRect/>
                </a:stretch>
              </p:blipFill>
              <p:spPr>
                <a:xfrm>
                  <a:off x="6653455" y="6227182"/>
                  <a:ext cx="2091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011">
              <p14:nvContentPartPr>
                <p14:cNvPr id="646" name="Freihand 645">
                  <a:extLst>
                    <a:ext uri="{FF2B5EF4-FFF2-40B4-BE49-F238E27FC236}">
                      <a16:creationId xmlns:a16="http://schemas.microsoft.com/office/drawing/2014/main" id="{A311257B-60C8-52CF-7D03-921E7D81EC20}"/>
                    </a:ext>
                  </a:extLst>
                </p14:cNvPr>
                <p14:cNvContentPartPr/>
                <p14:nvPr/>
              </p14:nvContentPartPr>
              <p14:xfrm>
                <a:off x="6870175" y="6225742"/>
                <a:ext cx="113400" cy="91440"/>
              </p14:xfrm>
            </p:contentPart>
          </mc:Choice>
          <mc:Fallback>
            <p:pic>
              <p:nvPicPr>
                <p:cNvPr id="646" name="Freihand 645">
                  <a:extLst>
                    <a:ext uri="{FF2B5EF4-FFF2-40B4-BE49-F238E27FC236}">
                      <a16:creationId xmlns:a16="http://schemas.microsoft.com/office/drawing/2014/main" id="{A311257B-60C8-52CF-7D03-921E7D81EC20}"/>
                    </a:ext>
                  </a:extLst>
                </p:cNvPr>
                <p:cNvPicPr/>
                <p:nvPr/>
              </p:nvPicPr>
              <p:blipFill>
                <a:blip r:embed="rId1012"/>
                <a:stretch>
                  <a:fillRect/>
                </a:stretch>
              </p:blipFill>
              <p:spPr>
                <a:xfrm>
                  <a:off x="6861535" y="6216742"/>
                  <a:ext cx="1310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013">
              <p14:nvContentPartPr>
                <p14:cNvPr id="647" name="Freihand 646">
                  <a:extLst>
                    <a:ext uri="{FF2B5EF4-FFF2-40B4-BE49-F238E27FC236}">
                      <a16:creationId xmlns:a16="http://schemas.microsoft.com/office/drawing/2014/main" id="{4A61C861-45D1-2B11-2B9C-A18923AFAC67}"/>
                    </a:ext>
                  </a:extLst>
                </p14:cNvPr>
                <p14:cNvContentPartPr/>
                <p14:nvPr/>
              </p14:nvContentPartPr>
              <p14:xfrm>
                <a:off x="5919415" y="6448942"/>
                <a:ext cx="1064160" cy="216000"/>
              </p14:xfrm>
            </p:contentPart>
          </mc:Choice>
          <mc:Fallback>
            <p:pic>
              <p:nvPicPr>
                <p:cNvPr id="647" name="Freihand 646">
                  <a:extLst>
                    <a:ext uri="{FF2B5EF4-FFF2-40B4-BE49-F238E27FC236}">
                      <a16:creationId xmlns:a16="http://schemas.microsoft.com/office/drawing/2014/main" id="{4A61C861-45D1-2B11-2B9C-A18923AFAC67}"/>
                    </a:ext>
                  </a:extLst>
                </p:cNvPr>
                <p:cNvPicPr/>
                <p:nvPr/>
              </p:nvPicPr>
              <p:blipFill>
                <a:blip r:embed="rId1014"/>
                <a:stretch>
                  <a:fillRect/>
                </a:stretch>
              </p:blipFill>
              <p:spPr>
                <a:xfrm>
                  <a:off x="5910415" y="6439942"/>
                  <a:ext cx="10818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015">
              <p14:nvContentPartPr>
                <p14:cNvPr id="648" name="Freihand 647">
                  <a:extLst>
                    <a:ext uri="{FF2B5EF4-FFF2-40B4-BE49-F238E27FC236}">
                      <a16:creationId xmlns:a16="http://schemas.microsoft.com/office/drawing/2014/main" id="{4ED2F044-08A2-4636-4391-77C78A731B09}"/>
                    </a:ext>
                  </a:extLst>
                </p14:cNvPr>
                <p14:cNvContentPartPr/>
                <p14:nvPr/>
              </p14:nvContentPartPr>
              <p14:xfrm>
                <a:off x="6335575" y="6622462"/>
                <a:ext cx="140040" cy="111600"/>
              </p14:xfrm>
            </p:contentPart>
          </mc:Choice>
          <mc:Fallback>
            <p:pic>
              <p:nvPicPr>
                <p:cNvPr id="648" name="Freihand 647">
                  <a:extLst>
                    <a:ext uri="{FF2B5EF4-FFF2-40B4-BE49-F238E27FC236}">
                      <a16:creationId xmlns:a16="http://schemas.microsoft.com/office/drawing/2014/main" id="{4ED2F044-08A2-4636-4391-77C78A731B09}"/>
                    </a:ext>
                  </a:extLst>
                </p:cNvPr>
                <p:cNvPicPr/>
                <p:nvPr/>
              </p:nvPicPr>
              <p:blipFill>
                <a:blip r:embed="rId1016"/>
                <a:stretch>
                  <a:fillRect/>
                </a:stretch>
              </p:blipFill>
              <p:spPr>
                <a:xfrm>
                  <a:off x="6326935" y="6613462"/>
                  <a:ext cx="1576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017">
              <p14:nvContentPartPr>
                <p14:cNvPr id="649" name="Freihand 648">
                  <a:extLst>
                    <a:ext uri="{FF2B5EF4-FFF2-40B4-BE49-F238E27FC236}">
                      <a16:creationId xmlns:a16="http://schemas.microsoft.com/office/drawing/2014/main" id="{A4496C50-C0ED-41E4-ADD2-339C882B7923}"/>
                    </a:ext>
                  </a:extLst>
                </p14:cNvPr>
                <p14:cNvContentPartPr/>
                <p14:nvPr/>
              </p14:nvContentPartPr>
              <p14:xfrm>
                <a:off x="6545455" y="6618502"/>
                <a:ext cx="45360" cy="69120"/>
              </p14:xfrm>
            </p:contentPart>
          </mc:Choice>
          <mc:Fallback>
            <p:pic>
              <p:nvPicPr>
                <p:cNvPr id="649" name="Freihand 648">
                  <a:extLst>
                    <a:ext uri="{FF2B5EF4-FFF2-40B4-BE49-F238E27FC236}">
                      <a16:creationId xmlns:a16="http://schemas.microsoft.com/office/drawing/2014/main" id="{A4496C50-C0ED-41E4-ADD2-339C882B7923}"/>
                    </a:ext>
                  </a:extLst>
                </p:cNvPr>
                <p:cNvPicPr/>
                <p:nvPr/>
              </p:nvPicPr>
              <p:blipFill>
                <a:blip r:embed="rId1018"/>
                <a:stretch>
                  <a:fillRect/>
                </a:stretch>
              </p:blipFill>
              <p:spPr>
                <a:xfrm>
                  <a:off x="6536455" y="6609502"/>
                  <a:ext cx="630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019">
              <p14:nvContentPartPr>
                <p14:cNvPr id="650" name="Freihand 649">
                  <a:extLst>
                    <a:ext uri="{FF2B5EF4-FFF2-40B4-BE49-F238E27FC236}">
                      <a16:creationId xmlns:a16="http://schemas.microsoft.com/office/drawing/2014/main" id="{319BC0F0-748B-78AD-D455-BFBEBF126889}"/>
                    </a:ext>
                  </a:extLst>
                </p14:cNvPr>
                <p14:cNvContentPartPr/>
                <p14:nvPr/>
              </p14:nvContentPartPr>
              <p14:xfrm>
                <a:off x="6662815" y="6581782"/>
                <a:ext cx="74520" cy="100800"/>
              </p14:xfrm>
            </p:contentPart>
          </mc:Choice>
          <mc:Fallback>
            <p:pic>
              <p:nvPicPr>
                <p:cNvPr id="650" name="Freihand 649">
                  <a:extLst>
                    <a:ext uri="{FF2B5EF4-FFF2-40B4-BE49-F238E27FC236}">
                      <a16:creationId xmlns:a16="http://schemas.microsoft.com/office/drawing/2014/main" id="{319BC0F0-748B-78AD-D455-BFBEBF126889}"/>
                    </a:ext>
                  </a:extLst>
                </p:cNvPr>
                <p:cNvPicPr/>
                <p:nvPr/>
              </p:nvPicPr>
              <p:blipFill>
                <a:blip r:embed="rId1020"/>
                <a:stretch>
                  <a:fillRect/>
                </a:stretch>
              </p:blipFill>
              <p:spPr>
                <a:xfrm>
                  <a:off x="6654175" y="6572782"/>
                  <a:ext cx="921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021">
              <p14:nvContentPartPr>
                <p14:cNvPr id="651" name="Freihand 650">
                  <a:extLst>
                    <a:ext uri="{FF2B5EF4-FFF2-40B4-BE49-F238E27FC236}">
                      <a16:creationId xmlns:a16="http://schemas.microsoft.com/office/drawing/2014/main" id="{BC39FC01-5BFB-E4B9-BB7C-F1753ECD4D7D}"/>
                    </a:ext>
                  </a:extLst>
                </p14:cNvPr>
                <p14:cNvContentPartPr/>
                <p14:nvPr/>
              </p14:nvContentPartPr>
              <p14:xfrm>
                <a:off x="7079695" y="6384142"/>
                <a:ext cx="115920" cy="79200"/>
              </p14:xfrm>
            </p:contentPart>
          </mc:Choice>
          <mc:Fallback>
            <p:pic>
              <p:nvPicPr>
                <p:cNvPr id="651" name="Freihand 650">
                  <a:extLst>
                    <a:ext uri="{FF2B5EF4-FFF2-40B4-BE49-F238E27FC236}">
                      <a16:creationId xmlns:a16="http://schemas.microsoft.com/office/drawing/2014/main" id="{BC39FC01-5BFB-E4B9-BB7C-F1753ECD4D7D}"/>
                    </a:ext>
                  </a:extLst>
                </p:cNvPr>
                <p:cNvPicPr/>
                <p:nvPr/>
              </p:nvPicPr>
              <p:blipFill>
                <a:blip r:embed="rId1022"/>
                <a:stretch>
                  <a:fillRect/>
                </a:stretch>
              </p:blipFill>
              <p:spPr>
                <a:xfrm>
                  <a:off x="7071055" y="6375142"/>
                  <a:ext cx="1335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023">
              <p14:nvContentPartPr>
                <p14:cNvPr id="652" name="Freihand 651">
                  <a:extLst>
                    <a:ext uri="{FF2B5EF4-FFF2-40B4-BE49-F238E27FC236}">
                      <a16:creationId xmlns:a16="http://schemas.microsoft.com/office/drawing/2014/main" id="{1450833D-97B8-1CD6-0742-D7A3A9699182}"/>
                    </a:ext>
                  </a:extLst>
                </p14:cNvPr>
                <p14:cNvContentPartPr/>
                <p14:nvPr/>
              </p14:nvContentPartPr>
              <p14:xfrm>
                <a:off x="7307215" y="6288382"/>
                <a:ext cx="108000" cy="161640"/>
              </p14:xfrm>
            </p:contentPart>
          </mc:Choice>
          <mc:Fallback>
            <p:pic>
              <p:nvPicPr>
                <p:cNvPr id="652" name="Freihand 651">
                  <a:extLst>
                    <a:ext uri="{FF2B5EF4-FFF2-40B4-BE49-F238E27FC236}">
                      <a16:creationId xmlns:a16="http://schemas.microsoft.com/office/drawing/2014/main" id="{1450833D-97B8-1CD6-0742-D7A3A9699182}"/>
                    </a:ext>
                  </a:extLst>
                </p:cNvPr>
                <p:cNvPicPr/>
                <p:nvPr/>
              </p:nvPicPr>
              <p:blipFill>
                <a:blip r:embed="rId1024"/>
                <a:stretch>
                  <a:fillRect/>
                </a:stretch>
              </p:blipFill>
              <p:spPr>
                <a:xfrm>
                  <a:off x="7298575" y="6279382"/>
                  <a:ext cx="1256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025">
              <p14:nvContentPartPr>
                <p14:cNvPr id="653" name="Freihand 652">
                  <a:extLst>
                    <a:ext uri="{FF2B5EF4-FFF2-40B4-BE49-F238E27FC236}">
                      <a16:creationId xmlns:a16="http://schemas.microsoft.com/office/drawing/2014/main" id="{9389F715-705F-CF03-B9AF-559BF8BA018C}"/>
                    </a:ext>
                  </a:extLst>
                </p14:cNvPr>
                <p14:cNvContentPartPr/>
                <p14:nvPr/>
              </p14:nvContentPartPr>
              <p14:xfrm>
                <a:off x="7450855" y="6399622"/>
                <a:ext cx="7920" cy="76320"/>
              </p14:xfrm>
            </p:contentPart>
          </mc:Choice>
          <mc:Fallback>
            <p:pic>
              <p:nvPicPr>
                <p:cNvPr id="653" name="Freihand 652">
                  <a:extLst>
                    <a:ext uri="{FF2B5EF4-FFF2-40B4-BE49-F238E27FC236}">
                      <a16:creationId xmlns:a16="http://schemas.microsoft.com/office/drawing/2014/main" id="{9389F715-705F-CF03-B9AF-559BF8BA018C}"/>
                    </a:ext>
                  </a:extLst>
                </p:cNvPr>
                <p:cNvPicPr/>
                <p:nvPr/>
              </p:nvPicPr>
              <p:blipFill>
                <a:blip r:embed="rId1026"/>
                <a:stretch>
                  <a:fillRect/>
                </a:stretch>
              </p:blipFill>
              <p:spPr>
                <a:xfrm>
                  <a:off x="7441855" y="6390622"/>
                  <a:ext cx="255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027">
              <p14:nvContentPartPr>
                <p14:cNvPr id="654" name="Freihand 653">
                  <a:extLst>
                    <a:ext uri="{FF2B5EF4-FFF2-40B4-BE49-F238E27FC236}">
                      <a16:creationId xmlns:a16="http://schemas.microsoft.com/office/drawing/2014/main" id="{C1911D62-78C0-63DE-5107-00355B93339D}"/>
                    </a:ext>
                  </a:extLst>
                </p14:cNvPr>
                <p14:cNvContentPartPr/>
                <p14:nvPr/>
              </p14:nvContentPartPr>
              <p14:xfrm>
                <a:off x="7498735" y="6238702"/>
                <a:ext cx="108360" cy="176760"/>
              </p14:xfrm>
            </p:contentPart>
          </mc:Choice>
          <mc:Fallback>
            <p:pic>
              <p:nvPicPr>
                <p:cNvPr id="654" name="Freihand 653">
                  <a:extLst>
                    <a:ext uri="{FF2B5EF4-FFF2-40B4-BE49-F238E27FC236}">
                      <a16:creationId xmlns:a16="http://schemas.microsoft.com/office/drawing/2014/main" id="{C1911D62-78C0-63DE-5107-00355B93339D}"/>
                    </a:ext>
                  </a:extLst>
                </p:cNvPr>
                <p:cNvPicPr/>
                <p:nvPr/>
              </p:nvPicPr>
              <p:blipFill>
                <a:blip r:embed="rId1028"/>
                <a:stretch>
                  <a:fillRect/>
                </a:stretch>
              </p:blipFill>
              <p:spPr>
                <a:xfrm>
                  <a:off x="7490095" y="6230062"/>
                  <a:ext cx="1260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029">
              <p14:nvContentPartPr>
                <p14:cNvPr id="655" name="Freihand 654">
                  <a:extLst>
                    <a:ext uri="{FF2B5EF4-FFF2-40B4-BE49-F238E27FC236}">
                      <a16:creationId xmlns:a16="http://schemas.microsoft.com/office/drawing/2014/main" id="{1A75D24F-89DF-757E-2685-D1A6F728FE02}"/>
                    </a:ext>
                  </a:extLst>
                </p14:cNvPr>
                <p14:cNvContentPartPr/>
                <p14:nvPr/>
              </p14:nvContentPartPr>
              <p14:xfrm>
                <a:off x="7666495" y="6228262"/>
                <a:ext cx="55800" cy="159840"/>
              </p14:xfrm>
            </p:contentPart>
          </mc:Choice>
          <mc:Fallback>
            <p:pic>
              <p:nvPicPr>
                <p:cNvPr id="655" name="Freihand 654">
                  <a:extLst>
                    <a:ext uri="{FF2B5EF4-FFF2-40B4-BE49-F238E27FC236}">
                      <a16:creationId xmlns:a16="http://schemas.microsoft.com/office/drawing/2014/main" id="{1A75D24F-89DF-757E-2685-D1A6F728FE02}"/>
                    </a:ext>
                  </a:extLst>
                </p:cNvPr>
                <p:cNvPicPr/>
                <p:nvPr/>
              </p:nvPicPr>
              <p:blipFill>
                <a:blip r:embed="rId1030"/>
                <a:stretch>
                  <a:fillRect/>
                </a:stretch>
              </p:blipFill>
              <p:spPr>
                <a:xfrm>
                  <a:off x="7657495" y="6219262"/>
                  <a:ext cx="734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031">
              <p14:nvContentPartPr>
                <p14:cNvPr id="656" name="Freihand 655">
                  <a:extLst>
                    <a:ext uri="{FF2B5EF4-FFF2-40B4-BE49-F238E27FC236}">
                      <a16:creationId xmlns:a16="http://schemas.microsoft.com/office/drawing/2014/main" id="{6AC58B50-F886-D995-054F-517B54E0B9A9}"/>
                    </a:ext>
                  </a:extLst>
                </p14:cNvPr>
                <p14:cNvContentPartPr/>
                <p14:nvPr/>
              </p14:nvContentPartPr>
              <p14:xfrm>
                <a:off x="7846855" y="6188662"/>
                <a:ext cx="41040" cy="116280"/>
              </p14:xfrm>
            </p:contentPart>
          </mc:Choice>
          <mc:Fallback>
            <p:pic>
              <p:nvPicPr>
                <p:cNvPr id="656" name="Freihand 655">
                  <a:extLst>
                    <a:ext uri="{FF2B5EF4-FFF2-40B4-BE49-F238E27FC236}">
                      <a16:creationId xmlns:a16="http://schemas.microsoft.com/office/drawing/2014/main" id="{6AC58B50-F886-D995-054F-517B54E0B9A9}"/>
                    </a:ext>
                  </a:extLst>
                </p:cNvPr>
                <p:cNvPicPr/>
                <p:nvPr/>
              </p:nvPicPr>
              <p:blipFill>
                <a:blip r:embed="rId1032"/>
                <a:stretch>
                  <a:fillRect/>
                </a:stretch>
              </p:blipFill>
              <p:spPr>
                <a:xfrm>
                  <a:off x="7838215" y="6179662"/>
                  <a:ext cx="586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033">
              <p14:nvContentPartPr>
                <p14:cNvPr id="657" name="Freihand 656">
                  <a:extLst>
                    <a:ext uri="{FF2B5EF4-FFF2-40B4-BE49-F238E27FC236}">
                      <a16:creationId xmlns:a16="http://schemas.microsoft.com/office/drawing/2014/main" id="{4CE36C7E-FCED-2AA1-CB12-E4190086F4E1}"/>
                    </a:ext>
                  </a:extLst>
                </p14:cNvPr>
                <p14:cNvContentPartPr/>
                <p14:nvPr/>
              </p14:nvContentPartPr>
              <p14:xfrm>
                <a:off x="7741375" y="6115942"/>
                <a:ext cx="97560" cy="107640"/>
              </p14:xfrm>
            </p:contentPart>
          </mc:Choice>
          <mc:Fallback>
            <p:pic>
              <p:nvPicPr>
                <p:cNvPr id="657" name="Freihand 656">
                  <a:extLst>
                    <a:ext uri="{FF2B5EF4-FFF2-40B4-BE49-F238E27FC236}">
                      <a16:creationId xmlns:a16="http://schemas.microsoft.com/office/drawing/2014/main" id="{4CE36C7E-FCED-2AA1-CB12-E4190086F4E1}"/>
                    </a:ext>
                  </a:extLst>
                </p:cNvPr>
                <p:cNvPicPr/>
                <p:nvPr/>
              </p:nvPicPr>
              <p:blipFill>
                <a:blip r:embed="rId1034"/>
                <a:stretch>
                  <a:fillRect/>
                </a:stretch>
              </p:blipFill>
              <p:spPr>
                <a:xfrm>
                  <a:off x="7732375" y="6106942"/>
                  <a:ext cx="1152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035">
              <p14:nvContentPartPr>
                <p14:cNvPr id="658" name="Freihand 657">
                  <a:extLst>
                    <a:ext uri="{FF2B5EF4-FFF2-40B4-BE49-F238E27FC236}">
                      <a16:creationId xmlns:a16="http://schemas.microsoft.com/office/drawing/2014/main" id="{2B89CB12-B482-4908-9EA3-425825E68803}"/>
                    </a:ext>
                  </a:extLst>
                </p14:cNvPr>
                <p14:cNvContentPartPr/>
                <p14:nvPr/>
              </p14:nvContentPartPr>
              <p14:xfrm>
                <a:off x="7918135" y="6250582"/>
                <a:ext cx="47520" cy="96480"/>
              </p14:xfrm>
            </p:contentPart>
          </mc:Choice>
          <mc:Fallback>
            <p:pic>
              <p:nvPicPr>
                <p:cNvPr id="658" name="Freihand 657">
                  <a:extLst>
                    <a:ext uri="{FF2B5EF4-FFF2-40B4-BE49-F238E27FC236}">
                      <a16:creationId xmlns:a16="http://schemas.microsoft.com/office/drawing/2014/main" id="{2B89CB12-B482-4908-9EA3-425825E68803}"/>
                    </a:ext>
                  </a:extLst>
                </p:cNvPr>
                <p:cNvPicPr/>
                <p:nvPr/>
              </p:nvPicPr>
              <p:blipFill>
                <a:blip r:embed="rId1036"/>
                <a:stretch>
                  <a:fillRect/>
                </a:stretch>
              </p:blipFill>
              <p:spPr>
                <a:xfrm>
                  <a:off x="7909495" y="6241582"/>
                  <a:ext cx="651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037">
              <p14:nvContentPartPr>
                <p14:cNvPr id="671" name="Freihand 670">
                  <a:extLst>
                    <a:ext uri="{FF2B5EF4-FFF2-40B4-BE49-F238E27FC236}">
                      <a16:creationId xmlns:a16="http://schemas.microsoft.com/office/drawing/2014/main" id="{764205BF-484E-F1C9-5AED-139004AC5FAC}"/>
                    </a:ext>
                  </a:extLst>
                </p14:cNvPr>
                <p14:cNvContentPartPr/>
                <p14:nvPr/>
              </p14:nvContentPartPr>
              <p14:xfrm>
                <a:off x="6630775" y="6101902"/>
                <a:ext cx="451440" cy="332280"/>
              </p14:xfrm>
            </p:contentPart>
          </mc:Choice>
          <mc:Fallback>
            <p:pic>
              <p:nvPicPr>
                <p:cNvPr id="671" name="Freihand 670">
                  <a:extLst>
                    <a:ext uri="{FF2B5EF4-FFF2-40B4-BE49-F238E27FC236}">
                      <a16:creationId xmlns:a16="http://schemas.microsoft.com/office/drawing/2014/main" id="{764205BF-484E-F1C9-5AED-139004AC5FAC}"/>
                    </a:ext>
                  </a:extLst>
                </p:cNvPr>
                <p:cNvPicPr/>
                <p:nvPr/>
              </p:nvPicPr>
              <p:blipFill>
                <a:blip r:embed="rId1038"/>
                <a:stretch>
                  <a:fillRect/>
                </a:stretch>
              </p:blipFill>
              <p:spPr>
                <a:xfrm>
                  <a:off x="6621775" y="6092902"/>
                  <a:ext cx="469080" cy="349920"/>
                </a:xfrm>
                <a:prstGeom prst="rect">
                  <a:avLst/>
                </a:prstGeom>
              </p:spPr>
            </p:pic>
          </mc:Fallback>
        </mc:AlternateContent>
      </p:grpSp>
      <p:grpSp>
        <p:nvGrpSpPr>
          <p:cNvPr id="673" name="Gruppieren 672">
            <a:extLst>
              <a:ext uri="{FF2B5EF4-FFF2-40B4-BE49-F238E27FC236}">
                <a16:creationId xmlns:a16="http://schemas.microsoft.com/office/drawing/2014/main" id="{4BDE0FFF-8F76-F1CF-9A47-A96968490477}"/>
              </a:ext>
            </a:extLst>
          </p:cNvPr>
          <p:cNvGrpSpPr/>
          <p:nvPr/>
        </p:nvGrpSpPr>
        <p:grpSpPr>
          <a:xfrm>
            <a:off x="9636055" y="1723582"/>
            <a:ext cx="1536840" cy="817920"/>
            <a:chOff x="9636055" y="1723582"/>
            <a:chExt cx="1536840" cy="817920"/>
          </a:xfrm>
        </p:grpSpPr>
        <mc:AlternateContent xmlns:mc="http://schemas.openxmlformats.org/markup-compatibility/2006">
          <mc:Choice xmlns:p14="http://schemas.microsoft.com/office/powerpoint/2010/main" Requires="p14">
            <p:contentPart p14:bwMode="auto" r:id="rId1039">
              <p14:nvContentPartPr>
                <p14:cNvPr id="556" name="Freihand 555">
                  <a:extLst>
                    <a:ext uri="{FF2B5EF4-FFF2-40B4-BE49-F238E27FC236}">
                      <a16:creationId xmlns:a16="http://schemas.microsoft.com/office/drawing/2014/main" id="{38FC4051-BAFE-D6C4-5468-E81952C03F67}"/>
                    </a:ext>
                  </a:extLst>
                </p14:cNvPr>
                <p14:cNvContentPartPr/>
                <p14:nvPr/>
              </p14:nvContentPartPr>
              <p14:xfrm>
                <a:off x="9773215" y="2194822"/>
                <a:ext cx="60840" cy="92520"/>
              </p14:xfrm>
            </p:contentPart>
          </mc:Choice>
          <mc:Fallback>
            <p:pic>
              <p:nvPicPr>
                <p:cNvPr id="556" name="Freihand 555">
                  <a:extLst>
                    <a:ext uri="{FF2B5EF4-FFF2-40B4-BE49-F238E27FC236}">
                      <a16:creationId xmlns:a16="http://schemas.microsoft.com/office/drawing/2014/main" id="{38FC4051-BAFE-D6C4-5468-E81952C03F67}"/>
                    </a:ext>
                  </a:extLst>
                </p:cNvPr>
                <p:cNvPicPr/>
                <p:nvPr/>
              </p:nvPicPr>
              <p:blipFill>
                <a:blip r:embed="rId1040"/>
                <a:stretch>
                  <a:fillRect/>
                </a:stretch>
              </p:blipFill>
              <p:spPr>
                <a:xfrm>
                  <a:off x="9764215" y="2186182"/>
                  <a:ext cx="784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041">
              <p14:nvContentPartPr>
                <p14:cNvPr id="557" name="Freihand 556">
                  <a:extLst>
                    <a:ext uri="{FF2B5EF4-FFF2-40B4-BE49-F238E27FC236}">
                      <a16:creationId xmlns:a16="http://schemas.microsoft.com/office/drawing/2014/main" id="{3C8C15BC-F8E6-D02D-B9BA-0E8DEC9016B6}"/>
                    </a:ext>
                  </a:extLst>
                </p14:cNvPr>
                <p14:cNvContentPartPr/>
                <p14:nvPr/>
              </p14:nvContentPartPr>
              <p14:xfrm>
                <a:off x="9862855" y="2191942"/>
                <a:ext cx="71640" cy="82800"/>
              </p14:xfrm>
            </p:contentPart>
          </mc:Choice>
          <mc:Fallback>
            <p:pic>
              <p:nvPicPr>
                <p:cNvPr id="557" name="Freihand 556">
                  <a:extLst>
                    <a:ext uri="{FF2B5EF4-FFF2-40B4-BE49-F238E27FC236}">
                      <a16:creationId xmlns:a16="http://schemas.microsoft.com/office/drawing/2014/main" id="{3C8C15BC-F8E6-D02D-B9BA-0E8DEC9016B6}"/>
                    </a:ext>
                  </a:extLst>
                </p:cNvPr>
                <p:cNvPicPr/>
                <p:nvPr/>
              </p:nvPicPr>
              <p:blipFill>
                <a:blip r:embed="rId1042"/>
                <a:stretch>
                  <a:fillRect/>
                </a:stretch>
              </p:blipFill>
              <p:spPr>
                <a:xfrm>
                  <a:off x="9854215" y="2182942"/>
                  <a:ext cx="89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043">
              <p14:nvContentPartPr>
                <p14:cNvPr id="559" name="Freihand 558">
                  <a:extLst>
                    <a:ext uri="{FF2B5EF4-FFF2-40B4-BE49-F238E27FC236}">
                      <a16:creationId xmlns:a16="http://schemas.microsoft.com/office/drawing/2014/main" id="{18BD3EE5-B202-1A96-4C2C-32E45C9BFD66}"/>
                    </a:ext>
                  </a:extLst>
                </p14:cNvPr>
                <p14:cNvContentPartPr/>
                <p14:nvPr/>
              </p14:nvContentPartPr>
              <p14:xfrm>
                <a:off x="9720655" y="2116702"/>
                <a:ext cx="283320" cy="216720"/>
              </p14:xfrm>
            </p:contentPart>
          </mc:Choice>
          <mc:Fallback>
            <p:pic>
              <p:nvPicPr>
                <p:cNvPr id="559" name="Freihand 558">
                  <a:extLst>
                    <a:ext uri="{FF2B5EF4-FFF2-40B4-BE49-F238E27FC236}">
                      <a16:creationId xmlns:a16="http://schemas.microsoft.com/office/drawing/2014/main" id="{18BD3EE5-B202-1A96-4C2C-32E45C9BFD66}"/>
                    </a:ext>
                  </a:extLst>
                </p:cNvPr>
                <p:cNvPicPr/>
                <p:nvPr/>
              </p:nvPicPr>
              <p:blipFill>
                <a:blip r:embed="rId1044"/>
                <a:stretch>
                  <a:fillRect/>
                </a:stretch>
              </p:blipFill>
              <p:spPr>
                <a:xfrm>
                  <a:off x="9712015" y="2107702"/>
                  <a:ext cx="30096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597" name="Freihand 596">
                  <a:extLst>
                    <a:ext uri="{FF2B5EF4-FFF2-40B4-BE49-F238E27FC236}">
                      <a16:creationId xmlns:a16="http://schemas.microsoft.com/office/drawing/2014/main" id="{5553989F-ADB5-4F64-F527-3F18CFFCC044}"/>
                    </a:ext>
                  </a:extLst>
                </p14:cNvPr>
                <p14:cNvContentPartPr/>
                <p14:nvPr/>
              </p14:nvContentPartPr>
              <p14:xfrm>
                <a:off x="9811015" y="2325862"/>
                <a:ext cx="134280" cy="155520"/>
              </p14:xfrm>
            </p:contentPart>
          </mc:Choice>
          <mc:Fallback>
            <p:pic>
              <p:nvPicPr>
                <p:cNvPr id="597" name="Freihand 596">
                  <a:extLst>
                    <a:ext uri="{FF2B5EF4-FFF2-40B4-BE49-F238E27FC236}">
                      <a16:creationId xmlns:a16="http://schemas.microsoft.com/office/drawing/2014/main" id="{5553989F-ADB5-4F64-F527-3F18CFFCC044}"/>
                    </a:ext>
                  </a:extLst>
                </p:cNvPr>
                <p:cNvPicPr/>
                <p:nvPr/>
              </p:nvPicPr>
              <p:blipFill>
                <a:blip r:embed="rId1046"/>
                <a:stretch>
                  <a:fillRect/>
                </a:stretch>
              </p:blipFill>
              <p:spPr>
                <a:xfrm>
                  <a:off x="9802015" y="2317222"/>
                  <a:ext cx="1519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047">
              <p14:nvContentPartPr>
                <p14:cNvPr id="598" name="Freihand 597">
                  <a:extLst>
                    <a:ext uri="{FF2B5EF4-FFF2-40B4-BE49-F238E27FC236}">
                      <a16:creationId xmlns:a16="http://schemas.microsoft.com/office/drawing/2014/main" id="{E5F56DAB-A06A-8C9E-1279-83553A0C784E}"/>
                    </a:ext>
                  </a:extLst>
                </p14:cNvPr>
                <p14:cNvContentPartPr/>
                <p14:nvPr/>
              </p14:nvContentPartPr>
              <p14:xfrm>
                <a:off x="9961855" y="2332702"/>
                <a:ext cx="60120" cy="110880"/>
              </p14:xfrm>
            </p:contentPart>
          </mc:Choice>
          <mc:Fallback>
            <p:pic>
              <p:nvPicPr>
                <p:cNvPr id="598" name="Freihand 597">
                  <a:extLst>
                    <a:ext uri="{FF2B5EF4-FFF2-40B4-BE49-F238E27FC236}">
                      <a16:creationId xmlns:a16="http://schemas.microsoft.com/office/drawing/2014/main" id="{E5F56DAB-A06A-8C9E-1279-83553A0C784E}"/>
                    </a:ext>
                  </a:extLst>
                </p:cNvPr>
                <p:cNvPicPr/>
                <p:nvPr/>
              </p:nvPicPr>
              <p:blipFill>
                <a:blip r:embed="rId1048"/>
                <a:stretch>
                  <a:fillRect/>
                </a:stretch>
              </p:blipFill>
              <p:spPr>
                <a:xfrm>
                  <a:off x="9953215" y="2324062"/>
                  <a:ext cx="777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599" name="Freihand 598">
                  <a:extLst>
                    <a:ext uri="{FF2B5EF4-FFF2-40B4-BE49-F238E27FC236}">
                      <a16:creationId xmlns:a16="http://schemas.microsoft.com/office/drawing/2014/main" id="{BC415202-8CED-EEB5-C2C1-AE3499F3FC0B}"/>
                    </a:ext>
                  </a:extLst>
                </p14:cNvPr>
                <p14:cNvContentPartPr/>
                <p14:nvPr/>
              </p14:nvContentPartPr>
              <p14:xfrm>
                <a:off x="10038895" y="2323342"/>
                <a:ext cx="89640" cy="145800"/>
              </p14:xfrm>
            </p:contentPart>
          </mc:Choice>
          <mc:Fallback>
            <p:pic>
              <p:nvPicPr>
                <p:cNvPr id="599" name="Freihand 598">
                  <a:extLst>
                    <a:ext uri="{FF2B5EF4-FFF2-40B4-BE49-F238E27FC236}">
                      <a16:creationId xmlns:a16="http://schemas.microsoft.com/office/drawing/2014/main" id="{BC415202-8CED-EEB5-C2C1-AE3499F3FC0B}"/>
                    </a:ext>
                  </a:extLst>
                </p:cNvPr>
                <p:cNvPicPr/>
                <p:nvPr/>
              </p:nvPicPr>
              <p:blipFill>
                <a:blip r:embed="rId1050"/>
                <a:stretch>
                  <a:fillRect/>
                </a:stretch>
              </p:blipFill>
              <p:spPr>
                <a:xfrm>
                  <a:off x="10030255" y="2314702"/>
                  <a:ext cx="1072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051">
              <p14:nvContentPartPr>
                <p14:cNvPr id="600" name="Freihand 599">
                  <a:extLst>
                    <a:ext uri="{FF2B5EF4-FFF2-40B4-BE49-F238E27FC236}">
                      <a16:creationId xmlns:a16="http://schemas.microsoft.com/office/drawing/2014/main" id="{19F95292-2FAE-AC58-ED3B-E8CC74CC44AF}"/>
                    </a:ext>
                  </a:extLst>
                </p14:cNvPr>
                <p14:cNvContentPartPr/>
                <p14:nvPr/>
              </p14:nvContentPartPr>
              <p14:xfrm>
                <a:off x="10126735" y="2478142"/>
                <a:ext cx="14760" cy="63360"/>
              </p14:xfrm>
            </p:contentPart>
          </mc:Choice>
          <mc:Fallback>
            <p:pic>
              <p:nvPicPr>
                <p:cNvPr id="600" name="Freihand 599">
                  <a:extLst>
                    <a:ext uri="{FF2B5EF4-FFF2-40B4-BE49-F238E27FC236}">
                      <a16:creationId xmlns:a16="http://schemas.microsoft.com/office/drawing/2014/main" id="{19F95292-2FAE-AC58-ED3B-E8CC74CC44AF}"/>
                    </a:ext>
                  </a:extLst>
                </p:cNvPr>
                <p:cNvPicPr/>
                <p:nvPr/>
              </p:nvPicPr>
              <p:blipFill>
                <a:blip r:embed="rId1052"/>
                <a:stretch>
                  <a:fillRect/>
                </a:stretch>
              </p:blipFill>
              <p:spPr>
                <a:xfrm>
                  <a:off x="10117735" y="2469502"/>
                  <a:ext cx="324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053">
              <p14:nvContentPartPr>
                <p14:cNvPr id="601" name="Freihand 600">
                  <a:extLst>
                    <a:ext uri="{FF2B5EF4-FFF2-40B4-BE49-F238E27FC236}">
                      <a16:creationId xmlns:a16="http://schemas.microsoft.com/office/drawing/2014/main" id="{FC11BA99-556A-2271-6E2F-08C0423DC503}"/>
                    </a:ext>
                  </a:extLst>
                </p14:cNvPr>
                <p14:cNvContentPartPr/>
                <p14:nvPr/>
              </p14:nvContentPartPr>
              <p14:xfrm>
                <a:off x="10178935" y="2333782"/>
                <a:ext cx="51480" cy="136440"/>
              </p14:xfrm>
            </p:contentPart>
          </mc:Choice>
          <mc:Fallback>
            <p:pic>
              <p:nvPicPr>
                <p:cNvPr id="601" name="Freihand 600">
                  <a:extLst>
                    <a:ext uri="{FF2B5EF4-FFF2-40B4-BE49-F238E27FC236}">
                      <a16:creationId xmlns:a16="http://schemas.microsoft.com/office/drawing/2014/main" id="{FC11BA99-556A-2271-6E2F-08C0423DC503}"/>
                    </a:ext>
                  </a:extLst>
                </p:cNvPr>
                <p:cNvPicPr/>
                <p:nvPr/>
              </p:nvPicPr>
              <p:blipFill>
                <a:blip r:embed="rId1054"/>
                <a:stretch>
                  <a:fillRect/>
                </a:stretch>
              </p:blipFill>
              <p:spPr>
                <a:xfrm>
                  <a:off x="10170295" y="2325142"/>
                  <a:ext cx="691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055">
              <p14:nvContentPartPr>
                <p14:cNvPr id="602" name="Freihand 601">
                  <a:extLst>
                    <a:ext uri="{FF2B5EF4-FFF2-40B4-BE49-F238E27FC236}">
                      <a16:creationId xmlns:a16="http://schemas.microsoft.com/office/drawing/2014/main" id="{1501358D-8AD9-6CC4-9534-EE732CEC14B3}"/>
                    </a:ext>
                  </a:extLst>
                </p14:cNvPr>
                <p14:cNvContentPartPr/>
                <p14:nvPr/>
              </p14:nvContentPartPr>
              <p14:xfrm>
                <a:off x="10313215" y="2318662"/>
                <a:ext cx="55440" cy="115920"/>
              </p14:xfrm>
            </p:contentPart>
          </mc:Choice>
          <mc:Fallback>
            <p:pic>
              <p:nvPicPr>
                <p:cNvPr id="602" name="Freihand 601">
                  <a:extLst>
                    <a:ext uri="{FF2B5EF4-FFF2-40B4-BE49-F238E27FC236}">
                      <a16:creationId xmlns:a16="http://schemas.microsoft.com/office/drawing/2014/main" id="{1501358D-8AD9-6CC4-9534-EE732CEC14B3}"/>
                    </a:ext>
                  </a:extLst>
                </p:cNvPr>
                <p:cNvPicPr/>
                <p:nvPr/>
              </p:nvPicPr>
              <p:blipFill>
                <a:blip r:embed="rId1056"/>
                <a:stretch>
                  <a:fillRect/>
                </a:stretch>
              </p:blipFill>
              <p:spPr>
                <a:xfrm>
                  <a:off x="10304575" y="2310022"/>
                  <a:ext cx="730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057">
              <p14:nvContentPartPr>
                <p14:cNvPr id="622" name="Freihand 621">
                  <a:extLst>
                    <a:ext uri="{FF2B5EF4-FFF2-40B4-BE49-F238E27FC236}">
                      <a16:creationId xmlns:a16="http://schemas.microsoft.com/office/drawing/2014/main" id="{C7884CC2-3250-6413-8572-AF2B079A6FF9}"/>
                    </a:ext>
                  </a:extLst>
                </p14:cNvPr>
                <p14:cNvContentPartPr/>
                <p14:nvPr/>
              </p14:nvContentPartPr>
              <p14:xfrm>
                <a:off x="10550815" y="2173222"/>
                <a:ext cx="70560" cy="100440"/>
              </p14:xfrm>
            </p:contentPart>
          </mc:Choice>
          <mc:Fallback>
            <p:pic>
              <p:nvPicPr>
                <p:cNvPr id="622" name="Freihand 621">
                  <a:extLst>
                    <a:ext uri="{FF2B5EF4-FFF2-40B4-BE49-F238E27FC236}">
                      <a16:creationId xmlns:a16="http://schemas.microsoft.com/office/drawing/2014/main" id="{C7884CC2-3250-6413-8572-AF2B079A6FF9}"/>
                    </a:ext>
                  </a:extLst>
                </p:cNvPr>
                <p:cNvPicPr/>
                <p:nvPr/>
              </p:nvPicPr>
              <p:blipFill>
                <a:blip r:embed="rId1058"/>
                <a:stretch>
                  <a:fillRect/>
                </a:stretch>
              </p:blipFill>
              <p:spPr>
                <a:xfrm>
                  <a:off x="10541815" y="2164222"/>
                  <a:ext cx="882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059">
              <p14:nvContentPartPr>
                <p14:cNvPr id="623" name="Freihand 622">
                  <a:extLst>
                    <a:ext uri="{FF2B5EF4-FFF2-40B4-BE49-F238E27FC236}">
                      <a16:creationId xmlns:a16="http://schemas.microsoft.com/office/drawing/2014/main" id="{DE32CEDA-E4B6-C839-45D7-81EAEC3F2462}"/>
                    </a:ext>
                  </a:extLst>
                </p14:cNvPr>
                <p14:cNvContentPartPr/>
                <p14:nvPr/>
              </p14:nvContentPartPr>
              <p14:xfrm>
                <a:off x="10646935" y="2169622"/>
                <a:ext cx="60480" cy="81000"/>
              </p14:xfrm>
            </p:contentPart>
          </mc:Choice>
          <mc:Fallback>
            <p:pic>
              <p:nvPicPr>
                <p:cNvPr id="623" name="Freihand 622">
                  <a:extLst>
                    <a:ext uri="{FF2B5EF4-FFF2-40B4-BE49-F238E27FC236}">
                      <a16:creationId xmlns:a16="http://schemas.microsoft.com/office/drawing/2014/main" id="{DE32CEDA-E4B6-C839-45D7-81EAEC3F2462}"/>
                    </a:ext>
                  </a:extLst>
                </p:cNvPr>
                <p:cNvPicPr/>
                <p:nvPr/>
              </p:nvPicPr>
              <p:blipFill>
                <a:blip r:embed="rId1060"/>
                <a:stretch>
                  <a:fillRect/>
                </a:stretch>
              </p:blipFill>
              <p:spPr>
                <a:xfrm>
                  <a:off x="10637935" y="2160982"/>
                  <a:ext cx="781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624" name="Freihand 623">
                  <a:extLst>
                    <a:ext uri="{FF2B5EF4-FFF2-40B4-BE49-F238E27FC236}">
                      <a16:creationId xmlns:a16="http://schemas.microsoft.com/office/drawing/2014/main" id="{38688F81-ED50-F030-A2AD-59EED6A17F9D}"/>
                    </a:ext>
                  </a:extLst>
                </p14:cNvPr>
                <p14:cNvContentPartPr/>
                <p14:nvPr/>
              </p14:nvContentPartPr>
              <p14:xfrm>
                <a:off x="10543255" y="2107702"/>
                <a:ext cx="252000" cy="224280"/>
              </p14:xfrm>
            </p:contentPart>
          </mc:Choice>
          <mc:Fallback>
            <p:pic>
              <p:nvPicPr>
                <p:cNvPr id="624" name="Freihand 623">
                  <a:extLst>
                    <a:ext uri="{FF2B5EF4-FFF2-40B4-BE49-F238E27FC236}">
                      <a16:creationId xmlns:a16="http://schemas.microsoft.com/office/drawing/2014/main" id="{38688F81-ED50-F030-A2AD-59EED6A17F9D}"/>
                    </a:ext>
                  </a:extLst>
                </p:cNvPr>
                <p:cNvPicPr/>
                <p:nvPr/>
              </p:nvPicPr>
              <p:blipFill>
                <a:blip r:embed="rId1062"/>
                <a:stretch>
                  <a:fillRect/>
                </a:stretch>
              </p:blipFill>
              <p:spPr>
                <a:xfrm>
                  <a:off x="10534255" y="2099062"/>
                  <a:ext cx="26964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630" name="Freihand 629">
                  <a:extLst>
                    <a:ext uri="{FF2B5EF4-FFF2-40B4-BE49-F238E27FC236}">
                      <a16:creationId xmlns:a16="http://schemas.microsoft.com/office/drawing/2014/main" id="{9BA419C2-3041-CED3-51BF-09A276C655A3}"/>
                    </a:ext>
                  </a:extLst>
                </p14:cNvPr>
                <p14:cNvContentPartPr/>
                <p14:nvPr/>
              </p14:nvContentPartPr>
              <p14:xfrm>
                <a:off x="10617415" y="2331262"/>
                <a:ext cx="126720" cy="133200"/>
              </p14:xfrm>
            </p:contentPart>
          </mc:Choice>
          <mc:Fallback>
            <p:pic>
              <p:nvPicPr>
                <p:cNvPr id="630" name="Freihand 629">
                  <a:extLst>
                    <a:ext uri="{FF2B5EF4-FFF2-40B4-BE49-F238E27FC236}">
                      <a16:creationId xmlns:a16="http://schemas.microsoft.com/office/drawing/2014/main" id="{9BA419C2-3041-CED3-51BF-09A276C655A3}"/>
                    </a:ext>
                  </a:extLst>
                </p:cNvPr>
                <p:cNvPicPr/>
                <p:nvPr/>
              </p:nvPicPr>
              <p:blipFill>
                <a:blip r:embed="rId1064"/>
                <a:stretch>
                  <a:fillRect/>
                </a:stretch>
              </p:blipFill>
              <p:spPr>
                <a:xfrm>
                  <a:off x="10608415" y="2322622"/>
                  <a:ext cx="1443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631" name="Freihand 630">
                  <a:extLst>
                    <a:ext uri="{FF2B5EF4-FFF2-40B4-BE49-F238E27FC236}">
                      <a16:creationId xmlns:a16="http://schemas.microsoft.com/office/drawing/2014/main" id="{DFD159CB-6AD6-2DF7-3BCA-E98EE003B3F0}"/>
                    </a:ext>
                  </a:extLst>
                </p14:cNvPr>
                <p14:cNvContentPartPr/>
                <p14:nvPr/>
              </p14:nvContentPartPr>
              <p14:xfrm>
                <a:off x="10727935" y="2394622"/>
                <a:ext cx="56160" cy="134640"/>
              </p14:xfrm>
            </p:contentPart>
          </mc:Choice>
          <mc:Fallback>
            <p:pic>
              <p:nvPicPr>
                <p:cNvPr id="631" name="Freihand 630">
                  <a:extLst>
                    <a:ext uri="{FF2B5EF4-FFF2-40B4-BE49-F238E27FC236}">
                      <a16:creationId xmlns:a16="http://schemas.microsoft.com/office/drawing/2014/main" id="{DFD159CB-6AD6-2DF7-3BCA-E98EE003B3F0}"/>
                    </a:ext>
                  </a:extLst>
                </p:cNvPr>
                <p:cNvPicPr/>
                <p:nvPr/>
              </p:nvPicPr>
              <p:blipFill>
                <a:blip r:embed="rId1066"/>
                <a:stretch>
                  <a:fillRect/>
                </a:stretch>
              </p:blipFill>
              <p:spPr>
                <a:xfrm>
                  <a:off x="10718935" y="2385982"/>
                  <a:ext cx="738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067">
              <p14:nvContentPartPr>
                <p14:cNvPr id="632" name="Freihand 631">
                  <a:extLst>
                    <a:ext uri="{FF2B5EF4-FFF2-40B4-BE49-F238E27FC236}">
                      <a16:creationId xmlns:a16="http://schemas.microsoft.com/office/drawing/2014/main" id="{791C9D52-7985-8867-D83E-33BDEDF4E85F}"/>
                    </a:ext>
                  </a:extLst>
                </p14:cNvPr>
                <p14:cNvContentPartPr/>
                <p14:nvPr/>
              </p14:nvContentPartPr>
              <p14:xfrm>
                <a:off x="10817575" y="2330542"/>
                <a:ext cx="60480" cy="152280"/>
              </p14:xfrm>
            </p:contentPart>
          </mc:Choice>
          <mc:Fallback>
            <p:pic>
              <p:nvPicPr>
                <p:cNvPr id="632" name="Freihand 631">
                  <a:extLst>
                    <a:ext uri="{FF2B5EF4-FFF2-40B4-BE49-F238E27FC236}">
                      <a16:creationId xmlns:a16="http://schemas.microsoft.com/office/drawing/2014/main" id="{791C9D52-7985-8867-D83E-33BDEDF4E85F}"/>
                    </a:ext>
                  </a:extLst>
                </p:cNvPr>
                <p:cNvPicPr/>
                <p:nvPr/>
              </p:nvPicPr>
              <p:blipFill>
                <a:blip r:embed="rId1068"/>
                <a:stretch>
                  <a:fillRect/>
                </a:stretch>
              </p:blipFill>
              <p:spPr>
                <a:xfrm>
                  <a:off x="10808575" y="2321902"/>
                  <a:ext cx="781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069">
              <p14:nvContentPartPr>
                <p14:cNvPr id="633" name="Freihand 632">
                  <a:extLst>
                    <a:ext uri="{FF2B5EF4-FFF2-40B4-BE49-F238E27FC236}">
                      <a16:creationId xmlns:a16="http://schemas.microsoft.com/office/drawing/2014/main" id="{0A8DA0D4-24FF-58B2-F669-C0AABD5D6832}"/>
                    </a:ext>
                  </a:extLst>
                </p14:cNvPr>
                <p14:cNvContentPartPr/>
                <p14:nvPr/>
              </p14:nvContentPartPr>
              <p14:xfrm>
                <a:off x="10936015" y="2323342"/>
                <a:ext cx="198720" cy="111960"/>
              </p14:xfrm>
            </p:contentPart>
          </mc:Choice>
          <mc:Fallback>
            <p:pic>
              <p:nvPicPr>
                <p:cNvPr id="633" name="Freihand 632">
                  <a:extLst>
                    <a:ext uri="{FF2B5EF4-FFF2-40B4-BE49-F238E27FC236}">
                      <a16:creationId xmlns:a16="http://schemas.microsoft.com/office/drawing/2014/main" id="{0A8DA0D4-24FF-58B2-F669-C0AABD5D6832}"/>
                    </a:ext>
                  </a:extLst>
                </p:cNvPr>
                <p:cNvPicPr/>
                <p:nvPr/>
              </p:nvPicPr>
              <p:blipFill>
                <a:blip r:embed="rId1070"/>
                <a:stretch>
                  <a:fillRect/>
                </a:stretch>
              </p:blipFill>
              <p:spPr>
                <a:xfrm>
                  <a:off x="10927015" y="2314702"/>
                  <a:ext cx="2163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071">
              <p14:nvContentPartPr>
                <p14:cNvPr id="634" name="Freihand 633">
                  <a:extLst>
                    <a:ext uri="{FF2B5EF4-FFF2-40B4-BE49-F238E27FC236}">
                      <a16:creationId xmlns:a16="http://schemas.microsoft.com/office/drawing/2014/main" id="{DFED0169-00A5-45B9-1EBF-9CB13B6898C6}"/>
                    </a:ext>
                  </a:extLst>
                </p14:cNvPr>
                <p14:cNvContentPartPr/>
                <p14:nvPr/>
              </p14:nvContentPartPr>
              <p14:xfrm>
                <a:off x="11022415" y="2288062"/>
                <a:ext cx="69480" cy="46800"/>
              </p14:xfrm>
            </p:contentPart>
          </mc:Choice>
          <mc:Fallback>
            <p:pic>
              <p:nvPicPr>
                <p:cNvPr id="634" name="Freihand 633">
                  <a:extLst>
                    <a:ext uri="{FF2B5EF4-FFF2-40B4-BE49-F238E27FC236}">
                      <a16:creationId xmlns:a16="http://schemas.microsoft.com/office/drawing/2014/main" id="{DFED0169-00A5-45B9-1EBF-9CB13B6898C6}"/>
                    </a:ext>
                  </a:extLst>
                </p:cNvPr>
                <p:cNvPicPr/>
                <p:nvPr/>
              </p:nvPicPr>
              <p:blipFill>
                <a:blip r:embed="rId1072"/>
                <a:stretch>
                  <a:fillRect/>
                </a:stretch>
              </p:blipFill>
              <p:spPr>
                <a:xfrm>
                  <a:off x="11013775" y="2279422"/>
                  <a:ext cx="871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073">
              <p14:nvContentPartPr>
                <p14:cNvPr id="635" name="Freihand 634">
                  <a:extLst>
                    <a:ext uri="{FF2B5EF4-FFF2-40B4-BE49-F238E27FC236}">
                      <a16:creationId xmlns:a16="http://schemas.microsoft.com/office/drawing/2014/main" id="{1F7110A3-1C78-E5E4-D5E3-DE28564094AB}"/>
                    </a:ext>
                  </a:extLst>
                </p14:cNvPr>
                <p14:cNvContentPartPr/>
                <p14:nvPr/>
              </p14:nvContentPartPr>
              <p14:xfrm>
                <a:off x="11119975" y="2385622"/>
                <a:ext cx="52920" cy="88920"/>
              </p14:xfrm>
            </p:contentPart>
          </mc:Choice>
          <mc:Fallback>
            <p:pic>
              <p:nvPicPr>
                <p:cNvPr id="635" name="Freihand 634">
                  <a:extLst>
                    <a:ext uri="{FF2B5EF4-FFF2-40B4-BE49-F238E27FC236}">
                      <a16:creationId xmlns:a16="http://schemas.microsoft.com/office/drawing/2014/main" id="{1F7110A3-1C78-E5E4-D5E3-DE28564094AB}"/>
                    </a:ext>
                  </a:extLst>
                </p:cNvPr>
                <p:cNvPicPr/>
                <p:nvPr/>
              </p:nvPicPr>
              <p:blipFill>
                <a:blip r:embed="rId1074"/>
                <a:stretch>
                  <a:fillRect/>
                </a:stretch>
              </p:blipFill>
              <p:spPr>
                <a:xfrm>
                  <a:off x="11110975" y="2376622"/>
                  <a:ext cx="705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075">
              <p14:nvContentPartPr>
                <p14:cNvPr id="668" name="Freihand 667">
                  <a:extLst>
                    <a:ext uri="{FF2B5EF4-FFF2-40B4-BE49-F238E27FC236}">
                      <a16:creationId xmlns:a16="http://schemas.microsoft.com/office/drawing/2014/main" id="{397C9219-E7E0-0D36-A402-3AA919C4A14E}"/>
                    </a:ext>
                  </a:extLst>
                </p14:cNvPr>
                <p14:cNvContentPartPr/>
                <p14:nvPr/>
              </p14:nvContentPartPr>
              <p14:xfrm>
                <a:off x="9636055" y="1723582"/>
                <a:ext cx="835560" cy="404280"/>
              </p14:xfrm>
            </p:contentPart>
          </mc:Choice>
          <mc:Fallback>
            <p:pic>
              <p:nvPicPr>
                <p:cNvPr id="668" name="Freihand 667">
                  <a:extLst>
                    <a:ext uri="{FF2B5EF4-FFF2-40B4-BE49-F238E27FC236}">
                      <a16:creationId xmlns:a16="http://schemas.microsoft.com/office/drawing/2014/main" id="{397C9219-E7E0-0D36-A402-3AA919C4A14E}"/>
                    </a:ext>
                  </a:extLst>
                </p:cNvPr>
                <p:cNvPicPr/>
                <p:nvPr/>
              </p:nvPicPr>
              <p:blipFill>
                <a:blip r:embed="rId1076"/>
                <a:stretch>
                  <a:fillRect/>
                </a:stretch>
              </p:blipFill>
              <p:spPr>
                <a:xfrm>
                  <a:off x="9627415" y="1714582"/>
                  <a:ext cx="853200" cy="421920"/>
                </a:xfrm>
                <a:prstGeom prst="rect">
                  <a:avLst/>
                </a:prstGeom>
              </p:spPr>
            </p:pic>
          </mc:Fallback>
        </mc:AlternateContent>
        <mc:AlternateContent xmlns:mc="http://schemas.openxmlformats.org/markup-compatibility/2006">
          <mc:Choice xmlns:p14="http://schemas.microsoft.com/office/powerpoint/2010/main" Requires="p14">
            <p:contentPart p14:bwMode="auto" r:id="rId1077">
              <p14:nvContentPartPr>
                <p14:cNvPr id="670" name="Freihand 669">
                  <a:extLst>
                    <a:ext uri="{FF2B5EF4-FFF2-40B4-BE49-F238E27FC236}">
                      <a16:creationId xmlns:a16="http://schemas.microsoft.com/office/drawing/2014/main" id="{CCE33D24-8936-AFBC-EEBB-3ADF47E93CF3}"/>
                    </a:ext>
                  </a:extLst>
                </p14:cNvPr>
                <p14:cNvContentPartPr/>
                <p14:nvPr/>
              </p14:nvContentPartPr>
              <p14:xfrm>
                <a:off x="10095775" y="1749142"/>
                <a:ext cx="84960" cy="15840"/>
              </p14:xfrm>
            </p:contentPart>
          </mc:Choice>
          <mc:Fallback>
            <p:pic>
              <p:nvPicPr>
                <p:cNvPr id="670" name="Freihand 669">
                  <a:extLst>
                    <a:ext uri="{FF2B5EF4-FFF2-40B4-BE49-F238E27FC236}">
                      <a16:creationId xmlns:a16="http://schemas.microsoft.com/office/drawing/2014/main" id="{CCE33D24-8936-AFBC-EEBB-3ADF47E93CF3}"/>
                    </a:ext>
                  </a:extLst>
                </p:cNvPr>
                <p:cNvPicPr/>
                <p:nvPr/>
              </p:nvPicPr>
              <p:blipFill>
                <a:blip r:embed="rId1078"/>
                <a:stretch>
                  <a:fillRect/>
                </a:stretch>
              </p:blipFill>
              <p:spPr>
                <a:xfrm>
                  <a:off x="10086775" y="1740502"/>
                  <a:ext cx="1026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079">
              <p14:nvContentPartPr>
                <p14:cNvPr id="672" name="Freihand 671">
                  <a:extLst>
                    <a:ext uri="{FF2B5EF4-FFF2-40B4-BE49-F238E27FC236}">
                      <a16:creationId xmlns:a16="http://schemas.microsoft.com/office/drawing/2014/main" id="{9195354C-CB91-8B59-E9AE-2CECEEC7DC7C}"/>
                    </a:ext>
                  </a:extLst>
                </p14:cNvPr>
                <p14:cNvContentPartPr/>
                <p14:nvPr/>
              </p14:nvContentPartPr>
              <p14:xfrm>
                <a:off x="9729655" y="1741582"/>
                <a:ext cx="623520" cy="414720"/>
              </p14:xfrm>
            </p:contentPart>
          </mc:Choice>
          <mc:Fallback>
            <p:pic>
              <p:nvPicPr>
                <p:cNvPr id="672" name="Freihand 671">
                  <a:extLst>
                    <a:ext uri="{FF2B5EF4-FFF2-40B4-BE49-F238E27FC236}">
                      <a16:creationId xmlns:a16="http://schemas.microsoft.com/office/drawing/2014/main" id="{9195354C-CB91-8B59-E9AE-2CECEEC7DC7C}"/>
                    </a:ext>
                  </a:extLst>
                </p:cNvPr>
                <p:cNvPicPr/>
                <p:nvPr/>
              </p:nvPicPr>
              <p:blipFill>
                <a:blip r:embed="rId1080"/>
                <a:stretch>
                  <a:fillRect/>
                </a:stretch>
              </p:blipFill>
              <p:spPr>
                <a:xfrm>
                  <a:off x="9720655" y="1732942"/>
                  <a:ext cx="641160" cy="432360"/>
                </a:xfrm>
                <a:prstGeom prst="rect">
                  <a:avLst/>
                </a:prstGeom>
              </p:spPr>
            </p:pic>
          </mc:Fallback>
        </mc:AlternateContent>
      </p:grpSp>
      <p:grpSp>
        <p:nvGrpSpPr>
          <p:cNvPr id="689" name="Gruppieren 688">
            <a:extLst>
              <a:ext uri="{FF2B5EF4-FFF2-40B4-BE49-F238E27FC236}">
                <a16:creationId xmlns:a16="http://schemas.microsoft.com/office/drawing/2014/main" id="{C94E63B3-C834-9BB4-5136-9FF315B7DDA3}"/>
              </a:ext>
            </a:extLst>
          </p:cNvPr>
          <p:cNvGrpSpPr/>
          <p:nvPr/>
        </p:nvGrpSpPr>
        <p:grpSpPr>
          <a:xfrm>
            <a:off x="10512295" y="2588662"/>
            <a:ext cx="597600" cy="247320"/>
            <a:chOff x="10512295" y="2588662"/>
            <a:chExt cx="597600" cy="247320"/>
          </a:xfrm>
        </p:grpSpPr>
        <mc:AlternateContent xmlns:mc="http://schemas.openxmlformats.org/markup-compatibility/2006">
          <mc:Choice xmlns:p14="http://schemas.microsoft.com/office/powerpoint/2010/main" Requires="p14">
            <p:contentPart p14:bwMode="auto" r:id="rId1081">
              <p14:nvContentPartPr>
                <p14:cNvPr id="675" name="Freihand 674">
                  <a:extLst>
                    <a:ext uri="{FF2B5EF4-FFF2-40B4-BE49-F238E27FC236}">
                      <a16:creationId xmlns:a16="http://schemas.microsoft.com/office/drawing/2014/main" id="{7A8DC385-536D-1322-5D58-BAD51B04313D}"/>
                    </a:ext>
                  </a:extLst>
                </p14:cNvPr>
                <p14:cNvContentPartPr/>
                <p14:nvPr/>
              </p14:nvContentPartPr>
              <p14:xfrm>
                <a:off x="10512295" y="2626462"/>
                <a:ext cx="102240" cy="168120"/>
              </p14:xfrm>
            </p:contentPart>
          </mc:Choice>
          <mc:Fallback>
            <p:pic>
              <p:nvPicPr>
                <p:cNvPr id="675" name="Freihand 674">
                  <a:extLst>
                    <a:ext uri="{FF2B5EF4-FFF2-40B4-BE49-F238E27FC236}">
                      <a16:creationId xmlns:a16="http://schemas.microsoft.com/office/drawing/2014/main" id="{7A8DC385-536D-1322-5D58-BAD51B04313D}"/>
                    </a:ext>
                  </a:extLst>
                </p:cNvPr>
                <p:cNvPicPr/>
                <p:nvPr/>
              </p:nvPicPr>
              <p:blipFill>
                <a:blip r:embed="rId1082"/>
                <a:stretch>
                  <a:fillRect/>
                </a:stretch>
              </p:blipFill>
              <p:spPr>
                <a:xfrm>
                  <a:off x="10503295" y="2617462"/>
                  <a:ext cx="1198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083">
              <p14:nvContentPartPr>
                <p14:cNvPr id="676" name="Freihand 675">
                  <a:extLst>
                    <a:ext uri="{FF2B5EF4-FFF2-40B4-BE49-F238E27FC236}">
                      <a16:creationId xmlns:a16="http://schemas.microsoft.com/office/drawing/2014/main" id="{1B11E0EB-F250-CCB8-CC82-76B9B3B2C02C}"/>
                    </a:ext>
                  </a:extLst>
                </p14:cNvPr>
                <p14:cNvContentPartPr/>
                <p14:nvPr/>
              </p14:nvContentPartPr>
              <p14:xfrm>
                <a:off x="10652335" y="2712862"/>
                <a:ext cx="14400" cy="105480"/>
              </p14:xfrm>
            </p:contentPart>
          </mc:Choice>
          <mc:Fallback>
            <p:pic>
              <p:nvPicPr>
                <p:cNvPr id="676" name="Freihand 675">
                  <a:extLst>
                    <a:ext uri="{FF2B5EF4-FFF2-40B4-BE49-F238E27FC236}">
                      <a16:creationId xmlns:a16="http://schemas.microsoft.com/office/drawing/2014/main" id="{1B11E0EB-F250-CCB8-CC82-76B9B3B2C02C}"/>
                    </a:ext>
                  </a:extLst>
                </p:cNvPr>
                <p:cNvPicPr/>
                <p:nvPr/>
              </p:nvPicPr>
              <p:blipFill>
                <a:blip r:embed="rId1084"/>
                <a:stretch>
                  <a:fillRect/>
                </a:stretch>
              </p:blipFill>
              <p:spPr>
                <a:xfrm>
                  <a:off x="10643695" y="2704222"/>
                  <a:ext cx="320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085">
              <p14:nvContentPartPr>
                <p14:cNvPr id="677" name="Freihand 676">
                  <a:extLst>
                    <a:ext uri="{FF2B5EF4-FFF2-40B4-BE49-F238E27FC236}">
                      <a16:creationId xmlns:a16="http://schemas.microsoft.com/office/drawing/2014/main" id="{DB757A97-4555-6B61-2AE9-5FC194F6CE38}"/>
                    </a:ext>
                  </a:extLst>
                </p14:cNvPr>
                <p14:cNvContentPartPr/>
                <p14:nvPr/>
              </p14:nvContentPartPr>
              <p14:xfrm>
                <a:off x="10736575" y="2631142"/>
                <a:ext cx="76320" cy="174600"/>
              </p14:xfrm>
            </p:contentPart>
          </mc:Choice>
          <mc:Fallback>
            <p:pic>
              <p:nvPicPr>
                <p:cNvPr id="677" name="Freihand 676">
                  <a:extLst>
                    <a:ext uri="{FF2B5EF4-FFF2-40B4-BE49-F238E27FC236}">
                      <a16:creationId xmlns:a16="http://schemas.microsoft.com/office/drawing/2014/main" id="{DB757A97-4555-6B61-2AE9-5FC194F6CE38}"/>
                    </a:ext>
                  </a:extLst>
                </p:cNvPr>
                <p:cNvPicPr/>
                <p:nvPr/>
              </p:nvPicPr>
              <p:blipFill>
                <a:blip r:embed="rId1086"/>
                <a:stretch>
                  <a:fillRect/>
                </a:stretch>
              </p:blipFill>
              <p:spPr>
                <a:xfrm>
                  <a:off x="10727575" y="2622142"/>
                  <a:ext cx="939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087">
              <p14:nvContentPartPr>
                <p14:cNvPr id="678" name="Freihand 677">
                  <a:extLst>
                    <a:ext uri="{FF2B5EF4-FFF2-40B4-BE49-F238E27FC236}">
                      <a16:creationId xmlns:a16="http://schemas.microsoft.com/office/drawing/2014/main" id="{73E56F65-92B9-EA9D-5374-A9A1B5F49592}"/>
                    </a:ext>
                  </a:extLst>
                </p14:cNvPr>
                <p14:cNvContentPartPr/>
                <p14:nvPr/>
              </p14:nvContentPartPr>
              <p14:xfrm>
                <a:off x="10852855" y="2648422"/>
                <a:ext cx="71280" cy="136080"/>
              </p14:xfrm>
            </p:contentPart>
          </mc:Choice>
          <mc:Fallback>
            <p:pic>
              <p:nvPicPr>
                <p:cNvPr id="678" name="Freihand 677">
                  <a:extLst>
                    <a:ext uri="{FF2B5EF4-FFF2-40B4-BE49-F238E27FC236}">
                      <a16:creationId xmlns:a16="http://schemas.microsoft.com/office/drawing/2014/main" id="{73E56F65-92B9-EA9D-5374-A9A1B5F49592}"/>
                    </a:ext>
                  </a:extLst>
                </p:cNvPr>
                <p:cNvPicPr/>
                <p:nvPr/>
              </p:nvPicPr>
              <p:blipFill>
                <a:blip r:embed="rId1088"/>
                <a:stretch>
                  <a:fillRect/>
                </a:stretch>
              </p:blipFill>
              <p:spPr>
                <a:xfrm>
                  <a:off x="10844215" y="2639422"/>
                  <a:ext cx="889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089">
              <p14:nvContentPartPr>
                <p14:cNvPr id="679" name="Freihand 678">
                  <a:extLst>
                    <a:ext uri="{FF2B5EF4-FFF2-40B4-BE49-F238E27FC236}">
                      <a16:creationId xmlns:a16="http://schemas.microsoft.com/office/drawing/2014/main" id="{ABC41738-5212-EEC4-D101-FA9B5D5A298C}"/>
                    </a:ext>
                  </a:extLst>
                </p14:cNvPr>
                <p14:cNvContentPartPr/>
                <p14:nvPr/>
              </p14:nvContentPartPr>
              <p14:xfrm>
                <a:off x="11014855" y="2644822"/>
                <a:ext cx="78120" cy="131040"/>
              </p14:xfrm>
            </p:contentPart>
          </mc:Choice>
          <mc:Fallback>
            <p:pic>
              <p:nvPicPr>
                <p:cNvPr id="679" name="Freihand 678">
                  <a:extLst>
                    <a:ext uri="{FF2B5EF4-FFF2-40B4-BE49-F238E27FC236}">
                      <a16:creationId xmlns:a16="http://schemas.microsoft.com/office/drawing/2014/main" id="{ABC41738-5212-EEC4-D101-FA9B5D5A298C}"/>
                    </a:ext>
                  </a:extLst>
                </p:cNvPr>
                <p:cNvPicPr/>
                <p:nvPr/>
              </p:nvPicPr>
              <p:blipFill>
                <a:blip r:embed="rId1090"/>
                <a:stretch>
                  <a:fillRect/>
                </a:stretch>
              </p:blipFill>
              <p:spPr>
                <a:xfrm>
                  <a:off x="11005855" y="2636182"/>
                  <a:ext cx="957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091">
              <p14:nvContentPartPr>
                <p14:cNvPr id="680" name="Freihand 679">
                  <a:extLst>
                    <a:ext uri="{FF2B5EF4-FFF2-40B4-BE49-F238E27FC236}">
                      <a16:creationId xmlns:a16="http://schemas.microsoft.com/office/drawing/2014/main" id="{D64DBF89-1A09-CB73-673B-3B30135E4B0B}"/>
                    </a:ext>
                  </a:extLst>
                </p14:cNvPr>
                <p14:cNvContentPartPr/>
                <p14:nvPr/>
              </p14:nvContentPartPr>
              <p14:xfrm>
                <a:off x="10976695" y="2588662"/>
                <a:ext cx="77400" cy="75600"/>
              </p14:xfrm>
            </p:contentPart>
          </mc:Choice>
          <mc:Fallback>
            <p:pic>
              <p:nvPicPr>
                <p:cNvPr id="680" name="Freihand 679">
                  <a:extLst>
                    <a:ext uri="{FF2B5EF4-FFF2-40B4-BE49-F238E27FC236}">
                      <a16:creationId xmlns:a16="http://schemas.microsoft.com/office/drawing/2014/main" id="{D64DBF89-1A09-CB73-673B-3B30135E4B0B}"/>
                    </a:ext>
                  </a:extLst>
                </p:cNvPr>
                <p:cNvPicPr/>
                <p:nvPr/>
              </p:nvPicPr>
              <p:blipFill>
                <a:blip r:embed="rId1092"/>
                <a:stretch>
                  <a:fillRect/>
                </a:stretch>
              </p:blipFill>
              <p:spPr>
                <a:xfrm>
                  <a:off x="10968055" y="2579662"/>
                  <a:ext cx="950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093">
              <p14:nvContentPartPr>
                <p14:cNvPr id="681" name="Freihand 680">
                  <a:extLst>
                    <a:ext uri="{FF2B5EF4-FFF2-40B4-BE49-F238E27FC236}">
                      <a16:creationId xmlns:a16="http://schemas.microsoft.com/office/drawing/2014/main" id="{7CDB4010-BF75-C5DE-1274-52D7DF155D58}"/>
                    </a:ext>
                  </a:extLst>
                </p14:cNvPr>
                <p14:cNvContentPartPr/>
                <p14:nvPr/>
              </p14:nvContentPartPr>
              <p14:xfrm>
                <a:off x="11068135" y="2765062"/>
                <a:ext cx="41760" cy="70920"/>
              </p14:xfrm>
            </p:contentPart>
          </mc:Choice>
          <mc:Fallback>
            <p:pic>
              <p:nvPicPr>
                <p:cNvPr id="681" name="Freihand 680">
                  <a:extLst>
                    <a:ext uri="{FF2B5EF4-FFF2-40B4-BE49-F238E27FC236}">
                      <a16:creationId xmlns:a16="http://schemas.microsoft.com/office/drawing/2014/main" id="{7CDB4010-BF75-C5DE-1274-52D7DF155D58}"/>
                    </a:ext>
                  </a:extLst>
                </p:cNvPr>
                <p:cNvPicPr/>
                <p:nvPr/>
              </p:nvPicPr>
              <p:blipFill>
                <a:blip r:embed="rId1094"/>
                <a:stretch>
                  <a:fillRect/>
                </a:stretch>
              </p:blipFill>
              <p:spPr>
                <a:xfrm>
                  <a:off x="11059135" y="2756062"/>
                  <a:ext cx="59400" cy="88560"/>
                </a:xfrm>
                <a:prstGeom prst="rect">
                  <a:avLst/>
                </a:prstGeom>
              </p:spPr>
            </p:pic>
          </mc:Fallback>
        </mc:AlternateContent>
      </p:grpSp>
      <p:grpSp>
        <p:nvGrpSpPr>
          <p:cNvPr id="688" name="Gruppieren 687">
            <a:extLst>
              <a:ext uri="{FF2B5EF4-FFF2-40B4-BE49-F238E27FC236}">
                <a16:creationId xmlns:a16="http://schemas.microsoft.com/office/drawing/2014/main" id="{7E9944D9-E4F8-9984-9418-545D296A6961}"/>
              </a:ext>
            </a:extLst>
          </p:cNvPr>
          <p:cNvGrpSpPr/>
          <p:nvPr/>
        </p:nvGrpSpPr>
        <p:grpSpPr>
          <a:xfrm>
            <a:off x="10545775" y="2977822"/>
            <a:ext cx="592200" cy="244440"/>
            <a:chOff x="10545775" y="2977822"/>
            <a:chExt cx="592200" cy="244440"/>
          </a:xfrm>
        </p:grpSpPr>
        <mc:AlternateContent xmlns:mc="http://schemas.openxmlformats.org/markup-compatibility/2006">
          <mc:Choice xmlns:p14="http://schemas.microsoft.com/office/powerpoint/2010/main" Requires="p14">
            <p:contentPart p14:bwMode="auto" r:id="rId1095">
              <p14:nvContentPartPr>
                <p14:cNvPr id="682" name="Freihand 681">
                  <a:extLst>
                    <a:ext uri="{FF2B5EF4-FFF2-40B4-BE49-F238E27FC236}">
                      <a16:creationId xmlns:a16="http://schemas.microsoft.com/office/drawing/2014/main" id="{05A4F02E-9535-BC8A-8337-2554980E18EA}"/>
                    </a:ext>
                  </a:extLst>
                </p14:cNvPr>
                <p14:cNvContentPartPr/>
                <p14:nvPr/>
              </p14:nvContentPartPr>
              <p14:xfrm>
                <a:off x="10545775" y="3002302"/>
                <a:ext cx="108000" cy="151560"/>
              </p14:xfrm>
            </p:contentPart>
          </mc:Choice>
          <mc:Fallback>
            <p:pic>
              <p:nvPicPr>
                <p:cNvPr id="682" name="Freihand 681">
                  <a:extLst>
                    <a:ext uri="{FF2B5EF4-FFF2-40B4-BE49-F238E27FC236}">
                      <a16:creationId xmlns:a16="http://schemas.microsoft.com/office/drawing/2014/main" id="{05A4F02E-9535-BC8A-8337-2554980E18EA}"/>
                    </a:ext>
                  </a:extLst>
                </p:cNvPr>
                <p:cNvPicPr/>
                <p:nvPr/>
              </p:nvPicPr>
              <p:blipFill>
                <a:blip r:embed="rId1096"/>
                <a:stretch>
                  <a:fillRect/>
                </a:stretch>
              </p:blipFill>
              <p:spPr>
                <a:xfrm>
                  <a:off x="10536775" y="2993302"/>
                  <a:ext cx="1256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097">
              <p14:nvContentPartPr>
                <p14:cNvPr id="683" name="Freihand 682">
                  <a:extLst>
                    <a:ext uri="{FF2B5EF4-FFF2-40B4-BE49-F238E27FC236}">
                      <a16:creationId xmlns:a16="http://schemas.microsoft.com/office/drawing/2014/main" id="{EC0CF002-1119-1DEA-91BC-E339D34C9F50}"/>
                    </a:ext>
                  </a:extLst>
                </p14:cNvPr>
                <p14:cNvContentPartPr/>
                <p14:nvPr/>
              </p14:nvContentPartPr>
              <p14:xfrm>
                <a:off x="10665295" y="3017422"/>
                <a:ext cx="133560" cy="192960"/>
              </p14:xfrm>
            </p:contentPart>
          </mc:Choice>
          <mc:Fallback>
            <p:pic>
              <p:nvPicPr>
                <p:cNvPr id="683" name="Freihand 682">
                  <a:extLst>
                    <a:ext uri="{FF2B5EF4-FFF2-40B4-BE49-F238E27FC236}">
                      <a16:creationId xmlns:a16="http://schemas.microsoft.com/office/drawing/2014/main" id="{EC0CF002-1119-1DEA-91BC-E339D34C9F50}"/>
                    </a:ext>
                  </a:extLst>
                </p:cNvPr>
                <p:cNvPicPr/>
                <p:nvPr/>
              </p:nvPicPr>
              <p:blipFill>
                <a:blip r:embed="rId1098"/>
                <a:stretch>
                  <a:fillRect/>
                </a:stretch>
              </p:blipFill>
              <p:spPr>
                <a:xfrm>
                  <a:off x="10656655" y="3008422"/>
                  <a:ext cx="1512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099">
              <p14:nvContentPartPr>
                <p14:cNvPr id="684" name="Freihand 683">
                  <a:extLst>
                    <a:ext uri="{FF2B5EF4-FFF2-40B4-BE49-F238E27FC236}">
                      <a16:creationId xmlns:a16="http://schemas.microsoft.com/office/drawing/2014/main" id="{5CA17962-3298-0DF9-67F5-0EC92504477C}"/>
                    </a:ext>
                  </a:extLst>
                </p14:cNvPr>
                <p14:cNvContentPartPr/>
                <p14:nvPr/>
              </p14:nvContentPartPr>
              <p14:xfrm>
                <a:off x="10850335" y="3010222"/>
                <a:ext cx="78840" cy="140760"/>
              </p14:xfrm>
            </p:contentPart>
          </mc:Choice>
          <mc:Fallback>
            <p:pic>
              <p:nvPicPr>
                <p:cNvPr id="684" name="Freihand 683">
                  <a:extLst>
                    <a:ext uri="{FF2B5EF4-FFF2-40B4-BE49-F238E27FC236}">
                      <a16:creationId xmlns:a16="http://schemas.microsoft.com/office/drawing/2014/main" id="{5CA17962-3298-0DF9-67F5-0EC92504477C}"/>
                    </a:ext>
                  </a:extLst>
                </p:cNvPr>
                <p:cNvPicPr/>
                <p:nvPr/>
              </p:nvPicPr>
              <p:blipFill>
                <a:blip r:embed="rId1100"/>
                <a:stretch>
                  <a:fillRect/>
                </a:stretch>
              </p:blipFill>
              <p:spPr>
                <a:xfrm>
                  <a:off x="10841335" y="3001222"/>
                  <a:ext cx="964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101">
              <p14:nvContentPartPr>
                <p14:cNvPr id="685" name="Freihand 684">
                  <a:extLst>
                    <a:ext uri="{FF2B5EF4-FFF2-40B4-BE49-F238E27FC236}">
                      <a16:creationId xmlns:a16="http://schemas.microsoft.com/office/drawing/2014/main" id="{50AC4557-ED97-021F-3F5D-9484FF0C4F0A}"/>
                    </a:ext>
                  </a:extLst>
                </p14:cNvPr>
                <p14:cNvContentPartPr/>
                <p14:nvPr/>
              </p14:nvContentPartPr>
              <p14:xfrm>
                <a:off x="11016655" y="3049822"/>
                <a:ext cx="69480" cy="116280"/>
              </p14:xfrm>
            </p:contentPart>
          </mc:Choice>
          <mc:Fallback>
            <p:pic>
              <p:nvPicPr>
                <p:cNvPr id="685" name="Freihand 684">
                  <a:extLst>
                    <a:ext uri="{FF2B5EF4-FFF2-40B4-BE49-F238E27FC236}">
                      <a16:creationId xmlns:a16="http://schemas.microsoft.com/office/drawing/2014/main" id="{50AC4557-ED97-021F-3F5D-9484FF0C4F0A}"/>
                    </a:ext>
                  </a:extLst>
                </p:cNvPr>
                <p:cNvPicPr/>
                <p:nvPr/>
              </p:nvPicPr>
              <p:blipFill>
                <a:blip r:embed="rId1102"/>
                <a:stretch>
                  <a:fillRect/>
                </a:stretch>
              </p:blipFill>
              <p:spPr>
                <a:xfrm>
                  <a:off x="11008015" y="3041182"/>
                  <a:ext cx="871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103">
              <p14:nvContentPartPr>
                <p14:cNvPr id="686" name="Freihand 685">
                  <a:extLst>
                    <a:ext uri="{FF2B5EF4-FFF2-40B4-BE49-F238E27FC236}">
                      <a16:creationId xmlns:a16="http://schemas.microsoft.com/office/drawing/2014/main" id="{2F533335-A79D-6658-9D69-10CB50796B99}"/>
                    </a:ext>
                  </a:extLst>
                </p14:cNvPr>
                <p14:cNvContentPartPr/>
                <p14:nvPr/>
              </p14:nvContentPartPr>
              <p14:xfrm>
                <a:off x="10961215" y="2977822"/>
                <a:ext cx="84960" cy="50040"/>
              </p14:xfrm>
            </p:contentPart>
          </mc:Choice>
          <mc:Fallback>
            <p:pic>
              <p:nvPicPr>
                <p:cNvPr id="686" name="Freihand 685">
                  <a:extLst>
                    <a:ext uri="{FF2B5EF4-FFF2-40B4-BE49-F238E27FC236}">
                      <a16:creationId xmlns:a16="http://schemas.microsoft.com/office/drawing/2014/main" id="{2F533335-A79D-6658-9D69-10CB50796B99}"/>
                    </a:ext>
                  </a:extLst>
                </p:cNvPr>
                <p:cNvPicPr/>
                <p:nvPr/>
              </p:nvPicPr>
              <p:blipFill>
                <a:blip r:embed="rId1104"/>
                <a:stretch>
                  <a:fillRect/>
                </a:stretch>
              </p:blipFill>
              <p:spPr>
                <a:xfrm>
                  <a:off x="10952215" y="2968822"/>
                  <a:ext cx="1026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105">
              <p14:nvContentPartPr>
                <p14:cNvPr id="687" name="Freihand 686">
                  <a:extLst>
                    <a:ext uri="{FF2B5EF4-FFF2-40B4-BE49-F238E27FC236}">
                      <a16:creationId xmlns:a16="http://schemas.microsoft.com/office/drawing/2014/main" id="{4970F701-D6D2-C7C7-889F-A4052F80E7B1}"/>
                    </a:ext>
                  </a:extLst>
                </p14:cNvPr>
                <p14:cNvContentPartPr/>
                <p14:nvPr/>
              </p14:nvContentPartPr>
              <p14:xfrm>
                <a:off x="11064175" y="3122542"/>
                <a:ext cx="73800" cy="99720"/>
              </p14:xfrm>
            </p:contentPart>
          </mc:Choice>
          <mc:Fallback>
            <p:pic>
              <p:nvPicPr>
                <p:cNvPr id="687" name="Freihand 686">
                  <a:extLst>
                    <a:ext uri="{FF2B5EF4-FFF2-40B4-BE49-F238E27FC236}">
                      <a16:creationId xmlns:a16="http://schemas.microsoft.com/office/drawing/2014/main" id="{4970F701-D6D2-C7C7-889F-A4052F80E7B1}"/>
                    </a:ext>
                  </a:extLst>
                </p:cNvPr>
                <p:cNvPicPr/>
                <p:nvPr/>
              </p:nvPicPr>
              <p:blipFill>
                <a:blip r:embed="rId1106"/>
                <a:stretch>
                  <a:fillRect/>
                </a:stretch>
              </p:blipFill>
              <p:spPr>
                <a:xfrm>
                  <a:off x="11055175" y="3113902"/>
                  <a:ext cx="91440" cy="117360"/>
                </a:xfrm>
                <a:prstGeom prst="rect">
                  <a:avLst/>
                </a:prstGeom>
              </p:spPr>
            </p:pic>
          </mc:Fallback>
        </mc:AlternateContent>
      </p:grpSp>
    </p:spTree>
    <p:extLst>
      <p:ext uri="{BB962C8B-B14F-4D97-AF65-F5344CB8AC3E}">
        <p14:creationId xmlns:p14="http://schemas.microsoft.com/office/powerpoint/2010/main" val="4170327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6BEA86B5-3DBA-BD47-AF3D-FBC9631D6212}"/>
              </a:ext>
            </a:extLst>
          </p:cNvPr>
          <p:cNvPicPr>
            <a:picLocks noChangeAspect="1"/>
          </p:cNvPicPr>
          <p:nvPr/>
        </p:nvPicPr>
        <p:blipFill>
          <a:blip r:embed="rId3"/>
          <a:stretch>
            <a:fillRect/>
          </a:stretch>
        </p:blipFill>
        <p:spPr>
          <a:xfrm>
            <a:off x="597383" y="673330"/>
            <a:ext cx="9953951" cy="2811030"/>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87DF566F-031D-A45D-7DF5-4D1F2E807346}"/>
                  </a:ext>
                </a:extLst>
              </p14:cNvPr>
              <p14:cNvContentPartPr/>
              <p14:nvPr/>
            </p14:nvContentPartPr>
            <p14:xfrm>
              <a:off x="416455" y="3996262"/>
              <a:ext cx="19800" cy="21600"/>
            </p14:xfrm>
          </p:contentPart>
        </mc:Choice>
        <mc:Fallback>
          <p:pic>
            <p:nvPicPr>
              <p:cNvPr id="3" name="Freihand 2">
                <a:extLst>
                  <a:ext uri="{FF2B5EF4-FFF2-40B4-BE49-F238E27FC236}">
                    <a16:creationId xmlns:a16="http://schemas.microsoft.com/office/drawing/2014/main" id="{87DF566F-031D-A45D-7DF5-4D1F2E807346}"/>
                  </a:ext>
                </a:extLst>
              </p:cNvPr>
              <p:cNvPicPr/>
              <p:nvPr/>
            </p:nvPicPr>
            <p:blipFill>
              <a:blip r:embed="rId5"/>
              <a:stretch>
                <a:fillRect/>
              </a:stretch>
            </p:blipFill>
            <p:spPr>
              <a:xfrm>
                <a:off x="407455" y="3987262"/>
                <a:ext cx="37440" cy="39240"/>
              </a:xfrm>
              <a:prstGeom prst="rect">
                <a:avLst/>
              </a:prstGeom>
            </p:spPr>
          </p:pic>
        </mc:Fallback>
      </mc:AlternateContent>
      <p:sp>
        <p:nvSpPr>
          <p:cNvPr id="4" name="Textfeld 3">
            <a:extLst>
              <a:ext uri="{FF2B5EF4-FFF2-40B4-BE49-F238E27FC236}">
                <a16:creationId xmlns:a16="http://schemas.microsoft.com/office/drawing/2014/main" id="{065C2E08-8B7F-17B9-0A21-06DF28B6A123}"/>
              </a:ext>
            </a:extLst>
          </p:cNvPr>
          <p:cNvSpPr txBox="1"/>
          <p:nvPr/>
        </p:nvSpPr>
        <p:spPr>
          <a:xfrm>
            <a:off x="623455" y="3848793"/>
            <a:ext cx="7983404" cy="369332"/>
          </a:xfrm>
          <a:prstGeom prst="rect">
            <a:avLst/>
          </a:prstGeom>
          <a:noFill/>
        </p:spPr>
        <p:txBody>
          <a:bodyPr wrap="none" rtlCol="0">
            <a:spAutoFit/>
          </a:bodyPr>
          <a:lstStyle/>
          <a:p>
            <a:r>
              <a:rPr lang="de-DE"/>
              <a:t>Wie hoch war das durchschnittliche nominale Wachstum zwischen 2016 und 2019?</a:t>
            </a:r>
          </a:p>
        </p:txBody>
      </p:sp>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C6CC2B9A-037E-7A66-5A9A-59ED271AF5C3}"/>
                  </a:ext>
                </a:extLst>
              </p14:cNvPr>
              <p14:cNvContentPartPr/>
              <p14:nvPr/>
            </p14:nvContentPartPr>
            <p14:xfrm>
              <a:off x="4495975" y="1911142"/>
              <a:ext cx="786240" cy="1653840"/>
            </p14:xfrm>
          </p:contentPart>
        </mc:Choice>
        <mc:Fallback>
          <p:pic>
            <p:nvPicPr>
              <p:cNvPr id="7" name="Freihand 6">
                <a:extLst>
                  <a:ext uri="{FF2B5EF4-FFF2-40B4-BE49-F238E27FC236}">
                    <a16:creationId xmlns:a16="http://schemas.microsoft.com/office/drawing/2014/main" id="{C6CC2B9A-037E-7A66-5A9A-59ED271AF5C3}"/>
                  </a:ext>
                </a:extLst>
              </p:cNvPr>
              <p:cNvPicPr/>
              <p:nvPr/>
            </p:nvPicPr>
            <p:blipFill>
              <a:blip r:embed="rId7"/>
              <a:stretch>
                <a:fillRect/>
              </a:stretch>
            </p:blipFill>
            <p:spPr>
              <a:xfrm>
                <a:off x="4487335" y="1902502"/>
                <a:ext cx="803880" cy="1671480"/>
              </a:xfrm>
              <a:prstGeom prst="rect">
                <a:avLst/>
              </a:prstGeom>
            </p:spPr>
          </p:pic>
        </mc:Fallback>
      </mc:AlternateContent>
      <p:grpSp>
        <p:nvGrpSpPr>
          <p:cNvPr id="154" name="Gruppieren 153">
            <a:extLst>
              <a:ext uri="{FF2B5EF4-FFF2-40B4-BE49-F238E27FC236}">
                <a16:creationId xmlns:a16="http://schemas.microsoft.com/office/drawing/2014/main" id="{125F2015-CE27-1A1C-3B36-9A99493D2BD2}"/>
              </a:ext>
            </a:extLst>
          </p:cNvPr>
          <p:cNvGrpSpPr/>
          <p:nvPr/>
        </p:nvGrpSpPr>
        <p:grpSpPr>
          <a:xfrm>
            <a:off x="246535" y="4180222"/>
            <a:ext cx="7788960" cy="1560960"/>
            <a:chOff x="246535" y="4180222"/>
            <a:chExt cx="7788960" cy="1560960"/>
          </a:xfrm>
        </p:grpSpPr>
        <mc:AlternateContent xmlns:mc="http://schemas.openxmlformats.org/markup-compatibility/2006">
          <mc:Choice xmlns:p14="http://schemas.microsoft.com/office/powerpoint/2010/main" Requires="p14">
            <p:contentPart p14:bwMode="auto" r:id="rId8">
              <p14:nvContentPartPr>
                <p14:cNvPr id="10" name="Freihand 9">
                  <a:extLst>
                    <a:ext uri="{FF2B5EF4-FFF2-40B4-BE49-F238E27FC236}">
                      <a16:creationId xmlns:a16="http://schemas.microsoft.com/office/drawing/2014/main" id="{1CE48A5A-8F89-B142-4753-821CCA6AF2A8}"/>
                    </a:ext>
                  </a:extLst>
                </p14:cNvPr>
                <p14:cNvContentPartPr/>
                <p14:nvPr/>
              </p14:nvContentPartPr>
              <p14:xfrm>
                <a:off x="577015" y="4401622"/>
                <a:ext cx="119880" cy="213480"/>
              </p14:xfrm>
            </p:contentPart>
          </mc:Choice>
          <mc:Fallback>
            <p:pic>
              <p:nvPicPr>
                <p:cNvPr id="10" name="Freihand 9">
                  <a:extLst>
                    <a:ext uri="{FF2B5EF4-FFF2-40B4-BE49-F238E27FC236}">
                      <a16:creationId xmlns:a16="http://schemas.microsoft.com/office/drawing/2014/main" id="{1CE48A5A-8F89-B142-4753-821CCA6AF2A8}"/>
                    </a:ext>
                  </a:extLst>
                </p:cNvPr>
                <p:cNvPicPr/>
                <p:nvPr/>
              </p:nvPicPr>
              <p:blipFill>
                <a:blip r:embed="rId9"/>
                <a:stretch>
                  <a:fillRect/>
                </a:stretch>
              </p:blipFill>
              <p:spPr>
                <a:xfrm>
                  <a:off x="568375" y="4392982"/>
                  <a:ext cx="1375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Freihand 10">
                  <a:extLst>
                    <a:ext uri="{FF2B5EF4-FFF2-40B4-BE49-F238E27FC236}">
                      <a16:creationId xmlns:a16="http://schemas.microsoft.com/office/drawing/2014/main" id="{71EACE31-0BAA-58DC-5775-A1DE5C735389}"/>
                    </a:ext>
                  </a:extLst>
                </p14:cNvPr>
                <p14:cNvContentPartPr/>
                <p14:nvPr/>
              </p14:nvContentPartPr>
              <p14:xfrm>
                <a:off x="693295" y="4560022"/>
                <a:ext cx="14760" cy="79920"/>
              </p14:xfrm>
            </p:contentPart>
          </mc:Choice>
          <mc:Fallback>
            <p:pic>
              <p:nvPicPr>
                <p:cNvPr id="11" name="Freihand 10">
                  <a:extLst>
                    <a:ext uri="{FF2B5EF4-FFF2-40B4-BE49-F238E27FC236}">
                      <a16:creationId xmlns:a16="http://schemas.microsoft.com/office/drawing/2014/main" id="{71EACE31-0BAA-58DC-5775-A1DE5C735389}"/>
                    </a:ext>
                  </a:extLst>
                </p:cNvPr>
                <p:cNvPicPr/>
                <p:nvPr/>
              </p:nvPicPr>
              <p:blipFill>
                <a:blip r:embed="rId11"/>
                <a:stretch>
                  <a:fillRect/>
                </a:stretch>
              </p:blipFill>
              <p:spPr>
                <a:xfrm>
                  <a:off x="684655" y="4551382"/>
                  <a:ext cx="324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D0112137-0236-5372-969C-7932CB923E24}"/>
                    </a:ext>
                  </a:extLst>
                </p14:cNvPr>
                <p14:cNvContentPartPr/>
                <p14:nvPr/>
              </p14:nvContentPartPr>
              <p14:xfrm>
                <a:off x="825055" y="4398022"/>
                <a:ext cx="29880" cy="180360"/>
              </p14:xfrm>
            </p:contentPart>
          </mc:Choice>
          <mc:Fallback>
            <p:pic>
              <p:nvPicPr>
                <p:cNvPr id="12" name="Freihand 11">
                  <a:extLst>
                    <a:ext uri="{FF2B5EF4-FFF2-40B4-BE49-F238E27FC236}">
                      <a16:creationId xmlns:a16="http://schemas.microsoft.com/office/drawing/2014/main" id="{D0112137-0236-5372-969C-7932CB923E24}"/>
                    </a:ext>
                  </a:extLst>
                </p:cNvPr>
                <p:cNvPicPr/>
                <p:nvPr/>
              </p:nvPicPr>
              <p:blipFill>
                <a:blip r:embed="rId13"/>
                <a:stretch>
                  <a:fillRect/>
                </a:stretch>
              </p:blipFill>
              <p:spPr>
                <a:xfrm>
                  <a:off x="816055" y="4389382"/>
                  <a:ext cx="475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A5D6EEC8-150A-4FD9-1D99-5842F5C8451E}"/>
                    </a:ext>
                  </a:extLst>
                </p14:cNvPr>
                <p14:cNvContentPartPr/>
                <p14:nvPr/>
              </p14:nvContentPartPr>
              <p14:xfrm>
                <a:off x="904615" y="4404502"/>
                <a:ext cx="111960" cy="176040"/>
              </p14:xfrm>
            </p:contentPart>
          </mc:Choice>
          <mc:Fallback>
            <p:pic>
              <p:nvPicPr>
                <p:cNvPr id="13" name="Freihand 12">
                  <a:extLst>
                    <a:ext uri="{FF2B5EF4-FFF2-40B4-BE49-F238E27FC236}">
                      <a16:creationId xmlns:a16="http://schemas.microsoft.com/office/drawing/2014/main" id="{A5D6EEC8-150A-4FD9-1D99-5842F5C8451E}"/>
                    </a:ext>
                  </a:extLst>
                </p:cNvPr>
                <p:cNvPicPr/>
                <p:nvPr/>
              </p:nvPicPr>
              <p:blipFill>
                <a:blip r:embed="rId15"/>
                <a:stretch>
                  <a:fillRect/>
                </a:stretch>
              </p:blipFill>
              <p:spPr>
                <a:xfrm>
                  <a:off x="895615" y="4395502"/>
                  <a:ext cx="1296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935DE069-2506-7C4D-81D7-D1DA7225B508}"/>
                    </a:ext>
                  </a:extLst>
                </p14:cNvPr>
                <p14:cNvContentPartPr/>
                <p14:nvPr/>
              </p14:nvContentPartPr>
              <p14:xfrm>
                <a:off x="1233295" y="4408822"/>
                <a:ext cx="10800" cy="135000"/>
              </p14:xfrm>
            </p:contentPart>
          </mc:Choice>
          <mc:Fallback>
            <p:pic>
              <p:nvPicPr>
                <p:cNvPr id="14" name="Freihand 13">
                  <a:extLst>
                    <a:ext uri="{FF2B5EF4-FFF2-40B4-BE49-F238E27FC236}">
                      <a16:creationId xmlns:a16="http://schemas.microsoft.com/office/drawing/2014/main" id="{935DE069-2506-7C4D-81D7-D1DA7225B508}"/>
                    </a:ext>
                  </a:extLst>
                </p:cNvPr>
                <p:cNvPicPr/>
                <p:nvPr/>
              </p:nvPicPr>
              <p:blipFill>
                <a:blip r:embed="rId17"/>
                <a:stretch>
                  <a:fillRect/>
                </a:stretch>
              </p:blipFill>
              <p:spPr>
                <a:xfrm>
                  <a:off x="1224295" y="4400182"/>
                  <a:ext cx="284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B8003C33-BEFB-0F5B-C4BC-1C45B61A1A5A}"/>
                    </a:ext>
                  </a:extLst>
                </p14:cNvPr>
                <p14:cNvContentPartPr/>
                <p14:nvPr/>
              </p14:nvContentPartPr>
              <p14:xfrm>
                <a:off x="1193335" y="4468942"/>
                <a:ext cx="112320" cy="11880"/>
              </p14:xfrm>
            </p:contentPart>
          </mc:Choice>
          <mc:Fallback>
            <p:pic>
              <p:nvPicPr>
                <p:cNvPr id="15" name="Freihand 14">
                  <a:extLst>
                    <a:ext uri="{FF2B5EF4-FFF2-40B4-BE49-F238E27FC236}">
                      <a16:creationId xmlns:a16="http://schemas.microsoft.com/office/drawing/2014/main" id="{B8003C33-BEFB-0F5B-C4BC-1C45B61A1A5A}"/>
                    </a:ext>
                  </a:extLst>
                </p:cNvPr>
                <p:cNvPicPr/>
                <p:nvPr/>
              </p:nvPicPr>
              <p:blipFill>
                <a:blip r:embed="rId19"/>
                <a:stretch>
                  <a:fillRect/>
                </a:stretch>
              </p:blipFill>
              <p:spPr>
                <a:xfrm>
                  <a:off x="1184695" y="4459942"/>
                  <a:ext cx="1299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D44686D7-D554-186A-D3F0-FDAEF3A8AACD}"/>
                    </a:ext>
                  </a:extLst>
                </p14:cNvPr>
                <p14:cNvContentPartPr/>
                <p14:nvPr/>
              </p14:nvContentPartPr>
              <p14:xfrm>
                <a:off x="1392055" y="4397302"/>
                <a:ext cx="127440" cy="146880"/>
              </p14:xfrm>
            </p:contentPart>
          </mc:Choice>
          <mc:Fallback>
            <p:pic>
              <p:nvPicPr>
                <p:cNvPr id="16" name="Freihand 15">
                  <a:extLst>
                    <a:ext uri="{FF2B5EF4-FFF2-40B4-BE49-F238E27FC236}">
                      <a16:creationId xmlns:a16="http://schemas.microsoft.com/office/drawing/2014/main" id="{D44686D7-D554-186A-D3F0-FDAEF3A8AACD}"/>
                    </a:ext>
                  </a:extLst>
                </p:cNvPr>
                <p:cNvPicPr/>
                <p:nvPr/>
              </p:nvPicPr>
              <p:blipFill>
                <a:blip r:embed="rId21"/>
                <a:stretch>
                  <a:fillRect/>
                </a:stretch>
              </p:blipFill>
              <p:spPr>
                <a:xfrm>
                  <a:off x="1383415" y="4388302"/>
                  <a:ext cx="1450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3C35548D-E5E0-D81C-15F7-230E33870F27}"/>
                    </a:ext>
                  </a:extLst>
                </p14:cNvPr>
                <p14:cNvContentPartPr/>
                <p14:nvPr/>
              </p14:nvContentPartPr>
              <p14:xfrm>
                <a:off x="1616695" y="4370302"/>
                <a:ext cx="85680" cy="154800"/>
              </p14:xfrm>
            </p:contentPart>
          </mc:Choice>
          <mc:Fallback>
            <p:pic>
              <p:nvPicPr>
                <p:cNvPr id="17" name="Freihand 16">
                  <a:extLst>
                    <a:ext uri="{FF2B5EF4-FFF2-40B4-BE49-F238E27FC236}">
                      <a16:creationId xmlns:a16="http://schemas.microsoft.com/office/drawing/2014/main" id="{3C35548D-E5E0-D81C-15F7-230E33870F27}"/>
                    </a:ext>
                  </a:extLst>
                </p:cNvPr>
                <p:cNvPicPr/>
                <p:nvPr/>
              </p:nvPicPr>
              <p:blipFill>
                <a:blip r:embed="rId23"/>
                <a:stretch>
                  <a:fillRect/>
                </a:stretch>
              </p:blipFill>
              <p:spPr>
                <a:xfrm>
                  <a:off x="1607695" y="4361662"/>
                  <a:ext cx="1033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1DEA4FF8-9EC6-6E8B-7CBE-AB75EADA2EE2}"/>
                    </a:ext>
                  </a:extLst>
                </p14:cNvPr>
                <p14:cNvContentPartPr/>
                <p14:nvPr/>
              </p14:nvContentPartPr>
              <p14:xfrm>
                <a:off x="1622095" y="4466062"/>
                <a:ext cx="127440" cy="133560"/>
              </p14:xfrm>
            </p:contentPart>
          </mc:Choice>
          <mc:Fallback>
            <p:pic>
              <p:nvPicPr>
                <p:cNvPr id="18" name="Freihand 17">
                  <a:extLst>
                    <a:ext uri="{FF2B5EF4-FFF2-40B4-BE49-F238E27FC236}">
                      <a16:creationId xmlns:a16="http://schemas.microsoft.com/office/drawing/2014/main" id="{1DEA4FF8-9EC6-6E8B-7CBE-AB75EADA2EE2}"/>
                    </a:ext>
                  </a:extLst>
                </p:cNvPr>
                <p:cNvPicPr/>
                <p:nvPr/>
              </p:nvPicPr>
              <p:blipFill>
                <a:blip r:embed="rId25"/>
                <a:stretch>
                  <a:fillRect/>
                </a:stretch>
              </p:blipFill>
              <p:spPr>
                <a:xfrm>
                  <a:off x="1613455" y="4457422"/>
                  <a:ext cx="1450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E55519D8-BBD7-82A3-7A27-91A94035ADEE}"/>
                    </a:ext>
                  </a:extLst>
                </p14:cNvPr>
                <p14:cNvContentPartPr/>
                <p14:nvPr/>
              </p14:nvContentPartPr>
              <p14:xfrm>
                <a:off x="1813255" y="4392622"/>
                <a:ext cx="77760" cy="153360"/>
              </p14:xfrm>
            </p:contentPart>
          </mc:Choice>
          <mc:Fallback>
            <p:pic>
              <p:nvPicPr>
                <p:cNvPr id="19" name="Freihand 18">
                  <a:extLst>
                    <a:ext uri="{FF2B5EF4-FFF2-40B4-BE49-F238E27FC236}">
                      <a16:creationId xmlns:a16="http://schemas.microsoft.com/office/drawing/2014/main" id="{E55519D8-BBD7-82A3-7A27-91A94035ADEE}"/>
                    </a:ext>
                  </a:extLst>
                </p:cNvPr>
                <p:cNvPicPr/>
                <p:nvPr/>
              </p:nvPicPr>
              <p:blipFill>
                <a:blip r:embed="rId27"/>
                <a:stretch>
                  <a:fillRect/>
                </a:stretch>
              </p:blipFill>
              <p:spPr>
                <a:xfrm>
                  <a:off x="1804255" y="4383622"/>
                  <a:ext cx="954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8CD2F1F8-9317-6337-CE10-17AF175519F3}"/>
                    </a:ext>
                  </a:extLst>
                </p14:cNvPr>
                <p14:cNvContentPartPr/>
                <p14:nvPr/>
              </p14:nvContentPartPr>
              <p14:xfrm>
                <a:off x="1979575" y="4404862"/>
                <a:ext cx="110160" cy="109080"/>
              </p14:xfrm>
            </p:contentPart>
          </mc:Choice>
          <mc:Fallback>
            <p:pic>
              <p:nvPicPr>
                <p:cNvPr id="20" name="Freihand 19">
                  <a:extLst>
                    <a:ext uri="{FF2B5EF4-FFF2-40B4-BE49-F238E27FC236}">
                      <a16:creationId xmlns:a16="http://schemas.microsoft.com/office/drawing/2014/main" id="{8CD2F1F8-9317-6337-CE10-17AF175519F3}"/>
                    </a:ext>
                  </a:extLst>
                </p:cNvPr>
                <p:cNvPicPr/>
                <p:nvPr/>
              </p:nvPicPr>
              <p:blipFill>
                <a:blip r:embed="rId29"/>
                <a:stretch>
                  <a:fillRect/>
                </a:stretch>
              </p:blipFill>
              <p:spPr>
                <a:xfrm>
                  <a:off x="1970575" y="4395862"/>
                  <a:ext cx="1278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DD0DD5D7-0970-D0F0-3780-A0B9B179074F}"/>
                    </a:ext>
                  </a:extLst>
                </p14:cNvPr>
                <p14:cNvContentPartPr/>
                <p14:nvPr/>
              </p14:nvContentPartPr>
              <p14:xfrm>
                <a:off x="2213935" y="4421782"/>
                <a:ext cx="82800" cy="115560"/>
              </p14:xfrm>
            </p:contentPart>
          </mc:Choice>
          <mc:Fallback>
            <p:pic>
              <p:nvPicPr>
                <p:cNvPr id="21" name="Freihand 20">
                  <a:extLst>
                    <a:ext uri="{FF2B5EF4-FFF2-40B4-BE49-F238E27FC236}">
                      <a16:creationId xmlns:a16="http://schemas.microsoft.com/office/drawing/2014/main" id="{DD0DD5D7-0970-D0F0-3780-A0B9B179074F}"/>
                    </a:ext>
                  </a:extLst>
                </p:cNvPr>
                <p:cNvPicPr/>
                <p:nvPr/>
              </p:nvPicPr>
              <p:blipFill>
                <a:blip r:embed="rId31"/>
                <a:stretch>
                  <a:fillRect/>
                </a:stretch>
              </p:blipFill>
              <p:spPr>
                <a:xfrm>
                  <a:off x="2205295" y="4413142"/>
                  <a:ext cx="1004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2A0C3BE7-052F-60B7-99D4-9CF92DC3EC41}"/>
                    </a:ext>
                  </a:extLst>
                </p14:cNvPr>
                <p14:cNvContentPartPr/>
                <p14:nvPr/>
              </p14:nvContentPartPr>
              <p14:xfrm>
                <a:off x="2430655" y="4387582"/>
                <a:ext cx="119880" cy="159120"/>
              </p14:xfrm>
            </p:contentPart>
          </mc:Choice>
          <mc:Fallback>
            <p:pic>
              <p:nvPicPr>
                <p:cNvPr id="22" name="Freihand 21">
                  <a:extLst>
                    <a:ext uri="{FF2B5EF4-FFF2-40B4-BE49-F238E27FC236}">
                      <a16:creationId xmlns:a16="http://schemas.microsoft.com/office/drawing/2014/main" id="{2A0C3BE7-052F-60B7-99D4-9CF92DC3EC41}"/>
                    </a:ext>
                  </a:extLst>
                </p:cNvPr>
                <p:cNvPicPr/>
                <p:nvPr/>
              </p:nvPicPr>
              <p:blipFill>
                <a:blip r:embed="rId33"/>
                <a:stretch>
                  <a:fillRect/>
                </a:stretch>
              </p:blipFill>
              <p:spPr>
                <a:xfrm>
                  <a:off x="2422015" y="4378582"/>
                  <a:ext cx="1375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EACF5E9C-1998-7CE7-0F14-68C45CBEC117}"/>
                    </a:ext>
                  </a:extLst>
                </p14:cNvPr>
                <p14:cNvContentPartPr/>
                <p14:nvPr/>
              </p14:nvContentPartPr>
              <p14:xfrm>
                <a:off x="2597695" y="4352662"/>
                <a:ext cx="78120" cy="196920"/>
              </p14:xfrm>
            </p:contentPart>
          </mc:Choice>
          <mc:Fallback>
            <p:pic>
              <p:nvPicPr>
                <p:cNvPr id="23" name="Freihand 22">
                  <a:extLst>
                    <a:ext uri="{FF2B5EF4-FFF2-40B4-BE49-F238E27FC236}">
                      <a16:creationId xmlns:a16="http://schemas.microsoft.com/office/drawing/2014/main" id="{EACF5E9C-1998-7CE7-0F14-68C45CBEC117}"/>
                    </a:ext>
                  </a:extLst>
                </p:cNvPr>
                <p:cNvPicPr/>
                <p:nvPr/>
              </p:nvPicPr>
              <p:blipFill>
                <a:blip r:embed="rId35"/>
                <a:stretch>
                  <a:fillRect/>
                </a:stretch>
              </p:blipFill>
              <p:spPr>
                <a:xfrm>
                  <a:off x="2588695" y="4344022"/>
                  <a:ext cx="957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7D00278C-6944-F577-DA8E-981D4BADB05A}"/>
                    </a:ext>
                  </a:extLst>
                </p14:cNvPr>
                <p14:cNvContentPartPr/>
                <p14:nvPr/>
              </p14:nvContentPartPr>
              <p14:xfrm>
                <a:off x="2682655" y="4506022"/>
                <a:ext cx="26640" cy="91800"/>
              </p14:xfrm>
            </p:contentPart>
          </mc:Choice>
          <mc:Fallback>
            <p:pic>
              <p:nvPicPr>
                <p:cNvPr id="24" name="Freihand 23">
                  <a:extLst>
                    <a:ext uri="{FF2B5EF4-FFF2-40B4-BE49-F238E27FC236}">
                      <a16:creationId xmlns:a16="http://schemas.microsoft.com/office/drawing/2014/main" id="{7D00278C-6944-F577-DA8E-981D4BADB05A}"/>
                    </a:ext>
                  </a:extLst>
                </p:cNvPr>
                <p:cNvPicPr/>
                <p:nvPr/>
              </p:nvPicPr>
              <p:blipFill>
                <a:blip r:embed="rId37"/>
                <a:stretch>
                  <a:fillRect/>
                </a:stretch>
              </p:blipFill>
              <p:spPr>
                <a:xfrm>
                  <a:off x="2673655" y="4497022"/>
                  <a:ext cx="442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F4521D35-230C-3FB1-7F4E-F3060EE93B06}"/>
                    </a:ext>
                  </a:extLst>
                </p14:cNvPr>
                <p14:cNvContentPartPr/>
                <p14:nvPr/>
              </p14:nvContentPartPr>
              <p14:xfrm>
                <a:off x="2828095" y="4409542"/>
                <a:ext cx="103680" cy="119880"/>
              </p14:xfrm>
            </p:contentPart>
          </mc:Choice>
          <mc:Fallback>
            <p:pic>
              <p:nvPicPr>
                <p:cNvPr id="25" name="Freihand 24">
                  <a:extLst>
                    <a:ext uri="{FF2B5EF4-FFF2-40B4-BE49-F238E27FC236}">
                      <a16:creationId xmlns:a16="http://schemas.microsoft.com/office/drawing/2014/main" id="{F4521D35-230C-3FB1-7F4E-F3060EE93B06}"/>
                    </a:ext>
                  </a:extLst>
                </p:cNvPr>
                <p:cNvPicPr/>
                <p:nvPr/>
              </p:nvPicPr>
              <p:blipFill>
                <a:blip r:embed="rId39"/>
                <a:stretch>
                  <a:fillRect/>
                </a:stretch>
              </p:blipFill>
              <p:spPr>
                <a:xfrm>
                  <a:off x="2819095" y="4400542"/>
                  <a:ext cx="1213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D4663137-0EE2-2753-A6C3-695AD200DB0E}"/>
                    </a:ext>
                  </a:extLst>
                </p14:cNvPr>
                <p14:cNvContentPartPr/>
                <p14:nvPr/>
              </p14:nvContentPartPr>
              <p14:xfrm>
                <a:off x="2942215" y="4414222"/>
                <a:ext cx="61200" cy="106920"/>
              </p14:xfrm>
            </p:contentPart>
          </mc:Choice>
          <mc:Fallback>
            <p:pic>
              <p:nvPicPr>
                <p:cNvPr id="26" name="Freihand 25">
                  <a:extLst>
                    <a:ext uri="{FF2B5EF4-FFF2-40B4-BE49-F238E27FC236}">
                      <a16:creationId xmlns:a16="http://schemas.microsoft.com/office/drawing/2014/main" id="{D4663137-0EE2-2753-A6C3-695AD200DB0E}"/>
                    </a:ext>
                  </a:extLst>
                </p:cNvPr>
                <p:cNvPicPr/>
                <p:nvPr/>
              </p:nvPicPr>
              <p:blipFill>
                <a:blip r:embed="rId41"/>
                <a:stretch>
                  <a:fillRect/>
                </a:stretch>
              </p:blipFill>
              <p:spPr>
                <a:xfrm>
                  <a:off x="2933215" y="4405222"/>
                  <a:ext cx="788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5F285ABE-50D8-7FE9-F39E-682DBF7A83DA}"/>
                    </a:ext>
                  </a:extLst>
                </p14:cNvPr>
                <p14:cNvContentPartPr/>
                <p14:nvPr/>
              </p14:nvContentPartPr>
              <p14:xfrm>
                <a:off x="3156415" y="4394062"/>
                <a:ext cx="82800" cy="98280"/>
              </p14:xfrm>
            </p:contentPart>
          </mc:Choice>
          <mc:Fallback>
            <p:pic>
              <p:nvPicPr>
                <p:cNvPr id="27" name="Freihand 26">
                  <a:extLst>
                    <a:ext uri="{FF2B5EF4-FFF2-40B4-BE49-F238E27FC236}">
                      <a16:creationId xmlns:a16="http://schemas.microsoft.com/office/drawing/2014/main" id="{5F285ABE-50D8-7FE9-F39E-682DBF7A83DA}"/>
                    </a:ext>
                  </a:extLst>
                </p:cNvPr>
                <p:cNvPicPr/>
                <p:nvPr/>
              </p:nvPicPr>
              <p:blipFill>
                <a:blip r:embed="rId43"/>
                <a:stretch>
                  <a:fillRect/>
                </a:stretch>
              </p:blipFill>
              <p:spPr>
                <a:xfrm>
                  <a:off x="3147415" y="4385062"/>
                  <a:ext cx="1004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B6CF7D84-C3B8-2158-BDDD-BF8BFBA25F51}"/>
                    </a:ext>
                  </a:extLst>
                </p14:cNvPr>
                <p14:cNvContentPartPr/>
                <p14:nvPr/>
              </p14:nvContentPartPr>
              <p14:xfrm>
                <a:off x="3094135" y="4338622"/>
                <a:ext cx="189720" cy="156960"/>
              </p14:xfrm>
            </p:contentPart>
          </mc:Choice>
          <mc:Fallback>
            <p:pic>
              <p:nvPicPr>
                <p:cNvPr id="28" name="Freihand 27">
                  <a:extLst>
                    <a:ext uri="{FF2B5EF4-FFF2-40B4-BE49-F238E27FC236}">
                      <a16:creationId xmlns:a16="http://schemas.microsoft.com/office/drawing/2014/main" id="{B6CF7D84-C3B8-2158-BDDD-BF8BFBA25F51}"/>
                    </a:ext>
                  </a:extLst>
                </p:cNvPr>
                <p:cNvPicPr/>
                <p:nvPr/>
              </p:nvPicPr>
              <p:blipFill>
                <a:blip r:embed="rId45"/>
                <a:stretch>
                  <a:fillRect/>
                </a:stretch>
              </p:blipFill>
              <p:spPr>
                <a:xfrm>
                  <a:off x="3085495" y="4329982"/>
                  <a:ext cx="2073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5B9A1A51-7E58-4C8A-24C2-86F6410D87F1}"/>
                    </a:ext>
                  </a:extLst>
                </p14:cNvPr>
                <p14:cNvContentPartPr/>
                <p14:nvPr/>
              </p14:nvContentPartPr>
              <p14:xfrm>
                <a:off x="2155615" y="4385782"/>
                <a:ext cx="60120" cy="102960"/>
              </p14:xfrm>
            </p:contentPart>
          </mc:Choice>
          <mc:Fallback>
            <p:pic>
              <p:nvPicPr>
                <p:cNvPr id="29" name="Freihand 28">
                  <a:extLst>
                    <a:ext uri="{FF2B5EF4-FFF2-40B4-BE49-F238E27FC236}">
                      <a16:creationId xmlns:a16="http://schemas.microsoft.com/office/drawing/2014/main" id="{5B9A1A51-7E58-4C8A-24C2-86F6410D87F1}"/>
                    </a:ext>
                  </a:extLst>
                </p:cNvPr>
                <p:cNvPicPr/>
                <p:nvPr/>
              </p:nvPicPr>
              <p:blipFill>
                <a:blip r:embed="rId47"/>
                <a:stretch>
                  <a:fillRect/>
                </a:stretch>
              </p:blipFill>
              <p:spPr>
                <a:xfrm>
                  <a:off x="2146975" y="4376782"/>
                  <a:ext cx="777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83FE5A0D-1E9D-80B4-5D1E-E79D3C041310}"/>
                    </a:ext>
                  </a:extLst>
                </p14:cNvPr>
                <p14:cNvContentPartPr/>
                <p14:nvPr/>
              </p14:nvContentPartPr>
              <p14:xfrm>
                <a:off x="2137615" y="4345462"/>
                <a:ext cx="54720" cy="70560"/>
              </p14:xfrm>
            </p:contentPart>
          </mc:Choice>
          <mc:Fallback>
            <p:pic>
              <p:nvPicPr>
                <p:cNvPr id="30" name="Freihand 29">
                  <a:extLst>
                    <a:ext uri="{FF2B5EF4-FFF2-40B4-BE49-F238E27FC236}">
                      <a16:creationId xmlns:a16="http://schemas.microsoft.com/office/drawing/2014/main" id="{83FE5A0D-1E9D-80B4-5D1E-E79D3C041310}"/>
                    </a:ext>
                  </a:extLst>
                </p:cNvPr>
                <p:cNvPicPr/>
                <p:nvPr/>
              </p:nvPicPr>
              <p:blipFill>
                <a:blip r:embed="rId49"/>
                <a:stretch>
                  <a:fillRect/>
                </a:stretch>
              </p:blipFill>
              <p:spPr>
                <a:xfrm>
                  <a:off x="2128615" y="4336822"/>
                  <a:ext cx="723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8CE7628A-A869-0A99-4401-2E9644F22C7B}"/>
                    </a:ext>
                  </a:extLst>
                </p14:cNvPr>
                <p14:cNvContentPartPr/>
                <p14:nvPr/>
              </p14:nvContentPartPr>
              <p14:xfrm>
                <a:off x="2198455" y="4489462"/>
                <a:ext cx="54720" cy="95760"/>
              </p14:xfrm>
            </p:contentPart>
          </mc:Choice>
          <mc:Fallback>
            <p:pic>
              <p:nvPicPr>
                <p:cNvPr id="31" name="Freihand 30">
                  <a:extLst>
                    <a:ext uri="{FF2B5EF4-FFF2-40B4-BE49-F238E27FC236}">
                      <a16:creationId xmlns:a16="http://schemas.microsoft.com/office/drawing/2014/main" id="{8CE7628A-A869-0A99-4401-2E9644F22C7B}"/>
                    </a:ext>
                  </a:extLst>
                </p:cNvPr>
                <p:cNvPicPr/>
                <p:nvPr/>
              </p:nvPicPr>
              <p:blipFill>
                <a:blip r:embed="rId51"/>
                <a:stretch>
                  <a:fillRect/>
                </a:stretch>
              </p:blipFill>
              <p:spPr>
                <a:xfrm>
                  <a:off x="2189455" y="4480462"/>
                  <a:ext cx="723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65BE1862-466E-A20F-F309-31E2789E08A8}"/>
                    </a:ext>
                  </a:extLst>
                </p14:cNvPr>
                <p14:cNvContentPartPr/>
                <p14:nvPr/>
              </p14:nvContentPartPr>
              <p14:xfrm>
                <a:off x="1088215" y="4432582"/>
                <a:ext cx="25200" cy="124560"/>
              </p14:xfrm>
            </p:contentPart>
          </mc:Choice>
          <mc:Fallback>
            <p:pic>
              <p:nvPicPr>
                <p:cNvPr id="32" name="Freihand 31">
                  <a:extLst>
                    <a:ext uri="{FF2B5EF4-FFF2-40B4-BE49-F238E27FC236}">
                      <a16:creationId xmlns:a16="http://schemas.microsoft.com/office/drawing/2014/main" id="{65BE1862-466E-A20F-F309-31E2789E08A8}"/>
                    </a:ext>
                  </a:extLst>
                </p:cNvPr>
                <p:cNvPicPr/>
                <p:nvPr/>
              </p:nvPicPr>
              <p:blipFill>
                <a:blip r:embed="rId53"/>
                <a:stretch>
                  <a:fillRect/>
                </a:stretch>
              </p:blipFill>
              <p:spPr>
                <a:xfrm>
                  <a:off x="1079215" y="4423942"/>
                  <a:ext cx="428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B2D0BFE6-F8F2-3F53-7F93-8E8308A79696}"/>
                    </a:ext>
                  </a:extLst>
                </p14:cNvPr>
                <p14:cNvContentPartPr/>
                <p14:nvPr/>
              </p14:nvContentPartPr>
              <p14:xfrm>
                <a:off x="1040335" y="4360942"/>
                <a:ext cx="52920" cy="82800"/>
              </p14:xfrm>
            </p:contentPart>
          </mc:Choice>
          <mc:Fallback>
            <p:pic>
              <p:nvPicPr>
                <p:cNvPr id="33" name="Freihand 32">
                  <a:extLst>
                    <a:ext uri="{FF2B5EF4-FFF2-40B4-BE49-F238E27FC236}">
                      <a16:creationId xmlns:a16="http://schemas.microsoft.com/office/drawing/2014/main" id="{B2D0BFE6-F8F2-3F53-7F93-8E8308A79696}"/>
                    </a:ext>
                  </a:extLst>
                </p:cNvPr>
                <p:cNvPicPr/>
                <p:nvPr/>
              </p:nvPicPr>
              <p:blipFill>
                <a:blip r:embed="rId55"/>
                <a:stretch>
                  <a:fillRect/>
                </a:stretch>
              </p:blipFill>
              <p:spPr>
                <a:xfrm>
                  <a:off x="1031335" y="4352302"/>
                  <a:ext cx="705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Freihand 33">
                  <a:extLst>
                    <a:ext uri="{FF2B5EF4-FFF2-40B4-BE49-F238E27FC236}">
                      <a16:creationId xmlns:a16="http://schemas.microsoft.com/office/drawing/2014/main" id="{13654BDB-46D6-176B-E581-CEBF17D0B973}"/>
                    </a:ext>
                  </a:extLst>
                </p14:cNvPr>
                <p14:cNvContentPartPr/>
                <p14:nvPr/>
              </p14:nvContentPartPr>
              <p14:xfrm>
                <a:off x="1137535" y="4553902"/>
                <a:ext cx="49680" cy="58320"/>
              </p14:xfrm>
            </p:contentPart>
          </mc:Choice>
          <mc:Fallback>
            <p:pic>
              <p:nvPicPr>
                <p:cNvPr id="34" name="Freihand 33">
                  <a:extLst>
                    <a:ext uri="{FF2B5EF4-FFF2-40B4-BE49-F238E27FC236}">
                      <a16:creationId xmlns:a16="http://schemas.microsoft.com/office/drawing/2014/main" id="{13654BDB-46D6-176B-E581-CEBF17D0B973}"/>
                    </a:ext>
                  </a:extLst>
                </p:cNvPr>
                <p:cNvPicPr/>
                <p:nvPr/>
              </p:nvPicPr>
              <p:blipFill>
                <a:blip r:embed="rId57"/>
                <a:stretch>
                  <a:fillRect/>
                </a:stretch>
              </p:blipFill>
              <p:spPr>
                <a:xfrm>
                  <a:off x="1128895" y="4545262"/>
                  <a:ext cx="673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6" name="Freihand 45">
                  <a:extLst>
                    <a:ext uri="{FF2B5EF4-FFF2-40B4-BE49-F238E27FC236}">
                      <a16:creationId xmlns:a16="http://schemas.microsoft.com/office/drawing/2014/main" id="{45F53707-F108-D55A-0FE5-79D055EFAC18}"/>
                    </a:ext>
                  </a:extLst>
                </p14:cNvPr>
                <p14:cNvContentPartPr/>
                <p14:nvPr/>
              </p14:nvContentPartPr>
              <p14:xfrm>
                <a:off x="246535" y="4185622"/>
                <a:ext cx="213480" cy="259920"/>
              </p14:xfrm>
            </p:contentPart>
          </mc:Choice>
          <mc:Fallback>
            <p:pic>
              <p:nvPicPr>
                <p:cNvPr id="46" name="Freihand 45">
                  <a:extLst>
                    <a:ext uri="{FF2B5EF4-FFF2-40B4-BE49-F238E27FC236}">
                      <a16:creationId xmlns:a16="http://schemas.microsoft.com/office/drawing/2014/main" id="{45F53707-F108-D55A-0FE5-79D055EFAC18}"/>
                    </a:ext>
                  </a:extLst>
                </p:cNvPr>
                <p:cNvPicPr/>
                <p:nvPr/>
              </p:nvPicPr>
              <p:blipFill>
                <a:blip r:embed="rId59"/>
                <a:stretch>
                  <a:fillRect/>
                </a:stretch>
              </p:blipFill>
              <p:spPr>
                <a:xfrm>
                  <a:off x="237895" y="4176622"/>
                  <a:ext cx="23112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7" name="Freihand 46">
                  <a:extLst>
                    <a:ext uri="{FF2B5EF4-FFF2-40B4-BE49-F238E27FC236}">
                      <a16:creationId xmlns:a16="http://schemas.microsoft.com/office/drawing/2014/main" id="{346DE434-12C4-8DA5-AD54-9971EF68D53A}"/>
                    </a:ext>
                  </a:extLst>
                </p14:cNvPr>
                <p14:cNvContentPartPr/>
                <p14:nvPr/>
              </p14:nvContentPartPr>
              <p14:xfrm>
                <a:off x="248335" y="4508542"/>
                <a:ext cx="201240" cy="113760"/>
              </p14:xfrm>
            </p:contentPart>
          </mc:Choice>
          <mc:Fallback>
            <p:pic>
              <p:nvPicPr>
                <p:cNvPr id="47" name="Freihand 46">
                  <a:extLst>
                    <a:ext uri="{FF2B5EF4-FFF2-40B4-BE49-F238E27FC236}">
                      <a16:creationId xmlns:a16="http://schemas.microsoft.com/office/drawing/2014/main" id="{346DE434-12C4-8DA5-AD54-9971EF68D53A}"/>
                    </a:ext>
                  </a:extLst>
                </p:cNvPr>
                <p:cNvPicPr/>
                <p:nvPr/>
              </p:nvPicPr>
              <p:blipFill>
                <a:blip r:embed="rId61"/>
                <a:stretch>
                  <a:fillRect/>
                </a:stretch>
              </p:blipFill>
              <p:spPr>
                <a:xfrm>
                  <a:off x="239335" y="4499542"/>
                  <a:ext cx="2188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8" name="Freihand 47">
                  <a:extLst>
                    <a:ext uri="{FF2B5EF4-FFF2-40B4-BE49-F238E27FC236}">
                      <a16:creationId xmlns:a16="http://schemas.microsoft.com/office/drawing/2014/main" id="{C9FE3512-FA61-744D-1855-F93884214079}"/>
                    </a:ext>
                  </a:extLst>
                </p14:cNvPr>
                <p14:cNvContentPartPr/>
                <p14:nvPr/>
              </p14:nvContentPartPr>
              <p14:xfrm>
                <a:off x="264175" y="4642822"/>
                <a:ext cx="160920" cy="275760"/>
              </p14:xfrm>
            </p:contentPart>
          </mc:Choice>
          <mc:Fallback>
            <p:pic>
              <p:nvPicPr>
                <p:cNvPr id="48" name="Freihand 47">
                  <a:extLst>
                    <a:ext uri="{FF2B5EF4-FFF2-40B4-BE49-F238E27FC236}">
                      <a16:creationId xmlns:a16="http://schemas.microsoft.com/office/drawing/2014/main" id="{C9FE3512-FA61-744D-1855-F93884214079}"/>
                    </a:ext>
                  </a:extLst>
                </p:cNvPr>
                <p:cNvPicPr/>
                <p:nvPr/>
              </p:nvPicPr>
              <p:blipFill>
                <a:blip r:embed="rId63"/>
                <a:stretch>
                  <a:fillRect/>
                </a:stretch>
              </p:blipFill>
              <p:spPr>
                <a:xfrm>
                  <a:off x="255535" y="4634182"/>
                  <a:ext cx="17856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9" name="Freihand 48">
                  <a:extLst>
                    <a:ext uri="{FF2B5EF4-FFF2-40B4-BE49-F238E27FC236}">
                      <a16:creationId xmlns:a16="http://schemas.microsoft.com/office/drawing/2014/main" id="{B6CBFF85-3524-C947-F519-3DA4891B3D8E}"/>
                    </a:ext>
                  </a:extLst>
                </p14:cNvPr>
                <p14:cNvContentPartPr/>
                <p14:nvPr/>
              </p14:nvContentPartPr>
              <p14:xfrm>
                <a:off x="480175" y="4180222"/>
                <a:ext cx="216360" cy="577800"/>
              </p14:xfrm>
            </p:contentPart>
          </mc:Choice>
          <mc:Fallback>
            <p:pic>
              <p:nvPicPr>
                <p:cNvPr id="49" name="Freihand 48">
                  <a:extLst>
                    <a:ext uri="{FF2B5EF4-FFF2-40B4-BE49-F238E27FC236}">
                      <a16:creationId xmlns:a16="http://schemas.microsoft.com/office/drawing/2014/main" id="{B6CBFF85-3524-C947-F519-3DA4891B3D8E}"/>
                    </a:ext>
                  </a:extLst>
                </p:cNvPr>
                <p:cNvPicPr/>
                <p:nvPr/>
              </p:nvPicPr>
              <p:blipFill>
                <a:blip r:embed="rId65"/>
                <a:stretch>
                  <a:fillRect/>
                </a:stretch>
              </p:blipFill>
              <p:spPr>
                <a:xfrm>
                  <a:off x="471175" y="4171582"/>
                  <a:ext cx="234000" cy="5954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0" name="Freihand 49">
                  <a:extLst>
                    <a:ext uri="{FF2B5EF4-FFF2-40B4-BE49-F238E27FC236}">
                      <a16:creationId xmlns:a16="http://schemas.microsoft.com/office/drawing/2014/main" id="{23FD53C7-327B-53CE-5037-775F8B7A3EE5}"/>
                    </a:ext>
                  </a:extLst>
                </p14:cNvPr>
                <p14:cNvContentPartPr/>
                <p14:nvPr/>
              </p14:nvContentPartPr>
              <p14:xfrm>
                <a:off x="3227335" y="4234942"/>
                <a:ext cx="182880" cy="544680"/>
              </p14:xfrm>
            </p:contentPart>
          </mc:Choice>
          <mc:Fallback>
            <p:pic>
              <p:nvPicPr>
                <p:cNvPr id="50" name="Freihand 49">
                  <a:extLst>
                    <a:ext uri="{FF2B5EF4-FFF2-40B4-BE49-F238E27FC236}">
                      <a16:creationId xmlns:a16="http://schemas.microsoft.com/office/drawing/2014/main" id="{23FD53C7-327B-53CE-5037-775F8B7A3EE5}"/>
                    </a:ext>
                  </a:extLst>
                </p:cNvPr>
                <p:cNvPicPr/>
                <p:nvPr/>
              </p:nvPicPr>
              <p:blipFill>
                <a:blip r:embed="rId67"/>
                <a:stretch>
                  <a:fillRect/>
                </a:stretch>
              </p:blipFill>
              <p:spPr>
                <a:xfrm>
                  <a:off x="3218695" y="4226302"/>
                  <a:ext cx="200520" cy="5623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5" name="Freihand 34">
                  <a:extLst>
                    <a:ext uri="{FF2B5EF4-FFF2-40B4-BE49-F238E27FC236}">
                      <a16:creationId xmlns:a16="http://schemas.microsoft.com/office/drawing/2014/main" id="{AD456D43-1CA3-C0A4-AC14-3EC67A3A797D}"/>
                    </a:ext>
                  </a:extLst>
                </p14:cNvPr>
                <p14:cNvContentPartPr/>
                <p14:nvPr/>
              </p14:nvContentPartPr>
              <p14:xfrm>
                <a:off x="3480055" y="4392262"/>
                <a:ext cx="179280" cy="41040"/>
              </p14:xfrm>
            </p:contentPart>
          </mc:Choice>
          <mc:Fallback>
            <p:pic>
              <p:nvPicPr>
                <p:cNvPr id="35" name="Freihand 34">
                  <a:extLst>
                    <a:ext uri="{FF2B5EF4-FFF2-40B4-BE49-F238E27FC236}">
                      <a16:creationId xmlns:a16="http://schemas.microsoft.com/office/drawing/2014/main" id="{AD456D43-1CA3-C0A4-AC14-3EC67A3A797D}"/>
                    </a:ext>
                  </a:extLst>
                </p:cNvPr>
                <p:cNvPicPr/>
                <p:nvPr/>
              </p:nvPicPr>
              <p:blipFill>
                <a:blip r:embed="rId69"/>
                <a:stretch>
                  <a:fillRect/>
                </a:stretch>
              </p:blipFill>
              <p:spPr>
                <a:xfrm>
                  <a:off x="3471055" y="4383622"/>
                  <a:ext cx="1969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6" name="Freihand 35">
                  <a:extLst>
                    <a:ext uri="{FF2B5EF4-FFF2-40B4-BE49-F238E27FC236}">
                      <a16:creationId xmlns:a16="http://schemas.microsoft.com/office/drawing/2014/main" id="{50ABAB25-F439-0637-ED9C-42B51C22824F}"/>
                    </a:ext>
                  </a:extLst>
                </p14:cNvPr>
                <p14:cNvContentPartPr/>
                <p14:nvPr/>
              </p14:nvContentPartPr>
              <p14:xfrm>
                <a:off x="3500935" y="4494142"/>
                <a:ext cx="171720" cy="58680"/>
              </p14:xfrm>
            </p:contentPart>
          </mc:Choice>
          <mc:Fallback>
            <p:pic>
              <p:nvPicPr>
                <p:cNvPr id="36" name="Freihand 35">
                  <a:extLst>
                    <a:ext uri="{FF2B5EF4-FFF2-40B4-BE49-F238E27FC236}">
                      <a16:creationId xmlns:a16="http://schemas.microsoft.com/office/drawing/2014/main" id="{50ABAB25-F439-0637-ED9C-42B51C22824F}"/>
                    </a:ext>
                  </a:extLst>
                </p:cNvPr>
                <p:cNvPicPr/>
                <p:nvPr/>
              </p:nvPicPr>
              <p:blipFill>
                <a:blip r:embed="rId71"/>
                <a:stretch>
                  <a:fillRect/>
                </a:stretch>
              </p:blipFill>
              <p:spPr>
                <a:xfrm>
                  <a:off x="3491935" y="4485142"/>
                  <a:ext cx="1893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2" name="Freihand 51">
                  <a:extLst>
                    <a:ext uri="{FF2B5EF4-FFF2-40B4-BE49-F238E27FC236}">
                      <a16:creationId xmlns:a16="http://schemas.microsoft.com/office/drawing/2014/main" id="{E7384C1B-4C55-CEB6-3779-0891C0801B22}"/>
                    </a:ext>
                  </a:extLst>
                </p14:cNvPr>
                <p14:cNvContentPartPr/>
                <p14:nvPr/>
              </p14:nvContentPartPr>
              <p14:xfrm>
                <a:off x="3747895" y="4380382"/>
                <a:ext cx="159480" cy="209160"/>
              </p14:xfrm>
            </p:contentPart>
          </mc:Choice>
          <mc:Fallback>
            <p:pic>
              <p:nvPicPr>
                <p:cNvPr id="52" name="Freihand 51">
                  <a:extLst>
                    <a:ext uri="{FF2B5EF4-FFF2-40B4-BE49-F238E27FC236}">
                      <a16:creationId xmlns:a16="http://schemas.microsoft.com/office/drawing/2014/main" id="{E7384C1B-4C55-CEB6-3779-0891C0801B22}"/>
                    </a:ext>
                  </a:extLst>
                </p:cNvPr>
                <p:cNvPicPr/>
                <p:nvPr/>
              </p:nvPicPr>
              <p:blipFill>
                <a:blip r:embed="rId73"/>
                <a:stretch>
                  <a:fillRect/>
                </a:stretch>
              </p:blipFill>
              <p:spPr>
                <a:xfrm>
                  <a:off x="3739255" y="4371382"/>
                  <a:ext cx="1771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3" name="Freihand 52">
                  <a:extLst>
                    <a:ext uri="{FF2B5EF4-FFF2-40B4-BE49-F238E27FC236}">
                      <a16:creationId xmlns:a16="http://schemas.microsoft.com/office/drawing/2014/main" id="{AD5B0CF9-7070-F4CB-FB0E-9099B95B2DEC}"/>
                    </a:ext>
                  </a:extLst>
                </p14:cNvPr>
                <p14:cNvContentPartPr/>
                <p14:nvPr/>
              </p14:nvContentPartPr>
              <p14:xfrm>
                <a:off x="3968935" y="4369582"/>
                <a:ext cx="101160" cy="201960"/>
              </p14:xfrm>
            </p:contentPart>
          </mc:Choice>
          <mc:Fallback>
            <p:pic>
              <p:nvPicPr>
                <p:cNvPr id="53" name="Freihand 52">
                  <a:extLst>
                    <a:ext uri="{FF2B5EF4-FFF2-40B4-BE49-F238E27FC236}">
                      <a16:creationId xmlns:a16="http://schemas.microsoft.com/office/drawing/2014/main" id="{AD5B0CF9-7070-F4CB-FB0E-9099B95B2DEC}"/>
                    </a:ext>
                  </a:extLst>
                </p:cNvPr>
                <p:cNvPicPr/>
                <p:nvPr/>
              </p:nvPicPr>
              <p:blipFill>
                <a:blip r:embed="rId75"/>
                <a:stretch>
                  <a:fillRect/>
                </a:stretch>
              </p:blipFill>
              <p:spPr>
                <a:xfrm>
                  <a:off x="3959935" y="4360582"/>
                  <a:ext cx="1188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4" name="Freihand 53">
                  <a:extLst>
                    <a:ext uri="{FF2B5EF4-FFF2-40B4-BE49-F238E27FC236}">
                      <a16:creationId xmlns:a16="http://schemas.microsoft.com/office/drawing/2014/main" id="{F8D01CF4-B98A-F9E1-A8E5-FEC6A0507983}"/>
                    </a:ext>
                  </a:extLst>
                </p14:cNvPr>
                <p14:cNvContentPartPr/>
                <p14:nvPr/>
              </p14:nvContentPartPr>
              <p14:xfrm>
                <a:off x="4107175" y="4526182"/>
                <a:ext cx="38880" cy="93240"/>
              </p14:xfrm>
            </p:contentPart>
          </mc:Choice>
          <mc:Fallback>
            <p:pic>
              <p:nvPicPr>
                <p:cNvPr id="54" name="Freihand 53">
                  <a:extLst>
                    <a:ext uri="{FF2B5EF4-FFF2-40B4-BE49-F238E27FC236}">
                      <a16:creationId xmlns:a16="http://schemas.microsoft.com/office/drawing/2014/main" id="{F8D01CF4-B98A-F9E1-A8E5-FEC6A0507983}"/>
                    </a:ext>
                  </a:extLst>
                </p:cNvPr>
                <p:cNvPicPr/>
                <p:nvPr/>
              </p:nvPicPr>
              <p:blipFill>
                <a:blip r:embed="rId77"/>
                <a:stretch>
                  <a:fillRect/>
                </a:stretch>
              </p:blipFill>
              <p:spPr>
                <a:xfrm>
                  <a:off x="4098535" y="4517182"/>
                  <a:ext cx="565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5" name="Freihand 54">
                  <a:extLst>
                    <a:ext uri="{FF2B5EF4-FFF2-40B4-BE49-F238E27FC236}">
                      <a16:creationId xmlns:a16="http://schemas.microsoft.com/office/drawing/2014/main" id="{5A320A02-43D5-BF0C-6B18-9F75C9AA58C6}"/>
                    </a:ext>
                  </a:extLst>
                </p14:cNvPr>
                <p14:cNvContentPartPr/>
                <p14:nvPr/>
              </p14:nvContentPartPr>
              <p14:xfrm>
                <a:off x="4258015" y="4351582"/>
                <a:ext cx="174600" cy="217800"/>
              </p14:xfrm>
            </p:contentPart>
          </mc:Choice>
          <mc:Fallback>
            <p:pic>
              <p:nvPicPr>
                <p:cNvPr id="55" name="Freihand 54">
                  <a:extLst>
                    <a:ext uri="{FF2B5EF4-FFF2-40B4-BE49-F238E27FC236}">
                      <a16:creationId xmlns:a16="http://schemas.microsoft.com/office/drawing/2014/main" id="{5A320A02-43D5-BF0C-6B18-9F75C9AA58C6}"/>
                    </a:ext>
                  </a:extLst>
                </p:cNvPr>
                <p:cNvPicPr/>
                <p:nvPr/>
              </p:nvPicPr>
              <p:blipFill>
                <a:blip r:embed="rId79"/>
                <a:stretch>
                  <a:fillRect/>
                </a:stretch>
              </p:blipFill>
              <p:spPr>
                <a:xfrm>
                  <a:off x="4249015" y="4342942"/>
                  <a:ext cx="1922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6" name="Freihand 55">
                  <a:extLst>
                    <a:ext uri="{FF2B5EF4-FFF2-40B4-BE49-F238E27FC236}">
                      <a16:creationId xmlns:a16="http://schemas.microsoft.com/office/drawing/2014/main" id="{2582213A-1A98-F3C3-CAE0-3C3633D71EF0}"/>
                    </a:ext>
                  </a:extLst>
                </p14:cNvPr>
                <p14:cNvContentPartPr/>
                <p14:nvPr/>
              </p14:nvContentPartPr>
              <p14:xfrm>
                <a:off x="4499575" y="4331422"/>
                <a:ext cx="99720" cy="137160"/>
              </p14:xfrm>
            </p:contentPart>
          </mc:Choice>
          <mc:Fallback>
            <p:pic>
              <p:nvPicPr>
                <p:cNvPr id="56" name="Freihand 55">
                  <a:extLst>
                    <a:ext uri="{FF2B5EF4-FFF2-40B4-BE49-F238E27FC236}">
                      <a16:creationId xmlns:a16="http://schemas.microsoft.com/office/drawing/2014/main" id="{2582213A-1A98-F3C3-CAE0-3C3633D71EF0}"/>
                    </a:ext>
                  </a:extLst>
                </p:cNvPr>
                <p:cNvPicPr/>
                <p:nvPr/>
              </p:nvPicPr>
              <p:blipFill>
                <a:blip r:embed="rId81"/>
                <a:stretch>
                  <a:fillRect/>
                </a:stretch>
              </p:blipFill>
              <p:spPr>
                <a:xfrm>
                  <a:off x="4490935" y="4322782"/>
                  <a:ext cx="1173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7" name="Freihand 56">
                  <a:extLst>
                    <a:ext uri="{FF2B5EF4-FFF2-40B4-BE49-F238E27FC236}">
                      <a16:creationId xmlns:a16="http://schemas.microsoft.com/office/drawing/2014/main" id="{406DEEE5-1B42-6F3A-A78A-BBBCE205A978}"/>
                    </a:ext>
                  </a:extLst>
                </p14:cNvPr>
                <p14:cNvContentPartPr/>
                <p14:nvPr/>
              </p14:nvContentPartPr>
              <p14:xfrm>
                <a:off x="4812415" y="4374262"/>
                <a:ext cx="96480" cy="134640"/>
              </p14:xfrm>
            </p:contentPart>
          </mc:Choice>
          <mc:Fallback>
            <p:pic>
              <p:nvPicPr>
                <p:cNvPr id="57" name="Freihand 56">
                  <a:extLst>
                    <a:ext uri="{FF2B5EF4-FFF2-40B4-BE49-F238E27FC236}">
                      <a16:creationId xmlns:a16="http://schemas.microsoft.com/office/drawing/2014/main" id="{406DEEE5-1B42-6F3A-A78A-BBBCE205A978}"/>
                    </a:ext>
                  </a:extLst>
                </p:cNvPr>
                <p:cNvPicPr/>
                <p:nvPr/>
              </p:nvPicPr>
              <p:blipFill>
                <a:blip r:embed="rId83"/>
                <a:stretch>
                  <a:fillRect/>
                </a:stretch>
              </p:blipFill>
              <p:spPr>
                <a:xfrm>
                  <a:off x="4803775" y="4365622"/>
                  <a:ext cx="1141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8" name="Freihand 57">
                  <a:extLst>
                    <a:ext uri="{FF2B5EF4-FFF2-40B4-BE49-F238E27FC236}">
                      <a16:creationId xmlns:a16="http://schemas.microsoft.com/office/drawing/2014/main" id="{DB7D5684-5344-72FC-021E-2EDF7C3BADEA}"/>
                    </a:ext>
                  </a:extLst>
                </p14:cNvPr>
                <p14:cNvContentPartPr/>
                <p14:nvPr/>
              </p14:nvContentPartPr>
              <p14:xfrm>
                <a:off x="4742575" y="4309822"/>
                <a:ext cx="93960" cy="65520"/>
              </p14:xfrm>
            </p:contentPart>
          </mc:Choice>
          <mc:Fallback>
            <p:pic>
              <p:nvPicPr>
                <p:cNvPr id="58" name="Freihand 57">
                  <a:extLst>
                    <a:ext uri="{FF2B5EF4-FFF2-40B4-BE49-F238E27FC236}">
                      <a16:creationId xmlns:a16="http://schemas.microsoft.com/office/drawing/2014/main" id="{DB7D5684-5344-72FC-021E-2EDF7C3BADEA}"/>
                    </a:ext>
                  </a:extLst>
                </p:cNvPr>
                <p:cNvPicPr/>
                <p:nvPr/>
              </p:nvPicPr>
              <p:blipFill>
                <a:blip r:embed="rId85"/>
                <a:stretch>
                  <a:fillRect/>
                </a:stretch>
              </p:blipFill>
              <p:spPr>
                <a:xfrm>
                  <a:off x="4733935" y="4301182"/>
                  <a:ext cx="1116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9" name="Freihand 58">
                  <a:extLst>
                    <a:ext uri="{FF2B5EF4-FFF2-40B4-BE49-F238E27FC236}">
                      <a16:creationId xmlns:a16="http://schemas.microsoft.com/office/drawing/2014/main" id="{083E8850-1804-70B1-DA23-26422215ADD0}"/>
                    </a:ext>
                  </a:extLst>
                </p14:cNvPr>
                <p14:cNvContentPartPr/>
                <p14:nvPr/>
              </p14:nvContentPartPr>
              <p14:xfrm>
                <a:off x="4949575" y="4434022"/>
                <a:ext cx="72720" cy="100440"/>
              </p14:xfrm>
            </p:contentPart>
          </mc:Choice>
          <mc:Fallback>
            <p:pic>
              <p:nvPicPr>
                <p:cNvPr id="59" name="Freihand 58">
                  <a:extLst>
                    <a:ext uri="{FF2B5EF4-FFF2-40B4-BE49-F238E27FC236}">
                      <a16:creationId xmlns:a16="http://schemas.microsoft.com/office/drawing/2014/main" id="{083E8850-1804-70B1-DA23-26422215ADD0}"/>
                    </a:ext>
                  </a:extLst>
                </p:cNvPr>
                <p:cNvPicPr/>
                <p:nvPr/>
              </p:nvPicPr>
              <p:blipFill>
                <a:blip r:embed="rId87"/>
                <a:stretch>
                  <a:fillRect/>
                </a:stretch>
              </p:blipFill>
              <p:spPr>
                <a:xfrm>
                  <a:off x="4940575" y="4425022"/>
                  <a:ext cx="903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1" name="Freihand 60">
                  <a:extLst>
                    <a:ext uri="{FF2B5EF4-FFF2-40B4-BE49-F238E27FC236}">
                      <a16:creationId xmlns:a16="http://schemas.microsoft.com/office/drawing/2014/main" id="{7F8EFAC8-8991-B806-B203-7517BB389DCC}"/>
                    </a:ext>
                  </a:extLst>
                </p14:cNvPr>
                <p14:cNvContentPartPr/>
                <p14:nvPr/>
              </p14:nvContentPartPr>
              <p14:xfrm>
                <a:off x="385855" y="4997422"/>
                <a:ext cx="165600" cy="237240"/>
              </p14:xfrm>
            </p:contentPart>
          </mc:Choice>
          <mc:Fallback>
            <p:pic>
              <p:nvPicPr>
                <p:cNvPr id="61" name="Freihand 60">
                  <a:extLst>
                    <a:ext uri="{FF2B5EF4-FFF2-40B4-BE49-F238E27FC236}">
                      <a16:creationId xmlns:a16="http://schemas.microsoft.com/office/drawing/2014/main" id="{7F8EFAC8-8991-B806-B203-7517BB389DCC}"/>
                    </a:ext>
                  </a:extLst>
                </p:cNvPr>
                <p:cNvPicPr/>
                <p:nvPr/>
              </p:nvPicPr>
              <p:blipFill>
                <a:blip r:embed="rId89"/>
                <a:stretch>
                  <a:fillRect/>
                </a:stretch>
              </p:blipFill>
              <p:spPr>
                <a:xfrm>
                  <a:off x="376855" y="4988782"/>
                  <a:ext cx="1832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2" name="Freihand 61">
                  <a:extLst>
                    <a:ext uri="{FF2B5EF4-FFF2-40B4-BE49-F238E27FC236}">
                      <a16:creationId xmlns:a16="http://schemas.microsoft.com/office/drawing/2014/main" id="{E0E7A223-4B1F-920C-6B62-13084F3FC5CD}"/>
                    </a:ext>
                  </a:extLst>
                </p14:cNvPr>
                <p14:cNvContentPartPr/>
                <p14:nvPr/>
              </p14:nvContentPartPr>
              <p14:xfrm>
                <a:off x="611215" y="4941982"/>
                <a:ext cx="86040" cy="242280"/>
              </p14:xfrm>
            </p:contentPart>
          </mc:Choice>
          <mc:Fallback>
            <p:pic>
              <p:nvPicPr>
                <p:cNvPr id="62" name="Freihand 61">
                  <a:extLst>
                    <a:ext uri="{FF2B5EF4-FFF2-40B4-BE49-F238E27FC236}">
                      <a16:creationId xmlns:a16="http://schemas.microsoft.com/office/drawing/2014/main" id="{E0E7A223-4B1F-920C-6B62-13084F3FC5CD}"/>
                    </a:ext>
                  </a:extLst>
                </p:cNvPr>
                <p:cNvPicPr/>
                <p:nvPr/>
              </p:nvPicPr>
              <p:blipFill>
                <a:blip r:embed="rId91"/>
                <a:stretch>
                  <a:fillRect/>
                </a:stretch>
              </p:blipFill>
              <p:spPr>
                <a:xfrm>
                  <a:off x="602215" y="4932982"/>
                  <a:ext cx="10368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3" name="Freihand 62">
                  <a:extLst>
                    <a:ext uri="{FF2B5EF4-FFF2-40B4-BE49-F238E27FC236}">
                      <a16:creationId xmlns:a16="http://schemas.microsoft.com/office/drawing/2014/main" id="{22DF8C79-4AAF-DD8F-18EC-FA72946139BD}"/>
                    </a:ext>
                  </a:extLst>
                </p14:cNvPr>
                <p14:cNvContentPartPr/>
                <p14:nvPr/>
              </p14:nvContentPartPr>
              <p14:xfrm>
                <a:off x="746215" y="4987702"/>
                <a:ext cx="198360" cy="128880"/>
              </p14:xfrm>
            </p:contentPart>
          </mc:Choice>
          <mc:Fallback>
            <p:pic>
              <p:nvPicPr>
                <p:cNvPr id="63" name="Freihand 62">
                  <a:extLst>
                    <a:ext uri="{FF2B5EF4-FFF2-40B4-BE49-F238E27FC236}">
                      <a16:creationId xmlns:a16="http://schemas.microsoft.com/office/drawing/2014/main" id="{22DF8C79-4AAF-DD8F-18EC-FA72946139BD}"/>
                    </a:ext>
                  </a:extLst>
                </p:cNvPr>
                <p:cNvPicPr/>
                <p:nvPr/>
              </p:nvPicPr>
              <p:blipFill>
                <a:blip r:embed="rId93"/>
                <a:stretch>
                  <a:fillRect/>
                </a:stretch>
              </p:blipFill>
              <p:spPr>
                <a:xfrm>
                  <a:off x="737215" y="4979062"/>
                  <a:ext cx="2160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4" name="Freihand 63">
                  <a:extLst>
                    <a:ext uri="{FF2B5EF4-FFF2-40B4-BE49-F238E27FC236}">
                      <a16:creationId xmlns:a16="http://schemas.microsoft.com/office/drawing/2014/main" id="{C30C6591-F141-F776-3082-4E007B583886}"/>
                    </a:ext>
                  </a:extLst>
                </p14:cNvPr>
                <p14:cNvContentPartPr/>
                <p14:nvPr/>
              </p14:nvContentPartPr>
              <p14:xfrm>
                <a:off x="408535" y="4894102"/>
                <a:ext cx="120960" cy="27360"/>
              </p14:xfrm>
            </p:contentPart>
          </mc:Choice>
          <mc:Fallback>
            <p:pic>
              <p:nvPicPr>
                <p:cNvPr id="64" name="Freihand 63">
                  <a:extLst>
                    <a:ext uri="{FF2B5EF4-FFF2-40B4-BE49-F238E27FC236}">
                      <a16:creationId xmlns:a16="http://schemas.microsoft.com/office/drawing/2014/main" id="{C30C6591-F141-F776-3082-4E007B583886}"/>
                    </a:ext>
                  </a:extLst>
                </p:cNvPr>
                <p:cNvPicPr/>
                <p:nvPr/>
              </p:nvPicPr>
              <p:blipFill>
                <a:blip r:embed="rId95"/>
                <a:stretch>
                  <a:fillRect/>
                </a:stretch>
              </p:blipFill>
              <p:spPr>
                <a:xfrm>
                  <a:off x="399895" y="4885102"/>
                  <a:ext cx="1386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5" name="Freihand 64">
                  <a:extLst>
                    <a:ext uri="{FF2B5EF4-FFF2-40B4-BE49-F238E27FC236}">
                      <a16:creationId xmlns:a16="http://schemas.microsoft.com/office/drawing/2014/main" id="{30525BB1-705D-AE7D-1242-B066243EA6DD}"/>
                    </a:ext>
                  </a:extLst>
                </p14:cNvPr>
                <p14:cNvContentPartPr/>
                <p14:nvPr/>
              </p14:nvContentPartPr>
              <p14:xfrm>
                <a:off x="1072015" y="5005342"/>
                <a:ext cx="88200" cy="214920"/>
              </p14:xfrm>
            </p:contentPart>
          </mc:Choice>
          <mc:Fallback>
            <p:pic>
              <p:nvPicPr>
                <p:cNvPr id="65" name="Freihand 64">
                  <a:extLst>
                    <a:ext uri="{FF2B5EF4-FFF2-40B4-BE49-F238E27FC236}">
                      <a16:creationId xmlns:a16="http://schemas.microsoft.com/office/drawing/2014/main" id="{30525BB1-705D-AE7D-1242-B066243EA6DD}"/>
                    </a:ext>
                  </a:extLst>
                </p:cNvPr>
                <p:cNvPicPr/>
                <p:nvPr/>
              </p:nvPicPr>
              <p:blipFill>
                <a:blip r:embed="rId97"/>
                <a:stretch>
                  <a:fillRect/>
                </a:stretch>
              </p:blipFill>
              <p:spPr>
                <a:xfrm>
                  <a:off x="1063015" y="4996702"/>
                  <a:ext cx="1058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6" name="Freihand 65">
                  <a:extLst>
                    <a:ext uri="{FF2B5EF4-FFF2-40B4-BE49-F238E27FC236}">
                      <a16:creationId xmlns:a16="http://schemas.microsoft.com/office/drawing/2014/main" id="{CA9D5B51-B029-1C35-70ED-C18020E6F04D}"/>
                    </a:ext>
                  </a:extLst>
                </p14:cNvPr>
                <p14:cNvContentPartPr/>
                <p14:nvPr/>
              </p14:nvContentPartPr>
              <p14:xfrm>
                <a:off x="1208815" y="4988782"/>
                <a:ext cx="205200" cy="115560"/>
              </p14:xfrm>
            </p:contentPart>
          </mc:Choice>
          <mc:Fallback>
            <p:pic>
              <p:nvPicPr>
                <p:cNvPr id="66" name="Freihand 65">
                  <a:extLst>
                    <a:ext uri="{FF2B5EF4-FFF2-40B4-BE49-F238E27FC236}">
                      <a16:creationId xmlns:a16="http://schemas.microsoft.com/office/drawing/2014/main" id="{CA9D5B51-B029-1C35-70ED-C18020E6F04D}"/>
                    </a:ext>
                  </a:extLst>
                </p:cNvPr>
                <p:cNvPicPr/>
                <p:nvPr/>
              </p:nvPicPr>
              <p:blipFill>
                <a:blip r:embed="rId99"/>
                <a:stretch>
                  <a:fillRect/>
                </a:stretch>
              </p:blipFill>
              <p:spPr>
                <a:xfrm>
                  <a:off x="1200175" y="4980142"/>
                  <a:ext cx="2228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8" name="Freihand 67">
                  <a:extLst>
                    <a:ext uri="{FF2B5EF4-FFF2-40B4-BE49-F238E27FC236}">
                      <a16:creationId xmlns:a16="http://schemas.microsoft.com/office/drawing/2014/main" id="{6B6F8E62-2987-CEC8-FE09-9BEC5FEC9255}"/>
                    </a:ext>
                  </a:extLst>
                </p14:cNvPr>
                <p14:cNvContentPartPr/>
                <p14:nvPr/>
              </p14:nvContentPartPr>
              <p14:xfrm>
                <a:off x="1471255" y="4890862"/>
                <a:ext cx="310680" cy="293760"/>
              </p14:xfrm>
            </p:contentPart>
          </mc:Choice>
          <mc:Fallback>
            <p:pic>
              <p:nvPicPr>
                <p:cNvPr id="68" name="Freihand 67">
                  <a:extLst>
                    <a:ext uri="{FF2B5EF4-FFF2-40B4-BE49-F238E27FC236}">
                      <a16:creationId xmlns:a16="http://schemas.microsoft.com/office/drawing/2014/main" id="{6B6F8E62-2987-CEC8-FE09-9BEC5FEC9255}"/>
                    </a:ext>
                  </a:extLst>
                </p:cNvPr>
                <p:cNvPicPr/>
                <p:nvPr/>
              </p:nvPicPr>
              <p:blipFill>
                <a:blip r:embed="rId101"/>
                <a:stretch>
                  <a:fillRect/>
                </a:stretch>
              </p:blipFill>
              <p:spPr>
                <a:xfrm>
                  <a:off x="1462615" y="4881862"/>
                  <a:ext cx="32832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9" name="Freihand 68">
                  <a:extLst>
                    <a:ext uri="{FF2B5EF4-FFF2-40B4-BE49-F238E27FC236}">
                      <a16:creationId xmlns:a16="http://schemas.microsoft.com/office/drawing/2014/main" id="{BB97355A-6130-9EC2-8686-0479489265D3}"/>
                    </a:ext>
                  </a:extLst>
                </p14:cNvPr>
                <p14:cNvContentPartPr/>
                <p14:nvPr/>
              </p14:nvContentPartPr>
              <p14:xfrm>
                <a:off x="1302415" y="4885102"/>
                <a:ext cx="79920" cy="1440"/>
              </p14:xfrm>
            </p:contentPart>
          </mc:Choice>
          <mc:Fallback>
            <p:pic>
              <p:nvPicPr>
                <p:cNvPr id="69" name="Freihand 68">
                  <a:extLst>
                    <a:ext uri="{FF2B5EF4-FFF2-40B4-BE49-F238E27FC236}">
                      <a16:creationId xmlns:a16="http://schemas.microsoft.com/office/drawing/2014/main" id="{BB97355A-6130-9EC2-8686-0479489265D3}"/>
                    </a:ext>
                  </a:extLst>
                </p:cNvPr>
                <p:cNvPicPr/>
                <p:nvPr/>
              </p:nvPicPr>
              <p:blipFill>
                <a:blip r:embed="rId103"/>
                <a:stretch>
                  <a:fillRect/>
                </a:stretch>
              </p:blipFill>
              <p:spPr>
                <a:xfrm>
                  <a:off x="1293415" y="4876462"/>
                  <a:ext cx="975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1" name="Freihand 70">
                  <a:extLst>
                    <a:ext uri="{FF2B5EF4-FFF2-40B4-BE49-F238E27FC236}">
                      <a16:creationId xmlns:a16="http://schemas.microsoft.com/office/drawing/2014/main" id="{462151F0-A6AA-0749-AA97-76D94090A158}"/>
                    </a:ext>
                  </a:extLst>
                </p14:cNvPr>
                <p14:cNvContentPartPr/>
                <p14:nvPr/>
              </p14:nvContentPartPr>
              <p14:xfrm>
                <a:off x="2134735" y="4931182"/>
                <a:ext cx="100800" cy="197280"/>
              </p14:xfrm>
            </p:contentPart>
          </mc:Choice>
          <mc:Fallback>
            <p:pic>
              <p:nvPicPr>
                <p:cNvPr id="71" name="Freihand 70">
                  <a:extLst>
                    <a:ext uri="{FF2B5EF4-FFF2-40B4-BE49-F238E27FC236}">
                      <a16:creationId xmlns:a16="http://schemas.microsoft.com/office/drawing/2014/main" id="{462151F0-A6AA-0749-AA97-76D94090A158}"/>
                    </a:ext>
                  </a:extLst>
                </p:cNvPr>
                <p:cNvPicPr/>
                <p:nvPr/>
              </p:nvPicPr>
              <p:blipFill>
                <a:blip r:embed="rId105"/>
                <a:stretch>
                  <a:fillRect/>
                </a:stretch>
              </p:blipFill>
              <p:spPr>
                <a:xfrm>
                  <a:off x="2125735" y="4922542"/>
                  <a:ext cx="1184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2" name="Freihand 71">
                  <a:extLst>
                    <a:ext uri="{FF2B5EF4-FFF2-40B4-BE49-F238E27FC236}">
                      <a16:creationId xmlns:a16="http://schemas.microsoft.com/office/drawing/2014/main" id="{71F6CA36-B78D-A685-153E-D1F57E8EF00B}"/>
                    </a:ext>
                  </a:extLst>
                </p14:cNvPr>
                <p14:cNvContentPartPr/>
                <p14:nvPr/>
              </p14:nvContentPartPr>
              <p14:xfrm>
                <a:off x="2317975" y="4923262"/>
                <a:ext cx="123480" cy="191880"/>
              </p14:xfrm>
            </p:contentPart>
          </mc:Choice>
          <mc:Fallback>
            <p:pic>
              <p:nvPicPr>
                <p:cNvPr id="72" name="Freihand 71">
                  <a:extLst>
                    <a:ext uri="{FF2B5EF4-FFF2-40B4-BE49-F238E27FC236}">
                      <a16:creationId xmlns:a16="http://schemas.microsoft.com/office/drawing/2014/main" id="{71F6CA36-B78D-A685-153E-D1F57E8EF00B}"/>
                    </a:ext>
                  </a:extLst>
                </p:cNvPr>
                <p:cNvPicPr/>
                <p:nvPr/>
              </p:nvPicPr>
              <p:blipFill>
                <a:blip r:embed="rId107"/>
                <a:stretch>
                  <a:fillRect/>
                </a:stretch>
              </p:blipFill>
              <p:spPr>
                <a:xfrm>
                  <a:off x="2308975" y="4914622"/>
                  <a:ext cx="1411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3" name="Freihand 72">
                  <a:extLst>
                    <a:ext uri="{FF2B5EF4-FFF2-40B4-BE49-F238E27FC236}">
                      <a16:creationId xmlns:a16="http://schemas.microsoft.com/office/drawing/2014/main" id="{E2FE156E-F6F3-8BC5-2924-4A4FCAF93CAB}"/>
                    </a:ext>
                  </a:extLst>
                </p14:cNvPr>
                <p14:cNvContentPartPr/>
                <p14:nvPr/>
              </p14:nvContentPartPr>
              <p14:xfrm>
                <a:off x="2521735" y="4954582"/>
                <a:ext cx="103320" cy="109440"/>
              </p14:xfrm>
            </p:contentPart>
          </mc:Choice>
          <mc:Fallback>
            <p:pic>
              <p:nvPicPr>
                <p:cNvPr id="73" name="Freihand 72">
                  <a:extLst>
                    <a:ext uri="{FF2B5EF4-FFF2-40B4-BE49-F238E27FC236}">
                      <a16:creationId xmlns:a16="http://schemas.microsoft.com/office/drawing/2014/main" id="{E2FE156E-F6F3-8BC5-2924-4A4FCAF93CAB}"/>
                    </a:ext>
                  </a:extLst>
                </p:cNvPr>
                <p:cNvPicPr/>
                <p:nvPr/>
              </p:nvPicPr>
              <p:blipFill>
                <a:blip r:embed="rId109"/>
                <a:stretch>
                  <a:fillRect/>
                </a:stretch>
              </p:blipFill>
              <p:spPr>
                <a:xfrm>
                  <a:off x="2513095" y="4945942"/>
                  <a:ext cx="1209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4" name="Freihand 73">
                  <a:extLst>
                    <a:ext uri="{FF2B5EF4-FFF2-40B4-BE49-F238E27FC236}">
                      <a16:creationId xmlns:a16="http://schemas.microsoft.com/office/drawing/2014/main" id="{A0E6BA80-6D2D-7878-D600-0ABC5D107C02}"/>
                    </a:ext>
                  </a:extLst>
                </p14:cNvPr>
                <p14:cNvContentPartPr/>
                <p14:nvPr/>
              </p14:nvContentPartPr>
              <p14:xfrm>
                <a:off x="2750695" y="5029822"/>
                <a:ext cx="10800" cy="27360"/>
              </p14:xfrm>
            </p:contentPart>
          </mc:Choice>
          <mc:Fallback>
            <p:pic>
              <p:nvPicPr>
                <p:cNvPr id="74" name="Freihand 73">
                  <a:extLst>
                    <a:ext uri="{FF2B5EF4-FFF2-40B4-BE49-F238E27FC236}">
                      <a16:creationId xmlns:a16="http://schemas.microsoft.com/office/drawing/2014/main" id="{A0E6BA80-6D2D-7878-D600-0ABC5D107C02}"/>
                    </a:ext>
                  </a:extLst>
                </p:cNvPr>
                <p:cNvPicPr/>
                <p:nvPr/>
              </p:nvPicPr>
              <p:blipFill>
                <a:blip r:embed="rId111"/>
                <a:stretch>
                  <a:fillRect/>
                </a:stretch>
              </p:blipFill>
              <p:spPr>
                <a:xfrm>
                  <a:off x="2742055" y="5020822"/>
                  <a:ext cx="284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99" name="Freihand 98">
                  <a:extLst>
                    <a:ext uri="{FF2B5EF4-FFF2-40B4-BE49-F238E27FC236}">
                      <a16:creationId xmlns:a16="http://schemas.microsoft.com/office/drawing/2014/main" id="{64F8F90F-D584-F583-931A-D50553F0206E}"/>
                    </a:ext>
                  </a:extLst>
                </p14:cNvPr>
                <p14:cNvContentPartPr/>
                <p14:nvPr/>
              </p14:nvContentPartPr>
              <p14:xfrm>
                <a:off x="2898295" y="4839022"/>
                <a:ext cx="96480" cy="277560"/>
              </p14:xfrm>
            </p:contentPart>
          </mc:Choice>
          <mc:Fallback>
            <p:pic>
              <p:nvPicPr>
                <p:cNvPr id="99" name="Freihand 98">
                  <a:extLst>
                    <a:ext uri="{FF2B5EF4-FFF2-40B4-BE49-F238E27FC236}">
                      <a16:creationId xmlns:a16="http://schemas.microsoft.com/office/drawing/2014/main" id="{64F8F90F-D584-F583-931A-D50553F0206E}"/>
                    </a:ext>
                  </a:extLst>
                </p:cNvPr>
                <p:cNvPicPr/>
                <p:nvPr/>
              </p:nvPicPr>
              <p:blipFill>
                <a:blip r:embed="rId113"/>
                <a:stretch>
                  <a:fillRect/>
                </a:stretch>
              </p:blipFill>
              <p:spPr>
                <a:xfrm>
                  <a:off x="2889295" y="4830382"/>
                  <a:ext cx="11412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00" name="Freihand 99">
                  <a:extLst>
                    <a:ext uri="{FF2B5EF4-FFF2-40B4-BE49-F238E27FC236}">
                      <a16:creationId xmlns:a16="http://schemas.microsoft.com/office/drawing/2014/main" id="{549E002C-C68D-4E07-EB93-8E84E06B0A24}"/>
                    </a:ext>
                  </a:extLst>
                </p14:cNvPr>
                <p14:cNvContentPartPr/>
                <p14:nvPr/>
              </p14:nvContentPartPr>
              <p14:xfrm>
                <a:off x="3066055" y="4905982"/>
                <a:ext cx="125280" cy="139680"/>
              </p14:xfrm>
            </p:contentPart>
          </mc:Choice>
          <mc:Fallback>
            <p:pic>
              <p:nvPicPr>
                <p:cNvPr id="100" name="Freihand 99">
                  <a:extLst>
                    <a:ext uri="{FF2B5EF4-FFF2-40B4-BE49-F238E27FC236}">
                      <a16:creationId xmlns:a16="http://schemas.microsoft.com/office/drawing/2014/main" id="{549E002C-C68D-4E07-EB93-8E84E06B0A24}"/>
                    </a:ext>
                  </a:extLst>
                </p:cNvPr>
                <p:cNvPicPr/>
                <p:nvPr/>
              </p:nvPicPr>
              <p:blipFill>
                <a:blip r:embed="rId115"/>
                <a:stretch>
                  <a:fillRect/>
                </a:stretch>
              </p:blipFill>
              <p:spPr>
                <a:xfrm>
                  <a:off x="3057055" y="4896982"/>
                  <a:ext cx="1429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01" name="Freihand 100">
                  <a:extLst>
                    <a:ext uri="{FF2B5EF4-FFF2-40B4-BE49-F238E27FC236}">
                      <a16:creationId xmlns:a16="http://schemas.microsoft.com/office/drawing/2014/main" id="{E1C7F892-A0F5-B9E4-9E7F-F9066A3F2343}"/>
                    </a:ext>
                  </a:extLst>
                </p14:cNvPr>
                <p14:cNvContentPartPr/>
                <p14:nvPr/>
              </p14:nvContentPartPr>
              <p14:xfrm>
                <a:off x="3280255" y="4922902"/>
                <a:ext cx="111240" cy="143280"/>
              </p14:xfrm>
            </p:contentPart>
          </mc:Choice>
          <mc:Fallback>
            <p:pic>
              <p:nvPicPr>
                <p:cNvPr id="101" name="Freihand 100">
                  <a:extLst>
                    <a:ext uri="{FF2B5EF4-FFF2-40B4-BE49-F238E27FC236}">
                      <a16:creationId xmlns:a16="http://schemas.microsoft.com/office/drawing/2014/main" id="{E1C7F892-A0F5-B9E4-9E7F-F9066A3F2343}"/>
                    </a:ext>
                  </a:extLst>
                </p:cNvPr>
                <p:cNvPicPr/>
                <p:nvPr/>
              </p:nvPicPr>
              <p:blipFill>
                <a:blip r:embed="rId117"/>
                <a:stretch>
                  <a:fillRect/>
                </a:stretch>
              </p:blipFill>
              <p:spPr>
                <a:xfrm>
                  <a:off x="3271255" y="4913902"/>
                  <a:ext cx="1288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2" name="Freihand 101">
                  <a:extLst>
                    <a:ext uri="{FF2B5EF4-FFF2-40B4-BE49-F238E27FC236}">
                      <a16:creationId xmlns:a16="http://schemas.microsoft.com/office/drawing/2014/main" id="{7DBFC2A9-FD2E-17BD-E50B-9BE252DFAFE5}"/>
                    </a:ext>
                  </a:extLst>
                </p14:cNvPr>
                <p14:cNvContentPartPr/>
                <p14:nvPr/>
              </p14:nvContentPartPr>
              <p14:xfrm>
                <a:off x="3525415" y="4898422"/>
                <a:ext cx="124560" cy="140040"/>
              </p14:xfrm>
            </p:contentPart>
          </mc:Choice>
          <mc:Fallback>
            <p:pic>
              <p:nvPicPr>
                <p:cNvPr id="102" name="Freihand 101">
                  <a:extLst>
                    <a:ext uri="{FF2B5EF4-FFF2-40B4-BE49-F238E27FC236}">
                      <a16:creationId xmlns:a16="http://schemas.microsoft.com/office/drawing/2014/main" id="{7DBFC2A9-FD2E-17BD-E50B-9BE252DFAFE5}"/>
                    </a:ext>
                  </a:extLst>
                </p:cNvPr>
                <p:cNvPicPr/>
                <p:nvPr/>
              </p:nvPicPr>
              <p:blipFill>
                <a:blip r:embed="rId119"/>
                <a:stretch>
                  <a:fillRect/>
                </a:stretch>
              </p:blipFill>
              <p:spPr>
                <a:xfrm>
                  <a:off x="3516415" y="4889782"/>
                  <a:ext cx="1422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03" name="Freihand 102">
                  <a:extLst>
                    <a:ext uri="{FF2B5EF4-FFF2-40B4-BE49-F238E27FC236}">
                      <a16:creationId xmlns:a16="http://schemas.microsoft.com/office/drawing/2014/main" id="{24D8B7FC-F9D9-F30C-F7C8-48ABAE0AEBA2}"/>
                    </a:ext>
                  </a:extLst>
                </p14:cNvPr>
                <p14:cNvContentPartPr/>
                <p14:nvPr/>
              </p14:nvContentPartPr>
              <p14:xfrm>
                <a:off x="3717295" y="4888702"/>
                <a:ext cx="68760" cy="151920"/>
              </p14:xfrm>
            </p:contentPart>
          </mc:Choice>
          <mc:Fallback>
            <p:pic>
              <p:nvPicPr>
                <p:cNvPr id="103" name="Freihand 102">
                  <a:extLst>
                    <a:ext uri="{FF2B5EF4-FFF2-40B4-BE49-F238E27FC236}">
                      <a16:creationId xmlns:a16="http://schemas.microsoft.com/office/drawing/2014/main" id="{24D8B7FC-F9D9-F30C-F7C8-48ABAE0AEBA2}"/>
                    </a:ext>
                  </a:extLst>
                </p:cNvPr>
                <p:cNvPicPr/>
                <p:nvPr/>
              </p:nvPicPr>
              <p:blipFill>
                <a:blip r:embed="rId121"/>
                <a:stretch>
                  <a:fillRect/>
                </a:stretch>
              </p:blipFill>
              <p:spPr>
                <a:xfrm>
                  <a:off x="3708655" y="4879702"/>
                  <a:ext cx="864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4" name="Freihand 103">
                  <a:extLst>
                    <a:ext uri="{FF2B5EF4-FFF2-40B4-BE49-F238E27FC236}">
                      <a16:creationId xmlns:a16="http://schemas.microsoft.com/office/drawing/2014/main" id="{89D00C79-4E88-0798-DAB2-2410DBE55392}"/>
                    </a:ext>
                  </a:extLst>
                </p14:cNvPr>
                <p14:cNvContentPartPr/>
                <p14:nvPr/>
              </p14:nvContentPartPr>
              <p14:xfrm>
                <a:off x="3840055" y="4997062"/>
                <a:ext cx="18360" cy="80280"/>
              </p14:xfrm>
            </p:contentPart>
          </mc:Choice>
          <mc:Fallback>
            <p:pic>
              <p:nvPicPr>
                <p:cNvPr id="104" name="Freihand 103">
                  <a:extLst>
                    <a:ext uri="{FF2B5EF4-FFF2-40B4-BE49-F238E27FC236}">
                      <a16:creationId xmlns:a16="http://schemas.microsoft.com/office/drawing/2014/main" id="{89D00C79-4E88-0798-DAB2-2410DBE55392}"/>
                    </a:ext>
                  </a:extLst>
                </p:cNvPr>
                <p:cNvPicPr/>
                <p:nvPr/>
              </p:nvPicPr>
              <p:blipFill>
                <a:blip r:embed="rId123"/>
                <a:stretch>
                  <a:fillRect/>
                </a:stretch>
              </p:blipFill>
              <p:spPr>
                <a:xfrm>
                  <a:off x="3831055" y="4988422"/>
                  <a:ext cx="360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5" name="Freihand 104">
                  <a:extLst>
                    <a:ext uri="{FF2B5EF4-FFF2-40B4-BE49-F238E27FC236}">
                      <a16:creationId xmlns:a16="http://schemas.microsoft.com/office/drawing/2014/main" id="{6D8F5252-3FCD-F86A-F7F1-78AE2A9007A5}"/>
                    </a:ext>
                  </a:extLst>
                </p14:cNvPr>
                <p14:cNvContentPartPr/>
                <p14:nvPr/>
              </p14:nvContentPartPr>
              <p14:xfrm>
                <a:off x="3918535" y="4872142"/>
                <a:ext cx="200520" cy="186840"/>
              </p14:xfrm>
            </p:contentPart>
          </mc:Choice>
          <mc:Fallback>
            <p:pic>
              <p:nvPicPr>
                <p:cNvPr id="105" name="Freihand 104">
                  <a:extLst>
                    <a:ext uri="{FF2B5EF4-FFF2-40B4-BE49-F238E27FC236}">
                      <a16:creationId xmlns:a16="http://schemas.microsoft.com/office/drawing/2014/main" id="{6D8F5252-3FCD-F86A-F7F1-78AE2A9007A5}"/>
                    </a:ext>
                  </a:extLst>
                </p:cNvPr>
                <p:cNvPicPr/>
                <p:nvPr/>
              </p:nvPicPr>
              <p:blipFill>
                <a:blip r:embed="rId125"/>
                <a:stretch>
                  <a:fillRect/>
                </a:stretch>
              </p:blipFill>
              <p:spPr>
                <a:xfrm>
                  <a:off x="3909535" y="4863502"/>
                  <a:ext cx="2181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6" name="Freihand 105">
                  <a:extLst>
                    <a:ext uri="{FF2B5EF4-FFF2-40B4-BE49-F238E27FC236}">
                      <a16:creationId xmlns:a16="http://schemas.microsoft.com/office/drawing/2014/main" id="{07E241FC-D54B-0FFE-C950-17BEE27A3733}"/>
                    </a:ext>
                  </a:extLst>
                </p14:cNvPr>
                <p14:cNvContentPartPr/>
                <p14:nvPr/>
              </p14:nvContentPartPr>
              <p14:xfrm>
                <a:off x="4107895" y="4864582"/>
                <a:ext cx="338760" cy="168120"/>
              </p14:xfrm>
            </p:contentPart>
          </mc:Choice>
          <mc:Fallback>
            <p:pic>
              <p:nvPicPr>
                <p:cNvPr id="106" name="Freihand 105">
                  <a:extLst>
                    <a:ext uri="{FF2B5EF4-FFF2-40B4-BE49-F238E27FC236}">
                      <a16:creationId xmlns:a16="http://schemas.microsoft.com/office/drawing/2014/main" id="{07E241FC-D54B-0FFE-C950-17BEE27A3733}"/>
                    </a:ext>
                  </a:extLst>
                </p:cNvPr>
                <p:cNvPicPr/>
                <p:nvPr/>
              </p:nvPicPr>
              <p:blipFill>
                <a:blip r:embed="rId127"/>
                <a:stretch>
                  <a:fillRect/>
                </a:stretch>
              </p:blipFill>
              <p:spPr>
                <a:xfrm>
                  <a:off x="4098895" y="4855582"/>
                  <a:ext cx="3564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7" name="Freihand 106">
                  <a:extLst>
                    <a:ext uri="{FF2B5EF4-FFF2-40B4-BE49-F238E27FC236}">
                      <a16:creationId xmlns:a16="http://schemas.microsoft.com/office/drawing/2014/main" id="{BB7CEAFF-9C2B-1649-2A84-133EFAF5FFB0}"/>
                    </a:ext>
                  </a:extLst>
                </p14:cNvPr>
                <p14:cNvContentPartPr/>
                <p14:nvPr/>
              </p14:nvContentPartPr>
              <p14:xfrm>
                <a:off x="4300855" y="4829302"/>
                <a:ext cx="101160" cy="84600"/>
              </p14:xfrm>
            </p:contentPart>
          </mc:Choice>
          <mc:Fallback>
            <p:pic>
              <p:nvPicPr>
                <p:cNvPr id="107" name="Freihand 106">
                  <a:extLst>
                    <a:ext uri="{FF2B5EF4-FFF2-40B4-BE49-F238E27FC236}">
                      <a16:creationId xmlns:a16="http://schemas.microsoft.com/office/drawing/2014/main" id="{BB7CEAFF-9C2B-1649-2A84-133EFAF5FFB0}"/>
                    </a:ext>
                  </a:extLst>
                </p:cNvPr>
                <p:cNvPicPr/>
                <p:nvPr/>
              </p:nvPicPr>
              <p:blipFill>
                <a:blip r:embed="rId129"/>
                <a:stretch>
                  <a:fillRect/>
                </a:stretch>
              </p:blipFill>
              <p:spPr>
                <a:xfrm>
                  <a:off x="4291855" y="4820662"/>
                  <a:ext cx="1188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8" name="Freihand 107">
                  <a:extLst>
                    <a:ext uri="{FF2B5EF4-FFF2-40B4-BE49-F238E27FC236}">
                      <a16:creationId xmlns:a16="http://schemas.microsoft.com/office/drawing/2014/main" id="{D1FC2DD3-9784-FD21-332B-E7AFECE01CB3}"/>
                    </a:ext>
                  </a:extLst>
                </p14:cNvPr>
                <p14:cNvContentPartPr/>
                <p14:nvPr/>
              </p14:nvContentPartPr>
              <p14:xfrm>
                <a:off x="4472935" y="4921102"/>
                <a:ext cx="59040" cy="118080"/>
              </p14:xfrm>
            </p:contentPart>
          </mc:Choice>
          <mc:Fallback>
            <p:pic>
              <p:nvPicPr>
                <p:cNvPr id="108" name="Freihand 107">
                  <a:extLst>
                    <a:ext uri="{FF2B5EF4-FFF2-40B4-BE49-F238E27FC236}">
                      <a16:creationId xmlns:a16="http://schemas.microsoft.com/office/drawing/2014/main" id="{D1FC2DD3-9784-FD21-332B-E7AFECE01CB3}"/>
                    </a:ext>
                  </a:extLst>
                </p:cNvPr>
                <p:cNvPicPr/>
                <p:nvPr/>
              </p:nvPicPr>
              <p:blipFill>
                <a:blip r:embed="rId131"/>
                <a:stretch>
                  <a:fillRect/>
                </a:stretch>
              </p:blipFill>
              <p:spPr>
                <a:xfrm>
                  <a:off x="4464295" y="4912102"/>
                  <a:ext cx="766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9" name="Freihand 108">
                  <a:extLst>
                    <a:ext uri="{FF2B5EF4-FFF2-40B4-BE49-F238E27FC236}">
                      <a16:creationId xmlns:a16="http://schemas.microsoft.com/office/drawing/2014/main" id="{343522B7-E4B6-4447-BF37-D922D20C1497}"/>
                    </a:ext>
                  </a:extLst>
                </p14:cNvPr>
                <p14:cNvContentPartPr/>
                <p14:nvPr/>
              </p14:nvContentPartPr>
              <p14:xfrm>
                <a:off x="4557535" y="4799062"/>
                <a:ext cx="98280" cy="273960"/>
              </p14:xfrm>
            </p:contentPart>
          </mc:Choice>
          <mc:Fallback>
            <p:pic>
              <p:nvPicPr>
                <p:cNvPr id="109" name="Freihand 108">
                  <a:extLst>
                    <a:ext uri="{FF2B5EF4-FFF2-40B4-BE49-F238E27FC236}">
                      <a16:creationId xmlns:a16="http://schemas.microsoft.com/office/drawing/2014/main" id="{343522B7-E4B6-4447-BF37-D922D20C1497}"/>
                    </a:ext>
                  </a:extLst>
                </p:cNvPr>
                <p:cNvPicPr/>
                <p:nvPr/>
              </p:nvPicPr>
              <p:blipFill>
                <a:blip r:embed="rId133"/>
                <a:stretch>
                  <a:fillRect/>
                </a:stretch>
              </p:blipFill>
              <p:spPr>
                <a:xfrm>
                  <a:off x="4548895" y="4790062"/>
                  <a:ext cx="11592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10" name="Freihand 109">
                  <a:extLst>
                    <a:ext uri="{FF2B5EF4-FFF2-40B4-BE49-F238E27FC236}">
                      <a16:creationId xmlns:a16="http://schemas.microsoft.com/office/drawing/2014/main" id="{EBCB8BA4-8A8B-4174-3E88-9A70BFAC3A3A}"/>
                    </a:ext>
                  </a:extLst>
                </p14:cNvPr>
                <p14:cNvContentPartPr/>
                <p14:nvPr/>
              </p14:nvContentPartPr>
              <p14:xfrm>
                <a:off x="4715215" y="4734982"/>
                <a:ext cx="79200" cy="355680"/>
              </p14:xfrm>
            </p:contentPart>
          </mc:Choice>
          <mc:Fallback>
            <p:pic>
              <p:nvPicPr>
                <p:cNvPr id="110" name="Freihand 109">
                  <a:extLst>
                    <a:ext uri="{FF2B5EF4-FFF2-40B4-BE49-F238E27FC236}">
                      <a16:creationId xmlns:a16="http://schemas.microsoft.com/office/drawing/2014/main" id="{EBCB8BA4-8A8B-4174-3E88-9A70BFAC3A3A}"/>
                    </a:ext>
                  </a:extLst>
                </p:cNvPr>
                <p:cNvPicPr/>
                <p:nvPr/>
              </p:nvPicPr>
              <p:blipFill>
                <a:blip r:embed="rId135"/>
                <a:stretch>
                  <a:fillRect/>
                </a:stretch>
              </p:blipFill>
              <p:spPr>
                <a:xfrm>
                  <a:off x="4706575" y="4726342"/>
                  <a:ext cx="9684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11" name="Freihand 110">
                  <a:extLst>
                    <a:ext uri="{FF2B5EF4-FFF2-40B4-BE49-F238E27FC236}">
                      <a16:creationId xmlns:a16="http://schemas.microsoft.com/office/drawing/2014/main" id="{0A50ADEF-A356-0DDE-E6BA-B8757C8DECCF}"/>
                    </a:ext>
                  </a:extLst>
                </p14:cNvPr>
                <p14:cNvContentPartPr/>
                <p14:nvPr/>
              </p14:nvContentPartPr>
              <p14:xfrm>
                <a:off x="4819255" y="4788622"/>
                <a:ext cx="171720" cy="144360"/>
              </p14:xfrm>
            </p:contentPart>
          </mc:Choice>
          <mc:Fallback>
            <p:pic>
              <p:nvPicPr>
                <p:cNvPr id="111" name="Freihand 110">
                  <a:extLst>
                    <a:ext uri="{FF2B5EF4-FFF2-40B4-BE49-F238E27FC236}">
                      <a16:creationId xmlns:a16="http://schemas.microsoft.com/office/drawing/2014/main" id="{0A50ADEF-A356-0DDE-E6BA-B8757C8DECCF}"/>
                    </a:ext>
                  </a:extLst>
                </p:cNvPr>
                <p:cNvPicPr/>
                <p:nvPr/>
              </p:nvPicPr>
              <p:blipFill>
                <a:blip r:embed="rId137"/>
                <a:stretch>
                  <a:fillRect/>
                </a:stretch>
              </p:blipFill>
              <p:spPr>
                <a:xfrm>
                  <a:off x="4810615" y="4779982"/>
                  <a:ext cx="1893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2" name="Freihand 111">
                  <a:extLst>
                    <a:ext uri="{FF2B5EF4-FFF2-40B4-BE49-F238E27FC236}">
                      <a16:creationId xmlns:a16="http://schemas.microsoft.com/office/drawing/2014/main" id="{73BC5EE4-86F5-64DB-ABB2-A567259A5D19}"/>
                    </a:ext>
                  </a:extLst>
                </p14:cNvPr>
                <p14:cNvContentPartPr/>
                <p14:nvPr/>
              </p14:nvContentPartPr>
              <p14:xfrm>
                <a:off x="5058295" y="4834702"/>
                <a:ext cx="52920" cy="167760"/>
              </p14:xfrm>
            </p:contentPart>
          </mc:Choice>
          <mc:Fallback>
            <p:pic>
              <p:nvPicPr>
                <p:cNvPr id="112" name="Freihand 111">
                  <a:extLst>
                    <a:ext uri="{FF2B5EF4-FFF2-40B4-BE49-F238E27FC236}">
                      <a16:creationId xmlns:a16="http://schemas.microsoft.com/office/drawing/2014/main" id="{73BC5EE4-86F5-64DB-ABB2-A567259A5D19}"/>
                    </a:ext>
                  </a:extLst>
                </p:cNvPr>
                <p:cNvPicPr/>
                <p:nvPr/>
              </p:nvPicPr>
              <p:blipFill>
                <a:blip r:embed="rId139"/>
                <a:stretch>
                  <a:fillRect/>
                </a:stretch>
              </p:blipFill>
              <p:spPr>
                <a:xfrm>
                  <a:off x="5049295" y="4825702"/>
                  <a:ext cx="705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3" name="Freihand 112">
                  <a:extLst>
                    <a:ext uri="{FF2B5EF4-FFF2-40B4-BE49-F238E27FC236}">
                      <a16:creationId xmlns:a16="http://schemas.microsoft.com/office/drawing/2014/main" id="{482326D6-4323-4362-8A0D-A502E9D4580B}"/>
                    </a:ext>
                  </a:extLst>
                </p14:cNvPr>
                <p14:cNvContentPartPr/>
                <p14:nvPr/>
              </p14:nvContentPartPr>
              <p14:xfrm>
                <a:off x="5023015" y="4893382"/>
                <a:ext cx="140040" cy="4320"/>
              </p14:xfrm>
            </p:contentPart>
          </mc:Choice>
          <mc:Fallback>
            <p:pic>
              <p:nvPicPr>
                <p:cNvPr id="113" name="Freihand 112">
                  <a:extLst>
                    <a:ext uri="{FF2B5EF4-FFF2-40B4-BE49-F238E27FC236}">
                      <a16:creationId xmlns:a16="http://schemas.microsoft.com/office/drawing/2014/main" id="{482326D6-4323-4362-8A0D-A502E9D4580B}"/>
                    </a:ext>
                  </a:extLst>
                </p:cNvPr>
                <p:cNvPicPr/>
                <p:nvPr/>
              </p:nvPicPr>
              <p:blipFill>
                <a:blip r:embed="rId141"/>
                <a:stretch>
                  <a:fillRect/>
                </a:stretch>
              </p:blipFill>
              <p:spPr>
                <a:xfrm>
                  <a:off x="5014375" y="4884742"/>
                  <a:ext cx="1576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4" name="Freihand 113">
                  <a:extLst>
                    <a:ext uri="{FF2B5EF4-FFF2-40B4-BE49-F238E27FC236}">
                      <a16:creationId xmlns:a16="http://schemas.microsoft.com/office/drawing/2014/main" id="{F3C383C4-DB01-1664-ADBA-D57495CC3B35}"/>
                    </a:ext>
                  </a:extLst>
                </p14:cNvPr>
                <p14:cNvContentPartPr/>
                <p14:nvPr/>
              </p14:nvContentPartPr>
              <p14:xfrm>
                <a:off x="5278975" y="4823902"/>
                <a:ext cx="162360" cy="137160"/>
              </p14:xfrm>
            </p:contentPart>
          </mc:Choice>
          <mc:Fallback>
            <p:pic>
              <p:nvPicPr>
                <p:cNvPr id="114" name="Freihand 113">
                  <a:extLst>
                    <a:ext uri="{FF2B5EF4-FFF2-40B4-BE49-F238E27FC236}">
                      <a16:creationId xmlns:a16="http://schemas.microsoft.com/office/drawing/2014/main" id="{F3C383C4-DB01-1664-ADBA-D57495CC3B35}"/>
                    </a:ext>
                  </a:extLst>
                </p:cNvPr>
                <p:cNvPicPr/>
                <p:nvPr/>
              </p:nvPicPr>
              <p:blipFill>
                <a:blip r:embed="rId143"/>
                <a:stretch>
                  <a:fillRect/>
                </a:stretch>
              </p:blipFill>
              <p:spPr>
                <a:xfrm>
                  <a:off x="5270335" y="4814902"/>
                  <a:ext cx="1800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5" name="Freihand 114">
                  <a:extLst>
                    <a:ext uri="{FF2B5EF4-FFF2-40B4-BE49-F238E27FC236}">
                      <a16:creationId xmlns:a16="http://schemas.microsoft.com/office/drawing/2014/main" id="{49BB650E-2CD8-0F26-CA9F-121E0BD541CA}"/>
                    </a:ext>
                  </a:extLst>
                </p14:cNvPr>
                <p14:cNvContentPartPr/>
                <p14:nvPr/>
              </p14:nvContentPartPr>
              <p14:xfrm>
                <a:off x="5480575" y="4822462"/>
                <a:ext cx="125280" cy="231840"/>
              </p14:xfrm>
            </p:contentPart>
          </mc:Choice>
          <mc:Fallback>
            <p:pic>
              <p:nvPicPr>
                <p:cNvPr id="115" name="Freihand 114">
                  <a:extLst>
                    <a:ext uri="{FF2B5EF4-FFF2-40B4-BE49-F238E27FC236}">
                      <a16:creationId xmlns:a16="http://schemas.microsoft.com/office/drawing/2014/main" id="{49BB650E-2CD8-0F26-CA9F-121E0BD541CA}"/>
                    </a:ext>
                  </a:extLst>
                </p:cNvPr>
                <p:cNvPicPr/>
                <p:nvPr/>
              </p:nvPicPr>
              <p:blipFill>
                <a:blip r:embed="rId145"/>
                <a:stretch>
                  <a:fillRect/>
                </a:stretch>
              </p:blipFill>
              <p:spPr>
                <a:xfrm>
                  <a:off x="5471935" y="4813462"/>
                  <a:ext cx="14292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6" name="Freihand 115">
                  <a:extLst>
                    <a:ext uri="{FF2B5EF4-FFF2-40B4-BE49-F238E27FC236}">
                      <a16:creationId xmlns:a16="http://schemas.microsoft.com/office/drawing/2014/main" id="{7C1E7DB6-D8C9-B703-E1A3-7E44901B0644}"/>
                    </a:ext>
                  </a:extLst>
                </p14:cNvPr>
                <p14:cNvContentPartPr/>
                <p14:nvPr/>
              </p14:nvContentPartPr>
              <p14:xfrm>
                <a:off x="5666695" y="4802662"/>
                <a:ext cx="143640" cy="191160"/>
              </p14:xfrm>
            </p:contentPart>
          </mc:Choice>
          <mc:Fallback>
            <p:pic>
              <p:nvPicPr>
                <p:cNvPr id="116" name="Freihand 115">
                  <a:extLst>
                    <a:ext uri="{FF2B5EF4-FFF2-40B4-BE49-F238E27FC236}">
                      <a16:creationId xmlns:a16="http://schemas.microsoft.com/office/drawing/2014/main" id="{7C1E7DB6-D8C9-B703-E1A3-7E44901B0644}"/>
                    </a:ext>
                  </a:extLst>
                </p:cNvPr>
                <p:cNvPicPr/>
                <p:nvPr/>
              </p:nvPicPr>
              <p:blipFill>
                <a:blip r:embed="rId147"/>
                <a:stretch>
                  <a:fillRect/>
                </a:stretch>
              </p:blipFill>
              <p:spPr>
                <a:xfrm>
                  <a:off x="5657695" y="4793662"/>
                  <a:ext cx="1612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7" name="Freihand 116">
                  <a:extLst>
                    <a:ext uri="{FF2B5EF4-FFF2-40B4-BE49-F238E27FC236}">
                      <a16:creationId xmlns:a16="http://schemas.microsoft.com/office/drawing/2014/main" id="{9BA35AE5-70E8-7DE8-E07F-8246CF35E931}"/>
                    </a:ext>
                  </a:extLst>
                </p14:cNvPr>
                <p14:cNvContentPartPr/>
                <p14:nvPr/>
              </p14:nvContentPartPr>
              <p14:xfrm>
                <a:off x="5844895" y="4838302"/>
                <a:ext cx="74880" cy="127080"/>
              </p14:xfrm>
            </p:contentPart>
          </mc:Choice>
          <mc:Fallback>
            <p:pic>
              <p:nvPicPr>
                <p:cNvPr id="117" name="Freihand 116">
                  <a:extLst>
                    <a:ext uri="{FF2B5EF4-FFF2-40B4-BE49-F238E27FC236}">
                      <a16:creationId xmlns:a16="http://schemas.microsoft.com/office/drawing/2014/main" id="{9BA35AE5-70E8-7DE8-E07F-8246CF35E931}"/>
                    </a:ext>
                  </a:extLst>
                </p:cNvPr>
                <p:cNvPicPr/>
                <p:nvPr/>
              </p:nvPicPr>
              <p:blipFill>
                <a:blip r:embed="rId149"/>
                <a:stretch>
                  <a:fillRect/>
                </a:stretch>
              </p:blipFill>
              <p:spPr>
                <a:xfrm>
                  <a:off x="5836255" y="4829302"/>
                  <a:ext cx="925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8" name="Freihand 117">
                  <a:extLst>
                    <a:ext uri="{FF2B5EF4-FFF2-40B4-BE49-F238E27FC236}">
                      <a16:creationId xmlns:a16="http://schemas.microsoft.com/office/drawing/2014/main" id="{6ACEA8DC-971C-8094-900D-7046308E5288}"/>
                    </a:ext>
                  </a:extLst>
                </p14:cNvPr>
                <p14:cNvContentPartPr/>
                <p14:nvPr/>
              </p14:nvContentPartPr>
              <p14:xfrm>
                <a:off x="6093295" y="4863142"/>
                <a:ext cx="63720" cy="109800"/>
              </p14:xfrm>
            </p:contentPart>
          </mc:Choice>
          <mc:Fallback>
            <p:pic>
              <p:nvPicPr>
                <p:cNvPr id="118" name="Freihand 117">
                  <a:extLst>
                    <a:ext uri="{FF2B5EF4-FFF2-40B4-BE49-F238E27FC236}">
                      <a16:creationId xmlns:a16="http://schemas.microsoft.com/office/drawing/2014/main" id="{6ACEA8DC-971C-8094-900D-7046308E5288}"/>
                    </a:ext>
                  </a:extLst>
                </p:cNvPr>
                <p:cNvPicPr/>
                <p:nvPr/>
              </p:nvPicPr>
              <p:blipFill>
                <a:blip r:embed="rId151"/>
                <a:stretch>
                  <a:fillRect/>
                </a:stretch>
              </p:blipFill>
              <p:spPr>
                <a:xfrm>
                  <a:off x="6084295" y="4854142"/>
                  <a:ext cx="813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9" name="Freihand 118">
                  <a:extLst>
                    <a:ext uri="{FF2B5EF4-FFF2-40B4-BE49-F238E27FC236}">
                      <a16:creationId xmlns:a16="http://schemas.microsoft.com/office/drawing/2014/main" id="{16C000C2-379B-4191-1756-2EF2E0DDC5A0}"/>
                    </a:ext>
                  </a:extLst>
                </p14:cNvPr>
                <p14:cNvContentPartPr/>
                <p14:nvPr/>
              </p14:nvContentPartPr>
              <p14:xfrm>
                <a:off x="6037135" y="4797622"/>
                <a:ext cx="226440" cy="189360"/>
              </p14:xfrm>
            </p:contentPart>
          </mc:Choice>
          <mc:Fallback>
            <p:pic>
              <p:nvPicPr>
                <p:cNvPr id="119" name="Freihand 118">
                  <a:extLst>
                    <a:ext uri="{FF2B5EF4-FFF2-40B4-BE49-F238E27FC236}">
                      <a16:creationId xmlns:a16="http://schemas.microsoft.com/office/drawing/2014/main" id="{16C000C2-379B-4191-1756-2EF2E0DDC5A0}"/>
                    </a:ext>
                  </a:extLst>
                </p:cNvPr>
                <p:cNvPicPr/>
                <p:nvPr/>
              </p:nvPicPr>
              <p:blipFill>
                <a:blip r:embed="rId153"/>
                <a:stretch>
                  <a:fillRect/>
                </a:stretch>
              </p:blipFill>
              <p:spPr>
                <a:xfrm>
                  <a:off x="6028495" y="4788982"/>
                  <a:ext cx="2440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20" name="Freihand 119">
                  <a:extLst>
                    <a:ext uri="{FF2B5EF4-FFF2-40B4-BE49-F238E27FC236}">
                      <a16:creationId xmlns:a16="http://schemas.microsoft.com/office/drawing/2014/main" id="{B938BFD6-09D0-8842-3C17-A5B661B1FB00}"/>
                    </a:ext>
                  </a:extLst>
                </p14:cNvPr>
                <p14:cNvContentPartPr/>
                <p14:nvPr/>
              </p14:nvContentPartPr>
              <p14:xfrm>
                <a:off x="6281215" y="4759462"/>
                <a:ext cx="100080" cy="272160"/>
              </p14:xfrm>
            </p:contentPart>
          </mc:Choice>
          <mc:Fallback>
            <p:pic>
              <p:nvPicPr>
                <p:cNvPr id="120" name="Freihand 119">
                  <a:extLst>
                    <a:ext uri="{FF2B5EF4-FFF2-40B4-BE49-F238E27FC236}">
                      <a16:creationId xmlns:a16="http://schemas.microsoft.com/office/drawing/2014/main" id="{B938BFD6-09D0-8842-3C17-A5B661B1FB00}"/>
                    </a:ext>
                  </a:extLst>
                </p:cNvPr>
                <p:cNvPicPr/>
                <p:nvPr/>
              </p:nvPicPr>
              <p:blipFill>
                <a:blip r:embed="rId155"/>
                <a:stretch>
                  <a:fillRect/>
                </a:stretch>
              </p:blipFill>
              <p:spPr>
                <a:xfrm>
                  <a:off x="6272215" y="4750462"/>
                  <a:ext cx="11772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21" name="Freihand 120">
                  <a:extLst>
                    <a:ext uri="{FF2B5EF4-FFF2-40B4-BE49-F238E27FC236}">
                      <a16:creationId xmlns:a16="http://schemas.microsoft.com/office/drawing/2014/main" id="{A957CA90-27AB-8210-25AE-7D1A7726E9AE}"/>
                    </a:ext>
                  </a:extLst>
                </p14:cNvPr>
                <p14:cNvContentPartPr/>
                <p14:nvPr/>
              </p14:nvContentPartPr>
              <p14:xfrm>
                <a:off x="6423415" y="4734622"/>
                <a:ext cx="89280" cy="276840"/>
              </p14:xfrm>
            </p:contentPart>
          </mc:Choice>
          <mc:Fallback>
            <p:pic>
              <p:nvPicPr>
                <p:cNvPr id="121" name="Freihand 120">
                  <a:extLst>
                    <a:ext uri="{FF2B5EF4-FFF2-40B4-BE49-F238E27FC236}">
                      <a16:creationId xmlns:a16="http://schemas.microsoft.com/office/drawing/2014/main" id="{A957CA90-27AB-8210-25AE-7D1A7726E9AE}"/>
                    </a:ext>
                  </a:extLst>
                </p:cNvPr>
                <p:cNvPicPr/>
                <p:nvPr/>
              </p:nvPicPr>
              <p:blipFill>
                <a:blip r:embed="rId157"/>
                <a:stretch>
                  <a:fillRect/>
                </a:stretch>
              </p:blipFill>
              <p:spPr>
                <a:xfrm>
                  <a:off x="6414775" y="4725622"/>
                  <a:ext cx="10692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2" name="Freihand 121">
                  <a:extLst>
                    <a:ext uri="{FF2B5EF4-FFF2-40B4-BE49-F238E27FC236}">
                      <a16:creationId xmlns:a16="http://schemas.microsoft.com/office/drawing/2014/main" id="{00056004-18DC-3A1D-166D-437C9AE8C3BF}"/>
                    </a:ext>
                  </a:extLst>
                </p14:cNvPr>
                <p14:cNvContentPartPr/>
                <p14:nvPr/>
              </p14:nvContentPartPr>
              <p14:xfrm>
                <a:off x="6550495" y="4783222"/>
                <a:ext cx="154440" cy="132480"/>
              </p14:xfrm>
            </p:contentPart>
          </mc:Choice>
          <mc:Fallback>
            <p:pic>
              <p:nvPicPr>
                <p:cNvPr id="122" name="Freihand 121">
                  <a:extLst>
                    <a:ext uri="{FF2B5EF4-FFF2-40B4-BE49-F238E27FC236}">
                      <a16:creationId xmlns:a16="http://schemas.microsoft.com/office/drawing/2014/main" id="{00056004-18DC-3A1D-166D-437C9AE8C3BF}"/>
                    </a:ext>
                  </a:extLst>
                </p:cNvPr>
                <p:cNvPicPr/>
                <p:nvPr/>
              </p:nvPicPr>
              <p:blipFill>
                <a:blip r:embed="rId159"/>
                <a:stretch>
                  <a:fillRect/>
                </a:stretch>
              </p:blipFill>
              <p:spPr>
                <a:xfrm>
                  <a:off x="6541495" y="4774582"/>
                  <a:ext cx="1720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3" name="Freihand 122">
                  <a:extLst>
                    <a:ext uri="{FF2B5EF4-FFF2-40B4-BE49-F238E27FC236}">
                      <a16:creationId xmlns:a16="http://schemas.microsoft.com/office/drawing/2014/main" id="{CD2F6084-E3E8-4AF3-310F-9E75D226D4E7}"/>
                    </a:ext>
                  </a:extLst>
                </p14:cNvPr>
                <p14:cNvContentPartPr/>
                <p14:nvPr/>
              </p14:nvContentPartPr>
              <p14:xfrm>
                <a:off x="6754255" y="4799062"/>
                <a:ext cx="115560" cy="123840"/>
              </p14:xfrm>
            </p:contentPart>
          </mc:Choice>
          <mc:Fallback>
            <p:pic>
              <p:nvPicPr>
                <p:cNvPr id="123" name="Freihand 122">
                  <a:extLst>
                    <a:ext uri="{FF2B5EF4-FFF2-40B4-BE49-F238E27FC236}">
                      <a16:creationId xmlns:a16="http://schemas.microsoft.com/office/drawing/2014/main" id="{CD2F6084-E3E8-4AF3-310F-9E75D226D4E7}"/>
                    </a:ext>
                  </a:extLst>
                </p:cNvPr>
                <p:cNvPicPr/>
                <p:nvPr/>
              </p:nvPicPr>
              <p:blipFill>
                <a:blip r:embed="rId161"/>
                <a:stretch>
                  <a:fillRect/>
                </a:stretch>
              </p:blipFill>
              <p:spPr>
                <a:xfrm>
                  <a:off x="6745255" y="4790062"/>
                  <a:ext cx="1332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4" name="Freihand 123">
                  <a:extLst>
                    <a:ext uri="{FF2B5EF4-FFF2-40B4-BE49-F238E27FC236}">
                      <a16:creationId xmlns:a16="http://schemas.microsoft.com/office/drawing/2014/main" id="{6FA8B46D-43B7-978B-469B-7E3B36B15DD1}"/>
                    </a:ext>
                  </a:extLst>
                </p14:cNvPr>
                <p14:cNvContentPartPr/>
                <p14:nvPr/>
              </p14:nvContentPartPr>
              <p14:xfrm>
                <a:off x="6929215" y="4750462"/>
                <a:ext cx="145080" cy="135720"/>
              </p14:xfrm>
            </p:contentPart>
          </mc:Choice>
          <mc:Fallback>
            <p:pic>
              <p:nvPicPr>
                <p:cNvPr id="124" name="Freihand 123">
                  <a:extLst>
                    <a:ext uri="{FF2B5EF4-FFF2-40B4-BE49-F238E27FC236}">
                      <a16:creationId xmlns:a16="http://schemas.microsoft.com/office/drawing/2014/main" id="{6FA8B46D-43B7-978B-469B-7E3B36B15DD1}"/>
                    </a:ext>
                  </a:extLst>
                </p:cNvPr>
                <p:cNvPicPr/>
                <p:nvPr/>
              </p:nvPicPr>
              <p:blipFill>
                <a:blip r:embed="rId163"/>
                <a:stretch>
                  <a:fillRect/>
                </a:stretch>
              </p:blipFill>
              <p:spPr>
                <a:xfrm>
                  <a:off x="6920215" y="4741462"/>
                  <a:ext cx="1627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5" name="Freihand 124">
                  <a:extLst>
                    <a:ext uri="{FF2B5EF4-FFF2-40B4-BE49-F238E27FC236}">
                      <a16:creationId xmlns:a16="http://schemas.microsoft.com/office/drawing/2014/main" id="{869E3113-B51D-5332-479C-F5D4456ACF2F}"/>
                    </a:ext>
                  </a:extLst>
                </p14:cNvPr>
                <p14:cNvContentPartPr/>
                <p14:nvPr/>
              </p14:nvContentPartPr>
              <p14:xfrm>
                <a:off x="7087975" y="4747582"/>
                <a:ext cx="114120" cy="153360"/>
              </p14:xfrm>
            </p:contentPart>
          </mc:Choice>
          <mc:Fallback>
            <p:pic>
              <p:nvPicPr>
                <p:cNvPr id="125" name="Freihand 124">
                  <a:extLst>
                    <a:ext uri="{FF2B5EF4-FFF2-40B4-BE49-F238E27FC236}">
                      <a16:creationId xmlns:a16="http://schemas.microsoft.com/office/drawing/2014/main" id="{869E3113-B51D-5332-479C-F5D4456ACF2F}"/>
                    </a:ext>
                  </a:extLst>
                </p:cNvPr>
                <p:cNvPicPr/>
                <p:nvPr/>
              </p:nvPicPr>
              <p:blipFill>
                <a:blip r:embed="rId165"/>
                <a:stretch>
                  <a:fillRect/>
                </a:stretch>
              </p:blipFill>
              <p:spPr>
                <a:xfrm>
                  <a:off x="7078975" y="4738582"/>
                  <a:ext cx="1317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6" name="Freihand 125">
                  <a:extLst>
                    <a:ext uri="{FF2B5EF4-FFF2-40B4-BE49-F238E27FC236}">
                      <a16:creationId xmlns:a16="http://schemas.microsoft.com/office/drawing/2014/main" id="{3A09DC06-E8C1-08E8-9FC3-682A455E91FC}"/>
                    </a:ext>
                  </a:extLst>
                </p14:cNvPr>
                <p14:cNvContentPartPr/>
                <p14:nvPr/>
              </p14:nvContentPartPr>
              <p14:xfrm>
                <a:off x="7233415" y="4862062"/>
                <a:ext cx="33480" cy="100080"/>
              </p14:xfrm>
            </p:contentPart>
          </mc:Choice>
          <mc:Fallback>
            <p:pic>
              <p:nvPicPr>
                <p:cNvPr id="126" name="Freihand 125">
                  <a:extLst>
                    <a:ext uri="{FF2B5EF4-FFF2-40B4-BE49-F238E27FC236}">
                      <a16:creationId xmlns:a16="http://schemas.microsoft.com/office/drawing/2014/main" id="{3A09DC06-E8C1-08E8-9FC3-682A455E91FC}"/>
                    </a:ext>
                  </a:extLst>
                </p:cNvPr>
                <p:cNvPicPr/>
                <p:nvPr/>
              </p:nvPicPr>
              <p:blipFill>
                <a:blip r:embed="rId167"/>
                <a:stretch>
                  <a:fillRect/>
                </a:stretch>
              </p:blipFill>
              <p:spPr>
                <a:xfrm>
                  <a:off x="7224775" y="4853062"/>
                  <a:ext cx="511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7" name="Freihand 126">
                  <a:extLst>
                    <a:ext uri="{FF2B5EF4-FFF2-40B4-BE49-F238E27FC236}">
                      <a16:creationId xmlns:a16="http://schemas.microsoft.com/office/drawing/2014/main" id="{AA58FAD7-338C-8048-A941-233391D1F5B1}"/>
                    </a:ext>
                  </a:extLst>
                </p14:cNvPr>
                <p14:cNvContentPartPr/>
                <p14:nvPr/>
              </p14:nvContentPartPr>
              <p14:xfrm>
                <a:off x="7315495" y="4744702"/>
                <a:ext cx="114480" cy="172800"/>
              </p14:xfrm>
            </p:contentPart>
          </mc:Choice>
          <mc:Fallback>
            <p:pic>
              <p:nvPicPr>
                <p:cNvPr id="127" name="Freihand 126">
                  <a:extLst>
                    <a:ext uri="{FF2B5EF4-FFF2-40B4-BE49-F238E27FC236}">
                      <a16:creationId xmlns:a16="http://schemas.microsoft.com/office/drawing/2014/main" id="{AA58FAD7-338C-8048-A941-233391D1F5B1}"/>
                    </a:ext>
                  </a:extLst>
                </p:cNvPr>
                <p:cNvPicPr/>
                <p:nvPr/>
              </p:nvPicPr>
              <p:blipFill>
                <a:blip r:embed="rId169"/>
                <a:stretch>
                  <a:fillRect/>
                </a:stretch>
              </p:blipFill>
              <p:spPr>
                <a:xfrm>
                  <a:off x="7306855" y="4735702"/>
                  <a:ext cx="1321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8" name="Freihand 127">
                  <a:extLst>
                    <a:ext uri="{FF2B5EF4-FFF2-40B4-BE49-F238E27FC236}">
                      <a16:creationId xmlns:a16="http://schemas.microsoft.com/office/drawing/2014/main" id="{EC587578-C5A4-A4E2-8582-84B0A04DD68D}"/>
                    </a:ext>
                  </a:extLst>
                </p14:cNvPr>
                <p14:cNvContentPartPr/>
                <p14:nvPr/>
              </p14:nvContentPartPr>
              <p14:xfrm>
                <a:off x="7369135" y="4738582"/>
                <a:ext cx="210240" cy="134640"/>
              </p14:xfrm>
            </p:contentPart>
          </mc:Choice>
          <mc:Fallback>
            <p:pic>
              <p:nvPicPr>
                <p:cNvPr id="128" name="Freihand 127">
                  <a:extLst>
                    <a:ext uri="{FF2B5EF4-FFF2-40B4-BE49-F238E27FC236}">
                      <a16:creationId xmlns:a16="http://schemas.microsoft.com/office/drawing/2014/main" id="{EC587578-C5A4-A4E2-8582-84B0A04DD68D}"/>
                    </a:ext>
                  </a:extLst>
                </p:cNvPr>
                <p:cNvPicPr/>
                <p:nvPr/>
              </p:nvPicPr>
              <p:blipFill>
                <a:blip r:embed="rId171"/>
                <a:stretch>
                  <a:fillRect/>
                </a:stretch>
              </p:blipFill>
              <p:spPr>
                <a:xfrm>
                  <a:off x="7360495" y="4729942"/>
                  <a:ext cx="2278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9" name="Freihand 128">
                  <a:extLst>
                    <a:ext uri="{FF2B5EF4-FFF2-40B4-BE49-F238E27FC236}">
                      <a16:creationId xmlns:a16="http://schemas.microsoft.com/office/drawing/2014/main" id="{ECD64F36-A801-83D9-4812-24D9939E5529}"/>
                    </a:ext>
                  </a:extLst>
                </p14:cNvPr>
                <p14:cNvContentPartPr/>
                <p14:nvPr/>
              </p14:nvContentPartPr>
              <p14:xfrm>
                <a:off x="7728775" y="4774942"/>
                <a:ext cx="112320" cy="118080"/>
              </p14:xfrm>
            </p:contentPart>
          </mc:Choice>
          <mc:Fallback>
            <p:pic>
              <p:nvPicPr>
                <p:cNvPr id="129" name="Freihand 128">
                  <a:extLst>
                    <a:ext uri="{FF2B5EF4-FFF2-40B4-BE49-F238E27FC236}">
                      <a16:creationId xmlns:a16="http://schemas.microsoft.com/office/drawing/2014/main" id="{ECD64F36-A801-83D9-4812-24D9939E5529}"/>
                    </a:ext>
                  </a:extLst>
                </p:cNvPr>
                <p:cNvPicPr/>
                <p:nvPr/>
              </p:nvPicPr>
              <p:blipFill>
                <a:blip r:embed="rId173"/>
                <a:stretch>
                  <a:fillRect/>
                </a:stretch>
              </p:blipFill>
              <p:spPr>
                <a:xfrm>
                  <a:off x="7720135" y="4765942"/>
                  <a:ext cx="1299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0" name="Freihand 129">
                  <a:extLst>
                    <a:ext uri="{FF2B5EF4-FFF2-40B4-BE49-F238E27FC236}">
                      <a16:creationId xmlns:a16="http://schemas.microsoft.com/office/drawing/2014/main" id="{044099C9-CC78-C31D-DDB2-5738C8B257D2}"/>
                    </a:ext>
                  </a:extLst>
                </p14:cNvPr>
                <p14:cNvContentPartPr/>
                <p14:nvPr/>
              </p14:nvContentPartPr>
              <p14:xfrm>
                <a:off x="7659295" y="4651102"/>
                <a:ext cx="119880" cy="119160"/>
              </p14:xfrm>
            </p:contentPart>
          </mc:Choice>
          <mc:Fallback>
            <p:pic>
              <p:nvPicPr>
                <p:cNvPr id="130" name="Freihand 129">
                  <a:extLst>
                    <a:ext uri="{FF2B5EF4-FFF2-40B4-BE49-F238E27FC236}">
                      <a16:creationId xmlns:a16="http://schemas.microsoft.com/office/drawing/2014/main" id="{044099C9-CC78-C31D-DDB2-5738C8B257D2}"/>
                    </a:ext>
                  </a:extLst>
                </p:cNvPr>
                <p:cNvPicPr/>
                <p:nvPr/>
              </p:nvPicPr>
              <p:blipFill>
                <a:blip r:embed="rId175"/>
                <a:stretch>
                  <a:fillRect/>
                </a:stretch>
              </p:blipFill>
              <p:spPr>
                <a:xfrm>
                  <a:off x="7650295" y="4642102"/>
                  <a:ext cx="1375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1" name="Freihand 130">
                  <a:extLst>
                    <a:ext uri="{FF2B5EF4-FFF2-40B4-BE49-F238E27FC236}">
                      <a16:creationId xmlns:a16="http://schemas.microsoft.com/office/drawing/2014/main" id="{32269D39-2BE6-B9D2-AF36-54A6AC6C4D8B}"/>
                    </a:ext>
                  </a:extLst>
                </p14:cNvPr>
                <p14:cNvContentPartPr/>
                <p14:nvPr/>
              </p14:nvContentPartPr>
              <p14:xfrm>
                <a:off x="7825615" y="4668022"/>
                <a:ext cx="209880" cy="323280"/>
              </p14:xfrm>
            </p:contentPart>
          </mc:Choice>
          <mc:Fallback>
            <p:pic>
              <p:nvPicPr>
                <p:cNvPr id="131" name="Freihand 130">
                  <a:extLst>
                    <a:ext uri="{FF2B5EF4-FFF2-40B4-BE49-F238E27FC236}">
                      <a16:creationId xmlns:a16="http://schemas.microsoft.com/office/drawing/2014/main" id="{32269D39-2BE6-B9D2-AF36-54A6AC6C4D8B}"/>
                    </a:ext>
                  </a:extLst>
                </p:cNvPr>
                <p:cNvPicPr/>
                <p:nvPr/>
              </p:nvPicPr>
              <p:blipFill>
                <a:blip r:embed="rId177"/>
                <a:stretch>
                  <a:fillRect/>
                </a:stretch>
              </p:blipFill>
              <p:spPr>
                <a:xfrm>
                  <a:off x="7816615" y="4659022"/>
                  <a:ext cx="22752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3" name="Freihand 132">
                  <a:extLst>
                    <a:ext uri="{FF2B5EF4-FFF2-40B4-BE49-F238E27FC236}">
                      <a16:creationId xmlns:a16="http://schemas.microsoft.com/office/drawing/2014/main" id="{F266E8E8-D299-DEF6-DB56-8D993F4EF35F}"/>
                    </a:ext>
                  </a:extLst>
                </p14:cNvPr>
                <p14:cNvContentPartPr/>
                <p14:nvPr/>
              </p14:nvContentPartPr>
              <p14:xfrm>
                <a:off x="2492575" y="5476942"/>
                <a:ext cx="241920" cy="23040"/>
              </p14:xfrm>
            </p:contentPart>
          </mc:Choice>
          <mc:Fallback>
            <p:pic>
              <p:nvPicPr>
                <p:cNvPr id="133" name="Freihand 132">
                  <a:extLst>
                    <a:ext uri="{FF2B5EF4-FFF2-40B4-BE49-F238E27FC236}">
                      <a16:creationId xmlns:a16="http://schemas.microsoft.com/office/drawing/2014/main" id="{F266E8E8-D299-DEF6-DB56-8D993F4EF35F}"/>
                    </a:ext>
                  </a:extLst>
                </p:cNvPr>
                <p:cNvPicPr/>
                <p:nvPr/>
              </p:nvPicPr>
              <p:blipFill>
                <a:blip r:embed="rId179"/>
                <a:stretch>
                  <a:fillRect/>
                </a:stretch>
              </p:blipFill>
              <p:spPr>
                <a:xfrm>
                  <a:off x="2483935" y="5468302"/>
                  <a:ext cx="2595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4" name="Freihand 133">
                  <a:extLst>
                    <a:ext uri="{FF2B5EF4-FFF2-40B4-BE49-F238E27FC236}">
                      <a16:creationId xmlns:a16="http://schemas.microsoft.com/office/drawing/2014/main" id="{D8A97E0E-6C7F-AF1B-A50A-17A40F1444F7}"/>
                    </a:ext>
                  </a:extLst>
                </p14:cNvPr>
                <p14:cNvContentPartPr/>
                <p14:nvPr/>
              </p14:nvContentPartPr>
              <p14:xfrm>
                <a:off x="2511295" y="5536702"/>
                <a:ext cx="216000" cy="24120"/>
              </p14:xfrm>
            </p:contentPart>
          </mc:Choice>
          <mc:Fallback>
            <p:pic>
              <p:nvPicPr>
                <p:cNvPr id="134" name="Freihand 133">
                  <a:extLst>
                    <a:ext uri="{FF2B5EF4-FFF2-40B4-BE49-F238E27FC236}">
                      <a16:creationId xmlns:a16="http://schemas.microsoft.com/office/drawing/2014/main" id="{D8A97E0E-6C7F-AF1B-A50A-17A40F1444F7}"/>
                    </a:ext>
                  </a:extLst>
                </p:cNvPr>
                <p:cNvPicPr/>
                <p:nvPr/>
              </p:nvPicPr>
              <p:blipFill>
                <a:blip r:embed="rId181"/>
                <a:stretch>
                  <a:fillRect/>
                </a:stretch>
              </p:blipFill>
              <p:spPr>
                <a:xfrm>
                  <a:off x="2502295" y="5528062"/>
                  <a:ext cx="2336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6" name="Freihand 135">
                  <a:extLst>
                    <a:ext uri="{FF2B5EF4-FFF2-40B4-BE49-F238E27FC236}">
                      <a16:creationId xmlns:a16="http://schemas.microsoft.com/office/drawing/2014/main" id="{00252533-1B78-6EC2-0FB7-6D22C2E44EDF}"/>
                    </a:ext>
                  </a:extLst>
                </p14:cNvPr>
                <p14:cNvContentPartPr/>
                <p14:nvPr/>
              </p14:nvContentPartPr>
              <p14:xfrm>
                <a:off x="2927815" y="5319982"/>
                <a:ext cx="130680" cy="305280"/>
              </p14:xfrm>
            </p:contentPart>
          </mc:Choice>
          <mc:Fallback>
            <p:pic>
              <p:nvPicPr>
                <p:cNvPr id="136" name="Freihand 135">
                  <a:extLst>
                    <a:ext uri="{FF2B5EF4-FFF2-40B4-BE49-F238E27FC236}">
                      <a16:creationId xmlns:a16="http://schemas.microsoft.com/office/drawing/2014/main" id="{00252533-1B78-6EC2-0FB7-6D22C2E44EDF}"/>
                    </a:ext>
                  </a:extLst>
                </p:cNvPr>
                <p:cNvPicPr/>
                <p:nvPr/>
              </p:nvPicPr>
              <p:blipFill>
                <a:blip r:embed="rId183"/>
                <a:stretch>
                  <a:fillRect/>
                </a:stretch>
              </p:blipFill>
              <p:spPr>
                <a:xfrm>
                  <a:off x="2919175" y="5311342"/>
                  <a:ext cx="14832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7" name="Freihand 136">
                  <a:extLst>
                    <a:ext uri="{FF2B5EF4-FFF2-40B4-BE49-F238E27FC236}">
                      <a16:creationId xmlns:a16="http://schemas.microsoft.com/office/drawing/2014/main" id="{E272A71E-5B06-F6C7-FA04-CE4EE44FD2C6}"/>
                    </a:ext>
                  </a:extLst>
                </p14:cNvPr>
                <p14:cNvContentPartPr/>
                <p14:nvPr/>
              </p14:nvContentPartPr>
              <p14:xfrm>
                <a:off x="3142015" y="5339782"/>
                <a:ext cx="137520" cy="245160"/>
              </p14:xfrm>
            </p:contentPart>
          </mc:Choice>
          <mc:Fallback>
            <p:pic>
              <p:nvPicPr>
                <p:cNvPr id="137" name="Freihand 136">
                  <a:extLst>
                    <a:ext uri="{FF2B5EF4-FFF2-40B4-BE49-F238E27FC236}">
                      <a16:creationId xmlns:a16="http://schemas.microsoft.com/office/drawing/2014/main" id="{E272A71E-5B06-F6C7-FA04-CE4EE44FD2C6}"/>
                    </a:ext>
                  </a:extLst>
                </p:cNvPr>
                <p:cNvPicPr/>
                <p:nvPr/>
              </p:nvPicPr>
              <p:blipFill>
                <a:blip r:embed="rId185"/>
                <a:stretch>
                  <a:fillRect/>
                </a:stretch>
              </p:blipFill>
              <p:spPr>
                <a:xfrm>
                  <a:off x="3133015" y="5331142"/>
                  <a:ext cx="15516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9" name="Freihand 138">
                  <a:extLst>
                    <a:ext uri="{FF2B5EF4-FFF2-40B4-BE49-F238E27FC236}">
                      <a16:creationId xmlns:a16="http://schemas.microsoft.com/office/drawing/2014/main" id="{D789D92F-FB13-DF6D-0FF8-EF52C57FFE83}"/>
                    </a:ext>
                  </a:extLst>
                </p14:cNvPr>
                <p14:cNvContentPartPr/>
                <p14:nvPr/>
              </p14:nvContentPartPr>
              <p14:xfrm>
                <a:off x="3355495" y="5318182"/>
                <a:ext cx="182520" cy="262080"/>
              </p14:xfrm>
            </p:contentPart>
          </mc:Choice>
          <mc:Fallback>
            <p:pic>
              <p:nvPicPr>
                <p:cNvPr id="139" name="Freihand 138">
                  <a:extLst>
                    <a:ext uri="{FF2B5EF4-FFF2-40B4-BE49-F238E27FC236}">
                      <a16:creationId xmlns:a16="http://schemas.microsoft.com/office/drawing/2014/main" id="{D789D92F-FB13-DF6D-0FF8-EF52C57FFE83}"/>
                    </a:ext>
                  </a:extLst>
                </p:cNvPr>
                <p:cNvPicPr/>
                <p:nvPr/>
              </p:nvPicPr>
              <p:blipFill>
                <a:blip r:embed="rId187"/>
                <a:stretch>
                  <a:fillRect/>
                </a:stretch>
              </p:blipFill>
              <p:spPr>
                <a:xfrm>
                  <a:off x="3346495" y="5309182"/>
                  <a:ext cx="20016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1" name="Freihand 140">
                  <a:extLst>
                    <a:ext uri="{FF2B5EF4-FFF2-40B4-BE49-F238E27FC236}">
                      <a16:creationId xmlns:a16="http://schemas.microsoft.com/office/drawing/2014/main" id="{19566FAD-4EF9-9A6D-5685-29E122C90711}"/>
                    </a:ext>
                  </a:extLst>
                </p14:cNvPr>
                <p14:cNvContentPartPr/>
                <p14:nvPr/>
              </p14:nvContentPartPr>
              <p14:xfrm>
                <a:off x="3600655" y="5463982"/>
                <a:ext cx="23760" cy="162360"/>
              </p14:xfrm>
            </p:contentPart>
          </mc:Choice>
          <mc:Fallback>
            <p:pic>
              <p:nvPicPr>
                <p:cNvPr id="141" name="Freihand 140">
                  <a:extLst>
                    <a:ext uri="{FF2B5EF4-FFF2-40B4-BE49-F238E27FC236}">
                      <a16:creationId xmlns:a16="http://schemas.microsoft.com/office/drawing/2014/main" id="{19566FAD-4EF9-9A6D-5685-29E122C90711}"/>
                    </a:ext>
                  </a:extLst>
                </p:cNvPr>
                <p:cNvPicPr/>
                <p:nvPr/>
              </p:nvPicPr>
              <p:blipFill>
                <a:blip r:embed="rId189"/>
                <a:stretch>
                  <a:fillRect/>
                </a:stretch>
              </p:blipFill>
              <p:spPr>
                <a:xfrm>
                  <a:off x="3591655" y="5455342"/>
                  <a:ext cx="414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2" name="Freihand 141">
                  <a:extLst>
                    <a:ext uri="{FF2B5EF4-FFF2-40B4-BE49-F238E27FC236}">
                      <a16:creationId xmlns:a16="http://schemas.microsoft.com/office/drawing/2014/main" id="{D4765373-DC45-098A-3222-1A12346030F2}"/>
                    </a:ext>
                  </a:extLst>
                </p14:cNvPr>
                <p14:cNvContentPartPr/>
                <p14:nvPr/>
              </p14:nvContentPartPr>
              <p14:xfrm>
                <a:off x="3665455" y="5294062"/>
                <a:ext cx="160920" cy="205560"/>
              </p14:xfrm>
            </p:contentPart>
          </mc:Choice>
          <mc:Fallback>
            <p:pic>
              <p:nvPicPr>
                <p:cNvPr id="142" name="Freihand 141">
                  <a:extLst>
                    <a:ext uri="{FF2B5EF4-FFF2-40B4-BE49-F238E27FC236}">
                      <a16:creationId xmlns:a16="http://schemas.microsoft.com/office/drawing/2014/main" id="{D4765373-DC45-098A-3222-1A12346030F2}"/>
                    </a:ext>
                  </a:extLst>
                </p:cNvPr>
                <p:cNvPicPr/>
                <p:nvPr/>
              </p:nvPicPr>
              <p:blipFill>
                <a:blip r:embed="rId191"/>
                <a:stretch>
                  <a:fillRect/>
                </a:stretch>
              </p:blipFill>
              <p:spPr>
                <a:xfrm>
                  <a:off x="3656815" y="5285422"/>
                  <a:ext cx="1785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3" name="Freihand 142">
                  <a:extLst>
                    <a:ext uri="{FF2B5EF4-FFF2-40B4-BE49-F238E27FC236}">
                      <a16:creationId xmlns:a16="http://schemas.microsoft.com/office/drawing/2014/main" id="{3D8426D7-5723-3A33-9F66-F7861571D0F8}"/>
                    </a:ext>
                  </a:extLst>
                </p14:cNvPr>
                <p14:cNvContentPartPr/>
                <p14:nvPr/>
              </p14:nvContentPartPr>
              <p14:xfrm>
                <a:off x="3887215" y="5273182"/>
                <a:ext cx="94320" cy="201600"/>
              </p14:xfrm>
            </p:contentPart>
          </mc:Choice>
          <mc:Fallback>
            <p:pic>
              <p:nvPicPr>
                <p:cNvPr id="143" name="Freihand 142">
                  <a:extLst>
                    <a:ext uri="{FF2B5EF4-FFF2-40B4-BE49-F238E27FC236}">
                      <a16:creationId xmlns:a16="http://schemas.microsoft.com/office/drawing/2014/main" id="{3D8426D7-5723-3A33-9F66-F7861571D0F8}"/>
                    </a:ext>
                  </a:extLst>
                </p:cNvPr>
                <p:cNvPicPr/>
                <p:nvPr/>
              </p:nvPicPr>
              <p:blipFill>
                <a:blip r:embed="rId193"/>
                <a:stretch>
                  <a:fillRect/>
                </a:stretch>
              </p:blipFill>
              <p:spPr>
                <a:xfrm>
                  <a:off x="3878215" y="5264542"/>
                  <a:ext cx="1119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4" name="Freihand 143">
                  <a:extLst>
                    <a:ext uri="{FF2B5EF4-FFF2-40B4-BE49-F238E27FC236}">
                      <a16:creationId xmlns:a16="http://schemas.microsoft.com/office/drawing/2014/main" id="{1348CFD7-21CC-6BFD-D2CD-7CB92FFC73A9}"/>
                    </a:ext>
                  </a:extLst>
                </p14:cNvPr>
                <p14:cNvContentPartPr/>
                <p14:nvPr/>
              </p14:nvContentPartPr>
              <p14:xfrm>
                <a:off x="3838255" y="5282542"/>
                <a:ext cx="146160" cy="244800"/>
              </p14:xfrm>
            </p:contentPart>
          </mc:Choice>
          <mc:Fallback>
            <p:pic>
              <p:nvPicPr>
                <p:cNvPr id="144" name="Freihand 143">
                  <a:extLst>
                    <a:ext uri="{FF2B5EF4-FFF2-40B4-BE49-F238E27FC236}">
                      <a16:creationId xmlns:a16="http://schemas.microsoft.com/office/drawing/2014/main" id="{1348CFD7-21CC-6BFD-D2CD-7CB92FFC73A9}"/>
                    </a:ext>
                  </a:extLst>
                </p:cNvPr>
                <p:cNvPicPr/>
                <p:nvPr/>
              </p:nvPicPr>
              <p:blipFill>
                <a:blip r:embed="rId195"/>
                <a:stretch>
                  <a:fillRect/>
                </a:stretch>
              </p:blipFill>
              <p:spPr>
                <a:xfrm>
                  <a:off x="3829255" y="5273902"/>
                  <a:ext cx="16380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5" name="Freihand 144">
                  <a:extLst>
                    <a:ext uri="{FF2B5EF4-FFF2-40B4-BE49-F238E27FC236}">
                      <a16:creationId xmlns:a16="http://schemas.microsoft.com/office/drawing/2014/main" id="{98F8A1A4-43CD-B385-E867-88B516AFC0B1}"/>
                    </a:ext>
                  </a:extLst>
                </p14:cNvPr>
                <p14:cNvContentPartPr/>
                <p14:nvPr/>
              </p14:nvContentPartPr>
              <p14:xfrm>
                <a:off x="2743135" y="5590702"/>
                <a:ext cx="1300320" cy="150480"/>
              </p14:xfrm>
            </p:contentPart>
          </mc:Choice>
          <mc:Fallback>
            <p:pic>
              <p:nvPicPr>
                <p:cNvPr id="145" name="Freihand 144">
                  <a:extLst>
                    <a:ext uri="{FF2B5EF4-FFF2-40B4-BE49-F238E27FC236}">
                      <a16:creationId xmlns:a16="http://schemas.microsoft.com/office/drawing/2014/main" id="{98F8A1A4-43CD-B385-E867-88B516AFC0B1}"/>
                    </a:ext>
                  </a:extLst>
                </p:cNvPr>
                <p:cNvPicPr/>
                <p:nvPr/>
              </p:nvPicPr>
              <p:blipFill>
                <a:blip r:embed="rId197"/>
                <a:stretch>
                  <a:fillRect/>
                </a:stretch>
              </p:blipFill>
              <p:spPr>
                <a:xfrm>
                  <a:off x="2734495" y="5581702"/>
                  <a:ext cx="13179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6" name="Freihand 145">
                  <a:extLst>
                    <a:ext uri="{FF2B5EF4-FFF2-40B4-BE49-F238E27FC236}">
                      <a16:creationId xmlns:a16="http://schemas.microsoft.com/office/drawing/2014/main" id="{AD2557AE-0291-AC1B-B9E4-74E2E85CF1B7}"/>
                    </a:ext>
                  </a:extLst>
                </p14:cNvPr>
                <p14:cNvContentPartPr/>
                <p14:nvPr/>
              </p14:nvContentPartPr>
              <p14:xfrm>
                <a:off x="4210855" y="5379382"/>
                <a:ext cx="240840" cy="30960"/>
              </p14:xfrm>
            </p:contentPart>
          </mc:Choice>
          <mc:Fallback>
            <p:pic>
              <p:nvPicPr>
                <p:cNvPr id="146" name="Freihand 145">
                  <a:extLst>
                    <a:ext uri="{FF2B5EF4-FFF2-40B4-BE49-F238E27FC236}">
                      <a16:creationId xmlns:a16="http://schemas.microsoft.com/office/drawing/2014/main" id="{AD2557AE-0291-AC1B-B9E4-74E2E85CF1B7}"/>
                    </a:ext>
                  </a:extLst>
                </p:cNvPr>
                <p:cNvPicPr/>
                <p:nvPr/>
              </p:nvPicPr>
              <p:blipFill>
                <a:blip r:embed="rId199"/>
                <a:stretch>
                  <a:fillRect/>
                </a:stretch>
              </p:blipFill>
              <p:spPr>
                <a:xfrm>
                  <a:off x="4202215" y="5370742"/>
                  <a:ext cx="2584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7" name="Freihand 146">
                  <a:extLst>
                    <a:ext uri="{FF2B5EF4-FFF2-40B4-BE49-F238E27FC236}">
                      <a16:creationId xmlns:a16="http://schemas.microsoft.com/office/drawing/2014/main" id="{4AEEB3FE-5686-7086-019B-39981A1DB354}"/>
                    </a:ext>
                  </a:extLst>
                </p14:cNvPr>
                <p14:cNvContentPartPr/>
                <p14:nvPr/>
              </p14:nvContentPartPr>
              <p14:xfrm>
                <a:off x="4234255" y="5420062"/>
                <a:ext cx="235800" cy="92880"/>
              </p14:xfrm>
            </p:contentPart>
          </mc:Choice>
          <mc:Fallback>
            <p:pic>
              <p:nvPicPr>
                <p:cNvPr id="147" name="Freihand 146">
                  <a:extLst>
                    <a:ext uri="{FF2B5EF4-FFF2-40B4-BE49-F238E27FC236}">
                      <a16:creationId xmlns:a16="http://schemas.microsoft.com/office/drawing/2014/main" id="{4AEEB3FE-5686-7086-019B-39981A1DB354}"/>
                    </a:ext>
                  </a:extLst>
                </p:cNvPr>
                <p:cNvPicPr/>
                <p:nvPr/>
              </p:nvPicPr>
              <p:blipFill>
                <a:blip r:embed="rId201"/>
                <a:stretch>
                  <a:fillRect/>
                </a:stretch>
              </p:blipFill>
              <p:spPr>
                <a:xfrm>
                  <a:off x="4225255" y="5411422"/>
                  <a:ext cx="2534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48" name="Freihand 147">
                  <a:extLst>
                    <a:ext uri="{FF2B5EF4-FFF2-40B4-BE49-F238E27FC236}">
                      <a16:creationId xmlns:a16="http://schemas.microsoft.com/office/drawing/2014/main" id="{1D256EF0-D2F3-9A92-BAB1-D93DE50C65F9}"/>
                    </a:ext>
                  </a:extLst>
                </p14:cNvPr>
                <p14:cNvContentPartPr/>
                <p14:nvPr/>
              </p14:nvContentPartPr>
              <p14:xfrm>
                <a:off x="4281055" y="5253742"/>
                <a:ext cx="183600" cy="334080"/>
              </p14:xfrm>
            </p:contentPart>
          </mc:Choice>
          <mc:Fallback>
            <p:pic>
              <p:nvPicPr>
                <p:cNvPr id="148" name="Freihand 147">
                  <a:extLst>
                    <a:ext uri="{FF2B5EF4-FFF2-40B4-BE49-F238E27FC236}">
                      <a16:creationId xmlns:a16="http://schemas.microsoft.com/office/drawing/2014/main" id="{1D256EF0-D2F3-9A92-BAB1-D93DE50C65F9}"/>
                    </a:ext>
                  </a:extLst>
                </p:cNvPr>
                <p:cNvPicPr/>
                <p:nvPr/>
              </p:nvPicPr>
              <p:blipFill>
                <a:blip r:embed="rId203"/>
                <a:stretch>
                  <a:fillRect/>
                </a:stretch>
              </p:blipFill>
              <p:spPr>
                <a:xfrm>
                  <a:off x="4272415" y="5244742"/>
                  <a:ext cx="20124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49" name="Freihand 148">
                  <a:extLst>
                    <a:ext uri="{FF2B5EF4-FFF2-40B4-BE49-F238E27FC236}">
                      <a16:creationId xmlns:a16="http://schemas.microsoft.com/office/drawing/2014/main" id="{E9298D1E-F498-49BA-1745-7E072AADFD01}"/>
                    </a:ext>
                  </a:extLst>
                </p14:cNvPr>
                <p14:cNvContentPartPr/>
                <p14:nvPr/>
              </p14:nvContentPartPr>
              <p14:xfrm>
                <a:off x="4705855" y="5322862"/>
                <a:ext cx="165240" cy="248040"/>
              </p14:xfrm>
            </p:contentPart>
          </mc:Choice>
          <mc:Fallback>
            <p:pic>
              <p:nvPicPr>
                <p:cNvPr id="149" name="Freihand 148">
                  <a:extLst>
                    <a:ext uri="{FF2B5EF4-FFF2-40B4-BE49-F238E27FC236}">
                      <a16:creationId xmlns:a16="http://schemas.microsoft.com/office/drawing/2014/main" id="{E9298D1E-F498-49BA-1745-7E072AADFD01}"/>
                    </a:ext>
                  </a:extLst>
                </p:cNvPr>
                <p:cNvPicPr/>
                <p:nvPr/>
              </p:nvPicPr>
              <p:blipFill>
                <a:blip r:embed="rId205"/>
                <a:stretch>
                  <a:fillRect/>
                </a:stretch>
              </p:blipFill>
              <p:spPr>
                <a:xfrm>
                  <a:off x="4697215" y="5313862"/>
                  <a:ext cx="18288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0" name="Freihand 149">
                  <a:extLst>
                    <a:ext uri="{FF2B5EF4-FFF2-40B4-BE49-F238E27FC236}">
                      <a16:creationId xmlns:a16="http://schemas.microsoft.com/office/drawing/2014/main" id="{114364E2-0D48-8211-55B2-63F2459A8233}"/>
                    </a:ext>
                  </a:extLst>
                </p14:cNvPr>
                <p14:cNvContentPartPr/>
                <p14:nvPr/>
              </p14:nvContentPartPr>
              <p14:xfrm>
                <a:off x="4986655" y="5315302"/>
                <a:ext cx="162000" cy="252720"/>
              </p14:xfrm>
            </p:contentPart>
          </mc:Choice>
          <mc:Fallback>
            <p:pic>
              <p:nvPicPr>
                <p:cNvPr id="150" name="Freihand 149">
                  <a:extLst>
                    <a:ext uri="{FF2B5EF4-FFF2-40B4-BE49-F238E27FC236}">
                      <a16:creationId xmlns:a16="http://schemas.microsoft.com/office/drawing/2014/main" id="{114364E2-0D48-8211-55B2-63F2459A8233}"/>
                    </a:ext>
                  </a:extLst>
                </p:cNvPr>
                <p:cNvPicPr/>
                <p:nvPr/>
              </p:nvPicPr>
              <p:blipFill>
                <a:blip r:embed="rId207"/>
                <a:stretch>
                  <a:fillRect/>
                </a:stretch>
              </p:blipFill>
              <p:spPr>
                <a:xfrm>
                  <a:off x="4977655" y="5306302"/>
                  <a:ext cx="17964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1" name="Freihand 150">
                  <a:extLst>
                    <a:ext uri="{FF2B5EF4-FFF2-40B4-BE49-F238E27FC236}">
                      <a16:creationId xmlns:a16="http://schemas.microsoft.com/office/drawing/2014/main" id="{9C19874F-1BB6-3DBF-9871-85C4C8EB319B}"/>
                    </a:ext>
                  </a:extLst>
                </p14:cNvPr>
                <p14:cNvContentPartPr/>
                <p14:nvPr/>
              </p14:nvContentPartPr>
              <p14:xfrm>
                <a:off x="5278975" y="5291542"/>
                <a:ext cx="167040" cy="224640"/>
              </p14:xfrm>
            </p:contentPart>
          </mc:Choice>
          <mc:Fallback>
            <p:pic>
              <p:nvPicPr>
                <p:cNvPr id="151" name="Freihand 150">
                  <a:extLst>
                    <a:ext uri="{FF2B5EF4-FFF2-40B4-BE49-F238E27FC236}">
                      <a16:creationId xmlns:a16="http://schemas.microsoft.com/office/drawing/2014/main" id="{9C19874F-1BB6-3DBF-9871-85C4C8EB319B}"/>
                    </a:ext>
                  </a:extLst>
                </p:cNvPr>
                <p:cNvPicPr/>
                <p:nvPr/>
              </p:nvPicPr>
              <p:blipFill>
                <a:blip r:embed="rId209"/>
                <a:stretch>
                  <a:fillRect/>
                </a:stretch>
              </p:blipFill>
              <p:spPr>
                <a:xfrm>
                  <a:off x="5270335" y="5282542"/>
                  <a:ext cx="1846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2" name="Freihand 151">
                  <a:extLst>
                    <a:ext uri="{FF2B5EF4-FFF2-40B4-BE49-F238E27FC236}">
                      <a16:creationId xmlns:a16="http://schemas.microsoft.com/office/drawing/2014/main" id="{AFE1F0E3-55C5-3E67-A70D-254E1D91826F}"/>
                    </a:ext>
                  </a:extLst>
                </p14:cNvPr>
                <p14:cNvContentPartPr/>
                <p14:nvPr/>
              </p14:nvContentPartPr>
              <p14:xfrm>
                <a:off x="5313535" y="5381182"/>
                <a:ext cx="180000" cy="38520"/>
              </p14:xfrm>
            </p:contentPart>
          </mc:Choice>
          <mc:Fallback>
            <p:pic>
              <p:nvPicPr>
                <p:cNvPr id="152" name="Freihand 151">
                  <a:extLst>
                    <a:ext uri="{FF2B5EF4-FFF2-40B4-BE49-F238E27FC236}">
                      <a16:creationId xmlns:a16="http://schemas.microsoft.com/office/drawing/2014/main" id="{AFE1F0E3-55C5-3E67-A70D-254E1D91826F}"/>
                    </a:ext>
                  </a:extLst>
                </p:cNvPr>
                <p:cNvPicPr/>
                <p:nvPr/>
              </p:nvPicPr>
              <p:blipFill>
                <a:blip r:embed="rId211"/>
                <a:stretch>
                  <a:fillRect/>
                </a:stretch>
              </p:blipFill>
              <p:spPr>
                <a:xfrm>
                  <a:off x="5304895" y="5372182"/>
                  <a:ext cx="1976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3" name="Freihand 152">
                  <a:extLst>
                    <a:ext uri="{FF2B5EF4-FFF2-40B4-BE49-F238E27FC236}">
                      <a16:creationId xmlns:a16="http://schemas.microsoft.com/office/drawing/2014/main" id="{B99271BD-BEAA-9530-F5EE-F6E77E2B4EAF}"/>
                    </a:ext>
                  </a:extLst>
                </p14:cNvPr>
                <p14:cNvContentPartPr/>
                <p14:nvPr/>
              </p14:nvContentPartPr>
              <p14:xfrm>
                <a:off x="4629175" y="5035222"/>
                <a:ext cx="1045800" cy="654120"/>
              </p14:xfrm>
            </p:contentPart>
          </mc:Choice>
          <mc:Fallback>
            <p:pic>
              <p:nvPicPr>
                <p:cNvPr id="153" name="Freihand 152">
                  <a:extLst>
                    <a:ext uri="{FF2B5EF4-FFF2-40B4-BE49-F238E27FC236}">
                      <a16:creationId xmlns:a16="http://schemas.microsoft.com/office/drawing/2014/main" id="{B99271BD-BEAA-9530-F5EE-F6E77E2B4EAF}"/>
                    </a:ext>
                  </a:extLst>
                </p:cNvPr>
                <p:cNvPicPr/>
                <p:nvPr/>
              </p:nvPicPr>
              <p:blipFill>
                <a:blip r:embed="rId213"/>
                <a:stretch>
                  <a:fillRect/>
                </a:stretch>
              </p:blipFill>
              <p:spPr>
                <a:xfrm>
                  <a:off x="4620535" y="5026582"/>
                  <a:ext cx="1063440" cy="671760"/>
                </a:xfrm>
                <a:prstGeom prst="rect">
                  <a:avLst/>
                </a:prstGeom>
              </p:spPr>
            </p:pic>
          </mc:Fallback>
        </mc:AlternateContent>
      </p:grpSp>
    </p:spTree>
    <p:extLst>
      <p:ext uri="{BB962C8B-B14F-4D97-AF65-F5344CB8AC3E}">
        <p14:creationId xmlns:p14="http://schemas.microsoft.com/office/powerpoint/2010/main" val="3978193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dirty="0">
                <a:solidFill>
                  <a:srgbClr val="000000"/>
                </a:solidFill>
                <a:latin typeface="Arial"/>
              </a:rPr>
              <a:t>Nominales und reales Wirtschaftswachstum Deutschland</a:t>
            </a:r>
            <a:endParaRPr sz="2540" dirty="0"/>
          </a:p>
        </p:txBody>
      </p:sp>
      <p:sp>
        <p:nvSpPr>
          <p:cNvPr id="8" name="Textfeld 7"/>
          <p:cNvSpPr txBox="1"/>
          <p:nvPr/>
        </p:nvSpPr>
        <p:spPr>
          <a:xfrm>
            <a:off x="732013" y="597802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ABCCF30F-C760-2103-57CC-07F7D100A209}"/>
              </a:ext>
            </a:extLst>
          </p:cNvPr>
          <p:cNvPicPr>
            <a:picLocks noChangeAspect="1"/>
          </p:cNvPicPr>
          <p:nvPr/>
        </p:nvPicPr>
        <p:blipFill>
          <a:blip r:embed="rId3"/>
          <a:stretch>
            <a:fillRect/>
          </a:stretch>
        </p:blipFill>
        <p:spPr>
          <a:xfrm>
            <a:off x="0" y="651847"/>
            <a:ext cx="8465452" cy="5326180"/>
          </a:xfrm>
          <a:prstGeom prst="rect">
            <a:avLst/>
          </a:prstGeom>
        </p:spPr>
      </p:pic>
    </p:spTree>
    <p:extLst>
      <p:ext uri="{BB962C8B-B14F-4D97-AF65-F5344CB8AC3E}">
        <p14:creationId xmlns:p14="http://schemas.microsoft.com/office/powerpoint/2010/main" val="15365520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dirty="0"/>
              <a:t>Relative Veränderung des BIP-</a:t>
            </a:r>
            <a:r>
              <a:rPr lang="de-DE" sz="2540" dirty="0" err="1"/>
              <a:t>Deflators</a:t>
            </a:r>
            <a:r>
              <a:rPr lang="de-DE" sz="2540" dirty="0"/>
              <a:t> in Deutschland</a:t>
            </a:r>
          </a:p>
        </p:txBody>
      </p:sp>
      <p:sp>
        <p:nvSpPr>
          <p:cNvPr id="8" name="Textfeld 7"/>
          <p:cNvSpPr txBox="1"/>
          <p:nvPr/>
        </p:nvSpPr>
        <p:spPr>
          <a:xfrm>
            <a:off x="2106351" y="6164193"/>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10" name="Rechteck 9">
            <a:extLst>
              <a:ext uri="{FF2B5EF4-FFF2-40B4-BE49-F238E27FC236}">
                <a16:creationId xmlns:a16="http://schemas.microsoft.com/office/drawing/2014/main" id="{9395EECD-4647-450E-AE65-01DE3ECDAF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58BDC37A-E322-7AB0-157C-D45EE2A35F39}"/>
              </a:ext>
            </a:extLst>
          </p:cNvPr>
          <p:cNvPicPr>
            <a:picLocks noChangeAspect="1"/>
          </p:cNvPicPr>
          <p:nvPr/>
        </p:nvPicPr>
        <p:blipFill>
          <a:blip r:embed="rId3"/>
          <a:stretch>
            <a:fillRect/>
          </a:stretch>
        </p:blipFill>
        <p:spPr>
          <a:xfrm>
            <a:off x="0" y="744930"/>
            <a:ext cx="8613398" cy="5419263"/>
          </a:xfrm>
          <a:prstGeom prst="rect">
            <a:avLst/>
          </a:prstGeom>
        </p:spPr>
      </p:pic>
    </p:spTree>
    <p:extLst>
      <p:ext uri="{BB962C8B-B14F-4D97-AF65-F5344CB8AC3E}">
        <p14:creationId xmlns:p14="http://schemas.microsoft.com/office/powerpoint/2010/main" val="3008064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Allgemeines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9255" y="512949"/>
            <a:ext cx="8366247" cy="58321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Hand zu 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Ich gehöre allerdings noch zu den Dozenten, die nicht die vorgefertigten Foliensätze der Verlage für den Mankiw oder den Blanchard/Illing verwenden, sondern gestalte noch meine eigenen Vorlesungsinhalte. Trotzdem werden Sie natürlich viele Inhalte meiner Vorlesung insbesondere in den Standardlehrbüchern wiederfinden.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Für die Prüfung am Ende des Semesters gilt aber, dass nur die Inhalte dieser Vorlesung/Übung prüfungsrelevant sind. Die Prüfungsvorbereitung ist zudem unabhängig von der letztendlichen Prüfungsform und kann gemäß einer normalen Vorbereitung auf eine Präsenzklausur erfolgen.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6E00F71B-EC7E-451C-A403-DB31F78AF4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68751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Nominales BIP/reales BIP/BIP-</a:t>
            </a:r>
            <a:r>
              <a:rPr lang="de-DE" sz="3266" dirty="0" err="1"/>
              <a:t>Deflator</a:t>
            </a:r>
            <a:endParaRPr lang="de-DE" sz="3266" dirty="0"/>
          </a:p>
        </p:txBody>
      </p:sp>
      <p:sp>
        <p:nvSpPr>
          <p:cNvPr id="7" name="Text Box 3"/>
          <p:cNvSpPr txBox="1">
            <a:spLocks noChangeArrowheads="1"/>
          </p:cNvSpPr>
          <p:nvPr/>
        </p:nvSpPr>
        <p:spPr bwMode="auto">
          <a:xfrm>
            <a:off x="86451" y="1151352"/>
            <a:ext cx="8603154" cy="377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im nominalen BIP spiegelt die Veränderung aus Preisänderungen </a:t>
            </a:r>
            <a:r>
              <a:rPr lang="de-DE" altLang="de-DE" sz="2177" b="1" dirty="0">
                <a:solidFill>
                  <a:srgbClr val="000000"/>
                </a:solidFill>
              </a:rPr>
              <a:t>und</a:t>
            </a:r>
            <a:r>
              <a:rPr lang="de-DE" altLang="de-DE" sz="2177" dirty="0">
                <a:solidFill>
                  <a:srgbClr val="000000"/>
                </a:solidFill>
              </a:rPr>
              <a:t> Änderungen in der Wirtschaftsleistung wieder.</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des realen BIP zeigt, um wie viel die Wirtschaftsleistung gewachsen ist.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Über die Veränderungsrate des BIP-</a:t>
            </a:r>
            <a:r>
              <a:rPr lang="de-DE" altLang="de-DE" sz="2177" dirty="0" err="1">
                <a:solidFill>
                  <a:srgbClr val="000000"/>
                </a:solidFill>
              </a:rPr>
              <a:t>Deflators</a:t>
            </a:r>
            <a:r>
              <a:rPr lang="de-DE" altLang="de-DE" sz="2177" dirty="0">
                <a:solidFill>
                  <a:srgbClr val="000000"/>
                </a:solidFill>
              </a:rPr>
              <a:t> kann die </a:t>
            </a:r>
            <a:r>
              <a:rPr lang="de-DE" altLang="de-DE" sz="2177" dirty="0" err="1">
                <a:solidFill>
                  <a:srgbClr val="000000"/>
                </a:solidFill>
              </a:rPr>
              <a:t>Veränderungrate</a:t>
            </a:r>
            <a:r>
              <a:rPr lang="de-DE" altLang="de-DE" sz="2177" dirty="0">
                <a:solidFill>
                  <a:srgbClr val="000000"/>
                </a:solidFill>
              </a:rPr>
              <a:t> des nominalen BIP um die reine Preisänderung korrigiert werden</a:t>
            </a:r>
          </a:p>
        </p:txBody>
      </p:sp>
      <p:sp>
        <p:nvSpPr>
          <p:cNvPr id="4" name="Rechteck 3">
            <a:extLst>
              <a:ext uri="{FF2B5EF4-FFF2-40B4-BE49-F238E27FC236}">
                <a16:creationId xmlns:a16="http://schemas.microsoft.com/office/drawing/2014/main" id="{58C88DCD-6317-4224-9BDF-37D640B1EC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936253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0" y="0"/>
            <a:ext cx="12192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b="1" dirty="0"/>
              <a:t>Vergleich des Wirtschaftswachstums gemessen am realen BIP und realen BIP pro Kopf im Vergleich seit Einführung des Euro (Deutschland)</a:t>
            </a:r>
          </a:p>
        </p:txBody>
      </p:sp>
      <p:sp>
        <p:nvSpPr>
          <p:cNvPr id="480260" name="Text Box 4"/>
          <p:cNvSpPr txBox="1">
            <a:spLocks noChangeArrowheads="1"/>
          </p:cNvSpPr>
          <p:nvPr/>
        </p:nvSpPr>
        <p:spPr bwMode="auto">
          <a:xfrm>
            <a:off x="1558925" y="6021389"/>
            <a:ext cx="133882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a:t>
            </a:r>
            <a:r>
              <a:rPr lang="de-DE" sz="1400" dirty="0" err="1"/>
              <a:t>Destatis</a:t>
            </a:r>
            <a:endParaRPr lang="de-DE" sz="1400" dirty="0"/>
          </a:p>
        </p:txBody>
      </p:sp>
      <p:sp>
        <p:nvSpPr>
          <p:cNvPr id="10" name="Rechteck 9">
            <a:extLst>
              <a:ext uri="{FF2B5EF4-FFF2-40B4-BE49-F238E27FC236}">
                <a16:creationId xmlns:a16="http://schemas.microsoft.com/office/drawing/2014/main" id="{AA9827BA-1BA3-43F2-B4A2-8001A9B60E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BCC37C20-FEF3-0EF0-F631-68695A3C7276}"/>
              </a:ext>
            </a:extLst>
          </p:cNvPr>
          <p:cNvPicPr>
            <a:picLocks noChangeAspect="1"/>
          </p:cNvPicPr>
          <p:nvPr/>
        </p:nvPicPr>
        <p:blipFill>
          <a:blip r:embed="rId3"/>
          <a:stretch>
            <a:fillRect/>
          </a:stretch>
        </p:blipFill>
        <p:spPr>
          <a:xfrm>
            <a:off x="-1" y="770913"/>
            <a:ext cx="8130453" cy="4726503"/>
          </a:xfrm>
          <a:prstGeom prst="rect">
            <a:avLst/>
          </a:prstGeom>
        </p:spPr>
      </p:pic>
    </p:spTree>
    <p:extLst>
      <p:ext uri="{BB962C8B-B14F-4D97-AF65-F5344CB8AC3E}">
        <p14:creationId xmlns:p14="http://schemas.microsoft.com/office/powerpoint/2010/main" val="1398269579"/>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3485833" y="25306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Preisniveaustabilität </a:t>
            </a:r>
          </a:p>
        </p:txBody>
      </p:sp>
      <p:sp>
        <p:nvSpPr>
          <p:cNvPr id="482307" name="Text Box 3"/>
          <p:cNvSpPr txBox="1">
            <a:spLocks noChangeArrowheads="1"/>
          </p:cNvSpPr>
          <p:nvPr/>
        </p:nvSpPr>
        <p:spPr bwMode="auto">
          <a:xfrm>
            <a:off x="253695" y="792231"/>
            <a:ext cx="8501344" cy="4341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dirty="0">
                <a:solidFill>
                  <a:schemeClr val="tx1"/>
                </a:solidFill>
              </a:rPr>
              <a:t>	Allgemein akzeptiertes Maß für die Messung des Preisniveaus</a:t>
            </a:r>
          </a:p>
          <a:p>
            <a:r>
              <a:rPr lang="de-DE" dirty="0">
                <a:solidFill>
                  <a:schemeClr val="tx1"/>
                </a:solidFill>
              </a:rPr>
              <a:t>ist der Verbraucherpreisindex (VPI) bzw. im Umfeld der</a:t>
            </a:r>
          </a:p>
          <a:p>
            <a:r>
              <a:rPr lang="de-DE" dirty="0">
                <a:solidFill>
                  <a:schemeClr val="tx1"/>
                </a:solidFill>
              </a:rPr>
              <a:t>Eurozone der  Harmonisierte Verbraucherpreisindex (HVPI).</a:t>
            </a:r>
          </a:p>
          <a:p>
            <a:endParaRPr lang="de-DE" dirty="0">
              <a:solidFill>
                <a:schemeClr val="tx1"/>
              </a:solidFill>
            </a:endParaRPr>
          </a:p>
          <a:p>
            <a:endParaRPr lang="de-DE" dirty="0">
              <a:solidFill>
                <a:schemeClr val="tx1"/>
              </a:solidFill>
            </a:endParaRPr>
          </a:p>
          <a:p>
            <a:r>
              <a:rPr lang="de-DE" u="sng" dirty="0">
                <a:solidFill>
                  <a:schemeClr val="tx1"/>
                </a:solidFill>
              </a:rPr>
              <a:t>Definition der Europäischen Zentralbank:</a:t>
            </a:r>
          </a:p>
          <a:p>
            <a:endParaRPr lang="de-DE" dirty="0">
              <a:solidFill>
                <a:schemeClr val="tx1"/>
              </a:solidFill>
            </a:endParaRPr>
          </a:p>
          <a:p>
            <a:r>
              <a:rPr lang="de-DE" sz="2200" dirty="0">
                <a:solidFill>
                  <a:schemeClr val="tx1"/>
                </a:solidFill>
              </a:rPr>
              <a:t>		Preisstabilität ist definiert als Anstieg des Harmonisierten Verbraucherpreisindex (HVPI) für das Euro-Währungsgebiet von </a:t>
            </a:r>
          </a:p>
          <a:p>
            <a:r>
              <a:rPr lang="de-DE" sz="2200" dirty="0">
                <a:solidFill>
                  <a:schemeClr val="tx1"/>
                </a:solidFill>
              </a:rPr>
              <a:t>		2 % gegenüber dem Vorjahr. Die EZB legt diesem Zusammenhang ein symmetrisches Inflationsziel von 2% in der mittleren Frist fest.</a:t>
            </a:r>
            <a:endParaRPr lang="de-DE" dirty="0">
              <a:solidFill>
                <a:schemeClr val="tx1"/>
              </a:solidFill>
            </a:endParaRPr>
          </a:p>
          <a:p>
            <a:r>
              <a:rPr lang="de-DE" sz="2000" dirty="0">
                <a:solidFill>
                  <a:schemeClr val="tx1"/>
                </a:solidFill>
              </a:rPr>
              <a:t> </a:t>
            </a:r>
          </a:p>
        </p:txBody>
      </p:sp>
      <p:sp>
        <p:nvSpPr>
          <p:cNvPr id="5" name="Rechteck 4">
            <a:extLst>
              <a:ext uri="{FF2B5EF4-FFF2-40B4-BE49-F238E27FC236}">
                <a16:creationId xmlns:a16="http://schemas.microsoft.com/office/drawing/2014/main" id="{5C785182-46B0-41A6-A5E5-0BA0067E40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93733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Ziel der Preisniveaustabilität</a:t>
            </a:r>
          </a:p>
        </p:txBody>
      </p:sp>
      <p:sp>
        <p:nvSpPr>
          <p:cNvPr id="14336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3365" name="Text Box 4"/>
          <p:cNvSpPr txBox="1">
            <a:spLocks noChangeArrowheads="1"/>
          </p:cNvSpPr>
          <p:nvPr/>
        </p:nvSpPr>
        <p:spPr bwMode="auto">
          <a:xfrm>
            <a:off x="723900" y="880035"/>
            <a:ext cx="9144000"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b="1" u="sng" dirty="0"/>
              <a:t>Gründe:</a:t>
            </a:r>
          </a:p>
          <a:p>
            <a:endParaRPr lang="de-DE" sz="2400" dirty="0"/>
          </a:p>
          <a:p>
            <a:pPr>
              <a:buFontTx/>
              <a:buChar char="•"/>
            </a:pPr>
            <a:r>
              <a:rPr lang="de-DE" sz="2400" dirty="0"/>
              <a:t> Erhaltung der Signalfunktion des Preises für die Knappheit eines Guts</a:t>
            </a:r>
          </a:p>
          <a:p>
            <a:pPr>
              <a:buFontTx/>
              <a:buChar char="•"/>
            </a:pPr>
            <a:endParaRPr lang="de-DE" sz="2400" dirty="0"/>
          </a:p>
          <a:p>
            <a:pPr>
              <a:buFontTx/>
              <a:buChar char="•"/>
            </a:pPr>
            <a:r>
              <a:rPr lang="de-DE" sz="2400" dirty="0"/>
              <a:t> Werterhaltung über die Zeit durch Geldaufbewahrung</a:t>
            </a:r>
          </a:p>
          <a:p>
            <a:pPr>
              <a:buFontTx/>
              <a:buChar char="•"/>
            </a:pPr>
            <a:endParaRPr lang="de-DE" sz="2400" dirty="0"/>
          </a:p>
          <a:p>
            <a:pPr>
              <a:buFontTx/>
              <a:buChar char="•"/>
            </a:pPr>
            <a:r>
              <a:rPr lang="de-DE" sz="2400" dirty="0"/>
              <a:t> Vermeidung von Transaktionskosten durch Umetikettierung</a:t>
            </a:r>
          </a:p>
          <a:p>
            <a:pPr>
              <a:buFontTx/>
              <a:buChar char="•"/>
            </a:pPr>
            <a:endParaRPr lang="de-DE" sz="2400" dirty="0"/>
          </a:p>
          <a:p>
            <a:pPr>
              <a:buFontTx/>
              <a:buChar char="•"/>
            </a:pPr>
            <a:r>
              <a:rPr lang="de-DE" sz="2400" dirty="0"/>
              <a:t> Vermeidung von Ungerechtigkeiten im Gläubiger-Schuldner-Verhältnis</a:t>
            </a:r>
          </a:p>
          <a:p>
            <a:pPr>
              <a:buFontTx/>
              <a:buChar char="•"/>
            </a:pPr>
            <a:endParaRPr lang="de-DE" sz="2400" dirty="0"/>
          </a:p>
          <a:p>
            <a:pPr>
              <a:buFontTx/>
              <a:buChar char="•"/>
            </a:pPr>
            <a:r>
              <a:rPr lang="de-DE" sz="2400" dirty="0"/>
              <a:t> Stabile Konsum-Sparentscheidungen</a:t>
            </a:r>
          </a:p>
        </p:txBody>
      </p:sp>
      <p:sp>
        <p:nvSpPr>
          <p:cNvPr id="5" name="Rechteck 4">
            <a:extLst>
              <a:ext uri="{FF2B5EF4-FFF2-40B4-BE49-F238E27FC236}">
                <a16:creationId xmlns:a16="http://schemas.microsoft.com/office/drawing/2014/main" id="{6A46589A-AA2D-4B42-AE43-09B6D8A1C4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42739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Messung des Geldwerts</a:t>
            </a:r>
          </a:p>
        </p:txBody>
      </p:sp>
      <p:sp>
        <p:nvSpPr>
          <p:cNvPr id="144388"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4389" name="Text Box 4"/>
          <p:cNvSpPr txBox="1">
            <a:spLocks noChangeArrowheads="1"/>
          </p:cNvSpPr>
          <p:nvPr/>
        </p:nvSpPr>
        <p:spPr bwMode="auto">
          <a:xfrm>
            <a:off x="1524000" y="1384301"/>
            <a:ext cx="9144000" cy="45243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dirty="0"/>
              <a:t>Zur Bestimmung der Kaufkraft des Geldes können nicht nur Einzelpreise betrachtet werden, sondern es muss ein Durchschnitt über eine Vielzahl von Gütern bestimmt werden.</a:t>
            </a:r>
          </a:p>
          <a:p>
            <a:endParaRPr lang="de-DE" sz="2400" dirty="0"/>
          </a:p>
          <a:p>
            <a:r>
              <a:rPr lang="de-DE" sz="2400" dirty="0">
                <a:cs typeface="Times New Roman" pitchFamily="18" charset="0"/>
              </a:rPr>
              <a:t>→	</a:t>
            </a:r>
            <a:r>
              <a:rPr lang="de-DE" sz="2400" dirty="0"/>
              <a:t>Der Geldwert wird deshalb über Preisindices gemessen, die auf einer 	repräsentativen Auswahl von Gütern basieren.</a:t>
            </a:r>
          </a:p>
          <a:p>
            <a:endParaRPr lang="de-DE" sz="2400" dirty="0"/>
          </a:p>
          <a:p>
            <a:r>
              <a:rPr lang="de-DE" sz="2400" dirty="0"/>
              <a:t>Die Bestimmung des Preisindices richtet sich nach</a:t>
            </a:r>
          </a:p>
          <a:p>
            <a:endParaRPr lang="de-DE" sz="2400" dirty="0"/>
          </a:p>
          <a:p>
            <a:pPr>
              <a:buFontTx/>
              <a:buChar char="•"/>
            </a:pPr>
            <a:r>
              <a:rPr lang="de-DE" sz="2400" dirty="0"/>
              <a:t> 	der Zielgruppe</a:t>
            </a:r>
          </a:p>
          <a:p>
            <a:pPr>
              <a:buFontTx/>
              <a:buChar char="•"/>
            </a:pPr>
            <a:r>
              <a:rPr lang="de-DE" sz="2400" dirty="0"/>
              <a:t> 	des Warenkorbs</a:t>
            </a:r>
          </a:p>
          <a:p>
            <a:pPr>
              <a:buFontTx/>
              <a:buChar char="•"/>
            </a:pPr>
            <a:r>
              <a:rPr lang="de-DE" sz="2400" dirty="0"/>
              <a:t> 	der Gewichtung der Einzelgüter </a:t>
            </a:r>
          </a:p>
        </p:txBody>
      </p:sp>
      <p:sp>
        <p:nvSpPr>
          <p:cNvPr id="5" name="Rechteck 4">
            <a:extLst>
              <a:ext uri="{FF2B5EF4-FFF2-40B4-BE49-F238E27FC236}">
                <a16:creationId xmlns:a16="http://schemas.microsoft.com/office/drawing/2014/main" id="{E87EBB99-EE8E-4157-A55B-CE03CA8D89B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59935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616685" y="1142648"/>
            <a:ext cx="8603154"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dirty="0">
                <a:solidFill>
                  <a:srgbClr val="000000"/>
                </a:solidFill>
              </a:rPr>
              <a:t>Festlegung des Warenkorbs</a:t>
            </a:r>
          </a:p>
          <a:p>
            <a:pPr marL="881390" lvl="1" indent="-466618" eaLnBrk="1" hangingPunct="1">
              <a:buClrTx/>
              <a:buFont typeface="Symbol" panose="05050102010706020507" pitchFamily="18" charset="2"/>
              <a:buChar char="-"/>
            </a:pPr>
            <a:r>
              <a:rPr lang="de-DE" altLang="de-DE" sz="2540" dirty="0">
                <a:solidFill>
                  <a:srgbClr val="000000"/>
                </a:solidFill>
              </a:rPr>
              <a:t>Bestimmung der Güter und Dienstleistungen, die von einem typischen Haushalt konsumiert werden</a:t>
            </a:r>
          </a:p>
          <a:p>
            <a:pPr marL="881390" lvl="1" indent="-466618" eaLnBrk="1" hangingPunct="1">
              <a:buClrTx/>
              <a:buFont typeface="Symbol" panose="05050102010706020507" pitchFamily="18" charset="2"/>
              <a:buChar char="-"/>
            </a:pPr>
            <a:r>
              <a:rPr lang="de-DE" altLang="de-DE" sz="2540" dirty="0">
                <a:solidFill>
                  <a:srgbClr val="000000"/>
                </a:solidFill>
              </a:rPr>
              <a:t>Gewichtung der einzelnen Güter nach deren Bedeutung</a:t>
            </a: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506265" y="2394564"/>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dirty="0">
                <a:solidFill>
                  <a:srgbClr val="000000"/>
                </a:solidFill>
              </a:rPr>
              <a:t>Ermittlung von Preise:</a:t>
            </a:r>
          </a:p>
          <a:p>
            <a:pPr marL="881390" lvl="1" indent="-466618" eaLnBrk="1" hangingPunct="1">
              <a:buClrTx/>
              <a:buFont typeface="Symbol" panose="05050102010706020507" pitchFamily="18" charset="2"/>
              <a:buChar char="-"/>
            </a:pPr>
            <a:r>
              <a:rPr lang="de-DE" altLang="de-DE" sz="2540" dirty="0">
                <a:solidFill>
                  <a:srgbClr val="000000"/>
                </a:solidFill>
              </a:rPr>
              <a:t>Feststellung der Preise der Güter des Warenkorbs zu einem gegebenen Zeitpunkt</a:t>
            </a:r>
          </a:p>
        </p:txBody>
      </p:sp>
      <p:sp>
        <p:nvSpPr>
          <p:cNvPr id="5" name="Text Box 3"/>
          <p:cNvSpPr txBox="1">
            <a:spLocks noChangeArrowheads="1"/>
          </p:cNvSpPr>
          <p:nvPr/>
        </p:nvSpPr>
        <p:spPr bwMode="auto">
          <a:xfrm>
            <a:off x="506265" y="4181282"/>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dirty="0">
                <a:solidFill>
                  <a:srgbClr val="000000"/>
                </a:solidFill>
              </a:rPr>
              <a:t>Preis des Warenkorbs:</a:t>
            </a:r>
          </a:p>
          <a:p>
            <a:pPr marL="829544" lvl="1" indent="-414772" eaLnBrk="1" hangingPunct="1">
              <a:buClrTx/>
              <a:buFont typeface="Symbol" panose="05050102010706020507" pitchFamily="18" charset="2"/>
              <a:buChar char="-"/>
            </a:pPr>
            <a:r>
              <a:rPr lang="de-DE" altLang="de-DE" sz="2540" dirty="0">
                <a:solidFill>
                  <a:srgbClr val="000000"/>
                </a:solidFill>
              </a:rPr>
              <a:t>Multiplikation jedes Preises mit seinem Gewicht und anschließende Aufsummierung ergibt den Preis des Warenkorbs zu einem gegebenen Zeitpunkt</a:t>
            </a:r>
          </a:p>
        </p:txBody>
      </p:sp>
      <p:sp>
        <p:nvSpPr>
          <p:cNvPr id="8" name="Rechteck 7">
            <a:extLst>
              <a:ext uri="{FF2B5EF4-FFF2-40B4-BE49-F238E27FC236}">
                <a16:creationId xmlns:a16="http://schemas.microsoft.com/office/drawing/2014/main" id="{B1776A83-F044-46FF-9C71-19A4CA163E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77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275035" y="1126223"/>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dirty="0">
                <a:solidFill>
                  <a:srgbClr val="000000"/>
                </a:solidFill>
              </a:rPr>
              <a:t>Auswahl eines Basisjahrs:</a:t>
            </a:r>
          </a:p>
          <a:p>
            <a:pPr marL="881390" lvl="1" indent="-466618" eaLnBrk="1" hangingPunct="1">
              <a:buClrTx/>
              <a:buFont typeface="Symbol" panose="05050102010706020507" pitchFamily="18" charset="2"/>
              <a:buChar char="-"/>
            </a:pPr>
            <a:r>
              <a:rPr lang="de-DE" altLang="de-DE" sz="2540" dirty="0">
                <a:solidFill>
                  <a:srgbClr val="000000"/>
                </a:solidFill>
              </a:rPr>
              <a:t>Bestimmung eines Basisjahrs, welches auf 100 gesetzt wird.</a:t>
            </a:r>
          </a:p>
          <a:p>
            <a:pPr marL="881390" lvl="1" indent="-466618" eaLnBrk="1" hangingPunct="1">
              <a:buClrTx/>
              <a:buFont typeface="Symbol" panose="05050102010706020507" pitchFamily="18" charset="2"/>
              <a:buChar char="-"/>
            </a:pPr>
            <a:r>
              <a:rPr lang="de-DE" altLang="de-DE" sz="2540" dirty="0">
                <a:solidFill>
                  <a:srgbClr val="000000"/>
                </a:solidFill>
              </a:rPr>
              <a:t>Den Index des Jahres t erhält man, indem man den Preis Warenkorbs zum Zeitpunkt t durch den Preis des Warenkorbs des Basisjahres teilt und anschließend mit 100 multipliziert</a:t>
            </a:r>
          </a:p>
        </p:txBody>
      </p:sp>
      <p:sp>
        <p:nvSpPr>
          <p:cNvPr id="4" name="Text Box 3"/>
          <p:cNvSpPr txBox="1">
            <a:spLocks noChangeArrowheads="1"/>
          </p:cNvSpPr>
          <p:nvPr/>
        </p:nvSpPr>
        <p:spPr bwMode="auto">
          <a:xfrm>
            <a:off x="153663" y="3742574"/>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dirty="0">
                <a:solidFill>
                  <a:srgbClr val="000000"/>
                </a:solidFill>
              </a:rPr>
              <a:t>Bestimmung der Inflationsrate:</a:t>
            </a:r>
          </a:p>
          <a:p>
            <a:pPr marL="881390" lvl="1" indent="-466618" eaLnBrk="1" hangingPunct="1">
              <a:buClrTx/>
              <a:buFont typeface="Symbol" panose="05050102010706020507" pitchFamily="18" charset="2"/>
              <a:buChar char="-"/>
            </a:pPr>
            <a:r>
              <a:rPr lang="de-DE" altLang="de-DE" sz="2540" dirty="0">
                <a:solidFill>
                  <a:srgbClr val="000000"/>
                </a:solidFill>
              </a:rPr>
              <a:t>Die Inflationsrate erhält man, indem man die jährliche Veränderungsrate des Preisindex bestimmt</a:t>
            </a:r>
          </a:p>
        </p:txBody>
      </p:sp>
      <p:sp>
        <p:nvSpPr>
          <p:cNvPr id="5" name="Rechteck 4">
            <a:extLst>
              <a:ext uri="{FF2B5EF4-FFF2-40B4-BE49-F238E27FC236}">
                <a16:creationId xmlns:a16="http://schemas.microsoft.com/office/drawing/2014/main" id="{B76EFB7D-061F-48B6-A0EA-7D5AD98D9EC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96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6" y="0"/>
            <a:ext cx="7761950" cy="744941"/>
          </a:xfrm>
          <a:prstGeom prst="rect">
            <a:avLst/>
          </a:prstGeom>
          <a:noFill/>
          <a:ln>
            <a:noFill/>
          </a:ln>
        </p:spPr>
        <p:txBody>
          <a:bodyPr lIns="81646" tIns="40823" rIns="81646" bIns="40823" anchor="ctr" anchorCtr="1"/>
          <a:lstStyle/>
          <a:p>
            <a:r>
              <a:rPr lang="de-DE" sz="3266" b="1" dirty="0"/>
              <a:t>Verbraucherpreisindex (VPI)</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Der Verbraucherpreisindex berechnet sich aus einem "Warenkorb", der sämtliche von privaten Haushalten in Deutschland gekaufte Waren und Dienstleistungen repräsentiert. Jedem der in dem Warenkorb enthaltenen Güter wird gemäß seiner Bedeutung für die privaten Haushalte ein Gewicht zugeordnet. Formal berechnet sich der VPI damit als das gewichtete arithmetische Mittel aus den Preisen der im Warenkorb enthaltenen Güter und den zugeordneten Gewichten:</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𝑉𝑃𝐼</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Gewicht des i-</a:t>
                </a:r>
                <a:r>
                  <a:rPr lang="de-DE" altLang="de-DE" sz="2540" dirty="0" err="1">
                    <a:solidFill>
                      <a:srgbClr val="000000"/>
                    </a:solidFill>
                  </a:rPr>
                  <a:t>ten</a:t>
                </a:r>
                <a:r>
                  <a:rPr lang="de-DE" altLang="de-DE" sz="2540" dirty="0">
                    <a:solidFill>
                      <a:srgbClr val="000000"/>
                    </a:solidFill>
                  </a:rPr>
                  <a:t> Gutes</a:t>
                </a: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Preis des i-</a:t>
                </a:r>
                <a:r>
                  <a:rPr lang="de-DE" altLang="de-DE" sz="2540" dirty="0" err="1">
                    <a:solidFill>
                      <a:srgbClr val="000000"/>
                    </a:solidFill>
                  </a:rPr>
                  <a:t>ten</a:t>
                </a:r>
                <a:r>
                  <a:rPr lang="de-DE" altLang="de-DE" sz="2540" dirty="0">
                    <a:solidFill>
                      <a:srgbClr val="000000"/>
                    </a:solidFill>
                  </a:rPr>
                  <a:t> Gutes</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296" b="-32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hlinkClick r:id="rId4"/>
              </a:rPr>
              <a:t>Ausführliche Beschreibung des statistischen Bundesamtes</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Inflationsrate</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Die Inflationsrate berechnet sich als die relative Veränderung des Verbraucherpreisindex gegenüber dem Vorjahr:</a:t>
                </a: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 Zeitindex </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644312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nvGraphicFramePr>
        <p:xfrm>
          <a:off x="668338" y="949325"/>
          <a:ext cx="10672762" cy="4067175"/>
        </p:xfrm>
        <a:graphic>
          <a:graphicData uri="http://schemas.openxmlformats.org/presentationml/2006/ole">
            <mc:AlternateContent xmlns:mc="http://schemas.openxmlformats.org/markup-compatibility/2006">
              <mc:Choice xmlns:v="urn:schemas-microsoft-com:vml" Requires="v">
                <p:oleObj name="Arbeitsblatt" r:id="rId3" imgW="6100707" imgH="2324056" progId="Excel.Sheet.12">
                  <p:embed/>
                </p:oleObj>
              </mc:Choice>
              <mc:Fallback>
                <p:oleObj name="Arbeitsblatt" r:id="rId3" imgW="6100707" imgH="2324056" progId="Excel.Sheet.12">
                  <p:embed/>
                  <p:pic>
                    <p:nvPicPr>
                      <p:cNvPr id="2" name="Objekt 1"/>
                      <p:cNvPicPr/>
                      <p:nvPr/>
                    </p:nvPicPr>
                    <p:blipFill>
                      <a:blip r:embed="rId4"/>
                      <a:stretch>
                        <a:fillRect/>
                      </a:stretch>
                    </p:blipFill>
                    <p:spPr>
                      <a:xfrm>
                        <a:off x="668338" y="949325"/>
                        <a:ext cx="10672762" cy="4067175"/>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Berechnen Sie den Preisindex 2017 – 2019 (2017=100)</a:t>
            </a:r>
          </a:p>
          <a:p>
            <a:pPr eaLnBrk="1" hangingPunct="1">
              <a:buClrTx/>
            </a:pPr>
            <a:r>
              <a:rPr lang="de-DE" altLang="de-DE" sz="1800" dirty="0">
                <a:solidFill>
                  <a:srgbClr val="000000"/>
                </a:solidFill>
              </a:rPr>
              <a:t>die Inflationsraten 2018 und 2019, sowie die durchschnittliche Inflationsrate zwischen 2017 – 2019.</a:t>
            </a:r>
          </a:p>
        </p:txBody>
      </p:sp>
    </p:spTree>
    <p:extLst>
      <p:ext uri="{BB962C8B-B14F-4D97-AF65-F5344CB8AC3E}">
        <p14:creationId xmlns:p14="http://schemas.microsoft.com/office/powerpoint/2010/main" val="109895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600268" y="1"/>
            <a:ext cx="7598011" cy="507286"/>
          </a:xfrm>
          <a:prstGeom prst="rect">
            <a:avLst/>
          </a:prstGeom>
          <a:noFill/>
          <a:ln>
            <a:noFill/>
          </a:ln>
        </p:spPr>
        <p:txBody>
          <a:bodyPr lIns="81646" tIns="40823" rIns="81646" bIns="40823" anchor="ctr" anchorCtr="1"/>
          <a:lstStyle/>
          <a:p>
            <a:r>
              <a:rPr lang="de-DE" altLang="de-DE" sz="3629" b="1" dirty="0">
                <a:solidFill>
                  <a:srgbClr val="000000"/>
                </a:solidFill>
                <a:latin typeface="Sparkasse Rg" pitchFamily="34" charset="0"/>
              </a:rPr>
              <a:t>Datenquellen</a:t>
            </a:r>
          </a:p>
        </p:txBody>
      </p:sp>
      <p:graphicFrame>
        <p:nvGraphicFramePr>
          <p:cNvPr id="6" name="Tabelle 5"/>
          <p:cNvGraphicFramePr>
            <a:graphicFrameLocks noGrp="1"/>
          </p:cNvGraphicFramePr>
          <p:nvPr>
            <p:extLst>
              <p:ext uri="{D42A27DB-BD31-4B8C-83A1-F6EECF244321}">
                <p14:modId xmlns:p14="http://schemas.microsoft.com/office/powerpoint/2010/main" val="637487583"/>
              </p:ext>
            </p:extLst>
          </p:nvPr>
        </p:nvGraphicFramePr>
        <p:xfrm>
          <a:off x="999249" y="508687"/>
          <a:ext cx="9408472" cy="6348900"/>
        </p:xfrm>
        <a:graphic>
          <a:graphicData uri="http://schemas.openxmlformats.org/drawingml/2006/table">
            <a:tbl>
              <a:tblPr firstRow="1" bandRow="1">
                <a:tableStyleId>{2D5ABB26-0587-4C30-8999-92F81FD0307C}</a:tableStyleId>
              </a:tblPr>
              <a:tblGrid>
                <a:gridCol w="4704236">
                  <a:extLst>
                    <a:ext uri="{9D8B030D-6E8A-4147-A177-3AD203B41FA5}">
                      <a16:colId xmlns:a16="http://schemas.microsoft.com/office/drawing/2014/main" val="20000"/>
                    </a:ext>
                  </a:extLst>
                </a:gridCol>
                <a:gridCol w="4704236">
                  <a:extLst>
                    <a:ext uri="{9D8B030D-6E8A-4147-A177-3AD203B41FA5}">
                      <a16:colId xmlns:a16="http://schemas.microsoft.com/office/drawing/2014/main" val="20001"/>
                    </a:ext>
                  </a:extLst>
                </a:gridCol>
              </a:tblGrid>
              <a:tr h="6348900">
                <a:tc>
                  <a:txBody>
                    <a:bodyPr/>
                    <a:lstStyle/>
                    <a:p>
                      <a:r>
                        <a:rPr lang="de-DE" sz="2200" u="sng"/>
                        <a:t>Offizielle Institutionen</a:t>
                      </a:r>
                      <a:endParaRPr lang="de-DE" sz="2200" dirty="0"/>
                    </a:p>
                    <a:p>
                      <a:pPr marL="342900" indent="-342900">
                        <a:buFont typeface="Arial" panose="020B0604020202020204" pitchFamily="34" charset="0"/>
                        <a:buChar char="•"/>
                      </a:pPr>
                      <a:r>
                        <a:rPr lang="de-DE" sz="2200">
                          <a:hlinkClick r:id="rId3"/>
                        </a:rPr>
                        <a:t>Statistisches Bundesamt</a:t>
                      </a:r>
                      <a:endParaRPr lang="de-DE" sz="2200"/>
                    </a:p>
                    <a:p>
                      <a:pPr marL="342900" indent="-342900">
                        <a:buFont typeface="Arial" panose="020B0604020202020204" pitchFamily="34" charset="0"/>
                        <a:buChar char="•"/>
                      </a:pPr>
                      <a:r>
                        <a:rPr lang="de-DE" sz="2200">
                          <a:hlinkClick r:id="rId4"/>
                        </a:rPr>
                        <a:t>Bundesbank</a:t>
                      </a:r>
                      <a:endParaRPr lang="de-DE" sz="2200"/>
                    </a:p>
                    <a:p>
                      <a:pPr marL="342900" indent="-342900">
                        <a:buFont typeface="Arial" panose="020B0604020202020204" pitchFamily="34" charset="0"/>
                        <a:buChar char="•"/>
                      </a:pPr>
                      <a:r>
                        <a:rPr lang="de-DE" sz="2200">
                          <a:hlinkClick r:id="rId5"/>
                        </a:rPr>
                        <a:t>Bundesagentur für Arbeit</a:t>
                      </a:r>
                      <a:endParaRPr lang="de-DE" sz="2200"/>
                    </a:p>
                    <a:p>
                      <a:pPr marL="342900" indent="-342900">
                        <a:buFont typeface="Arial" panose="020B0604020202020204" pitchFamily="34" charset="0"/>
                        <a:buChar char="•"/>
                      </a:pPr>
                      <a:r>
                        <a:rPr lang="de-DE" sz="2200">
                          <a:hlinkClick r:id="rId6"/>
                        </a:rPr>
                        <a:t>Interationale Arbeitsorganisation</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7"/>
                        </a:rPr>
                        <a:t>Eurostat</a:t>
                      </a:r>
                      <a:endParaRPr lang="de-DE" sz="2200"/>
                    </a:p>
                    <a:p>
                      <a:pPr marL="342900" indent="-342900">
                        <a:buFont typeface="Arial" panose="020B0604020202020204" pitchFamily="34" charset="0"/>
                        <a:buChar char="•"/>
                      </a:pPr>
                      <a:r>
                        <a:rPr lang="de-DE" sz="2200">
                          <a:hlinkClick r:id="rId8"/>
                        </a:rPr>
                        <a:t>EZB</a:t>
                      </a:r>
                      <a:endParaRPr lang="de-DE" sz="2200"/>
                    </a:p>
                    <a:p>
                      <a:pPr marL="342900" indent="-342900">
                        <a:buFont typeface="Arial" panose="020B0604020202020204" pitchFamily="34" charset="0"/>
                        <a:buChar char="•"/>
                      </a:pPr>
                      <a:r>
                        <a:rPr lang="de-DE" sz="2200">
                          <a:hlinkClick r:id="rId9"/>
                        </a:rPr>
                        <a:t>FED</a:t>
                      </a:r>
                      <a:endParaRPr lang="de-DE" sz="2200"/>
                    </a:p>
                    <a:p>
                      <a:pPr marL="342900" indent="-342900">
                        <a:buFont typeface="Arial" panose="020B0604020202020204" pitchFamily="34" charset="0"/>
                        <a:buChar char="•"/>
                      </a:pPr>
                      <a:r>
                        <a:rPr lang="de-DE" sz="2200">
                          <a:hlinkClick r:id="rId10"/>
                        </a:rPr>
                        <a:t>BoE</a:t>
                      </a:r>
                      <a:endParaRPr lang="de-DE" sz="2200"/>
                    </a:p>
                    <a:p>
                      <a:pPr marL="342900" indent="-342900">
                        <a:buFont typeface="Arial" panose="020B0604020202020204" pitchFamily="34" charset="0"/>
                        <a:buChar char="•"/>
                      </a:pPr>
                      <a:r>
                        <a:rPr lang="de-DE" sz="2200">
                          <a:hlinkClick r:id="rId11"/>
                        </a:rPr>
                        <a:t>OECD</a:t>
                      </a:r>
                      <a:endParaRPr lang="de-DE" sz="2200"/>
                    </a:p>
                    <a:p>
                      <a:pPr marL="342900" indent="-342900">
                        <a:buFont typeface="Arial" panose="020B0604020202020204" pitchFamily="34" charset="0"/>
                        <a:buChar char="•"/>
                      </a:pPr>
                      <a:r>
                        <a:rPr lang="de-DE" sz="2200">
                          <a:hlinkClick r:id="rId12"/>
                        </a:rPr>
                        <a:t>IMF</a:t>
                      </a:r>
                      <a:endParaRPr lang="de-DE" sz="2200"/>
                    </a:p>
                    <a:p>
                      <a:pPr marL="342900" indent="-342900">
                        <a:buFont typeface="Arial" panose="020B0604020202020204" pitchFamily="34" charset="0"/>
                        <a:buChar char="•"/>
                      </a:pPr>
                      <a:r>
                        <a:rPr lang="de-DE" sz="2200">
                          <a:hlinkClick r:id="rId13"/>
                        </a:rPr>
                        <a:t>Worldbank</a:t>
                      </a:r>
                      <a:endParaRPr lang="de-DE" sz="2200"/>
                    </a:p>
                    <a:p>
                      <a:pPr marL="342900" indent="-342900">
                        <a:buFont typeface="Arial" panose="020B0604020202020204" pitchFamily="34" charset="0"/>
                        <a:buChar char="•"/>
                      </a:pPr>
                      <a:r>
                        <a:rPr lang="de-DE" sz="2200">
                          <a:hlinkClick r:id="rId14"/>
                        </a:rPr>
                        <a:t>SVR</a:t>
                      </a:r>
                      <a:endParaRPr lang="de-DE" sz="2200"/>
                    </a:p>
                  </a:txBody>
                  <a:tcPr marL="82953" marR="82953" marT="41476" marB="41476"/>
                </a:tc>
                <a:tc>
                  <a:txBody>
                    <a:bodyPr/>
                    <a:lstStyle/>
                    <a:p>
                      <a:r>
                        <a:rPr lang="de-DE" sz="2200" u="sng"/>
                        <a:t>Forschungsinstitute</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5"/>
                        </a:rPr>
                        <a:t>HRI</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6"/>
                        </a:rPr>
                        <a:t>Cesifo</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7"/>
                        </a:rPr>
                        <a:t>DIW</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8"/>
                        </a:rPr>
                        <a:t>IAB</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9"/>
                        </a:rPr>
                        <a:t>IfW</a:t>
                      </a:r>
                      <a:endParaRPr lang="de-DE" sz="2200"/>
                    </a:p>
                    <a:p>
                      <a:pPr marL="342900" indent="-342900">
                        <a:buFont typeface="Arial" panose="020B0604020202020204" pitchFamily="34" charset="0"/>
                        <a:buChar char="•"/>
                      </a:pPr>
                      <a:r>
                        <a:rPr lang="de-DE" sz="2200">
                          <a:hlinkClick r:id="rId20"/>
                        </a:rPr>
                        <a:t>IMK</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21"/>
                        </a:rPr>
                        <a:t>IW</a:t>
                      </a:r>
                      <a:endParaRPr lang="de-DE" sz="2200"/>
                    </a:p>
                    <a:p>
                      <a:pPr marL="342900" indent="-342900">
                        <a:buFont typeface="Arial" panose="020B0604020202020204" pitchFamily="34" charset="0"/>
                        <a:buChar char="•"/>
                      </a:pPr>
                      <a:r>
                        <a:rPr lang="de-DE" sz="2200">
                          <a:hlinkClick r:id="rId22"/>
                        </a:rPr>
                        <a:t>IWH</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23"/>
                        </a:rPr>
                        <a:t>KOF</a:t>
                      </a:r>
                      <a:endParaRPr lang="de-DE" sz="2200"/>
                    </a:p>
                    <a:p>
                      <a:pPr marL="342900" indent="-342900">
                        <a:buFont typeface="Arial" panose="020B0604020202020204" pitchFamily="34" charset="0"/>
                        <a:buChar char="•"/>
                      </a:pPr>
                      <a:r>
                        <a:rPr lang="de-DE" sz="2200">
                          <a:hlinkClick r:id="rId24"/>
                        </a:rPr>
                        <a:t>RWI</a:t>
                      </a:r>
                      <a:endParaRPr lang="de-DE" sz="2200"/>
                    </a:p>
                    <a:p>
                      <a:pPr marL="342900" indent="-342900">
                        <a:buFont typeface="Arial" panose="020B0604020202020204" pitchFamily="34" charset="0"/>
                        <a:buChar char="•"/>
                      </a:pPr>
                      <a:r>
                        <a:rPr lang="de-DE" sz="2200">
                          <a:hlinkClick r:id="rId25"/>
                        </a:rPr>
                        <a:t>ZEW</a:t>
                      </a:r>
                      <a:endParaRPr lang="de-DE" sz="2200"/>
                    </a:p>
                    <a:p>
                      <a:pPr marL="342900" indent="-342900">
                        <a:buFont typeface="Arial" panose="020B0604020202020204" pitchFamily="34" charset="0"/>
                        <a:buChar char="•"/>
                      </a:pPr>
                      <a:r>
                        <a:rPr lang="de-DE" sz="2200">
                          <a:hlinkClick r:id="rId26"/>
                        </a:rPr>
                        <a:t>Bruegel</a:t>
                      </a:r>
                      <a:endParaRPr lang="de-DE" sz="2200">
                        <a:hlinkClick r:id="rId27"/>
                      </a:endParaRPr>
                    </a:p>
                    <a:p>
                      <a:pPr marL="342900" indent="-342900">
                        <a:buFont typeface="Arial" panose="020B0604020202020204" pitchFamily="34" charset="0"/>
                        <a:buChar char="•"/>
                      </a:pPr>
                      <a:r>
                        <a:rPr lang="de-DE" sz="2200">
                          <a:hlinkClick r:id="rId27"/>
                        </a:rPr>
                        <a:t>NIESR</a:t>
                      </a:r>
                      <a:endParaRPr lang="de-DE" sz="2200"/>
                    </a:p>
                    <a:p>
                      <a:pPr marL="342900" indent="-342900">
                        <a:buFont typeface="Arial" panose="020B0604020202020204" pitchFamily="34" charset="0"/>
                        <a:buChar char="•"/>
                      </a:pPr>
                      <a:r>
                        <a:rPr lang="de-DE" sz="2200">
                          <a:hlinkClick r:id="rId28"/>
                        </a:rPr>
                        <a:t>ESRI</a:t>
                      </a:r>
                      <a:endParaRPr lang="de-DE" sz="2200"/>
                    </a:p>
                    <a:p>
                      <a:pPr marL="342900" indent="-342900">
                        <a:buFont typeface="Arial" panose="020B0604020202020204" pitchFamily="34" charset="0"/>
                        <a:buChar char="•"/>
                      </a:pPr>
                      <a:r>
                        <a:rPr lang="de-DE" sz="2200">
                          <a:hlinkClick r:id="rId29"/>
                        </a:rPr>
                        <a:t>NBER</a:t>
                      </a:r>
                      <a:endParaRPr lang="de-DE" sz="2200"/>
                    </a:p>
                    <a:p>
                      <a:pPr marL="342900" indent="-342900">
                        <a:buFont typeface="Arial" panose="020B0604020202020204" pitchFamily="34" charset="0"/>
                        <a:buChar char="•"/>
                      </a:pPr>
                      <a:r>
                        <a:rPr lang="de-DE" sz="2200">
                          <a:hlinkClick r:id="rId30"/>
                        </a:rPr>
                        <a:t>Peterson Institue</a:t>
                      </a:r>
                      <a:endParaRPr lang="de-DE" sz="2200"/>
                    </a:p>
                    <a:p>
                      <a:pPr marL="342900" indent="-342900">
                        <a:buFont typeface="Arial" panose="020B0604020202020204" pitchFamily="34" charset="0"/>
                        <a:buChar char="•"/>
                      </a:pPr>
                      <a:r>
                        <a:rPr lang="de-DE" sz="2200">
                          <a:hlinkClick r:id="rId31"/>
                        </a:rPr>
                        <a:t>Brookins Institution</a:t>
                      </a:r>
                      <a:endParaRPr lang="de-DE" sz="2200" dirty="0"/>
                    </a:p>
                  </a:txBody>
                  <a:tcPr marL="82953" marR="82953" marT="41476" marB="41476"/>
                </a:tc>
                <a:extLst>
                  <a:ext uri="{0D108BD9-81ED-4DB2-BD59-A6C34878D82A}">
                    <a16:rowId xmlns:a16="http://schemas.microsoft.com/office/drawing/2014/main" val="10000"/>
                  </a:ext>
                </a:extLst>
              </a:tr>
            </a:tbl>
          </a:graphicData>
        </a:graphic>
      </p:graphicFrame>
      <p:sp>
        <p:nvSpPr>
          <p:cNvPr id="9" name="Rechteck 8">
            <a:extLst>
              <a:ext uri="{FF2B5EF4-FFF2-40B4-BE49-F238E27FC236}">
                <a16:creationId xmlns:a16="http://schemas.microsoft.com/office/drawing/2014/main" id="{CD521921-11BC-4778-952C-7FEFC05C667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09053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Verschiedene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dirty="0"/>
              <a:t>Verbraucherpreisindex → gängiger Inflationsbegriff, relevant für die privaten  Konsumentscheidungen</a:t>
            </a:r>
          </a:p>
          <a:p>
            <a:endParaRPr lang="de-DE" dirty="0"/>
          </a:p>
          <a:p>
            <a:r>
              <a:rPr lang="de-DE" dirty="0"/>
              <a:t>BIP-</a:t>
            </a:r>
            <a:r>
              <a:rPr lang="de-DE" dirty="0" err="1"/>
              <a:t>Deflator</a:t>
            </a:r>
            <a:r>
              <a:rPr lang="de-DE" dirty="0"/>
              <a:t> → Index der gesamtwirtschaftlichen Produktion, Verteilungsspielraum für Lohnverhandlungen</a:t>
            </a:r>
          </a:p>
          <a:p>
            <a:endParaRPr lang="de-DE" dirty="0"/>
          </a:p>
          <a:p>
            <a:endParaRPr lang="de-DE" dirty="0"/>
          </a:p>
          <a:p>
            <a:r>
              <a:rPr lang="de-DE" dirty="0"/>
              <a:t>Außenhandelspreise → Indices für die Güterein- und –ausfuhr</a:t>
            </a:r>
          </a:p>
          <a:p>
            <a:endParaRPr lang="de-DE" dirty="0"/>
          </a:p>
          <a:p>
            <a:endParaRPr lang="de-DE" dirty="0"/>
          </a:p>
          <a:p>
            <a:endParaRPr lang="de-DE" dirty="0"/>
          </a:p>
          <a:p>
            <a:endParaRPr lang="de-DE" dirty="0"/>
          </a:p>
          <a:p>
            <a:r>
              <a:rPr lang="de-DE" dirty="0"/>
              <a:t>Großhandelspreisindex → Preisentwicklung der im Großhandel abgesetzten Waren, Frühindikator für die Inflationsentwicklung</a:t>
            </a:r>
          </a:p>
        </p:txBody>
      </p:sp>
      <p:sp>
        <p:nvSpPr>
          <p:cNvPr id="8" name="Rechteck 7">
            <a:extLst>
              <a:ext uri="{FF2B5EF4-FFF2-40B4-BE49-F238E27FC236}">
                <a16:creationId xmlns:a16="http://schemas.microsoft.com/office/drawing/2014/main" id="{DD6EE8D7-AD6E-48BC-BFE2-C04CFF322D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4178368"/>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VPI und BIP-</a:t>
            </a:r>
            <a:r>
              <a:rPr lang="de-DE" sz="3266" b="1" dirty="0" err="1"/>
              <a:t>Deflator</a:t>
            </a:r>
            <a:endParaRPr lang="de-DE" sz="3266" b="1" dirty="0"/>
          </a:p>
        </p:txBody>
      </p:sp>
      <p:sp>
        <p:nvSpPr>
          <p:cNvPr id="8" name="Text Box 3"/>
          <p:cNvSpPr txBox="1">
            <a:spLocks noChangeArrowheads="1"/>
          </p:cNvSpPr>
          <p:nvPr/>
        </p:nvSpPr>
        <p:spPr bwMode="auto">
          <a:xfrm>
            <a:off x="347191" y="5227857"/>
            <a:ext cx="1135312" cy="31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089" dirty="0">
                <a:solidFill>
                  <a:srgbClr val="000000"/>
                </a:solidFill>
              </a:rPr>
              <a:t>Quelle: </a:t>
            </a:r>
            <a:r>
              <a:rPr lang="de-DE" altLang="de-DE" sz="1089" dirty="0" err="1">
                <a:solidFill>
                  <a:srgbClr val="000000"/>
                </a:solidFill>
              </a:rPr>
              <a:t>Destatis</a:t>
            </a:r>
            <a:r>
              <a:rPr lang="de-DE" altLang="de-DE" sz="1089" dirty="0">
                <a:solidFill>
                  <a:srgbClr val="000000"/>
                </a:solidFill>
              </a:rPr>
              <a:t>,</a:t>
            </a:r>
          </a:p>
        </p:txBody>
      </p:sp>
      <p:sp>
        <p:nvSpPr>
          <p:cNvPr id="16" name="Rechteck 15">
            <a:extLst>
              <a:ext uri="{FF2B5EF4-FFF2-40B4-BE49-F238E27FC236}">
                <a16:creationId xmlns:a16="http://schemas.microsoft.com/office/drawing/2014/main" id="{FE317181-24FD-4072-85CE-71C8B9ADF8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338EC237-C523-7D85-92BB-50DF501269EE}"/>
              </a:ext>
            </a:extLst>
          </p:cNvPr>
          <p:cNvPicPr>
            <a:picLocks noChangeAspect="1"/>
          </p:cNvPicPr>
          <p:nvPr/>
        </p:nvPicPr>
        <p:blipFill>
          <a:blip r:embed="rId3"/>
          <a:stretch>
            <a:fillRect/>
          </a:stretch>
        </p:blipFill>
        <p:spPr>
          <a:xfrm>
            <a:off x="0" y="667273"/>
            <a:ext cx="7298949" cy="4560584"/>
          </a:xfrm>
          <a:prstGeom prst="rect">
            <a:avLst/>
          </a:prstGeom>
        </p:spPr>
      </p:pic>
    </p:spTree>
    <p:extLst>
      <p:ext uri="{BB962C8B-B14F-4D97-AF65-F5344CB8AC3E}">
        <p14:creationId xmlns:p14="http://schemas.microsoft.com/office/powerpoint/2010/main" val="40818447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Deutschland</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371794" y="5291023"/>
            <a:ext cx="655002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Statistisches Bundesamt, bis 1990 Index für alle privaten Haushalte, ab 1990 VPI</a:t>
            </a:r>
          </a:p>
        </p:txBody>
      </p:sp>
      <p:sp>
        <p:nvSpPr>
          <p:cNvPr id="7" name="Rechteck 6">
            <a:extLst>
              <a:ext uri="{FF2B5EF4-FFF2-40B4-BE49-F238E27FC236}">
                <a16:creationId xmlns:a16="http://schemas.microsoft.com/office/drawing/2014/main" id="{62E19168-D8B8-4BA7-AE2B-CEE329AA2D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 Box 5">
            <a:extLst>
              <a:ext uri="{FF2B5EF4-FFF2-40B4-BE49-F238E27FC236}">
                <a16:creationId xmlns:a16="http://schemas.microsoft.com/office/drawing/2014/main" id="{A745B5DD-D5A4-8D63-20CD-5BA3FEA3D717}"/>
              </a:ext>
            </a:extLst>
          </p:cNvPr>
          <p:cNvSpPr txBox="1">
            <a:spLocks noChangeArrowheads="1"/>
          </p:cNvSpPr>
          <p:nvPr/>
        </p:nvSpPr>
        <p:spPr bwMode="auto">
          <a:xfrm>
            <a:off x="993879" y="582966"/>
            <a:ext cx="73930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Jährlich</a:t>
            </a:r>
            <a:endParaRPr lang="de-DE" sz="1400" dirty="0"/>
          </a:p>
        </p:txBody>
      </p:sp>
      <p:sp>
        <p:nvSpPr>
          <p:cNvPr id="5" name="Text Box 5">
            <a:extLst>
              <a:ext uri="{FF2B5EF4-FFF2-40B4-BE49-F238E27FC236}">
                <a16:creationId xmlns:a16="http://schemas.microsoft.com/office/drawing/2014/main" id="{A8E3A26F-B139-3944-167C-BEBB7CA129AF}"/>
              </a:ext>
            </a:extLst>
          </p:cNvPr>
          <p:cNvSpPr txBox="1">
            <a:spLocks noChangeArrowheads="1"/>
          </p:cNvSpPr>
          <p:nvPr/>
        </p:nvSpPr>
        <p:spPr bwMode="auto">
          <a:xfrm>
            <a:off x="7661824" y="466330"/>
            <a:ext cx="135928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Vorjahresmonat</a:t>
            </a:r>
            <a:endParaRPr lang="de-DE" sz="1400" dirty="0"/>
          </a:p>
        </p:txBody>
      </p:sp>
      <p:pic>
        <p:nvPicPr>
          <p:cNvPr id="8" name="Grafik 7">
            <a:extLst>
              <a:ext uri="{FF2B5EF4-FFF2-40B4-BE49-F238E27FC236}">
                <a16:creationId xmlns:a16="http://schemas.microsoft.com/office/drawing/2014/main" id="{A0B7BB92-1407-01A6-F61A-177EDB6C2A4B}"/>
              </a:ext>
            </a:extLst>
          </p:cNvPr>
          <p:cNvPicPr>
            <a:picLocks noChangeAspect="1"/>
          </p:cNvPicPr>
          <p:nvPr/>
        </p:nvPicPr>
        <p:blipFill>
          <a:blip r:embed="rId3"/>
          <a:stretch>
            <a:fillRect/>
          </a:stretch>
        </p:blipFill>
        <p:spPr>
          <a:xfrm>
            <a:off x="119151" y="890742"/>
            <a:ext cx="6105026" cy="3549055"/>
          </a:xfrm>
          <a:prstGeom prst="rect">
            <a:avLst/>
          </a:prstGeom>
        </p:spPr>
      </p:pic>
      <p:pic>
        <p:nvPicPr>
          <p:cNvPr id="9" name="Grafik 8">
            <a:extLst>
              <a:ext uri="{FF2B5EF4-FFF2-40B4-BE49-F238E27FC236}">
                <a16:creationId xmlns:a16="http://schemas.microsoft.com/office/drawing/2014/main" id="{05C4E287-B219-C52B-907B-7E443D47A671}"/>
              </a:ext>
            </a:extLst>
          </p:cNvPr>
          <p:cNvPicPr>
            <a:picLocks noChangeAspect="1"/>
          </p:cNvPicPr>
          <p:nvPr/>
        </p:nvPicPr>
        <p:blipFill>
          <a:blip r:embed="rId4"/>
          <a:stretch>
            <a:fillRect/>
          </a:stretch>
        </p:blipFill>
        <p:spPr>
          <a:xfrm>
            <a:off x="6480804" y="774107"/>
            <a:ext cx="5584396" cy="3356579"/>
          </a:xfrm>
          <a:prstGeom prst="rect">
            <a:avLst/>
          </a:prstGeom>
        </p:spPr>
      </p:pic>
    </p:spTree>
    <p:extLst>
      <p:ext uri="{BB962C8B-B14F-4D97-AF65-F5344CB8AC3E}">
        <p14:creationId xmlns:p14="http://schemas.microsoft.com/office/powerpoint/2010/main" val="3120391664"/>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Wägungsschema des Verbraucherpreisindex</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0" y="4706016"/>
            <a:ext cx="8270964" cy="2114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Oder das Preiskaleidoskop des </a:t>
            </a:r>
            <a:r>
              <a:rPr lang="de-DE" altLang="de-DE" sz="1400" dirty="0" err="1">
                <a:solidFill>
                  <a:srgbClr val="000000"/>
                </a:solidFill>
              </a:rPr>
              <a:t>Stabu</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3"/>
              </a:rPr>
              <a:t>https://www.destatis.de/DE/Themen/Wirtschaft/Preise/Verbraucherpreisindex/PreisKaleidoskopUebersicht.html</a:t>
            </a:r>
            <a:endParaRPr lang="de-DE" sz="1400" dirty="0"/>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Hier könnt Ihr eure eigene Inflationsrate ausrechnen</a:t>
            </a:r>
          </a:p>
          <a:p>
            <a:pPr eaLnBrk="1" hangingPunct="1">
              <a:buClrTx/>
            </a:pPr>
            <a:r>
              <a:rPr lang="de-DE" sz="1400">
                <a:hlinkClick r:id="rId4"/>
              </a:rPr>
              <a:t>https</a:t>
            </a:r>
            <a:r>
              <a:rPr lang="de-DE" sz="1400" dirty="0">
                <a:hlinkClick r:id="rId4"/>
              </a:rPr>
              <a:t>://www.destatis.de/DE/Service/Statistik-Visualisiert/persoenlicher-inflationsrechner-uebersicht.html</a:t>
            </a:r>
            <a:endParaRPr lang="de-DE" altLang="de-DE" sz="1400" dirty="0">
              <a:solidFill>
                <a:srgbClr val="000000"/>
              </a:solidFill>
            </a:endParaRPr>
          </a:p>
          <a:p>
            <a:pPr eaLnBrk="1" hangingPunct="1">
              <a:buClrTx/>
            </a:pPr>
            <a:endParaRPr lang="de-DE" altLang="de-DE" sz="1400">
              <a:solidFill>
                <a:srgbClr val="000000"/>
              </a:solidFill>
            </a:endParaRPr>
          </a:p>
          <a:p>
            <a:pPr eaLnBrk="1" hangingPunct="1">
              <a:buClrTx/>
            </a:pPr>
            <a:r>
              <a:rPr lang="de-DE" altLang="de-DE" sz="1400">
                <a:solidFill>
                  <a:srgbClr val="000000"/>
                </a:solidFill>
              </a:rPr>
              <a:t>Video Destatis</a:t>
            </a:r>
          </a:p>
          <a:p>
            <a:pPr eaLnBrk="1" hangingPunct="1">
              <a:buClrTx/>
            </a:pPr>
            <a:r>
              <a:rPr lang="de-DE" sz="1400">
                <a:hlinkClick r:id="rId5"/>
              </a:rPr>
              <a:t>https://www.destatis.de/DE/Themen/Wirtschaft/Preise/Verbraucherpreisindex/inflation.html</a:t>
            </a:r>
            <a:endParaRPr lang="de-DE" sz="1400"/>
          </a:p>
        </p:txBody>
      </p:sp>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FC37158-1DCD-C7F8-2679-F4BE3AC7C9CF}"/>
              </a:ext>
            </a:extLst>
          </p:cNvPr>
          <p:cNvPicPr>
            <a:picLocks noChangeAspect="1"/>
          </p:cNvPicPr>
          <p:nvPr/>
        </p:nvPicPr>
        <p:blipFill>
          <a:blip r:embed="rId6"/>
          <a:stretch>
            <a:fillRect/>
          </a:stretch>
        </p:blipFill>
        <p:spPr>
          <a:xfrm>
            <a:off x="202232" y="587814"/>
            <a:ext cx="7168052" cy="4032029"/>
          </a:xfrm>
          <a:prstGeom prst="rect">
            <a:avLst/>
          </a:prstGeom>
        </p:spPr>
      </p:pic>
    </p:spTree>
    <p:extLst>
      <p:ext uri="{BB962C8B-B14F-4D97-AF65-F5344CB8AC3E}">
        <p14:creationId xmlns:p14="http://schemas.microsoft.com/office/powerpoint/2010/main" val="2391095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dirty="0">
                <a:solidFill>
                  <a:srgbClr val="000000"/>
                </a:solidFill>
                <a:latin typeface="Sparkasse Rg" pitchFamily="34" charset="0"/>
              </a:rPr>
              <a:t>Anteil der Energiekomponente am harmonisierten Verbraucherpreisindex (Deutschland)</a:t>
            </a:r>
          </a:p>
        </p:txBody>
      </p:sp>
      <p:sp>
        <p:nvSpPr>
          <p:cNvPr id="150533" name="Text Box 4"/>
          <p:cNvSpPr txBox="1">
            <a:spLocks noChangeArrowheads="1"/>
          </p:cNvSpPr>
          <p:nvPr/>
        </p:nvSpPr>
        <p:spPr bwMode="auto">
          <a:xfrm>
            <a:off x="381189" y="5388369"/>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a:t>
            </a:r>
            <a:r>
              <a:rPr lang="de-DE" sz="1400"/>
              <a:t>: Bundesbank</a:t>
            </a:r>
            <a:endParaRPr lang="de-DE" sz="1400" dirty="0"/>
          </a:p>
        </p:txBody>
      </p:sp>
      <p:sp>
        <p:nvSpPr>
          <p:cNvPr id="11" name="Rechteck 10">
            <a:extLst>
              <a:ext uri="{FF2B5EF4-FFF2-40B4-BE49-F238E27FC236}">
                <a16:creationId xmlns:a16="http://schemas.microsoft.com/office/drawing/2014/main" id="{ADA4D5F5-6579-4DA8-AFC5-7BDDF80B9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C52EA0FB-7506-2A21-0CAA-6C87F5FBC09B}"/>
              </a:ext>
            </a:extLst>
          </p:cNvPr>
          <p:cNvPicPr>
            <a:picLocks noChangeAspect="1"/>
          </p:cNvPicPr>
          <p:nvPr/>
        </p:nvPicPr>
        <p:blipFill>
          <a:blip r:embed="rId3"/>
          <a:stretch>
            <a:fillRect/>
          </a:stretch>
        </p:blipFill>
        <p:spPr>
          <a:xfrm>
            <a:off x="0" y="621599"/>
            <a:ext cx="7690413" cy="4622430"/>
          </a:xfrm>
          <a:prstGeom prst="rect">
            <a:avLst/>
          </a:prstGeom>
        </p:spPr>
      </p:pic>
    </p:spTree>
    <p:extLst>
      <p:ext uri="{BB962C8B-B14F-4D97-AF65-F5344CB8AC3E}">
        <p14:creationId xmlns:p14="http://schemas.microsoft.com/office/powerpoint/2010/main" val="1995524581"/>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Einflussgrößen des Verbraucherpreisindex</a:t>
            </a:r>
          </a:p>
        </p:txBody>
      </p:sp>
      <p:sp>
        <p:nvSpPr>
          <p:cNvPr id="149508" name="Text Box 3"/>
          <p:cNvSpPr txBox="1">
            <a:spLocks noChangeArrowheads="1"/>
          </p:cNvSpPr>
          <p:nvPr/>
        </p:nvSpPr>
        <p:spPr bwMode="auto">
          <a:xfrm>
            <a:off x="538728" y="817007"/>
            <a:ext cx="10907094"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dirty="0">
                <a:solidFill>
                  <a:srgbClr val="000000"/>
                </a:solidFill>
              </a:rPr>
              <a:t>Die Energiekomponente hat ungefähr einen Anteil von 10% am Gesamtindex.</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die Inflationsrate, wenn die Preise für Energie sich </a:t>
            </a:r>
            <a:r>
              <a:rPr lang="de-DE" sz="2400">
                <a:solidFill>
                  <a:srgbClr val="000000"/>
                </a:solidFill>
              </a:rPr>
              <a:t>um 40% </a:t>
            </a:r>
            <a:r>
              <a:rPr lang="de-DE" sz="2400" dirty="0">
                <a:solidFill>
                  <a:srgbClr val="000000"/>
                </a:solidFill>
              </a:rPr>
              <a:t>gegenüber dem Vorjahr erhöhen und alle anderen Preise gleich bleiben?</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57C27A8B-F9C5-4425-BDDB-B473C53FE2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52208837"/>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Preisindices − Zusammenfassung</a:t>
            </a:r>
            <a:endParaRPr lang="de-DE" sz="3200" baseline="30000" dirty="0"/>
          </a:p>
        </p:txBody>
      </p:sp>
      <p:graphicFrame>
        <p:nvGraphicFramePr>
          <p:cNvPr id="2" name="Tabelle 1">
            <a:extLst>
              <a:ext uri="{FF2B5EF4-FFF2-40B4-BE49-F238E27FC236}">
                <a16:creationId xmlns:a16="http://schemas.microsoft.com/office/drawing/2014/main" id="{8DDC5131-01F3-4BFA-BCD3-A9E325B482A5}"/>
              </a:ext>
            </a:extLst>
          </p:cNvPr>
          <p:cNvGraphicFramePr>
            <a:graphicFrameLocks noGrp="1"/>
          </p:cNvGraphicFramePr>
          <p:nvPr/>
        </p:nvGraphicFramePr>
        <p:xfrm>
          <a:off x="96595" y="686752"/>
          <a:ext cx="8354880" cy="5821680"/>
        </p:xfrm>
        <a:graphic>
          <a:graphicData uri="http://schemas.openxmlformats.org/drawingml/2006/table">
            <a:tbl>
              <a:tblPr firstRow="1" bandRow="1">
                <a:tableStyleId>{5940675A-B579-460E-94D1-54222C63F5DA}</a:tableStyleId>
              </a:tblPr>
              <a:tblGrid>
                <a:gridCol w="2784960">
                  <a:extLst>
                    <a:ext uri="{9D8B030D-6E8A-4147-A177-3AD203B41FA5}">
                      <a16:colId xmlns:a16="http://schemas.microsoft.com/office/drawing/2014/main" val="507985588"/>
                    </a:ext>
                  </a:extLst>
                </a:gridCol>
                <a:gridCol w="2784960">
                  <a:extLst>
                    <a:ext uri="{9D8B030D-6E8A-4147-A177-3AD203B41FA5}">
                      <a16:colId xmlns:a16="http://schemas.microsoft.com/office/drawing/2014/main" val="2170707971"/>
                    </a:ext>
                  </a:extLst>
                </a:gridCol>
                <a:gridCol w="2784960">
                  <a:extLst>
                    <a:ext uri="{9D8B030D-6E8A-4147-A177-3AD203B41FA5}">
                      <a16:colId xmlns:a16="http://schemas.microsoft.com/office/drawing/2014/main" val="296708555"/>
                    </a:ext>
                  </a:extLst>
                </a:gridCol>
              </a:tblGrid>
              <a:tr h="448525">
                <a:tc>
                  <a:txBody>
                    <a:bodyPr/>
                    <a:lstStyle/>
                    <a:p>
                      <a:pPr algn="ctr"/>
                      <a:r>
                        <a:rPr lang="de-DE" sz="2400" b="1" dirty="0"/>
                        <a:t>HVPI</a:t>
                      </a:r>
                    </a:p>
                  </a:txBody>
                  <a:tcPr/>
                </a:tc>
                <a:tc>
                  <a:txBody>
                    <a:bodyPr/>
                    <a:lstStyle/>
                    <a:p>
                      <a:pPr algn="ctr"/>
                      <a:r>
                        <a:rPr lang="de-DE" sz="2400" b="1" dirty="0"/>
                        <a:t>VPI</a:t>
                      </a:r>
                    </a:p>
                  </a:txBody>
                  <a:tcPr/>
                </a:tc>
                <a:tc>
                  <a:txBody>
                    <a:bodyPr/>
                    <a:lstStyle/>
                    <a:p>
                      <a:pPr algn="ctr"/>
                      <a:r>
                        <a:rPr lang="de-DE" sz="2400" b="1" dirty="0"/>
                        <a:t>BIP-</a:t>
                      </a:r>
                      <a:r>
                        <a:rPr lang="de-DE" sz="2400" b="1" dirty="0" err="1"/>
                        <a:t>Deflator</a:t>
                      </a:r>
                      <a:endParaRPr lang="de-DE" sz="2400" b="1" dirty="0"/>
                    </a:p>
                  </a:txBody>
                  <a:tcPr/>
                </a:tc>
                <a:extLst>
                  <a:ext uri="{0D108BD9-81ED-4DB2-BD59-A6C34878D82A}">
                    <a16:rowId xmlns:a16="http://schemas.microsoft.com/office/drawing/2014/main" val="645875652"/>
                  </a:ext>
                </a:extLst>
              </a:tr>
              <a:tr h="2780853">
                <a:tc>
                  <a:txBody>
                    <a:bodyPr/>
                    <a:lstStyle/>
                    <a:p>
                      <a:r>
                        <a:rPr lang="de-DE" sz="1700" b="1" dirty="0"/>
                        <a:t>Kettenindex</a:t>
                      </a:r>
                      <a:r>
                        <a:rPr lang="de-DE" sz="1700" dirty="0"/>
                        <a:t> nach </a:t>
                      </a:r>
                      <a:r>
                        <a:rPr lang="de-DE" sz="1700" b="1" dirty="0" err="1"/>
                        <a:t>Laspeyres</a:t>
                      </a:r>
                      <a:r>
                        <a:rPr lang="de-DE" sz="1700" dirty="0"/>
                        <a:t> </a:t>
                      </a:r>
                    </a:p>
                    <a:p>
                      <a:r>
                        <a:rPr lang="de-DE" sz="1700" dirty="0"/>
                        <a:t>→ jährliche Anpassung des Wägungsschemas (aus Gründen der Datenerhebung sind für die Gewichtung des HVPI seit 2011 die Preise vom Dezember des Vorjahres und die jahresdurchschnittlichen Mengen des Vorvorjahres entscheidend)</a:t>
                      </a:r>
                    </a:p>
                  </a:txBody>
                  <a:tcPr/>
                </a:tc>
                <a:tc>
                  <a:txBody>
                    <a:bodyPr/>
                    <a:lstStyle/>
                    <a:p>
                      <a:r>
                        <a:rPr lang="de-DE" sz="1700" b="1" dirty="0"/>
                        <a:t>Festpreisindex</a:t>
                      </a:r>
                      <a:r>
                        <a:rPr lang="de-DE" sz="1700" dirty="0"/>
                        <a:t> nach </a:t>
                      </a:r>
                      <a:r>
                        <a:rPr lang="de-DE" sz="1700" b="1" dirty="0" err="1"/>
                        <a:t>Laspeyres</a:t>
                      </a:r>
                      <a:endParaRPr lang="de-DE" sz="1700" b="1" dirty="0"/>
                    </a:p>
                    <a:p>
                      <a:r>
                        <a:rPr lang="de-DE" sz="1700" dirty="0"/>
                        <a:t>→ Anpassung des Wägungs- </a:t>
                      </a:r>
                      <a:r>
                        <a:rPr lang="de-DE" sz="1700" dirty="0" err="1"/>
                        <a:t>schemas</a:t>
                      </a:r>
                      <a:r>
                        <a:rPr lang="de-DE" sz="1700" dirty="0"/>
                        <a:t> alle fünf Jahre</a:t>
                      </a:r>
                    </a:p>
                  </a:txBody>
                  <a:tcPr/>
                </a:tc>
                <a:tc>
                  <a:txBody>
                    <a:bodyPr/>
                    <a:lstStyle/>
                    <a:p>
                      <a:r>
                        <a:rPr lang="de-DE" sz="1700" b="1" dirty="0"/>
                        <a:t>Impliziter Preisindex</a:t>
                      </a:r>
                      <a:r>
                        <a:rPr lang="de-DE" sz="1700" dirty="0"/>
                        <a:t> nach </a:t>
                      </a:r>
                      <a:r>
                        <a:rPr lang="de-DE" sz="1700" b="1" dirty="0" err="1"/>
                        <a:t>Paasche</a:t>
                      </a:r>
                      <a:endParaRPr lang="de-DE" sz="1700" b="1" dirty="0"/>
                    </a:p>
                    <a:p>
                      <a:r>
                        <a:rPr lang="de-DE" sz="1700" dirty="0"/>
                        <a:t>→ Berechnung aus der VGR aus dem Kettenindex des nominalen und realen BIP</a:t>
                      </a:r>
                    </a:p>
                  </a:txBody>
                  <a:tcPr/>
                </a:tc>
                <a:extLst>
                  <a:ext uri="{0D108BD9-81ED-4DB2-BD59-A6C34878D82A}">
                    <a16:rowId xmlns:a16="http://schemas.microsoft.com/office/drawing/2014/main" val="2830553349"/>
                  </a:ext>
                </a:extLst>
              </a:tr>
              <a:tr h="2242623">
                <a:tc>
                  <a:txBody>
                    <a:bodyPr/>
                    <a:lstStyle/>
                    <a:p>
                      <a:r>
                        <a:rPr lang="de-DE" sz="1700" dirty="0"/>
                        <a:t>Einheitliche Berechnung in der EU →</a:t>
                      </a:r>
                    </a:p>
                    <a:p>
                      <a:r>
                        <a:rPr lang="de-DE" sz="1700" dirty="0"/>
                        <a:t>Aggregation zu regionalen Index möglich. Insbesondere bildet die jährliche Veränderungsrate des HVPI in der Eurozone die Zielgröße der EZB zur Inflationssteuerung</a:t>
                      </a:r>
                    </a:p>
                  </a:txBody>
                  <a:tcPr/>
                </a:tc>
                <a:tc>
                  <a:txBody>
                    <a:bodyPr/>
                    <a:lstStyle/>
                    <a:p>
                      <a:pPr marL="285750" indent="-285750">
                        <a:buFont typeface="Arial" panose="020B0604020202020204" pitchFamily="34" charset="0"/>
                        <a:buChar char="•"/>
                      </a:pPr>
                      <a:r>
                        <a:rPr lang="de-DE" sz="1700" dirty="0"/>
                        <a:t>Verwendung als Wertsicherungsmaßstab in Rechtsvorschriften</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r>
                        <a:rPr lang="de-DE" sz="1700" dirty="0"/>
                        <a:t>Argumentationsgrundlage in Lohnverhandlungen (Arbeitnehmerseite)</a:t>
                      </a:r>
                    </a:p>
                  </a:txBody>
                  <a:tcPr/>
                </a:tc>
                <a:tc>
                  <a:txBody>
                    <a:bodyPr/>
                    <a:lstStyle/>
                    <a:p>
                      <a:pPr marL="285750" indent="-285750">
                        <a:buFont typeface="Arial" panose="020B0604020202020204" pitchFamily="34" charset="0"/>
                        <a:buChar char="•"/>
                      </a:pPr>
                      <a:r>
                        <a:rPr lang="de-DE" sz="1700" dirty="0"/>
                        <a:t>Bestimmung des realen Wirtschaftswachstums</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endParaRPr lang="de-DE" sz="17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Argumentationsgrundlage in Lohnverhandlungen (Arbeitgeberseite)</a:t>
                      </a:r>
                    </a:p>
                    <a:p>
                      <a:endParaRPr lang="de-DE" sz="1700" dirty="0"/>
                    </a:p>
                  </a:txBody>
                  <a:tcPr/>
                </a:tc>
                <a:extLst>
                  <a:ext uri="{0D108BD9-81ED-4DB2-BD59-A6C34878D82A}">
                    <a16:rowId xmlns:a16="http://schemas.microsoft.com/office/drawing/2014/main" val="1921639084"/>
                  </a:ext>
                </a:extLst>
              </a:tr>
            </a:tbl>
          </a:graphicData>
        </a:graphic>
      </p:graphicFrame>
      <p:sp>
        <p:nvSpPr>
          <p:cNvPr id="6" name="Rechteck 5">
            <a:extLst>
              <a:ext uri="{FF2B5EF4-FFF2-40B4-BE49-F238E27FC236}">
                <a16:creationId xmlns:a16="http://schemas.microsoft.com/office/drawing/2014/main" id="{5FD97CAB-B586-4102-8EA6-C25B270827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445486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3355550" y="2595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Hoher Beschäftigungsgrad </a:t>
            </a:r>
          </a:p>
        </p:txBody>
      </p:sp>
      <p:sp>
        <p:nvSpPr>
          <p:cNvPr id="486403" name="Text Box 3"/>
          <p:cNvSpPr txBox="1">
            <a:spLocks noChangeArrowheads="1"/>
          </p:cNvSpPr>
          <p:nvPr/>
        </p:nvSpPr>
        <p:spPr bwMode="auto">
          <a:xfrm>
            <a:off x="742249" y="1096099"/>
            <a:ext cx="953801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Font typeface="Arial" pitchFamily="34" charset="0"/>
              <a:buChar char="•"/>
            </a:pPr>
            <a:r>
              <a:rPr lang="de-DE" dirty="0">
                <a:solidFill>
                  <a:schemeClr val="tx1"/>
                </a:solidFill>
              </a:rPr>
              <a:t>Ziel ist es einen Zustand der Vollbeschäftigung zu erreichen. </a:t>
            </a:r>
          </a:p>
          <a:p>
            <a:pPr marL="0" indent="0"/>
            <a:r>
              <a:rPr lang="de-DE" dirty="0">
                <a:solidFill>
                  <a:schemeClr val="tx1"/>
                </a:solidFill>
              </a:rPr>
              <a:t>		D.h. jede arbeitswillige Erwerbspersonen befindet sich in einer 		  			Beschäftigung.</a:t>
            </a:r>
          </a:p>
          <a:p>
            <a:pPr marL="0" indent="0"/>
            <a:endParaRPr lang="de-DE" dirty="0">
              <a:solidFill>
                <a:schemeClr val="tx1"/>
              </a:solidFill>
            </a:endParaRPr>
          </a:p>
          <a:p>
            <a:pPr marL="342900" indent="-342900">
              <a:buFont typeface="Arial" pitchFamily="34" charset="0"/>
              <a:buChar char="•"/>
            </a:pPr>
            <a:r>
              <a:rPr lang="de-DE" dirty="0">
                <a:solidFill>
                  <a:schemeClr val="tx1"/>
                </a:solidFill>
              </a:rPr>
              <a:t>	Allgemein akzeptierte Maßzahl ist Arbeitslosenquote gemäß des 	statistischen Bundesamtes.</a:t>
            </a:r>
          </a:p>
          <a:p>
            <a:pPr marL="342900" indent="-342900">
              <a:buFont typeface="Arial" pitchFamily="34" charset="0"/>
              <a:buChar char="•"/>
            </a:pPr>
            <a:endParaRPr lang="de-DE" dirty="0">
              <a:solidFill>
                <a:schemeClr val="tx1"/>
              </a:solidFill>
            </a:endParaRPr>
          </a:p>
          <a:p>
            <a:pPr marL="342900" indent="-342900">
              <a:buFont typeface="Arial" pitchFamily="34" charset="0"/>
              <a:buChar char="•"/>
            </a:pPr>
            <a:r>
              <a:rPr lang="de-DE" dirty="0">
                <a:solidFill>
                  <a:schemeClr val="tx1"/>
                </a:solidFill>
              </a:rPr>
              <a:t>In Deutschland geht man derzeit bei einer Arbeitslosenquote in Höhe von 3%-4% von Vollbeschäftigung aus</a:t>
            </a:r>
            <a:r>
              <a:rPr lang="de-DE" sz="2000" dirty="0">
                <a:solidFill>
                  <a:schemeClr val="tx1"/>
                </a:solidFill>
              </a:rPr>
              <a:t> </a:t>
            </a:r>
          </a:p>
        </p:txBody>
      </p:sp>
      <p:sp>
        <p:nvSpPr>
          <p:cNvPr id="4" name="Rechteck 3"/>
          <p:cNvSpPr/>
          <p:nvPr/>
        </p:nvSpPr>
        <p:spPr>
          <a:xfrm>
            <a:off x="4862855" y="3033285"/>
            <a:ext cx="1296798" cy="276999"/>
          </a:xfrm>
          <a:prstGeom prst="rect">
            <a:avLst/>
          </a:prstGeom>
        </p:spPr>
        <p:txBody>
          <a:bodyPr wrap="square">
            <a:spAutoFit/>
          </a:bodyPr>
          <a:lstStyle/>
          <a:p>
            <a:r>
              <a:rPr lang="de-DE" sz="1200" dirty="0"/>
              <a:t>Definition folgt</a:t>
            </a:r>
          </a:p>
        </p:txBody>
      </p:sp>
      <p:sp>
        <p:nvSpPr>
          <p:cNvPr id="8" name="Rechteck 7">
            <a:extLst>
              <a:ext uri="{FF2B5EF4-FFF2-40B4-BE49-F238E27FC236}">
                <a16:creationId xmlns:a16="http://schemas.microsoft.com/office/drawing/2014/main" id="{D442FED7-0BE4-414F-A66A-D3114D0A9F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8561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ChangeArrowheads="1"/>
          </p:cNvSpPr>
          <p:nvPr/>
        </p:nvSpPr>
        <p:spPr bwMode="auto">
          <a:xfrm>
            <a:off x="1360448" y="215752"/>
            <a:ext cx="930011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Entwicklung der Arbeitslosigkeit seit Einführung des Euro (Deutschland</a:t>
            </a:r>
            <a:r>
              <a:rPr lang="de-DE" b="1" dirty="0"/>
              <a:t>)</a:t>
            </a:r>
          </a:p>
        </p:txBody>
      </p:sp>
      <p:sp>
        <p:nvSpPr>
          <p:cNvPr id="488452" name="Text Box 4"/>
          <p:cNvSpPr txBox="1">
            <a:spLocks noChangeArrowheads="1"/>
          </p:cNvSpPr>
          <p:nvPr/>
        </p:nvSpPr>
        <p:spPr bwMode="auto">
          <a:xfrm>
            <a:off x="568326" y="5201108"/>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7" name="Rechteck 6">
            <a:extLst>
              <a:ext uri="{FF2B5EF4-FFF2-40B4-BE49-F238E27FC236}">
                <a16:creationId xmlns:a16="http://schemas.microsoft.com/office/drawing/2014/main" id="{282E1427-5C1E-45E3-91F9-9BB624F41A3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DEB67012-8E2A-DE7E-80D3-17A2F6C7AFB5}"/>
              </a:ext>
            </a:extLst>
          </p:cNvPr>
          <p:cNvPicPr>
            <a:picLocks noChangeAspect="1"/>
          </p:cNvPicPr>
          <p:nvPr/>
        </p:nvPicPr>
        <p:blipFill>
          <a:blip r:embed="rId3"/>
          <a:stretch>
            <a:fillRect/>
          </a:stretch>
        </p:blipFill>
        <p:spPr>
          <a:xfrm>
            <a:off x="130168" y="858098"/>
            <a:ext cx="7487946" cy="4343009"/>
          </a:xfrm>
          <a:prstGeom prst="rect">
            <a:avLst/>
          </a:prstGeom>
        </p:spPr>
      </p:pic>
    </p:spTree>
    <p:extLst>
      <p:ext uri="{BB962C8B-B14F-4D97-AF65-F5344CB8AC3E}">
        <p14:creationId xmlns:p14="http://schemas.microsoft.com/office/powerpoint/2010/main" val="858925710"/>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ChangeArrowheads="1"/>
          </p:cNvSpPr>
          <p:nvPr/>
        </p:nvSpPr>
        <p:spPr bwMode="auto">
          <a:xfrm>
            <a:off x="3432602" y="14884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 allgemeine Definition</a:t>
            </a:r>
          </a:p>
        </p:txBody>
      </p:sp>
      <p:sp>
        <p:nvSpPr>
          <p:cNvPr id="130052" name="Text Box 3"/>
          <p:cNvSpPr txBox="1">
            <a:spLocks noChangeArrowheads="1"/>
          </p:cNvSpPr>
          <p:nvPr/>
        </p:nvSpPr>
        <p:spPr bwMode="auto">
          <a:xfrm>
            <a:off x="1611314" y="1628775"/>
            <a:ext cx="9056687"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a:t>Als </a:t>
            </a:r>
            <a:r>
              <a:rPr lang="de-DE" sz="2400" b="1"/>
              <a:t>arbeitslos gilt</a:t>
            </a:r>
            <a:r>
              <a:rPr lang="de-DE" sz="2400"/>
              <a:t>, wer</a:t>
            </a:r>
          </a:p>
          <a:p>
            <a:endParaRPr lang="de-DE" sz="2400"/>
          </a:p>
          <a:p>
            <a:endParaRPr lang="de-DE" sz="2400"/>
          </a:p>
          <a:p>
            <a:r>
              <a:rPr lang="de-DE" sz="2400" b="1"/>
              <a:t>in einem festgelegten Zeitraum für eine bezahlte Tätigkeit zur Verfügung stand und konkrete Maßnahmen unternommen hat, um eine Arbeit zu finden.</a:t>
            </a:r>
          </a:p>
        </p:txBody>
      </p:sp>
      <p:sp>
        <p:nvSpPr>
          <p:cNvPr id="4" name="Rechteck 3">
            <a:extLst>
              <a:ext uri="{FF2B5EF4-FFF2-40B4-BE49-F238E27FC236}">
                <a16:creationId xmlns:a16="http://schemas.microsoft.com/office/drawing/2014/main" id="{A13CB94F-AAAB-4E29-98D8-8B6643B06C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856587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3672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Volkswirtschaftslehre</a:t>
            </a:r>
          </a:p>
        </p:txBody>
      </p:sp>
      <p:sp>
        <p:nvSpPr>
          <p:cNvPr id="5124" name="Text Box 3"/>
          <p:cNvSpPr txBox="1">
            <a:spLocks noChangeArrowheads="1"/>
          </p:cNvSpPr>
          <p:nvPr/>
        </p:nvSpPr>
        <p:spPr bwMode="auto">
          <a:xfrm>
            <a:off x="615822" y="696558"/>
            <a:ext cx="9144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buSzTx/>
              <a:buFontTx/>
              <a:buNone/>
            </a:pPr>
            <a:r>
              <a:rPr lang="de-DE" altLang="de-DE" sz="2400" dirty="0">
                <a:solidFill>
                  <a:srgbClr val="000000"/>
                </a:solidFill>
              </a:rPr>
              <a:t>Was ist Volkswirtschaftslehre?</a:t>
            </a:r>
          </a:p>
        </p:txBody>
      </p:sp>
      <p:sp>
        <p:nvSpPr>
          <p:cNvPr id="5125" name="Text Box 4"/>
          <p:cNvSpPr txBox="1">
            <a:spLocks noChangeArrowheads="1"/>
          </p:cNvSpPr>
          <p:nvPr/>
        </p:nvSpPr>
        <p:spPr bwMode="auto">
          <a:xfrm>
            <a:off x="538797" y="1160404"/>
            <a:ext cx="7995603" cy="55113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SzTx/>
              <a:buFontTx/>
              <a:buNone/>
            </a:pPr>
            <a:r>
              <a:rPr lang="de-DE" altLang="de-DE" dirty="0">
                <a:solidFill>
                  <a:srgbClr val="000000"/>
                </a:solidFill>
              </a:rPr>
              <a:t>Darauf lässt sich keine eindeutige Antwort geben, außer man gibt sich</a:t>
            </a:r>
          </a:p>
          <a:p>
            <a:pPr eaLnBrk="1" hangingPunct="1">
              <a:buClrTx/>
              <a:buSzTx/>
              <a:buFontTx/>
              <a:buNone/>
            </a:pPr>
            <a:r>
              <a:rPr lang="de-DE" altLang="de-DE" dirty="0">
                <a:solidFill>
                  <a:srgbClr val="000000"/>
                </a:solidFill>
              </a:rPr>
              <a:t>mit allgemeinen Phrasen zufrieden:</a:t>
            </a:r>
          </a:p>
          <a:p>
            <a:pPr eaLnBrk="1" hangingPunct="1">
              <a:buClrTx/>
              <a:buSzTx/>
              <a:buFontTx/>
              <a:buNone/>
            </a:pPr>
            <a:endParaRPr lang="de-DE" altLang="de-DE" dirty="0">
              <a:solidFill>
                <a:srgbClr val="000000"/>
              </a:solidFill>
            </a:endParaRPr>
          </a:p>
          <a:p>
            <a:pPr eaLnBrk="1" hangingPunct="1">
              <a:buClrTx/>
              <a:buSzTx/>
              <a:buFontTx/>
              <a:buAutoNum type="arabicPeriod"/>
            </a:pPr>
            <a:r>
              <a:rPr lang="de-DE" altLang="de-DE" dirty="0">
                <a:solidFill>
                  <a:srgbClr val="000000"/>
                </a:solidFill>
              </a:rPr>
              <a:t>Economics </a:t>
            </a:r>
            <a:r>
              <a:rPr lang="de-DE" altLang="de-DE" dirty="0" err="1">
                <a:solidFill>
                  <a:srgbClr val="000000"/>
                </a:solidFill>
              </a:rPr>
              <a:t>is</a:t>
            </a:r>
            <a:r>
              <a:rPr lang="de-DE" altLang="de-DE" dirty="0">
                <a:solidFill>
                  <a:srgbClr val="000000"/>
                </a:solidFill>
              </a:rPr>
              <a:t> </a:t>
            </a:r>
            <a:r>
              <a:rPr lang="de-DE" altLang="de-DE" dirty="0" err="1">
                <a:solidFill>
                  <a:srgbClr val="000000"/>
                </a:solidFill>
              </a:rPr>
              <a:t>what</a:t>
            </a:r>
            <a:r>
              <a:rPr lang="de-DE" altLang="de-DE" dirty="0">
                <a:solidFill>
                  <a:srgbClr val="000000"/>
                </a:solidFill>
              </a:rPr>
              <a:t> </a:t>
            </a:r>
            <a:r>
              <a:rPr lang="de-DE" altLang="de-DE" dirty="0" err="1">
                <a:solidFill>
                  <a:srgbClr val="000000"/>
                </a:solidFill>
              </a:rPr>
              <a:t>Economists</a:t>
            </a:r>
            <a:r>
              <a:rPr lang="de-DE" altLang="de-DE" dirty="0">
                <a:solidFill>
                  <a:srgbClr val="000000"/>
                </a:solidFill>
              </a:rPr>
              <a:t> do! (Tautologie)</a:t>
            </a: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r>
              <a:rPr lang="de-DE" altLang="de-DE">
                <a:solidFill>
                  <a:srgbClr val="000000"/>
                </a:solidFill>
              </a:rPr>
              <a:t>„Nationalökonomie ist, wenn die Leute sich wundern, warum sie kein Geld haben. Das hat mehrere Gründe, die feinsten sind die wissenschaftlichen Gründe, doch können solche durch eine Notverordnung aufgehoben werden. Über die ältere Nationalökonomie kann man ja nur lachen und dürfen wir selber daher mit Stillschweigen übergehn. Sie regierte von 715 vor Christo bis zum Jahre nach Marx. Seitdem ist die Frage völlig gelöst: die Leute haben zwar immer noch kein Geld, wissen aber wenigstens, warum.“ </a:t>
            </a:r>
            <a:r>
              <a:rPr lang="de-DE" altLang="de-DE" dirty="0">
                <a:solidFill>
                  <a:srgbClr val="000000"/>
                </a:solidFill>
              </a:rPr>
              <a:t>(</a:t>
            </a:r>
            <a:r>
              <a:rPr lang="de-DE" altLang="de-DE">
                <a:solidFill>
                  <a:srgbClr val="000000"/>
                </a:solidFill>
              </a:rPr>
              <a:t>Kurt Tucholsky, 1931)</a:t>
            </a:r>
            <a:endParaRPr lang="de-DE" altLang="de-DE" dirty="0">
              <a:solidFill>
                <a:srgbClr val="000000"/>
              </a:solidFill>
            </a:endParaRPr>
          </a:p>
        </p:txBody>
      </p:sp>
      <p:sp>
        <p:nvSpPr>
          <p:cNvPr id="7" name="Rechteck 6">
            <a:extLst>
              <a:ext uri="{FF2B5EF4-FFF2-40B4-BE49-F238E27FC236}">
                <a16:creationId xmlns:a16="http://schemas.microsoft.com/office/drawing/2014/main" id="{6C566EA3-1EC5-4DE3-B308-150C21BC64A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ChangeArrowheads="1"/>
          </p:cNvSpPr>
          <p:nvPr/>
        </p:nvSpPr>
        <p:spPr bwMode="auto">
          <a:xfrm>
            <a:off x="2467188" y="192348"/>
            <a:ext cx="734493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der Bundesagentur für Arbeit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(registrierte Arbeitslose)</a:t>
            </a:r>
          </a:p>
        </p:txBody>
      </p:sp>
      <p:sp>
        <p:nvSpPr>
          <p:cNvPr id="131076" name="Text Box 3"/>
          <p:cNvSpPr txBox="1">
            <a:spLocks noChangeArrowheads="1"/>
          </p:cNvSpPr>
          <p:nvPr/>
        </p:nvSpPr>
        <p:spPr bwMode="auto">
          <a:xfrm>
            <a:off x="421246" y="1025526"/>
            <a:ext cx="9056687" cy="480131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dirty="0"/>
              <a:t>Arbeitslose sind Personen zwischen 15 und 65 (67) Jahren, die</a:t>
            </a:r>
          </a:p>
          <a:p>
            <a:endParaRPr lang="de-DE" dirty="0"/>
          </a:p>
          <a:p>
            <a:pPr>
              <a:buFontTx/>
              <a:buChar char="•"/>
            </a:pPr>
            <a:r>
              <a:rPr lang="de-DE" dirty="0"/>
              <a:t> 	vorübergehend nicht in einem Beschäftigungsverhältnis stehen oder 	weniger als 15 	Stunden pro Woche arbeiten,</a:t>
            </a:r>
          </a:p>
          <a:p>
            <a:pPr>
              <a:buFontTx/>
              <a:buChar char="•"/>
            </a:pPr>
            <a:r>
              <a:rPr lang="de-DE" dirty="0"/>
              <a:t> 	eine versicherungspflichtige Beschäftigung suchen und dabei den 	Vermittlungsbemühungen der Agentur für Arbeit zur Verfügung stehen,</a:t>
            </a:r>
          </a:p>
          <a:p>
            <a:pPr>
              <a:buFontTx/>
              <a:buChar char="•"/>
            </a:pPr>
            <a:r>
              <a:rPr lang="de-DE" dirty="0"/>
              <a:t> 	sich bei einer Agentur für Arbeit arbeitslos gemeldet haben.</a:t>
            </a:r>
          </a:p>
          <a:p>
            <a:pPr marL="571500" indent="-571500">
              <a:buFont typeface="Wingdings" panose="05000000000000000000" pitchFamily="2" charset="2"/>
              <a:buChar char="Ø"/>
            </a:pPr>
            <a:endParaRPr lang="de-DE" sz="3600" dirty="0">
              <a:cs typeface="Times New Roman" pitchFamily="18" charset="0"/>
            </a:endParaRPr>
          </a:p>
          <a:p>
            <a:pPr marL="1485900" lvl="2" indent="-571500">
              <a:buFont typeface="Wingdings" panose="05000000000000000000" pitchFamily="2" charset="2"/>
              <a:buChar char="Ø"/>
            </a:pPr>
            <a:r>
              <a:rPr lang="de-DE" b="1" dirty="0">
                <a:cs typeface="Times New Roman" pitchFamily="18" charset="0"/>
              </a:rPr>
              <a:t>aber als nicht arbeitslos gelten Personen, die</a:t>
            </a:r>
          </a:p>
          <a:p>
            <a:pPr>
              <a:buFontTx/>
              <a:buNone/>
            </a:pPr>
            <a:endParaRPr lang="de-DE" dirty="0">
              <a:cs typeface="Times New Roman" pitchFamily="18" charset="0"/>
            </a:endParaRPr>
          </a:p>
          <a:p>
            <a:pPr>
              <a:buFontTx/>
              <a:buChar char="•"/>
            </a:pPr>
            <a:r>
              <a:rPr lang="de-DE" dirty="0"/>
              <a:t> 	nicht arbeiten dürfen oder können,</a:t>
            </a:r>
          </a:p>
          <a:p>
            <a:pPr>
              <a:buFontTx/>
              <a:buChar char="•"/>
            </a:pPr>
            <a:r>
              <a:rPr lang="de-DE" dirty="0"/>
              <a:t> 	ihre Verfügbarkeit einschränken,</a:t>
            </a:r>
          </a:p>
          <a:p>
            <a:pPr>
              <a:buFontTx/>
              <a:buChar char="•"/>
            </a:pPr>
            <a:r>
              <a:rPr lang="de-DE" dirty="0"/>
              <a:t> 	sich als Nichtleistungsempfänger länger als drei Monate nicht mehr bei der 	zuständigen Agentur für Arbeit gemeldet haben,</a:t>
            </a:r>
          </a:p>
          <a:p>
            <a:pPr>
              <a:buFontTx/>
              <a:buChar char="•"/>
            </a:pPr>
            <a:r>
              <a:rPr lang="de-DE" dirty="0"/>
              <a:t> 	arbeitsunfähig erkrankt sind,</a:t>
            </a:r>
          </a:p>
          <a:p>
            <a:pPr>
              <a:buFontTx/>
              <a:buChar char="•"/>
            </a:pPr>
            <a:r>
              <a:rPr lang="de-DE" dirty="0"/>
              <a:t> 	Schüler, Studenten und Schulabgänger, die eine Ausbildungsstelle suchen </a:t>
            </a:r>
          </a:p>
        </p:txBody>
      </p:sp>
      <p:sp>
        <p:nvSpPr>
          <p:cNvPr id="4" name="Rechteck 3">
            <a:extLst>
              <a:ext uri="{FF2B5EF4-FFF2-40B4-BE49-F238E27FC236}">
                <a16:creationId xmlns:a16="http://schemas.microsoft.com/office/drawing/2014/main" id="{0D4C2494-8FAB-45E6-B670-FA781755F81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9788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ChangeArrowheads="1"/>
          </p:cNvSpPr>
          <p:nvPr/>
        </p:nvSpPr>
        <p:spPr bwMode="auto">
          <a:xfrm>
            <a:off x="2484748" y="86845"/>
            <a:ext cx="6443662"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ILO-Konzept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(Erwerbslose)</a:t>
            </a:r>
          </a:p>
        </p:txBody>
      </p:sp>
      <p:sp>
        <p:nvSpPr>
          <p:cNvPr id="132100" name="Text Box 3"/>
          <p:cNvSpPr txBox="1">
            <a:spLocks noChangeArrowheads="1"/>
          </p:cNvSpPr>
          <p:nvPr/>
        </p:nvSpPr>
        <p:spPr bwMode="auto">
          <a:xfrm>
            <a:off x="720655" y="870885"/>
            <a:ext cx="972014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de-DE" sz="2400" dirty="0"/>
              <a:t>Als arbeitslos gelten Personen zwischen 15 und 74, die</a:t>
            </a:r>
          </a:p>
          <a:p>
            <a:pPr>
              <a:buFontTx/>
              <a:buNone/>
            </a:pPr>
            <a:r>
              <a:rPr lang="de-DE" sz="2400" dirty="0"/>
              <a:t> </a:t>
            </a:r>
          </a:p>
          <a:p>
            <a:pPr>
              <a:buFontTx/>
              <a:buNone/>
            </a:pPr>
            <a:r>
              <a:rPr lang="de-DE" sz="2400" dirty="0"/>
              <a:t>	</a:t>
            </a:r>
          </a:p>
          <a:p>
            <a:pPr>
              <a:buFontTx/>
              <a:buChar char="•"/>
            </a:pPr>
            <a:r>
              <a:rPr lang="de-DE" sz="2400" dirty="0"/>
              <a:t> 	weniger als eine Stunde pro Woche gearbeitet haben,</a:t>
            </a:r>
          </a:p>
          <a:p>
            <a:pPr>
              <a:buFontTx/>
              <a:buChar char="•"/>
            </a:pPr>
            <a:r>
              <a:rPr lang="de-DE" sz="2400" dirty="0"/>
              <a:t> 	in den vergangenen vier Wochen aktiv Arbeit gesucht haben und</a:t>
            </a:r>
          </a:p>
          <a:p>
            <a:pPr>
              <a:buFontTx/>
              <a:buChar char="•"/>
            </a:pPr>
            <a:r>
              <a:rPr lang="de-DE" sz="2400" dirty="0"/>
              <a:t> 	innerhalb von zwei Wochen für eine Arbeitstätigkeit verfügbar sind</a:t>
            </a:r>
          </a:p>
          <a:p>
            <a:pPr>
              <a:buFontTx/>
              <a:buNone/>
            </a:pPr>
            <a:endParaRPr lang="de-DE" sz="2400" dirty="0"/>
          </a:p>
          <a:p>
            <a:pPr>
              <a:buFontTx/>
              <a:buNone/>
            </a:pPr>
            <a:endParaRPr lang="de-DE" sz="2400" dirty="0"/>
          </a:p>
          <a:p>
            <a:pPr>
              <a:buFontTx/>
              <a:buNone/>
            </a:pPr>
            <a:r>
              <a:rPr lang="de-DE" sz="2400" dirty="0"/>
              <a:t>Die Erhebung der ILO-Arbeitsmarktstatistik ist in Deutschland Teil des Mikrozensus, einer computergestützten Haushaltsbefragung</a:t>
            </a:r>
          </a:p>
        </p:txBody>
      </p:sp>
      <p:sp>
        <p:nvSpPr>
          <p:cNvPr id="4" name="Rechteck 3">
            <a:extLst>
              <a:ext uri="{FF2B5EF4-FFF2-40B4-BE49-F238E27FC236}">
                <a16:creationId xmlns:a16="http://schemas.microsoft.com/office/drawing/2014/main" id="{2EAF3F47-F0C4-450D-9924-7668FAD95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47180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ChangeArrowheads="1"/>
          </p:cNvSpPr>
          <p:nvPr/>
        </p:nvSpPr>
        <p:spPr bwMode="auto">
          <a:xfrm>
            <a:off x="3098065" y="9388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Berechnung der Arbeitslosenquote</a:t>
            </a:r>
          </a:p>
        </p:txBody>
      </p:sp>
      <p:sp>
        <p:nvSpPr>
          <p:cNvPr id="133124" name="Text Box 3"/>
          <p:cNvSpPr txBox="1">
            <a:spLocks noChangeArrowheads="1"/>
          </p:cNvSpPr>
          <p:nvPr/>
        </p:nvSpPr>
        <p:spPr bwMode="auto">
          <a:xfrm>
            <a:off x="485040" y="911226"/>
            <a:ext cx="905668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u="sng" dirty="0"/>
              <a:t>Bundesagentur für Arbeit:</a:t>
            </a:r>
            <a:endParaRPr lang="de-DE" dirty="0"/>
          </a:p>
          <a:p>
            <a:pPr>
              <a:buFontTx/>
              <a:buNone/>
            </a:pPr>
            <a:r>
              <a:rPr lang="de-DE" dirty="0"/>
              <a:t>					registrierte Arbeitslose</a:t>
            </a:r>
          </a:p>
          <a:p>
            <a:pPr>
              <a:buFontTx/>
              <a:buNone/>
            </a:pPr>
            <a:r>
              <a:rPr lang="de-DE" dirty="0"/>
              <a:t>					–––––––––––––––––––</a:t>
            </a:r>
          </a:p>
          <a:p>
            <a:pPr>
              <a:buFontTx/>
              <a:buNone/>
            </a:pPr>
            <a:r>
              <a:rPr lang="de-DE" dirty="0"/>
              <a:t>					zivile Erwerbspersonen</a:t>
            </a:r>
          </a:p>
          <a:p>
            <a:pPr>
              <a:buFontTx/>
              <a:buNone/>
            </a:pPr>
            <a:endParaRPr lang="de-DE" dirty="0"/>
          </a:p>
          <a:p>
            <a:pPr>
              <a:buFontTx/>
              <a:buNone/>
            </a:pPr>
            <a:r>
              <a:rPr lang="de-DE" u="sng" dirty="0"/>
              <a:t>ILO-Konzept:</a:t>
            </a:r>
          </a:p>
          <a:p>
            <a:pPr>
              <a:buFontTx/>
              <a:buNone/>
            </a:pPr>
            <a:r>
              <a:rPr lang="de-DE" dirty="0"/>
              <a:t>					       Erwerbslose</a:t>
            </a:r>
          </a:p>
          <a:p>
            <a:pPr>
              <a:buFontTx/>
              <a:buNone/>
            </a:pPr>
            <a:r>
              <a:rPr lang="de-DE" dirty="0"/>
              <a:t>					–––––––––––––––––––</a:t>
            </a:r>
          </a:p>
          <a:p>
            <a:pPr>
              <a:buFontTx/>
              <a:buNone/>
            </a:pPr>
            <a:r>
              <a:rPr lang="de-DE" dirty="0"/>
              <a:t>					    Erwerbspersonen</a:t>
            </a:r>
          </a:p>
          <a:p>
            <a:pPr>
              <a:buFontTx/>
              <a:buNone/>
            </a:pPr>
            <a:endParaRPr lang="de-DE" dirty="0"/>
          </a:p>
          <a:p>
            <a:pPr>
              <a:buFontTx/>
              <a:buChar char="•"/>
            </a:pPr>
            <a:r>
              <a:rPr lang="de-DE" sz="2000" dirty="0"/>
              <a:t> zivile Erwerbspersonen = Arbeitnehmer + Selbstständige + registrierte Arbeitslose</a:t>
            </a:r>
          </a:p>
          <a:p>
            <a:pPr>
              <a:buFontTx/>
              <a:buChar char="•"/>
            </a:pPr>
            <a:r>
              <a:rPr lang="de-DE" sz="2000" dirty="0"/>
              <a:t> Erwerbspersonen = Arbeitnehmer + Selbstständige + Erwerbslose</a:t>
            </a:r>
          </a:p>
          <a:p>
            <a:pPr>
              <a:buFontTx/>
              <a:buNone/>
            </a:pPr>
            <a:endParaRPr lang="de-DE" sz="2000" dirty="0"/>
          </a:p>
        </p:txBody>
      </p:sp>
      <p:sp>
        <p:nvSpPr>
          <p:cNvPr id="4" name="Rechteck 3">
            <a:extLst>
              <a:ext uri="{FF2B5EF4-FFF2-40B4-BE49-F238E27FC236}">
                <a16:creationId xmlns:a16="http://schemas.microsoft.com/office/drawing/2014/main" id="{1272072A-F77A-4056-87BC-C134F5791D0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81456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ChangeArrowheads="1"/>
          </p:cNvSpPr>
          <p:nvPr/>
        </p:nvSpPr>
        <p:spPr bwMode="auto">
          <a:xfrm>
            <a:off x="3053460" y="182415"/>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Vergleich der ILO-Quote und der BA-Quote</a:t>
            </a:r>
          </a:p>
        </p:txBody>
      </p:sp>
      <p:sp>
        <p:nvSpPr>
          <p:cNvPr id="134148" name="Text Box 3"/>
          <p:cNvSpPr txBox="1">
            <a:spLocks noChangeArrowheads="1"/>
          </p:cNvSpPr>
          <p:nvPr/>
        </p:nvSpPr>
        <p:spPr bwMode="auto">
          <a:xfrm>
            <a:off x="1611314" y="1025526"/>
            <a:ext cx="9056687" cy="396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sz="2000"/>
              <a:t> </a:t>
            </a:r>
          </a:p>
        </p:txBody>
      </p:sp>
      <p:graphicFrame>
        <p:nvGraphicFramePr>
          <p:cNvPr id="1078276" name="Group 4"/>
          <p:cNvGraphicFramePr>
            <a:graphicFrameLocks noGrp="1"/>
          </p:cNvGraphicFramePr>
          <p:nvPr/>
        </p:nvGraphicFramePr>
        <p:xfrm>
          <a:off x="1703389" y="1052513"/>
          <a:ext cx="8785225" cy="2817812"/>
        </p:xfrm>
        <a:graphic>
          <a:graphicData uri="http://schemas.openxmlformats.org/drawingml/2006/table">
            <a:tbl>
              <a:tblPr/>
              <a:tblGrid>
                <a:gridCol w="1728787">
                  <a:extLst>
                    <a:ext uri="{9D8B030D-6E8A-4147-A177-3AD203B41FA5}">
                      <a16:colId xmlns:a16="http://schemas.microsoft.com/office/drawing/2014/main" val="20000"/>
                    </a:ext>
                  </a:extLst>
                </a:gridCol>
                <a:gridCol w="3744913">
                  <a:extLst>
                    <a:ext uri="{9D8B030D-6E8A-4147-A177-3AD203B41FA5}">
                      <a16:colId xmlns:a16="http://schemas.microsoft.com/office/drawing/2014/main" val="20001"/>
                    </a:ext>
                  </a:extLst>
                </a:gridCol>
                <a:gridCol w="3311525">
                  <a:extLst>
                    <a:ext uri="{9D8B030D-6E8A-4147-A177-3AD203B41FA5}">
                      <a16:colId xmlns:a16="http://schemas.microsoft.com/office/drawing/2014/main" val="20002"/>
                    </a:ext>
                  </a:extLst>
                </a:gridCol>
              </a:tblGrid>
              <a:tr h="84092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ILO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351">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Tätigkeit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15h</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1h</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0006">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Alterspanne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15-65 (67) Jahre</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15-74 Jahre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Abfrage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Persönliche Meldung bei der 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Umfrage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Verfügbarkeit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sofort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innerhalb von 2 Wochen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4175" name="Text Box 30"/>
          <p:cNvSpPr txBox="1">
            <a:spLocks noChangeArrowheads="1"/>
          </p:cNvSpPr>
          <p:nvPr/>
        </p:nvSpPr>
        <p:spPr bwMode="auto">
          <a:xfrm>
            <a:off x="233083" y="4022725"/>
            <a:ext cx="8964613" cy="1477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de-DE" dirty="0"/>
              <a:t> 	Für nationale Untersuchungen wird vornehmlich auf die BA-Statistik </a:t>
            </a:r>
          </a:p>
          <a:p>
            <a:pPr>
              <a:buFontTx/>
              <a:buNone/>
            </a:pPr>
            <a:r>
              <a:rPr lang="de-DE" dirty="0"/>
              <a:t>	zurückgegriffen, aufgrund der höheren Datengenauigkeit</a:t>
            </a:r>
          </a:p>
          <a:p>
            <a:pPr>
              <a:buFontTx/>
              <a:buChar char="•"/>
            </a:pPr>
            <a:endParaRPr lang="de-DE" dirty="0"/>
          </a:p>
          <a:p>
            <a:pPr>
              <a:buFontTx/>
              <a:buChar char="•"/>
            </a:pPr>
            <a:r>
              <a:rPr lang="de-DE" dirty="0"/>
              <a:t> 	Für internationale Vergleiche wird die ILO-Statistik herangezogen, da die 	nationalen Statistiken zu große Unterschiede in den Definitionen aufweisen.</a:t>
            </a:r>
          </a:p>
        </p:txBody>
      </p:sp>
      <p:sp>
        <p:nvSpPr>
          <p:cNvPr id="2" name="Rechteck 1"/>
          <p:cNvSpPr/>
          <p:nvPr/>
        </p:nvSpPr>
        <p:spPr>
          <a:xfrm>
            <a:off x="1181100" y="6070015"/>
            <a:ext cx="10652760" cy="646331"/>
          </a:xfrm>
          <a:prstGeom prst="rect">
            <a:avLst/>
          </a:prstGeom>
        </p:spPr>
        <p:txBody>
          <a:bodyPr wrap="square">
            <a:spAutoFit/>
          </a:bodyPr>
          <a:lstStyle/>
          <a:p>
            <a:r>
              <a:rPr lang="de-DE" dirty="0"/>
              <a:t>→ Man kann somit nicht davon reden, dass die eine Kennzahl besser ist, als die andere, sondern vielmehr ist für die jeweilige Situation immer die passende Kennzahl zu wählen!</a:t>
            </a:r>
          </a:p>
        </p:txBody>
      </p:sp>
      <p:sp>
        <p:nvSpPr>
          <p:cNvPr id="7" name="Rechteck 6">
            <a:extLst>
              <a:ext uri="{FF2B5EF4-FFF2-40B4-BE49-F238E27FC236}">
                <a16:creationId xmlns:a16="http://schemas.microsoft.com/office/drawing/2014/main" id="{D9B57771-A2EF-4D5F-A49B-4CDA6FD0B84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5382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ChangeArrowheads="1"/>
          </p:cNvSpPr>
          <p:nvPr/>
        </p:nvSpPr>
        <p:spPr bwMode="auto">
          <a:xfrm>
            <a:off x="393160" y="97822"/>
            <a:ext cx="795057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 der Arbeitslosigkeit in Deutschland</a:t>
            </a:r>
          </a:p>
        </p:txBody>
      </p:sp>
      <p:sp>
        <p:nvSpPr>
          <p:cNvPr id="135172" name="Text Box 4"/>
          <p:cNvSpPr txBox="1">
            <a:spLocks noChangeArrowheads="1"/>
          </p:cNvSpPr>
          <p:nvPr/>
        </p:nvSpPr>
        <p:spPr bwMode="auto">
          <a:xfrm>
            <a:off x="1611314" y="6235701"/>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11" name="Rechteck 10">
            <a:extLst>
              <a:ext uri="{FF2B5EF4-FFF2-40B4-BE49-F238E27FC236}">
                <a16:creationId xmlns:a16="http://schemas.microsoft.com/office/drawing/2014/main" id="{A9D58666-B24B-4EAE-B54C-6F7591185D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E4B351E8-8D6C-3457-342D-899C768C3D4C}"/>
              </a:ext>
            </a:extLst>
          </p:cNvPr>
          <p:cNvPicPr>
            <a:picLocks noChangeAspect="1"/>
          </p:cNvPicPr>
          <p:nvPr/>
        </p:nvPicPr>
        <p:blipFill>
          <a:blip r:embed="rId3"/>
          <a:stretch>
            <a:fillRect/>
          </a:stretch>
        </p:blipFill>
        <p:spPr>
          <a:xfrm>
            <a:off x="393160" y="721260"/>
            <a:ext cx="7742186" cy="5172764"/>
          </a:xfrm>
          <a:prstGeom prst="rect">
            <a:avLst/>
          </a:prstGeom>
        </p:spPr>
      </p:pic>
    </p:spTree>
    <p:extLst>
      <p:ext uri="{BB962C8B-B14F-4D97-AF65-F5344CB8AC3E}">
        <p14:creationId xmlns:p14="http://schemas.microsoft.com/office/powerpoint/2010/main" val="3259785748"/>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Arten von Arbeitslosigkeit</a:t>
            </a:r>
          </a:p>
        </p:txBody>
      </p:sp>
      <p:sp>
        <p:nvSpPr>
          <p:cNvPr id="136196" name="Text Box 3"/>
          <p:cNvSpPr txBox="1">
            <a:spLocks noChangeArrowheads="1"/>
          </p:cNvSpPr>
          <p:nvPr/>
        </p:nvSpPr>
        <p:spPr bwMode="auto">
          <a:xfrm>
            <a:off x="429359" y="1878331"/>
            <a:ext cx="7926507"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b="1" dirty="0">
                <a:solidFill>
                  <a:srgbClr val="000000"/>
                </a:solidFill>
              </a:rPr>
              <a:t>Kurzfristig:		Saisonale und friktionelle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Mittelfristig:		Konjunkturelle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Langfristig:		Strukturelle Arbeitslosigkeit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4" name="Text Box 4"/>
          <p:cNvSpPr txBox="1">
            <a:spLocks noChangeArrowheads="1"/>
          </p:cNvSpPr>
          <p:nvPr/>
        </p:nvSpPr>
        <p:spPr bwMode="auto">
          <a:xfrm>
            <a:off x="8321576" y="2320583"/>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1  Jahre</a:t>
            </a:r>
          </a:p>
        </p:txBody>
      </p:sp>
      <p:sp>
        <p:nvSpPr>
          <p:cNvPr id="5" name="Text Box 4"/>
          <p:cNvSpPr txBox="1">
            <a:spLocks noChangeArrowheads="1"/>
          </p:cNvSpPr>
          <p:nvPr/>
        </p:nvSpPr>
        <p:spPr bwMode="auto">
          <a:xfrm>
            <a:off x="8287286" y="3082875"/>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3 Jahr</a:t>
            </a:r>
          </a:p>
        </p:txBody>
      </p:sp>
      <p:sp>
        <p:nvSpPr>
          <p:cNvPr id="6" name="Text Box 4"/>
          <p:cNvSpPr txBox="1">
            <a:spLocks noChangeArrowheads="1"/>
          </p:cNvSpPr>
          <p:nvPr/>
        </p:nvSpPr>
        <p:spPr bwMode="auto">
          <a:xfrm>
            <a:off x="8377874" y="3726764"/>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über 3  Jahre</a:t>
            </a:r>
          </a:p>
        </p:txBody>
      </p:sp>
      <p:sp>
        <p:nvSpPr>
          <p:cNvPr id="7" name="Rechteck 6">
            <a:extLst>
              <a:ext uri="{FF2B5EF4-FFF2-40B4-BE49-F238E27FC236}">
                <a16:creationId xmlns:a16="http://schemas.microsoft.com/office/drawing/2014/main" id="{1F8AB83E-378F-435D-8DA0-08CAA654C9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68255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Kurzfristige Arbeitslosigkeit</a:t>
            </a:r>
          </a:p>
        </p:txBody>
      </p:sp>
      <p:sp>
        <p:nvSpPr>
          <p:cNvPr id="137220" name="Text Box 3"/>
          <p:cNvSpPr txBox="1">
            <a:spLocks noChangeArrowheads="1"/>
          </p:cNvSpPr>
          <p:nvPr/>
        </p:nvSpPr>
        <p:spPr bwMode="auto">
          <a:xfrm>
            <a:off x="1558926" y="1052514"/>
            <a:ext cx="8781869"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Saisonale Arbeitslosigkeit:</a:t>
            </a:r>
          </a:p>
          <a:p>
            <a:pPr eaLnBrk="1" hangingPunct="1">
              <a:buFontTx/>
              <a:buChar char="•"/>
            </a:pPr>
            <a:r>
              <a:rPr lang="de-DE" dirty="0">
                <a:solidFill>
                  <a:schemeClr val="tx1"/>
                </a:solidFill>
              </a:rPr>
              <a:t> 	Produktionsschwankungen im Jahresverlauf z. B. in der Landwirtschaft </a:t>
            </a:r>
          </a:p>
          <a:p>
            <a:pPr eaLnBrk="1" hangingPunct="1">
              <a:buFontTx/>
              <a:buNone/>
            </a:pPr>
            <a:r>
              <a:rPr lang="de-DE" dirty="0">
                <a:solidFill>
                  <a:schemeClr val="tx1"/>
                </a:solidFill>
              </a:rPr>
              <a:t>		und Bauwirtschaft</a:t>
            </a:r>
          </a:p>
          <a:p>
            <a:pPr eaLnBrk="1" hangingPunct="1">
              <a:buFontTx/>
              <a:buChar char="•"/>
            </a:pPr>
            <a:r>
              <a:rPr lang="de-DE" dirty="0">
                <a:solidFill>
                  <a:schemeClr val="tx1"/>
                </a:solidFill>
              </a:rPr>
              <a:t> 	Nachfrageschwankungen im Jahresverlauf z. B. im Tourismus durch</a:t>
            </a:r>
          </a:p>
          <a:p>
            <a:pPr eaLnBrk="1" hangingPunct="1">
              <a:buFontTx/>
              <a:buNone/>
            </a:pPr>
            <a:r>
              <a:rPr lang="de-DE" dirty="0">
                <a:solidFill>
                  <a:schemeClr val="tx1"/>
                </a:solidFill>
              </a:rPr>
              <a:t>		Wetterlage und Schulferien</a:t>
            </a:r>
          </a:p>
          <a:p>
            <a:pPr marL="342900" indent="-342900" eaLnBrk="1" hangingPunct="1">
              <a:buFont typeface="Arial" panose="020B0604020202020204" pitchFamily="34" charset="0"/>
              <a:buChar char="•"/>
            </a:pPr>
            <a:r>
              <a:rPr lang="de-DE" dirty="0">
                <a:solidFill>
                  <a:schemeClr val="tx1"/>
                </a:solidFill>
              </a:rPr>
              <a:t>Einstellungszyklen</a:t>
            </a:r>
          </a:p>
          <a:p>
            <a:pPr eaLnBrk="1" hangingPunct="1"/>
            <a:endParaRPr lang="de-DE" dirty="0">
              <a:solidFill>
                <a:schemeClr val="tx1"/>
              </a:solidFill>
            </a:endParaRPr>
          </a:p>
          <a:p>
            <a:pPr eaLnBrk="1" hangingPunct="1"/>
            <a:endParaRPr lang="de-DE" dirty="0">
              <a:solidFill>
                <a:schemeClr val="tx1"/>
              </a:solidFill>
            </a:endParaRPr>
          </a:p>
          <a:p>
            <a:pPr eaLnBrk="1" hangingPunct="1"/>
            <a:r>
              <a:rPr lang="de-DE" b="1" dirty="0">
                <a:solidFill>
                  <a:schemeClr val="tx1"/>
                </a:solidFill>
              </a:rPr>
              <a:t>Friktionelle Arbeitslosigkeit:</a:t>
            </a:r>
          </a:p>
          <a:p>
            <a:pPr eaLnBrk="1" hangingPunct="1"/>
            <a:endParaRPr lang="de-DE" b="1" dirty="0">
              <a:solidFill>
                <a:schemeClr val="tx1"/>
              </a:solidFill>
            </a:endParaRPr>
          </a:p>
          <a:p>
            <a:pPr eaLnBrk="1" hangingPunct="1">
              <a:buFontTx/>
              <a:buChar char="•"/>
            </a:pPr>
            <a:r>
              <a:rPr lang="de-DE" dirty="0">
                <a:solidFill>
                  <a:schemeClr val="tx1"/>
                </a:solidFill>
              </a:rPr>
              <a:t> 	Unvollständige Information am Arbeitsmarkt verzögert die Vermittlung </a:t>
            </a:r>
          </a:p>
          <a:p>
            <a:pPr eaLnBrk="1" hangingPunct="1">
              <a:buFontTx/>
              <a:buNone/>
            </a:pPr>
            <a:r>
              <a:rPr lang="de-DE" dirty="0">
                <a:solidFill>
                  <a:schemeClr val="tx1"/>
                </a:solidFill>
              </a:rPr>
              <a:t>		von Arbeitsplätzen und Arbeitskräften, z. B. </a:t>
            </a:r>
          </a:p>
          <a:p>
            <a:pPr eaLnBrk="1" hangingPunct="1">
              <a:buFontTx/>
              <a:buNone/>
            </a:pPr>
            <a:r>
              <a:rPr lang="de-DE" dirty="0">
                <a:solidFill>
                  <a:schemeClr val="tx1"/>
                </a:solidFill>
              </a:rPr>
              <a:t>		– durch die Zeit für die Suche nach geeigneten Stellen bzw. Bewerbern</a:t>
            </a:r>
          </a:p>
          <a:p>
            <a:pPr eaLnBrk="1" hangingPunct="1">
              <a:buFontTx/>
              <a:buNone/>
            </a:pPr>
            <a:r>
              <a:rPr lang="de-DE" dirty="0">
                <a:solidFill>
                  <a:schemeClr val="tx1"/>
                </a:solidFill>
              </a:rPr>
              <a:t>		– fehlende Weitergabe freier Stellen an die Arbeitsagenturen</a:t>
            </a:r>
          </a:p>
          <a:p>
            <a:pPr eaLnBrk="1" hangingPunct="1"/>
            <a:endParaRPr lang="de-DE" dirty="0">
              <a:solidFill>
                <a:schemeClr val="tx1"/>
              </a:solidFill>
            </a:endParaRPr>
          </a:p>
        </p:txBody>
      </p:sp>
      <p:sp>
        <p:nvSpPr>
          <p:cNvPr id="5" name="Rechteck 4">
            <a:extLst>
              <a:ext uri="{FF2B5EF4-FFF2-40B4-BE49-F238E27FC236}">
                <a16:creationId xmlns:a16="http://schemas.microsoft.com/office/drawing/2014/main" id="{5B5D9D03-2113-46A4-A8A4-56CA1630EC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9177100"/>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ChangeArrowheads="1"/>
          </p:cNvSpPr>
          <p:nvPr/>
        </p:nvSpPr>
        <p:spPr bwMode="auto">
          <a:xfrm>
            <a:off x="4392614" y="215752"/>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Mittel- und langfristige Arbeitslosigkeit</a:t>
            </a:r>
          </a:p>
        </p:txBody>
      </p:sp>
      <p:sp>
        <p:nvSpPr>
          <p:cNvPr id="138244" name="Text Box 3"/>
          <p:cNvSpPr txBox="1">
            <a:spLocks noChangeArrowheads="1"/>
          </p:cNvSpPr>
          <p:nvPr/>
        </p:nvSpPr>
        <p:spPr bwMode="auto">
          <a:xfrm>
            <a:off x="6726" y="604352"/>
            <a:ext cx="8895227" cy="5849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Konjunkturelle Arbeitslosigkeit:</a:t>
            </a:r>
          </a:p>
          <a:p>
            <a:pPr eaLnBrk="1" hangingPunct="1">
              <a:buFontTx/>
              <a:buNone/>
            </a:pPr>
            <a:r>
              <a:rPr lang="de-DE" dirty="0">
                <a:solidFill>
                  <a:schemeClr val="tx1"/>
                </a:solidFill>
              </a:rPr>
              <a:t>Konjunkturelle Schwankungen können zu einer Unterauslastung des </a:t>
            </a:r>
          </a:p>
          <a:p>
            <a:pPr eaLnBrk="1" hangingPunct="1">
              <a:buFontTx/>
              <a:buNone/>
            </a:pPr>
            <a:r>
              <a:rPr lang="de-DE" dirty="0">
                <a:solidFill>
                  <a:schemeClr val="tx1"/>
                </a:solidFill>
              </a:rPr>
              <a:t>Produktionspotenzials führen </a:t>
            </a:r>
            <a:r>
              <a:rPr lang="de-DE" dirty="0">
                <a:solidFill>
                  <a:schemeClr val="tx1"/>
                </a:solidFill>
                <a:cs typeface="Times New Roman" pitchFamily="18" charset="0"/>
              </a:rPr>
              <a:t>→ dadurch kommt es zu einem Rückgang der</a:t>
            </a:r>
          </a:p>
          <a:p>
            <a:pPr eaLnBrk="1" hangingPunct="1">
              <a:buFontTx/>
              <a:buNone/>
            </a:pPr>
            <a:r>
              <a:rPr lang="de-DE">
                <a:solidFill>
                  <a:schemeClr val="tx1"/>
                </a:solidFill>
                <a:cs typeface="Times New Roman" pitchFamily="18" charset="0"/>
              </a:rPr>
              <a:t>Arbeitsnachfrage</a:t>
            </a:r>
          </a:p>
          <a:p>
            <a:pPr eaLnBrk="1" hangingPunct="1"/>
            <a:endParaRPr lang="de-DE">
              <a:solidFill>
                <a:schemeClr val="tx1"/>
              </a:solidFill>
            </a:endParaRPr>
          </a:p>
          <a:p>
            <a:pPr eaLnBrk="1" hangingPunct="1"/>
            <a:r>
              <a:rPr lang="de-DE" b="1">
                <a:solidFill>
                  <a:schemeClr val="tx1"/>
                </a:solidFill>
              </a:rPr>
              <a:t>Strukturelle </a:t>
            </a:r>
            <a:r>
              <a:rPr lang="de-DE" b="1" dirty="0">
                <a:solidFill>
                  <a:schemeClr val="tx1"/>
                </a:solidFill>
              </a:rPr>
              <a:t>Arbeitslosigkeit:</a:t>
            </a:r>
          </a:p>
          <a:p>
            <a:pPr eaLnBrk="1" hangingPunct="1"/>
            <a:endParaRPr lang="de-DE" b="1" dirty="0">
              <a:solidFill>
                <a:schemeClr val="tx1"/>
              </a:solidFill>
            </a:endParaRPr>
          </a:p>
          <a:p>
            <a:pPr eaLnBrk="1" hangingPunct="1">
              <a:buFontTx/>
              <a:buChar char="•"/>
            </a:pPr>
            <a:r>
              <a:rPr lang="de-DE" dirty="0">
                <a:solidFill>
                  <a:schemeClr val="tx1"/>
                </a:solidFill>
              </a:rPr>
              <a:t> Sektoraler Strukturwandel, z. B. durch Gesetzesänderungen (Energiewende)</a:t>
            </a:r>
          </a:p>
          <a:p>
            <a:pPr eaLnBrk="1" hangingPunct="1">
              <a:buFontTx/>
              <a:buNone/>
            </a:pPr>
            <a:r>
              <a:rPr lang="de-DE" dirty="0">
                <a:solidFill>
                  <a:schemeClr val="tx1"/>
                </a:solidFill>
              </a:rPr>
              <a:t>            					     → Wegfall von Arbeitsplätzen in der Atomindustrie</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Technologischer Wandel, z. B. Rationalisierungsmaßnahmen durch den 								Einsatz von Robotern im Produktionsprozess</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Regionale bzw. qualifikatorische Diskrepanz zwischen Arbeitsangebot und</a:t>
            </a:r>
          </a:p>
          <a:p>
            <a:pPr eaLnBrk="1" hangingPunct="1">
              <a:buFontTx/>
              <a:buNone/>
            </a:pPr>
            <a:r>
              <a:rPr lang="de-DE" dirty="0">
                <a:solidFill>
                  <a:schemeClr val="tx1"/>
                </a:solidFill>
              </a:rPr>
              <a:t>  Nachfrage, z.B. durch demographischen Wandel oder fehlende Industrien           	  im ländlichen Raum </a:t>
            </a:r>
          </a:p>
        </p:txBody>
      </p:sp>
      <p:sp>
        <p:nvSpPr>
          <p:cNvPr id="6" name="Rechteck 5">
            <a:extLst>
              <a:ext uri="{FF2B5EF4-FFF2-40B4-BE49-F238E27FC236}">
                <a16:creationId xmlns:a16="http://schemas.microsoft.com/office/drawing/2014/main" id="{ABFC2558-8065-48C2-9ED2-88FDCE233C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13187908"/>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Verdeckte Arbeitslosigkeit</a:t>
            </a:r>
          </a:p>
        </p:txBody>
      </p:sp>
      <p:sp>
        <p:nvSpPr>
          <p:cNvPr id="139268" name="Text Box 3"/>
          <p:cNvSpPr txBox="1">
            <a:spLocks noChangeArrowheads="1"/>
          </p:cNvSpPr>
          <p:nvPr/>
        </p:nvSpPr>
        <p:spPr bwMode="auto">
          <a:xfrm>
            <a:off x="1919289" y="1223964"/>
            <a:ext cx="7559675" cy="4157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b="1">
              <a:solidFill>
                <a:srgbClr val="000000"/>
              </a:solidFill>
            </a:endParaRPr>
          </a:p>
          <a:p>
            <a:pPr eaLnBrk="1" hangingPunct="1">
              <a:buClrTx/>
              <a:buFontTx/>
              <a:buChar char="•"/>
            </a:pPr>
            <a:r>
              <a:rPr lang="de-DE" sz="2400">
                <a:solidFill>
                  <a:srgbClr val="000000"/>
                </a:solidFill>
              </a:rPr>
              <a:t> 	Teilnehmer an Qualifizierungsmaßnahmen</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Vorruhestand</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Kurzarbeit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vorübergehend arbeitsunfähig erkrankt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Arbeitsbeschaffungsmaßnahmen </a:t>
            </a:r>
          </a:p>
          <a:p>
            <a:pPr eaLnBrk="1" hangingPunct="1">
              <a:buClrTx/>
              <a:buFontTx/>
              <a:buNone/>
            </a:pPr>
            <a:endParaRPr lang="de-DE" sz="2400">
              <a:solidFill>
                <a:srgbClr val="000000"/>
              </a:solidFill>
            </a:endParaRPr>
          </a:p>
        </p:txBody>
      </p:sp>
      <p:sp>
        <p:nvSpPr>
          <p:cNvPr id="4" name="Rechteck 3">
            <a:extLst>
              <a:ext uri="{FF2B5EF4-FFF2-40B4-BE49-F238E27FC236}">
                <a16:creationId xmlns:a16="http://schemas.microsoft.com/office/drawing/2014/main" id="{97A614EA-25C5-473B-AFF4-092B52AC409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3452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ChangeArrowheads="1"/>
          </p:cNvSpPr>
          <p:nvPr/>
        </p:nvSpPr>
        <p:spPr bwMode="auto">
          <a:xfrm>
            <a:off x="1759527" y="223372"/>
            <a:ext cx="96081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Verdeckte Arbeitslosigkeit (stille Reserve)in Deutschland</a:t>
            </a:r>
          </a:p>
        </p:txBody>
      </p:sp>
      <p:sp>
        <p:nvSpPr>
          <p:cNvPr id="140293" name="Text Box 4"/>
          <p:cNvSpPr txBox="1">
            <a:spLocks noChangeArrowheads="1"/>
          </p:cNvSpPr>
          <p:nvPr/>
        </p:nvSpPr>
        <p:spPr bwMode="auto">
          <a:xfrm>
            <a:off x="1611313" y="6235701"/>
            <a:ext cx="997389"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IAB</a:t>
            </a:r>
          </a:p>
        </p:txBody>
      </p:sp>
      <p:sp>
        <p:nvSpPr>
          <p:cNvPr id="6" name="Rechteck 5">
            <a:extLst>
              <a:ext uri="{FF2B5EF4-FFF2-40B4-BE49-F238E27FC236}">
                <a16:creationId xmlns:a16="http://schemas.microsoft.com/office/drawing/2014/main" id="{94B5F575-FEDF-473A-ADBC-0EFD901834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C2B392A9-9BAB-4302-2289-F3DF03E90655}"/>
              </a:ext>
            </a:extLst>
          </p:cNvPr>
          <p:cNvPicPr>
            <a:picLocks noChangeAspect="1"/>
          </p:cNvPicPr>
          <p:nvPr/>
        </p:nvPicPr>
        <p:blipFill>
          <a:blip r:embed="rId3"/>
          <a:stretch>
            <a:fillRect/>
          </a:stretch>
        </p:blipFill>
        <p:spPr>
          <a:xfrm>
            <a:off x="173182" y="1112398"/>
            <a:ext cx="6517307" cy="3986651"/>
          </a:xfrm>
          <a:prstGeom prst="rect">
            <a:avLst/>
          </a:prstGeom>
        </p:spPr>
      </p:pic>
    </p:spTree>
    <p:extLst>
      <p:ext uri="{BB962C8B-B14F-4D97-AF65-F5344CB8AC3E}">
        <p14:creationId xmlns:p14="http://schemas.microsoft.com/office/powerpoint/2010/main" val="5875675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5050535" y="206338"/>
            <a:ext cx="3034099"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VWL</a:t>
            </a:r>
          </a:p>
        </p:txBody>
      </p:sp>
      <p:sp>
        <p:nvSpPr>
          <p:cNvPr id="7172" name="Text Box 3"/>
          <p:cNvSpPr txBox="1">
            <a:spLocks noChangeArrowheads="1"/>
          </p:cNvSpPr>
          <p:nvPr/>
        </p:nvSpPr>
        <p:spPr bwMode="auto">
          <a:xfrm>
            <a:off x="603555" y="666713"/>
            <a:ext cx="8184845" cy="5480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dirty="0">
                <a:solidFill>
                  <a:srgbClr val="000000"/>
                </a:solidFill>
              </a:rPr>
              <a:t>	Volkswirtschaftslehre befasst sich mit der Analyse wirtschaftlicher Zusammenhänge und versucht Erklärungen für diese zu finden sowie eine Modellbildung daraus abzuleiten.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Aus den erkannten Gesetzmäßigkeiten versucht der Volkswirt zukünftige wirtschaftliche Ereignisse vorherzusagen und Handlungsoptionen aufzuzeigen.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Fundamentaler Untersuchungsgegenstand des Volkswirts sind 	Märkte, an denen Angebot und Nachfrage aufeinandertreffen. </a:t>
            </a:r>
            <a:r>
              <a:rPr lang="de-DE" altLang="de-DE">
                <a:solidFill>
                  <a:srgbClr val="000000"/>
                </a:solidFill>
              </a:rPr>
              <a:t>Der Volkswirt </a:t>
            </a:r>
            <a:r>
              <a:rPr lang="de-DE" altLang="de-DE" dirty="0">
                <a:solidFill>
                  <a:srgbClr val="000000"/>
                </a:solidFill>
              </a:rPr>
              <a:t>versucht die Funktionsfähigkeit dieser Märkte zu </a:t>
            </a:r>
            <a:r>
              <a:rPr lang="de-DE" altLang="de-DE">
                <a:solidFill>
                  <a:srgbClr val="000000"/>
                </a:solidFill>
              </a:rPr>
              <a:t>ergründen.</a:t>
            </a:r>
          </a:p>
          <a:p>
            <a:pPr eaLnBrk="1" hangingPunct="1">
              <a:buClrTx/>
            </a:pPr>
            <a:endParaRPr lang="de-DE" altLang="de-DE" sz="2400">
              <a:solidFill>
                <a:srgbClr val="000000"/>
              </a:solidFill>
            </a:endParaRPr>
          </a:p>
          <a:p>
            <a:pPr eaLnBrk="1" hangingPunct="1">
              <a:buClrTx/>
            </a:pPr>
            <a:r>
              <a:rPr lang="en-US" altLang="de-DE" sz="1200">
                <a:solidFill>
                  <a:srgbClr val="000000"/>
                </a:solidFill>
              </a:rPr>
              <a:t>See in general this nice essay:</a:t>
            </a:r>
          </a:p>
          <a:p>
            <a:pPr eaLnBrk="1" hangingPunct="1">
              <a:buClrTx/>
            </a:pPr>
            <a:r>
              <a:rPr lang="en-US" altLang="de-DE" sz="1200">
                <a:solidFill>
                  <a:srgbClr val="000000"/>
                </a:solidFill>
                <a:hlinkClick r:id="rId3"/>
              </a:rPr>
              <a:t>Retrospectives: On the Definition of Economics</a:t>
            </a:r>
          </a:p>
          <a:p>
            <a:pPr eaLnBrk="1" hangingPunct="1">
              <a:buClrTx/>
            </a:pPr>
            <a:r>
              <a:rPr lang="en-US" altLang="de-DE" sz="1200">
                <a:solidFill>
                  <a:srgbClr val="000000"/>
                </a:solidFill>
                <a:hlinkClick r:id="rId3"/>
              </a:rPr>
              <a:t>Roger E. Backhouse</a:t>
            </a:r>
          </a:p>
          <a:p>
            <a:pPr eaLnBrk="1" hangingPunct="1">
              <a:buClrTx/>
            </a:pPr>
            <a:r>
              <a:rPr lang="en-US" altLang="de-DE" sz="1200">
                <a:solidFill>
                  <a:srgbClr val="000000"/>
                </a:solidFill>
                <a:hlinkClick r:id="rId3"/>
              </a:rPr>
              <a:t>Steven G. Medema</a:t>
            </a:r>
          </a:p>
          <a:p>
            <a:pPr eaLnBrk="1" hangingPunct="1">
              <a:buClrTx/>
            </a:pPr>
            <a:r>
              <a:rPr lang="en-US" altLang="de-DE" sz="1200">
                <a:solidFill>
                  <a:srgbClr val="000000"/>
                </a:solidFill>
                <a:hlinkClick r:id="rId3"/>
              </a:rPr>
              <a:t>JOURNAL OF ECONOMIC PERSPECTIVES</a:t>
            </a:r>
          </a:p>
          <a:p>
            <a:pPr eaLnBrk="1" hangingPunct="1">
              <a:buClrTx/>
            </a:pPr>
            <a:r>
              <a:rPr lang="en-US" altLang="de-DE" sz="1200">
                <a:solidFill>
                  <a:srgbClr val="000000"/>
                </a:solidFill>
                <a:hlinkClick r:id="rId3"/>
              </a:rPr>
              <a:t>VOL. 23, NO. 1, WINTER 2009</a:t>
            </a:r>
          </a:p>
          <a:p>
            <a:pPr eaLnBrk="1" hangingPunct="1">
              <a:buClrTx/>
            </a:pPr>
            <a:r>
              <a:rPr lang="en-US" altLang="de-DE" sz="1200">
                <a:solidFill>
                  <a:srgbClr val="000000"/>
                </a:solidFill>
                <a:hlinkClick r:id="rId3"/>
              </a:rPr>
              <a:t>(pp. 221-33)</a:t>
            </a:r>
            <a:endParaRPr lang="de-DE" altLang="de-DE" sz="1200">
              <a:solidFill>
                <a:srgbClr val="000000"/>
              </a:solidFill>
            </a:endParaRPr>
          </a:p>
        </p:txBody>
      </p:sp>
      <p:sp>
        <p:nvSpPr>
          <p:cNvPr id="11" name="Rechteck 10">
            <a:extLst>
              <a:ext uri="{FF2B5EF4-FFF2-40B4-BE49-F238E27FC236}">
                <a16:creationId xmlns:a16="http://schemas.microsoft.com/office/drawing/2014/main" id="{69C254BD-7883-4073-8D7B-B49B3564BA6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ChangeArrowheads="1"/>
          </p:cNvSpPr>
          <p:nvPr/>
        </p:nvSpPr>
        <p:spPr bwMode="auto">
          <a:xfrm>
            <a:off x="2360122" y="-3498"/>
            <a:ext cx="749046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Entwicklungen am Arbeitsmarkt in Deutschland</a:t>
            </a:r>
          </a:p>
        </p:txBody>
      </p:sp>
      <p:sp>
        <p:nvSpPr>
          <p:cNvPr id="141316" name="Text Box 3"/>
          <p:cNvSpPr txBox="1">
            <a:spLocks noChangeArrowheads="1"/>
          </p:cNvSpPr>
          <p:nvPr/>
        </p:nvSpPr>
        <p:spPr bwMode="auto">
          <a:xfrm>
            <a:off x="744677" y="122101"/>
            <a:ext cx="95077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BA</a:t>
            </a:r>
          </a:p>
        </p:txBody>
      </p:sp>
      <p:sp>
        <p:nvSpPr>
          <p:cNvPr id="13" name="Rechteck 12">
            <a:extLst>
              <a:ext uri="{FF2B5EF4-FFF2-40B4-BE49-F238E27FC236}">
                <a16:creationId xmlns:a16="http://schemas.microsoft.com/office/drawing/2014/main" id="{0F9DDD67-7BFF-48D7-9B6E-55056BB135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911B373-C2AE-9666-4E9E-D8E5E0FBC6BC}"/>
              </a:ext>
            </a:extLst>
          </p:cNvPr>
          <p:cNvPicPr>
            <a:picLocks noChangeAspect="1"/>
          </p:cNvPicPr>
          <p:nvPr/>
        </p:nvPicPr>
        <p:blipFill>
          <a:blip r:embed="rId3"/>
          <a:stretch>
            <a:fillRect/>
          </a:stretch>
        </p:blipFill>
        <p:spPr>
          <a:xfrm>
            <a:off x="67827" y="624597"/>
            <a:ext cx="8362225" cy="5115191"/>
          </a:xfrm>
          <a:prstGeom prst="rect">
            <a:avLst/>
          </a:prstGeom>
        </p:spPr>
      </p:pic>
    </p:spTree>
    <p:extLst>
      <p:ext uri="{BB962C8B-B14F-4D97-AF65-F5344CB8AC3E}">
        <p14:creationId xmlns:p14="http://schemas.microsoft.com/office/powerpoint/2010/main" val="1015750586"/>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4392613" y="261126"/>
            <a:ext cx="58039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Außenwirtschaftliches Gleichgewicht </a:t>
            </a:r>
          </a:p>
        </p:txBody>
      </p:sp>
      <p:sp>
        <p:nvSpPr>
          <p:cNvPr id="490499" name="Text Box 3"/>
          <p:cNvSpPr txBox="1">
            <a:spLocks noChangeArrowheads="1"/>
          </p:cNvSpPr>
          <p:nvPr/>
        </p:nvSpPr>
        <p:spPr bwMode="auto">
          <a:xfrm>
            <a:off x="589429" y="570941"/>
            <a:ext cx="9144000" cy="60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dirty="0">
                <a:solidFill>
                  <a:schemeClr val="tx1"/>
                </a:solidFill>
              </a:rPr>
              <a:t>Es gibt keine allgemein akzeptierte Definition!</a:t>
            </a:r>
          </a:p>
          <a:p>
            <a:endParaRPr lang="de-DE" sz="2000" u="sng" dirty="0">
              <a:solidFill>
                <a:schemeClr val="tx1"/>
              </a:solidFill>
            </a:endParaRPr>
          </a:p>
          <a:p>
            <a:r>
              <a:rPr lang="de-DE" sz="2000" dirty="0">
                <a:solidFill>
                  <a:schemeClr val="tx1"/>
                </a:solidFill>
              </a:rPr>
              <a:t>	Dieses Ziel ist aus der Historie heraus zu verstehen, dass Deutschland in den 1960er</a:t>
            </a:r>
          </a:p>
          <a:p>
            <a:r>
              <a:rPr lang="de-DE" sz="2000" dirty="0">
                <a:solidFill>
                  <a:schemeClr val="tx1"/>
                </a:solidFill>
              </a:rPr>
              <a:t>und 1970er Jahren sich im System fester Wechselkurse befand. Das Ziel bedeutete</a:t>
            </a:r>
          </a:p>
          <a:p>
            <a:r>
              <a:rPr lang="de-DE" sz="2000" dirty="0">
                <a:solidFill>
                  <a:schemeClr val="tx1"/>
                </a:solidFill>
              </a:rPr>
              <a:t>damit vornehmlich dieses System durch die Außenwirtschaftsbeziehungen nicht zu</a:t>
            </a:r>
          </a:p>
          <a:p>
            <a:r>
              <a:rPr lang="de-DE" sz="2000" dirty="0">
                <a:solidFill>
                  <a:schemeClr val="tx1"/>
                </a:solidFill>
              </a:rPr>
              <a:t>gefährden </a:t>
            </a:r>
          </a:p>
          <a:p>
            <a:r>
              <a:rPr lang="de-DE" sz="2000" dirty="0">
                <a:solidFill>
                  <a:schemeClr val="tx1"/>
                </a:solidFill>
              </a:rPr>
              <a:t>	</a:t>
            </a:r>
          </a:p>
          <a:p>
            <a:r>
              <a:rPr lang="de-DE" sz="2000" dirty="0">
                <a:solidFill>
                  <a:schemeClr val="tx1"/>
                </a:solidFill>
              </a:rPr>
              <a:t>	</a:t>
            </a:r>
            <a:r>
              <a:rPr lang="de-DE" sz="2000" dirty="0">
                <a:solidFill>
                  <a:schemeClr val="tx1"/>
                </a:solidFill>
                <a:cs typeface="Times New Roman" pitchFamily="18" charset="0"/>
              </a:rPr>
              <a:t>→ Zusammenbruch von </a:t>
            </a:r>
            <a:r>
              <a:rPr lang="de-DE" sz="2000" dirty="0" err="1">
                <a:solidFill>
                  <a:schemeClr val="tx1"/>
                </a:solidFill>
                <a:cs typeface="Times New Roman" pitchFamily="18" charset="0"/>
              </a:rPr>
              <a:t>Bretton</a:t>
            </a:r>
            <a:r>
              <a:rPr lang="de-DE" sz="2000" dirty="0">
                <a:solidFill>
                  <a:schemeClr val="tx1"/>
                </a:solidFill>
                <a:cs typeface="Times New Roman" pitchFamily="18" charset="0"/>
              </a:rPr>
              <a:t> Woods 1973</a:t>
            </a:r>
          </a:p>
          <a:p>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Handelsbilanz (Warenverkehr)</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Leistungsbilanz</a:t>
            </a:r>
          </a:p>
          <a:p>
            <a:pPr marL="0" indent="0"/>
            <a:r>
              <a:rPr lang="de-DE" sz="2000" dirty="0">
                <a:solidFill>
                  <a:schemeClr val="tx1"/>
                </a:solidFill>
                <a:cs typeface="Times New Roman" pitchFamily="18" charset="0"/>
              </a:rPr>
              <a:t>		(Handelsbilanz + Dienstleistungen + Erwerbs- und 							 		Vermögenseinkommen + laufende Übertragungen)</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rPr>
              <a:t>Geringe Störanfälligkeit der Binnenwirtschaft durch</a:t>
            </a:r>
          </a:p>
          <a:p>
            <a:pPr marL="0" indent="0"/>
            <a:r>
              <a:rPr lang="de-DE" sz="2000" dirty="0">
                <a:solidFill>
                  <a:schemeClr val="tx1"/>
                </a:solidFill>
              </a:rPr>
              <a:t>		außenwirtschaftliche Einflüsse </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Außenwirtschaftliche Beziehungen Deutschland</a:t>
            </a:r>
          </a:p>
        </p:txBody>
      </p:sp>
      <p:sp>
        <p:nvSpPr>
          <p:cNvPr id="492547" name="Text Box 3"/>
          <p:cNvSpPr txBox="1">
            <a:spLocks noChangeArrowheads="1"/>
          </p:cNvSpPr>
          <p:nvPr/>
        </p:nvSpPr>
        <p:spPr bwMode="auto">
          <a:xfrm>
            <a:off x="253212" y="475918"/>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Wechselkurs 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571729"/>
            <a:ext cx="425334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Handelsbilanz</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(Waren)</a:t>
            </a:r>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B8AA6BB3-E9D0-2F97-D191-96684907D068}"/>
              </a:ext>
            </a:extLst>
          </p:cNvPr>
          <p:cNvPicPr>
            <a:picLocks noChangeAspect="1"/>
          </p:cNvPicPr>
          <p:nvPr/>
        </p:nvPicPr>
        <p:blipFill>
          <a:blip r:embed="rId3"/>
          <a:stretch>
            <a:fillRect/>
          </a:stretch>
        </p:blipFill>
        <p:spPr>
          <a:xfrm>
            <a:off x="7380" y="1167606"/>
            <a:ext cx="7552883" cy="3283207"/>
          </a:xfrm>
          <a:prstGeom prst="rect">
            <a:avLst/>
          </a:prstGeom>
        </p:spPr>
      </p:pic>
    </p:spTree>
    <p:extLst>
      <p:ext uri="{BB962C8B-B14F-4D97-AF65-F5344CB8AC3E}">
        <p14:creationId xmlns:p14="http://schemas.microsoft.com/office/powerpoint/2010/main" val="3290053577"/>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872939" y="826434"/>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2640013" y="981075"/>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Leistungsbilanz</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B. Vermögensübertragungen</a:t>
            </a:r>
          </a:p>
          <a:p>
            <a:pPr eaLnBrk="1" hangingPunct="1">
              <a:buFontTx/>
              <a:buNone/>
            </a:pPr>
            <a:endParaRPr lang="de-DE" sz="2000">
              <a:solidFill>
                <a:srgbClr val="000000"/>
              </a:solidFill>
            </a:endParaRPr>
          </a:p>
          <a:p>
            <a:pPr eaLnBrk="1" hangingPunct="1"/>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C. Kapitalbilanz</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D. Restposten</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6167438" y="1196976"/>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4800601"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4800601"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4800601"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4800600" y="1989139"/>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4656138" y="3862388"/>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4656138" y="4149726"/>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4656138" y="4365626"/>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4656139" y="4438650"/>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Buchungsübersicht der Zahlungsbilanz</a:t>
            </a:r>
          </a:p>
        </p:txBody>
      </p:sp>
      <p:sp>
        <p:nvSpPr>
          <p:cNvPr id="104452" name="Text Box 2"/>
          <p:cNvSpPr txBox="1">
            <a:spLocks noChangeArrowheads="1"/>
          </p:cNvSpPr>
          <p:nvPr/>
        </p:nvSpPr>
        <p:spPr bwMode="auto">
          <a:xfrm>
            <a:off x="1847851" y="981075"/>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400">
              <a:solidFill>
                <a:srgbClr val="000000"/>
              </a:solidFill>
            </a:endParaRPr>
          </a:p>
          <a:p>
            <a:pPr eaLnBrk="1" hangingPunct="1"/>
            <a:r>
              <a:rPr lang="de-DE" sz="2400">
                <a:solidFill>
                  <a:srgbClr val="000000"/>
                </a:solidFill>
              </a:rPr>
              <a:t>			</a:t>
            </a:r>
            <a:endParaRPr lang="de-DE" sz="2400" u="sng">
              <a:solidFill>
                <a:srgbClr val="000000"/>
              </a:solidFill>
            </a:endParaRPr>
          </a:p>
        </p:txBody>
      </p:sp>
      <p:pic>
        <p:nvPicPr>
          <p:cNvPr id="1044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0" y="1211166"/>
            <a:ext cx="8785225" cy="38084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6"/>
          <p:cNvSpPr>
            <a:spLocks noChangeArrowheads="1"/>
          </p:cNvSpPr>
          <p:nvPr/>
        </p:nvSpPr>
        <p:spPr bwMode="auto">
          <a:xfrm>
            <a:off x="5810436" y="1457228"/>
            <a:ext cx="3024188" cy="2087562"/>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Rechteck 6">
            <a:extLst>
              <a:ext uri="{FF2B5EF4-FFF2-40B4-BE49-F238E27FC236}">
                <a16:creationId xmlns:a16="http://schemas.microsoft.com/office/drawing/2014/main" id="{A07F1934-69CF-45B8-8251-9CE2FBA4DE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64280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a:t>
            </a:r>
          </a:p>
        </p:txBody>
      </p:sp>
      <p:graphicFrame>
        <p:nvGraphicFramePr>
          <p:cNvPr id="1020932" name="Group 4"/>
          <p:cNvGraphicFramePr>
            <a:graphicFrameLocks noGrp="1"/>
          </p:cNvGraphicFramePr>
          <p:nvPr/>
        </p:nvGraphicFramePr>
        <p:xfrm>
          <a:off x="367926" y="1192361"/>
          <a:ext cx="9036050" cy="3929062"/>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751779">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Handelsbilanz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Dienstleistungsbilanz</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Erwerbs- und Ver-mögenseinkommen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Laufende Übertragungen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728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Verkauf eines Auto nach China</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a:ln>
                          <a:noFill/>
                        </a:ln>
                        <a:solidFill>
                          <a:srgbClr val="000000"/>
                        </a:solidFill>
                        <a:effectLst/>
                        <a:latin typeface="Arial" charset="0"/>
                      </a:endParaRP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Kauf einer Kamera aus Japan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Ausgaben auf</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Auslandsreisen,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Einnahmen und</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Ausgaben bei</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Bankprovisionen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Einkünfte aus</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unselbstständiger </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Arbeit (Grenzgänger),</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Grenzüberschrei-  </a:t>
                      </a:r>
                      <a:r>
                        <a:rPr kumimoji="0" lang="de-DE" sz="1600" b="0" i="0" u="none" strike="noStrike" cap="none" normalizeH="0" baseline="0" dirty="0" err="1">
                          <a:ln>
                            <a:noFill/>
                          </a:ln>
                          <a:solidFill>
                            <a:srgbClr val="000000"/>
                          </a:solidFill>
                          <a:effectLst/>
                          <a:latin typeface="Arial" charset="0"/>
                        </a:rPr>
                        <a:t>tende</a:t>
                      </a:r>
                      <a:r>
                        <a:rPr kumimoji="0" lang="de-DE" sz="1600" b="0" i="0" u="none" strike="noStrike" cap="none" normalizeH="0" baseline="0" dirty="0">
                          <a:ln>
                            <a:noFill/>
                          </a:ln>
                          <a:solidFill>
                            <a:srgbClr val="000000"/>
                          </a:solidFill>
                          <a:effectLst/>
                          <a:latin typeface="Arial" charset="0"/>
                        </a:rPr>
                        <a:t> Zins- und Dividendenzahlungen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dirty="0">
                        <a:ln>
                          <a:noFill/>
                        </a:ln>
                        <a:solidFill>
                          <a:srgbClr val="000000"/>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Leistungen ohne Preis (z.B. Entwicklungshilfe)</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Überweisungen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von Gastarbeitern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5493" name="Text Box 21"/>
          <p:cNvSpPr txBox="1">
            <a:spLocks noChangeArrowheads="1"/>
          </p:cNvSpPr>
          <p:nvPr/>
        </p:nvSpPr>
        <p:spPr bwMode="auto">
          <a:xfrm>
            <a:off x="3895352" y="679598"/>
            <a:ext cx="21113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Leistungsbilanz</a:t>
            </a:r>
          </a:p>
        </p:txBody>
      </p:sp>
      <p:sp>
        <p:nvSpPr>
          <p:cNvPr id="6" name="Rechteck 5">
            <a:extLst>
              <a:ext uri="{FF2B5EF4-FFF2-40B4-BE49-F238E27FC236}">
                <a16:creationId xmlns:a16="http://schemas.microsoft.com/office/drawing/2014/main" id="{F7EF791F-5545-4756-A969-AF92E9F96F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48371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a:t>
            </a:r>
          </a:p>
        </p:txBody>
      </p:sp>
      <p:graphicFrame>
        <p:nvGraphicFramePr>
          <p:cNvPr id="1022980" name="Group 4"/>
          <p:cNvGraphicFramePr>
            <a:graphicFrameLocks noGrp="1"/>
          </p:cNvGraphicFramePr>
          <p:nvPr/>
        </p:nvGraphicFramePr>
        <p:xfrm>
          <a:off x="487642" y="1343399"/>
          <a:ext cx="9036050" cy="3114675"/>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86377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Direktinvestitionen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Wertpapierverkehr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Kredite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Devisenbilanz</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089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Beteiligung an aus- ländischenUnternehmen(Anteil &gt;10%)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Erwerb von Staatsanleihen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Finanzderivate (Kreditausfallver-sicherugen, CDS)</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Termingeschäfte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Internationaler Kreditverkehr zwischen Banken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endParaRPr kumimoji="0" lang="de-DE" sz="1600" b="0" i="0" u="none" strike="noStrike" cap="none" normalizeH="0" baseline="0" dirty="0">
                        <a:ln>
                          <a:noFill/>
                        </a:ln>
                        <a:solidFill>
                          <a:srgbClr val="000000"/>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Veränderungen der Goldreserven und Währungsreserven der Zentralbank</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6517" name="Text Box 21"/>
          <p:cNvSpPr txBox="1">
            <a:spLocks noChangeArrowheads="1"/>
          </p:cNvSpPr>
          <p:nvPr/>
        </p:nvSpPr>
        <p:spPr bwMode="auto">
          <a:xfrm>
            <a:off x="4049992" y="830636"/>
            <a:ext cx="182245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Kapitalbilanz</a:t>
            </a:r>
          </a:p>
        </p:txBody>
      </p:sp>
      <p:sp>
        <p:nvSpPr>
          <p:cNvPr id="6" name="Rechteck 5">
            <a:extLst>
              <a:ext uri="{FF2B5EF4-FFF2-40B4-BE49-F238E27FC236}">
                <a16:creationId xmlns:a16="http://schemas.microsoft.com/office/drawing/2014/main" id="{A0CEE2A2-3E97-4C5A-8A54-CC1CA2BA49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2271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III</a:t>
            </a:r>
          </a:p>
        </p:txBody>
      </p:sp>
      <p:sp>
        <p:nvSpPr>
          <p:cNvPr id="107524" name="Text Box 2"/>
          <p:cNvSpPr txBox="1">
            <a:spLocks noChangeArrowheads="1"/>
          </p:cNvSpPr>
          <p:nvPr/>
        </p:nvSpPr>
        <p:spPr bwMode="auto">
          <a:xfrm>
            <a:off x="824753" y="1365546"/>
            <a:ext cx="914400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dirty="0">
                <a:solidFill>
                  <a:srgbClr val="000000"/>
                </a:solidFill>
              </a:rPr>
              <a:t>Vermögens-		Unentgeltliche Leistungen, die die Vermögensposition</a:t>
            </a:r>
          </a:p>
          <a:p>
            <a:pPr eaLnBrk="1" hangingPunct="1">
              <a:buFontTx/>
              <a:buNone/>
            </a:pPr>
            <a:r>
              <a:rPr lang="de-DE" sz="2400" dirty="0" err="1">
                <a:solidFill>
                  <a:srgbClr val="000000"/>
                </a:solidFill>
              </a:rPr>
              <a:t>übertragungen</a:t>
            </a:r>
            <a:r>
              <a:rPr lang="de-DE" sz="2400" dirty="0">
                <a:solidFill>
                  <a:srgbClr val="000000"/>
                </a:solidFill>
              </a:rPr>
              <a:t>:	eines Landes betreffen. 								</a:t>
            </a:r>
          </a:p>
          <a:p>
            <a:pPr eaLnBrk="1" hangingPunct="1">
              <a:buFontTx/>
              <a:buNone/>
            </a:pPr>
            <a:r>
              <a:rPr lang="de-DE" sz="2400" dirty="0">
                <a:solidFill>
                  <a:srgbClr val="000000"/>
                </a:solidFill>
              </a:rPr>
              <a:t>							z. B. Erbschaften, Schuldenerlass</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Restposten:		Nicht erfasste oder nicht meldepflichtige Transaktion </a:t>
            </a:r>
          </a:p>
          <a:p>
            <a:pPr eaLnBrk="1" hangingPunct="1">
              <a:buFontTx/>
              <a:buNone/>
            </a:pPr>
            <a:r>
              <a:rPr lang="de-DE" sz="2400" dirty="0">
                <a:solidFill>
                  <a:srgbClr val="000000"/>
                </a:solidFill>
              </a:rPr>
              <a:t>							sowie Messfehler </a:t>
            </a:r>
          </a:p>
          <a:p>
            <a:pPr eaLnBrk="1" hangingPunct="1">
              <a:buFontTx/>
              <a:buNone/>
            </a:pPr>
            <a:r>
              <a:rPr lang="de-DE" sz="2400" dirty="0">
                <a:solidFill>
                  <a:srgbClr val="000000"/>
                </a:solidFill>
              </a:rPr>
              <a:t>						</a:t>
            </a:r>
            <a:r>
              <a:rPr lang="de-DE" sz="2400" dirty="0">
                <a:solidFill>
                  <a:srgbClr val="000000"/>
                </a:solidFill>
                <a:cs typeface="Times New Roman" pitchFamily="18" charset="0"/>
              </a:rPr>
              <a:t>→</a:t>
            </a:r>
            <a:r>
              <a:rPr lang="de-DE" sz="2400" dirty="0">
                <a:solidFill>
                  <a:srgbClr val="000000"/>
                </a:solidFill>
              </a:rPr>
              <a:t>	buchhalterischer Posten zum Ausgleich von</a:t>
            </a:r>
          </a:p>
          <a:p>
            <a:pPr eaLnBrk="1" hangingPunct="1">
              <a:buFontTx/>
              <a:buNone/>
            </a:pPr>
            <a:r>
              <a:rPr lang="de-DE" sz="2400" dirty="0">
                <a:solidFill>
                  <a:srgbClr val="000000"/>
                </a:solidFill>
              </a:rPr>
              <a:t>							Soll und Haben</a:t>
            </a:r>
          </a:p>
          <a:p>
            <a:pPr eaLnBrk="1" hangingPunct="1">
              <a:buFontTx/>
              <a:buNone/>
            </a:pPr>
            <a:r>
              <a:rPr lang="de-DE" sz="2400" dirty="0">
                <a:solidFill>
                  <a:srgbClr val="000000"/>
                </a:solidFill>
              </a:rPr>
              <a:t>								 </a:t>
            </a:r>
          </a:p>
        </p:txBody>
      </p:sp>
      <p:sp>
        <p:nvSpPr>
          <p:cNvPr id="5" name="Rechteck 4">
            <a:extLst>
              <a:ext uri="{FF2B5EF4-FFF2-40B4-BE49-F238E27FC236}">
                <a16:creationId xmlns:a16="http://schemas.microsoft.com/office/drawing/2014/main" id="{2B5E4D1E-7453-46A2-A240-7EDC29C44F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1219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14568" y="116881"/>
            <a:ext cx="8178732" cy="744941"/>
          </a:xfrm>
          <a:prstGeom prst="rect">
            <a:avLst/>
          </a:prstGeom>
          <a:noFill/>
          <a:ln>
            <a:noFill/>
          </a:ln>
        </p:spPr>
        <p:txBody>
          <a:bodyPr lIns="81646" tIns="40823" rIns="81646" bIns="40823" anchor="ctr" anchorCtr="1"/>
          <a:lstStyle/>
          <a:p>
            <a:r>
              <a:rPr lang="de-DE" sz="3266" b="1" dirty="0">
                <a:latin typeface="Times New Roman" panose="02020603050405020304" pitchFamily="18" charset="0"/>
                <a:cs typeface="Times New Roman" panose="02020603050405020304" pitchFamily="18" charset="0"/>
              </a:rPr>
              <a:t>Ablauf einer volkswirtschaftlichen Analyse:</a:t>
            </a:r>
          </a:p>
        </p:txBody>
      </p:sp>
      <p:sp>
        <p:nvSpPr>
          <p:cNvPr id="7" name="Textfeld 6"/>
          <p:cNvSpPr txBox="1"/>
          <p:nvPr/>
        </p:nvSpPr>
        <p:spPr>
          <a:xfrm>
            <a:off x="1840674" y="1103815"/>
            <a:ext cx="8197746" cy="4676862"/>
          </a:xfrm>
          <a:prstGeom prst="rect">
            <a:avLst/>
          </a:prstGeom>
          <a:noFill/>
        </p:spPr>
        <p:txBody>
          <a:bodyPr wrap="square" rtlCol="0">
            <a:noAutofit/>
          </a:bodyPr>
          <a:lstStyle/>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Deskription des wirtschaftlichen Geschehens (Diagnose)</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Entwicklung von abstrakten Modellen zur Erklärungen der wirtschaftlichen Abläufe (Theoriebildung)</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Überprüfung dieser Theorien an der Realität (Evaluierung)</a:t>
            </a:r>
          </a:p>
          <a:p>
            <a:r>
              <a:rPr lang="de-DE" sz="2177" dirty="0">
                <a:latin typeface="Times New Roman" panose="02020603050405020304" pitchFamily="18" charset="0"/>
                <a:cs typeface="Times New Roman" panose="02020603050405020304" pitchFamily="18" charset="0"/>
              </a:rPr>
              <a:t> </a:t>
            </a: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Prognose des künftigen Ablaufs des wirtschaftlichen Geschehens aus den abgeleiteten Modellen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Beratung der Politik in wirtschaftspolitischen Fragen </a:t>
            </a: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456CA03-37CC-4CA4-B86C-3D9E81EDFB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184354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4887</Words>
  <Application>Microsoft Office PowerPoint</Application>
  <PresentationFormat>Breitbild</PresentationFormat>
  <Paragraphs>931</Paragraphs>
  <Slides>88</Slides>
  <Notes>83</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2</vt:i4>
      </vt:variant>
      <vt:variant>
        <vt:lpstr>Folientitel</vt:lpstr>
      </vt:variant>
      <vt:variant>
        <vt:i4>88</vt:i4>
      </vt:variant>
    </vt:vector>
  </HeadingPairs>
  <TitlesOfParts>
    <vt:vector size="99" baseType="lpstr">
      <vt:lpstr>Arial</vt:lpstr>
      <vt:lpstr>Calibri</vt:lpstr>
      <vt:lpstr>Calibri Light</vt:lpstr>
      <vt:lpstr>Cambria Math</vt:lpstr>
      <vt:lpstr>Sparkasse Rg</vt:lpstr>
      <vt:lpstr>Symbol</vt:lpstr>
      <vt:lpstr>Times New Roman</vt:lpstr>
      <vt:lpstr>Wingdings</vt:lpstr>
      <vt:lpstr>Office</vt:lpstr>
      <vt:lpstr>Worksheet</vt:lpstr>
      <vt:lpstr>Arbeitsblatt</vt:lpstr>
      <vt:lpstr>PowerPoint-Präsentation</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117</cp:revision>
  <cp:lastPrinted>2022-03-02T20:18:27Z</cp:lastPrinted>
  <dcterms:created xsi:type="dcterms:W3CDTF">2022-03-01T20:52:11Z</dcterms:created>
  <dcterms:modified xsi:type="dcterms:W3CDTF">2023-03-16T08:47:55Z</dcterms:modified>
</cp:coreProperties>
</file>